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charts/chart1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2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21.xml" ContentType="application/vnd.openxmlformats-officedocument.drawingml.chart+xml"/>
  <Override PartName="/ppt/theme/themeOverride6.xml" ContentType="application/vnd.openxmlformats-officedocument.themeOverride+xml"/>
  <Override PartName="/ppt/charts/chart22.xml" ContentType="application/vnd.openxmlformats-officedocument.drawingml.chart+xml"/>
  <Override PartName="/ppt/theme/themeOverride7.xml" ContentType="application/vnd.openxmlformats-officedocument.themeOverride+xml"/>
  <Override PartName="/ppt/charts/chart23.xml" ContentType="application/vnd.openxmlformats-officedocument.drawingml.chart+xml"/>
  <Override PartName="/ppt/theme/themeOverride8.xml" ContentType="application/vnd.openxmlformats-officedocument.themeOverride+xml"/>
  <Override PartName="/ppt/charts/chart2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7.xml" ContentType="application/vnd.openxmlformats-officedocument.drawingml.chart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charts/chart28.xml" ContentType="application/vnd.openxmlformats-officedocument.drawingml.chart+xml"/>
  <Override PartName="/ppt/theme/themeOverride10.xml" ContentType="application/vnd.openxmlformats-officedocument.themeOverride+xml"/>
  <Override PartName="/ppt/charts/chart29.xml" ContentType="application/vnd.openxmlformats-officedocument.drawingml.chart+xml"/>
  <Override PartName="/ppt/theme/themeOverride11.xml" ContentType="application/vnd.openxmlformats-officedocument.themeOverride+xml"/>
  <Override PartName="/ppt/charts/chart30.xml" ContentType="application/vnd.openxmlformats-officedocument.drawingml.chart+xml"/>
  <Override PartName="/ppt/theme/themeOverride12.xml" ContentType="application/vnd.openxmlformats-officedocument.themeOverride+xml"/>
  <Override PartName="/ppt/charts/chart3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3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3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34.xml" ContentType="application/vnd.openxmlformats-officedocument.drawingml.chart+xml"/>
  <Override PartName="/ppt/theme/themeOverride13.xml" ContentType="application/vnd.openxmlformats-officedocument.themeOverride+xml"/>
  <Override PartName="/ppt/notesSlides/notesSlide7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38.xml" ContentType="application/vnd.openxmlformats-officedocument.drawingml.chart+xml"/>
  <Override PartName="/ppt/theme/themeOverride14.xml" ContentType="application/vnd.openxmlformats-officedocument.themeOverride+xml"/>
  <Override PartName="/ppt/charts/chart39.xml" ContentType="application/vnd.openxmlformats-officedocument.drawingml.chart+xml"/>
  <Override PartName="/ppt/theme/themeOverride15.xml" ContentType="application/vnd.openxmlformats-officedocument.themeOverride+xml"/>
  <Override PartName="/ppt/charts/chart40.xml" ContentType="application/vnd.openxmlformats-officedocument.drawingml.chart+xml"/>
  <Override PartName="/ppt/notesSlides/notesSlide8.xml" ContentType="application/vnd.openxmlformats-officedocument.presentationml.notesSlide+xml"/>
  <Override PartName="/ppt/charts/chart4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42.xml" ContentType="application/vnd.openxmlformats-officedocument.drawingml.chart+xml"/>
  <Override PartName="/ppt/theme/themeOverride16.xml" ContentType="application/vnd.openxmlformats-officedocument.themeOverr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51.xml" ContentType="application/vnd.openxmlformats-officedocument.drawingml.chart+xml"/>
  <Override PartName="/ppt/theme/themeOverride17.xml" ContentType="application/vnd.openxmlformats-officedocument.themeOverride+xml"/>
  <Override PartName="/ppt/notesSlides/notesSlide10.xml" ContentType="application/vnd.openxmlformats-officedocument.presentationml.notesSlide+xml"/>
  <Override PartName="/ppt/charts/chart5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8.xml" ContentType="application/vnd.openxmlformats-officedocument.themeOverride+xml"/>
  <Override PartName="/ppt/notesSlides/notesSlide11.xml" ContentType="application/vnd.openxmlformats-officedocument.presentationml.notesSlide+xml"/>
  <Override PartName="/ppt/charts/chart5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9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0.xml" ContentType="application/vnd.openxmlformats-officedocument.themeOverride+xml"/>
  <Override PartName="/ppt/charts/chart5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1.xml" ContentType="application/vnd.openxmlformats-officedocument.themeOverride+xml"/>
  <Override PartName="/ppt/notesSlides/notesSlide14.xml" ContentType="application/vnd.openxmlformats-officedocument.presentationml.notesSlide+xml"/>
  <Override PartName="/ppt/charts/chart5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57.xml" ContentType="application/vnd.openxmlformats-officedocument.drawingml.chart+xml"/>
  <Override PartName="/ppt/theme/themeOverride22.xml" ContentType="application/vnd.openxmlformats-officedocument.themeOverride+xml"/>
  <Override PartName="/ppt/charts/chart5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3.xml" ContentType="application/vnd.openxmlformats-officedocument.themeOverride+xml"/>
  <Override PartName="/ppt/notesSlides/notesSlide15.xml" ContentType="application/vnd.openxmlformats-officedocument.presentationml.notesSlide+xml"/>
  <Override PartName="/ppt/charts/chart5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60.xml" ContentType="application/vnd.openxmlformats-officedocument.drawingml.chart+xml"/>
  <Override PartName="/ppt/theme/themeOverride24.xml" ContentType="application/vnd.openxmlformats-officedocument.themeOverride+xml"/>
  <Override PartName="/ppt/charts/chart6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6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6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6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6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6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6" r:id="rId2"/>
    <p:sldMasterId id="2147483711" r:id="rId3"/>
  </p:sldMasterIdLst>
  <p:notesMasterIdLst>
    <p:notesMasterId r:id="rId31"/>
  </p:notesMasterIdLst>
  <p:handoutMasterIdLst>
    <p:handoutMasterId r:id="rId32"/>
  </p:handoutMasterIdLst>
  <p:sldIdLst>
    <p:sldId id="998" r:id="rId4"/>
    <p:sldId id="1112" r:id="rId5"/>
    <p:sldId id="1073" r:id="rId6"/>
    <p:sldId id="1074" r:id="rId7"/>
    <p:sldId id="1118" r:id="rId8"/>
    <p:sldId id="1119" r:id="rId9"/>
    <p:sldId id="1120" r:id="rId10"/>
    <p:sldId id="1121" r:id="rId11"/>
    <p:sldId id="1122" r:id="rId12"/>
    <p:sldId id="1042" r:id="rId13"/>
    <p:sldId id="1037" r:id="rId14"/>
    <p:sldId id="1095" r:id="rId15"/>
    <p:sldId id="1096" r:id="rId16"/>
    <p:sldId id="1053" r:id="rId17"/>
    <p:sldId id="1098" r:id="rId18"/>
    <p:sldId id="1054" r:id="rId19"/>
    <p:sldId id="1103" r:id="rId20"/>
    <p:sldId id="1104" r:id="rId21"/>
    <p:sldId id="1106" r:id="rId22"/>
    <p:sldId id="1105" r:id="rId23"/>
    <p:sldId id="1056" r:id="rId24"/>
    <p:sldId id="1107" r:id="rId25"/>
    <p:sldId id="1135" r:id="rId26"/>
    <p:sldId id="1136" r:id="rId27"/>
    <p:sldId id="1134" r:id="rId28"/>
    <p:sldId id="1137" r:id="rId29"/>
    <p:sldId id="1047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76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1434" userDrawn="1">
          <p15:clr>
            <a:srgbClr val="A4A3A4"/>
          </p15:clr>
        </p15:guide>
        <p15:guide id="6" pos="1655" userDrawn="1">
          <p15:clr>
            <a:srgbClr val="A4A3A4"/>
          </p15:clr>
        </p15:guide>
        <p15:guide id="7" pos="181" userDrawn="1">
          <p15:clr>
            <a:srgbClr val="A4A3A4"/>
          </p15:clr>
        </p15:guide>
        <p15:guide id="8" pos="3823" userDrawn="1">
          <p15:clr>
            <a:srgbClr val="A4A3A4"/>
          </p15:clr>
        </p15:guide>
        <p15:guide id="9" pos="4637" userDrawn="1">
          <p15:clr>
            <a:srgbClr val="A4A3A4"/>
          </p15:clr>
        </p15:guide>
        <p15:guide id="10" orient="horz" pos="3514" userDrawn="1">
          <p15:clr>
            <a:srgbClr val="A4A3A4"/>
          </p15:clr>
        </p15:guide>
        <p15:guide id="11" orient="horz" pos="686" userDrawn="1">
          <p15:clr>
            <a:srgbClr val="A4A3A4"/>
          </p15:clr>
        </p15:guide>
        <p15:guide id="12" orient="horz" userDrawn="1">
          <p15:clr>
            <a:srgbClr val="A4A3A4"/>
          </p15:clr>
        </p15:guide>
        <p15:guide id="14" pos="5239" userDrawn="1">
          <p15:clr>
            <a:srgbClr val="A4A3A4"/>
          </p15:clr>
        </p15:guide>
        <p15:guide id="15" pos="3560" userDrawn="1">
          <p15:clr>
            <a:srgbClr val="A4A3A4"/>
          </p15:clr>
        </p15:guide>
        <p15:guide id="16" orient="horz" pos="3240" userDrawn="1">
          <p15:clr>
            <a:srgbClr val="A4A3A4"/>
          </p15:clr>
        </p15:guide>
        <p15:guide id="17" pos="612" userDrawn="1">
          <p15:clr>
            <a:srgbClr val="A4A3A4"/>
          </p15:clr>
        </p15:guide>
        <p15:guide id="18" orient="horz" pos="845">
          <p15:clr>
            <a:srgbClr val="A4A3A4"/>
          </p15:clr>
        </p15:guide>
        <p15:guide id="19" orient="horz" pos="300" userDrawn="1">
          <p15:clr>
            <a:srgbClr val="A4A3A4"/>
          </p15:clr>
        </p15:guide>
        <p15:guide id="20" pos="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gustowski Wojciech" initials="AW" lastIdx="30" clrIdx="6">
    <p:extLst>
      <p:ext uri="{19B8F6BF-5375-455C-9EA6-DF929625EA0E}">
        <p15:presenceInfo xmlns:p15="http://schemas.microsoft.com/office/powerpoint/2012/main" userId="Augustowski Wojciech" providerId="None"/>
      </p:ext>
    </p:extLst>
  </p:cmAuthor>
  <p:cmAuthor id="1" name="Elzbieta Mironiuk" initials="EM" lastIdx="14" clrIdx="0"/>
  <p:cmAuthor id="8" name="Edyta Dzwonkowska" initials="ED" lastIdx="3" clrIdx="7">
    <p:extLst>
      <p:ext uri="{19B8F6BF-5375-455C-9EA6-DF929625EA0E}">
        <p15:presenceInfo xmlns:p15="http://schemas.microsoft.com/office/powerpoint/2012/main" userId="S::edyta.dzwonkowska@pbs.pl::ef59fac1-a269-4824-9e29-051cabfd0319" providerId="AD"/>
      </p:ext>
    </p:extLst>
  </p:cmAuthor>
  <p:cmAuthor id="2" name="Julia Ziomek" initials="JZ" lastIdx="2" clrIdx="1">
    <p:extLst>
      <p:ext uri="{19B8F6BF-5375-455C-9EA6-DF929625EA0E}">
        <p15:presenceInfo xmlns:p15="http://schemas.microsoft.com/office/powerpoint/2012/main" userId="S-1-5-21-2018798418-2101171528-1845911597-10781" providerId="AD"/>
      </p:ext>
    </p:extLst>
  </p:cmAuthor>
  <p:cmAuthor id="9" name="Veranika Stopczyk" initials="VS" lastIdx="6" clrIdx="8">
    <p:extLst>
      <p:ext uri="{19B8F6BF-5375-455C-9EA6-DF929625EA0E}">
        <p15:presenceInfo xmlns:p15="http://schemas.microsoft.com/office/powerpoint/2012/main" userId="71aed066d5505f69" providerId="Windows Live"/>
      </p:ext>
    </p:extLst>
  </p:cmAuthor>
  <p:cmAuthor id="3" name="Julia Ziomek" initials="JZ [2]" lastIdx="77" clrIdx="2">
    <p:extLst>
      <p:ext uri="{19B8F6BF-5375-455C-9EA6-DF929625EA0E}">
        <p15:presenceInfo xmlns:p15="http://schemas.microsoft.com/office/powerpoint/2012/main" userId="S::julia.ziomek@pbs.pl::0ed5af89-02ab-40cd-8d81-c11d06408da9" providerId="AD"/>
      </p:ext>
    </p:extLst>
  </p:cmAuthor>
  <p:cmAuthor id="4" name="Anna Ringwelska" initials="AR" lastIdx="2" clrIdx="3">
    <p:extLst>
      <p:ext uri="{19B8F6BF-5375-455C-9EA6-DF929625EA0E}">
        <p15:presenceInfo xmlns:p15="http://schemas.microsoft.com/office/powerpoint/2012/main" userId="S::anna.ringwelska@pbs.pl::aad02c2a-46f2-43a4-9a36-76161476161e" providerId="AD"/>
      </p:ext>
    </p:extLst>
  </p:cmAuthor>
  <p:cmAuthor id="5" name="Katarzyna Kępka" initials="KK" lastIdx="18" clrIdx="4">
    <p:extLst>
      <p:ext uri="{19B8F6BF-5375-455C-9EA6-DF929625EA0E}">
        <p15:presenceInfo xmlns:p15="http://schemas.microsoft.com/office/powerpoint/2012/main" userId="S::katarzyna.kepka@pbs.pl::3211f38e-d85d-40b0-bc3a-d7996b5bb6a9" providerId="AD"/>
      </p:ext>
    </p:extLst>
  </p:cmAuthor>
  <p:cmAuthor id="6" name="Stopczyk Veranika" initials="SV" lastIdx="46" clrIdx="5">
    <p:extLst>
      <p:ext uri="{19B8F6BF-5375-455C-9EA6-DF929625EA0E}">
        <p15:presenceInfo xmlns:p15="http://schemas.microsoft.com/office/powerpoint/2012/main" userId="S-1-5-21-2039474230-1823947412-1586538214-10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B755"/>
    <a:srgbClr val="48AA48"/>
    <a:srgbClr val="47576D"/>
    <a:srgbClr val="A8A2A1"/>
    <a:srgbClr val="BFBFBF"/>
    <a:srgbClr val="E54337"/>
    <a:srgbClr val="EF8E87"/>
    <a:srgbClr val="A0CC1E"/>
    <a:srgbClr val="C2B0A5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C4B7B-E413-412A-8F00-9A6551D674C3}" v="38250" dt="2020-11-24T13:21:23.453"/>
    <p1510:client id="{68880A52-5D76-473E-ABCF-49114D9F9613}" v="42549" dt="2020-11-24T13:15:24.303"/>
    <p1510:client id="{FC1C0585-D254-4457-AA7A-DC411BCD90BC}" v="18687" dt="2020-11-24T13:14:58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86" autoAdjust="0"/>
  </p:normalViewPr>
  <p:slideViewPr>
    <p:cSldViewPr snapToGrid="0">
      <p:cViewPr varScale="1">
        <p:scale>
          <a:sx n="73" d="100"/>
          <a:sy n="73" d="100"/>
        </p:scale>
        <p:origin x="1738" y="72"/>
      </p:cViewPr>
      <p:guideLst>
        <p:guide pos="476"/>
        <p:guide orient="horz" pos="1003"/>
        <p:guide orient="horz" pos="1434"/>
        <p:guide pos="1655"/>
        <p:guide pos="181"/>
        <p:guide pos="3823"/>
        <p:guide pos="4637"/>
        <p:guide orient="horz" pos="3514"/>
        <p:guide orient="horz" pos="686"/>
        <p:guide orient="horz"/>
        <p:guide pos="5239"/>
        <p:guide pos="3560"/>
        <p:guide orient="horz" pos="3240"/>
        <p:guide pos="612"/>
        <p:guide orient="horz" pos="845"/>
        <p:guide orient="horz" pos="300"/>
        <p:guide pos="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6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7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9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10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1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12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3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14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15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16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17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22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24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63903726540238"/>
          <c:y val="8.8027766187270297E-3"/>
          <c:w val="0.28190909480560383"/>
          <c:h val="0.5663887856952384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Płeć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88B9B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06-43B4-B780-A63C9D0A91E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06-43B4-B780-A63C9D0A91EA}"/>
              </c:ext>
            </c:extLst>
          </c:dPt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006-43B4-B780-A63C9D0A91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kobieta</c:v>
                </c:pt>
                <c:pt idx="1">
                  <c:v>mężczyzna</c:v>
                </c:pt>
              </c:strCache>
            </c:strRef>
          </c:cat>
          <c:val>
            <c:numRef>
              <c:f>Arkusz1!$B$2:$B$3</c:f>
              <c:numCache>
                <c:formatCode>###0%</c:formatCode>
                <c:ptCount val="2"/>
                <c:pt idx="0">
                  <c:v>0.53034825870646796</c:v>
                </c:pt>
                <c:pt idx="1">
                  <c:v>0.46965174129353199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06-43B4-B780-A63C9D0A91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34944910366367649"/>
          <c:y val="0.80511376423951053"/>
          <c:w val="0.19460676307016081"/>
          <c:h val="0.18960248973806748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3446123868949"/>
          <c:y val="0.16539417968137382"/>
          <c:w val="0.42006661433323367"/>
          <c:h val="0.66921164063725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segment finansowy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rgbClr val="488B9B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26-488D-A261-24D3D2020B07}"/>
              </c:ext>
            </c:extLst>
          </c:dPt>
          <c:dPt>
            <c:idx val="1"/>
            <c:bubble3D val="0"/>
            <c:spPr>
              <a:solidFill>
                <a:srgbClr val="004B88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26-488D-A261-24D3D2020B07}"/>
              </c:ext>
            </c:extLst>
          </c:dPt>
          <c:dPt>
            <c:idx val="2"/>
            <c:bubble3D val="0"/>
            <c:spPr>
              <a:solidFill>
                <a:srgbClr val="FFC400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26-488D-A261-24D3D2020B07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26-488D-A261-24D3D2020B07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26-488D-A261-24D3D2020B07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A26-488D-A261-24D3D2020B07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E-AA26-488D-A261-24D3D2020B07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F-AA26-488D-A261-24D3D2020B07}"/>
              </c:ext>
            </c:extLst>
          </c:dPt>
          <c:dLbls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A26-488D-A261-24D3D2020B07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pl-PL" sz="11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A26-488D-A261-24D3D2020B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do 1500 zł </c:v>
                </c:pt>
                <c:pt idx="1">
                  <c:v>1501-2500 zł</c:v>
                </c:pt>
                <c:pt idx="2">
                  <c:v>powyżej 2500 zł</c:v>
                </c:pt>
                <c:pt idx="3">
                  <c:v> odmowa odpowiedzi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0.19800995024875601</c:v>
                </c:pt>
                <c:pt idx="1">
                  <c:v>0.33532338308457699</c:v>
                </c:pt>
                <c:pt idx="2">
                  <c:v>0.39502487562189098</c:v>
                </c:pt>
                <c:pt idx="3">
                  <c:v>7.1641791044776096E-2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26-488D-A261-24D3D2020B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596149886201898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4B-4A5F-96FE-F338666DDE82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4B-4A5F-96FE-F338666DDE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4B-4A5F-96FE-F338666DDE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4B-4A5F-96FE-F338666DDE8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74B-4A5F-96FE-F338666DDE82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74B-4A5F-96FE-F338666DDE82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74B-4A5F-96FE-F338666DDE82}"/>
              </c:ext>
            </c:extLst>
          </c:dPt>
          <c:dLbls>
            <c:dLbl>
              <c:idx val="4"/>
              <c:layout>
                <c:manualLayout>
                  <c:x val="-7.6690682323644543E-3"/>
                  <c:y val="-7.3496178488073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4B-4A5F-96FE-F338666DDE82}"/>
                </c:ext>
              </c:extLst>
            </c:dLbl>
            <c:dLbl>
              <c:idx val="5"/>
              <c:layout>
                <c:manualLayout>
                  <c:x val="2.8671143711696035E-2"/>
                  <c:y val="-0.146992067621113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82741033681703"/>
                      <c:h val="0.103115138418767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74B-4A5F-96FE-F338666DDE82}"/>
                </c:ext>
              </c:extLst>
            </c:dLbl>
            <c:dLbl>
              <c:idx val="6"/>
              <c:layout>
                <c:manualLayout>
                  <c:x val="0"/>
                  <c:y val="-0.11759388558091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74B-4A5F-96FE-F338666DDE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Mieszkam sam(a)</c:v>
                </c:pt>
                <c:pt idx="1">
                  <c:v>2 osoby</c:v>
                </c:pt>
                <c:pt idx="2">
                  <c:v>3 osoby</c:v>
                </c:pt>
                <c:pt idx="3">
                  <c:v>4 osoby</c:v>
                </c:pt>
                <c:pt idx="4">
                  <c:v>5 i więcej osób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E-A74B-4A5F-96FE-F338666DDE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8547259164516922E-3"/>
          <c:y val="1.5985206984059103E-2"/>
          <c:w val="0.9916739905285612"/>
          <c:h val="0.98001268857015855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5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38-4E81-90CF-6584C0F186AE}"/>
              </c:ext>
            </c:extLst>
          </c:dPt>
          <c:dPt>
            <c:idx val="1"/>
            <c:bubble3D val="0"/>
            <c:spPr>
              <a:solidFill>
                <a:srgbClr val="AE703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38-4E81-90CF-6584C0F186AE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38-4E81-90CF-6584C0F186AE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38-4E81-90CF-6584C0F186AE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38-4E81-90CF-6584C0F186AE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B38-4E81-90CF-6584C0F186AE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AB38-4E81-90CF-6584C0F186AE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AB38-4E81-90CF-6584C0F186A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B38-4E81-90CF-6584C0F186A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B38-4E81-90CF-6584C0F186A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B38-4E81-90CF-6584C0F186A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B38-4E81-90CF-6584C0F186AE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38-4E81-90CF-6584C0F186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5"/>
                <c:pt idx="0">
                  <c:v>wieś</c:v>
                </c:pt>
                <c:pt idx="1">
                  <c:v>miasto do 19 tys.</c:v>
                </c:pt>
                <c:pt idx="2">
                  <c:v>miasto 20-99 tys.</c:v>
                </c:pt>
                <c:pt idx="3">
                  <c:v>miasto 100-500 tys.</c:v>
                </c:pt>
                <c:pt idx="4">
                  <c:v>miasto powyżej 500 tys. 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0-AB38-4E81-90CF-6584C0F186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4.0863173125876444E-2"/>
          <c:w val="0.52330684561397611"/>
          <c:h val="0.6535019835067174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38-40AA-8BB1-18A7569CA580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38-40AA-8BB1-18A7569CA5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38-40AA-8BB1-18A7569CA5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38-40AA-8BB1-18A7569CA5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C38-40AA-8BB1-18A7569CA580}"/>
              </c:ext>
            </c:extLst>
          </c:dPt>
          <c:dPt>
            <c:idx val="5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C38-40AA-8BB1-18A7569CA580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C38-40AA-8BB1-18A7569CA580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6C38-40AA-8BB1-18A7569CA580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6C38-40AA-8BB1-18A7569CA58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C38-40AA-8BB1-18A7569CA58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C38-40AA-8BB1-18A7569CA58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C38-40AA-8BB1-18A7569CA58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C38-40AA-8BB1-18A7569CA580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38-40AA-8BB1-18A7569CA5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północny</c:v>
                </c:pt>
                <c:pt idx="1">
                  <c:v>wschodni</c:v>
                </c:pt>
                <c:pt idx="2">
                  <c:v>północno - 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2-6C38-40AA-8BB1-18A7569CA5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4.0863173125876444E-2"/>
          <c:w val="0.52330684561397611"/>
          <c:h val="0.6535019835067174"/>
        </c:manualLayout>
      </c:layout>
      <c:overlay val="0"/>
      <c:txPr>
        <a:bodyPr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region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88B9B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7F-4379-9685-E522885C9E57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7F-4379-9685-E522885C9E57}"/>
              </c:ext>
            </c:extLst>
          </c:dPt>
          <c:dPt>
            <c:idx val="2"/>
            <c:bubble3D val="0"/>
            <c:spPr>
              <a:solidFill>
                <a:srgbClr val="FFC4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7F-4379-9685-E522885C9E57}"/>
              </c:ext>
            </c:extLst>
          </c:dPt>
          <c:dPt>
            <c:idx val="3"/>
            <c:bubble3D val="0"/>
            <c:spPr>
              <a:solidFill>
                <a:srgbClr val="A0CC1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7F-4379-9685-E522885C9E57}"/>
              </c:ext>
            </c:extLst>
          </c:dPt>
          <c:dPt>
            <c:idx val="4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7F-4379-9685-E522885C9E57}"/>
              </c:ext>
            </c:extLst>
          </c:dPt>
          <c:dPt>
            <c:idx val="5"/>
            <c:bubble3D val="0"/>
            <c:spPr>
              <a:solidFill>
                <a:srgbClr val="A24E5F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7F-4379-9685-E522885C9E57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D7F-4379-9685-E522885C9E57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D7F-4379-9685-E522885C9E57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9D7F-4379-9685-E522885C9E57}"/>
              </c:ext>
            </c:extLst>
          </c:dPt>
          <c:dLbls>
            <c:dLbl>
              <c:idx val="4"/>
              <c:layout>
                <c:manualLayout>
                  <c:x val="0"/>
                  <c:y val="1.0826662524153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7F-4379-9685-E522885C9E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północny</c:v>
                </c:pt>
                <c:pt idx="1">
                  <c:v>wschodni</c:v>
                </c:pt>
                <c:pt idx="2">
                  <c:v>północno - 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</c:strCache>
            </c:strRef>
          </c:cat>
          <c:val>
            <c:numRef>
              <c:f>Arkusz1!$B$2:$B$7</c:f>
              <c:numCache>
                <c:formatCode>###0%</c:formatCode>
                <c:ptCount val="6"/>
                <c:pt idx="0">
                  <c:v>0.17412935323383086</c:v>
                </c:pt>
                <c:pt idx="1">
                  <c:v>0.14527363184079603</c:v>
                </c:pt>
                <c:pt idx="2">
                  <c:v>0.14029850746268657</c:v>
                </c:pt>
                <c:pt idx="3">
                  <c:v>0.11044776119402985</c:v>
                </c:pt>
                <c:pt idx="4">
                  <c:v>0.25472636815920396</c:v>
                </c:pt>
                <c:pt idx="5">
                  <c:v>0.17512437810945275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D7F-4379-9685-E522885C9E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88B9B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C4-46D2-86EF-B4597BF77009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C4-46D2-86EF-B4597BF77009}"/>
              </c:ext>
            </c:extLst>
          </c:dPt>
          <c:dPt>
            <c:idx val="2"/>
            <c:bubble3D val="0"/>
            <c:spPr>
              <a:solidFill>
                <a:srgbClr val="FFC4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C4-46D2-86EF-B4597BF770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C4-46D2-86EF-B4597BF77009}"/>
              </c:ext>
            </c:extLst>
          </c:dPt>
          <c:dPt>
            <c:idx val="4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C4-46D2-86EF-B4597BF77009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C4-46D2-86EF-B4597BF77009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C4-46D2-86EF-B4597BF77009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0C4-46D2-86EF-B4597BF77009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80C4-46D2-86EF-B4597BF77009}"/>
              </c:ext>
            </c:extLst>
          </c:dPt>
          <c:dLbls>
            <c:dLbl>
              <c:idx val="4"/>
              <c:layout>
                <c:manualLayout>
                  <c:x val="0"/>
                  <c:y val="1.0826662524153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C4-46D2-86EF-B4597BF770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1.    Wieś</c:v>
                </c:pt>
                <c:pt idx="1">
                  <c:v>2.    Miasto do 19 tys.</c:v>
                </c:pt>
                <c:pt idx="2">
                  <c:v>3.    Miasto 20-99 tys.</c:v>
                </c:pt>
                <c:pt idx="3">
                  <c:v>4.    Miasto 100-500 tys.</c:v>
                </c:pt>
                <c:pt idx="4">
                  <c:v>5.       Miasto powyżej 500 tys. 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0.28159203980099501</c:v>
                </c:pt>
                <c:pt idx="1">
                  <c:v>0.12935323383084599</c:v>
                </c:pt>
                <c:pt idx="2">
                  <c:v>0.21990049751243801</c:v>
                </c:pt>
                <c:pt idx="3">
                  <c:v>0.16218905472636799</c:v>
                </c:pt>
                <c:pt idx="4">
                  <c:v>0.206965174129353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0C4-46D2-86EF-B4597BF770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179158094118431E-2"/>
          <c:y val="4.7254776965952372E-2"/>
          <c:w val="0.51483520794006632"/>
          <c:h val="0.933434713070719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47576D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Świętokrzystkie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0%</c:formatCode>
                <c:ptCount val="16"/>
                <c:pt idx="0">
                  <c:v>8.7562189054726403E-2</c:v>
                </c:pt>
                <c:pt idx="1">
                  <c:v>5.1741293532338299E-2</c:v>
                </c:pt>
                <c:pt idx="2">
                  <c:v>4.3781094527363201E-2</c:v>
                </c:pt>
                <c:pt idx="3">
                  <c:v>2.2885572139303499E-2</c:v>
                </c:pt>
                <c:pt idx="4">
                  <c:v>6.3681592039801005E-2</c:v>
                </c:pt>
                <c:pt idx="5">
                  <c:v>7.7611940298507501E-2</c:v>
                </c:pt>
                <c:pt idx="6">
                  <c:v>0.19104477611940299</c:v>
                </c:pt>
                <c:pt idx="7">
                  <c:v>2.2885572139303499E-2</c:v>
                </c:pt>
                <c:pt idx="8">
                  <c:v>3.8805970149253702E-2</c:v>
                </c:pt>
                <c:pt idx="9">
                  <c:v>3.3830845771144299E-2</c:v>
                </c:pt>
                <c:pt idx="10">
                  <c:v>7.8606965174129295E-2</c:v>
                </c:pt>
                <c:pt idx="11">
                  <c:v>9.7512437810945304E-2</c:v>
                </c:pt>
                <c:pt idx="12">
                  <c:v>2.88557213930348E-2</c:v>
                </c:pt>
                <c:pt idx="13">
                  <c:v>4.3781094527363201E-2</c:v>
                </c:pt>
                <c:pt idx="14">
                  <c:v>6.6666666666666693E-2</c:v>
                </c:pt>
                <c:pt idx="15">
                  <c:v>5.0746268656716401E-2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5-4DDF-83B8-C007C4F885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8"/>
        <c:axId val="368726624"/>
        <c:axId val="368724272"/>
      </c:barChart>
      <c:catAx>
        <c:axId val="3687266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368724272"/>
        <c:crosses val="autoZero"/>
        <c:auto val="1"/>
        <c:lblAlgn val="ctr"/>
        <c:lblOffset val="100"/>
        <c:noMultiLvlLbl val="0"/>
      </c:catAx>
      <c:valAx>
        <c:axId val="3687242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6872662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rgbClr val="58595B"/>
          </a:solidFill>
          <a:latin typeface="Century Gothic" panose="020B0502020202020204" pitchFamily="34" charset="0"/>
        </a:defRPr>
      </a:pPr>
      <a:endParaRPr lang="pl-P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3E-44CC-B5EF-E5363715252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3E-44CC-B5EF-E5363715252B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3E-44CC-B5EF-E5363715252B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3E-44CC-B5EF-E5363715252B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3E-44CC-B5EF-E5363715252B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C3E-44CC-B5EF-E536371525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Zdecydowanie tak</c:v>
                </c:pt>
                <c:pt idx="1">
                  <c:v>Raczej tak</c:v>
                </c:pt>
                <c:pt idx="2">
                  <c:v>Raczej nie</c:v>
                </c:pt>
                <c:pt idx="3">
                  <c:v>Zdecydowanie nie</c:v>
                </c:pt>
                <c:pt idx="4">
                  <c:v>Nie mam samochodu</c:v>
                </c:pt>
                <c:pt idx="5">
                  <c:v>Nie wiem, trudno powiedzieć</c:v>
                </c:pt>
              </c:strCache>
            </c:strRef>
          </c:cat>
          <c:val>
            <c:numRef>
              <c:f>Arkusz1!$B$2:$B$7</c:f>
              <c:numCache>
                <c:formatCode>###0</c:formatCode>
                <c:ptCount val="6"/>
                <c:pt idx="0">
                  <c:v>35.021007680848157</c:v>
                </c:pt>
                <c:pt idx="1">
                  <c:v>29.92864487899962</c:v>
                </c:pt>
                <c:pt idx="2">
                  <c:v>11.327300453116246</c:v>
                </c:pt>
                <c:pt idx="3">
                  <c:v>5.0459945279504579</c:v>
                </c:pt>
                <c:pt idx="4">
                  <c:v>16.106246488106386</c:v>
                </c:pt>
                <c:pt idx="5">
                  <c:v>2.570805970979066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C3E-44CC-B5EF-E536371525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C82D-466F-BDDE-5C6CC9D06824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C82D-466F-BDDE-5C6CC9D06824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E54337">
                <a:lumMod val="60000"/>
                <a:lumOff val="40000"/>
              </a:srgbClr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C82D-466F-BDDE-5C6CC9D06824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C82D-466F-BDDE-5C6CC9D06824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mam samochodu</c:v>
                </c:pt>
              </c:strCache>
            </c:strRef>
          </c:tx>
          <c:spPr>
            <a:solidFill>
              <a:srgbClr val="004B88"/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2D-466F-BDDE-5C6CC9D06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C82D-466F-BDDE-5C6CC9D06824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Arkusz1!$G$2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C82D-466F-BDDE-5C6CC9D068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0.13776053688597439"/>
          <c:w val="0.49358298711744203"/>
          <c:h val="0.74855529027827672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13399845200888399"/>
          <c:w val="0.88403087995441709"/>
          <c:h val="0.4819725632629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6445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34-46D3-BC3B-3461FB381F72}"/>
              </c:ext>
            </c:extLst>
          </c:dPt>
          <c:dPt>
            <c:idx val="1"/>
            <c:invertIfNegative val="0"/>
            <c:bubble3D val="0"/>
            <c:spPr>
              <a:solidFill>
                <a:srgbClr val="5644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34-46D3-BC3B-3461FB381F72}"/>
              </c:ext>
            </c:extLst>
          </c:dPt>
          <c:dPt>
            <c:idx val="2"/>
            <c:invertIfNegative val="0"/>
            <c:bubble3D val="0"/>
            <c:spPr>
              <a:solidFill>
                <a:srgbClr val="A8A2A1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34-46D3-BC3B-3461FB381F72}"/>
              </c:ext>
            </c:extLst>
          </c:dPt>
          <c:dPt>
            <c:idx val="3"/>
            <c:invertIfNegative val="0"/>
            <c:bubble3D val="0"/>
            <c:spPr>
              <a:solidFill>
                <a:srgbClr val="A8A2A1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34-46D3-BC3B-3461FB381F72}"/>
              </c:ext>
            </c:extLst>
          </c:dPt>
          <c:dPt>
            <c:idx val="4"/>
            <c:invertIfNegative val="0"/>
            <c:bubble3D val="0"/>
            <c:spPr>
              <a:solidFill>
                <a:srgbClr val="A8A2A1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34-46D3-BC3B-3461FB381F72}"/>
              </c:ext>
            </c:extLst>
          </c:dPt>
          <c:dPt>
            <c:idx val="5"/>
            <c:invertIfNegative val="0"/>
            <c:bubble3D val="0"/>
            <c:spPr>
              <a:solidFill>
                <a:srgbClr val="A8A2A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234-46D3-BC3B-3461FB381F72}"/>
              </c:ext>
            </c:extLst>
          </c:dPt>
          <c:dPt>
            <c:idx val="6"/>
            <c:invertIfNegative val="0"/>
            <c:bubble3D val="0"/>
            <c:spPr>
              <a:solidFill>
                <a:srgbClr val="A8A2A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234-46D3-BC3B-3461FB381F72}"/>
              </c:ext>
            </c:extLst>
          </c:dPt>
          <c:dPt>
            <c:idx val="8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234-46D3-BC3B-3461FB381F72}"/>
              </c:ext>
            </c:extLst>
          </c:dPt>
          <c:dPt>
            <c:idx val="9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234-46D3-BC3B-3461FB381F72}"/>
              </c:ext>
            </c:extLst>
          </c:dPt>
          <c:dPt>
            <c:idx val="10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234-46D3-BC3B-3461FB381F72}"/>
              </c:ext>
            </c:extLst>
          </c:dPt>
          <c:dPt>
            <c:idx val="11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234-46D3-BC3B-3461FB381F72}"/>
              </c:ext>
            </c:extLst>
          </c:dPt>
          <c:dPt>
            <c:idx val="12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234-46D3-BC3B-3461FB381F72}"/>
              </c:ext>
            </c:extLst>
          </c:dPt>
          <c:dPt>
            <c:idx val="13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234-46D3-BC3B-3461FB381F72}"/>
              </c:ext>
            </c:extLst>
          </c:dPt>
          <c:dPt>
            <c:idx val="14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234-46D3-BC3B-3461FB381F72}"/>
              </c:ext>
            </c:extLst>
          </c:dPt>
          <c:dPt>
            <c:idx val="15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234-46D3-BC3B-3461FB381F72}"/>
              </c:ext>
            </c:extLst>
          </c:dPt>
          <c:dPt>
            <c:idx val="16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F234-46D3-BC3B-3461FB381F72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234-46D3-BC3B-3461FB381F7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ogół</c:v>
                </c:pt>
                <c:pt idx="2">
                  <c:v>*podstawowe, 
gimnazjalne</c:v>
                </c:pt>
                <c:pt idx="3">
                  <c:v>zasadnicze 
zawodowe</c:v>
                </c:pt>
                <c:pt idx="4">
                  <c:v>średnie</c:v>
                </c:pt>
                <c:pt idx="5">
                  <c:v>wyższe</c:v>
                </c:pt>
              </c:strCache>
            </c:strRef>
          </c:cat>
          <c:val>
            <c:numRef>
              <c:f>Arkusz1!$B$4:$B$9</c:f>
              <c:numCache>
                <c:formatCode>General</c:formatCode>
                <c:ptCount val="6"/>
                <c:pt idx="0" formatCode="0">
                  <c:v>64.949652559847777</c:v>
                </c:pt>
                <c:pt idx="2" formatCode="0">
                  <c:v>28.472342941534563</c:v>
                </c:pt>
                <c:pt idx="3" formatCode="0">
                  <c:v>61.187606413853416</c:v>
                </c:pt>
                <c:pt idx="4" formatCode="0">
                  <c:v>64.915336954921528</c:v>
                </c:pt>
                <c:pt idx="5" formatCode="0">
                  <c:v>72.359334738880278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F234-46D3-BC3B-3461FB381F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0913503649342"/>
          <c:y val="0.15668054220503583"/>
          <c:w val="0.45079790970698486"/>
          <c:h val="0.6498902476358247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88B9B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8B-4FEC-95D6-EE0744E0A76E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8B-4FEC-95D6-EE0744E0A76E}"/>
              </c:ext>
            </c:extLst>
          </c:dPt>
          <c:dPt>
            <c:idx val="2"/>
            <c:bubble3D val="0"/>
            <c:spPr>
              <a:solidFill>
                <a:srgbClr val="FFC400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8B-4FEC-95D6-EE0744E0A76E}"/>
              </c:ext>
            </c:extLst>
          </c:dPt>
          <c:dPt>
            <c:idx val="3"/>
            <c:bubble3D val="0"/>
            <c:spPr>
              <a:solidFill>
                <a:srgbClr val="A0CC1E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8B-4FEC-95D6-EE0744E0A76E}"/>
              </c:ext>
            </c:extLst>
          </c:dPt>
          <c:dPt>
            <c:idx val="4"/>
            <c:bubble3D val="0"/>
            <c:spPr>
              <a:solidFill>
                <a:srgbClr val="64732A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78B-4FEC-95D6-EE0744E0A76E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78B-4FEC-95D6-EE0744E0A76E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78B-4FEC-95D6-EE0744E0A76E}"/>
              </c:ext>
            </c:extLst>
          </c:dPt>
          <c:dLbls>
            <c:dLbl>
              <c:idx val="0"/>
              <c:layout>
                <c:manualLayout>
                  <c:x val="2.0392319321240662E-2"/>
                  <c:y val="-7.3496178488073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8B-4FEC-95D6-EE0744E0A76E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02622179296658"/>
                      <c:h val="0.103115138418767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78B-4FEC-95D6-EE0744E0A76E}"/>
                </c:ext>
              </c:extLst>
            </c:dLbl>
            <c:dLbl>
              <c:idx val="6"/>
              <c:layout>
                <c:manualLayout>
                  <c:x val="-1.5294239490930636E-2"/>
                  <c:y val="-0.1322931212785325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8B-4FEC-95D6-EE0744E0A76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1.    15 – 24</c:v>
                </c:pt>
                <c:pt idx="1">
                  <c:v>2.    25 – 34</c:v>
                </c:pt>
                <c:pt idx="2">
                  <c:v>3.    35 – 44</c:v>
                </c:pt>
                <c:pt idx="3">
                  <c:v>4.    45 – 59 </c:v>
                </c:pt>
                <c:pt idx="4">
                  <c:v>5.    60 i więcej</c:v>
                </c:pt>
                <c:pt idx="5">
                  <c:v>odmowa</c:v>
                </c:pt>
              </c:strCache>
            </c:strRef>
          </c:cat>
          <c:val>
            <c:numRef>
              <c:f>Arkusz1!$B$2:$B$7</c:f>
              <c:numCache>
                <c:formatCode>###0%</c:formatCode>
                <c:ptCount val="6"/>
                <c:pt idx="0">
                  <c:v>3.1840796019900502E-2</c:v>
                </c:pt>
                <c:pt idx="1">
                  <c:v>0.14228855721392999</c:v>
                </c:pt>
                <c:pt idx="2">
                  <c:v>0.23283582089552199</c:v>
                </c:pt>
                <c:pt idx="3">
                  <c:v>0.27263681592039801</c:v>
                </c:pt>
                <c:pt idx="4">
                  <c:v>0.32039800995024897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8B-4FEC-95D6-EE0744E0A7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069980916497051E-2"/>
          <c:y val="0.22142871041135356"/>
          <c:w val="0.87532644487339628"/>
          <c:h val="0.4992481989988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6445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BA-481E-A4ED-B0651B5F9B04}"/>
              </c:ext>
            </c:extLst>
          </c:dPt>
          <c:dPt>
            <c:idx val="1"/>
            <c:invertIfNegative val="0"/>
            <c:bubble3D val="0"/>
            <c:spPr>
              <a:solidFill>
                <a:srgbClr val="5644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BA-481E-A4ED-B0651B5F9B04}"/>
              </c:ext>
            </c:extLst>
          </c:dPt>
          <c:dPt>
            <c:idx val="2"/>
            <c:invertIfNegative val="0"/>
            <c:bubble3D val="0"/>
            <c:spPr>
              <a:solidFill>
                <a:srgbClr val="5644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BA-481E-A4ED-B0651B5F9B04}"/>
              </c:ext>
            </c:extLst>
          </c:dPt>
          <c:dPt>
            <c:idx val="3"/>
            <c:invertIfNegative val="0"/>
            <c:bubble3D val="0"/>
            <c:spPr>
              <a:solidFill>
                <a:srgbClr val="5644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4BA-481E-A4ED-B0651B5F9B04}"/>
              </c:ext>
            </c:extLst>
          </c:dPt>
          <c:dPt>
            <c:idx val="4"/>
            <c:invertIfNegative val="0"/>
            <c:bubble3D val="0"/>
            <c:spPr>
              <a:solidFill>
                <a:srgbClr val="5644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C4BA-481E-A4ED-B0651B5F9B04}"/>
              </c:ext>
            </c:extLst>
          </c:dPt>
          <c:dPt>
            <c:idx val="5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4BA-481E-A4ED-B0651B5F9B04}"/>
              </c:ext>
            </c:extLst>
          </c:dPt>
          <c:dPt>
            <c:idx val="6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4BA-481E-A4ED-B0651B5F9B04}"/>
              </c:ext>
            </c:extLst>
          </c:dPt>
          <c:dPt>
            <c:idx val="8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4BA-481E-A4ED-B0651B5F9B04}"/>
              </c:ext>
            </c:extLst>
          </c:dPt>
          <c:dPt>
            <c:idx val="9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4BA-481E-A4ED-B0651B5F9B04}"/>
              </c:ext>
            </c:extLst>
          </c:dPt>
          <c:dPt>
            <c:idx val="10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4BA-481E-A4ED-B0651B5F9B04}"/>
              </c:ext>
            </c:extLst>
          </c:dPt>
          <c:dPt>
            <c:idx val="11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4BA-481E-A4ED-B0651B5F9B04}"/>
              </c:ext>
            </c:extLst>
          </c:dPt>
          <c:dPt>
            <c:idx val="12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4BA-481E-A4ED-B0651B5F9B04}"/>
              </c:ext>
            </c:extLst>
          </c:dPt>
          <c:dPt>
            <c:idx val="13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4BA-481E-A4ED-B0651B5F9B04}"/>
              </c:ext>
            </c:extLst>
          </c:dPt>
          <c:dPt>
            <c:idx val="14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4BA-481E-A4ED-B0651B5F9B04}"/>
              </c:ext>
            </c:extLst>
          </c:dPt>
          <c:dPt>
            <c:idx val="15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4BA-481E-A4ED-B0651B5F9B04}"/>
              </c:ext>
            </c:extLst>
          </c:dPt>
          <c:dPt>
            <c:idx val="16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4BA-481E-A4ED-B0651B5F9B04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4BA-481E-A4ED-B0651B5F9B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ogół</c:v>
                </c:pt>
                <c:pt idx="2">
                  <c:v>Pracujący</c:v>
                </c:pt>
                <c:pt idx="3">
                  <c:v>Emeryt, rencista</c:v>
                </c:pt>
                <c:pt idx="4">
                  <c:v>*Uczeń, student</c:v>
                </c:pt>
                <c:pt idx="5">
                  <c:v>Niepracujący</c:v>
                </c:pt>
              </c:strCache>
            </c:strRef>
          </c:cat>
          <c:val>
            <c:numRef>
              <c:f>Arkusz1!$B$4:$B$9</c:f>
              <c:numCache>
                <c:formatCode>General</c:formatCode>
                <c:ptCount val="6"/>
                <c:pt idx="0" formatCode="0">
                  <c:v>65</c:v>
                </c:pt>
                <c:pt idx="2" formatCode="0">
                  <c:v>70.956615387696431</c:v>
                </c:pt>
                <c:pt idx="3" formatCode="0">
                  <c:v>52.584904235386276</c:v>
                </c:pt>
                <c:pt idx="4" formatCode="0">
                  <c:v>49.672026246328898</c:v>
                </c:pt>
                <c:pt idx="5" formatCode="0">
                  <c:v>72.756706464726335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4BA-481E-A4ED-B0651B5F9B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231275797356921"/>
          <c:y val="0.30663866260805961"/>
          <c:w val="0.4118779672347454"/>
          <c:h val="0.59999933952691964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Co najmniej 2 razy w miesiącu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Pracujący</c:v>
                </c:pt>
                <c:pt idx="1">
                  <c:v>Emeryt, rencista</c:v>
                </c:pt>
                <c:pt idx="2">
                  <c:v>*Uczeń, student</c:v>
                </c:pt>
                <c:pt idx="3">
                  <c:v>Niepracujący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4"/>
                <c:pt idx="0">
                  <c:v>75.254991196036556</c:v>
                </c:pt>
                <c:pt idx="1">
                  <c:v>86.020940648208438</c:v>
                </c:pt>
                <c:pt idx="2">
                  <c:v>29.316565254515819</c:v>
                </c:pt>
                <c:pt idx="3">
                  <c:v>79.492243344195103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22-4BCF-83AB-EBB49D2734C3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Raz w miesiącu lub rzadziej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Pracujący</c:v>
                </c:pt>
                <c:pt idx="1">
                  <c:v>Emeryt, rencista</c:v>
                </c:pt>
                <c:pt idx="2">
                  <c:v>*Uczeń, student</c:v>
                </c:pt>
                <c:pt idx="3">
                  <c:v>Niepracujący</c:v>
                </c:pt>
              </c:strCache>
            </c:strRef>
          </c:cat>
          <c:val>
            <c:numRef>
              <c:f>Arkusz1!$C$2:$C$5</c:f>
              <c:numCache>
                <c:formatCode>0</c:formatCode>
                <c:ptCount val="4"/>
                <c:pt idx="0">
                  <c:v>22.92372245744405</c:v>
                </c:pt>
                <c:pt idx="1">
                  <c:v>11.862489765117697</c:v>
                </c:pt>
                <c:pt idx="2">
                  <c:v>63.975151036466258</c:v>
                </c:pt>
                <c:pt idx="3">
                  <c:v>19.722055290461782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22-4BCF-83AB-EBB49D2734C3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  <a:ln w="25527">
              <a:noFill/>
            </a:ln>
          </c:spPr>
          <c:invertIfNegative val="0"/>
          <c:dLbls>
            <c:dLbl>
              <c:idx val="0"/>
              <c:layout>
                <c:manualLayout>
                  <c:x val="1.9992531923508257E-2"/>
                  <c:y val="-1.5726689634618037E-2"/>
                </c:manualLayout>
              </c:layout>
              <c:numFmt formatCode="#,##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22-4BCF-83AB-EBB49D2734C3}"/>
                </c:ext>
              </c:extLst>
            </c:dLbl>
            <c:dLbl>
              <c:idx val="1"/>
              <c:layout>
                <c:manualLayout>
                  <c:x val="1.9992531923508111E-2"/>
                  <c:y val="4.1279567522226983E-7"/>
                </c:manualLayout>
              </c:layout>
              <c:numFmt formatCode="#,##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39-44E5-B80C-AF4D5C01F8D2}"/>
                </c:ext>
              </c:extLst>
            </c:dLbl>
            <c:dLbl>
              <c:idx val="3"/>
              <c:layout>
                <c:manualLayout>
                  <c:x val="7.9970127694033027E-3"/>
                  <c:y val="0"/>
                </c:manualLayout>
              </c:layout>
              <c:numFmt formatCode="#,##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22-4BCF-83AB-EBB49D2734C3}"/>
                </c:ext>
              </c:extLst>
            </c:dLbl>
            <c:dLbl>
              <c:idx val="4"/>
              <c:numFmt formatCode="#,##0.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rgbClr val="56445E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122-4BCF-83AB-EBB49D2734C3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Pracujący</c:v>
                </c:pt>
                <c:pt idx="1">
                  <c:v>Emeryt, rencista</c:v>
                </c:pt>
                <c:pt idx="2">
                  <c:v>*Uczeń, student</c:v>
                </c:pt>
                <c:pt idx="3">
                  <c:v>Niepracujący</c:v>
                </c:pt>
              </c:strCache>
            </c:strRef>
          </c:cat>
          <c:val>
            <c:numRef>
              <c:f>Arkusz1!$D$2:$D$5</c:f>
              <c:numCache>
                <c:formatCode>0</c:formatCode>
                <c:ptCount val="4"/>
                <c:pt idx="0">
                  <c:v>1.821286346519263</c:v>
                </c:pt>
                <c:pt idx="1">
                  <c:v>2.1165695866738656</c:v>
                </c:pt>
                <c:pt idx="2">
                  <c:v>6.7082837090179064</c:v>
                </c:pt>
                <c:pt idx="3">
                  <c:v>0.78570136534313451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22-4BCF-83AB-EBB49D2734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900">
                <a:latin typeface="+mn-lt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231275797356921"/>
          <c:y val="0.30663866260805961"/>
          <c:w val="0.4118779672347454"/>
          <c:h val="0.59999933952691964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Pracujący</c:v>
                </c:pt>
                <c:pt idx="1">
                  <c:v>Emeryt, rencista</c:v>
                </c:pt>
                <c:pt idx="2">
                  <c:v>*Uczeń, student</c:v>
                </c:pt>
                <c:pt idx="3">
                  <c:v>Niepracujący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4"/>
                <c:pt idx="0">
                  <c:v>87.794929623642943</c:v>
                </c:pt>
                <c:pt idx="1">
                  <c:v>92.123868959899852</c:v>
                </c:pt>
                <c:pt idx="2">
                  <c:v>54.278866545521986</c:v>
                </c:pt>
                <c:pt idx="3">
                  <c:v>86.020067228891534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FE-4A37-BBCA-E08B38062F9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Pracujący</c:v>
                </c:pt>
                <c:pt idx="1">
                  <c:v>Emeryt, rencista</c:v>
                </c:pt>
                <c:pt idx="2">
                  <c:v>*Uczeń, student</c:v>
                </c:pt>
                <c:pt idx="3">
                  <c:v>Niepracujący</c:v>
                </c:pt>
              </c:strCache>
            </c:strRef>
          </c:cat>
          <c:val>
            <c:numRef>
              <c:f>Arkusz1!$C$2:$C$5</c:f>
              <c:numCache>
                <c:formatCode>0</c:formatCode>
                <c:ptCount val="4"/>
                <c:pt idx="0">
                  <c:v>12.090159312694084</c:v>
                </c:pt>
                <c:pt idx="1">
                  <c:v>5.9067617090133462</c:v>
                </c:pt>
                <c:pt idx="2">
                  <c:v>43.4464622524088</c:v>
                </c:pt>
                <c:pt idx="3">
                  <c:v>13.979932771108469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FE-4A37-BBCA-E08B38062F9F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  <a:ln w="25527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FE-4A37-BBCA-E08B38062F9F}"/>
                </c:ext>
              </c:extLst>
            </c:dLbl>
            <c:dLbl>
              <c:idx val="1"/>
              <c:layout>
                <c:manualLayout>
                  <c:x val="1.9992531923508111E-2"/>
                  <c:y val="0"/>
                </c:manualLayout>
              </c:layout>
              <c:numFmt formatCode="#,##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64-4E8D-A44F-8449DE8A898B}"/>
                </c:ext>
              </c:extLst>
            </c:dLbl>
            <c:dLbl>
              <c:idx val="2"/>
              <c:layout>
                <c:manualLayout>
                  <c:x val="3.1988051077613211E-2"/>
                  <c:y val="-1.048418455929521E-2"/>
                </c:manualLayout>
              </c:layout>
              <c:numFmt formatCode="#,##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64-4E8D-A44F-8449DE8A898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FE-4A37-BBCA-E08B38062F9F}"/>
                </c:ext>
              </c:extLst>
            </c:dLbl>
            <c:dLbl>
              <c:idx val="4"/>
              <c:numFmt formatCode="#,##0.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rgbClr val="56445E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FFE-4A37-BBCA-E08B38062F9F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Pracujący</c:v>
                </c:pt>
                <c:pt idx="1">
                  <c:v>Emeryt, rencista</c:v>
                </c:pt>
                <c:pt idx="2">
                  <c:v>*Uczeń, student</c:v>
                </c:pt>
                <c:pt idx="3">
                  <c:v>Niepracujący</c:v>
                </c:pt>
              </c:strCache>
            </c:strRef>
          </c:cat>
          <c:val>
            <c:numRef>
              <c:f>Arkusz1!$D$2:$D$5</c:f>
              <c:numCache>
                <c:formatCode>0</c:formatCode>
                <c:ptCount val="4"/>
                <c:pt idx="0" formatCode="0.0">
                  <c:v>0.11491106366290467</c:v>
                </c:pt>
                <c:pt idx="1">
                  <c:v>1.969369331086845</c:v>
                </c:pt>
                <c:pt idx="2">
                  <c:v>2.2746712020691882</c:v>
                </c:pt>
                <c:pt idx="3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FE-4A37-BBCA-E08B38062F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900">
                <a:latin typeface="+mn-lt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1761-47BC-9493-FBB1C8DF92B4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1761-47BC-9493-FBB1C8DF92B4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1761-47BC-9493-FBB1C8DF92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1"/>
        <c:axPos val="l"/>
        <c:numFmt formatCode="0" sourceLinked="1"/>
        <c:majorTickMark val="none"/>
        <c:minorTickMark val="none"/>
        <c:tickLblPos val="nextTo"/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0.25144470972172311"/>
          <c:w val="0.89620450840605004"/>
          <c:h val="0.56178843490526109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16-4363-8019-368409FCD0B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16-4363-8019-368409FCD0B7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16-4363-8019-368409FCD0B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16-4363-8019-368409FCD0B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16-4363-8019-368409FCD0B7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16-4363-8019-368409FCD0B7}"/>
              </c:ext>
            </c:extLst>
          </c:dPt>
          <c:dLbls>
            <c:dLbl>
              <c:idx val="2"/>
              <c:layout>
                <c:manualLayout>
                  <c:x val="5.86007434450218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16-4363-8019-368409FCD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87.812488831732324</c:v>
                </c:pt>
                <c:pt idx="1">
                  <c:v>11.484968570804742</c:v>
                </c:pt>
                <c:pt idx="2">
                  <c:v>0.70254259746298209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C16-4363-8019-368409FCD0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93-4EFF-9214-55966A0DDE0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93-4EFF-9214-55966A0DDE0D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93-4EFF-9214-55966A0DDE0D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93-4EFF-9214-55966A0DDE0D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93-4EFF-9214-55966A0DDE0D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393-4EFF-9214-55966A0DDE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85.574030088621072</c:v>
                </c:pt>
                <c:pt idx="1">
                  <c:v>14.040685886334744</c:v>
                </c:pt>
                <c:pt idx="2" formatCode="###0.0">
                  <c:v>0.38528402504416431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393-4EFF-9214-55966A0DDE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9E-447F-9600-C7D2347E87F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9E-447F-9600-C7D2347E87FF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9E-447F-9600-C7D2347E87FF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9E-447F-9600-C7D2347E87FF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C9E-447F-9600-C7D2347E87FF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C9E-447F-9600-C7D2347E87FF}"/>
              </c:ext>
            </c:extLst>
          </c:dPt>
          <c:dLbls>
            <c:dLbl>
              <c:idx val="2"/>
              <c:layout>
                <c:manualLayout>
                  <c:x val="0"/>
                  <c:y val="-5.2824839487357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9E-447F-9600-C7D2347E8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76.993021062874305</c:v>
                </c:pt>
                <c:pt idx="1">
                  <c:v>20.973486087812397</c:v>
                </c:pt>
                <c:pt idx="2">
                  <c:v>2.0334928493132223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C9E-447F-9600-C7D2347E87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231275797356921"/>
          <c:y val="0.30663866260805961"/>
          <c:w val="0.4118779672347454"/>
          <c:h val="0.59999933952691964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Co najmniej 2 razy w miesiącu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Pracujący</c:v>
                </c:pt>
                <c:pt idx="1">
                  <c:v>Emeryt, rencista</c:v>
                </c:pt>
                <c:pt idx="2">
                  <c:v>*Uczeń, student</c:v>
                </c:pt>
                <c:pt idx="3">
                  <c:v>Niepracujący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4"/>
                <c:pt idx="0">
                  <c:v>86.69085406751293</c:v>
                </c:pt>
                <c:pt idx="1">
                  <c:v>87.866273219588606</c:v>
                </c:pt>
                <c:pt idx="2">
                  <c:v>51.175078203744839</c:v>
                </c:pt>
                <c:pt idx="3">
                  <c:v>87.734886746675741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3E-4C3A-A9CC-9D0C06F119A3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Raz w miesiącu lub rzadziej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Pracujący</c:v>
                </c:pt>
                <c:pt idx="1">
                  <c:v>Emeryt, rencista</c:v>
                </c:pt>
                <c:pt idx="2">
                  <c:v>*Uczeń, student</c:v>
                </c:pt>
                <c:pt idx="3">
                  <c:v>Niepracujący</c:v>
                </c:pt>
              </c:strCache>
            </c:strRef>
          </c:cat>
          <c:val>
            <c:numRef>
              <c:f>Arkusz1!$C$2:$C$5</c:f>
              <c:numCache>
                <c:formatCode>0</c:formatCode>
                <c:ptCount val="4"/>
                <c:pt idx="0">
                  <c:v>13.121567864390263</c:v>
                </c:pt>
                <c:pt idx="1">
                  <c:v>11.145788392398615</c:v>
                </c:pt>
                <c:pt idx="2">
                  <c:v>48.824921796255126</c:v>
                </c:pt>
                <c:pt idx="3">
                  <c:v>12.265113253324278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3E-4C3A-A9CC-9D0C06F119A3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  <a:ln w="25527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3E-4C3A-A9CC-9D0C06F119A3}"/>
                </c:ext>
              </c:extLst>
            </c:dLbl>
            <c:dLbl>
              <c:idx val="1"/>
              <c:layout>
                <c:manualLayout>
                  <c:x val="1.5994025538806605E-2"/>
                  <c:y val="0"/>
                </c:manualLayout>
              </c:layout>
              <c:numFmt formatCode="#,##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05-4B51-8821-AAE72586D43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3E-4C3A-A9CC-9D0C06F119A3}"/>
                </c:ext>
              </c:extLst>
            </c:dLbl>
            <c:dLbl>
              <c:idx val="4"/>
              <c:numFmt formatCode="#,##0.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rgbClr val="56445E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33E-4C3A-A9CC-9D0C06F119A3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Pracujący</c:v>
                </c:pt>
                <c:pt idx="1">
                  <c:v>Emeryt, rencista</c:v>
                </c:pt>
                <c:pt idx="2">
                  <c:v>*Uczeń, student</c:v>
                </c:pt>
                <c:pt idx="3">
                  <c:v>Niepracujący</c:v>
                </c:pt>
              </c:strCache>
            </c:strRef>
          </c:cat>
          <c:val>
            <c:numRef>
              <c:f>Arkusz1!$D$2:$D$5</c:f>
              <c:numCache>
                <c:formatCode>0</c:formatCode>
                <c:ptCount val="4"/>
                <c:pt idx="0" formatCode="0.0">
                  <c:v>0.18757806809670999</c:v>
                </c:pt>
                <c:pt idx="1">
                  <c:v>0.98793838801283917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3E-4C3A-A9CC-9D0C06F119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900">
                <a:latin typeface="+mn-lt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231275797356921"/>
          <c:y val="0.30663866260805961"/>
          <c:w val="0.4118779672347454"/>
          <c:h val="0.59999933952691964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15 – 24 lat*</c:v>
                </c:pt>
                <c:pt idx="1">
                  <c:v>25 – 34 lat</c:v>
                </c:pt>
                <c:pt idx="2">
                  <c:v>35 – 44 lat</c:v>
                </c:pt>
                <c:pt idx="3">
                  <c:v>45 – 59 lat</c:v>
                </c:pt>
                <c:pt idx="4">
                  <c:v>60 i więcej lat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51.174987868429987</c:v>
                </c:pt>
                <c:pt idx="1">
                  <c:v>89.282198716497135</c:v>
                </c:pt>
                <c:pt idx="2">
                  <c:v>85.57369156608064</c:v>
                </c:pt>
                <c:pt idx="3">
                  <c:v>90.851802340892121</c:v>
                </c:pt>
                <c:pt idx="4">
                  <c:v>87.39413039007448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9-4C3C-89E3-8B52A5891199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15 – 24 lat*</c:v>
                </c:pt>
                <c:pt idx="1">
                  <c:v>25 – 34 lat</c:v>
                </c:pt>
                <c:pt idx="2">
                  <c:v>35 – 44 lat</c:v>
                </c:pt>
                <c:pt idx="3">
                  <c:v>45 – 59 lat</c:v>
                </c:pt>
                <c:pt idx="4">
                  <c:v>60 i więcej lat</c:v>
                </c:pt>
              </c:strCache>
            </c:strRef>
          </c:cat>
          <c:val>
            <c:numRef>
              <c:f>Arkusz1!$C$2:$C$6</c:f>
              <c:numCache>
                <c:formatCode>###0</c:formatCode>
                <c:ptCount val="5"/>
                <c:pt idx="0">
                  <c:v>48.825012131570013</c:v>
                </c:pt>
                <c:pt idx="1">
                  <c:v>10.431345507776291</c:v>
                </c:pt>
                <c:pt idx="2">
                  <c:v>14.155922652590212</c:v>
                </c:pt>
                <c:pt idx="3">
                  <c:v>9.1481976591078666</c:v>
                </c:pt>
                <c:pt idx="4">
                  <c:v>11.69554650222682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19-4C3C-89E3-8B52A5891199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  <a:ln w="25527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19-4C3C-89E3-8B52A5891199}"/>
                </c:ext>
              </c:extLst>
            </c:dLbl>
            <c:dLbl>
              <c:idx val="1"/>
              <c:layout>
                <c:manualLayout>
                  <c:x val="3.9985063847016368E-2"/>
                  <c:y val="4.1279567522226983E-7"/>
                </c:manualLayout>
              </c:layout>
              <c:numFmt formatCode="#,##0.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19-4C3C-89E3-8B52A5891199}"/>
                </c:ext>
              </c:extLst>
            </c:dLbl>
            <c:dLbl>
              <c:idx val="2"/>
              <c:layout>
                <c:manualLayout>
                  <c:x val="3.9985063847016514E-2"/>
                  <c:y val="-1.0483771763619891E-2"/>
                </c:manualLayout>
              </c:layout>
              <c:numFmt formatCode="#,##0.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19-4C3C-89E3-8B52A589119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19-4C3C-89E3-8B52A5891199}"/>
                </c:ext>
              </c:extLst>
            </c:dLbl>
            <c:dLbl>
              <c:idx val="4"/>
              <c:layout>
                <c:manualLayout>
                  <c:x val="1.599402553880646E-2"/>
                  <c:y val="0"/>
                </c:manualLayout>
              </c:layout>
              <c:numFmt formatCode="#,##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rgbClr val="56445E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19-4C3C-89E3-8B52A5891199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15 – 24 lat*</c:v>
                </c:pt>
                <c:pt idx="1">
                  <c:v>25 – 34 lat</c:v>
                </c:pt>
                <c:pt idx="2">
                  <c:v>35 – 44 lat</c:v>
                </c:pt>
                <c:pt idx="3">
                  <c:v>45 – 59 lat</c:v>
                </c:pt>
                <c:pt idx="4">
                  <c:v>60 i więcej lat</c:v>
                </c:pt>
              </c:strCache>
            </c:strRef>
          </c:cat>
          <c:val>
            <c:numRef>
              <c:f>Arkusz1!$D$2:$D$6</c:f>
              <c:numCache>
                <c:formatCode>###0.0</c:formatCode>
                <c:ptCount val="5"/>
                <c:pt idx="1">
                  <c:v>0.28645577572658443</c:v>
                </c:pt>
                <c:pt idx="2">
                  <c:v>0.27038578132915331</c:v>
                </c:pt>
                <c:pt idx="4" formatCode="###0">
                  <c:v>0.9103231076988062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19-4C3C-89E3-8B52A58911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900">
                <a:latin typeface="+mn-lt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231275797356921"/>
          <c:y val="0.30663866260805961"/>
          <c:w val="0.4118779672347454"/>
          <c:h val="0.59999933952691964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15 – 24 lat*</c:v>
                </c:pt>
                <c:pt idx="1">
                  <c:v>25 – 34 lat</c:v>
                </c:pt>
                <c:pt idx="2">
                  <c:v>35 – 44 lat</c:v>
                </c:pt>
                <c:pt idx="3">
                  <c:v>45 – 59 lat</c:v>
                </c:pt>
                <c:pt idx="4">
                  <c:v>60 i więcej lat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62.730171052908837</c:v>
                </c:pt>
                <c:pt idx="1">
                  <c:v>80.513544924711752</c:v>
                </c:pt>
                <c:pt idx="2">
                  <c:v>89.322866879685023</c:v>
                </c:pt>
                <c:pt idx="3">
                  <c:v>93.325420306420767</c:v>
                </c:pt>
                <c:pt idx="4">
                  <c:v>92.214773971704005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FE-4A37-BBCA-E08B38062F9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15 – 24 lat*</c:v>
                </c:pt>
                <c:pt idx="1">
                  <c:v>25 – 34 lat</c:v>
                </c:pt>
                <c:pt idx="2">
                  <c:v>35 – 44 lat</c:v>
                </c:pt>
                <c:pt idx="3">
                  <c:v>45 – 59 lat</c:v>
                </c:pt>
                <c:pt idx="4">
                  <c:v>60 i więcej lat</c:v>
                </c:pt>
              </c:strCache>
            </c:strRef>
          </c:cat>
          <c:val>
            <c:numRef>
              <c:f>Arkusz1!$C$2:$C$6</c:f>
              <c:numCache>
                <c:formatCode>###0</c:formatCode>
                <c:ptCount val="5"/>
                <c:pt idx="0">
                  <c:v>37.269828947091156</c:v>
                </c:pt>
                <c:pt idx="1">
                  <c:v>18.936899269881931</c:v>
                </c:pt>
                <c:pt idx="2">
                  <c:v>10.677133120314993</c:v>
                </c:pt>
                <c:pt idx="3">
                  <c:v>6.3639264447852932</c:v>
                </c:pt>
                <c:pt idx="4">
                  <c:v>5.9705760142524333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FE-4A37-BBCA-E08B38062F9F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  <a:ln w="25527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FE-4A37-BBCA-E08B38062F9F}"/>
                </c:ext>
              </c:extLst>
            </c:dLbl>
            <c:dLbl>
              <c:idx val="1"/>
              <c:layout>
                <c:manualLayout>
                  <c:x val="1.9992531923508111E-2"/>
                  <c:y val="0"/>
                </c:manualLayout>
              </c:layout>
              <c:numFmt formatCode="#,##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64-4E8D-A44F-8449DE8A898B}"/>
                </c:ext>
              </c:extLst>
            </c:dLbl>
            <c:dLbl>
              <c:idx val="2"/>
              <c:layout>
                <c:manualLayout>
                  <c:x val="3.1988051077613211E-2"/>
                  <c:y val="-1.048418455929521E-2"/>
                </c:manualLayout>
              </c:layout>
              <c:numFmt formatCode="#,##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64-4E8D-A44F-8449DE8A898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FE-4A37-BBCA-E08B38062F9F}"/>
                </c:ext>
              </c:extLst>
            </c:dLbl>
            <c:dLbl>
              <c:idx val="4"/>
              <c:layout>
                <c:manualLayout>
                  <c:x val="1.9992531923508111E-2"/>
                  <c:y val="1.6511827008890793E-6"/>
                </c:manualLayout>
              </c:layout>
              <c:numFmt formatCode="#,##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rgbClr val="56445E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FE-4A37-BBCA-E08B38062F9F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15 – 24 lat*</c:v>
                </c:pt>
                <c:pt idx="1">
                  <c:v>25 – 34 lat</c:v>
                </c:pt>
                <c:pt idx="2">
                  <c:v>35 – 44 lat</c:v>
                </c:pt>
                <c:pt idx="3">
                  <c:v>45 – 59 lat</c:v>
                </c:pt>
                <c:pt idx="4">
                  <c:v>60 i więcej lat</c:v>
                </c:pt>
              </c:strCache>
            </c:strRef>
          </c:cat>
          <c:val>
            <c:numRef>
              <c:f>Arkusz1!$D$2:$D$6</c:f>
              <c:numCache>
                <c:formatCode>###0</c:formatCode>
                <c:ptCount val="5"/>
                <c:pt idx="1">
                  <c:v>0.54955580540636928</c:v>
                </c:pt>
                <c:pt idx="3" formatCode="###0.0">
                  <c:v>0.31065324879390394</c:v>
                </c:pt>
                <c:pt idx="4">
                  <c:v>1.8146500140435853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FE-4A37-BBCA-E08B38062F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900">
                <a:latin typeface="+mn-lt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4137256365974"/>
          <c:y val="0.1880796887806"/>
          <c:w val="0.45079790970698486"/>
          <c:h val="0.6498902476358247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88B9B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6C-4200-B759-05E925D775F8}"/>
              </c:ext>
            </c:extLst>
          </c:dPt>
          <c:dPt>
            <c:idx val="1"/>
            <c:bubble3D val="0"/>
            <c:spPr>
              <a:solidFill>
                <a:srgbClr val="004B88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6C-4200-B759-05E925D775F8}"/>
              </c:ext>
            </c:extLst>
          </c:dPt>
          <c:dPt>
            <c:idx val="2"/>
            <c:bubble3D val="0"/>
            <c:spPr>
              <a:solidFill>
                <a:srgbClr val="FFC400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6C-4200-B759-05E925D775F8}"/>
              </c:ext>
            </c:extLst>
          </c:dPt>
          <c:dPt>
            <c:idx val="3"/>
            <c:bubble3D val="0"/>
            <c:spPr>
              <a:solidFill>
                <a:srgbClr val="A0CC1E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6C-4200-B759-05E925D775F8}"/>
              </c:ext>
            </c:extLst>
          </c:dPt>
          <c:dPt>
            <c:idx val="4"/>
            <c:bubble3D val="0"/>
            <c:spPr>
              <a:solidFill>
                <a:srgbClr val="64732A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86C-4200-B759-05E925D775F8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86C-4200-B759-05E925D775F8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86C-4200-B759-05E925D775F8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86C-4200-B759-05E925D775F8}"/>
                </c:ext>
              </c:extLst>
            </c:dLbl>
            <c:dLbl>
              <c:idx val="4"/>
              <c:layout>
                <c:manualLayout>
                  <c:x val="-4.5882718472791913E-2"/>
                  <c:y val="-0.1175938855809178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6C-4200-B759-05E925D775F8}"/>
                </c:ext>
              </c:extLst>
            </c:dLbl>
            <c:dLbl>
              <c:idx val="5"/>
              <c:layout>
                <c:manualLayout>
                  <c:x val="-1.5294239490930636E-2"/>
                  <c:y val="-0.1322931212785325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6C-4200-B759-05E925D775F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5"/>
                <c:pt idx="0">
                  <c:v>15 – 24 lat</c:v>
                </c:pt>
                <c:pt idx="1">
                  <c:v>25 – 34 lat</c:v>
                </c:pt>
                <c:pt idx="2">
                  <c:v>35 – 44 lat</c:v>
                </c:pt>
                <c:pt idx="3">
                  <c:v>45 – 59 lat</c:v>
                </c:pt>
                <c:pt idx="4">
                  <c:v>60 i więcej lat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386C-4200-B759-05E925D775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"/>
          <c:y val="0"/>
          <c:w val="0.85321039218235706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1761-47BC-9493-FBB1C8DF92B4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1761-47BC-9493-FBB1C8DF92B4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1761-47BC-9493-FBB1C8DF92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1"/>
        <c:axPos val="l"/>
        <c:numFmt formatCode="0" sourceLinked="1"/>
        <c:majorTickMark val="none"/>
        <c:minorTickMark val="none"/>
        <c:tickLblPos val="nextTo"/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0.25144470972172311"/>
          <c:w val="0.89620450840605004"/>
          <c:h val="0.56178843490526109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16-4363-8019-368409FCD0B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16-4363-8019-368409FCD0B7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16-4363-8019-368409FCD0B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16-4363-8019-368409FCD0B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16-4363-8019-368409FCD0B7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16-4363-8019-368409FCD0B7}"/>
              </c:ext>
            </c:extLst>
          </c:dPt>
          <c:dLbls>
            <c:dLbl>
              <c:idx val="2"/>
              <c:layout>
                <c:manualLayout>
                  <c:x val="5.86007434450218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16-4363-8019-368409FCD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87.812488831732324</c:v>
                </c:pt>
                <c:pt idx="1">
                  <c:v>11.484968570804742</c:v>
                </c:pt>
                <c:pt idx="2">
                  <c:v>0.70254259746298209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C16-4363-8019-368409FCD0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93-4EFF-9214-55966A0DDE0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93-4EFF-9214-55966A0DDE0D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93-4EFF-9214-55966A0DDE0D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93-4EFF-9214-55966A0DDE0D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93-4EFF-9214-55966A0DDE0D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393-4EFF-9214-55966A0DDE0D}"/>
              </c:ext>
            </c:extLst>
          </c:dPt>
          <c:dLbls>
            <c:dLbl>
              <c:idx val="2"/>
              <c:layout>
                <c:manualLayout>
                  <c:x val="0"/>
                  <c:y val="-0.131385200026208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93-4EFF-9214-55966A0DD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85.574030088621072</c:v>
                </c:pt>
                <c:pt idx="1">
                  <c:v>14.040685886334744</c:v>
                </c:pt>
                <c:pt idx="2" formatCode="###0.0">
                  <c:v>0.38528402504416431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393-4EFF-9214-55966A0DDE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9E-447F-9600-C7D2347E87F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9E-447F-9600-C7D2347E87FF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9E-447F-9600-C7D2347E87FF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9E-447F-9600-C7D2347E87FF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C9E-447F-9600-C7D2347E87FF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C9E-447F-9600-C7D2347E87FF}"/>
              </c:ext>
            </c:extLst>
          </c:dPt>
          <c:dLbls>
            <c:dLbl>
              <c:idx val="2"/>
              <c:layout>
                <c:manualLayout>
                  <c:x val="0"/>
                  <c:y val="-5.2824839487357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9E-447F-9600-C7D2347E8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76.993021062874305</c:v>
                </c:pt>
                <c:pt idx="1">
                  <c:v>20.973486087812397</c:v>
                </c:pt>
                <c:pt idx="2">
                  <c:v>2.0334928493132223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C9E-447F-9600-C7D2347E87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231275797356921"/>
          <c:y val="0.30663866260805961"/>
          <c:w val="0.4118779672347454"/>
          <c:h val="0.59999933952691964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15 – 24 lat*</c:v>
                </c:pt>
                <c:pt idx="1">
                  <c:v>25 – 34 lat</c:v>
                </c:pt>
                <c:pt idx="2">
                  <c:v>35 – 44 lat</c:v>
                </c:pt>
                <c:pt idx="3">
                  <c:v>45 – 59 lat</c:v>
                </c:pt>
                <c:pt idx="4">
                  <c:v>60 i więcej lat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48.447496675517669</c:v>
                </c:pt>
                <c:pt idx="1">
                  <c:v>69.969489346773258</c:v>
                </c:pt>
                <c:pt idx="2">
                  <c:v>76.169905598032614</c:v>
                </c:pt>
                <c:pt idx="3">
                  <c:v>80.522453717932194</c:v>
                </c:pt>
                <c:pt idx="4">
                  <c:v>85.421977705359609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A-4C32-A6C8-C5B666DBC157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15 – 24 lat*</c:v>
                </c:pt>
                <c:pt idx="1">
                  <c:v>25 – 34 lat</c:v>
                </c:pt>
                <c:pt idx="2">
                  <c:v>35 – 44 lat</c:v>
                </c:pt>
                <c:pt idx="3">
                  <c:v>45 – 59 lat</c:v>
                </c:pt>
                <c:pt idx="4">
                  <c:v>60 i więcej lat</c:v>
                </c:pt>
              </c:strCache>
            </c:strRef>
          </c:cat>
          <c:val>
            <c:numRef>
              <c:f>Arkusz1!$C$2:$C$6</c:f>
              <c:numCache>
                <c:formatCode>###0</c:formatCode>
                <c:ptCount val="5"/>
                <c:pt idx="0">
                  <c:v>47.599432959425535</c:v>
                </c:pt>
                <c:pt idx="1">
                  <c:v>28.813975750271396</c:v>
                </c:pt>
                <c:pt idx="2">
                  <c:v>22.920718843410828</c:v>
                </c:pt>
                <c:pt idx="3">
                  <c:v>16.499448449646653</c:v>
                </c:pt>
                <c:pt idx="4">
                  <c:v>12.317655124150324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1A-4C32-A6C8-C5B666DBC157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  <a:ln w="25527">
              <a:noFill/>
            </a:ln>
          </c:spPr>
          <c:invertIfNegative val="0"/>
          <c:dLbls>
            <c:dLbl>
              <c:idx val="0"/>
              <c:layout>
                <c:manualLayout>
                  <c:x val="2.3991038308209908E-2"/>
                  <c:y val="0"/>
                </c:manualLayout>
              </c:layout>
              <c:numFmt formatCode="#,##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1A-4C32-A6C8-C5B666DBC157}"/>
                </c:ext>
              </c:extLst>
            </c:dLbl>
            <c:dLbl>
              <c:idx val="1"/>
              <c:layout>
                <c:manualLayout>
                  <c:x val="1.9992531923508257E-2"/>
                  <c:y val="5.2433306666732713E-3"/>
                </c:manualLayout>
              </c:layout>
              <c:numFmt formatCode="#,##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A-4C32-A6C8-C5B666DBC157}"/>
                </c:ext>
              </c:extLst>
            </c:dLbl>
            <c:dLbl>
              <c:idx val="2"/>
              <c:layout>
                <c:manualLayout>
                  <c:x val="2.3991038308209908E-2"/>
                  <c:y val="-1.0482946172269542E-2"/>
                </c:manualLayout>
              </c:layout>
              <c:numFmt formatCode="#,##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1A-4C32-A6C8-C5B666DBC157}"/>
                </c:ext>
              </c:extLst>
            </c:dLbl>
            <c:dLbl>
              <c:idx val="3"/>
              <c:layout>
                <c:manualLayout>
                  <c:x val="2.3991038308209763E-2"/>
                  <c:y val="0"/>
                </c:manualLayout>
              </c:layout>
              <c:numFmt formatCode="#,##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A-4C32-A6C8-C5B666DBC157}"/>
                </c:ext>
              </c:extLst>
            </c:dLbl>
            <c:dLbl>
              <c:idx val="4"/>
              <c:layout>
                <c:manualLayout>
                  <c:x val="1.599402553880646E-2"/>
                  <c:y val="0"/>
                </c:manualLayout>
              </c:layout>
              <c:numFmt formatCode="#,##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rgbClr val="56445E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A-4C32-A6C8-C5B666DBC157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15 – 24 lat*</c:v>
                </c:pt>
                <c:pt idx="1">
                  <c:v>25 – 34 lat</c:v>
                </c:pt>
                <c:pt idx="2">
                  <c:v>35 – 44 lat</c:v>
                </c:pt>
                <c:pt idx="3">
                  <c:v>45 – 59 lat</c:v>
                </c:pt>
                <c:pt idx="4">
                  <c:v>60 i więcej lat</c:v>
                </c:pt>
              </c:strCache>
            </c:strRef>
          </c:cat>
          <c:val>
            <c:numRef>
              <c:f>Arkusz1!$D$2:$D$6</c:f>
              <c:numCache>
                <c:formatCode>###0.0</c:formatCode>
                <c:ptCount val="5"/>
                <c:pt idx="0">
                  <c:v>3.9530703650567887</c:v>
                </c:pt>
                <c:pt idx="1">
                  <c:v>1.2165349029553569</c:v>
                </c:pt>
                <c:pt idx="2">
                  <c:v>0.90937555855654961</c:v>
                </c:pt>
                <c:pt idx="3">
                  <c:v>2.9780978324211103</c:v>
                </c:pt>
                <c:pt idx="4" formatCode="###0">
                  <c:v>2.2603671704901531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C1A-4C32-A6C8-C5B666DBC1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900">
                <a:latin typeface="+mn-lt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23735429505647"/>
          <c:y val="0"/>
          <c:w val="0.33323018574256269"/>
          <c:h val="0.96087031374043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Arkusz1!$C$3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C2B0A5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3E5-42FA-9AD8-EDC6CF2A29F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3E5-42FA-9AD8-EDC6CF2A29F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3E5-42FA-9AD8-EDC6CF2A29F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3E5-42FA-9AD8-EDC6CF2A29F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3E5-42FA-9AD8-EDC6CF2A29F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3E5-42FA-9AD8-EDC6CF2A29F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3E5-42FA-9AD8-EDC6CF2A29F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3E5-42FA-9AD8-EDC6CF2A29F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3E5-42FA-9AD8-EDC6CF2A29F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3E5-42FA-9AD8-EDC6CF2A29F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3E5-42FA-9AD8-EDC6CF2A29F9}"/>
                </c:ext>
              </c:extLst>
            </c:dLbl>
            <c:dLbl>
              <c:idx val="4"/>
              <c:layout>
                <c:manualLayout>
                  <c:x val="-2.2003811129173902E-2"/>
                  <c:y val="4.9549913367744858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08965842870124"/>
                      <c:h val="6.33773121847696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3E5-42FA-9AD8-EDC6CF2A2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Arkusz1!$B$4:$B$16</c:f>
              <c:strCache>
                <c:ptCount val="13"/>
                <c:pt idx="0">
                  <c:v>Ogółem</c:v>
                </c:pt>
                <c:pt idx="2">
                  <c:v>15 – 24 lat*</c:v>
                </c:pt>
                <c:pt idx="3">
                  <c:v>25 – 34 lat</c:v>
                </c:pt>
                <c:pt idx="4">
                  <c:v>35 – 44 lat</c:v>
                </c:pt>
                <c:pt idx="5">
                  <c:v>45 – 59 lat</c:v>
                </c:pt>
                <c:pt idx="6">
                  <c:v>60 i więcej lat</c:v>
                </c:pt>
                <c:pt idx="8">
                  <c:v>Mieszkam sam(a)</c:v>
                </c:pt>
                <c:pt idx="9">
                  <c:v>2 osoby</c:v>
                </c:pt>
                <c:pt idx="10">
                  <c:v>3 osoby</c:v>
                </c:pt>
                <c:pt idx="11">
                  <c:v>4 osoby</c:v>
                </c:pt>
                <c:pt idx="12">
                  <c:v>5 i więcej osób</c:v>
                </c:pt>
              </c:strCache>
            </c:strRef>
          </c:cat>
          <c:val>
            <c:numRef>
              <c:f>Arkusz1!$C$4:$C$16</c:f>
              <c:numCache>
                <c:formatCode>General</c:formatCode>
                <c:ptCount val="13"/>
                <c:pt idx="0" formatCode="0">
                  <c:v>9.4619916907566672</c:v>
                </c:pt>
                <c:pt idx="2" formatCode="0">
                  <c:v>7.8992121212592981</c:v>
                </c:pt>
                <c:pt idx="3" formatCode="0">
                  <c:v>3.7754190112442014</c:v>
                </c:pt>
                <c:pt idx="4" formatCode="0">
                  <c:v>9.9516378366755642</c:v>
                </c:pt>
                <c:pt idx="5" formatCode="0">
                  <c:v>16.429440995005411</c:v>
                </c:pt>
                <c:pt idx="6" formatCode="0">
                  <c:v>7.2791857320166979</c:v>
                </c:pt>
                <c:pt idx="8" formatCode="0">
                  <c:v>5.0584659788683579</c:v>
                </c:pt>
                <c:pt idx="9" formatCode="0">
                  <c:v>11.742963148430647</c:v>
                </c:pt>
                <c:pt idx="10" formatCode="0">
                  <c:v>6.2263234807908425</c:v>
                </c:pt>
                <c:pt idx="11" formatCode="0">
                  <c:v>7.8179853177955225</c:v>
                </c:pt>
                <c:pt idx="12" formatCode="0">
                  <c:v>14.530754022964715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3E5-42FA-9AD8-EDC6CF2A29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525545912"/>
        <c:axId val="525553752"/>
      </c:barChart>
      <c:catAx>
        <c:axId val="525545912"/>
        <c:scaling>
          <c:orientation val="maxMin"/>
        </c:scaling>
        <c:delete val="0"/>
        <c:axPos val="l"/>
        <c:numFmt formatCode="0.00%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50"/>
            </a:pPr>
            <a:endParaRPr lang="pl-PL"/>
          </a:p>
        </c:txPr>
        <c:crossAx val="525553752"/>
        <c:crosses val="autoZero"/>
        <c:auto val="1"/>
        <c:lblAlgn val="ctr"/>
        <c:lblOffset val="100"/>
        <c:noMultiLvlLbl val="0"/>
      </c:catAx>
      <c:valAx>
        <c:axId val="525553752"/>
        <c:scaling>
          <c:orientation val="minMax"/>
        </c:scaling>
        <c:delete val="1"/>
        <c:axPos val="b"/>
        <c:numFmt formatCode="####%" sourceLinked="0"/>
        <c:majorTickMark val="out"/>
        <c:minorTickMark val="none"/>
        <c:tickLblPos val="nextTo"/>
        <c:crossAx val="52554591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23735429505647"/>
          <c:y val="0"/>
          <c:w val="0.29807182701964469"/>
          <c:h val="0.9864777298453654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7576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F28-4EAA-A08F-9CE4060ED4C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F28-4EAA-A08F-9CE4060ED4C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F28-4EAA-A08F-9CE4060ED4C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F28-4EAA-A08F-9CE4060ED4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F28-4EAA-A08F-9CE4060ED4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F28-4EAA-A08F-9CE4060ED4C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F28-4EAA-A08F-9CE4060ED4C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F28-4EAA-A08F-9CE4060ED4C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F28-4EAA-A08F-9CE4060ED4C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F28-4EAA-A08F-9CE4060ED4C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F28-4EAA-A08F-9CE4060ED4C1}"/>
                </c:ext>
              </c:extLst>
            </c:dLbl>
            <c:dLbl>
              <c:idx val="4"/>
              <c:layout>
                <c:manualLayout>
                  <c:x val="-2.2003811129173902E-2"/>
                  <c:y val="4.9549913367744858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08965842870124"/>
                      <c:h val="6.33773121847696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F28-4EAA-A08F-9CE4060ED4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Arkusz1!$B$4:$B$16</c:f>
              <c:strCache>
                <c:ptCount val="13"/>
                <c:pt idx="0">
                  <c:v>Ogółem</c:v>
                </c:pt>
                <c:pt idx="2">
                  <c:v>15 – 24 lat</c:v>
                </c:pt>
                <c:pt idx="3">
                  <c:v>25 – 34 lat</c:v>
                </c:pt>
                <c:pt idx="4">
                  <c:v>35 – 44 lat</c:v>
                </c:pt>
                <c:pt idx="5">
                  <c:v>45 – 59 lat</c:v>
                </c:pt>
                <c:pt idx="6">
                  <c:v>60 i więcej lat</c:v>
                </c:pt>
                <c:pt idx="8">
                  <c:v>Mieszkam sam(a)</c:v>
                </c:pt>
                <c:pt idx="9">
                  <c:v>2 osoby</c:v>
                </c:pt>
                <c:pt idx="10">
                  <c:v>3 osoby</c:v>
                </c:pt>
                <c:pt idx="11">
                  <c:v>4 osoby</c:v>
                </c:pt>
                <c:pt idx="12">
                  <c:v>5 i więcej osób</c:v>
                </c:pt>
              </c:strCache>
            </c:strRef>
          </c:cat>
          <c:val>
            <c:numRef>
              <c:f>Arkusz1!$C$4:$C$16</c:f>
              <c:numCache>
                <c:formatCode>General</c:formatCode>
                <c:ptCount val="13"/>
                <c:pt idx="0" formatCode="###0">
                  <c:v>12.767509361301055</c:v>
                </c:pt>
                <c:pt idx="2" formatCode="###0">
                  <c:v>10.641464369813418</c:v>
                </c:pt>
                <c:pt idx="3" formatCode="###0">
                  <c:v>13.077223622948065</c:v>
                </c:pt>
                <c:pt idx="4" formatCode="###0">
                  <c:v>11.654846525072587</c:v>
                </c:pt>
                <c:pt idx="5" formatCode="###0">
                  <c:v>17.619153796487616</c:v>
                </c:pt>
                <c:pt idx="6" formatCode="###0">
                  <c:v>10.225421833394037</c:v>
                </c:pt>
                <c:pt idx="8" formatCode="###0">
                  <c:v>3.5272530822717925</c:v>
                </c:pt>
                <c:pt idx="9" formatCode="###0">
                  <c:v>13.597765062386463</c:v>
                </c:pt>
                <c:pt idx="10" formatCode="###0">
                  <c:v>8.257747391440585</c:v>
                </c:pt>
                <c:pt idx="11" formatCode="###0">
                  <c:v>16.836299814486612</c:v>
                </c:pt>
                <c:pt idx="12" formatCode="###0">
                  <c:v>17.383655321725016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28-4EAA-A08F-9CE4060ED4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525545912"/>
        <c:axId val="525553752"/>
      </c:barChart>
      <c:catAx>
        <c:axId val="525545912"/>
        <c:scaling>
          <c:orientation val="maxMin"/>
        </c:scaling>
        <c:delete val="1"/>
        <c:axPos val="l"/>
        <c:numFmt formatCode="0.00%" sourceLinked="0"/>
        <c:majorTickMark val="out"/>
        <c:minorTickMark val="none"/>
        <c:tickLblPos val="nextTo"/>
        <c:crossAx val="525553752"/>
        <c:crosses val="autoZero"/>
        <c:auto val="1"/>
        <c:lblAlgn val="ctr"/>
        <c:lblOffset val="100"/>
        <c:noMultiLvlLbl val="0"/>
      </c:catAx>
      <c:valAx>
        <c:axId val="525553752"/>
        <c:scaling>
          <c:orientation val="minMax"/>
        </c:scaling>
        <c:delete val="1"/>
        <c:axPos val="b"/>
        <c:numFmt formatCode="####%" sourceLinked="0"/>
        <c:majorTickMark val="out"/>
        <c:minorTickMark val="none"/>
        <c:tickLblPos val="nextTo"/>
        <c:crossAx val="52554591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C2B0A5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AB-415F-895D-294EF42A6FD7}"/>
              </c:ext>
            </c:extLst>
          </c:dPt>
          <c:dPt>
            <c:idx val="1"/>
            <c:bubble3D val="0"/>
            <c:spPr>
              <a:solidFill>
                <a:srgbClr val="47576D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AB-415F-895D-294EF42A6FD7}"/>
              </c:ext>
            </c:extLst>
          </c:dPt>
          <c:dPt>
            <c:idx val="2"/>
            <c:bubble3D val="0"/>
            <c:spPr>
              <a:solidFill>
                <a:srgbClr val="BDBDBD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AB-415F-895D-294EF42A6FD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AB-415F-895D-294EF42A6FD7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CAB-415F-895D-294EF42A6FD7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CAB-415F-895D-294EF42A6FD7}"/>
              </c:ext>
            </c:extLst>
          </c:dPt>
          <c:dLbls>
            <c:dLbl>
              <c:idx val="4"/>
              <c:layout>
                <c:manualLayout>
                  <c:x val="-8.7901115167533534E-3"/>
                  <c:y val="-0.132062098718394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CAB-415F-895D-294EF42A6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Czyste powietrze</c:v>
                </c:pt>
                <c:pt idx="1">
                  <c:v>Mój prąd</c:v>
                </c:pt>
                <c:pt idx="2">
                  <c:v>Stop smog</c:v>
                </c:pt>
                <c:pt idx="3">
                  <c:v>Żadnego z powyższych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9.4619916907566672</c:v>
                </c:pt>
                <c:pt idx="1">
                  <c:v>12.767509361301055</c:v>
                </c:pt>
                <c:pt idx="2">
                  <c:v>3.4554606210170293</c:v>
                </c:pt>
                <c:pt idx="3">
                  <c:v>77.307835266655729</c:v>
                </c:pt>
                <c:pt idx="4">
                  <c:v>1.1055598127080839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CAB-415F-895D-294EF42A6F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Czyste powietrze</c:v>
                </c:pt>
              </c:strCache>
            </c:strRef>
          </c:tx>
          <c:spPr>
            <a:solidFill>
              <a:srgbClr val="C2B0A5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0890-4DCB-805B-AD669C83A8BE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Mój prąd</c:v>
                </c:pt>
              </c:strCache>
            </c:strRef>
          </c:tx>
          <c:spPr>
            <a:solidFill>
              <a:srgbClr val="47576D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0890-4DCB-805B-AD669C83A8BE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Stop smog</c:v>
                </c:pt>
              </c:strCache>
            </c:strRef>
          </c:tx>
          <c:spPr>
            <a:solidFill>
              <a:srgbClr val="BDBDBD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0890-4DCB-805B-AD669C83A8BE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Żadnego z powyższych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0890-4DCB-805B-AD669C83A8BE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90-4DCB-805B-AD669C83A8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0890-4DCB-805B-AD669C83A8BE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</c:strCache>
            </c:strRef>
          </c:tx>
          <c:spPr>
            <a:solidFill>
              <a:srgbClr val="5959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Arkusz1!$G$2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0890-4DCB-805B-AD669C83A8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"/>
          <c:y val="0.13776053688597439"/>
          <c:w val="0.49358298711744203"/>
          <c:h val="0.74855529027827672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295273040388806E-2"/>
          <c:y val="0.62732009331331684"/>
          <c:w val="0.9786441850865969"/>
          <c:h val="0.37267990668668316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Czyste powietrze</c:v>
                </c:pt>
              </c:strCache>
            </c:strRef>
          </c:tx>
          <c:spPr>
            <a:solidFill>
              <a:srgbClr val="C2B0A5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0A22-46E9-B165-279B62702C05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Mój prąd</c:v>
                </c:pt>
              </c:strCache>
            </c:strRef>
          </c:tx>
          <c:spPr>
            <a:solidFill>
              <a:srgbClr val="47576D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0A22-46E9-B165-279B62702C05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Stop smog</c:v>
                </c:pt>
              </c:strCache>
            </c:strRef>
          </c:tx>
          <c:spPr>
            <a:solidFill>
              <a:srgbClr val="BDBDBD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0A22-46E9-B165-279B62702C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0.60322770037446627"/>
          <c:w val="1"/>
          <c:h val="0.39677229962553373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63138606754864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88B9B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E5-4E88-965F-4CEFDBD58996}"/>
              </c:ext>
            </c:extLst>
          </c:dPt>
          <c:dPt>
            <c:idx val="1"/>
            <c:bubble3D val="0"/>
            <c:spPr>
              <a:solidFill>
                <a:srgbClr val="004B8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E5-4E88-965F-4CEFDBD58996}"/>
              </c:ext>
            </c:extLst>
          </c:dPt>
          <c:dPt>
            <c:idx val="2"/>
            <c:bubble3D val="0"/>
            <c:spPr>
              <a:solidFill>
                <a:srgbClr val="FFC4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E5-4E88-965F-4CEFDBD58996}"/>
              </c:ext>
            </c:extLst>
          </c:dPt>
          <c:dPt>
            <c:idx val="3"/>
            <c:bubble3D val="0"/>
            <c:spPr>
              <a:solidFill>
                <a:srgbClr val="A0CC1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E5-4E88-965F-4CEFDBD58996}"/>
              </c:ext>
            </c:extLst>
          </c:dPt>
          <c:dPt>
            <c:idx val="4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5E5-4E88-965F-4CEFDBD58996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5E5-4E88-965F-4CEFDBD58996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5E5-4E88-965F-4CEFDBD58996}"/>
              </c:ext>
            </c:extLst>
          </c:dPt>
          <c:cat>
            <c:strRef>
              <c:f>Arkusz1!$A$2:$A$7</c:f>
              <c:strCache>
                <c:ptCount val="6"/>
                <c:pt idx="0">
                  <c:v>podstawowe</c:v>
                </c:pt>
                <c:pt idx="1">
                  <c:v>gimnazjalne</c:v>
                </c:pt>
                <c:pt idx="2">
                  <c:v>zasadnicze zawodowe</c:v>
                </c:pt>
                <c:pt idx="3">
                  <c:v>średnie i pomaturalne</c:v>
                </c:pt>
                <c:pt idx="4">
                  <c:v>wyższe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###0.0%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5E5-4E88-965F-4CEFDBD58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3973749156898797E-2"/>
          <c:y val="1.3723530524930543E-2"/>
          <c:w val="0.52984532416714081"/>
          <c:h val="0.93482914453341792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23735429505647"/>
          <c:y val="0"/>
          <c:w val="0.13790597061524051"/>
          <c:h val="0.960870433418047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BDBDB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0C8-4FA8-9CA8-07BFA12E65D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0C8-4FA8-9CA8-07BFA12E65D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0C8-4FA8-9CA8-07BFA12E65D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0C8-4FA8-9CA8-07BFA12E65D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0C8-4FA8-9CA8-07BFA12E65D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0C8-4FA8-9CA8-07BFA12E65D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0C8-4FA8-9CA8-07BFA12E65D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0C8-4FA8-9CA8-07BFA12E65D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0C8-4FA8-9CA8-07BFA12E65D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0C8-4FA8-9CA8-07BFA12E65D2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0C8-4FA8-9CA8-07BFA12E65D2}"/>
                </c:ext>
              </c:extLst>
            </c:dLbl>
            <c:dLbl>
              <c:idx val="4"/>
              <c:layout>
                <c:manualLayout>
                  <c:x val="-2.2003811129173902E-2"/>
                  <c:y val="4.9549913367744858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08965842870124"/>
                      <c:h val="6.33773121847696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0C8-4FA8-9CA8-07BFA12E65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Arkusz1!$B$4:$B$16</c:f>
              <c:strCache>
                <c:ptCount val="13"/>
                <c:pt idx="0">
                  <c:v>Ogółem</c:v>
                </c:pt>
                <c:pt idx="2">
                  <c:v>15 – 24 lat</c:v>
                </c:pt>
                <c:pt idx="3">
                  <c:v>25 – 34 lat</c:v>
                </c:pt>
                <c:pt idx="4">
                  <c:v>35 – 44 lat</c:v>
                </c:pt>
                <c:pt idx="5">
                  <c:v>45 – 59 lat</c:v>
                </c:pt>
                <c:pt idx="6">
                  <c:v>60 i więcej lat</c:v>
                </c:pt>
                <c:pt idx="8">
                  <c:v>Mieszkam sam(a)</c:v>
                </c:pt>
                <c:pt idx="9">
                  <c:v>2 osoby</c:v>
                </c:pt>
                <c:pt idx="10">
                  <c:v>3 osoby</c:v>
                </c:pt>
                <c:pt idx="11">
                  <c:v>4 osoby</c:v>
                </c:pt>
                <c:pt idx="12">
                  <c:v>5 i więcej osób</c:v>
                </c:pt>
              </c:strCache>
            </c:strRef>
          </c:cat>
          <c:val>
            <c:numRef>
              <c:f>Arkusz1!$C$4:$C$16</c:f>
              <c:numCache>
                <c:formatCode>General</c:formatCode>
                <c:ptCount val="13"/>
                <c:pt idx="0">
                  <c:v>3.4554606210170293</c:v>
                </c:pt>
                <c:pt idx="4" formatCode="0">
                  <c:v>0.71289131573240938</c:v>
                </c:pt>
                <c:pt idx="5" formatCode="0">
                  <c:v>5.4790286492337197</c:v>
                </c:pt>
                <c:pt idx="6" formatCode="0">
                  <c:v>6.7233811513916661</c:v>
                </c:pt>
                <c:pt idx="8" formatCode="0">
                  <c:v>5.0166371045647367</c:v>
                </c:pt>
                <c:pt idx="9" formatCode="0">
                  <c:v>4.2355008417522928</c:v>
                </c:pt>
                <c:pt idx="10" formatCode="0">
                  <c:v>2.3613640380137224</c:v>
                </c:pt>
                <c:pt idx="11" formatCode="0">
                  <c:v>1.5027054107044755</c:v>
                </c:pt>
                <c:pt idx="12" formatCode="0">
                  <c:v>4.904313477473158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C8-4FA8-9CA8-07BFA12E65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525545912"/>
        <c:axId val="525553752"/>
      </c:barChart>
      <c:catAx>
        <c:axId val="525545912"/>
        <c:scaling>
          <c:orientation val="maxMin"/>
        </c:scaling>
        <c:delete val="1"/>
        <c:axPos val="l"/>
        <c:numFmt formatCode="0.00%" sourceLinked="0"/>
        <c:majorTickMark val="out"/>
        <c:minorTickMark val="none"/>
        <c:tickLblPos val="nextTo"/>
        <c:crossAx val="525553752"/>
        <c:crosses val="autoZero"/>
        <c:auto val="1"/>
        <c:lblAlgn val="ctr"/>
        <c:lblOffset val="100"/>
        <c:noMultiLvlLbl val="0"/>
      </c:catAx>
      <c:valAx>
        <c:axId val="525553752"/>
        <c:scaling>
          <c:orientation val="minMax"/>
        </c:scaling>
        <c:delete val="1"/>
        <c:axPos val="b"/>
        <c:numFmt formatCode="####%" sourceLinked="0"/>
        <c:majorTickMark val="out"/>
        <c:minorTickMark val="none"/>
        <c:tickLblPos val="nextTo"/>
        <c:crossAx val="52554591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C2B0A5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AB-415F-895D-294EF42A6FD7}"/>
              </c:ext>
            </c:extLst>
          </c:dPt>
          <c:dPt>
            <c:idx val="1"/>
            <c:bubble3D val="0"/>
            <c:spPr>
              <a:solidFill>
                <a:srgbClr val="47576D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AB-415F-895D-294EF42A6FD7}"/>
              </c:ext>
            </c:extLst>
          </c:dPt>
          <c:dPt>
            <c:idx val="2"/>
            <c:bubble3D val="0"/>
            <c:spPr>
              <a:solidFill>
                <a:srgbClr val="BDBDBD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AB-415F-895D-294EF42A6FD7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AB-415F-895D-294EF42A6FD7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CAB-415F-895D-294EF42A6FD7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CAB-415F-895D-294EF42A6FD7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AB-415F-895D-294EF42A6FD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CAB-415F-895D-294EF42A6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Czyste powietrze</c:v>
                </c:pt>
                <c:pt idx="1">
                  <c:v>Mój prąd</c:v>
                </c:pt>
                <c:pt idx="2">
                  <c:v>Stop smog</c:v>
                </c:pt>
                <c:pt idx="3">
                  <c:v>Żadnego z powyższych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9.4619916907566672</c:v>
                </c:pt>
                <c:pt idx="1">
                  <c:v>12.767509361301055</c:v>
                </c:pt>
                <c:pt idx="2">
                  <c:v>3.4554606210170293</c:v>
                </c:pt>
                <c:pt idx="3">
                  <c:v>77.307835266655729</c:v>
                </c:pt>
                <c:pt idx="4">
                  <c:v>1.1055598127080839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CAB-415F-895D-294EF42A6F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Czyste powietrze</c:v>
                </c:pt>
              </c:strCache>
            </c:strRef>
          </c:tx>
          <c:spPr>
            <a:solidFill>
              <a:srgbClr val="C2B0A5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0890-4DCB-805B-AD669C83A8BE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Mój prąd</c:v>
                </c:pt>
              </c:strCache>
            </c:strRef>
          </c:tx>
          <c:spPr>
            <a:solidFill>
              <a:srgbClr val="47576D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0890-4DCB-805B-AD669C83A8BE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Stop smog</c:v>
                </c:pt>
              </c:strCache>
            </c:strRef>
          </c:tx>
          <c:spPr>
            <a:solidFill>
              <a:srgbClr val="BDBDBD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0890-4DCB-805B-AD669C83A8BE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Żadnego z powyższych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0890-4DCB-805B-AD669C83A8BE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004B88"/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90-4DCB-805B-AD669C83A8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0890-4DCB-805B-AD669C83A8BE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</c:strCache>
            </c:strRef>
          </c:tx>
          <c:spPr>
            <a:solidFill>
              <a:srgbClr val="5959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Arkusz1!$G$2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0890-4DCB-805B-AD669C83A8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9882544261165831E-2"/>
          <c:y val="0.17024172912475974"/>
          <c:w val="0.35191985925663544"/>
          <c:h val="0.57802903102465375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59189131328646138"/>
          <c:w val="0.80254514641977037"/>
          <c:h val="0.312052929722676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2B0A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północny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8.4235986986698776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53-43CE-A00D-45B8828C3548}"/>
            </c:ext>
          </c:extLst>
        </c:ser>
        <c:ser>
          <c:idx val="1"/>
          <c:order val="1"/>
          <c:spPr>
            <a:solidFill>
              <a:srgbClr val="47576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153-43CE-A00D-45B8828C354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północny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8.1361682157345019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53-43CE-A00D-45B8828C3548}"/>
            </c:ext>
          </c:extLst>
        </c:ser>
        <c:ser>
          <c:idx val="2"/>
          <c:order val="2"/>
          <c:spPr>
            <a:solidFill>
              <a:srgbClr val="BDBDB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północny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2.8643729170805989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53-43CE-A00D-45B8828C3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72632660696"/>
          <c:y val="0.18085302645823106"/>
          <c:w val="0.80254514641977037"/>
          <c:h val="0.774939937541839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2B0A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</c:f>
              <c:strCache>
                <c:ptCount val="1"/>
                <c:pt idx="0">
                  <c:v>północno - zachodni</c:v>
                </c:pt>
              </c:strCache>
            </c:strRef>
          </c:cat>
          <c:val>
            <c:numRef>
              <c:f>Arkusz1!$B$4</c:f>
              <c:numCache>
                <c:formatCode>###0</c:formatCode>
                <c:ptCount val="1"/>
                <c:pt idx="0">
                  <c:v>8.9532469951992564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4-448C-B188-8F27E945683B}"/>
            </c:ext>
          </c:extLst>
        </c:ser>
        <c:ser>
          <c:idx val="1"/>
          <c:order val="1"/>
          <c:spPr>
            <a:solidFill>
              <a:srgbClr val="47576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934-448C-B188-8F27E94568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</c:f>
              <c:strCache>
                <c:ptCount val="1"/>
                <c:pt idx="0">
                  <c:v>północno - zachodni</c:v>
                </c:pt>
              </c:strCache>
            </c:strRef>
          </c:cat>
          <c:val>
            <c:numRef>
              <c:f>Arkusz1!$C$4</c:f>
              <c:numCache>
                <c:formatCode>###0</c:formatCode>
                <c:ptCount val="1"/>
                <c:pt idx="0">
                  <c:v>12.833709650313743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34-448C-B188-8F27E945683B}"/>
            </c:ext>
          </c:extLst>
        </c:ser>
        <c:ser>
          <c:idx val="2"/>
          <c:order val="2"/>
          <c:spPr>
            <a:solidFill>
              <a:srgbClr val="BDBDB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</c:f>
              <c:strCache>
                <c:ptCount val="1"/>
                <c:pt idx="0">
                  <c:v>północno - zachodni</c:v>
                </c:pt>
              </c:strCache>
            </c:strRef>
          </c:cat>
          <c:val>
            <c:numRef>
              <c:f>Arkusz1!$D$4</c:f>
              <c:numCache>
                <c:formatCode>###0</c:formatCode>
                <c:ptCount val="1"/>
                <c:pt idx="0">
                  <c:v>6.0111992145201949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34-448C-B188-8F27E9456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72632660696"/>
          <c:y val="0.18085302645823106"/>
          <c:w val="0.80254514641977037"/>
          <c:h val="0.774939937541839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2B0A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Arkusz1!$A$6</c:f>
              <c:strCache>
                <c:ptCount val="1"/>
                <c:pt idx="0">
                  <c:v>centralny</c:v>
                </c:pt>
              </c:strCache>
            </c:strRef>
          </c:cat>
          <c:val>
            <c:numRef>
              <c:f>Arkusz1!$B$6</c:f>
              <c:numCache>
                <c:formatCode>###0</c:formatCode>
                <c:ptCount val="1"/>
                <c:pt idx="0">
                  <c:v>4.9606866424337737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8-4A74-96F6-82CF20ADC51F}"/>
            </c:ext>
          </c:extLst>
        </c:ser>
        <c:ser>
          <c:idx val="1"/>
          <c:order val="1"/>
          <c:spPr>
            <a:solidFill>
              <a:srgbClr val="47576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3E8-4A74-96F6-82CF20ADC5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Arkusz1!$A$6</c:f>
              <c:strCache>
                <c:ptCount val="1"/>
                <c:pt idx="0">
                  <c:v>centralny</c:v>
                </c:pt>
              </c:strCache>
            </c:strRef>
          </c:cat>
          <c:val>
            <c:numRef>
              <c:f>Arkusz1!$C$6</c:f>
              <c:numCache>
                <c:formatCode>###0</c:formatCode>
                <c:ptCount val="1"/>
                <c:pt idx="0">
                  <c:v>9.9346387857441716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E8-4A74-96F6-82CF20ADC51F}"/>
            </c:ext>
          </c:extLst>
        </c:ser>
        <c:ser>
          <c:idx val="2"/>
          <c:order val="2"/>
          <c:spPr>
            <a:solidFill>
              <a:srgbClr val="BDBDB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Arkusz1!$A$6</c:f>
              <c:strCache>
                <c:ptCount val="1"/>
                <c:pt idx="0">
                  <c:v>centralny</c:v>
                </c:pt>
              </c:strCache>
            </c:strRef>
          </c:cat>
          <c:val>
            <c:numRef>
              <c:f>Arkusz1!$D$6</c:f>
              <c:numCache>
                <c:formatCode>###0</c:formatCode>
                <c:ptCount val="1"/>
                <c:pt idx="0">
                  <c:v>2.0750563551631394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8-4A74-96F6-82CF20ADC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72632660696"/>
          <c:y val="0.19873395978294844"/>
          <c:w val="0.80254514641977037"/>
          <c:h val="0.596128665279353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2B0A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Arkusz1!$A$5</c:f>
              <c:strCache>
                <c:ptCount val="1"/>
                <c:pt idx="0">
                  <c:v>południowo - zachodni</c:v>
                </c:pt>
              </c:strCache>
            </c:strRef>
          </c:cat>
          <c:val>
            <c:numRef>
              <c:f>Arkusz1!$B$5</c:f>
              <c:numCache>
                <c:formatCode>###0</c:formatCode>
                <c:ptCount val="1"/>
                <c:pt idx="0">
                  <c:v>13.504889786303014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17-4400-8162-2E63028039DB}"/>
            </c:ext>
          </c:extLst>
        </c:ser>
        <c:ser>
          <c:idx val="1"/>
          <c:order val="1"/>
          <c:spPr>
            <a:solidFill>
              <a:srgbClr val="47576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517-4400-8162-2E63028039D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Arkusz1!$A$5</c:f>
              <c:strCache>
                <c:ptCount val="1"/>
                <c:pt idx="0">
                  <c:v>południowo - zachodni</c:v>
                </c:pt>
              </c:strCache>
            </c:strRef>
          </c:cat>
          <c:val>
            <c:numRef>
              <c:f>Arkusz1!$C$5</c:f>
              <c:numCache>
                <c:formatCode>###0</c:formatCode>
                <c:ptCount val="1"/>
                <c:pt idx="0">
                  <c:v>6.0971159695825348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17-4400-8162-2E63028039DB}"/>
            </c:ext>
          </c:extLst>
        </c:ser>
        <c:ser>
          <c:idx val="2"/>
          <c:order val="2"/>
          <c:spPr>
            <a:solidFill>
              <a:srgbClr val="BDBDB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Arkusz1!$A$5</c:f>
              <c:strCache>
                <c:ptCount val="1"/>
                <c:pt idx="0">
                  <c:v>południowo - zachodni</c:v>
                </c:pt>
              </c:strCache>
            </c:strRef>
          </c:cat>
          <c:val>
            <c:numRef>
              <c:f>Arkusz1!$D$5</c:f>
              <c:numCache>
                <c:formatCode>###0</c:formatCode>
                <c:ptCount val="1"/>
                <c:pt idx="0">
                  <c:v>2.4729747353007028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17-4400-8162-2E6302803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72632660696"/>
          <c:y val="0.18085302645823106"/>
          <c:w val="0.80254514641977037"/>
          <c:h val="0.774939937541839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2B0A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</c:f>
              <c:strCache>
                <c:ptCount val="1"/>
                <c:pt idx="0">
                  <c:v>południowy</c:v>
                </c:pt>
              </c:strCache>
            </c:strRef>
          </c:cat>
          <c:val>
            <c:numRef>
              <c:f>Arkusz1!$B$7</c:f>
              <c:numCache>
                <c:formatCode>###0</c:formatCode>
                <c:ptCount val="1"/>
                <c:pt idx="0">
                  <c:v>11.910209586304155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AB-46CE-9BE1-8D8624D365C1}"/>
            </c:ext>
          </c:extLst>
        </c:ser>
        <c:ser>
          <c:idx val="1"/>
          <c:order val="1"/>
          <c:spPr>
            <a:solidFill>
              <a:srgbClr val="47576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7AB-46CE-9BE1-8D8624D365C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</c:f>
              <c:strCache>
                <c:ptCount val="1"/>
                <c:pt idx="0">
                  <c:v>południowy</c:v>
                </c:pt>
              </c:strCache>
            </c:strRef>
          </c:cat>
          <c:val>
            <c:numRef>
              <c:f>Arkusz1!$C$7</c:f>
              <c:numCache>
                <c:formatCode>###0</c:formatCode>
                <c:ptCount val="1"/>
                <c:pt idx="0">
                  <c:v>9.9915837495150406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AB-46CE-9BE1-8D8624D365C1}"/>
            </c:ext>
          </c:extLst>
        </c:ser>
        <c:ser>
          <c:idx val="2"/>
          <c:order val="2"/>
          <c:spPr>
            <a:solidFill>
              <a:srgbClr val="BDBDB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</c:f>
              <c:strCache>
                <c:ptCount val="1"/>
                <c:pt idx="0">
                  <c:v>południowy</c:v>
                </c:pt>
              </c:strCache>
            </c:strRef>
          </c:cat>
          <c:val>
            <c:numRef>
              <c:f>Arkusz1!$D$7</c:f>
              <c:numCache>
                <c:formatCode>###0</c:formatCode>
                <c:ptCount val="1"/>
                <c:pt idx="0">
                  <c:v>4.0199147257124501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AB-46CE-9BE1-8D8624D36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72632660696"/>
          <c:y val="0.26611926861825969"/>
          <c:w val="0.80254514641977037"/>
          <c:h val="0.526899078011982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2B0A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</c:f>
              <c:strCache>
                <c:ptCount val="1"/>
                <c:pt idx="0">
                  <c:v>wschodni</c:v>
                </c:pt>
              </c:strCache>
            </c:strRef>
          </c:cat>
          <c:val>
            <c:numRef>
              <c:f>Arkusz1!$B$3</c:f>
              <c:numCache>
                <c:formatCode>###0</c:formatCode>
                <c:ptCount val="1"/>
                <c:pt idx="0">
                  <c:v>10.750136971685244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1-4B11-B4E9-51C11CDD2BE7}"/>
            </c:ext>
          </c:extLst>
        </c:ser>
        <c:ser>
          <c:idx val="1"/>
          <c:order val="1"/>
          <c:spPr>
            <a:solidFill>
              <a:srgbClr val="47576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084506811664962E-7"/>
                  <c:y val="7.885015366466954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6227273379535"/>
                      <c:h val="0.23873446707764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6C1-4B11-B4E9-51C11CDD2BE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</c:f>
              <c:strCache>
                <c:ptCount val="1"/>
                <c:pt idx="0">
                  <c:v>wschodni</c:v>
                </c:pt>
              </c:strCache>
            </c:strRef>
          </c:cat>
          <c:val>
            <c:numRef>
              <c:f>Arkusz1!$C$3</c:f>
              <c:numCache>
                <c:formatCode>###0</c:formatCode>
                <c:ptCount val="1"/>
                <c:pt idx="0">
                  <c:v>27.48088666852933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C1-4B11-B4E9-51C11CDD2BE7}"/>
            </c:ext>
          </c:extLst>
        </c:ser>
        <c:ser>
          <c:idx val="2"/>
          <c:order val="2"/>
          <c:spPr>
            <a:solidFill>
              <a:srgbClr val="BDBDB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</c:f>
              <c:strCache>
                <c:ptCount val="1"/>
                <c:pt idx="0">
                  <c:v>wschodni</c:v>
                </c:pt>
              </c:strCache>
            </c:strRef>
          </c:cat>
          <c:val>
            <c:numRef>
              <c:f>Arkusz1!$D$3</c:f>
              <c:numCache>
                <c:formatCode>###0</c:formatCode>
                <c:ptCount val="1"/>
                <c:pt idx="0">
                  <c:v>3.060138557217055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C1-4B11-B4E9-51C11CDD2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94393940968073E-2"/>
          <c:y val="3.5975052025635328E-3"/>
          <c:w val="0.73232046206514034"/>
          <c:h val="0.946256173314710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Arkusz1!$C$3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7576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E54-48AF-AE38-BC975E13FA8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E54-48AF-AE38-BC975E13FA8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E54-48AF-AE38-BC975E13FA8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E54-48AF-AE38-BC975E13FA8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E54-48AF-AE38-BC975E13FA8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E54-48AF-AE38-BC975E13FA8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E54-48AF-AE38-BC975E13FA86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E54-48AF-AE38-BC975E13FA8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E54-48AF-AE38-BC975E13FA86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E54-48AF-AE38-BC975E13FA86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E54-48AF-AE38-BC975E13FA8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E54-48AF-AE38-BC975E13FA86}"/>
                </c:ext>
              </c:extLst>
            </c:dLbl>
            <c:dLbl>
              <c:idx val="4"/>
              <c:layout>
                <c:manualLayout>
                  <c:x val="-7.3587698663147641E-2"/>
                  <c:y val="5.7535902981497038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37764017744898"/>
                      <c:h val="0.226991059270067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E54-48AF-AE38-BC975E13F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Arkusz1!$B$4:$B$16</c:f>
              <c:strCache>
                <c:ptCount val="13"/>
                <c:pt idx="0">
                  <c:v>Nie mam takiej potrzeby</c:v>
                </c:pt>
                <c:pt idx="1">
                  <c:v>Nie ma programów dostępnych dla mnie</c:v>
                </c:pt>
                <c:pt idx="2">
                  <c:v>Ze względu na wkład finansowy, który jest wymagany od wnioskodawcy</c:v>
                </c:pt>
                <c:pt idx="3">
                  <c:v>Ze względu na formalności, których trzeba dopełnić</c:v>
                </c:pt>
                <c:pt idx="4">
                  <c:v>Nie jestem decydentem (np. mieszkanie w domu wielorodzinnym, wynajmuje mieszkanie)</c:v>
                </c:pt>
                <c:pt idx="5">
                  <c:v>Własne źródła ciepła (np. przez uruchomieniem programu)</c:v>
                </c:pt>
                <c:pt idx="6">
                  <c:v>Ze względu na konieczność najpierw zrealizowania inwestycji przed przyznaniem dotacji</c:v>
                </c:pt>
                <c:pt idx="7">
                  <c:v>Ze względu na dodatkowe działania, które musiałbym podjąć, aby zrealizować inwestycję</c:v>
                </c:pt>
                <c:pt idx="8">
                  <c:v>Obawiam się obowiązków, które zostają nałożone na beneficjenta programu</c:v>
                </c:pt>
                <c:pt idx="9">
                  <c:v>Mam zamiar skorzystać</c:v>
                </c:pt>
                <c:pt idx="10">
                  <c:v>Brak informacji, źle przekazane informacje</c:v>
                </c:pt>
                <c:pt idx="11">
                  <c:v>inne powody</c:v>
                </c:pt>
                <c:pt idx="12">
                  <c:v>Nie wiem, trudno powiedzieć</c:v>
                </c:pt>
              </c:strCache>
            </c:strRef>
          </c:cat>
          <c:val>
            <c:numRef>
              <c:f>Arkusz1!$C$4:$C$16</c:f>
              <c:numCache>
                <c:formatCode>###0</c:formatCode>
                <c:ptCount val="13"/>
                <c:pt idx="0">
                  <c:v>29.217432856619936</c:v>
                </c:pt>
                <c:pt idx="1">
                  <c:v>27.130794667000302</c:v>
                </c:pt>
                <c:pt idx="2">
                  <c:v>17.750733757221287</c:v>
                </c:pt>
                <c:pt idx="3">
                  <c:v>7.7650323506185464</c:v>
                </c:pt>
                <c:pt idx="4">
                  <c:v>6.6030774966997425</c:v>
                </c:pt>
                <c:pt idx="5">
                  <c:v>4.6289833141228982</c:v>
                </c:pt>
                <c:pt idx="6">
                  <c:v>3.507480066299915</c:v>
                </c:pt>
                <c:pt idx="7">
                  <c:v>3.49567200160004</c:v>
                </c:pt>
                <c:pt idx="8">
                  <c:v>2.6644716250557376</c:v>
                </c:pt>
                <c:pt idx="9">
                  <c:v>2.2196963753493861</c:v>
                </c:pt>
                <c:pt idx="10">
                  <c:v>1.6527970502483251</c:v>
                </c:pt>
                <c:pt idx="11">
                  <c:v>6.6131908447836398</c:v>
                </c:pt>
                <c:pt idx="12">
                  <c:v>2.7449772155757022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E54-48AF-AE38-BC975E13FA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525545912"/>
        <c:axId val="525553752"/>
      </c:barChart>
      <c:catAx>
        <c:axId val="525545912"/>
        <c:scaling>
          <c:orientation val="maxMin"/>
        </c:scaling>
        <c:delete val="1"/>
        <c:axPos val="l"/>
        <c:numFmt formatCode="0.00%" sourceLinked="0"/>
        <c:majorTickMark val="none"/>
        <c:minorTickMark val="none"/>
        <c:tickLblPos val="nextTo"/>
        <c:crossAx val="525553752"/>
        <c:crosses val="autoZero"/>
        <c:auto val="1"/>
        <c:lblAlgn val="ctr"/>
        <c:lblOffset val="100"/>
        <c:noMultiLvlLbl val="0"/>
      </c:catAx>
      <c:valAx>
        <c:axId val="525553752"/>
        <c:scaling>
          <c:orientation val="minMax"/>
        </c:scaling>
        <c:delete val="1"/>
        <c:axPos val="b"/>
        <c:numFmt formatCode="####%" sourceLinked="0"/>
        <c:majorTickMark val="out"/>
        <c:minorTickMark val="none"/>
        <c:tickLblPos val="nextTo"/>
        <c:crossAx val="52554591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63138606754864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88B9B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25-4831-BF90-068DD76F89F0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25-4831-BF90-068DD76F89F0}"/>
              </c:ext>
            </c:extLst>
          </c:dPt>
          <c:dPt>
            <c:idx val="2"/>
            <c:bubble3D val="0"/>
            <c:spPr>
              <a:solidFill>
                <a:srgbClr val="FFC4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25-4831-BF90-068DD76F89F0}"/>
              </c:ext>
            </c:extLst>
          </c:dPt>
          <c:dPt>
            <c:idx val="3"/>
            <c:bubble3D val="0"/>
            <c:spPr>
              <a:solidFill>
                <a:srgbClr val="A0CC1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25-4831-BF90-068DD76F89F0}"/>
              </c:ext>
            </c:extLst>
          </c:dPt>
          <c:dPt>
            <c:idx val="4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125-4831-BF90-068DD76F89F0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125-4831-BF90-068DD76F89F0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125-4831-BF90-068DD76F89F0}"/>
              </c:ext>
            </c:extLst>
          </c:dPt>
          <c:dLbls>
            <c:dLbl>
              <c:idx val="0"/>
              <c:layout>
                <c:manualLayout>
                  <c:x val="1.8631665542531813E-2"/>
                  <c:y val="-0.169041210522569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25-4831-BF90-068DD76F89F0}"/>
                </c:ext>
              </c:extLst>
            </c:dLbl>
            <c:dLbl>
              <c:idx val="1"/>
              <c:layout>
                <c:manualLayout>
                  <c:x val="0.16768498988278555"/>
                  <c:y val="-0.1249435034297252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25-4831-BF90-068DD76F89F0}"/>
                </c:ext>
              </c:extLst>
            </c:dLbl>
            <c:dLbl>
              <c:idx val="5"/>
              <c:layout>
                <c:manualLayout>
                  <c:x val="-0.10713207686955743"/>
                  <c:y val="-0.1396427391273399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25-4831-BF90-068DD76F89F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podstawowe</c:v>
                </c:pt>
                <c:pt idx="1">
                  <c:v>gimnazjalne</c:v>
                </c:pt>
                <c:pt idx="2">
                  <c:v>zasadnicze zawodowe</c:v>
                </c:pt>
                <c:pt idx="3">
                  <c:v>średnie i pomaturalne</c:v>
                </c:pt>
                <c:pt idx="4">
                  <c:v>wyższe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0.0%</c:formatCode>
                <c:ptCount val="6"/>
                <c:pt idx="0" formatCode="0%">
                  <c:v>1.6915422885572101E-2</c:v>
                </c:pt>
                <c:pt idx="1">
                  <c:v>2.9850746268656699E-3</c:v>
                </c:pt>
                <c:pt idx="2" formatCode="0%">
                  <c:v>0.10547263681592001</c:v>
                </c:pt>
                <c:pt idx="3" formatCode="0%">
                  <c:v>0.34427860696517398</c:v>
                </c:pt>
                <c:pt idx="4" formatCode="0%">
                  <c:v>0.52636815920397995</c:v>
                </c:pt>
                <c:pt idx="5">
                  <c:v>3.9800995024875602E-3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125-4831-BF90-068DD76F89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26-457E-B2B1-0E6A30900B0B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26-457E-B2B1-0E6A30900B0B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26-457E-B2B1-0E6A30900B0B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26-457E-B2B1-0E6A30900B0B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B26-457E-B2B1-0E6A30900B0B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B26-457E-B2B1-0E6A30900B0B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26-457E-B2B1-0E6A30900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Czyste powietrze</c:v>
                </c:pt>
                <c:pt idx="1">
                  <c:v>Mój prąd</c:v>
                </c:pt>
                <c:pt idx="2">
                  <c:v>Stop smog</c:v>
                </c:pt>
                <c:pt idx="3">
                  <c:v>Żadnego z powyższych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9.4619916907566672</c:v>
                </c:pt>
                <c:pt idx="1">
                  <c:v>12.767509361301055</c:v>
                </c:pt>
                <c:pt idx="2">
                  <c:v>3.4554606210170293</c:v>
                </c:pt>
                <c:pt idx="3">
                  <c:v>77.307835266655729</c:v>
                </c:pt>
                <c:pt idx="4">
                  <c:v>1.1055598127080839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B26-457E-B2B1-0E6A30900B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Czyste powietrze</c:v>
                </c:pt>
              </c:strCache>
            </c:strRef>
          </c:tx>
          <c:spPr>
            <a:solidFill>
              <a:srgbClr val="C2B0A5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3E7-4C1F-8339-029251F4FDCC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Mój prąd</c:v>
                </c:pt>
              </c:strCache>
            </c:strRef>
          </c:tx>
          <c:spPr>
            <a:solidFill>
              <a:srgbClr val="47576D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63E7-4C1F-8339-029251F4FDCC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Stop smog</c:v>
                </c:pt>
              </c:strCache>
            </c:strRef>
          </c:tx>
          <c:spPr>
            <a:solidFill>
              <a:srgbClr val="BDBDBD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63E7-4C1F-8339-029251F4FDCC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Nie skorzystał(a) z żadnego programu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63E7-4C1F-8339-029251F4FDCC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004B88"/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E7-4C1F-8339-029251F4F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63E7-4C1F-8339-029251F4FDCC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</c:strCache>
            </c:strRef>
          </c:tx>
          <c:spPr>
            <a:solidFill>
              <a:srgbClr val="5959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Arkusz1!$G$2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63E7-4C1F-8339-029251F4FD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"/>
          <c:y val="0.13776053688597439"/>
          <c:w val="0.5557159379335852"/>
          <c:h val="0.74855529027827672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21933000183829957"/>
          <c:w val="0.94517441554847614"/>
          <c:h val="0.75511481477722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7576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7576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D-40EA-9178-5FBE571A073A}"/>
              </c:ext>
            </c:extLst>
          </c:dPt>
          <c:dPt>
            <c:idx val="1"/>
            <c:invertIfNegative val="0"/>
            <c:bubble3D val="0"/>
            <c:spPr>
              <a:solidFill>
                <a:srgbClr val="47576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D-40EA-9178-5FBE571A073A}"/>
              </c:ext>
            </c:extLst>
          </c:dPt>
          <c:dPt>
            <c:idx val="2"/>
            <c:invertIfNegative val="0"/>
            <c:bubble3D val="0"/>
            <c:spPr>
              <a:solidFill>
                <a:srgbClr val="47576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37D-40EA-9178-5FBE571A073A}"/>
              </c:ext>
            </c:extLst>
          </c:dPt>
          <c:dPt>
            <c:idx val="3"/>
            <c:invertIfNegative val="0"/>
            <c:bubble3D val="0"/>
            <c:spPr>
              <a:solidFill>
                <a:srgbClr val="47576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37D-40EA-9178-5FBE571A073A}"/>
              </c:ext>
            </c:extLst>
          </c:dPt>
          <c:dPt>
            <c:idx val="4"/>
            <c:invertIfNegative val="0"/>
            <c:bubble3D val="0"/>
            <c:spPr>
              <a:solidFill>
                <a:srgbClr val="47576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37D-40EA-9178-5FBE571A073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Nie mam takiej potrzeby</c:v>
                </c:pt>
                <c:pt idx="1">
                  <c:v>Nie ma programów dostępnych dla mnie</c:v>
                </c:pt>
                <c:pt idx="2">
                  <c:v>Ze względu na wkład finansowy, który jest wymagany od wnioskodawcy</c:v>
                </c:pt>
                <c:pt idx="3">
                  <c:v>Ze względu na formalności, których trzeba dopełnić</c:v>
                </c:pt>
                <c:pt idx="4">
                  <c:v>Nie jestem decydentem (np. mieszkanie w domu wielorodzinnym, wynajmuje mieszkanie)</c:v>
                </c:pt>
                <c:pt idx="5">
                  <c:v>Własne źródła ciepła (np. przez uruchomieniem programu)</c:v>
                </c:pt>
              </c:strCache>
            </c:strRef>
          </c:cat>
          <c:val>
            <c:numRef>
              <c:f>Arkusz1!$B$4:$B$9</c:f>
              <c:numCache>
                <c:formatCode>###0</c:formatCode>
                <c:ptCount val="6"/>
                <c:pt idx="0">
                  <c:v>29.217432856619936</c:v>
                </c:pt>
                <c:pt idx="1">
                  <c:v>27.130794667000302</c:v>
                </c:pt>
                <c:pt idx="2">
                  <c:v>17.750733757221287</c:v>
                </c:pt>
                <c:pt idx="3">
                  <c:v>7.7650323506185464</c:v>
                </c:pt>
                <c:pt idx="4">
                  <c:v>6.6030774966997425</c:v>
                </c:pt>
                <c:pt idx="5">
                  <c:v>4.6289833141228982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7D-40EA-9178-5FBE571A073A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Do 1500 zł</c:v>
                </c:pt>
              </c:strCache>
            </c:strRef>
          </c:tx>
          <c:spPr>
            <a:solidFill>
              <a:srgbClr val="E5DAA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Nie mam takiej potrzeby</c:v>
                </c:pt>
                <c:pt idx="1">
                  <c:v>Nie ma programów dostępnych dla mnie</c:v>
                </c:pt>
                <c:pt idx="2">
                  <c:v>Ze względu na wkład finansowy, który jest wymagany od wnioskodawcy</c:v>
                </c:pt>
                <c:pt idx="3">
                  <c:v>Ze względu na formalności, których trzeba dopełnić</c:v>
                </c:pt>
                <c:pt idx="4">
                  <c:v>Nie jestem decydentem (np. mieszkanie w domu wielorodzinnym, wynajmuje mieszkanie)</c:v>
                </c:pt>
                <c:pt idx="5">
                  <c:v>Własne źródła ciepła (np. przez uruchomieniem programu)</c:v>
                </c:pt>
              </c:strCache>
            </c:strRef>
          </c:cat>
          <c:val>
            <c:numRef>
              <c:f>Arkusz1!$C$4:$C$9</c:f>
              <c:numCache>
                <c:formatCode>###0</c:formatCode>
                <c:ptCount val="6"/>
                <c:pt idx="0">
                  <c:v>25.36566063859636</c:v>
                </c:pt>
                <c:pt idx="1">
                  <c:v>24.700416353813154</c:v>
                </c:pt>
                <c:pt idx="2">
                  <c:v>23.981097115158715</c:v>
                </c:pt>
                <c:pt idx="3">
                  <c:v>9.5672282914865292</c:v>
                </c:pt>
                <c:pt idx="4">
                  <c:v>3.6686455934672608</c:v>
                </c:pt>
                <c:pt idx="5">
                  <c:v>3.8897748470771778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37D-40EA-9178-5FBE571A073A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1501-2500 zł</c:v>
                </c:pt>
              </c:strCache>
            </c:strRef>
          </c:tx>
          <c:spPr>
            <a:solidFill>
              <a:srgbClr val="C8B4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Nie mam takiej potrzeby</c:v>
                </c:pt>
                <c:pt idx="1">
                  <c:v>Nie ma programów dostępnych dla mnie</c:v>
                </c:pt>
                <c:pt idx="2">
                  <c:v>Ze względu na wkład finansowy, który jest wymagany od wnioskodawcy</c:v>
                </c:pt>
                <c:pt idx="3">
                  <c:v>Ze względu na formalności, których trzeba dopełnić</c:v>
                </c:pt>
                <c:pt idx="4">
                  <c:v>Nie jestem decydentem (np. mieszkanie w domu wielorodzinnym, wynajmuje mieszkanie)</c:v>
                </c:pt>
                <c:pt idx="5">
                  <c:v>Własne źródła ciepła (np. przez uruchomieniem programu)</c:v>
                </c:pt>
              </c:strCache>
            </c:strRef>
          </c:cat>
          <c:val>
            <c:numRef>
              <c:f>Arkusz1!$D$4:$D$9</c:f>
              <c:numCache>
                <c:formatCode>###0</c:formatCode>
                <c:ptCount val="6"/>
                <c:pt idx="0">
                  <c:v>28.065098651780225</c:v>
                </c:pt>
                <c:pt idx="1">
                  <c:v>27.14872007608648</c:v>
                </c:pt>
                <c:pt idx="2">
                  <c:v>20.597248629071615</c:v>
                </c:pt>
                <c:pt idx="3">
                  <c:v>8.4142734336041105</c:v>
                </c:pt>
                <c:pt idx="4">
                  <c:v>5.124760478102643</c:v>
                </c:pt>
                <c:pt idx="5">
                  <c:v>4.5003410927050274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37D-40EA-9178-5FBE571A073A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Powyżej 2500 zł</c:v>
                </c:pt>
              </c:strCache>
            </c:strRef>
          </c:tx>
          <c:spPr>
            <a:solidFill>
              <a:srgbClr val="ECB24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Nie mam takiej potrzeby</c:v>
                </c:pt>
                <c:pt idx="1">
                  <c:v>Nie ma programów dostępnych dla mnie</c:v>
                </c:pt>
                <c:pt idx="2">
                  <c:v>Ze względu na wkład finansowy, który jest wymagany od wnioskodawcy</c:v>
                </c:pt>
                <c:pt idx="3">
                  <c:v>Ze względu na formalności, których trzeba dopełnić</c:v>
                </c:pt>
                <c:pt idx="4">
                  <c:v>Nie jestem decydentem (np. mieszkanie w domu wielorodzinnym, wynajmuje mieszkanie)</c:v>
                </c:pt>
                <c:pt idx="5">
                  <c:v>Własne źródła ciepła (np. przez uruchomieniem programu)</c:v>
                </c:pt>
              </c:strCache>
            </c:strRef>
          </c:cat>
          <c:val>
            <c:numRef>
              <c:f>Arkusz1!$E$4:$E$9</c:f>
              <c:numCache>
                <c:formatCode>###0</c:formatCode>
                <c:ptCount val="6"/>
                <c:pt idx="0">
                  <c:v>37.509551528930388</c:v>
                </c:pt>
                <c:pt idx="1">
                  <c:v>28.155811035578392</c:v>
                </c:pt>
                <c:pt idx="2">
                  <c:v>8.1972908652192444</c:v>
                </c:pt>
                <c:pt idx="3">
                  <c:v>5.3772543350718429</c:v>
                </c:pt>
                <c:pt idx="4">
                  <c:v>8.8310564603843105</c:v>
                </c:pt>
                <c:pt idx="5">
                  <c:v>6.1279955951770573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37D-40EA-9178-5FBE571A07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12942817627492986"/>
          <c:w val="0.94517441554847614"/>
          <c:h val="0.84501659556808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7576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7576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D-40EA-9178-5FBE571A073A}"/>
              </c:ext>
            </c:extLst>
          </c:dPt>
          <c:dPt>
            <c:idx val="1"/>
            <c:invertIfNegative val="0"/>
            <c:bubble3D val="0"/>
            <c:spPr>
              <a:solidFill>
                <a:srgbClr val="47576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D-40EA-9178-5FBE571A073A}"/>
              </c:ext>
            </c:extLst>
          </c:dPt>
          <c:dPt>
            <c:idx val="2"/>
            <c:invertIfNegative val="0"/>
            <c:bubble3D val="0"/>
            <c:spPr>
              <a:solidFill>
                <a:srgbClr val="47576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37D-40EA-9178-5FBE571A073A}"/>
              </c:ext>
            </c:extLst>
          </c:dPt>
          <c:dPt>
            <c:idx val="3"/>
            <c:invertIfNegative val="0"/>
            <c:bubble3D val="0"/>
            <c:spPr>
              <a:solidFill>
                <a:srgbClr val="47576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37D-40EA-9178-5FBE571A073A}"/>
              </c:ext>
            </c:extLst>
          </c:dPt>
          <c:dPt>
            <c:idx val="4"/>
            <c:invertIfNegative val="0"/>
            <c:bubble3D val="0"/>
            <c:spPr>
              <a:solidFill>
                <a:srgbClr val="47576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37D-40EA-9178-5FBE571A073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Nie mam takiej potrzeby</c:v>
                </c:pt>
                <c:pt idx="1">
                  <c:v>Nie ma programów dostępnych dla mnie</c:v>
                </c:pt>
                <c:pt idx="2">
                  <c:v>Ze względu na wkład finansowy, który jest wymagany od wnioskodawcy</c:v>
                </c:pt>
                <c:pt idx="3">
                  <c:v>Ze względu na formalności, których trzeba dopełnić</c:v>
                </c:pt>
                <c:pt idx="4">
                  <c:v>Nie jestem decydentem (np. mieszkanie w domu wielorodzinnym, wynajmuje mieszkanie)</c:v>
                </c:pt>
                <c:pt idx="5">
                  <c:v>Własne źródła ciepła (np. przez uruchomieniem programu)</c:v>
                </c:pt>
              </c:strCache>
            </c:strRef>
          </c:cat>
          <c:val>
            <c:numRef>
              <c:f>Arkusz1!$B$4:$B$9</c:f>
              <c:numCache>
                <c:formatCode>###0</c:formatCode>
                <c:ptCount val="6"/>
                <c:pt idx="0">
                  <c:v>29.217432856619936</c:v>
                </c:pt>
                <c:pt idx="1">
                  <c:v>27.130794667000302</c:v>
                </c:pt>
                <c:pt idx="2">
                  <c:v>17.750733757221287</c:v>
                </c:pt>
                <c:pt idx="3">
                  <c:v>7.7650323506185464</c:v>
                </c:pt>
                <c:pt idx="4">
                  <c:v>6.6030774966997425</c:v>
                </c:pt>
                <c:pt idx="5">
                  <c:v>4.6289833141228982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7D-40EA-9178-5FBE571A073A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Wieś</c:v>
                </c:pt>
              </c:strCache>
            </c:strRef>
          </c:tx>
          <c:spPr>
            <a:solidFill>
              <a:srgbClr val="004B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Nie mam takiej potrzeby</c:v>
                </c:pt>
                <c:pt idx="1">
                  <c:v>Nie ma programów dostępnych dla mnie</c:v>
                </c:pt>
                <c:pt idx="2">
                  <c:v>Ze względu na wkład finansowy, który jest wymagany od wnioskodawcy</c:v>
                </c:pt>
                <c:pt idx="3">
                  <c:v>Ze względu na formalności, których trzeba dopełnić</c:v>
                </c:pt>
                <c:pt idx="4">
                  <c:v>Nie jestem decydentem (np. mieszkanie w domu wielorodzinnym, wynajmuje mieszkanie)</c:v>
                </c:pt>
                <c:pt idx="5">
                  <c:v>Własne źródła ciepła (np. przez uruchomieniem programu)</c:v>
                </c:pt>
              </c:strCache>
            </c:strRef>
          </c:cat>
          <c:val>
            <c:numRef>
              <c:f>Arkusz1!$C$4:$C$9</c:f>
              <c:numCache>
                <c:formatCode>###0</c:formatCode>
                <c:ptCount val="6"/>
                <c:pt idx="0">
                  <c:v>22.844738760166475</c:v>
                </c:pt>
                <c:pt idx="1">
                  <c:v>11.102559914401619</c:v>
                </c:pt>
                <c:pt idx="2">
                  <c:v>28.986923613609921</c:v>
                </c:pt>
                <c:pt idx="3">
                  <c:v>11.4350858017141</c:v>
                </c:pt>
                <c:pt idx="4">
                  <c:v>6.2602397896539115</c:v>
                </c:pt>
                <c:pt idx="5">
                  <c:v>5.1042590334843725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37D-40EA-9178-5FBE571A073A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Miasto do 20 tys.</c:v>
                </c:pt>
              </c:strCache>
            </c:strRef>
          </c:tx>
          <c:spPr>
            <a:solidFill>
              <a:srgbClr val="3898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Nie mam takiej potrzeby</c:v>
                </c:pt>
                <c:pt idx="1">
                  <c:v>Nie ma programów dostępnych dla mnie</c:v>
                </c:pt>
                <c:pt idx="2">
                  <c:v>Ze względu na wkład finansowy, który jest wymagany od wnioskodawcy</c:v>
                </c:pt>
                <c:pt idx="3">
                  <c:v>Ze względu na formalności, których trzeba dopełnić</c:v>
                </c:pt>
                <c:pt idx="4">
                  <c:v>Nie jestem decydentem (np. mieszkanie w domu wielorodzinnym, wynajmuje mieszkanie)</c:v>
                </c:pt>
                <c:pt idx="5">
                  <c:v>Własne źródła ciepła (np. przez uruchomieniem programu)</c:v>
                </c:pt>
              </c:strCache>
            </c:strRef>
          </c:cat>
          <c:val>
            <c:numRef>
              <c:f>Arkusz1!$D$4:$D$9</c:f>
              <c:numCache>
                <c:formatCode>###0</c:formatCode>
                <c:ptCount val="6"/>
                <c:pt idx="0">
                  <c:v>20.813284216263135</c:v>
                </c:pt>
                <c:pt idx="1">
                  <c:v>25.873203793697602</c:v>
                </c:pt>
                <c:pt idx="2">
                  <c:v>24.96436452739497</c:v>
                </c:pt>
                <c:pt idx="3">
                  <c:v>10.271830009336476</c:v>
                </c:pt>
                <c:pt idx="4">
                  <c:v>3.659887308989128</c:v>
                </c:pt>
                <c:pt idx="5">
                  <c:v>6.159366081043367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37D-40EA-9178-5FBE571A073A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Miasto 20-100 tys.</c:v>
                </c:pt>
              </c:strCache>
            </c:strRef>
          </c:tx>
          <c:spPr>
            <a:solidFill>
              <a:srgbClr val="A8A2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Nie mam takiej potrzeby</c:v>
                </c:pt>
                <c:pt idx="1">
                  <c:v>Nie ma programów dostępnych dla mnie</c:v>
                </c:pt>
                <c:pt idx="2">
                  <c:v>Ze względu na wkład finansowy, który jest wymagany od wnioskodawcy</c:v>
                </c:pt>
                <c:pt idx="3">
                  <c:v>Ze względu na formalności, których trzeba dopełnić</c:v>
                </c:pt>
                <c:pt idx="4">
                  <c:v>Nie jestem decydentem (np. mieszkanie w domu wielorodzinnym, wynajmuje mieszkanie)</c:v>
                </c:pt>
                <c:pt idx="5">
                  <c:v>Własne źródła ciepła (np. przez uruchomieniem programu)</c:v>
                </c:pt>
              </c:strCache>
            </c:strRef>
          </c:cat>
          <c:val>
            <c:numRef>
              <c:f>Arkusz1!$E$4:$E$9</c:f>
              <c:numCache>
                <c:formatCode>###0</c:formatCode>
                <c:ptCount val="6"/>
                <c:pt idx="0">
                  <c:v>32.628081117926335</c:v>
                </c:pt>
                <c:pt idx="1">
                  <c:v>36.948900923006391</c:v>
                </c:pt>
                <c:pt idx="2">
                  <c:v>11.086073110708277</c:v>
                </c:pt>
                <c:pt idx="3">
                  <c:v>7.2047072938730681</c:v>
                </c:pt>
                <c:pt idx="4">
                  <c:v>5.5999114183297243</c:v>
                </c:pt>
                <c:pt idx="5">
                  <c:v>3.6522283941925013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37D-40EA-9178-5FBE571A073A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Miasto 100-500 tys.</c:v>
                </c:pt>
              </c:strCache>
            </c:strRef>
          </c:tx>
          <c:spPr>
            <a:solidFill>
              <a:srgbClr val="BDBD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Nie mam takiej potrzeby</c:v>
                </c:pt>
                <c:pt idx="1">
                  <c:v>Nie ma programów dostępnych dla mnie</c:v>
                </c:pt>
                <c:pt idx="2">
                  <c:v>Ze względu na wkład finansowy, który jest wymagany od wnioskodawcy</c:v>
                </c:pt>
                <c:pt idx="3">
                  <c:v>Ze względu na formalności, których trzeba dopełnić</c:v>
                </c:pt>
                <c:pt idx="4">
                  <c:v>Nie jestem decydentem (np. mieszkanie w domu wielorodzinnym, wynajmuje mieszkanie)</c:v>
                </c:pt>
                <c:pt idx="5">
                  <c:v>Własne źródła ciepła (np. przez uruchomieniem programu)</c:v>
                </c:pt>
              </c:strCache>
            </c:strRef>
          </c:cat>
          <c:val>
            <c:numRef>
              <c:f>Arkusz1!$F$4:$F$9</c:f>
              <c:numCache>
                <c:formatCode>###0</c:formatCode>
                <c:ptCount val="6"/>
                <c:pt idx="0">
                  <c:v>31.658625774389961</c:v>
                </c:pt>
                <c:pt idx="1">
                  <c:v>43.855736863733505</c:v>
                </c:pt>
                <c:pt idx="2">
                  <c:v>2.8189154994339312</c:v>
                </c:pt>
                <c:pt idx="3">
                  <c:v>7.8080449990691321</c:v>
                </c:pt>
                <c:pt idx="4">
                  <c:v>0.56117527450019489</c:v>
                </c:pt>
                <c:pt idx="5">
                  <c:v>0.61253011226193133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99-4AA0-931B-AA2DE6513544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Miasto powyżej 500 tys.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Nie mam takiej potrzeby</c:v>
                </c:pt>
                <c:pt idx="1">
                  <c:v>Nie ma programów dostępnych dla mnie</c:v>
                </c:pt>
                <c:pt idx="2">
                  <c:v>Ze względu na wkład finansowy, który jest wymagany od wnioskodawcy</c:v>
                </c:pt>
                <c:pt idx="3">
                  <c:v>Ze względu na formalności, których trzeba dopełnić</c:v>
                </c:pt>
                <c:pt idx="4">
                  <c:v>Nie jestem decydentem (np. mieszkanie w domu wielorodzinnym, wynajmuje mieszkanie)</c:v>
                </c:pt>
                <c:pt idx="5">
                  <c:v>Własne źródła ciepła (np. przez uruchomieniem programu)</c:v>
                </c:pt>
              </c:strCache>
            </c:strRef>
          </c:cat>
          <c:val>
            <c:numRef>
              <c:f>Arkusz1!$G$4:$G$9</c:f>
              <c:numCache>
                <c:formatCode>###0</c:formatCode>
                <c:ptCount val="6"/>
                <c:pt idx="0">
                  <c:v>44.418286431433806</c:v>
                </c:pt>
                <c:pt idx="1">
                  <c:v>34.534495867521933</c:v>
                </c:pt>
                <c:pt idx="2">
                  <c:v>2.95323538299025</c:v>
                </c:pt>
                <c:pt idx="3">
                  <c:v>4.6528289297473062</c:v>
                </c:pt>
                <c:pt idx="4">
                  <c:v>3.3510340851758378</c:v>
                </c:pt>
                <c:pt idx="5">
                  <c:v>1.2376148987333915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99-4AA0-931B-AA2DE65135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33391358187594522"/>
          <c:w val="0.94517441554847614"/>
          <c:h val="0.64053123473957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7576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7576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F2-48A5-B16B-2243F65209F6}"/>
              </c:ext>
            </c:extLst>
          </c:dPt>
          <c:dPt>
            <c:idx val="1"/>
            <c:invertIfNegative val="0"/>
            <c:bubble3D val="0"/>
            <c:spPr>
              <a:solidFill>
                <a:srgbClr val="47576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F2-48A5-B16B-2243F65209F6}"/>
              </c:ext>
            </c:extLst>
          </c:dPt>
          <c:dPt>
            <c:idx val="2"/>
            <c:invertIfNegative val="0"/>
            <c:bubble3D val="0"/>
            <c:spPr>
              <a:solidFill>
                <a:srgbClr val="47576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F2-48A5-B16B-2243F65209F6}"/>
              </c:ext>
            </c:extLst>
          </c:dPt>
          <c:dPt>
            <c:idx val="3"/>
            <c:invertIfNegative val="0"/>
            <c:bubble3D val="0"/>
            <c:spPr>
              <a:solidFill>
                <a:srgbClr val="47576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F2-48A5-B16B-2243F65209F6}"/>
              </c:ext>
            </c:extLst>
          </c:dPt>
          <c:dPt>
            <c:idx val="4"/>
            <c:invertIfNegative val="0"/>
            <c:bubble3D val="0"/>
            <c:spPr>
              <a:solidFill>
                <a:srgbClr val="47576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2F2-48A5-B16B-2243F65209F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Zapewnienie dopłat do ekologicznego źródła ogrzewania domu po wymianie pieca</c:v>
                </c:pt>
                <c:pt idx="1">
                  <c:v>wymiana dotychczasowego ogrzewania na bardziej ekologiczne źródła, pomoc przy wymianie</c:v>
                </c:pt>
                <c:pt idx="2">
                  <c:v>Dofinansowanie energii odnawialnych</c:v>
                </c:pt>
                <c:pt idx="3">
                  <c:v>Ograniczanie ruchu samochodów w zanieczyszczonych miastach</c:v>
                </c:pt>
                <c:pt idx="4">
                  <c:v>Egzekwowanie istniejących przepisów dotyczących zapewniania odpowiedniej jakości powietrza</c:v>
                </c:pt>
              </c:strCache>
            </c:strRef>
          </c:cat>
          <c:val>
            <c:numRef>
              <c:f>Arkusz1!$B$4:$B$8</c:f>
              <c:numCache>
                <c:formatCode>###0</c:formatCode>
                <c:ptCount val="5"/>
                <c:pt idx="0">
                  <c:v>34.69441633713582</c:v>
                </c:pt>
                <c:pt idx="1">
                  <c:v>21.817539619757628</c:v>
                </c:pt>
                <c:pt idx="2">
                  <c:v>19.638075485596403</c:v>
                </c:pt>
                <c:pt idx="3">
                  <c:v>17.779456182739359</c:v>
                </c:pt>
                <c:pt idx="4">
                  <c:v>14.499856558520724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F2-48A5-B16B-2243F65209F6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15 – 24 lat</c:v>
                </c:pt>
              </c:strCache>
            </c:strRef>
          </c:tx>
          <c:spPr>
            <a:solidFill>
              <a:srgbClr val="BDBD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Zapewnienie dopłat do ekologicznego źródła ogrzewania domu po wymianie pieca</c:v>
                </c:pt>
                <c:pt idx="1">
                  <c:v>wymiana dotychczasowego ogrzewania na bardziej ekologiczne źródła, pomoc przy wymianie</c:v>
                </c:pt>
                <c:pt idx="2">
                  <c:v>Dofinansowanie energii odnawialnych</c:v>
                </c:pt>
                <c:pt idx="3">
                  <c:v>Ograniczanie ruchu samochodów w zanieczyszczonych miastach</c:v>
                </c:pt>
                <c:pt idx="4">
                  <c:v>Egzekwowanie istniejących przepisów dotyczących zapewniania odpowiedniej jakości powietrza</c:v>
                </c:pt>
              </c:strCache>
            </c:strRef>
          </c:cat>
          <c:val>
            <c:numRef>
              <c:f>Arkusz1!$C$4:$C$8</c:f>
              <c:numCache>
                <c:formatCode>###0</c:formatCode>
                <c:ptCount val="5"/>
                <c:pt idx="0">
                  <c:v>38.533789141799026</c:v>
                </c:pt>
                <c:pt idx="1">
                  <c:v>16.976973880759978</c:v>
                </c:pt>
                <c:pt idx="2">
                  <c:v>19.510896426255478</c:v>
                </c:pt>
                <c:pt idx="3">
                  <c:v>11.736547381218495</c:v>
                </c:pt>
                <c:pt idx="4">
                  <c:v>5.4817575891234194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2F2-48A5-B16B-2243F65209F6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25 – 34 lat</c:v>
                </c:pt>
              </c:strCache>
            </c:strRef>
          </c:tx>
          <c:spPr>
            <a:solidFill>
              <a:srgbClr val="AD948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Zapewnienie dopłat do ekologicznego źródła ogrzewania domu po wymianie pieca</c:v>
                </c:pt>
                <c:pt idx="1">
                  <c:v>wymiana dotychczasowego ogrzewania na bardziej ekologiczne źródła, pomoc przy wymianie</c:v>
                </c:pt>
                <c:pt idx="2">
                  <c:v>Dofinansowanie energii odnawialnych</c:v>
                </c:pt>
                <c:pt idx="3">
                  <c:v>Ograniczanie ruchu samochodów w zanieczyszczonych miastach</c:v>
                </c:pt>
                <c:pt idx="4">
                  <c:v>Egzekwowanie istniejących przepisów dotyczących zapewniania odpowiedniej jakości powietrza</c:v>
                </c:pt>
              </c:strCache>
            </c:strRef>
          </c:cat>
          <c:val>
            <c:numRef>
              <c:f>Arkusz1!$D$4:$D$8</c:f>
              <c:numCache>
                <c:formatCode>###0</c:formatCode>
                <c:ptCount val="5"/>
                <c:pt idx="0">
                  <c:v>24.775425926081066</c:v>
                </c:pt>
                <c:pt idx="1">
                  <c:v>17.957775107824382</c:v>
                </c:pt>
                <c:pt idx="2">
                  <c:v>17.789533019616261</c:v>
                </c:pt>
                <c:pt idx="3">
                  <c:v>24.543490451955471</c:v>
                </c:pt>
                <c:pt idx="4">
                  <c:v>15.397096225691032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2F2-48A5-B16B-2243F65209F6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35 – 44 lat</c:v>
                </c:pt>
              </c:strCache>
            </c:strRef>
          </c:tx>
          <c:spPr>
            <a:solidFill>
              <a:srgbClr val="AB7A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Zapewnienie dopłat do ekologicznego źródła ogrzewania domu po wymianie pieca</c:v>
                </c:pt>
                <c:pt idx="1">
                  <c:v>wymiana dotychczasowego ogrzewania na bardziej ekologiczne źródła, pomoc przy wymianie</c:v>
                </c:pt>
                <c:pt idx="2">
                  <c:v>Dofinansowanie energii odnawialnych</c:v>
                </c:pt>
                <c:pt idx="3">
                  <c:v>Ograniczanie ruchu samochodów w zanieczyszczonych miastach</c:v>
                </c:pt>
                <c:pt idx="4">
                  <c:v>Egzekwowanie istniejących przepisów dotyczących zapewniania odpowiedniej jakości powietrza</c:v>
                </c:pt>
              </c:strCache>
            </c:strRef>
          </c:cat>
          <c:val>
            <c:numRef>
              <c:f>Arkusz1!$E$4:$E$8</c:f>
              <c:numCache>
                <c:formatCode>###0</c:formatCode>
                <c:ptCount val="5"/>
                <c:pt idx="0">
                  <c:v>32.926254142632686</c:v>
                </c:pt>
                <c:pt idx="1">
                  <c:v>25.734886762497577</c:v>
                </c:pt>
                <c:pt idx="2">
                  <c:v>23.113689826206731</c:v>
                </c:pt>
                <c:pt idx="3">
                  <c:v>13.943637403964162</c:v>
                </c:pt>
                <c:pt idx="4">
                  <c:v>16.527298790025274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2F2-48A5-B16B-2243F65209F6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45 – 59 lat</c:v>
                </c:pt>
              </c:strCache>
            </c:strRef>
          </c:tx>
          <c:spPr>
            <a:solidFill>
              <a:srgbClr val="DD89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Zapewnienie dopłat do ekologicznego źródła ogrzewania domu po wymianie pieca</c:v>
                </c:pt>
                <c:pt idx="1">
                  <c:v>wymiana dotychczasowego ogrzewania na bardziej ekologiczne źródła, pomoc przy wymianie</c:v>
                </c:pt>
                <c:pt idx="2">
                  <c:v>Dofinansowanie energii odnawialnych</c:v>
                </c:pt>
                <c:pt idx="3">
                  <c:v>Ograniczanie ruchu samochodów w zanieczyszczonych miastach</c:v>
                </c:pt>
                <c:pt idx="4">
                  <c:v>Egzekwowanie istniejących przepisów dotyczących zapewniania odpowiedniej jakości powietrza</c:v>
                </c:pt>
              </c:strCache>
            </c:strRef>
          </c:cat>
          <c:val>
            <c:numRef>
              <c:f>Arkusz1!$F$4:$F$8</c:f>
              <c:numCache>
                <c:formatCode>###0</c:formatCode>
                <c:ptCount val="5"/>
                <c:pt idx="0">
                  <c:v>41.362262971142584</c:v>
                </c:pt>
                <c:pt idx="1">
                  <c:v>22.489172713205058</c:v>
                </c:pt>
                <c:pt idx="2">
                  <c:v>23.782615477269552</c:v>
                </c:pt>
                <c:pt idx="3">
                  <c:v>18.15979048422048</c:v>
                </c:pt>
                <c:pt idx="4">
                  <c:v>12.567121037927912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2F2-48A5-B16B-2243F65209F6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60 i więcej lat</c:v>
                </c:pt>
              </c:strCache>
            </c:strRef>
          </c:tx>
          <c:spPr>
            <a:solidFill>
              <a:srgbClr val="A11A1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Zapewnienie dopłat do ekologicznego źródła ogrzewania domu po wymianie pieca</c:v>
                </c:pt>
                <c:pt idx="1">
                  <c:v>wymiana dotychczasowego ogrzewania na bardziej ekologiczne źródła, pomoc przy wymianie</c:v>
                </c:pt>
                <c:pt idx="2">
                  <c:v>Dofinansowanie energii odnawialnych</c:v>
                </c:pt>
                <c:pt idx="3">
                  <c:v>Ograniczanie ruchu samochodów w zanieczyszczonych miastach</c:v>
                </c:pt>
                <c:pt idx="4">
                  <c:v>Egzekwowanie istniejących przepisów dotyczących zapewniania odpowiedniej jakości powietrza</c:v>
                </c:pt>
              </c:strCache>
            </c:strRef>
          </c:cat>
          <c:val>
            <c:numRef>
              <c:f>Arkusz1!$G$4:$G$8</c:f>
              <c:numCache>
                <c:formatCode>###0</c:formatCode>
                <c:ptCount val="5"/>
                <c:pt idx="0">
                  <c:v>35.778031679138614</c:v>
                </c:pt>
                <c:pt idx="1">
                  <c:v>21.361888138713354</c:v>
                </c:pt>
                <c:pt idx="2">
                  <c:v>14.751340445209154</c:v>
                </c:pt>
                <c:pt idx="3">
                  <c:v>18.245731234720765</c:v>
                </c:pt>
                <c:pt idx="4">
                  <c:v>15.847391224596352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2F2-48A5-B16B-2243F65209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64901842697947076"/>
          <c:w val="0.94517441554847614"/>
          <c:h val="0.32542638963605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7576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7576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E-4DC4-956A-A6FC71EBADC4}"/>
              </c:ext>
            </c:extLst>
          </c:dPt>
          <c:dPt>
            <c:idx val="1"/>
            <c:invertIfNegative val="0"/>
            <c:bubble3D val="0"/>
            <c:spPr>
              <a:solidFill>
                <a:srgbClr val="47576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2E-4DC4-956A-A6FC71EBADC4}"/>
              </c:ext>
            </c:extLst>
          </c:dPt>
          <c:dPt>
            <c:idx val="2"/>
            <c:invertIfNegative val="0"/>
            <c:bubble3D val="0"/>
            <c:spPr>
              <a:solidFill>
                <a:srgbClr val="47576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D2E-4DC4-956A-A6FC71EBADC4}"/>
              </c:ext>
            </c:extLst>
          </c:dPt>
          <c:dPt>
            <c:idx val="3"/>
            <c:invertIfNegative val="0"/>
            <c:bubble3D val="0"/>
            <c:spPr>
              <a:solidFill>
                <a:srgbClr val="47576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D2E-4DC4-956A-A6FC71EBADC4}"/>
              </c:ext>
            </c:extLst>
          </c:dPt>
          <c:dPt>
            <c:idx val="4"/>
            <c:invertIfNegative val="0"/>
            <c:bubble3D val="0"/>
            <c:spPr>
              <a:solidFill>
                <a:srgbClr val="47576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D2E-4DC4-956A-A6FC71EBADC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Arkusz1!$A$9:$A$13</c:f>
              <c:strCache>
                <c:ptCount val="5"/>
                <c:pt idx="0">
                  <c:v>Stosowanie restrykcyjnych kontroli</c:v>
                </c:pt>
                <c:pt idx="1">
                  <c:v>Zwiększenie powierzchni zieleni</c:v>
                </c:pt>
                <c:pt idx="2">
                  <c:v>Wprowadzenie nowych – bardziej restrykcyjnych przepisów dotyczących jakości powietrza</c:v>
                </c:pt>
                <c:pt idx="3">
                  <c:v>zmiana pojazdów na bardziej ekologiczne (np. przesiadka na rower, wymiana starych samochodów)</c:v>
                </c:pt>
                <c:pt idx="4">
                  <c:v>Zapewnienie powszechnego dostępu do informacji o konsekwencjach zanieczyszczenia powietrza</c:v>
                </c:pt>
              </c:strCache>
            </c:strRef>
          </c:cat>
          <c:val>
            <c:numRef>
              <c:f>Arkusz1!$B$9:$B$13</c:f>
              <c:numCache>
                <c:formatCode>###0</c:formatCode>
                <c:ptCount val="5"/>
                <c:pt idx="0">
                  <c:v>11.245725489268425</c:v>
                </c:pt>
                <c:pt idx="1">
                  <c:v>9.5879150764407317</c:v>
                </c:pt>
                <c:pt idx="2">
                  <c:v>8.6450114044896811</c:v>
                </c:pt>
                <c:pt idx="3">
                  <c:v>8.2048902899569374</c:v>
                </c:pt>
                <c:pt idx="4">
                  <c:v>7.4192486913765174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2E-4DC4-956A-A6FC71EBADC4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15 – 24 lat</c:v>
                </c:pt>
              </c:strCache>
            </c:strRef>
          </c:tx>
          <c:spPr>
            <a:solidFill>
              <a:srgbClr val="BDBD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Arkusz1!$A$9:$A$13</c:f>
              <c:strCache>
                <c:ptCount val="5"/>
                <c:pt idx="0">
                  <c:v>Stosowanie restrykcyjnych kontroli</c:v>
                </c:pt>
                <c:pt idx="1">
                  <c:v>Zwiększenie powierzchni zieleni</c:v>
                </c:pt>
                <c:pt idx="2">
                  <c:v>Wprowadzenie nowych – bardziej restrykcyjnych przepisów dotyczących jakości powietrza</c:v>
                </c:pt>
                <c:pt idx="3">
                  <c:v>zmiana pojazdów na bardziej ekologiczne (np. przesiadka na rower, wymiana starych samochodów)</c:v>
                </c:pt>
                <c:pt idx="4">
                  <c:v>Zapewnienie powszechnego dostępu do informacji o konsekwencjach zanieczyszczenia powietrza</c:v>
                </c:pt>
              </c:strCache>
            </c:strRef>
          </c:cat>
          <c:val>
            <c:numRef>
              <c:f>Arkusz1!$C$9:$C$13</c:f>
              <c:numCache>
                <c:formatCode>###0</c:formatCode>
                <c:ptCount val="5"/>
                <c:pt idx="0">
                  <c:v>15.234754213738199</c:v>
                </c:pt>
                <c:pt idx="1">
                  <c:v>9.4968118464191154</c:v>
                </c:pt>
                <c:pt idx="2">
                  <c:v>9.1889123454174673</c:v>
                </c:pt>
                <c:pt idx="3">
                  <c:v>19.108973155358012</c:v>
                </c:pt>
                <c:pt idx="4">
                  <c:v>5.0442999328177418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D2E-4DC4-956A-A6FC71EBADC4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25 – 34 lat</c:v>
                </c:pt>
              </c:strCache>
            </c:strRef>
          </c:tx>
          <c:spPr>
            <a:solidFill>
              <a:srgbClr val="AD948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Arkusz1!$A$9:$A$13</c:f>
              <c:strCache>
                <c:ptCount val="5"/>
                <c:pt idx="0">
                  <c:v>Stosowanie restrykcyjnych kontroli</c:v>
                </c:pt>
                <c:pt idx="1">
                  <c:v>Zwiększenie powierzchni zieleni</c:v>
                </c:pt>
                <c:pt idx="2">
                  <c:v>Wprowadzenie nowych – bardziej restrykcyjnych przepisów dotyczących jakości powietrza</c:v>
                </c:pt>
                <c:pt idx="3">
                  <c:v>zmiana pojazdów na bardziej ekologiczne (np. przesiadka na rower, wymiana starych samochodów)</c:v>
                </c:pt>
                <c:pt idx="4">
                  <c:v>Zapewnienie powszechnego dostępu do informacji o konsekwencjach zanieczyszczenia powietrza</c:v>
                </c:pt>
              </c:strCache>
            </c:strRef>
          </c:cat>
          <c:val>
            <c:numRef>
              <c:f>Arkusz1!$D$9:$D$13</c:f>
              <c:numCache>
                <c:formatCode>###0</c:formatCode>
                <c:ptCount val="5"/>
                <c:pt idx="0">
                  <c:v>18.533010602151531</c:v>
                </c:pt>
                <c:pt idx="1">
                  <c:v>13.578554285620461</c:v>
                </c:pt>
                <c:pt idx="2">
                  <c:v>9.9148212361309387</c:v>
                </c:pt>
                <c:pt idx="3">
                  <c:v>13.122095494422261</c:v>
                </c:pt>
                <c:pt idx="4">
                  <c:v>11.15240054984041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D2E-4DC4-956A-A6FC71EBADC4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35 – 44 lat</c:v>
                </c:pt>
              </c:strCache>
            </c:strRef>
          </c:tx>
          <c:spPr>
            <a:solidFill>
              <a:srgbClr val="AB7A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Arkusz1!$A$9:$A$13</c:f>
              <c:strCache>
                <c:ptCount val="5"/>
                <c:pt idx="0">
                  <c:v>Stosowanie restrykcyjnych kontroli</c:v>
                </c:pt>
                <c:pt idx="1">
                  <c:v>Zwiększenie powierzchni zieleni</c:v>
                </c:pt>
                <c:pt idx="2">
                  <c:v>Wprowadzenie nowych – bardziej restrykcyjnych przepisów dotyczących jakości powietrza</c:v>
                </c:pt>
                <c:pt idx="3">
                  <c:v>zmiana pojazdów na bardziej ekologiczne (np. przesiadka na rower, wymiana starych samochodów)</c:v>
                </c:pt>
                <c:pt idx="4">
                  <c:v>Zapewnienie powszechnego dostępu do informacji o konsekwencjach zanieczyszczenia powietrza</c:v>
                </c:pt>
              </c:strCache>
            </c:strRef>
          </c:cat>
          <c:val>
            <c:numRef>
              <c:f>Arkusz1!$E$9:$E$13</c:f>
              <c:numCache>
                <c:formatCode>###0</c:formatCode>
                <c:ptCount val="5"/>
                <c:pt idx="0">
                  <c:v>10.004439612635963</c:v>
                </c:pt>
                <c:pt idx="1">
                  <c:v>10.320521188683184</c:v>
                </c:pt>
                <c:pt idx="2">
                  <c:v>6.097650373043237</c:v>
                </c:pt>
                <c:pt idx="3">
                  <c:v>8.7055329891485371</c:v>
                </c:pt>
                <c:pt idx="4">
                  <c:v>8.2780440116875216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D2E-4DC4-956A-A6FC71EBADC4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45 – 59 lat</c:v>
                </c:pt>
              </c:strCache>
            </c:strRef>
          </c:tx>
          <c:spPr>
            <a:solidFill>
              <a:srgbClr val="DD89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Arkusz1!$A$9:$A$13</c:f>
              <c:strCache>
                <c:ptCount val="5"/>
                <c:pt idx="0">
                  <c:v>Stosowanie restrykcyjnych kontroli</c:v>
                </c:pt>
                <c:pt idx="1">
                  <c:v>Zwiększenie powierzchni zieleni</c:v>
                </c:pt>
                <c:pt idx="2">
                  <c:v>Wprowadzenie nowych – bardziej restrykcyjnych przepisów dotyczących jakości powietrza</c:v>
                </c:pt>
                <c:pt idx="3">
                  <c:v>zmiana pojazdów na bardziej ekologiczne (np. przesiadka na rower, wymiana starych samochodów)</c:v>
                </c:pt>
                <c:pt idx="4">
                  <c:v>Zapewnienie powszechnego dostępu do informacji o konsekwencjach zanieczyszczenia powietrza</c:v>
                </c:pt>
              </c:strCache>
            </c:strRef>
          </c:cat>
          <c:val>
            <c:numRef>
              <c:f>Arkusz1!$F$9:$F$13</c:f>
              <c:numCache>
                <c:formatCode>###0</c:formatCode>
                <c:ptCount val="5"/>
                <c:pt idx="0">
                  <c:v>9.0676346194324626</c:v>
                </c:pt>
                <c:pt idx="1">
                  <c:v>7.3844514882835073</c:v>
                </c:pt>
                <c:pt idx="2">
                  <c:v>10.7368138374019</c:v>
                </c:pt>
                <c:pt idx="3">
                  <c:v>5.4795782027989821</c:v>
                </c:pt>
                <c:pt idx="4">
                  <c:v>7.5216092759435762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D2E-4DC4-956A-A6FC71EBADC4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60 i więcej lat</c:v>
                </c:pt>
              </c:strCache>
            </c:strRef>
          </c:tx>
          <c:spPr>
            <a:solidFill>
              <a:srgbClr val="A11A1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Arkusz1!$A$9:$A$13</c:f>
              <c:strCache>
                <c:ptCount val="5"/>
                <c:pt idx="0">
                  <c:v>Stosowanie restrykcyjnych kontroli</c:v>
                </c:pt>
                <c:pt idx="1">
                  <c:v>Zwiększenie powierzchni zieleni</c:v>
                </c:pt>
                <c:pt idx="2">
                  <c:v>Wprowadzenie nowych – bardziej restrykcyjnych przepisów dotyczących jakości powietrza</c:v>
                </c:pt>
                <c:pt idx="3">
                  <c:v>zmiana pojazdów na bardziej ekologiczne (np. przesiadka na rower, wymiana starych samochodów)</c:v>
                </c:pt>
                <c:pt idx="4">
                  <c:v>Zapewnienie powszechnego dostępu do informacji o konsekwencjach zanieczyszczenia powietrza</c:v>
                </c:pt>
              </c:strCache>
            </c:strRef>
          </c:cat>
          <c:val>
            <c:numRef>
              <c:f>Arkusz1!$G$9:$G$13</c:f>
              <c:numCache>
                <c:formatCode>###0</c:formatCode>
                <c:ptCount val="5"/>
                <c:pt idx="0">
                  <c:v>8.9351609901830802</c:v>
                </c:pt>
                <c:pt idx="1">
                  <c:v>8.4447006474145336</c:v>
                </c:pt>
                <c:pt idx="2">
                  <c:v>8.3288687952325891</c:v>
                </c:pt>
                <c:pt idx="3">
                  <c:v>4.6237277931508372</c:v>
                </c:pt>
                <c:pt idx="4">
                  <c:v>5.1088050891395014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D2E-4DC4-956A-A6FC71EBAD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EB-43B6-B7CB-85FC630CE57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EB-43B6-B7CB-85FC630CE57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EB-43B6-B7CB-85FC630CE573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EB-43B6-B7CB-85FC630CE573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EB-43B6-B7CB-85FC630CE573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EB-43B6-B7CB-85FC630CE5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Tak, za pośrednictwem sms</c:v>
                </c:pt>
                <c:pt idx="1">
                  <c:v>Tak, za pośrednictwem komunikatów na stronie internetowej urzędu gminy/miasta oraz tv regionalnej</c:v>
                </c:pt>
                <c:pt idx="2">
                  <c:v>Nie, nigdy nie dostałam/nie dostałem takiego komunikatu/ostrzeżenia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Arkusz1!$B$2:$B$5</c:f>
              <c:numCache>
                <c:formatCode>###0</c:formatCode>
                <c:ptCount val="4"/>
                <c:pt idx="0">
                  <c:v>22.072452320416321</c:v>
                </c:pt>
                <c:pt idx="1">
                  <c:v>26.835582588580813</c:v>
                </c:pt>
                <c:pt idx="2">
                  <c:v>48.89853754994494</c:v>
                </c:pt>
                <c:pt idx="3">
                  <c:v>2.1934275410578943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EB-43B6-B7CB-85FC630CE5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Tak, za pośrednictwem sms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A257-43F1-8181-5FCBA6932502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Tak, za pośrednictwem komunikatów na stronie internetowej urzędu gminy/miasta oraz tv regionalnej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A257-43F1-8181-5FCBA6932502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Nie, nigdy nie dostałam/nie dostałem takiego komunikatu/ostrzeżenia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A257-43F1-8181-5FCBA6932502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A257-43F1-8181-5FCBA69325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0.13776053688597439"/>
          <c:w val="0.9906465936465878"/>
          <c:h val="0.74855529027827672"/>
        </c:manualLayout>
      </c:layout>
      <c:overlay val="0"/>
      <c:txPr>
        <a:bodyPr/>
        <a:lstStyle/>
        <a:p>
          <a:pPr algn="ctr">
            <a:defRPr sz="1000"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17808181447140098"/>
          <c:w val="0.84631166644154787"/>
          <c:h val="0.43745427138446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6445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A4-49D3-BCA3-A7BE0598EB0F}"/>
              </c:ext>
            </c:extLst>
          </c:dPt>
          <c:dPt>
            <c:idx val="1"/>
            <c:invertIfNegative val="0"/>
            <c:bubble3D val="0"/>
            <c:spPr>
              <a:solidFill>
                <a:srgbClr val="5644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A4-49D3-BCA3-A7BE0598EB0F}"/>
              </c:ext>
            </c:extLst>
          </c:dPt>
          <c:dPt>
            <c:idx val="2"/>
            <c:invertIfNegative val="0"/>
            <c:bubble3D val="0"/>
            <c:spPr>
              <a:solidFill>
                <a:srgbClr val="A8A2A1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A4-49D3-BCA3-A7BE0598EB0F}"/>
              </c:ext>
            </c:extLst>
          </c:dPt>
          <c:dPt>
            <c:idx val="3"/>
            <c:invertIfNegative val="0"/>
            <c:bubble3D val="0"/>
            <c:spPr>
              <a:solidFill>
                <a:srgbClr val="A8A2A1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A4-49D3-BCA3-A7BE0598EB0F}"/>
              </c:ext>
            </c:extLst>
          </c:dPt>
          <c:dPt>
            <c:idx val="4"/>
            <c:invertIfNegative val="0"/>
            <c:bubble3D val="0"/>
            <c:spPr>
              <a:solidFill>
                <a:srgbClr val="A8A2A1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1A4-49D3-BCA3-A7BE0598EB0F}"/>
              </c:ext>
            </c:extLst>
          </c:dPt>
          <c:dPt>
            <c:idx val="5"/>
            <c:invertIfNegative val="0"/>
            <c:bubble3D val="0"/>
            <c:spPr>
              <a:solidFill>
                <a:srgbClr val="A8A2A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A4-49D3-BCA3-A7BE0598EB0F}"/>
              </c:ext>
            </c:extLst>
          </c:dPt>
          <c:dPt>
            <c:idx val="6"/>
            <c:invertIfNegative val="0"/>
            <c:bubble3D val="0"/>
            <c:spPr>
              <a:solidFill>
                <a:srgbClr val="A8A2A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1A4-49D3-BCA3-A7BE0598EB0F}"/>
              </c:ext>
            </c:extLst>
          </c:dPt>
          <c:dPt>
            <c:idx val="8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1A4-49D3-BCA3-A7BE0598EB0F}"/>
              </c:ext>
            </c:extLst>
          </c:dPt>
          <c:dPt>
            <c:idx val="9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1A4-49D3-BCA3-A7BE0598EB0F}"/>
              </c:ext>
            </c:extLst>
          </c:dPt>
          <c:dPt>
            <c:idx val="10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1A4-49D3-BCA3-A7BE0598EB0F}"/>
              </c:ext>
            </c:extLst>
          </c:dPt>
          <c:dPt>
            <c:idx val="11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1A4-49D3-BCA3-A7BE0598EB0F}"/>
              </c:ext>
            </c:extLst>
          </c:dPt>
          <c:dPt>
            <c:idx val="12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1A4-49D3-BCA3-A7BE0598EB0F}"/>
              </c:ext>
            </c:extLst>
          </c:dPt>
          <c:dPt>
            <c:idx val="13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1A4-49D3-BCA3-A7BE0598EB0F}"/>
              </c:ext>
            </c:extLst>
          </c:dPt>
          <c:dPt>
            <c:idx val="14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1A4-49D3-BCA3-A7BE0598EB0F}"/>
              </c:ext>
            </c:extLst>
          </c:dPt>
          <c:dPt>
            <c:idx val="15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1A4-49D3-BCA3-A7BE0598EB0F}"/>
              </c:ext>
            </c:extLst>
          </c:dPt>
          <c:dPt>
            <c:idx val="16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1A4-49D3-BCA3-A7BE0598EB0F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1A4-49D3-BCA3-A7BE0598EB0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</c:v>
                </c:pt>
                <c:pt idx="2">
                  <c:v>Wieś</c:v>
                </c:pt>
                <c:pt idx="3">
                  <c:v>Miasto do 20 tys.</c:v>
                </c:pt>
                <c:pt idx="4">
                  <c:v>Miasto 20-100 tys.</c:v>
                </c:pt>
                <c:pt idx="5">
                  <c:v>Miasto 100-500 tys.</c:v>
                </c:pt>
                <c:pt idx="6">
                  <c:v>Miasto powyżej 500 tys.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0">
                  <c:v>48.908034908997138</c:v>
                </c:pt>
                <c:pt idx="2" formatCode="0">
                  <c:v>34.509845167661268</c:v>
                </c:pt>
                <c:pt idx="3" formatCode="0">
                  <c:v>52.897241831183919</c:v>
                </c:pt>
                <c:pt idx="4" formatCode="0">
                  <c:v>55.616313615798106</c:v>
                </c:pt>
                <c:pt idx="5" formatCode="0">
                  <c:v>63.966800555685523</c:v>
                </c:pt>
                <c:pt idx="6" formatCode="0">
                  <c:v>61.22146896838467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61A4-49D3-BCA3-A7BE0598EB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EB-43B6-B7CB-85FC630CE573}"/>
              </c:ext>
            </c:extLst>
          </c:dPt>
          <c:dPt>
            <c:idx val="1"/>
            <c:bubble3D val="0"/>
            <c:spPr>
              <a:solidFill>
                <a:srgbClr val="DD2B1D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EB-43B6-B7CB-85FC630CE573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EB-43B6-B7CB-85FC630CE573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EB-43B6-B7CB-85FC630CE573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EB-43B6-B7CB-85FC630CE573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EB-43B6-B7CB-85FC630CE573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EB-43B6-B7CB-85FC630CE5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48.908034908997138</c:v>
                </c:pt>
                <c:pt idx="1">
                  <c:v>48.89853754994494</c:v>
                </c:pt>
                <c:pt idx="2">
                  <c:v>2.1934275410578943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EB-43B6-B7CB-85FC630CE5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7A-4935-BA9D-5106DA3D7650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7A-4935-BA9D-5106DA3D7650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7A-4935-BA9D-5106DA3D7650}"/>
              </c:ext>
            </c:extLst>
          </c:dPt>
          <c:dPt>
            <c:idx val="3"/>
            <c:bubble3D val="0"/>
            <c:spPr>
              <a:solidFill>
                <a:srgbClr val="41D9B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7A-4935-BA9D-5106DA3D7650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47A-4935-BA9D-5106DA3D7650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47A-4935-BA9D-5106DA3D7650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47A-4935-BA9D-5106DA3D7650}"/>
              </c:ext>
            </c:extLst>
          </c:dPt>
          <c:dPt>
            <c:idx val="7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D47A-4935-BA9D-5106DA3D7650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D47A-4935-BA9D-5106DA3D7650}"/>
              </c:ext>
            </c:extLst>
          </c:dPt>
          <c:dLbls>
            <c:dLbl>
              <c:idx val="4"/>
              <c:layout>
                <c:manualLayout>
                  <c:x val="0"/>
                  <c:y val="-4.409770709284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7A-4935-BA9D-5106DA3D76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Arkusz1!$A$2:$A$10</c:f>
              <c:strCache>
                <c:ptCount val="9"/>
                <c:pt idx="0">
                  <c:v>Praca na etacie </c:v>
                </c:pt>
                <c:pt idx="1">
                  <c:v>Praca na umowę zlecenie/dzieło</c:v>
                </c:pt>
                <c:pt idx="2">
                  <c:v>Własna działalność gospodarcza</c:v>
                </c:pt>
                <c:pt idx="3">
                  <c:v>Emeryt, rencista</c:v>
                </c:pt>
                <c:pt idx="4">
                  <c:v>Uczeń, student</c:v>
                </c:pt>
                <c:pt idx="5">
                  <c:v>Bezrobotny</c:v>
                </c:pt>
                <c:pt idx="6">
                  <c:v>Urlop macierzyński/wychowawczy</c:v>
                </c:pt>
                <c:pt idx="7">
                  <c:v>Nie pracuję – inny powód</c:v>
                </c:pt>
                <c:pt idx="8">
                  <c:v>odmowa odpowiedzi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12-D47A-4935-BA9D-5106DA3D76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3.0788488337748908E-2"/>
          <c:y val="0.20343480775604547"/>
          <c:w val="0.83066331414238093"/>
          <c:h val="0.69569009900489642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78109721333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A257-43F1-8181-5FCBA6932502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Tak, za pośrednictwem komunikatów na stronie internetowej urzędu gminy/miasta oraz tv regionalnej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A257-43F1-8181-5FCBA6932502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A257-43F1-8181-5FCBA6932502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43C4-4F9B-87A4-564FDF172B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1.4166263128019656E-2"/>
          <c:y val="4.3974888840204757E-2"/>
          <c:w val="0.20796060328760485"/>
          <c:h val="0.59224642479411127"/>
        </c:manualLayout>
      </c:layout>
      <c:overlay val="0"/>
      <c:txPr>
        <a:bodyPr/>
        <a:lstStyle/>
        <a:p>
          <a:pPr algn="ctr">
            <a:defRPr sz="1000"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0248000538044E-2"/>
          <c:y val="4.8523051896524373E-2"/>
          <c:w val="0.43851873343971925"/>
          <c:h val="0.78255733216949674"/>
        </c:manualLayout>
      </c:layout>
      <c:doughnutChart>
        <c:varyColors val="1"/>
        <c:ser>
          <c:idx val="0"/>
          <c:order val="0"/>
          <c:tx>
            <c:strRef>
              <c:f>Arkusz1!$A$2</c:f>
              <c:strCache>
                <c:ptCount val="1"/>
                <c:pt idx="0">
                  <c:v>północny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00-42E2-A836-CBD7405F77BC}"/>
              </c:ext>
            </c:extLst>
          </c:dPt>
          <c:dPt>
            <c:idx val="1"/>
            <c:bubble3D val="0"/>
            <c:spPr>
              <a:solidFill>
                <a:srgbClr val="DD2B1D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00-42E2-A836-CBD7405F77BC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00-42E2-A836-CBD7405F77BC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00-42E2-A836-CBD7405F77BC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00-42E2-A836-CBD7405F77BC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700-42E2-A836-CBD7405F77BC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00-42E2-A836-CBD7405F77B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00-42E2-A836-CBD7405F7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Arkusz1!$B$1:$D$1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Kolumna1</c:v>
                </c:pt>
              </c:strCache>
            </c:strRef>
          </c:cat>
          <c:val>
            <c:numRef>
              <c:f>Arkusz1!$B$2:$D$2</c:f>
              <c:numCache>
                <c:formatCode>###0</c:formatCode>
                <c:ptCount val="3"/>
                <c:pt idx="0">
                  <c:v>40.977471340738887</c:v>
                </c:pt>
                <c:pt idx="1">
                  <c:v>56.731151815956352</c:v>
                </c:pt>
                <c:pt idx="2" formatCode="0">
                  <c:v>2.2913768433047652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700-42E2-A836-CBD7405F77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0248000538044E-2"/>
          <c:y val="4.8523051896524373E-2"/>
          <c:w val="0.43851873343971925"/>
          <c:h val="0.78255733216949674"/>
        </c:manualLayout>
      </c:layout>
      <c:doughnutChart>
        <c:varyColors val="1"/>
        <c:ser>
          <c:idx val="0"/>
          <c:order val="0"/>
          <c:tx>
            <c:strRef>
              <c:f>Arkusz1!$A$4</c:f>
              <c:strCache>
                <c:ptCount val="1"/>
                <c:pt idx="0">
                  <c:v>północno - zachodni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F3-415B-A35F-D87004343699}"/>
              </c:ext>
            </c:extLst>
          </c:dPt>
          <c:dPt>
            <c:idx val="1"/>
            <c:bubble3D val="0"/>
            <c:spPr>
              <a:solidFill>
                <a:srgbClr val="DD2B1D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F3-415B-A35F-D87004343699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F3-415B-A35F-D87004343699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F3-415B-A35F-D87004343699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F3-415B-A35F-D87004343699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F3-415B-A35F-D87004343699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F3-415B-A35F-D8700434369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F3-415B-A35F-D87004343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Arkusz1!$B$1:$D$1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Kolumna1</c:v>
                </c:pt>
              </c:strCache>
            </c:strRef>
          </c:cat>
          <c:val>
            <c:numRef>
              <c:f>Arkusz1!$B$4:$D$4</c:f>
              <c:numCache>
                <c:formatCode>###0</c:formatCode>
                <c:ptCount val="3"/>
                <c:pt idx="0">
                  <c:v>44.388676406667201</c:v>
                </c:pt>
                <c:pt idx="1">
                  <c:v>53.90469454553299</c:v>
                </c:pt>
                <c:pt idx="2" formatCode="0">
                  <c:v>1.7066290477997792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F3-415B-A35F-D870043436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0248000538044E-2"/>
          <c:y val="4.8523051896524359E-2"/>
          <c:w val="0.43851873343971925"/>
          <c:h val="0.78255733216949674"/>
        </c:manualLayout>
      </c:layout>
      <c:doughnutChart>
        <c:varyColors val="1"/>
        <c:ser>
          <c:idx val="0"/>
          <c:order val="0"/>
          <c:tx>
            <c:strRef>
              <c:f>Arkusz1!$A$5</c:f>
              <c:strCache>
                <c:ptCount val="1"/>
                <c:pt idx="0">
                  <c:v>południowo - zachodni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6A-4EFB-84A5-EA485671BD76}"/>
              </c:ext>
            </c:extLst>
          </c:dPt>
          <c:dPt>
            <c:idx val="1"/>
            <c:bubble3D val="0"/>
            <c:spPr>
              <a:solidFill>
                <a:srgbClr val="DD2B1D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6A-4EFB-84A5-EA485671BD76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6A-4EFB-84A5-EA485671BD76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6A-4EFB-84A5-EA485671BD76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66A-4EFB-84A5-EA485671BD76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66A-4EFB-84A5-EA485671BD76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6A-4EFB-84A5-EA485671BD7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6A-4EFB-84A5-EA485671BD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Arkusz1!$B$1:$D$1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Kolumna1</c:v>
                </c:pt>
              </c:strCache>
            </c:strRef>
          </c:cat>
          <c:val>
            <c:numRef>
              <c:f>Arkusz1!$B$5:$D$5</c:f>
              <c:numCache>
                <c:formatCode>###0</c:formatCode>
                <c:ptCount val="3"/>
                <c:pt idx="0">
                  <c:v>51.669905732443752</c:v>
                </c:pt>
                <c:pt idx="1">
                  <c:v>42.041642193188608</c:v>
                </c:pt>
                <c:pt idx="2" formatCode="0">
                  <c:v>6.2884520743676591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66A-4EFB-84A5-EA485671BD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0248000538044E-2"/>
          <c:y val="4.8523051896524373E-2"/>
          <c:w val="0.43851873343971925"/>
          <c:h val="0.78255733216949674"/>
        </c:manualLayout>
      </c:layout>
      <c:doughnutChart>
        <c:varyColors val="1"/>
        <c:ser>
          <c:idx val="0"/>
          <c:order val="0"/>
          <c:tx>
            <c:strRef>
              <c:f>Arkusz1!$A$6</c:f>
              <c:strCache>
                <c:ptCount val="1"/>
                <c:pt idx="0">
                  <c:v>centralny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5F-40E6-B5EE-4D8E6B4E6289}"/>
              </c:ext>
            </c:extLst>
          </c:dPt>
          <c:dPt>
            <c:idx val="1"/>
            <c:bubble3D val="0"/>
            <c:spPr>
              <a:solidFill>
                <a:srgbClr val="DD2B1D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5F-40E6-B5EE-4D8E6B4E6289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5F-40E6-B5EE-4D8E6B4E6289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5F-40E6-B5EE-4D8E6B4E6289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5F-40E6-B5EE-4D8E6B4E6289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5F-40E6-B5EE-4D8E6B4E6289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5F-40E6-B5EE-4D8E6B4E628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5F-40E6-B5EE-4D8E6B4E62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Arkusz1!$B$1:$D$1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Kolumna1</c:v>
                </c:pt>
              </c:strCache>
            </c:strRef>
          </c:cat>
          <c:val>
            <c:numRef>
              <c:f>Arkusz1!$B$6:$D$6</c:f>
              <c:numCache>
                <c:formatCode>###0</c:formatCode>
                <c:ptCount val="3"/>
                <c:pt idx="0">
                  <c:v>49.489084436494714</c:v>
                </c:pt>
                <c:pt idx="1">
                  <c:v>49.352800128373488</c:v>
                </c:pt>
                <c:pt idx="2" formatCode="0">
                  <c:v>1.1581154351317695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5F-40E6-B5EE-4D8E6B4E62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0248000538044E-2"/>
          <c:y val="4.8523051896524373E-2"/>
          <c:w val="0.43851873343971925"/>
          <c:h val="0.78255733216949674"/>
        </c:manualLayout>
      </c:layout>
      <c:doughnutChart>
        <c:varyColors val="1"/>
        <c:ser>
          <c:idx val="0"/>
          <c:order val="0"/>
          <c:tx>
            <c:strRef>
              <c:f>Arkusz1!$A$3</c:f>
              <c:strCache>
                <c:ptCount val="1"/>
                <c:pt idx="0">
                  <c:v>wschodni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6A-40AC-8028-8B29AD3DA264}"/>
              </c:ext>
            </c:extLst>
          </c:dPt>
          <c:dPt>
            <c:idx val="1"/>
            <c:bubble3D val="0"/>
            <c:spPr>
              <a:solidFill>
                <a:srgbClr val="DD2B1D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6A-40AC-8028-8B29AD3DA264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6A-40AC-8028-8B29AD3DA264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6A-40AC-8028-8B29AD3DA26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6A-40AC-8028-8B29AD3DA264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6A-40AC-8028-8B29AD3DA264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6A-40AC-8028-8B29AD3DA26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6A-40AC-8028-8B29AD3DA2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Arkusz1!$B$1:$D$1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Kolumna1</c:v>
                </c:pt>
              </c:strCache>
            </c:strRef>
          </c:cat>
          <c:val>
            <c:numRef>
              <c:f>Arkusz1!$B$3:$D$3</c:f>
              <c:numCache>
                <c:formatCode>###0</c:formatCode>
                <c:ptCount val="3"/>
                <c:pt idx="0">
                  <c:v>43.788026474444173</c:v>
                </c:pt>
                <c:pt idx="1">
                  <c:v>53.631722583672968</c:v>
                </c:pt>
                <c:pt idx="2" formatCode="0">
                  <c:v>2.5802509418828525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06A-40AC-8028-8B29AD3DA2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0248000538044E-2"/>
          <c:y val="4.8523051896524373E-2"/>
          <c:w val="0.43851873343971925"/>
          <c:h val="0.78255733216949674"/>
        </c:manualLayout>
      </c:layout>
      <c:doughnutChart>
        <c:varyColors val="1"/>
        <c:ser>
          <c:idx val="0"/>
          <c:order val="0"/>
          <c:tx>
            <c:strRef>
              <c:f>Arkusz1!$A$7</c:f>
              <c:strCache>
                <c:ptCount val="1"/>
                <c:pt idx="0">
                  <c:v>południowy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5F-4341-888A-6D1DE7EB19F6}"/>
              </c:ext>
            </c:extLst>
          </c:dPt>
          <c:dPt>
            <c:idx val="1"/>
            <c:bubble3D val="0"/>
            <c:spPr>
              <a:solidFill>
                <a:srgbClr val="DD2B1D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5F-4341-888A-6D1DE7EB19F6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5F-4341-888A-6D1DE7EB19F6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5F-4341-888A-6D1DE7EB19F6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5F-4341-888A-6D1DE7EB19F6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5F-4341-888A-6D1DE7EB19F6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5F-4341-888A-6D1DE7EB19F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5F-4341-888A-6D1DE7EB19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Arkusz1!$B$1:$D$1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Kolumna1</c:v>
                </c:pt>
              </c:strCache>
            </c:strRef>
          </c:cat>
          <c:val>
            <c:numRef>
              <c:f>Arkusz1!$B$7:$D$7</c:f>
              <c:numCache>
                <c:formatCode>###0</c:formatCode>
                <c:ptCount val="3"/>
                <c:pt idx="0">
                  <c:v>60.599686806959056</c:v>
                </c:pt>
                <c:pt idx="1">
                  <c:v>38.231787370376921</c:v>
                </c:pt>
                <c:pt idx="2" formatCode="0">
                  <c:v>1.1685258226639412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75F-4341-888A-6D1DE7EB19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3446123868949"/>
          <c:y val="0.16539417968137382"/>
          <c:w val="0.42006661433323367"/>
          <c:h val="0.66921164063725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segment finansowy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7A-4E96-9B47-ACF8EDB8816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7A-4E96-9B47-ACF8EDB8816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7A-4E96-9B47-ACF8EDB8816B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7A-4E96-9B47-ACF8EDB8816B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7A-4E96-9B47-ACF8EDB8816B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67A-4E96-9B47-ACF8EDB8816B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D-B67A-4E96-9B47-ACF8EDB8816B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F-B67A-4E96-9B47-ACF8EDB8816B}"/>
              </c:ext>
            </c:extLst>
          </c:dPt>
          <c:dLbls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67A-4E96-9B47-ACF8EDB8816B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pl-PL" sz="9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67A-4E96-9B47-ACF8EDB8816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do 1500 zł </c:v>
                </c:pt>
                <c:pt idx="1">
                  <c:v>1501-2500 zł</c:v>
                </c:pt>
                <c:pt idx="2">
                  <c:v>powyżej 2500 zł</c:v>
                </c:pt>
                <c:pt idx="3">
                  <c:v> odmowa odpowiedzi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0-B67A-4E96-9B47-ACF8EDB881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1.3840146669228849E-2"/>
          <c:y val="0.30028976013046438"/>
          <c:w val="0.49680241755758825"/>
          <c:h val="0.69971023986953562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88B9B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70-4571-A78D-0319A50C8349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70-4571-A78D-0319A50C8349}"/>
              </c:ext>
            </c:extLst>
          </c:dPt>
          <c:dPt>
            <c:idx val="2"/>
            <c:bubble3D val="0"/>
            <c:spPr>
              <a:solidFill>
                <a:srgbClr val="FFC4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70-4571-A78D-0319A50C8349}"/>
              </c:ext>
            </c:extLst>
          </c:dPt>
          <c:dPt>
            <c:idx val="3"/>
            <c:bubble3D val="0"/>
            <c:spPr>
              <a:solidFill>
                <a:srgbClr val="A0CC1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70-4571-A78D-0319A50C8349}"/>
              </c:ext>
            </c:extLst>
          </c:dPt>
          <c:dPt>
            <c:idx val="4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70-4571-A78D-0319A50C8349}"/>
              </c:ext>
            </c:extLst>
          </c:dPt>
          <c:dPt>
            <c:idx val="5"/>
            <c:bubble3D val="0"/>
            <c:spPr>
              <a:solidFill>
                <a:srgbClr val="A24E5F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70-4571-A78D-0319A50C8349}"/>
              </c:ext>
            </c:extLst>
          </c:dPt>
          <c:dPt>
            <c:idx val="6"/>
            <c:bubble3D val="0"/>
            <c:spPr>
              <a:solidFill>
                <a:srgbClr val="BD71A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470-4571-A78D-0319A50C8349}"/>
              </c:ext>
            </c:extLst>
          </c:dPt>
          <c:dPt>
            <c:idx val="7"/>
            <c:bubble3D val="0"/>
            <c:spPr>
              <a:solidFill>
                <a:srgbClr val="007963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470-4571-A78D-0319A50C8349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470-4571-A78D-0319A50C834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470-4571-A78D-0319A50C8349}"/>
                </c:ext>
              </c:extLst>
            </c:dLbl>
            <c:dLbl>
              <c:idx val="1"/>
              <c:layout>
                <c:manualLayout>
                  <c:x val="8.4384092469018748E-3"/>
                  <c:y val="-1.50600891628428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70-4571-A78D-0319A50C834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470-4571-A78D-0319A50C8349}"/>
                </c:ext>
              </c:extLst>
            </c:dLbl>
            <c:dLbl>
              <c:idx val="4"/>
              <c:layout>
                <c:manualLayout>
                  <c:x val="-0.13501454795043"/>
                  <c:y val="-1.39774229104274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70-4571-A78D-0319A50C8349}"/>
                </c:ext>
              </c:extLst>
            </c:dLbl>
            <c:dLbl>
              <c:idx val="5"/>
              <c:layout>
                <c:manualLayout>
                  <c:x val="-0.1012609109628225"/>
                  <c:y val="-0.112950668721321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70-4571-A78D-0319A50C8349}"/>
                </c:ext>
              </c:extLst>
            </c:dLbl>
            <c:dLbl>
              <c:idx val="6"/>
              <c:layout>
                <c:manualLayout>
                  <c:x val="-3.3753636987607499E-2"/>
                  <c:y val="-0.158130936209849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70-4571-A78D-0319A50C8349}"/>
                </c:ext>
              </c:extLst>
            </c:dLbl>
            <c:dLbl>
              <c:idx val="7"/>
              <c:layout>
                <c:manualLayout>
                  <c:x val="8.4384092469018748E-3"/>
                  <c:y val="-0.150600891628428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70-4571-A78D-0319A50C8349}"/>
                </c:ext>
              </c:extLst>
            </c:dLbl>
            <c:dLbl>
              <c:idx val="8"/>
              <c:layout>
                <c:manualLayout>
                  <c:x val="0.12657613870352813"/>
                  <c:y val="-0.128010757884164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70-4571-A78D-0319A50C8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Arkusz1!$A$2:$A$10</c:f>
              <c:strCache>
                <c:ptCount val="9"/>
                <c:pt idx="0">
                  <c:v>Praca na etacie </c:v>
                </c:pt>
                <c:pt idx="1">
                  <c:v>Praca na umowę zlecenie/dzieło</c:v>
                </c:pt>
                <c:pt idx="2">
                  <c:v>Własna działalność gospodarcza, prowadzę firmę</c:v>
                </c:pt>
                <c:pt idx="3">
                  <c:v>Emeryt, rencista</c:v>
                </c:pt>
                <c:pt idx="4">
                  <c:v>Uczeń, student</c:v>
                </c:pt>
                <c:pt idx="5">
                  <c:v>Nie pracuję – bezrobotny</c:v>
                </c:pt>
                <c:pt idx="6">
                  <c:v>Nie pracuję – urlop macierzyński/wychowawczy</c:v>
                </c:pt>
                <c:pt idx="7">
                  <c:v>Nie pracuję – inny powód</c:v>
                </c:pt>
                <c:pt idx="8">
                  <c:v>odmowa odpowiedzi</c:v>
                </c:pt>
              </c:strCache>
            </c:strRef>
          </c:cat>
          <c:val>
            <c:numRef>
              <c:f>Arkusz1!$B$2:$B$10</c:f>
              <c:numCache>
                <c:formatCode>###0%</c:formatCode>
                <c:ptCount val="9"/>
                <c:pt idx="0">
                  <c:v>0.45870646766169154</c:v>
                </c:pt>
                <c:pt idx="1">
                  <c:v>4.0796019900497506E-2</c:v>
                </c:pt>
                <c:pt idx="2">
                  <c:v>0.17014925373134329</c:v>
                </c:pt>
                <c:pt idx="3">
                  <c:v>0.28955223880597014</c:v>
                </c:pt>
                <c:pt idx="4">
                  <c:v>2.0895522388059706E-2</c:v>
                </c:pt>
                <c:pt idx="5">
                  <c:v>2.3880597014925377E-2</c:v>
                </c:pt>
                <c:pt idx="6">
                  <c:v>1.0945273631840797E-2</c:v>
                </c:pt>
                <c:pt idx="7">
                  <c:v>3.2835820895522387E-2</c:v>
                </c:pt>
                <c:pt idx="8" formatCode="###0.0%">
                  <c:v>2.9850746268656721E-3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470-4571-A78D-0319A50C83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596149886201898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88B9B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29-4010-8F83-35253C99DAF4}"/>
              </c:ext>
            </c:extLst>
          </c:dPt>
          <c:dPt>
            <c:idx val="1"/>
            <c:bubble3D val="0"/>
            <c:spPr>
              <a:solidFill>
                <a:srgbClr val="004B8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29-4010-8F83-35253C99DAF4}"/>
              </c:ext>
            </c:extLst>
          </c:dPt>
          <c:dPt>
            <c:idx val="2"/>
            <c:bubble3D val="0"/>
            <c:spPr>
              <a:solidFill>
                <a:srgbClr val="FFC4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29-4010-8F83-35253C99DAF4}"/>
              </c:ext>
            </c:extLst>
          </c:dPt>
          <c:dPt>
            <c:idx val="3"/>
            <c:bubble3D val="0"/>
            <c:spPr>
              <a:solidFill>
                <a:srgbClr val="A0CC1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29-4010-8F83-35253C99DAF4}"/>
              </c:ext>
            </c:extLst>
          </c:dPt>
          <c:dPt>
            <c:idx val="4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29-4010-8F83-35253C99DAF4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529-4010-8F83-35253C99DAF4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529-4010-8F83-35253C99DAF4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529-4010-8F83-35253C99DAF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529-4010-8F83-35253C99DAF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529-4010-8F83-35253C99DAF4}"/>
                </c:ext>
              </c:extLst>
            </c:dLbl>
            <c:dLbl>
              <c:idx val="4"/>
              <c:layout>
                <c:manualLayout>
                  <c:x val="-7.6690682323644543E-3"/>
                  <c:y val="-7.3496178488073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29-4010-8F83-35253C99DAF4}"/>
                </c:ext>
              </c:extLst>
            </c:dLbl>
            <c:dLbl>
              <c:idx val="5"/>
              <c:layout>
                <c:manualLayout>
                  <c:x val="4.7843814292606958E-2"/>
                  <c:y val="-0.139642449772306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82741033681703"/>
                      <c:h val="0.103115138418767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529-4010-8F83-35253C99DAF4}"/>
                </c:ext>
              </c:extLst>
            </c:dLbl>
            <c:dLbl>
              <c:idx val="6"/>
              <c:layout>
                <c:manualLayout>
                  <c:x val="0"/>
                  <c:y val="-0.11759388558091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29-4010-8F83-35253C99D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Mieszkam sam(a)</c:v>
                </c:pt>
                <c:pt idx="1">
                  <c:v>2 osoby</c:v>
                </c:pt>
                <c:pt idx="2">
                  <c:v>3 osoby</c:v>
                </c:pt>
                <c:pt idx="3">
                  <c:v>4 osoby</c:v>
                </c:pt>
                <c:pt idx="4">
                  <c:v>5 i więcej osób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0.143283582089552</c:v>
                </c:pt>
                <c:pt idx="1">
                  <c:v>0.30049751243781098</c:v>
                </c:pt>
                <c:pt idx="2">
                  <c:v>0.18805970149253701</c:v>
                </c:pt>
                <c:pt idx="3">
                  <c:v>0.22089552238806001</c:v>
                </c:pt>
                <c:pt idx="4">
                  <c:v>0.14029850746268699</c:v>
                </c:pt>
                <c:pt idx="5">
                  <c:v>6.9651741293532297E-3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529-4010-8F83-35253C99DA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294F2-C501-4609-BDE1-B4CC50C56E4C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6CDF0-F4B7-4AC7-8A8D-7136BD9463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62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995F6-1FBB-483D-A095-5E29A4CFAF2C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8581A-8A97-4CAC-8E62-ACEA7CCA5A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334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W badaniu wzięło udział nieco mniej mężczyzn niż kobiet.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Najliczniejszą grupę stanowili respondenci w wieku powyżej 60 roku życia (32%), następnie w wieku 45-59 lat (27%) oraz w wieku 35-44 lat (23%).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Pod względem wykształcenia ponad połowę badanych (53%) stanowiła grupa z wykształceniem wyższym, 34% respondentów z wykształceniem średnim i pomaturalnym, 11% respondentów to osoby z wykształceniem zasadniczym zawodowym. Pozostałe 2,7% badanych ma wykształcenie gimnazjalne, podstawowe, bądź odmówiło udzielenia odpowiedzi.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5542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Pod względem analizy </a:t>
            </a:r>
            <a:r>
              <a:rPr lang="pl-PL" sz="1200"/>
              <a:t>przeciętnych całkowitych dochodów na 1 członka rodziny (netto), to osoby z dochodem powyżej 2500 zł najczęściej wskazują na brak potrzeby skorzystania z dotacji.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Wkład finansowy wymagany od wnioskodawców okazał się najczęstszym powodem dla badanych z najniższym średnim dochodem nie przekraczającym 1500zł na 1 osobę (24%). Powód ten najrzadziej wskazywali badani z najwyższym dochodem ( jedynie 8%).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Badani z najniższym średnim dochodem częściej od innych wskazywali również na powód jakim jest dopełnienie formalności (10%).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Respondenci o najwyższych średnich dochodach częściej od innych wskazywali na brak bycia decydentem (9%) oraz na posiadanie własnych źródeł ciepła (6%).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223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Pod względem wielkości miejscowości, to mieszkańcy największych miast powyżej 500 tys. najczęściej wskazują na brak potrzeby otrzymania dotacji.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Na brak odpowiednich i dostępnych programów najczęściej wskazują mieszkańcy miast 101-500 tys. (44%). Zdecydowanie najrzadziej na ten powód wskazują </a:t>
            </a:r>
            <a:r>
              <a:rPr lang="pl-PL" err="1"/>
              <a:t>mieszcańcy</a:t>
            </a:r>
            <a:r>
              <a:rPr lang="pl-PL"/>
              <a:t> wsi (11%).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Powód jakim jest wkład finansowy wymagany od wnioskodawcy częściej od innych wskazują mieszkańcy wsi (29%) oraz małych miast do 20 tys.(25%). Powód ten był wskazywany bardzo rzadko przez mieszkańców większych miast powyżej 100 tys.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349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Zdaniem badanych do najbardziej skutecznych rozwiązań problemów związanych z zanieczyszczeniem powietrza należą: zapewnienie dopłat do ekologicznego źródła ogrzewania domu po wymianie pieca (35%), wymiana dotychczasowego ogrzewania na bardziej ekologiczne źródło (22%), dofinansowanie energii odnawialnych (20%) oraz ograniczenie ruchu samochodów w zanieczyszczonych miastach (18%).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586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fontAlgn="b">
              <a:buFont typeface="Arial" panose="020B0604020202020204" pitchFamily="34" charset="0"/>
              <a:buChar char="•"/>
            </a:pPr>
            <a:r>
              <a:rPr lang="pl-PL" sz="12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Zapewnienie dopłat do ekologicznego źródła ogrzewania domu po wymianie pieca jako najskuteczniejsze rozwiązanie deklarują najczęściej badani w wieku 45-59 lat (41%) oraz najmłodsi badani 15-24 lata (39%). </a:t>
            </a:r>
          </a:p>
          <a:p>
            <a:pPr marL="171450" indent="-171450" algn="l" fontAlgn="b">
              <a:buFont typeface="Arial" panose="020B0604020202020204" pitchFamily="34" charset="0"/>
              <a:buChar char="•"/>
            </a:pPr>
            <a:r>
              <a:rPr lang="pl-PL" sz="12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Młodsi badani w wieku 15-34 lata częściej od innych stawiają na takie rozwiązania jak stosowanie restrykcyjnych kontroli czy zmiana pojazdów na bardziej ekologiczne.</a:t>
            </a:r>
          </a:p>
          <a:p>
            <a:pPr marL="171450" indent="-171450" algn="l" fontAlgn="b">
              <a:buFont typeface="Arial" panose="020B0604020202020204" pitchFamily="34" charset="0"/>
              <a:buChar char="•"/>
            </a:pPr>
            <a:r>
              <a:rPr lang="pl-PL" sz="12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Wymiana dotychczasowego ogrzewania na bardziej ekologiczne oraz dofinansowania do odnawialnych źródeł energii częściej wskazują badani w wieku 35-59 lat. </a:t>
            </a:r>
          </a:p>
          <a:p>
            <a:pPr marL="171450" indent="-171450" algn="l" fontAlgn="b">
              <a:buFont typeface="Arial" panose="020B0604020202020204" pitchFamily="34" charset="0"/>
              <a:buChar char="•"/>
            </a:pPr>
            <a:r>
              <a:rPr lang="pl-PL" sz="12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Badani w wieku 25-35 lata częściej od innych wskazują ograniczenie ruchu samochodów w zanieczyszczonych miastach (25%) jako skuteczne rozwiązanie.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57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Niemal połowa mieszkańców Polski (49%) jest informowana o ryzyku pojawienia się tzw. „smogu”. Wśród tych respondentów najczęściej odpowiedzi twierdzącej udzielali mieszkańcy miast 100 – 500 tys. (64%), najrzadziej na informowanie o ryzyku wskazywali natomiast mieszkańcy wsi (35%).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6114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Najczęściej informowani o ryzyku pojawienia się „smogu” są mieszkańcy regionu południowego (61%) oraz południowo-zachodniego (52%), natomiast najrzadziej mieszkańcy regionu północnego (41%).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9093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Największa grupa badanych posiada średni całkowity dochód na 1 członka rodziny powyżej 2500 zł </a:t>
            </a:r>
            <a:r>
              <a:rPr lang="pl-PL" dirty="0"/>
              <a:t>(40% badanych). Drugim pod względem częstości wskazań był przedział 1501-2500 zł (34%). Dochód do1500 zł na 1 członka rodziny zanotowano dla 20% badanych. Jedynie 7% badanych odmówiło wskazania odpowiedzi.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Najliczniejszą grupę respondentów stanowiły osoby zamieszkujące w dwuosobowych gospodarstwach domowych (30%). Do nieco mniej licznych grup należą gospodarstwa domowe składające się z 4 osób (22%) i 3 osób (19%). Najmniej liczną grupę stanowili badani mieszkający samotnie oraz w gospodarstwach z 5 osobami i więcej (po 14%).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W przypadku sytuacji zawodowej najwięcej respondentów deklaruje pracę na etacie (46%). 29% badanych stanowili emeryci i renciści, a 17% prowadzi własną działalność gospodarczą. Pozostałe 12,3% badanych znajduje się w innej sytuacji zawodowej.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239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 przypadku podziału na miejsce zamieszkania 28% stanowili mieszkańcy wsi, natomiast 72% miast.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Najliczniejszy jest region centralny (25%). Najmniej licznym regionem okazał się południowo-zachodni, który zamieszkuje 11% badanych.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Analiza miejsc zamieszkania respondentów wskazała, że najliczniejszą grupę stanowili mieszkańcy województwa mazowieckiego (19%), a następnie śląskiego (10%).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pl-PL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28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65% badanych byłoby skłonnych zastąpić swój samochód na rzecz bardziej ekologicznego. Najczęściej taką chęć wyrażają badani o wykształceniu wyższym (72%).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W zależności od sytuacji zawodowej, emeryci i renciści oraz uczniowie i studenci najrzadziej deklarują zmianę auta na ekologiczne (po ok. 50% wskazań).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41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u="none">
                <a:solidFill>
                  <a:srgbClr val="FF0000"/>
                </a:solidFill>
              </a:rPr>
              <a:t>88% respondentów słyszało o programie rządowym „czyste powietrze”. Pod względem sytuacji zawodowej najczęściej słyszeli o nim emeryci i renciści (92%), natomiast najrzadziej uczniowie i studenci (54%).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u="none">
                <a:solidFill>
                  <a:srgbClr val="FF0000"/>
                </a:solidFill>
              </a:rPr>
              <a:t>O rządowym programie „mój prąd” słyszało 86% badanych. Ze względu na sytuację zawodową, jedynie uczniowie i studenci rzadziej słyszeli o tym programie (51%).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u="none">
                <a:solidFill>
                  <a:srgbClr val="FF0000"/>
                </a:solidFill>
              </a:rPr>
              <a:t>Program rządowy „Stop smog” zna 77% badanych. Najbardziej rozpoznawalny jest wśród emerytów i rencistów (86%), natomiast najmniej – wśród uczniów i studentów (29%).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179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Analiza po względem wieku wykazała, że najrzadziej o każdym z przedstawionych programów rządowych słyszeli najmłodsi respondenci, w wieku 15-24 lata. Najlepiej znany jest im program „czyste powietrze” (63%).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Znajomość programu „czyste powietrze” najczęściej deklarują osoby powyżej 45 roku życia (93% wskazań na znajomość programu).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Znajomość programu „mój prąd” jest podobna w każdej grupie wieku (powyżej 25 roku życia) i oscyluje w granicach 86-91% wskazań.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Najmniej znanym wśród przedstawionych programów rządowych jest „stop smog”, o którym słyszało 77% badanych. Jego znajomość wzrasta wraz z wiekiem. Najczęściej słyszeli o nim badani w wieku 60 lat i więcej (85%).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633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25% badanych słyszących o jakimkolwiek programie, skorzystało z niego. Respondenci najczęściej korzystają z programu „mój prąd” (13% badanych) oraz „czyste powietrze” (9%).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Pod względem wieku z programu „czyste powietrze” oraz „mój prąd” najczęściej korzystają badani w wieku 45-59 lat (odpowiednio 16% i 18%). Program „czyste powietrze” jest najmniej popularny wśród osób w wieku 25-34 lata (4%). Natomiast z programu „mój prąd” najrzadziej korzystają badani powyżej 60 roku życia (10%). Badani poniżej 35 roku życia nie korzystają z programu „stop smog”. Największą popularność ma on wśród najstarszych badanych (7%).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Pod względem wielkości gospodarstwa domowego z programu „czyste powietrze” najczęściej korzystają największe gospodarstwa domowe składające się z 5 i więcej osób (15%) oraz  dwuosobowe gospodarstwa (12%). Najrzadziej jest on wybierany przez badanych mieszkających samotnie (5%). Program „mój prąd” najczęściej używany jest w gospodarstwach składających się z 4 i  więcej domowników. Najmniejszą popularnością cieszy się w jednoosobowych gospodarstwach domowych (4%). Natomiast z programu „stop smog” najczęściej korzystają badani z jednoosobowych oraz największych (5 i więcej osób) gospodarstw domowych (po 5% wskazań).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495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Respondenci mieszkający w regionie wschodnim zdecydowanie najczęściej korzystają z programu „mój prąd” (27%). Program ten jest również najczęściej używany w regionie północno-zachodnim (13%) oraz centralnym (10%).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Program „czyste powietrze” ma najwięcej użytkowników w regionie południowo-zachodnim (14%) oraz południowym (12%).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Stop smog jest najrzadziej wybieranym z programów, jednak najczęściej wybierają go mieszkańcy regionu północno-zachodniego (6%).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6275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77% badanych nie skorzystało z dotacji na wymianę źródła ciepła. Do trzech najczęstszych powodów tego stanu rzeczy należą: brak takiej potrzeby (29%), brak odpowiednich i dostępnych programów (27%) oraz przez wzgląd na wkład finansowy, który jest wymagany od wnioskodawcy (18%).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19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_cie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8AD2EE7-4162-4C34-9D2F-B7A6AA626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7" y="6045590"/>
            <a:ext cx="6849846" cy="7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22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3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4362" y="908050"/>
            <a:ext cx="7275788" cy="14156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Century Gothic" panose="020B0502020202020204" pitchFamily="34" charset="0"/>
              <a:buChar char="◦"/>
              <a:defRPr sz="1000"/>
            </a:lvl2pPr>
            <a:lvl3pPr marL="1143000" indent="-228600"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1544362" y="4213678"/>
            <a:ext cx="7275788" cy="14156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467544" y="1124744"/>
            <a:ext cx="936104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4362" y="2560864"/>
            <a:ext cx="7275788" cy="1415612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lang="pl-PL" sz="1000" b="0" i="0" baseline="0" dirty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6286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Century Gothic" panose="020B0502020202020204" pitchFamily="34" charset="0"/>
              <a:buChar char="◦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/>
              <a:t>Rekomendacja 2</a:t>
            </a:r>
          </a:p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467544" y="2780928"/>
            <a:ext cx="936104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467544" y="4437112"/>
            <a:ext cx="936104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335866" y="2420888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47"/>
          <p:cNvCxnSpPr/>
          <p:nvPr userDrawn="1"/>
        </p:nvCxnSpPr>
        <p:spPr>
          <a:xfrm>
            <a:off x="335866" y="4077072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ymbol zastępczy tekstu 49"/>
          <p:cNvSpPr>
            <a:spLocks noGrp="1"/>
          </p:cNvSpPr>
          <p:nvPr>
            <p:ph type="body" sz="quarter" idx="23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3" name="Symbol zastępczy tekstu 48"/>
          <p:cNvSpPr>
            <a:spLocks noGrp="1"/>
          </p:cNvSpPr>
          <p:nvPr>
            <p:ph type="body" sz="quarter" idx="2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2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092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4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4362" y="908050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1544362" y="3311704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488129" y="1016182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4362" y="2109877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488129" y="2220072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488128" y="3414056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401623" y="2032634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47"/>
          <p:cNvCxnSpPr/>
          <p:nvPr userDrawn="1"/>
        </p:nvCxnSpPr>
        <p:spPr>
          <a:xfrm>
            <a:off x="401623" y="3237395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ymbol zastępczy tekstu 49"/>
          <p:cNvSpPr>
            <a:spLocks noGrp="1"/>
          </p:cNvSpPr>
          <p:nvPr>
            <p:ph type="body" sz="quarter" idx="23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61" name="Symbol zastępczy tekstu 58"/>
          <p:cNvSpPr>
            <a:spLocks noGrp="1"/>
          </p:cNvSpPr>
          <p:nvPr>
            <p:ph type="body" sz="quarter" idx="24" hasCustomPrompt="1"/>
          </p:nvPr>
        </p:nvSpPr>
        <p:spPr>
          <a:xfrm>
            <a:off x="1544362" y="4513532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4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62" name="Symbol zastępczy obrazu 48"/>
          <p:cNvSpPr>
            <a:spLocks noGrp="1"/>
          </p:cNvSpPr>
          <p:nvPr>
            <p:ph type="pic" sz="quarter" idx="25" hasCustomPrompt="1"/>
          </p:nvPr>
        </p:nvSpPr>
        <p:spPr>
          <a:xfrm>
            <a:off x="486803" y="4621664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63" name="Łącznik prostoliniowy 47"/>
          <p:cNvCxnSpPr/>
          <p:nvPr userDrawn="1"/>
        </p:nvCxnSpPr>
        <p:spPr>
          <a:xfrm>
            <a:off x="401623" y="4442156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tekstu 48"/>
          <p:cNvSpPr>
            <a:spLocks noGrp="1"/>
          </p:cNvSpPr>
          <p:nvPr>
            <p:ph type="body" sz="quarter" idx="26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81775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5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908051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defTabSz="914400" rtl="0" eaLnBrk="1" latinLnBrk="0" hangingPunct="1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1544362" y="2877485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539552" y="980728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5641" y="1892768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539552" y="1952836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539552" y="2924944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0" name="Symbol zastępczy obrazu 48"/>
          <p:cNvSpPr>
            <a:spLocks noGrp="1"/>
          </p:cNvSpPr>
          <p:nvPr>
            <p:ph type="pic" sz="quarter" idx="23" hasCustomPrompt="1"/>
          </p:nvPr>
        </p:nvSpPr>
        <p:spPr>
          <a:xfrm>
            <a:off x="539552" y="3897052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1" name="Symbol zastępczy obrazu 48"/>
          <p:cNvSpPr>
            <a:spLocks noGrp="1"/>
          </p:cNvSpPr>
          <p:nvPr>
            <p:ph type="pic" sz="quarter" idx="24" hasCustomPrompt="1"/>
          </p:nvPr>
        </p:nvSpPr>
        <p:spPr>
          <a:xfrm>
            <a:off x="539552" y="4869160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2" name="Symbol zastępczy tekstu 58"/>
          <p:cNvSpPr>
            <a:spLocks noGrp="1"/>
          </p:cNvSpPr>
          <p:nvPr>
            <p:ph type="body" sz="quarter" idx="25" hasCustomPrompt="1"/>
          </p:nvPr>
        </p:nvSpPr>
        <p:spPr>
          <a:xfrm>
            <a:off x="1536287" y="4846920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5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83" name="Symbol zastępczy tekstu 58"/>
          <p:cNvSpPr>
            <a:spLocks noGrp="1"/>
          </p:cNvSpPr>
          <p:nvPr>
            <p:ph type="body" sz="quarter" idx="26" hasCustomPrompt="1"/>
          </p:nvPr>
        </p:nvSpPr>
        <p:spPr>
          <a:xfrm>
            <a:off x="1544362" y="3862202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4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3" name="Łącznik prostoliniowy 47"/>
          <p:cNvCxnSpPr/>
          <p:nvPr userDrawn="1"/>
        </p:nvCxnSpPr>
        <p:spPr>
          <a:xfrm>
            <a:off x="323440" y="1802313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oliniowy 47"/>
          <p:cNvCxnSpPr/>
          <p:nvPr userDrawn="1"/>
        </p:nvCxnSpPr>
        <p:spPr>
          <a:xfrm>
            <a:off x="323440" y="2780928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oliniowy 47"/>
          <p:cNvCxnSpPr/>
          <p:nvPr userDrawn="1"/>
        </p:nvCxnSpPr>
        <p:spPr>
          <a:xfrm>
            <a:off x="323440" y="3769375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oliniowy 47"/>
          <p:cNvCxnSpPr/>
          <p:nvPr userDrawn="1"/>
        </p:nvCxnSpPr>
        <p:spPr>
          <a:xfrm>
            <a:off x="340891" y="4757823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ymbol zastępczy tekstu 49"/>
          <p:cNvSpPr>
            <a:spLocks noGrp="1"/>
          </p:cNvSpPr>
          <p:nvPr>
            <p:ph type="body" sz="quarter" idx="27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9" name="Symbol zastępczy tekstu 48"/>
          <p:cNvSpPr>
            <a:spLocks noGrp="1"/>
          </p:cNvSpPr>
          <p:nvPr>
            <p:ph type="body" sz="quarter" idx="28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8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802238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i has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ymbol zastępczy tekstu 49"/>
          <p:cNvSpPr>
            <a:spLocks noGrp="1"/>
          </p:cNvSpPr>
          <p:nvPr>
            <p:ph type="body" sz="quarter" idx="15" hasCustomPrompt="1"/>
          </p:nvPr>
        </p:nvSpPr>
        <p:spPr>
          <a:xfrm>
            <a:off x="5952620" y="2588907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7" name="Symbol zastępczy tekstu 49"/>
          <p:cNvSpPr>
            <a:spLocks noGrp="1"/>
          </p:cNvSpPr>
          <p:nvPr>
            <p:ph type="body" sz="quarter" idx="16" hasCustomPrompt="1"/>
          </p:nvPr>
        </p:nvSpPr>
        <p:spPr>
          <a:xfrm>
            <a:off x="6037728" y="3332990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8" name="Symbol zastępczy tekstu 49"/>
          <p:cNvSpPr>
            <a:spLocks noGrp="1"/>
          </p:cNvSpPr>
          <p:nvPr>
            <p:ph type="body" sz="quarter" idx="17" hasCustomPrompt="1"/>
          </p:nvPr>
        </p:nvSpPr>
        <p:spPr>
          <a:xfrm>
            <a:off x="5729363" y="4077072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9" name="Symbol zastępczy tekstu 49"/>
          <p:cNvSpPr>
            <a:spLocks noGrp="1"/>
          </p:cNvSpPr>
          <p:nvPr>
            <p:ph type="body" sz="quarter" idx="18" hasCustomPrompt="1"/>
          </p:nvPr>
        </p:nvSpPr>
        <p:spPr>
          <a:xfrm>
            <a:off x="5718287" y="1844824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0" name="Symbol zastępczy tekstu 49"/>
          <p:cNvSpPr>
            <a:spLocks noGrp="1"/>
          </p:cNvSpPr>
          <p:nvPr>
            <p:ph type="body" sz="quarter" idx="19" hasCustomPrompt="1"/>
          </p:nvPr>
        </p:nvSpPr>
        <p:spPr>
          <a:xfrm>
            <a:off x="1731575" y="4005064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5" name="Symbol zastępczy tekstu 49"/>
          <p:cNvSpPr>
            <a:spLocks noGrp="1"/>
          </p:cNvSpPr>
          <p:nvPr>
            <p:ph type="body" sz="quarter" idx="24" hasCustomPrompt="1"/>
          </p:nvPr>
        </p:nvSpPr>
        <p:spPr>
          <a:xfrm>
            <a:off x="3742934" y="1412776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6" name="Symbol zastępczy tekstu 49"/>
          <p:cNvSpPr>
            <a:spLocks noGrp="1"/>
          </p:cNvSpPr>
          <p:nvPr>
            <p:ph type="body" sz="quarter" idx="25" hasCustomPrompt="1"/>
          </p:nvPr>
        </p:nvSpPr>
        <p:spPr>
          <a:xfrm>
            <a:off x="3742934" y="4365104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7" name="Symbol zastępczy tekstu 49"/>
          <p:cNvSpPr>
            <a:spLocks noGrp="1"/>
          </p:cNvSpPr>
          <p:nvPr>
            <p:ph type="body" sz="quarter" idx="26" hasCustomPrompt="1"/>
          </p:nvPr>
        </p:nvSpPr>
        <p:spPr>
          <a:xfrm>
            <a:off x="1621806" y="1772816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8" name="Symbol zastępczy tekstu 49"/>
          <p:cNvSpPr>
            <a:spLocks noGrp="1"/>
          </p:cNvSpPr>
          <p:nvPr>
            <p:ph type="body" sz="quarter" idx="27" hasCustomPrompt="1"/>
          </p:nvPr>
        </p:nvSpPr>
        <p:spPr>
          <a:xfrm>
            <a:off x="1442658" y="3260982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9" name="Symbol zastępczy tekstu 49"/>
          <p:cNvSpPr>
            <a:spLocks noGrp="1"/>
          </p:cNvSpPr>
          <p:nvPr>
            <p:ph type="body" sz="quarter" idx="28" hasCustomPrompt="1"/>
          </p:nvPr>
        </p:nvSpPr>
        <p:spPr>
          <a:xfrm>
            <a:off x="1403648" y="2516899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4" name="Symbol zastępczy zawartości 53"/>
          <p:cNvSpPr>
            <a:spLocks noGrp="1"/>
          </p:cNvSpPr>
          <p:nvPr>
            <p:ph sz="quarter" idx="29" hasCustomPrompt="1"/>
          </p:nvPr>
        </p:nvSpPr>
        <p:spPr>
          <a:xfrm>
            <a:off x="3702050" y="2276872"/>
            <a:ext cx="1739900" cy="151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pl-PL"/>
              <a:t>Zawartość</a:t>
            </a:r>
          </a:p>
        </p:txBody>
      </p:sp>
      <p:sp>
        <p:nvSpPr>
          <p:cNvPr id="61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6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176218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634491"/>
            <a:ext cx="4103688" cy="4026534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jest dużo tekstu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1634490"/>
            <a:ext cx="4103687" cy="4026534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Miejsce na drugą kolumnę tekstu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cxnSp>
        <p:nvCxnSpPr>
          <p:cNvPr id="53" name="Łącznik prosty 52"/>
          <p:cNvCxnSpPr/>
          <p:nvPr userDrawn="1"/>
        </p:nvCxnSpPr>
        <p:spPr>
          <a:xfrm>
            <a:off x="4576854" y="908049"/>
            <a:ext cx="0" cy="494461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323850" y="987238"/>
            <a:ext cx="4113396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55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4716463" y="987237"/>
            <a:ext cx="4103687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10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9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2791580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y_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276475"/>
            <a:ext cx="4103688" cy="3384550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2276474"/>
            <a:ext cx="4103687" cy="3384550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cxnSp>
        <p:nvCxnSpPr>
          <p:cNvPr id="53" name="Łącznik prosty 52"/>
          <p:cNvCxnSpPr/>
          <p:nvPr userDrawn="1"/>
        </p:nvCxnSpPr>
        <p:spPr>
          <a:xfrm>
            <a:off x="4576854" y="908049"/>
            <a:ext cx="0" cy="494461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7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163543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419419" y="1920239"/>
            <a:ext cx="2615502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3314981" y="1920239"/>
            <a:ext cx="2615502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6185599" y="1920239"/>
            <a:ext cx="2615502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3165375" y="1842146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6065348" y="1842146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419100" y="1282287"/>
            <a:ext cx="2616200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0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3302349" y="1282287"/>
            <a:ext cx="2616200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1" name="Symbol zastępczy tekstu 68"/>
          <p:cNvSpPr>
            <a:spLocks noGrp="1"/>
          </p:cNvSpPr>
          <p:nvPr>
            <p:ph type="body" sz="quarter" idx="19"/>
          </p:nvPr>
        </p:nvSpPr>
        <p:spPr>
          <a:xfrm>
            <a:off x="6185599" y="1282287"/>
            <a:ext cx="2616200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13" name="Symbol zastępczy tekstu 48"/>
          <p:cNvSpPr>
            <a:spLocks noGrp="1"/>
          </p:cNvSpPr>
          <p:nvPr>
            <p:ph type="body" sz="quarter" idx="20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2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652112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y_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419419" y="2286000"/>
            <a:ext cx="2615502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3314981" y="2286000"/>
            <a:ext cx="2615502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6185599" y="2286000"/>
            <a:ext cx="2615502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3165375" y="2246785"/>
            <a:ext cx="0" cy="3628741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6065348" y="2246785"/>
            <a:ext cx="0" cy="3628741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tekstu 48"/>
          <p:cNvSpPr>
            <a:spLocks noGrp="1"/>
          </p:cNvSpPr>
          <p:nvPr>
            <p:ph type="body" sz="quarter" idx="17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9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698323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880">
          <p15:clr>
            <a:srgbClr val="FBAE40"/>
          </p15:clr>
        </p15:guide>
        <p15:guide id="3" pos="192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499430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2576417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4667864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2433855" y="1832198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4525303" y="1770489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499110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0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2563784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1" name="Symbol zastępczy tekstu 68"/>
          <p:cNvSpPr>
            <a:spLocks noGrp="1"/>
          </p:cNvSpPr>
          <p:nvPr>
            <p:ph type="body" sz="quarter" idx="19"/>
          </p:nvPr>
        </p:nvSpPr>
        <p:spPr>
          <a:xfrm>
            <a:off x="4667863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57" name="Symbol zastępczy tekstu 47"/>
          <p:cNvSpPr>
            <a:spLocks noGrp="1"/>
          </p:cNvSpPr>
          <p:nvPr>
            <p:ph type="body" sz="quarter" idx="20" hasCustomPrompt="1"/>
          </p:nvPr>
        </p:nvSpPr>
        <p:spPr>
          <a:xfrm>
            <a:off x="6771942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8" name="Symbol zastępczy tekstu 68"/>
          <p:cNvSpPr>
            <a:spLocks noGrp="1"/>
          </p:cNvSpPr>
          <p:nvPr>
            <p:ph type="body" sz="quarter" idx="21"/>
          </p:nvPr>
        </p:nvSpPr>
        <p:spPr>
          <a:xfrm>
            <a:off x="6771941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cxnSp>
        <p:nvCxnSpPr>
          <p:cNvPr id="59" name="Łącznik prosty 58"/>
          <p:cNvCxnSpPr/>
          <p:nvPr userDrawn="1"/>
        </p:nvCxnSpPr>
        <p:spPr>
          <a:xfrm>
            <a:off x="6632233" y="1832198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tekstu 48"/>
          <p:cNvSpPr>
            <a:spLocks noGrp="1"/>
          </p:cNvSpPr>
          <p:nvPr>
            <p:ph type="body" sz="quarter" idx="22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803932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y_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2433855" y="2274771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4525303" y="2213062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/>
          <p:cNvCxnSpPr/>
          <p:nvPr userDrawn="1"/>
        </p:nvCxnSpPr>
        <p:spPr>
          <a:xfrm>
            <a:off x="6632233" y="2274771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ymbol zastępczy tekstu 47"/>
          <p:cNvSpPr>
            <a:spLocks noGrp="1"/>
          </p:cNvSpPr>
          <p:nvPr>
            <p:ph type="body" sz="quarter" idx="21" hasCustomPrompt="1"/>
          </p:nvPr>
        </p:nvSpPr>
        <p:spPr>
          <a:xfrm>
            <a:off x="499430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8" name="Symbol zastępczy tekstu 47"/>
          <p:cNvSpPr>
            <a:spLocks noGrp="1"/>
          </p:cNvSpPr>
          <p:nvPr>
            <p:ph type="body" sz="quarter" idx="22" hasCustomPrompt="1"/>
          </p:nvPr>
        </p:nvSpPr>
        <p:spPr>
          <a:xfrm>
            <a:off x="2576417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60" name="Symbol zastępczy tekstu 47"/>
          <p:cNvSpPr>
            <a:spLocks noGrp="1"/>
          </p:cNvSpPr>
          <p:nvPr>
            <p:ph type="body" sz="quarter" idx="23" hasCustomPrompt="1"/>
          </p:nvPr>
        </p:nvSpPr>
        <p:spPr>
          <a:xfrm>
            <a:off x="4667864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61" name="Symbol zastępczy tekstu 47"/>
          <p:cNvSpPr>
            <a:spLocks noGrp="1"/>
          </p:cNvSpPr>
          <p:nvPr>
            <p:ph type="body" sz="quarter" idx="24" hasCustomPrompt="1"/>
          </p:nvPr>
        </p:nvSpPr>
        <p:spPr>
          <a:xfrm>
            <a:off x="6771942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12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1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47897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4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  <p:cxnSp>
        <p:nvCxnSpPr>
          <p:cNvPr id="6" name="Łącznik prosty 86">
            <a:extLst>
              <a:ext uri="{FF2B5EF4-FFF2-40B4-BE49-F238E27FC236}">
                <a16:creationId xmlns:a16="http://schemas.microsoft.com/office/drawing/2014/main" id="{64AA20EF-1E05-452F-9856-A81ECE8123BE}"/>
              </a:ext>
            </a:extLst>
          </p:cNvPr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82">
            <a:extLst>
              <a:ext uri="{FF2B5EF4-FFF2-40B4-BE49-F238E27FC236}">
                <a16:creationId xmlns:a16="http://schemas.microsoft.com/office/drawing/2014/main" id="{28311624-A00D-4660-BCFC-6E66CD44819D}"/>
              </a:ext>
            </a:extLst>
          </p:cNvPr>
          <p:cNvCxnSpPr/>
          <p:nvPr userDrawn="1"/>
        </p:nvCxnSpPr>
        <p:spPr>
          <a:xfrm>
            <a:off x="251520" y="787946"/>
            <a:ext cx="8712968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177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4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2698377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e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cxnSp>
        <p:nvCxnSpPr>
          <p:cNvPr id="11" name="Łącznik prosty 86"/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2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176841" y="116632"/>
            <a:ext cx="879031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87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ona koncowa_jas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a 40"/>
          <p:cNvGrpSpPr/>
          <p:nvPr userDrawn="1"/>
        </p:nvGrpSpPr>
        <p:grpSpPr>
          <a:xfrm>
            <a:off x="611560" y="5517232"/>
            <a:ext cx="709945" cy="792088"/>
            <a:chOff x="3951130" y="2132856"/>
            <a:chExt cx="2298915" cy="2564904"/>
          </a:xfrm>
        </p:grpSpPr>
        <p:sp>
          <p:nvSpPr>
            <p:cNvPr id="42" name="Freeform 164"/>
            <p:cNvSpPr>
              <a:spLocks noEditPoints="1"/>
            </p:cNvSpPr>
            <p:nvPr/>
          </p:nvSpPr>
          <p:spPr bwMode="auto">
            <a:xfrm>
              <a:off x="4744350" y="3897415"/>
              <a:ext cx="112215" cy="179306"/>
            </a:xfrm>
            <a:custGeom>
              <a:avLst/>
              <a:gdLst>
                <a:gd name="T0" fmla="*/ 198 w 567"/>
                <a:gd name="T1" fmla="*/ 547 h 906"/>
                <a:gd name="T2" fmla="*/ 109 w 567"/>
                <a:gd name="T3" fmla="*/ 881 h 906"/>
                <a:gd name="T4" fmla="*/ 107 w 567"/>
                <a:gd name="T5" fmla="*/ 890 h 906"/>
                <a:gd name="T6" fmla="*/ 100 w 567"/>
                <a:gd name="T7" fmla="*/ 901 h 906"/>
                <a:gd name="T8" fmla="*/ 87 w 567"/>
                <a:gd name="T9" fmla="*/ 906 h 906"/>
                <a:gd name="T10" fmla="*/ 17 w 567"/>
                <a:gd name="T11" fmla="*/ 905 h 906"/>
                <a:gd name="T12" fmla="*/ 6 w 567"/>
                <a:gd name="T13" fmla="*/ 898 h 906"/>
                <a:gd name="T14" fmla="*/ 0 w 567"/>
                <a:gd name="T15" fmla="*/ 886 h 906"/>
                <a:gd name="T16" fmla="*/ 0 w 567"/>
                <a:gd name="T17" fmla="*/ 40 h 906"/>
                <a:gd name="T18" fmla="*/ 4 w 567"/>
                <a:gd name="T19" fmla="*/ 24 h 906"/>
                <a:gd name="T20" fmla="*/ 16 w 567"/>
                <a:gd name="T21" fmla="*/ 13 h 906"/>
                <a:gd name="T22" fmla="*/ 29 w 567"/>
                <a:gd name="T23" fmla="*/ 10 h 906"/>
                <a:gd name="T24" fmla="*/ 175 w 567"/>
                <a:gd name="T25" fmla="*/ 1 h 906"/>
                <a:gd name="T26" fmla="*/ 265 w 567"/>
                <a:gd name="T27" fmla="*/ 1 h 906"/>
                <a:gd name="T28" fmla="*/ 365 w 567"/>
                <a:gd name="T29" fmla="*/ 13 h 906"/>
                <a:gd name="T30" fmla="*/ 435 w 567"/>
                <a:gd name="T31" fmla="*/ 38 h 906"/>
                <a:gd name="T32" fmla="*/ 471 w 567"/>
                <a:gd name="T33" fmla="*/ 58 h 906"/>
                <a:gd name="T34" fmla="*/ 502 w 567"/>
                <a:gd name="T35" fmla="*/ 83 h 906"/>
                <a:gd name="T36" fmla="*/ 528 w 567"/>
                <a:gd name="T37" fmla="*/ 116 h 906"/>
                <a:gd name="T38" fmla="*/ 547 w 567"/>
                <a:gd name="T39" fmla="*/ 152 h 906"/>
                <a:gd name="T40" fmla="*/ 561 w 567"/>
                <a:gd name="T41" fmla="*/ 195 h 906"/>
                <a:gd name="T42" fmla="*/ 567 w 567"/>
                <a:gd name="T43" fmla="*/ 244 h 906"/>
                <a:gd name="T44" fmla="*/ 567 w 567"/>
                <a:gd name="T45" fmla="*/ 277 h 906"/>
                <a:gd name="T46" fmla="*/ 563 w 567"/>
                <a:gd name="T47" fmla="*/ 331 h 906"/>
                <a:gd name="T48" fmla="*/ 553 w 567"/>
                <a:gd name="T49" fmla="*/ 377 h 906"/>
                <a:gd name="T50" fmla="*/ 536 w 567"/>
                <a:gd name="T51" fmla="*/ 417 h 906"/>
                <a:gd name="T52" fmla="*/ 511 w 567"/>
                <a:gd name="T53" fmla="*/ 452 h 906"/>
                <a:gd name="T54" fmla="*/ 483 w 567"/>
                <a:gd name="T55" fmla="*/ 480 h 906"/>
                <a:gd name="T56" fmla="*/ 447 w 567"/>
                <a:gd name="T57" fmla="*/ 503 h 906"/>
                <a:gd name="T58" fmla="*/ 394 w 567"/>
                <a:gd name="T59" fmla="*/ 526 h 906"/>
                <a:gd name="T60" fmla="*/ 299 w 567"/>
                <a:gd name="T61" fmla="*/ 544 h 906"/>
                <a:gd name="T62" fmla="*/ 229 w 567"/>
                <a:gd name="T63" fmla="*/ 548 h 906"/>
                <a:gd name="T64" fmla="*/ 456 w 567"/>
                <a:gd name="T65" fmla="*/ 239 h 906"/>
                <a:gd name="T66" fmla="*/ 444 w 567"/>
                <a:gd name="T67" fmla="*/ 184 h 906"/>
                <a:gd name="T68" fmla="*/ 415 w 567"/>
                <a:gd name="T69" fmla="*/ 143 h 906"/>
                <a:gd name="T70" fmla="*/ 369 w 567"/>
                <a:gd name="T71" fmla="*/ 114 h 906"/>
                <a:gd name="T72" fmla="*/ 308 w 567"/>
                <a:gd name="T73" fmla="*/ 98 h 906"/>
                <a:gd name="T74" fmla="*/ 229 w 567"/>
                <a:gd name="T75" fmla="*/ 93 h 906"/>
                <a:gd name="T76" fmla="*/ 109 w 567"/>
                <a:gd name="T77" fmla="*/ 97 h 906"/>
                <a:gd name="T78" fmla="*/ 167 w 567"/>
                <a:gd name="T79" fmla="*/ 454 h 906"/>
                <a:gd name="T80" fmla="*/ 229 w 567"/>
                <a:gd name="T81" fmla="*/ 456 h 906"/>
                <a:gd name="T82" fmla="*/ 312 w 567"/>
                <a:gd name="T83" fmla="*/ 450 h 906"/>
                <a:gd name="T84" fmla="*/ 374 w 567"/>
                <a:gd name="T85" fmla="*/ 433 h 906"/>
                <a:gd name="T86" fmla="*/ 417 w 567"/>
                <a:gd name="T87" fmla="*/ 402 h 906"/>
                <a:gd name="T88" fmla="*/ 445 w 567"/>
                <a:gd name="T89" fmla="*/ 359 h 906"/>
                <a:gd name="T90" fmla="*/ 456 w 567"/>
                <a:gd name="T91" fmla="*/ 30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906">
                  <a:moveTo>
                    <a:pt x="229" y="548"/>
                  </a:moveTo>
                  <a:lnTo>
                    <a:pt x="229" y="548"/>
                  </a:lnTo>
                  <a:lnTo>
                    <a:pt x="198" y="547"/>
                  </a:lnTo>
                  <a:lnTo>
                    <a:pt x="166" y="546"/>
                  </a:lnTo>
                  <a:lnTo>
                    <a:pt x="109" y="542"/>
                  </a:lnTo>
                  <a:lnTo>
                    <a:pt x="109" y="881"/>
                  </a:lnTo>
                  <a:lnTo>
                    <a:pt x="109" y="881"/>
                  </a:lnTo>
                  <a:lnTo>
                    <a:pt x="108" y="885"/>
                  </a:lnTo>
                  <a:lnTo>
                    <a:pt x="107" y="890"/>
                  </a:lnTo>
                  <a:lnTo>
                    <a:pt x="105" y="894"/>
                  </a:lnTo>
                  <a:lnTo>
                    <a:pt x="102" y="898"/>
                  </a:lnTo>
                  <a:lnTo>
                    <a:pt x="100" y="901"/>
                  </a:lnTo>
                  <a:lnTo>
                    <a:pt x="95" y="904"/>
                  </a:lnTo>
                  <a:lnTo>
                    <a:pt x="92" y="905"/>
                  </a:lnTo>
                  <a:lnTo>
                    <a:pt x="87" y="906"/>
                  </a:lnTo>
                  <a:lnTo>
                    <a:pt x="22" y="906"/>
                  </a:lnTo>
                  <a:lnTo>
                    <a:pt x="22" y="906"/>
                  </a:lnTo>
                  <a:lnTo>
                    <a:pt x="17" y="905"/>
                  </a:lnTo>
                  <a:lnTo>
                    <a:pt x="12" y="904"/>
                  </a:lnTo>
                  <a:lnTo>
                    <a:pt x="9" y="901"/>
                  </a:lnTo>
                  <a:lnTo>
                    <a:pt x="6" y="898"/>
                  </a:lnTo>
                  <a:lnTo>
                    <a:pt x="3" y="894"/>
                  </a:lnTo>
                  <a:lnTo>
                    <a:pt x="1" y="891"/>
                  </a:lnTo>
                  <a:lnTo>
                    <a:pt x="0" y="886"/>
                  </a:lnTo>
                  <a:lnTo>
                    <a:pt x="0" y="88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22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72" y="5"/>
                  </a:lnTo>
                  <a:lnTo>
                    <a:pt x="123" y="2"/>
                  </a:lnTo>
                  <a:lnTo>
                    <a:pt x="175" y="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65" y="1"/>
                  </a:lnTo>
                  <a:lnTo>
                    <a:pt x="299" y="3"/>
                  </a:lnTo>
                  <a:lnTo>
                    <a:pt x="333" y="8"/>
                  </a:lnTo>
                  <a:lnTo>
                    <a:pt x="365" y="13"/>
                  </a:lnTo>
                  <a:lnTo>
                    <a:pt x="394" y="21"/>
                  </a:lnTo>
                  <a:lnTo>
                    <a:pt x="422" y="32"/>
                  </a:lnTo>
                  <a:lnTo>
                    <a:pt x="435" y="38"/>
                  </a:lnTo>
                  <a:lnTo>
                    <a:pt x="447" y="43"/>
                  </a:lnTo>
                  <a:lnTo>
                    <a:pt x="460" y="50"/>
                  </a:lnTo>
                  <a:lnTo>
                    <a:pt x="471" y="58"/>
                  </a:lnTo>
                  <a:lnTo>
                    <a:pt x="483" y="66"/>
                  </a:lnTo>
                  <a:lnTo>
                    <a:pt x="493" y="74"/>
                  </a:lnTo>
                  <a:lnTo>
                    <a:pt x="502" y="83"/>
                  </a:lnTo>
                  <a:lnTo>
                    <a:pt x="511" y="94"/>
                  </a:lnTo>
                  <a:lnTo>
                    <a:pt x="521" y="104"/>
                  </a:lnTo>
                  <a:lnTo>
                    <a:pt x="528" y="116"/>
                  </a:lnTo>
                  <a:lnTo>
                    <a:pt x="536" y="127"/>
                  </a:lnTo>
                  <a:lnTo>
                    <a:pt x="541" y="138"/>
                  </a:lnTo>
                  <a:lnTo>
                    <a:pt x="547" y="152"/>
                  </a:lnTo>
                  <a:lnTo>
                    <a:pt x="553" y="166"/>
                  </a:lnTo>
                  <a:lnTo>
                    <a:pt x="557" y="180"/>
                  </a:lnTo>
                  <a:lnTo>
                    <a:pt x="561" y="195"/>
                  </a:lnTo>
                  <a:lnTo>
                    <a:pt x="563" y="211"/>
                  </a:lnTo>
                  <a:lnTo>
                    <a:pt x="565" y="227"/>
                  </a:lnTo>
                  <a:lnTo>
                    <a:pt x="567" y="244"/>
                  </a:lnTo>
                  <a:lnTo>
                    <a:pt x="567" y="262"/>
                  </a:lnTo>
                  <a:lnTo>
                    <a:pt x="567" y="277"/>
                  </a:lnTo>
                  <a:lnTo>
                    <a:pt x="567" y="277"/>
                  </a:lnTo>
                  <a:lnTo>
                    <a:pt x="567" y="296"/>
                  </a:lnTo>
                  <a:lnTo>
                    <a:pt x="565" y="314"/>
                  </a:lnTo>
                  <a:lnTo>
                    <a:pt x="563" y="331"/>
                  </a:lnTo>
                  <a:lnTo>
                    <a:pt x="561" y="347"/>
                  </a:lnTo>
                  <a:lnTo>
                    <a:pt x="557" y="362"/>
                  </a:lnTo>
                  <a:lnTo>
                    <a:pt x="553" y="377"/>
                  </a:lnTo>
                  <a:lnTo>
                    <a:pt x="547" y="392"/>
                  </a:lnTo>
                  <a:lnTo>
                    <a:pt x="541" y="405"/>
                  </a:lnTo>
                  <a:lnTo>
                    <a:pt x="536" y="417"/>
                  </a:lnTo>
                  <a:lnTo>
                    <a:pt x="528" y="430"/>
                  </a:lnTo>
                  <a:lnTo>
                    <a:pt x="521" y="441"/>
                  </a:lnTo>
                  <a:lnTo>
                    <a:pt x="511" y="452"/>
                  </a:lnTo>
                  <a:lnTo>
                    <a:pt x="502" y="462"/>
                  </a:lnTo>
                  <a:lnTo>
                    <a:pt x="493" y="471"/>
                  </a:lnTo>
                  <a:lnTo>
                    <a:pt x="483" y="480"/>
                  </a:lnTo>
                  <a:lnTo>
                    <a:pt x="471" y="488"/>
                  </a:lnTo>
                  <a:lnTo>
                    <a:pt x="460" y="496"/>
                  </a:lnTo>
                  <a:lnTo>
                    <a:pt x="447" y="503"/>
                  </a:lnTo>
                  <a:lnTo>
                    <a:pt x="435" y="510"/>
                  </a:lnTo>
                  <a:lnTo>
                    <a:pt x="422" y="516"/>
                  </a:lnTo>
                  <a:lnTo>
                    <a:pt x="394" y="526"/>
                  </a:lnTo>
                  <a:lnTo>
                    <a:pt x="365" y="534"/>
                  </a:lnTo>
                  <a:lnTo>
                    <a:pt x="333" y="540"/>
                  </a:lnTo>
                  <a:lnTo>
                    <a:pt x="299" y="544"/>
                  </a:lnTo>
                  <a:lnTo>
                    <a:pt x="265" y="547"/>
                  </a:lnTo>
                  <a:lnTo>
                    <a:pt x="229" y="548"/>
                  </a:lnTo>
                  <a:lnTo>
                    <a:pt x="229" y="548"/>
                  </a:lnTo>
                  <a:close/>
                  <a:moveTo>
                    <a:pt x="458" y="262"/>
                  </a:moveTo>
                  <a:lnTo>
                    <a:pt x="458" y="262"/>
                  </a:lnTo>
                  <a:lnTo>
                    <a:pt x="456" y="239"/>
                  </a:lnTo>
                  <a:lnTo>
                    <a:pt x="454" y="220"/>
                  </a:lnTo>
                  <a:lnTo>
                    <a:pt x="450" y="202"/>
                  </a:lnTo>
                  <a:lnTo>
                    <a:pt x="444" y="184"/>
                  </a:lnTo>
                  <a:lnTo>
                    <a:pt x="436" y="168"/>
                  </a:lnTo>
                  <a:lnTo>
                    <a:pt x="427" y="155"/>
                  </a:lnTo>
                  <a:lnTo>
                    <a:pt x="415" y="143"/>
                  </a:lnTo>
                  <a:lnTo>
                    <a:pt x="401" y="132"/>
                  </a:lnTo>
                  <a:lnTo>
                    <a:pt x="386" y="122"/>
                  </a:lnTo>
                  <a:lnTo>
                    <a:pt x="369" y="114"/>
                  </a:lnTo>
                  <a:lnTo>
                    <a:pt x="351" y="107"/>
                  </a:lnTo>
                  <a:lnTo>
                    <a:pt x="330" y="102"/>
                  </a:lnTo>
                  <a:lnTo>
                    <a:pt x="308" y="98"/>
                  </a:lnTo>
                  <a:lnTo>
                    <a:pt x="283" y="95"/>
                  </a:lnTo>
                  <a:lnTo>
                    <a:pt x="257" y="94"/>
                  </a:lnTo>
                  <a:lnTo>
                    <a:pt x="229" y="93"/>
                  </a:lnTo>
                  <a:lnTo>
                    <a:pt x="229" y="93"/>
                  </a:lnTo>
                  <a:lnTo>
                    <a:pt x="165" y="95"/>
                  </a:lnTo>
                  <a:lnTo>
                    <a:pt x="109" y="97"/>
                  </a:lnTo>
                  <a:lnTo>
                    <a:pt x="109" y="452"/>
                  </a:lnTo>
                  <a:lnTo>
                    <a:pt x="109" y="452"/>
                  </a:lnTo>
                  <a:lnTo>
                    <a:pt x="167" y="454"/>
                  </a:lnTo>
                  <a:lnTo>
                    <a:pt x="201" y="45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59" y="456"/>
                  </a:lnTo>
                  <a:lnTo>
                    <a:pt x="287" y="454"/>
                  </a:lnTo>
                  <a:lnTo>
                    <a:pt x="312" y="450"/>
                  </a:lnTo>
                  <a:lnTo>
                    <a:pt x="335" y="446"/>
                  </a:lnTo>
                  <a:lnTo>
                    <a:pt x="355" y="440"/>
                  </a:lnTo>
                  <a:lnTo>
                    <a:pt x="374" y="433"/>
                  </a:lnTo>
                  <a:lnTo>
                    <a:pt x="391" y="424"/>
                  </a:lnTo>
                  <a:lnTo>
                    <a:pt x="405" y="414"/>
                  </a:lnTo>
                  <a:lnTo>
                    <a:pt x="417" y="402"/>
                  </a:lnTo>
                  <a:lnTo>
                    <a:pt x="429" y="390"/>
                  </a:lnTo>
                  <a:lnTo>
                    <a:pt x="438" y="375"/>
                  </a:lnTo>
                  <a:lnTo>
                    <a:pt x="445" y="359"/>
                  </a:lnTo>
                  <a:lnTo>
                    <a:pt x="451" y="340"/>
                  </a:lnTo>
                  <a:lnTo>
                    <a:pt x="454" y="321"/>
                  </a:lnTo>
                  <a:lnTo>
                    <a:pt x="456" y="300"/>
                  </a:lnTo>
                  <a:lnTo>
                    <a:pt x="458" y="277"/>
                  </a:lnTo>
                  <a:lnTo>
                    <a:pt x="458" y="2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3" name="Freeform 165"/>
            <p:cNvSpPr>
              <a:spLocks noEditPoints="1"/>
            </p:cNvSpPr>
            <p:nvPr/>
          </p:nvSpPr>
          <p:spPr bwMode="auto">
            <a:xfrm>
              <a:off x="4873190" y="3943726"/>
              <a:ext cx="96778" cy="134776"/>
            </a:xfrm>
            <a:custGeom>
              <a:avLst/>
              <a:gdLst>
                <a:gd name="T0" fmla="*/ 408 w 487"/>
                <a:gd name="T1" fmla="*/ 673 h 681"/>
                <a:gd name="T2" fmla="*/ 394 w 487"/>
                <a:gd name="T3" fmla="*/ 668 h 681"/>
                <a:gd name="T4" fmla="*/ 385 w 487"/>
                <a:gd name="T5" fmla="*/ 658 h 681"/>
                <a:gd name="T6" fmla="*/ 382 w 487"/>
                <a:gd name="T7" fmla="*/ 621 h 681"/>
                <a:gd name="T8" fmla="*/ 339 w 487"/>
                <a:gd name="T9" fmla="*/ 645 h 681"/>
                <a:gd name="T10" fmla="*/ 270 w 487"/>
                <a:gd name="T11" fmla="*/ 671 h 681"/>
                <a:gd name="T12" fmla="*/ 197 w 487"/>
                <a:gd name="T13" fmla="*/ 681 h 681"/>
                <a:gd name="T14" fmla="*/ 159 w 487"/>
                <a:gd name="T15" fmla="*/ 679 h 681"/>
                <a:gd name="T16" fmla="*/ 106 w 487"/>
                <a:gd name="T17" fmla="*/ 666 h 681"/>
                <a:gd name="T18" fmla="*/ 60 w 487"/>
                <a:gd name="T19" fmla="*/ 640 h 681"/>
                <a:gd name="T20" fmla="*/ 26 w 487"/>
                <a:gd name="T21" fmla="*/ 597 h 681"/>
                <a:gd name="T22" fmla="*/ 5 w 487"/>
                <a:gd name="T23" fmla="*/ 537 h 681"/>
                <a:gd name="T24" fmla="*/ 0 w 487"/>
                <a:gd name="T25" fmla="*/ 471 h 681"/>
                <a:gd name="T26" fmla="*/ 4 w 487"/>
                <a:gd name="T27" fmla="*/ 425 h 681"/>
                <a:gd name="T28" fmla="*/ 24 w 487"/>
                <a:gd name="T29" fmla="*/ 368 h 681"/>
                <a:gd name="T30" fmla="*/ 42 w 487"/>
                <a:gd name="T31" fmla="*/ 344 h 681"/>
                <a:gd name="T32" fmla="*/ 65 w 487"/>
                <a:gd name="T33" fmla="*/ 324 h 681"/>
                <a:gd name="T34" fmla="*/ 129 w 487"/>
                <a:gd name="T35" fmla="*/ 294 h 681"/>
                <a:gd name="T36" fmla="*/ 217 w 487"/>
                <a:gd name="T37" fmla="*/ 278 h 681"/>
                <a:gd name="T38" fmla="*/ 380 w 487"/>
                <a:gd name="T39" fmla="*/ 275 h 681"/>
                <a:gd name="T40" fmla="*/ 380 w 487"/>
                <a:gd name="T41" fmla="*/ 208 h 681"/>
                <a:gd name="T42" fmla="*/ 373 w 487"/>
                <a:gd name="T43" fmla="*/ 162 h 681"/>
                <a:gd name="T44" fmla="*/ 358 w 487"/>
                <a:gd name="T45" fmla="*/ 129 h 681"/>
                <a:gd name="T46" fmla="*/ 333 w 487"/>
                <a:gd name="T47" fmla="*/ 107 h 681"/>
                <a:gd name="T48" fmla="*/ 299 w 487"/>
                <a:gd name="T49" fmla="*/ 95 h 681"/>
                <a:gd name="T50" fmla="*/ 252 w 487"/>
                <a:gd name="T51" fmla="*/ 90 h 681"/>
                <a:gd name="T52" fmla="*/ 147 w 487"/>
                <a:gd name="T53" fmla="*/ 94 h 681"/>
                <a:gd name="T54" fmla="*/ 67 w 487"/>
                <a:gd name="T55" fmla="*/ 100 h 681"/>
                <a:gd name="T56" fmla="*/ 52 w 487"/>
                <a:gd name="T57" fmla="*/ 99 h 681"/>
                <a:gd name="T58" fmla="*/ 43 w 487"/>
                <a:gd name="T59" fmla="*/ 94 h 681"/>
                <a:gd name="T60" fmla="*/ 38 w 487"/>
                <a:gd name="T61" fmla="*/ 81 h 681"/>
                <a:gd name="T62" fmla="*/ 39 w 487"/>
                <a:gd name="T63" fmla="*/ 34 h 681"/>
                <a:gd name="T64" fmla="*/ 45 w 487"/>
                <a:gd name="T65" fmla="*/ 22 h 681"/>
                <a:gd name="T66" fmla="*/ 65 w 487"/>
                <a:gd name="T67" fmla="*/ 16 h 681"/>
                <a:gd name="T68" fmla="*/ 146 w 487"/>
                <a:gd name="T69" fmla="*/ 4 h 681"/>
                <a:gd name="T70" fmla="*/ 252 w 487"/>
                <a:gd name="T71" fmla="*/ 0 h 681"/>
                <a:gd name="T72" fmla="*/ 310 w 487"/>
                <a:gd name="T73" fmla="*/ 4 h 681"/>
                <a:gd name="T74" fmla="*/ 380 w 487"/>
                <a:gd name="T75" fmla="*/ 24 h 681"/>
                <a:gd name="T76" fmla="*/ 432 w 487"/>
                <a:gd name="T77" fmla="*/ 60 h 681"/>
                <a:gd name="T78" fmla="*/ 466 w 487"/>
                <a:gd name="T79" fmla="*/ 111 h 681"/>
                <a:gd name="T80" fmla="*/ 483 w 487"/>
                <a:gd name="T81" fmla="*/ 176 h 681"/>
                <a:gd name="T82" fmla="*/ 487 w 487"/>
                <a:gd name="T83" fmla="*/ 648 h 681"/>
                <a:gd name="T84" fmla="*/ 484 w 487"/>
                <a:gd name="T85" fmla="*/ 658 h 681"/>
                <a:gd name="T86" fmla="*/ 476 w 487"/>
                <a:gd name="T87" fmla="*/ 668 h 681"/>
                <a:gd name="T88" fmla="*/ 463 w 487"/>
                <a:gd name="T89" fmla="*/ 673 h 681"/>
                <a:gd name="T90" fmla="*/ 291 w 487"/>
                <a:gd name="T91" fmla="*/ 352 h 681"/>
                <a:gd name="T92" fmla="*/ 241 w 487"/>
                <a:gd name="T93" fmla="*/ 353 h 681"/>
                <a:gd name="T94" fmla="*/ 184 w 487"/>
                <a:gd name="T95" fmla="*/ 361 h 681"/>
                <a:gd name="T96" fmla="*/ 144 w 487"/>
                <a:gd name="T97" fmla="*/ 378 h 681"/>
                <a:gd name="T98" fmla="*/ 120 w 487"/>
                <a:gd name="T99" fmla="*/ 404 h 681"/>
                <a:gd name="T100" fmla="*/ 108 w 487"/>
                <a:gd name="T101" fmla="*/ 440 h 681"/>
                <a:gd name="T102" fmla="*/ 106 w 487"/>
                <a:gd name="T103" fmla="*/ 484 h 681"/>
                <a:gd name="T104" fmla="*/ 108 w 487"/>
                <a:gd name="T105" fmla="*/ 513 h 681"/>
                <a:gd name="T106" fmla="*/ 119 w 487"/>
                <a:gd name="T107" fmla="*/ 548 h 681"/>
                <a:gd name="T108" fmla="*/ 136 w 487"/>
                <a:gd name="T109" fmla="*/ 572 h 681"/>
                <a:gd name="T110" fmla="*/ 161 w 487"/>
                <a:gd name="T111" fmla="*/ 586 h 681"/>
                <a:gd name="T112" fmla="*/ 193 w 487"/>
                <a:gd name="T113" fmla="*/ 593 h 681"/>
                <a:gd name="T114" fmla="*/ 238 w 487"/>
                <a:gd name="T115" fmla="*/ 593 h 681"/>
                <a:gd name="T116" fmla="*/ 299 w 487"/>
                <a:gd name="T117" fmla="*/ 581 h 681"/>
                <a:gd name="T118" fmla="*/ 359 w 487"/>
                <a:gd name="T119" fmla="*/ 55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681">
                  <a:moveTo>
                    <a:pt x="463" y="673"/>
                  </a:moveTo>
                  <a:lnTo>
                    <a:pt x="408" y="673"/>
                  </a:lnTo>
                  <a:lnTo>
                    <a:pt x="408" y="673"/>
                  </a:lnTo>
                  <a:lnTo>
                    <a:pt x="402" y="672"/>
                  </a:lnTo>
                  <a:lnTo>
                    <a:pt x="397" y="671"/>
                  </a:lnTo>
                  <a:lnTo>
                    <a:pt x="394" y="668"/>
                  </a:lnTo>
                  <a:lnTo>
                    <a:pt x="390" y="665"/>
                  </a:lnTo>
                  <a:lnTo>
                    <a:pt x="387" y="661"/>
                  </a:lnTo>
                  <a:lnTo>
                    <a:pt x="385" y="658"/>
                  </a:lnTo>
                  <a:lnTo>
                    <a:pt x="384" y="653"/>
                  </a:lnTo>
                  <a:lnTo>
                    <a:pt x="382" y="648"/>
                  </a:lnTo>
                  <a:lnTo>
                    <a:pt x="382" y="621"/>
                  </a:lnTo>
                  <a:lnTo>
                    <a:pt x="382" y="621"/>
                  </a:lnTo>
                  <a:lnTo>
                    <a:pt x="361" y="634"/>
                  </a:lnTo>
                  <a:lnTo>
                    <a:pt x="339" y="645"/>
                  </a:lnTo>
                  <a:lnTo>
                    <a:pt x="317" y="656"/>
                  </a:lnTo>
                  <a:lnTo>
                    <a:pt x="294" y="664"/>
                  </a:lnTo>
                  <a:lnTo>
                    <a:pt x="270" y="671"/>
                  </a:lnTo>
                  <a:lnTo>
                    <a:pt x="246" y="676"/>
                  </a:lnTo>
                  <a:lnTo>
                    <a:pt x="222" y="680"/>
                  </a:lnTo>
                  <a:lnTo>
                    <a:pt x="197" y="681"/>
                  </a:lnTo>
                  <a:lnTo>
                    <a:pt x="197" y="681"/>
                  </a:lnTo>
                  <a:lnTo>
                    <a:pt x="178" y="680"/>
                  </a:lnTo>
                  <a:lnTo>
                    <a:pt x="159" y="679"/>
                  </a:lnTo>
                  <a:lnTo>
                    <a:pt x="140" y="675"/>
                  </a:lnTo>
                  <a:lnTo>
                    <a:pt x="123" y="672"/>
                  </a:lnTo>
                  <a:lnTo>
                    <a:pt x="106" y="666"/>
                  </a:lnTo>
                  <a:lnTo>
                    <a:pt x="90" y="659"/>
                  </a:lnTo>
                  <a:lnTo>
                    <a:pt x="74" y="650"/>
                  </a:lnTo>
                  <a:lnTo>
                    <a:pt x="60" y="640"/>
                  </a:lnTo>
                  <a:lnTo>
                    <a:pt x="47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6" y="580"/>
                  </a:lnTo>
                  <a:lnTo>
                    <a:pt x="10" y="559"/>
                  </a:lnTo>
                  <a:lnTo>
                    <a:pt x="5" y="537"/>
                  </a:lnTo>
                  <a:lnTo>
                    <a:pt x="2" y="512"/>
                  </a:lnTo>
                  <a:lnTo>
                    <a:pt x="0" y="485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2" y="447"/>
                  </a:lnTo>
                  <a:lnTo>
                    <a:pt x="4" y="425"/>
                  </a:lnTo>
                  <a:lnTo>
                    <a:pt x="8" y="404"/>
                  </a:lnTo>
                  <a:lnTo>
                    <a:pt x="15" y="385"/>
                  </a:lnTo>
                  <a:lnTo>
                    <a:pt x="24" y="368"/>
                  </a:lnTo>
                  <a:lnTo>
                    <a:pt x="30" y="360"/>
                  </a:lnTo>
                  <a:lnTo>
                    <a:pt x="36" y="352"/>
                  </a:lnTo>
                  <a:lnTo>
                    <a:pt x="42" y="344"/>
                  </a:lnTo>
                  <a:lnTo>
                    <a:pt x="49" y="337"/>
                  </a:lnTo>
                  <a:lnTo>
                    <a:pt x="57" y="330"/>
                  </a:lnTo>
                  <a:lnTo>
                    <a:pt x="65" y="324"/>
                  </a:lnTo>
                  <a:lnTo>
                    <a:pt x="84" y="313"/>
                  </a:lnTo>
                  <a:lnTo>
                    <a:pt x="105" y="302"/>
                  </a:lnTo>
                  <a:lnTo>
                    <a:pt x="129" y="294"/>
                  </a:lnTo>
                  <a:lnTo>
                    <a:pt x="155" y="287"/>
                  </a:lnTo>
                  <a:lnTo>
                    <a:pt x="184" y="282"/>
                  </a:lnTo>
                  <a:lnTo>
                    <a:pt x="217" y="278"/>
                  </a:lnTo>
                  <a:lnTo>
                    <a:pt x="253" y="276"/>
                  </a:lnTo>
                  <a:lnTo>
                    <a:pt x="291" y="275"/>
                  </a:lnTo>
                  <a:lnTo>
                    <a:pt x="380" y="275"/>
                  </a:lnTo>
                  <a:lnTo>
                    <a:pt x="380" y="227"/>
                  </a:lnTo>
                  <a:lnTo>
                    <a:pt x="380" y="227"/>
                  </a:lnTo>
                  <a:lnTo>
                    <a:pt x="380" y="208"/>
                  </a:lnTo>
                  <a:lnTo>
                    <a:pt x="379" y="192"/>
                  </a:lnTo>
                  <a:lnTo>
                    <a:pt x="377" y="176"/>
                  </a:lnTo>
                  <a:lnTo>
                    <a:pt x="373" y="162"/>
                  </a:lnTo>
                  <a:lnTo>
                    <a:pt x="370" y="150"/>
                  </a:lnTo>
                  <a:lnTo>
                    <a:pt x="364" y="139"/>
                  </a:lnTo>
                  <a:lnTo>
                    <a:pt x="358" y="129"/>
                  </a:lnTo>
                  <a:lnTo>
                    <a:pt x="351" y="121"/>
                  </a:lnTo>
                  <a:lnTo>
                    <a:pt x="343" y="113"/>
                  </a:lnTo>
                  <a:lnTo>
                    <a:pt x="333" y="107"/>
                  </a:lnTo>
                  <a:lnTo>
                    <a:pt x="323" y="102"/>
                  </a:lnTo>
                  <a:lnTo>
                    <a:pt x="311" y="97"/>
                  </a:lnTo>
                  <a:lnTo>
                    <a:pt x="299" y="95"/>
                  </a:lnTo>
                  <a:lnTo>
                    <a:pt x="284" y="92"/>
                  </a:lnTo>
                  <a:lnTo>
                    <a:pt x="269" y="91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1"/>
                  </a:lnTo>
                  <a:lnTo>
                    <a:pt x="147" y="94"/>
                  </a:lnTo>
                  <a:lnTo>
                    <a:pt x="105" y="9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5" y="96"/>
                  </a:lnTo>
                  <a:lnTo>
                    <a:pt x="43" y="94"/>
                  </a:lnTo>
                  <a:lnTo>
                    <a:pt x="41" y="90"/>
                  </a:lnTo>
                  <a:lnTo>
                    <a:pt x="39" y="87"/>
                  </a:lnTo>
                  <a:lnTo>
                    <a:pt x="38" y="8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9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2" y="10"/>
                  </a:lnTo>
                  <a:lnTo>
                    <a:pt x="146" y="4"/>
                  </a:lnTo>
                  <a:lnTo>
                    <a:pt x="194" y="1"/>
                  </a:lnTo>
                  <a:lnTo>
                    <a:pt x="222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1" y="1"/>
                  </a:lnTo>
                  <a:lnTo>
                    <a:pt x="310" y="4"/>
                  </a:lnTo>
                  <a:lnTo>
                    <a:pt x="335" y="9"/>
                  </a:lnTo>
                  <a:lnTo>
                    <a:pt x="359" y="16"/>
                  </a:lnTo>
                  <a:lnTo>
                    <a:pt x="380" y="24"/>
                  </a:lnTo>
                  <a:lnTo>
                    <a:pt x="400" y="34"/>
                  </a:lnTo>
                  <a:lnTo>
                    <a:pt x="417" y="47"/>
                  </a:lnTo>
                  <a:lnTo>
                    <a:pt x="432" y="60"/>
                  </a:lnTo>
                  <a:lnTo>
                    <a:pt x="445" y="75"/>
                  </a:lnTo>
                  <a:lnTo>
                    <a:pt x="457" y="92"/>
                  </a:lnTo>
                  <a:lnTo>
                    <a:pt x="466" y="111"/>
                  </a:lnTo>
                  <a:lnTo>
                    <a:pt x="473" y="131"/>
                  </a:lnTo>
                  <a:lnTo>
                    <a:pt x="480" y="153"/>
                  </a:lnTo>
                  <a:lnTo>
                    <a:pt x="483" y="176"/>
                  </a:lnTo>
                  <a:lnTo>
                    <a:pt x="486" y="200"/>
                  </a:lnTo>
                  <a:lnTo>
                    <a:pt x="487" y="227"/>
                  </a:lnTo>
                  <a:lnTo>
                    <a:pt x="487" y="648"/>
                  </a:lnTo>
                  <a:lnTo>
                    <a:pt x="487" y="648"/>
                  </a:lnTo>
                  <a:lnTo>
                    <a:pt x="487" y="653"/>
                  </a:lnTo>
                  <a:lnTo>
                    <a:pt x="484" y="658"/>
                  </a:lnTo>
                  <a:lnTo>
                    <a:pt x="482" y="661"/>
                  </a:lnTo>
                  <a:lnTo>
                    <a:pt x="480" y="665"/>
                  </a:lnTo>
                  <a:lnTo>
                    <a:pt x="476" y="668"/>
                  </a:lnTo>
                  <a:lnTo>
                    <a:pt x="472" y="671"/>
                  </a:lnTo>
                  <a:lnTo>
                    <a:pt x="467" y="672"/>
                  </a:lnTo>
                  <a:lnTo>
                    <a:pt x="463" y="673"/>
                  </a:lnTo>
                  <a:lnTo>
                    <a:pt x="463" y="673"/>
                  </a:lnTo>
                  <a:close/>
                  <a:moveTo>
                    <a:pt x="380" y="352"/>
                  </a:moveTo>
                  <a:lnTo>
                    <a:pt x="291" y="352"/>
                  </a:lnTo>
                  <a:lnTo>
                    <a:pt x="291" y="352"/>
                  </a:lnTo>
                  <a:lnTo>
                    <a:pt x="265" y="352"/>
                  </a:lnTo>
                  <a:lnTo>
                    <a:pt x="241" y="353"/>
                  </a:lnTo>
                  <a:lnTo>
                    <a:pt x="219" y="355"/>
                  </a:lnTo>
                  <a:lnTo>
                    <a:pt x="201" y="357"/>
                  </a:lnTo>
                  <a:lnTo>
                    <a:pt x="184" y="361"/>
                  </a:lnTo>
                  <a:lnTo>
                    <a:pt x="169" y="365"/>
                  </a:lnTo>
                  <a:lnTo>
                    <a:pt x="155" y="371"/>
                  </a:lnTo>
                  <a:lnTo>
                    <a:pt x="144" y="378"/>
                  </a:lnTo>
                  <a:lnTo>
                    <a:pt x="135" y="386"/>
                  </a:lnTo>
                  <a:lnTo>
                    <a:pt x="127" y="394"/>
                  </a:lnTo>
                  <a:lnTo>
                    <a:pt x="120" y="404"/>
                  </a:lnTo>
                  <a:lnTo>
                    <a:pt x="115" y="415"/>
                  </a:lnTo>
                  <a:lnTo>
                    <a:pt x="111" y="426"/>
                  </a:lnTo>
                  <a:lnTo>
                    <a:pt x="108" y="440"/>
                  </a:lnTo>
                  <a:lnTo>
                    <a:pt x="107" y="454"/>
                  </a:lnTo>
                  <a:lnTo>
                    <a:pt x="106" y="470"/>
                  </a:lnTo>
                  <a:lnTo>
                    <a:pt x="106" y="484"/>
                  </a:lnTo>
                  <a:lnTo>
                    <a:pt x="106" y="484"/>
                  </a:lnTo>
                  <a:lnTo>
                    <a:pt x="107" y="500"/>
                  </a:lnTo>
                  <a:lnTo>
                    <a:pt x="108" y="513"/>
                  </a:lnTo>
                  <a:lnTo>
                    <a:pt x="111" y="526"/>
                  </a:lnTo>
                  <a:lnTo>
                    <a:pt x="114" y="537"/>
                  </a:lnTo>
                  <a:lnTo>
                    <a:pt x="119" y="548"/>
                  </a:lnTo>
                  <a:lnTo>
                    <a:pt x="123" y="557"/>
                  </a:lnTo>
                  <a:lnTo>
                    <a:pt x="129" y="565"/>
                  </a:lnTo>
                  <a:lnTo>
                    <a:pt x="136" y="572"/>
                  </a:lnTo>
                  <a:lnTo>
                    <a:pt x="144" y="578"/>
                  </a:lnTo>
                  <a:lnTo>
                    <a:pt x="152" y="582"/>
                  </a:lnTo>
                  <a:lnTo>
                    <a:pt x="161" y="586"/>
                  </a:lnTo>
                  <a:lnTo>
                    <a:pt x="170" y="589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7" y="594"/>
                  </a:lnTo>
                  <a:lnTo>
                    <a:pt x="217" y="594"/>
                  </a:lnTo>
                  <a:lnTo>
                    <a:pt x="238" y="593"/>
                  </a:lnTo>
                  <a:lnTo>
                    <a:pt x="258" y="590"/>
                  </a:lnTo>
                  <a:lnTo>
                    <a:pt x="278" y="587"/>
                  </a:lnTo>
                  <a:lnTo>
                    <a:pt x="299" y="581"/>
                  </a:lnTo>
                  <a:lnTo>
                    <a:pt x="318" y="574"/>
                  </a:lnTo>
                  <a:lnTo>
                    <a:pt x="339" y="566"/>
                  </a:lnTo>
                  <a:lnTo>
                    <a:pt x="359" y="557"/>
                  </a:lnTo>
                  <a:lnTo>
                    <a:pt x="380" y="545"/>
                  </a:lnTo>
                  <a:lnTo>
                    <a:pt x="380" y="35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4" name="Freeform 166"/>
            <p:cNvSpPr>
              <a:spLocks/>
            </p:cNvSpPr>
            <p:nvPr/>
          </p:nvSpPr>
          <p:spPr bwMode="auto">
            <a:xfrm>
              <a:off x="5002028" y="3943726"/>
              <a:ext cx="59373" cy="132995"/>
            </a:xfrm>
            <a:custGeom>
              <a:avLst/>
              <a:gdLst>
                <a:gd name="T0" fmla="*/ 273 w 298"/>
                <a:gd name="T1" fmla="*/ 91 h 673"/>
                <a:gd name="T2" fmla="*/ 231 w 298"/>
                <a:gd name="T3" fmla="*/ 95 h 673"/>
                <a:gd name="T4" fmla="*/ 191 w 298"/>
                <a:gd name="T5" fmla="*/ 104 h 673"/>
                <a:gd name="T6" fmla="*/ 150 w 298"/>
                <a:gd name="T7" fmla="*/ 119 h 673"/>
                <a:gd name="T8" fmla="*/ 106 w 298"/>
                <a:gd name="T9" fmla="*/ 142 h 673"/>
                <a:gd name="T10" fmla="*/ 106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2 w 298"/>
                <a:gd name="T17" fmla="*/ 671 h 673"/>
                <a:gd name="T18" fmla="*/ 82 w 298"/>
                <a:gd name="T19" fmla="*/ 673 h 673"/>
                <a:gd name="T20" fmla="*/ 23 w 298"/>
                <a:gd name="T21" fmla="*/ 673 h 673"/>
                <a:gd name="T22" fmla="*/ 14 w 298"/>
                <a:gd name="T23" fmla="*/ 671 h 673"/>
                <a:gd name="T24" fmla="*/ 7 w 298"/>
                <a:gd name="T25" fmla="*/ 665 h 673"/>
                <a:gd name="T26" fmla="*/ 2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2 w 298"/>
                <a:gd name="T33" fmla="*/ 24 h 673"/>
                <a:gd name="T34" fmla="*/ 7 w 298"/>
                <a:gd name="T35" fmla="*/ 16 h 673"/>
                <a:gd name="T36" fmla="*/ 14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9 w 298"/>
                <a:gd name="T43" fmla="*/ 10 h 673"/>
                <a:gd name="T44" fmla="*/ 96 w 298"/>
                <a:gd name="T45" fmla="*/ 16 h 673"/>
                <a:gd name="T46" fmla="*/ 101 w 298"/>
                <a:gd name="T47" fmla="*/ 24 h 673"/>
                <a:gd name="T48" fmla="*/ 103 w 298"/>
                <a:gd name="T49" fmla="*/ 33 h 673"/>
                <a:gd name="T50" fmla="*/ 103 w 298"/>
                <a:gd name="T51" fmla="*/ 58 h 673"/>
                <a:gd name="T52" fmla="*/ 147 w 298"/>
                <a:gd name="T53" fmla="*/ 30 h 673"/>
                <a:gd name="T54" fmla="*/ 190 w 298"/>
                <a:gd name="T55" fmla="*/ 13 h 673"/>
                <a:gd name="T56" fmla="*/ 231 w 298"/>
                <a:gd name="T57" fmla="*/ 3 h 673"/>
                <a:gd name="T58" fmla="*/ 273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5 w 298"/>
                <a:gd name="T65" fmla="*/ 9 h 673"/>
                <a:gd name="T66" fmla="*/ 298 w 298"/>
                <a:gd name="T67" fmla="*/ 17 h 673"/>
                <a:gd name="T68" fmla="*/ 298 w 298"/>
                <a:gd name="T69" fmla="*/ 71 h 673"/>
                <a:gd name="T70" fmla="*/ 298 w 298"/>
                <a:gd name="T71" fmla="*/ 76 h 673"/>
                <a:gd name="T72" fmla="*/ 295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3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3" y="91"/>
                  </a:moveTo>
                  <a:lnTo>
                    <a:pt x="273" y="91"/>
                  </a:lnTo>
                  <a:lnTo>
                    <a:pt x="252" y="92"/>
                  </a:lnTo>
                  <a:lnTo>
                    <a:pt x="231" y="95"/>
                  </a:lnTo>
                  <a:lnTo>
                    <a:pt x="212" y="98"/>
                  </a:lnTo>
                  <a:lnTo>
                    <a:pt x="191" y="104"/>
                  </a:lnTo>
                  <a:lnTo>
                    <a:pt x="171" y="111"/>
                  </a:lnTo>
                  <a:lnTo>
                    <a:pt x="150" y="119"/>
                  </a:lnTo>
                  <a:lnTo>
                    <a:pt x="128" y="130"/>
                  </a:lnTo>
                  <a:lnTo>
                    <a:pt x="106" y="142"/>
                  </a:lnTo>
                  <a:lnTo>
                    <a:pt x="106" y="648"/>
                  </a:lnTo>
                  <a:lnTo>
                    <a:pt x="106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25" y="43"/>
                  </a:lnTo>
                  <a:lnTo>
                    <a:pt x="147" y="30"/>
                  </a:lnTo>
                  <a:lnTo>
                    <a:pt x="168" y="21"/>
                  </a:lnTo>
                  <a:lnTo>
                    <a:pt x="190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8" y="1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5" y="9"/>
                  </a:lnTo>
                  <a:lnTo>
                    <a:pt x="297" y="12"/>
                  </a:lnTo>
                  <a:lnTo>
                    <a:pt x="298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4" y="90"/>
                  </a:lnTo>
                  <a:lnTo>
                    <a:pt x="278" y="91"/>
                  </a:lnTo>
                  <a:lnTo>
                    <a:pt x="273" y="91"/>
                  </a:lnTo>
                  <a:lnTo>
                    <a:pt x="273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5" name="Freeform 167"/>
            <p:cNvSpPr>
              <a:spLocks/>
            </p:cNvSpPr>
            <p:nvPr/>
          </p:nvSpPr>
          <p:spPr bwMode="auto">
            <a:xfrm>
              <a:off x="5073870" y="3915227"/>
              <a:ext cx="79560" cy="163275"/>
            </a:xfrm>
            <a:custGeom>
              <a:avLst/>
              <a:gdLst>
                <a:gd name="T0" fmla="*/ 382 w 404"/>
                <a:gd name="T1" fmla="*/ 819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5 h 825"/>
                <a:gd name="T8" fmla="*/ 248 w 404"/>
                <a:gd name="T9" fmla="*/ 821 h 825"/>
                <a:gd name="T10" fmla="*/ 217 w 404"/>
                <a:gd name="T11" fmla="*/ 815 h 825"/>
                <a:gd name="T12" fmla="*/ 190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6 w 404"/>
                <a:gd name="T19" fmla="*/ 727 h 825"/>
                <a:gd name="T20" fmla="*/ 140 w 404"/>
                <a:gd name="T21" fmla="*/ 687 h 825"/>
                <a:gd name="T22" fmla="*/ 140 w 404"/>
                <a:gd name="T23" fmla="*/ 242 h 825"/>
                <a:gd name="T24" fmla="*/ 23 w 404"/>
                <a:gd name="T25" fmla="*/ 228 h 825"/>
                <a:gd name="T26" fmla="*/ 9 w 404"/>
                <a:gd name="T27" fmla="*/ 225 h 825"/>
                <a:gd name="T28" fmla="*/ 4 w 404"/>
                <a:gd name="T29" fmla="*/ 219 h 825"/>
                <a:gd name="T30" fmla="*/ 0 w 404"/>
                <a:gd name="T31" fmla="*/ 211 h 825"/>
                <a:gd name="T32" fmla="*/ 0 w 404"/>
                <a:gd name="T33" fmla="*/ 174 h 825"/>
                <a:gd name="T34" fmla="*/ 0 w 404"/>
                <a:gd name="T35" fmla="*/ 169 h 825"/>
                <a:gd name="T36" fmla="*/ 4 w 404"/>
                <a:gd name="T37" fmla="*/ 162 h 825"/>
                <a:gd name="T38" fmla="*/ 9 w 404"/>
                <a:gd name="T39" fmla="*/ 156 h 825"/>
                <a:gd name="T40" fmla="*/ 17 w 404"/>
                <a:gd name="T41" fmla="*/ 153 h 825"/>
                <a:gd name="T42" fmla="*/ 140 w 404"/>
                <a:gd name="T43" fmla="*/ 153 h 825"/>
                <a:gd name="T44" fmla="*/ 140 w 404"/>
                <a:gd name="T45" fmla="*/ 33 h 825"/>
                <a:gd name="T46" fmla="*/ 141 w 404"/>
                <a:gd name="T47" fmla="*/ 25 h 825"/>
                <a:gd name="T48" fmla="*/ 146 w 404"/>
                <a:gd name="T49" fmla="*/ 18 h 825"/>
                <a:gd name="T50" fmla="*/ 153 w 404"/>
                <a:gd name="T51" fmla="*/ 13 h 825"/>
                <a:gd name="T52" fmla="*/ 162 w 404"/>
                <a:gd name="T53" fmla="*/ 9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1 h 825"/>
                <a:gd name="T60" fmla="*/ 241 w 404"/>
                <a:gd name="T61" fmla="*/ 6 h 825"/>
                <a:gd name="T62" fmla="*/ 244 w 404"/>
                <a:gd name="T63" fmla="*/ 13 h 825"/>
                <a:gd name="T64" fmla="*/ 246 w 404"/>
                <a:gd name="T65" fmla="*/ 21 h 825"/>
                <a:gd name="T66" fmla="*/ 376 w 404"/>
                <a:gd name="T67" fmla="*/ 153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2 h 825"/>
                <a:gd name="T76" fmla="*/ 400 w 404"/>
                <a:gd name="T77" fmla="*/ 218 h 825"/>
                <a:gd name="T78" fmla="*/ 400 w 404"/>
                <a:gd name="T79" fmla="*/ 223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6 w 404"/>
                <a:gd name="T87" fmla="*/ 242 h 825"/>
                <a:gd name="T88" fmla="*/ 246 w 404"/>
                <a:gd name="T89" fmla="*/ 663 h 825"/>
                <a:gd name="T90" fmla="*/ 249 w 404"/>
                <a:gd name="T91" fmla="*/ 703 h 825"/>
                <a:gd name="T92" fmla="*/ 254 w 404"/>
                <a:gd name="T93" fmla="*/ 716 h 825"/>
                <a:gd name="T94" fmla="*/ 260 w 404"/>
                <a:gd name="T95" fmla="*/ 726 h 825"/>
                <a:gd name="T96" fmla="*/ 270 w 404"/>
                <a:gd name="T97" fmla="*/ 733 h 825"/>
                <a:gd name="T98" fmla="*/ 281 w 404"/>
                <a:gd name="T99" fmla="*/ 737 h 825"/>
                <a:gd name="T100" fmla="*/ 311 w 404"/>
                <a:gd name="T101" fmla="*/ 739 h 825"/>
                <a:gd name="T102" fmla="*/ 379 w 404"/>
                <a:gd name="T103" fmla="*/ 739 h 825"/>
                <a:gd name="T104" fmla="*/ 395 w 404"/>
                <a:gd name="T105" fmla="*/ 741 h 825"/>
                <a:gd name="T106" fmla="*/ 400 w 404"/>
                <a:gd name="T107" fmla="*/ 746 h 825"/>
                <a:gd name="T108" fmla="*/ 404 w 404"/>
                <a:gd name="T109" fmla="*/ 751 h 825"/>
                <a:gd name="T110" fmla="*/ 404 w 404"/>
                <a:gd name="T111" fmla="*/ 798 h 825"/>
                <a:gd name="T112" fmla="*/ 403 w 404"/>
                <a:gd name="T113" fmla="*/ 805 h 825"/>
                <a:gd name="T114" fmla="*/ 399 w 404"/>
                <a:gd name="T115" fmla="*/ 812 h 825"/>
                <a:gd name="T116" fmla="*/ 392 w 404"/>
                <a:gd name="T117" fmla="*/ 816 h 825"/>
                <a:gd name="T118" fmla="*/ 382 w 404"/>
                <a:gd name="T119" fmla="*/ 81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9"/>
                  </a:moveTo>
                  <a:lnTo>
                    <a:pt x="382" y="819"/>
                  </a:lnTo>
                  <a:lnTo>
                    <a:pt x="364" y="821"/>
                  </a:lnTo>
                  <a:lnTo>
                    <a:pt x="343" y="823"/>
                  </a:lnTo>
                  <a:lnTo>
                    <a:pt x="322" y="825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5"/>
                  </a:lnTo>
                  <a:lnTo>
                    <a:pt x="265" y="824"/>
                  </a:lnTo>
                  <a:lnTo>
                    <a:pt x="248" y="821"/>
                  </a:lnTo>
                  <a:lnTo>
                    <a:pt x="232" y="818"/>
                  </a:lnTo>
                  <a:lnTo>
                    <a:pt x="217" y="815"/>
                  </a:lnTo>
                  <a:lnTo>
                    <a:pt x="203" y="809"/>
                  </a:lnTo>
                  <a:lnTo>
                    <a:pt x="190" y="802"/>
                  </a:lnTo>
                  <a:lnTo>
                    <a:pt x="180" y="794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49" y="745"/>
                  </a:lnTo>
                  <a:lnTo>
                    <a:pt x="146" y="727"/>
                  </a:lnTo>
                  <a:lnTo>
                    <a:pt x="142" y="708"/>
                  </a:lnTo>
                  <a:lnTo>
                    <a:pt x="140" y="687"/>
                  </a:lnTo>
                  <a:lnTo>
                    <a:pt x="140" y="663"/>
                  </a:lnTo>
                  <a:lnTo>
                    <a:pt x="140" y="242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14" y="226"/>
                  </a:lnTo>
                  <a:lnTo>
                    <a:pt x="9" y="225"/>
                  </a:lnTo>
                  <a:lnTo>
                    <a:pt x="6" y="222"/>
                  </a:lnTo>
                  <a:lnTo>
                    <a:pt x="4" y="219"/>
                  </a:lnTo>
                  <a:lnTo>
                    <a:pt x="1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2"/>
                  </a:lnTo>
                  <a:lnTo>
                    <a:pt x="6" y="158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17" y="153"/>
                  </a:lnTo>
                  <a:lnTo>
                    <a:pt x="23" y="153"/>
                  </a:lnTo>
                  <a:lnTo>
                    <a:pt x="140" y="15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0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6" y="18"/>
                  </a:lnTo>
                  <a:lnTo>
                    <a:pt x="149" y="15"/>
                  </a:lnTo>
                  <a:lnTo>
                    <a:pt x="153" y="13"/>
                  </a:lnTo>
                  <a:lnTo>
                    <a:pt x="157" y="12"/>
                  </a:lnTo>
                  <a:lnTo>
                    <a:pt x="162" y="9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1"/>
                  </a:lnTo>
                  <a:lnTo>
                    <a:pt x="238" y="4"/>
                  </a:lnTo>
                  <a:lnTo>
                    <a:pt x="241" y="6"/>
                  </a:lnTo>
                  <a:lnTo>
                    <a:pt x="243" y="9"/>
                  </a:lnTo>
                  <a:lnTo>
                    <a:pt x="244" y="13"/>
                  </a:lnTo>
                  <a:lnTo>
                    <a:pt x="246" y="16"/>
                  </a:lnTo>
                  <a:lnTo>
                    <a:pt x="246" y="21"/>
                  </a:lnTo>
                  <a:lnTo>
                    <a:pt x="246" y="153"/>
                  </a:lnTo>
                  <a:lnTo>
                    <a:pt x="376" y="153"/>
                  </a:lnTo>
                  <a:lnTo>
                    <a:pt x="376" y="153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4" y="160"/>
                  </a:lnTo>
                  <a:lnTo>
                    <a:pt x="397" y="163"/>
                  </a:lnTo>
                  <a:lnTo>
                    <a:pt x="398" y="168"/>
                  </a:lnTo>
                  <a:lnTo>
                    <a:pt x="400" y="172"/>
                  </a:lnTo>
                  <a:lnTo>
                    <a:pt x="400" y="177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0" y="223"/>
                  </a:lnTo>
                  <a:lnTo>
                    <a:pt x="398" y="227"/>
                  </a:lnTo>
                  <a:lnTo>
                    <a:pt x="397" y="231"/>
                  </a:lnTo>
                  <a:lnTo>
                    <a:pt x="394" y="234"/>
                  </a:lnTo>
                  <a:lnTo>
                    <a:pt x="390" y="238"/>
                  </a:lnTo>
                  <a:lnTo>
                    <a:pt x="385" y="240"/>
                  </a:lnTo>
                  <a:lnTo>
                    <a:pt x="381" y="241"/>
                  </a:lnTo>
                  <a:lnTo>
                    <a:pt x="376" y="242"/>
                  </a:lnTo>
                  <a:lnTo>
                    <a:pt x="246" y="242"/>
                  </a:lnTo>
                  <a:lnTo>
                    <a:pt x="246" y="663"/>
                  </a:lnTo>
                  <a:lnTo>
                    <a:pt x="246" y="663"/>
                  </a:lnTo>
                  <a:lnTo>
                    <a:pt x="247" y="685"/>
                  </a:lnTo>
                  <a:lnTo>
                    <a:pt x="249" y="703"/>
                  </a:lnTo>
                  <a:lnTo>
                    <a:pt x="251" y="710"/>
                  </a:lnTo>
                  <a:lnTo>
                    <a:pt x="254" y="716"/>
                  </a:lnTo>
                  <a:lnTo>
                    <a:pt x="257" y="722"/>
                  </a:lnTo>
                  <a:lnTo>
                    <a:pt x="260" y="726"/>
                  </a:lnTo>
                  <a:lnTo>
                    <a:pt x="265" y="730"/>
                  </a:lnTo>
                  <a:lnTo>
                    <a:pt x="270" y="733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9"/>
                  </a:lnTo>
                  <a:lnTo>
                    <a:pt x="311" y="739"/>
                  </a:lnTo>
                  <a:lnTo>
                    <a:pt x="379" y="739"/>
                  </a:lnTo>
                  <a:lnTo>
                    <a:pt x="379" y="739"/>
                  </a:lnTo>
                  <a:lnTo>
                    <a:pt x="390" y="740"/>
                  </a:lnTo>
                  <a:lnTo>
                    <a:pt x="395" y="741"/>
                  </a:lnTo>
                  <a:lnTo>
                    <a:pt x="398" y="743"/>
                  </a:lnTo>
                  <a:lnTo>
                    <a:pt x="400" y="746"/>
                  </a:lnTo>
                  <a:lnTo>
                    <a:pt x="403" y="748"/>
                  </a:lnTo>
                  <a:lnTo>
                    <a:pt x="404" y="751"/>
                  </a:lnTo>
                  <a:lnTo>
                    <a:pt x="404" y="756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3" y="805"/>
                  </a:lnTo>
                  <a:lnTo>
                    <a:pt x="402" y="809"/>
                  </a:lnTo>
                  <a:lnTo>
                    <a:pt x="399" y="812"/>
                  </a:lnTo>
                  <a:lnTo>
                    <a:pt x="396" y="815"/>
                  </a:lnTo>
                  <a:lnTo>
                    <a:pt x="392" y="816"/>
                  </a:lnTo>
                  <a:lnTo>
                    <a:pt x="382" y="819"/>
                  </a:lnTo>
                  <a:lnTo>
                    <a:pt x="382" y="81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6" name="Freeform 168"/>
            <p:cNvSpPr>
              <a:spLocks/>
            </p:cNvSpPr>
            <p:nvPr/>
          </p:nvSpPr>
          <p:spPr bwMode="auto">
            <a:xfrm>
              <a:off x="5175991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1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2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2 w 508"/>
                <a:gd name="T21" fmla="*/ 118 h 673"/>
                <a:gd name="T22" fmla="*/ 341 w 508"/>
                <a:gd name="T23" fmla="*/ 104 h 673"/>
                <a:gd name="T24" fmla="*/ 316 w 508"/>
                <a:gd name="T25" fmla="*/ 96 h 673"/>
                <a:gd name="T26" fmla="*/ 286 w 508"/>
                <a:gd name="T27" fmla="*/ 92 h 673"/>
                <a:gd name="T28" fmla="*/ 270 w 508"/>
                <a:gd name="T29" fmla="*/ 91 h 673"/>
                <a:gd name="T30" fmla="*/ 231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5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3 w 508"/>
                <a:gd name="T47" fmla="*/ 673 h 673"/>
                <a:gd name="T48" fmla="*/ 23 w 508"/>
                <a:gd name="T49" fmla="*/ 673 h 673"/>
                <a:gd name="T50" fmla="*/ 14 w 508"/>
                <a:gd name="T51" fmla="*/ 671 h 673"/>
                <a:gd name="T52" fmla="*/ 7 w 508"/>
                <a:gd name="T53" fmla="*/ 665 h 673"/>
                <a:gd name="T54" fmla="*/ 3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3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5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1 w 508"/>
                <a:gd name="T93" fmla="*/ 26 h 673"/>
                <a:gd name="T94" fmla="*/ 444 w 508"/>
                <a:gd name="T95" fmla="*/ 50 h 673"/>
                <a:gd name="T96" fmla="*/ 469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89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1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10" y="665"/>
                  </a:lnTo>
                  <a:lnTo>
                    <a:pt x="406" y="661"/>
                  </a:lnTo>
                  <a:lnTo>
                    <a:pt x="404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2" y="229"/>
                  </a:lnTo>
                  <a:lnTo>
                    <a:pt x="401" y="209"/>
                  </a:lnTo>
                  <a:lnTo>
                    <a:pt x="398" y="191"/>
                  </a:lnTo>
                  <a:lnTo>
                    <a:pt x="395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1" y="126"/>
                  </a:lnTo>
                  <a:lnTo>
                    <a:pt x="362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6" y="96"/>
                  </a:lnTo>
                  <a:lnTo>
                    <a:pt x="302" y="94"/>
                  </a:lnTo>
                  <a:lnTo>
                    <a:pt x="286" y="92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50" y="92"/>
                  </a:lnTo>
                  <a:lnTo>
                    <a:pt x="231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69" y="112"/>
                  </a:lnTo>
                  <a:lnTo>
                    <a:pt x="148" y="120"/>
                  </a:lnTo>
                  <a:lnTo>
                    <a:pt x="128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2"/>
                  </a:lnTo>
                  <a:lnTo>
                    <a:pt x="105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3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9" y="672"/>
                  </a:lnTo>
                  <a:lnTo>
                    <a:pt x="14" y="671"/>
                  </a:lnTo>
                  <a:lnTo>
                    <a:pt x="11" y="668"/>
                  </a:lnTo>
                  <a:lnTo>
                    <a:pt x="7" y="665"/>
                  </a:lnTo>
                  <a:lnTo>
                    <a:pt x="5" y="661"/>
                  </a:lnTo>
                  <a:lnTo>
                    <a:pt x="3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10"/>
                  </a:lnTo>
                  <a:lnTo>
                    <a:pt x="97" y="12"/>
                  </a:lnTo>
                  <a:lnTo>
                    <a:pt x="100" y="16"/>
                  </a:lnTo>
                  <a:lnTo>
                    <a:pt x="102" y="19"/>
                  </a:lnTo>
                  <a:lnTo>
                    <a:pt x="105" y="24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3" y="17"/>
                  </a:lnTo>
                  <a:lnTo>
                    <a:pt x="411" y="26"/>
                  </a:lnTo>
                  <a:lnTo>
                    <a:pt x="428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69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6" y="144"/>
                  </a:lnTo>
                  <a:lnTo>
                    <a:pt x="501" y="168"/>
                  </a:lnTo>
                  <a:lnTo>
                    <a:pt x="505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7" name="Freeform 169"/>
            <p:cNvSpPr>
              <a:spLocks noEditPoints="1"/>
            </p:cNvSpPr>
            <p:nvPr/>
          </p:nvSpPr>
          <p:spPr bwMode="auto">
            <a:xfrm>
              <a:off x="5304830" y="3943726"/>
              <a:ext cx="105090" cy="134776"/>
            </a:xfrm>
            <a:custGeom>
              <a:avLst/>
              <a:gdLst>
                <a:gd name="T0" fmla="*/ 106 w 533"/>
                <a:gd name="T1" fmla="*/ 391 h 681"/>
                <a:gd name="T2" fmla="*/ 109 w 533"/>
                <a:gd name="T3" fmla="*/ 441 h 681"/>
                <a:gd name="T4" fmla="*/ 122 w 533"/>
                <a:gd name="T5" fmla="*/ 501 h 681"/>
                <a:gd name="T6" fmla="*/ 149 w 533"/>
                <a:gd name="T7" fmla="*/ 543 h 681"/>
                <a:gd name="T8" fmla="*/ 185 w 533"/>
                <a:gd name="T9" fmla="*/ 571 h 681"/>
                <a:gd name="T10" fmla="*/ 235 w 533"/>
                <a:gd name="T11" fmla="*/ 586 h 681"/>
                <a:gd name="T12" fmla="*/ 274 w 533"/>
                <a:gd name="T13" fmla="*/ 588 h 681"/>
                <a:gd name="T14" fmla="*/ 441 w 533"/>
                <a:gd name="T15" fmla="*/ 580 h 681"/>
                <a:gd name="T16" fmla="*/ 495 w 533"/>
                <a:gd name="T17" fmla="*/ 574 h 681"/>
                <a:gd name="T18" fmla="*/ 508 w 533"/>
                <a:gd name="T19" fmla="*/ 579 h 681"/>
                <a:gd name="T20" fmla="*/ 513 w 533"/>
                <a:gd name="T21" fmla="*/ 587 h 681"/>
                <a:gd name="T22" fmla="*/ 515 w 533"/>
                <a:gd name="T23" fmla="*/ 633 h 681"/>
                <a:gd name="T24" fmla="*/ 509 w 533"/>
                <a:gd name="T25" fmla="*/ 651 h 681"/>
                <a:gd name="T26" fmla="*/ 496 w 533"/>
                <a:gd name="T27" fmla="*/ 659 h 681"/>
                <a:gd name="T28" fmla="*/ 439 w 533"/>
                <a:gd name="T29" fmla="*/ 669 h 681"/>
                <a:gd name="T30" fmla="*/ 332 w 533"/>
                <a:gd name="T31" fmla="*/ 680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9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4 w 533"/>
                <a:gd name="T45" fmla="*/ 531 h 681"/>
                <a:gd name="T46" fmla="*/ 9 w 533"/>
                <a:gd name="T47" fmla="*/ 485 h 681"/>
                <a:gd name="T48" fmla="*/ 2 w 533"/>
                <a:gd name="T49" fmla="*/ 431 h 681"/>
                <a:gd name="T50" fmla="*/ 0 w 533"/>
                <a:gd name="T51" fmla="*/ 283 h 681"/>
                <a:gd name="T52" fmla="*/ 4 w 533"/>
                <a:gd name="T53" fmla="*/ 221 h 681"/>
                <a:gd name="T54" fmla="*/ 27 w 533"/>
                <a:gd name="T55" fmla="*/ 141 h 681"/>
                <a:gd name="T56" fmla="*/ 54 w 533"/>
                <a:gd name="T57" fmla="*/ 96 h 681"/>
                <a:gd name="T58" fmla="*/ 78 w 533"/>
                <a:gd name="T59" fmla="*/ 67 h 681"/>
                <a:gd name="T60" fmla="*/ 107 w 533"/>
                <a:gd name="T61" fmla="*/ 44 h 681"/>
                <a:gd name="T62" fmla="*/ 141 w 533"/>
                <a:gd name="T63" fmla="*/ 25 h 681"/>
                <a:gd name="T64" fmla="*/ 180 w 533"/>
                <a:gd name="T65" fmla="*/ 11 h 681"/>
                <a:gd name="T66" fmla="*/ 237 w 533"/>
                <a:gd name="T67" fmla="*/ 1 h 681"/>
                <a:gd name="T68" fmla="*/ 300 w 533"/>
                <a:gd name="T69" fmla="*/ 1 h 681"/>
                <a:gd name="T70" fmla="*/ 357 w 533"/>
                <a:gd name="T71" fmla="*/ 11 h 681"/>
                <a:gd name="T72" fmla="*/ 396 w 533"/>
                <a:gd name="T73" fmla="*/ 25 h 681"/>
                <a:gd name="T74" fmla="*/ 430 w 533"/>
                <a:gd name="T75" fmla="*/ 44 h 681"/>
                <a:gd name="T76" fmla="*/ 458 w 533"/>
                <a:gd name="T77" fmla="*/ 68 h 681"/>
                <a:gd name="T78" fmla="*/ 483 w 533"/>
                <a:gd name="T79" fmla="*/ 96 h 681"/>
                <a:gd name="T80" fmla="*/ 508 w 533"/>
                <a:gd name="T81" fmla="*/ 141 h 681"/>
                <a:gd name="T82" fmla="*/ 530 w 533"/>
                <a:gd name="T83" fmla="*/ 221 h 681"/>
                <a:gd name="T84" fmla="*/ 533 w 533"/>
                <a:gd name="T85" fmla="*/ 347 h 681"/>
                <a:gd name="T86" fmla="*/ 532 w 533"/>
                <a:gd name="T87" fmla="*/ 359 h 681"/>
                <a:gd name="T88" fmla="*/ 524 w 533"/>
                <a:gd name="T89" fmla="*/ 370 h 681"/>
                <a:gd name="T90" fmla="*/ 510 w 533"/>
                <a:gd name="T91" fmla="*/ 375 h 681"/>
                <a:gd name="T92" fmla="*/ 426 w 533"/>
                <a:gd name="T93" fmla="*/ 283 h 681"/>
                <a:gd name="T94" fmla="*/ 421 w 533"/>
                <a:gd name="T95" fmla="*/ 214 h 681"/>
                <a:gd name="T96" fmla="*/ 405 w 533"/>
                <a:gd name="T97" fmla="*/ 162 h 681"/>
                <a:gd name="T98" fmla="*/ 376 w 533"/>
                <a:gd name="T99" fmla="*/ 126 h 681"/>
                <a:gd name="T100" fmla="*/ 338 w 533"/>
                <a:gd name="T101" fmla="*/ 103 h 681"/>
                <a:gd name="T102" fmla="*/ 288 w 533"/>
                <a:gd name="T103" fmla="*/ 94 h 681"/>
                <a:gd name="T104" fmla="*/ 249 w 533"/>
                <a:gd name="T105" fmla="*/ 94 h 681"/>
                <a:gd name="T106" fmla="*/ 199 w 533"/>
                <a:gd name="T107" fmla="*/ 104 h 681"/>
                <a:gd name="T108" fmla="*/ 159 w 533"/>
                <a:gd name="T109" fmla="*/ 128 h 681"/>
                <a:gd name="T110" fmla="*/ 130 w 533"/>
                <a:gd name="T111" fmla="*/ 165 h 681"/>
                <a:gd name="T112" fmla="*/ 112 w 533"/>
                <a:gd name="T113" fmla="*/ 216 h 681"/>
                <a:gd name="T114" fmla="*/ 106 w 533"/>
                <a:gd name="T115" fmla="*/ 283 h 681"/>
                <a:gd name="T116" fmla="*/ 426 w 533"/>
                <a:gd name="T117" fmla="*/ 28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5"/>
                  </a:moveTo>
                  <a:lnTo>
                    <a:pt x="106" y="375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6" y="417"/>
                  </a:lnTo>
                  <a:lnTo>
                    <a:pt x="109" y="441"/>
                  </a:lnTo>
                  <a:lnTo>
                    <a:pt x="112" y="463"/>
                  </a:lnTo>
                  <a:lnTo>
                    <a:pt x="117" y="482"/>
                  </a:lnTo>
                  <a:lnTo>
                    <a:pt x="122" y="501"/>
                  </a:lnTo>
                  <a:lnTo>
                    <a:pt x="130" y="517"/>
                  </a:lnTo>
                  <a:lnTo>
                    <a:pt x="138" y="531"/>
                  </a:lnTo>
                  <a:lnTo>
                    <a:pt x="149" y="543"/>
                  </a:lnTo>
                  <a:lnTo>
                    <a:pt x="159" y="555"/>
                  </a:lnTo>
                  <a:lnTo>
                    <a:pt x="172" y="564"/>
                  </a:lnTo>
                  <a:lnTo>
                    <a:pt x="185" y="571"/>
                  </a:lnTo>
                  <a:lnTo>
                    <a:pt x="200" y="578"/>
                  </a:lnTo>
                  <a:lnTo>
                    <a:pt x="218" y="582"/>
                  </a:lnTo>
                  <a:lnTo>
                    <a:pt x="235" y="586"/>
                  </a:lnTo>
                  <a:lnTo>
                    <a:pt x="254" y="587"/>
                  </a:lnTo>
                  <a:lnTo>
                    <a:pt x="274" y="588"/>
                  </a:lnTo>
                  <a:lnTo>
                    <a:pt x="274" y="588"/>
                  </a:lnTo>
                  <a:lnTo>
                    <a:pt x="329" y="587"/>
                  </a:lnTo>
                  <a:lnTo>
                    <a:pt x="387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5"/>
                  </a:lnTo>
                  <a:lnTo>
                    <a:pt x="508" y="579"/>
                  </a:lnTo>
                  <a:lnTo>
                    <a:pt x="511" y="581"/>
                  </a:lnTo>
                  <a:lnTo>
                    <a:pt x="512" y="583"/>
                  </a:lnTo>
                  <a:lnTo>
                    <a:pt x="513" y="587"/>
                  </a:lnTo>
                  <a:lnTo>
                    <a:pt x="515" y="591"/>
                  </a:lnTo>
                  <a:lnTo>
                    <a:pt x="515" y="633"/>
                  </a:lnTo>
                  <a:lnTo>
                    <a:pt x="515" y="633"/>
                  </a:lnTo>
                  <a:lnTo>
                    <a:pt x="513" y="643"/>
                  </a:lnTo>
                  <a:lnTo>
                    <a:pt x="511" y="648"/>
                  </a:lnTo>
                  <a:lnTo>
                    <a:pt x="509" y="651"/>
                  </a:lnTo>
                  <a:lnTo>
                    <a:pt x="507" y="654"/>
                  </a:lnTo>
                  <a:lnTo>
                    <a:pt x="502" y="657"/>
                  </a:lnTo>
                  <a:lnTo>
                    <a:pt x="496" y="659"/>
                  </a:lnTo>
                  <a:lnTo>
                    <a:pt x="491" y="660"/>
                  </a:lnTo>
                  <a:lnTo>
                    <a:pt x="491" y="660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7"/>
                  </a:lnTo>
                  <a:lnTo>
                    <a:pt x="332" y="680"/>
                  </a:lnTo>
                  <a:lnTo>
                    <a:pt x="304" y="681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7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9"/>
                  </a:lnTo>
                  <a:lnTo>
                    <a:pt x="126" y="649"/>
                  </a:lnTo>
                  <a:lnTo>
                    <a:pt x="115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4" y="620"/>
                  </a:lnTo>
                  <a:lnTo>
                    <a:pt x="75" y="611"/>
                  </a:lnTo>
                  <a:lnTo>
                    <a:pt x="66" y="602"/>
                  </a:lnTo>
                  <a:lnTo>
                    <a:pt x="58" y="593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8"/>
                  </a:lnTo>
                  <a:lnTo>
                    <a:pt x="29" y="544"/>
                  </a:lnTo>
                  <a:lnTo>
                    <a:pt x="24" y="531"/>
                  </a:lnTo>
                  <a:lnTo>
                    <a:pt x="18" y="517"/>
                  </a:lnTo>
                  <a:lnTo>
                    <a:pt x="13" y="501"/>
                  </a:lnTo>
                  <a:lnTo>
                    <a:pt x="9" y="485"/>
                  </a:lnTo>
                  <a:lnTo>
                    <a:pt x="6" y="467"/>
                  </a:lnTo>
                  <a:lnTo>
                    <a:pt x="3" y="450"/>
                  </a:lnTo>
                  <a:lnTo>
                    <a:pt x="2" y="431"/>
                  </a:lnTo>
                  <a:lnTo>
                    <a:pt x="1" y="411"/>
                  </a:lnTo>
                  <a:lnTo>
                    <a:pt x="0" y="391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51"/>
                  </a:lnTo>
                  <a:lnTo>
                    <a:pt x="4" y="221"/>
                  </a:lnTo>
                  <a:lnTo>
                    <a:pt x="10" y="192"/>
                  </a:lnTo>
                  <a:lnTo>
                    <a:pt x="18" y="166"/>
                  </a:lnTo>
                  <a:lnTo>
                    <a:pt x="27" y="141"/>
                  </a:lnTo>
                  <a:lnTo>
                    <a:pt x="40" y="118"/>
                  </a:lnTo>
                  <a:lnTo>
                    <a:pt x="45" y="106"/>
                  </a:lnTo>
                  <a:lnTo>
                    <a:pt x="54" y="96"/>
                  </a:lnTo>
                  <a:lnTo>
                    <a:pt x="60" y="86"/>
                  </a:lnTo>
                  <a:lnTo>
                    <a:pt x="70" y="76"/>
                  </a:lnTo>
                  <a:lnTo>
                    <a:pt x="78" y="67"/>
                  </a:lnTo>
                  <a:lnTo>
                    <a:pt x="87" y="59"/>
                  </a:lnTo>
                  <a:lnTo>
                    <a:pt x="97" y="51"/>
                  </a:lnTo>
                  <a:lnTo>
                    <a:pt x="107" y="44"/>
                  </a:lnTo>
                  <a:lnTo>
                    <a:pt x="118" y="37"/>
                  </a:lnTo>
                  <a:lnTo>
                    <a:pt x="129" y="30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6" y="16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7" y="5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5"/>
                  </a:lnTo>
                  <a:lnTo>
                    <a:pt x="344" y="8"/>
                  </a:lnTo>
                  <a:lnTo>
                    <a:pt x="357" y="11"/>
                  </a:lnTo>
                  <a:lnTo>
                    <a:pt x="371" y="16"/>
                  </a:lnTo>
                  <a:lnTo>
                    <a:pt x="384" y="20"/>
                  </a:lnTo>
                  <a:lnTo>
                    <a:pt x="396" y="25"/>
                  </a:lnTo>
                  <a:lnTo>
                    <a:pt x="408" y="30"/>
                  </a:lnTo>
                  <a:lnTo>
                    <a:pt x="418" y="37"/>
                  </a:lnTo>
                  <a:lnTo>
                    <a:pt x="430" y="44"/>
                  </a:lnTo>
                  <a:lnTo>
                    <a:pt x="440" y="51"/>
                  </a:lnTo>
                  <a:lnTo>
                    <a:pt x="449" y="59"/>
                  </a:lnTo>
                  <a:lnTo>
                    <a:pt x="458" y="68"/>
                  </a:lnTo>
                  <a:lnTo>
                    <a:pt x="466" y="76"/>
                  </a:lnTo>
                  <a:lnTo>
                    <a:pt x="474" y="87"/>
                  </a:lnTo>
                  <a:lnTo>
                    <a:pt x="483" y="96"/>
                  </a:lnTo>
                  <a:lnTo>
                    <a:pt x="489" y="106"/>
                  </a:lnTo>
                  <a:lnTo>
                    <a:pt x="496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2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3" y="283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9"/>
                  </a:lnTo>
                  <a:lnTo>
                    <a:pt x="530" y="363"/>
                  </a:lnTo>
                  <a:lnTo>
                    <a:pt x="527" y="367"/>
                  </a:lnTo>
                  <a:lnTo>
                    <a:pt x="524" y="370"/>
                  </a:lnTo>
                  <a:lnTo>
                    <a:pt x="520" y="372"/>
                  </a:lnTo>
                  <a:lnTo>
                    <a:pt x="516" y="373"/>
                  </a:lnTo>
                  <a:lnTo>
                    <a:pt x="510" y="375"/>
                  </a:lnTo>
                  <a:lnTo>
                    <a:pt x="510" y="375"/>
                  </a:lnTo>
                  <a:close/>
                  <a:moveTo>
                    <a:pt x="426" y="283"/>
                  </a:moveTo>
                  <a:lnTo>
                    <a:pt x="426" y="283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6"/>
                  </a:lnTo>
                  <a:lnTo>
                    <a:pt x="410" y="178"/>
                  </a:lnTo>
                  <a:lnTo>
                    <a:pt x="405" y="162"/>
                  </a:lnTo>
                  <a:lnTo>
                    <a:pt x="396" y="149"/>
                  </a:lnTo>
                  <a:lnTo>
                    <a:pt x="387" y="136"/>
                  </a:lnTo>
                  <a:lnTo>
                    <a:pt x="376" y="126"/>
                  </a:lnTo>
                  <a:lnTo>
                    <a:pt x="364" y="116"/>
                  </a:lnTo>
                  <a:lnTo>
                    <a:pt x="352" y="110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5" y="96"/>
                  </a:lnTo>
                  <a:lnTo>
                    <a:pt x="288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9" y="94"/>
                  </a:lnTo>
                  <a:lnTo>
                    <a:pt x="231" y="96"/>
                  </a:lnTo>
                  <a:lnTo>
                    <a:pt x="214" y="99"/>
                  </a:lnTo>
                  <a:lnTo>
                    <a:pt x="199" y="104"/>
                  </a:lnTo>
                  <a:lnTo>
                    <a:pt x="184" y="111"/>
                  </a:lnTo>
                  <a:lnTo>
                    <a:pt x="171" y="119"/>
                  </a:lnTo>
                  <a:lnTo>
                    <a:pt x="159" y="128"/>
                  </a:lnTo>
                  <a:lnTo>
                    <a:pt x="148" y="138"/>
                  </a:lnTo>
                  <a:lnTo>
                    <a:pt x="138" y="151"/>
                  </a:lnTo>
                  <a:lnTo>
                    <a:pt x="130" y="165"/>
                  </a:lnTo>
                  <a:lnTo>
                    <a:pt x="122" y="181"/>
                  </a:lnTo>
                  <a:lnTo>
                    <a:pt x="117" y="198"/>
                  </a:lnTo>
                  <a:lnTo>
                    <a:pt x="112" y="216"/>
                  </a:lnTo>
                  <a:lnTo>
                    <a:pt x="109" y="237"/>
                  </a:lnTo>
                  <a:lnTo>
                    <a:pt x="106" y="259"/>
                  </a:lnTo>
                  <a:lnTo>
                    <a:pt x="106" y="283"/>
                  </a:lnTo>
                  <a:lnTo>
                    <a:pt x="106" y="293"/>
                  </a:lnTo>
                  <a:lnTo>
                    <a:pt x="426" y="293"/>
                  </a:lnTo>
                  <a:lnTo>
                    <a:pt x="426" y="28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8" name="Freeform 170"/>
            <p:cNvSpPr>
              <a:spLocks/>
            </p:cNvSpPr>
            <p:nvPr/>
          </p:nvSpPr>
          <p:spPr bwMode="auto">
            <a:xfrm>
              <a:off x="5439012" y="3943726"/>
              <a:ext cx="58779" cy="132995"/>
            </a:xfrm>
            <a:custGeom>
              <a:avLst/>
              <a:gdLst>
                <a:gd name="T0" fmla="*/ 271 w 298"/>
                <a:gd name="T1" fmla="*/ 91 h 673"/>
                <a:gd name="T2" fmla="*/ 231 w 298"/>
                <a:gd name="T3" fmla="*/ 95 h 673"/>
                <a:gd name="T4" fmla="*/ 190 w 298"/>
                <a:gd name="T5" fmla="*/ 104 h 673"/>
                <a:gd name="T6" fmla="*/ 149 w 298"/>
                <a:gd name="T7" fmla="*/ 119 h 673"/>
                <a:gd name="T8" fmla="*/ 105 w 298"/>
                <a:gd name="T9" fmla="*/ 142 h 673"/>
                <a:gd name="T10" fmla="*/ 105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0 w 298"/>
                <a:gd name="T17" fmla="*/ 671 h 673"/>
                <a:gd name="T18" fmla="*/ 81 w 298"/>
                <a:gd name="T19" fmla="*/ 673 h 673"/>
                <a:gd name="T20" fmla="*/ 23 w 298"/>
                <a:gd name="T21" fmla="*/ 673 h 673"/>
                <a:gd name="T22" fmla="*/ 13 w 298"/>
                <a:gd name="T23" fmla="*/ 671 h 673"/>
                <a:gd name="T24" fmla="*/ 7 w 298"/>
                <a:gd name="T25" fmla="*/ 665 h 673"/>
                <a:gd name="T26" fmla="*/ 1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1 w 298"/>
                <a:gd name="T33" fmla="*/ 24 h 673"/>
                <a:gd name="T34" fmla="*/ 5 w 298"/>
                <a:gd name="T35" fmla="*/ 16 h 673"/>
                <a:gd name="T36" fmla="*/ 13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8 w 298"/>
                <a:gd name="T43" fmla="*/ 10 h 673"/>
                <a:gd name="T44" fmla="*/ 95 w 298"/>
                <a:gd name="T45" fmla="*/ 16 h 673"/>
                <a:gd name="T46" fmla="*/ 101 w 298"/>
                <a:gd name="T47" fmla="*/ 24 h 673"/>
                <a:gd name="T48" fmla="*/ 102 w 298"/>
                <a:gd name="T49" fmla="*/ 33 h 673"/>
                <a:gd name="T50" fmla="*/ 102 w 298"/>
                <a:gd name="T51" fmla="*/ 58 h 673"/>
                <a:gd name="T52" fmla="*/ 146 w 298"/>
                <a:gd name="T53" fmla="*/ 30 h 673"/>
                <a:gd name="T54" fmla="*/ 189 w 298"/>
                <a:gd name="T55" fmla="*/ 13 h 673"/>
                <a:gd name="T56" fmla="*/ 231 w 298"/>
                <a:gd name="T57" fmla="*/ 3 h 673"/>
                <a:gd name="T58" fmla="*/ 271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3 w 298"/>
                <a:gd name="T65" fmla="*/ 9 h 673"/>
                <a:gd name="T66" fmla="*/ 297 w 298"/>
                <a:gd name="T67" fmla="*/ 17 h 673"/>
                <a:gd name="T68" fmla="*/ 298 w 298"/>
                <a:gd name="T69" fmla="*/ 71 h 673"/>
                <a:gd name="T70" fmla="*/ 297 w 298"/>
                <a:gd name="T71" fmla="*/ 76 h 673"/>
                <a:gd name="T72" fmla="*/ 293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1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1" y="91"/>
                  </a:moveTo>
                  <a:lnTo>
                    <a:pt x="271" y="91"/>
                  </a:lnTo>
                  <a:lnTo>
                    <a:pt x="251" y="92"/>
                  </a:lnTo>
                  <a:lnTo>
                    <a:pt x="231" y="95"/>
                  </a:lnTo>
                  <a:lnTo>
                    <a:pt x="211" y="98"/>
                  </a:lnTo>
                  <a:lnTo>
                    <a:pt x="190" y="104"/>
                  </a:lnTo>
                  <a:lnTo>
                    <a:pt x="171" y="111"/>
                  </a:lnTo>
                  <a:lnTo>
                    <a:pt x="149" y="119"/>
                  </a:lnTo>
                  <a:lnTo>
                    <a:pt x="128" y="130"/>
                  </a:lnTo>
                  <a:lnTo>
                    <a:pt x="105" y="142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0" y="671"/>
                  </a:lnTo>
                  <a:lnTo>
                    <a:pt x="86" y="672"/>
                  </a:lnTo>
                  <a:lnTo>
                    <a:pt x="81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3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3" y="661"/>
                  </a:lnTo>
                  <a:lnTo>
                    <a:pt x="1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3" y="9"/>
                  </a:lnTo>
                  <a:lnTo>
                    <a:pt x="88" y="10"/>
                  </a:lnTo>
                  <a:lnTo>
                    <a:pt x="93" y="12"/>
                  </a:lnTo>
                  <a:lnTo>
                    <a:pt x="95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2" y="33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25" y="43"/>
                  </a:lnTo>
                  <a:lnTo>
                    <a:pt x="146" y="30"/>
                  </a:lnTo>
                  <a:lnTo>
                    <a:pt x="168" y="21"/>
                  </a:lnTo>
                  <a:lnTo>
                    <a:pt x="189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8" y="1"/>
                  </a:lnTo>
                  <a:lnTo>
                    <a:pt x="283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3" y="9"/>
                  </a:lnTo>
                  <a:lnTo>
                    <a:pt x="296" y="12"/>
                  </a:lnTo>
                  <a:lnTo>
                    <a:pt x="297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7" y="76"/>
                  </a:lnTo>
                  <a:lnTo>
                    <a:pt x="296" y="80"/>
                  </a:lnTo>
                  <a:lnTo>
                    <a:pt x="293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3" y="90"/>
                  </a:lnTo>
                  <a:lnTo>
                    <a:pt x="278" y="91"/>
                  </a:lnTo>
                  <a:lnTo>
                    <a:pt x="271" y="91"/>
                  </a:lnTo>
                  <a:lnTo>
                    <a:pt x="271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9" name="Freeform 171"/>
            <p:cNvSpPr>
              <a:spLocks noEditPoints="1"/>
            </p:cNvSpPr>
            <p:nvPr/>
          </p:nvSpPr>
          <p:spPr bwMode="auto">
            <a:xfrm>
              <a:off x="5582101" y="3895634"/>
              <a:ext cx="21375" cy="181088"/>
            </a:xfrm>
            <a:custGeom>
              <a:avLst/>
              <a:gdLst>
                <a:gd name="T0" fmla="*/ 24 w 110"/>
                <a:gd name="T1" fmla="*/ 145 h 916"/>
                <a:gd name="T2" fmla="*/ 20 w 110"/>
                <a:gd name="T3" fmla="*/ 145 h 916"/>
                <a:gd name="T4" fmla="*/ 11 w 110"/>
                <a:gd name="T5" fmla="*/ 142 h 916"/>
                <a:gd name="T6" fmla="*/ 5 w 110"/>
                <a:gd name="T7" fmla="*/ 135 h 916"/>
                <a:gd name="T8" fmla="*/ 0 w 110"/>
                <a:gd name="T9" fmla="*/ 126 h 916"/>
                <a:gd name="T10" fmla="*/ 0 w 110"/>
                <a:gd name="T11" fmla="*/ 25 h 916"/>
                <a:gd name="T12" fmla="*/ 0 w 110"/>
                <a:gd name="T13" fmla="*/ 20 h 916"/>
                <a:gd name="T14" fmla="*/ 5 w 110"/>
                <a:gd name="T15" fmla="*/ 11 h 916"/>
                <a:gd name="T16" fmla="*/ 11 w 110"/>
                <a:gd name="T17" fmla="*/ 4 h 916"/>
                <a:gd name="T18" fmla="*/ 20 w 110"/>
                <a:gd name="T19" fmla="*/ 0 h 916"/>
                <a:gd name="T20" fmla="*/ 86 w 110"/>
                <a:gd name="T21" fmla="*/ 0 h 916"/>
                <a:gd name="T22" fmla="*/ 91 w 110"/>
                <a:gd name="T23" fmla="*/ 0 h 916"/>
                <a:gd name="T24" fmla="*/ 99 w 110"/>
                <a:gd name="T25" fmla="*/ 4 h 916"/>
                <a:gd name="T26" fmla="*/ 106 w 110"/>
                <a:gd name="T27" fmla="*/ 11 h 916"/>
                <a:gd name="T28" fmla="*/ 109 w 110"/>
                <a:gd name="T29" fmla="*/ 20 h 916"/>
                <a:gd name="T30" fmla="*/ 110 w 110"/>
                <a:gd name="T31" fmla="*/ 121 h 916"/>
                <a:gd name="T32" fmla="*/ 109 w 110"/>
                <a:gd name="T33" fmla="*/ 126 h 916"/>
                <a:gd name="T34" fmla="*/ 106 w 110"/>
                <a:gd name="T35" fmla="*/ 135 h 916"/>
                <a:gd name="T36" fmla="*/ 99 w 110"/>
                <a:gd name="T37" fmla="*/ 142 h 916"/>
                <a:gd name="T38" fmla="*/ 91 w 110"/>
                <a:gd name="T39" fmla="*/ 145 h 916"/>
                <a:gd name="T40" fmla="*/ 86 w 110"/>
                <a:gd name="T41" fmla="*/ 145 h 916"/>
                <a:gd name="T42" fmla="*/ 26 w 110"/>
                <a:gd name="T43" fmla="*/ 916 h 916"/>
                <a:gd name="T44" fmla="*/ 21 w 110"/>
                <a:gd name="T45" fmla="*/ 915 h 916"/>
                <a:gd name="T46" fmla="*/ 12 w 110"/>
                <a:gd name="T47" fmla="*/ 911 h 916"/>
                <a:gd name="T48" fmla="*/ 6 w 110"/>
                <a:gd name="T49" fmla="*/ 904 h 916"/>
                <a:gd name="T50" fmla="*/ 1 w 110"/>
                <a:gd name="T51" fmla="*/ 896 h 916"/>
                <a:gd name="T52" fmla="*/ 1 w 110"/>
                <a:gd name="T53" fmla="*/ 276 h 916"/>
                <a:gd name="T54" fmla="*/ 1 w 110"/>
                <a:gd name="T55" fmla="*/ 271 h 916"/>
                <a:gd name="T56" fmla="*/ 6 w 110"/>
                <a:gd name="T57" fmla="*/ 262 h 916"/>
                <a:gd name="T58" fmla="*/ 12 w 110"/>
                <a:gd name="T59" fmla="*/ 255 h 916"/>
                <a:gd name="T60" fmla="*/ 21 w 110"/>
                <a:gd name="T61" fmla="*/ 252 h 916"/>
                <a:gd name="T62" fmla="*/ 84 w 110"/>
                <a:gd name="T63" fmla="*/ 252 h 916"/>
                <a:gd name="T64" fmla="*/ 89 w 110"/>
                <a:gd name="T65" fmla="*/ 252 h 916"/>
                <a:gd name="T66" fmla="*/ 97 w 110"/>
                <a:gd name="T67" fmla="*/ 255 h 916"/>
                <a:gd name="T68" fmla="*/ 104 w 110"/>
                <a:gd name="T69" fmla="*/ 262 h 916"/>
                <a:gd name="T70" fmla="*/ 107 w 110"/>
                <a:gd name="T71" fmla="*/ 271 h 916"/>
                <a:gd name="T72" fmla="*/ 108 w 110"/>
                <a:gd name="T73" fmla="*/ 891 h 916"/>
                <a:gd name="T74" fmla="*/ 107 w 110"/>
                <a:gd name="T75" fmla="*/ 896 h 916"/>
                <a:gd name="T76" fmla="*/ 104 w 110"/>
                <a:gd name="T77" fmla="*/ 904 h 916"/>
                <a:gd name="T78" fmla="*/ 97 w 110"/>
                <a:gd name="T79" fmla="*/ 911 h 916"/>
                <a:gd name="T80" fmla="*/ 89 w 110"/>
                <a:gd name="T81" fmla="*/ 915 h 916"/>
                <a:gd name="T82" fmla="*/ 84 w 110"/>
                <a:gd name="T83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6">
                  <a:moveTo>
                    <a:pt x="86" y="145"/>
                  </a:moveTo>
                  <a:lnTo>
                    <a:pt x="24" y="145"/>
                  </a:lnTo>
                  <a:lnTo>
                    <a:pt x="24" y="145"/>
                  </a:lnTo>
                  <a:lnTo>
                    <a:pt x="20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3" y="130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6" y="11"/>
                  </a:lnTo>
                  <a:lnTo>
                    <a:pt x="108" y="15"/>
                  </a:lnTo>
                  <a:lnTo>
                    <a:pt x="109" y="20"/>
                  </a:lnTo>
                  <a:lnTo>
                    <a:pt x="110" y="25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9" y="126"/>
                  </a:lnTo>
                  <a:lnTo>
                    <a:pt x="108" y="130"/>
                  </a:lnTo>
                  <a:lnTo>
                    <a:pt x="106" y="135"/>
                  </a:lnTo>
                  <a:lnTo>
                    <a:pt x="104" y="138"/>
                  </a:lnTo>
                  <a:lnTo>
                    <a:pt x="99" y="142"/>
                  </a:lnTo>
                  <a:lnTo>
                    <a:pt x="95" y="143"/>
                  </a:lnTo>
                  <a:lnTo>
                    <a:pt x="91" y="145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6"/>
                  </a:moveTo>
                  <a:lnTo>
                    <a:pt x="26" y="916"/>
                  </a:lnTo>
                  <a:lnTo>
                    <a:pt x="26" y="916"/>
                  </a:lnTo>
                  <a:lnTo>
                    <a:pt x="21" y="915"/>
                  </a:lnTo>
                  <a:lnTo>
                    <a:pt x="16" y="914"/>
                  </a:lnTo>
                  <a:lnTo>
                    <a:pt x="12" y="911"/>
                  </a:lnTo>
                  <a:lnTo>
                    <a:pt x="8" y="908"/>
                  </a:lnTo>
                  <a:lnTo>
                    <a:pt x="6" y="904"/>
                  </a:lnTo>
                  <a:lnTo>
                    <a:pt x="4" y="901"/>
                  </a:lnTo>
                  <a:lnTo>
                    <a:pt x="1" y="896"/>
                  </a:lnTo>
                  <a:lnTo>
                    <a:pt x="1" y="891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71"/>
                  </a:lnTo>
                  <a:lnTo>
                    <a:pt x="4" y="267"/>
                  </a:lnTo>
                  <a:lnTo>
                    <a:pt x="6" y="262"/>
                  </a:lnTo>
                  <a:lnTo>
                    <a:pt x="8" y="259"/>
                  </a:lnTo>
                  <a:lnTo>
                    <a:pt x="12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2"/>
                  </a:lnTo>
                  <a:lnTo>
                    <a:pt x="84" y="252"/>
                  </a:lnTo>
                  <a:lnTo>
                    <a:pt x="84" y="252"/>
                  </a:lnTo>
                  <a:lnTo>
                    <a:pt x="89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0" y="259"/>
                  </a:lnTo>
                  <a:lnTo>
                    <a:pt x="104" y="262"/>
                  </a:lnTo>
                  <a:lnTo>
                    <a:pt x="106" y="267"/>
                  </a:lnTo>
                  <a:lnTo>
                    <a:pt x="107" y="271"/>
                  </a:lnTo>
                  <a:lnTo>
                    <a:pt x="108" y="276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7" y="896"/>
                  </a:lnTo>
                  <a:lnTo>
                    <a:pt x="106" y="901"/>
                  </a:lnTo>
                  <a:lnTo>
                    <a:pt x="104" y="904"/>
                  </a:lnTo>
                  <a:lnTo>
                    <a:pt x="100" y="908"/>
                  </a:lnTo>
                  <a:lnTo>
                    <a:pt x="97" y="911"/>
                  </a:lnTo>
                  <a:lnTo>
                    <a:pt x="93" y="914"/>
                  </a:lnTo>
                  <a:lnTo>
                    <a:pt x="89" y="915"/>
                  </a:lnTo>
                  <a:lnTo>
                    <a:pt x="84" y="916"/>
                  </a:lnTo>
                  <a:lnTo>
                    <a:pt x="84" y="916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0" name="Freeform 172"/>
            <p:cNvSpPr>
              <a:spLocks/>
            </p:cNvSpPr>
            <p:nvPr/>
          </p:nvSpPr>
          <p:spPr bwMode="auto">
            <a:xfrm>
              <a:off x="5638505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2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1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1 w 508"/>
                <a:gd name="T21" fmla="*/ 118 h 673"/>
                <a:gd name="T22" fmla="*/ 341 w 508"/>
                <a:gd name="T23" fmla="*/ 104 h 673"/>
                <a:gd name="T24" fmla="*/ 315 w 508"/>
                <a:gd name="T25" fmla="*/ 96 h 673"/>
                <a:gd name="T26" fmla="*/ 287 w 508"/>
                <a:gd name="T27" fmla="*/ 92 h 673"/>
                <a:gd name="T28" fmla="*/ 269 w 508"/>
                <a:gd name="T29" fmla="*/ 91 h 673"/>
                <a:gd name="T30" fmla="*/ 230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4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2 w 508"/>
                <a:gd name="T47" fmla="*/ 673 h 673"/>
                <a:gd name="T48" fmla="*/ 23 w 508"/>
                <a:gd name="T49" fmla="*/ 673 h 673"/>
                <a:gd name="T50" fmla="*/ 15 w 508"/>
                <a:gd name="T51" fmla="*/ 671 h 673"/>
                <a:gd name="T52" fmla="*/ 7 w 508"/>
                <a:gd name="T53" fmla="*/ 665 h 673"/>
                <a:gd name="T54" fmla="*/ 2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2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4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2 w 508"/>
                <a:gd name="T93" fmla="*/ 26 h 673"/>
                <a:gd name="T94" fmla="*/ 444 w 508"/>
                <a:gd name="T95" fmla="*/ 50 h 673"/>
                <a:gd name="T96" fmla="*/ 470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90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2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09" y="665"/>
                  </a:lnTo>
                  <a:lnTo>
                    <a:pt x="406" y="661"/>
                  </a:lnTo>
                  <a:lnTo>
                    <a:pt x="405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1" y="229"/>
                  </a:lnTo>
                  <a:lnTo>
                    <a:pt x="400" y="209"/>
                  </a:lnTo>
                  <a:lnTo>
                    <a:pt x="398" y="191"/>
                  </a:lnTo>
                  <a:lnTo>
                    <a:pt x="394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0" y="126"/>
                  </a:lnTo>
                  <a:lnTo>
                    <a:pt x="361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5" y="96"/>
                  </a:lnTo>
                  <a:lnTo>
                    <a:pt x="302" y="94"/>
                  </a:lnTo>
                  <a:lnTo>
                    <a:pt x="287" y="92"/>
                  </a:lnTo>
                  <a:lnTo>
                    <a:pt x="269" y="91"/>
                  </a:lnTo>
                  <a:lnTo>
                    <a:pt x="269" y="91"/>
                  </a:lnTo>
                  <a:lnTo>
                    <a:pt x="250" y="92"/>
                  </a:lnTo>
                  <a:lnTo>
                    <a:pt x="230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70" y="112"/>
                  </a:lnTo>
                  <a:lnTo>
                    <a:pt x="148" y="120"/>
                  </a:lnTo>
                  <a:lnTo>
                    <a:pt x="127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7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6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5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03" y="19"/>
                  </a:lnTo>
                  <a:lnTo>
                    <a:pt x="104" y="24"/>
                  </a:lnTo>
                  <a:lnTo>
                    <a:pt x="107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3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2" y="26"/>
                  </a:lnTo>
                  <a:lnTo>
                    <a:pt x="429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70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7" y="144"/>
                  </a:lnTo>
                  <a:lnTo>
                    <a:pt x="501" y="168"/>
                  </a:lnTo>
                  <a:lnTo>
                    <a:pt x="506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4" y="671"/>
                  </a:lnTo>
                  <a:lnTo>
                    <a:pt x="490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1" name="Freeform 173"/>
            <p:cNvSpPr>
              <a:spLocks noEditPoints="1"/>
            </p:cNvSpPr>
            <p:nvPr/>
          </p:nvSpPr>
          <p:spPr bwMode="auto">
            <a:xfrm>
              <a:off x="4744350" y="4184186"/>
              <a:ext cx="116371" cy="180494"/>
            </a:xfrm>
            <a:custGeom>
              <a:avLst/>
              <a:gdLst>
                <a:gd name="T0" fmla="*/ 125 w 588"/>
                <a:gd name="T1" fmla="*/ 911 h 914"/>
                <a:gd name="T2" fmla="*/ 30 w 588"/>
                <a:gd name="T3" fmla="*/ 902 h 914"/>
                <a:gd name="T4" fmla="*/ 4 w 588"/>
                <a:gd name="T5" fmla="*/ 885 h 914"/>
                <a:gd name="T6" fmla="*/ 0 w 588"/>
                <a:gd name="T7" fmla="*/ 54 h 914"/>
                <a:gd name="T8" fmla="*/ 6 w 588"/>
                <a:gd name="T9" fmla="*/ 29 h 914"/>
                <a:gd name="T10" fmla="*/ 30 w 588"/>
                <a:gd name="T11" fmla="*/ 12 h 914"/>
                <a:gd name="T12" fmla="*/ 120 w 588"/>
                <a:gd name="T13" fmla="*/ 4 h 914"/>
                <a:gd name="T14" fmla="*/ 266 w 588"/>
                <a:gd name="T15" fmla="*/ 0 h 914"/>
                <a:gd name="T16" fmla="*/ 398 w 588"/>
                <a:gd name="T17" fmla="*/ 18 h 914"/>
                <a:gd name="T18" fmla="*/ 479 w 588"/>
                <a:gd name="T19" fmla="*/ 49 h 914"/>
                <a:gd name="T20" fmla="*/ 523 w 588"/>
                <a:gd name="T21" fmla="*/ 79 h 914"/>
                <a:gd name="T22" fmla="*/ 556 w 588"/>
                <a:gd name="T23" fmla="*/ 120 h 914"/>
                <a:gd name="T24" fmla="*/ 577 w 588"/>
                <a:gd name="T25" fmla="*/ 171 h 914"/>
                <a:gd name="T26" fmla="*/ 584 w 588"/>
                <a:gd name="T27" fmla="*/ 233 h 914"/>
                <a:gd name="T28" fmla="*/ 581 w 588"/>
                <a:gd name="T29" fmla="*/ 285 h 914"/>
                <a:gd name="T30" fmla="*/ 564 w 588"/>
                <a:gd name="T31" fmla="*/ 343 h 914"/>
                <a:gd name="T32" fmla="*/ 532 w 588"/>
                <a:gd name="T33" fmla="*/ 391 h 914"/>
                <a:gd name="T34" fmla="*/ 484 w 588"/>
                <a:gd name="T35" fmla="*/ 428 h 914"/>
                <a:gd name="T36" fmla="*/ 470 w 588"/>
                <a:gd name="T37" fmla="*/ 448 h 914"/>
                <a:gd name="T38" fmla="*/ 523 w 588"/>
                <a:gd name="T39" fmla="*/ 482 h 914"/>
                <a:gd name="T40" fmla="*/ 561 w 588"/>
                <a:gd name="T41" fmla="*/ 529 h 914"/>
                <a:gd name="T42" fmla="*/ 584 w 588"/>
                <a:gd name="T43" fmla="*/ 588 h 914"/>
                <a:gd name="T44" fmla="*/ 588 w 588"/>
                <a:gd name="T45" fmla="*/ 659 h 914"/>
                <a:gd name="T46" fmla="*/ 585 w 588"/>
                <a:gd name="T47" fmla="*/ 711 h 914"/>
                <a:gd name="T48" fmla="*/ 567 w 588"/>
                <a:gd name="T49" fmla="*/ 771 h 914"/>
                <a:gd name="T50" fmla="*/ 537 w 588"/>
                <a:gd name="T51" fmla="*/ 818 h 914"/>
                <a:gd name="T52" fmla="*/ 495 w 588"/>
                <a:gd name="T53" fmla="*/ 855 h 914"/>
                <a:gd name="T54" fmla="*/ 445 w 588"/>
                <a:gd name="T55" fmla="*/ 881 h 914"/>
                <a:gd name="T56" fmla="*/ 338 w 588"/>
                <a:gd name="T57" fmla="*/ 908 h 914"/>
                <a:gd name="T58" fmla="*/ 236 w 588"/>
                <a:gd name="T59" fmla="*/ 914 h 914"/>
                <a:gd name="T60" fmla="*/ 470 w 588"/>
                <a:gd name="T61" fmla="*/ 194 h 914"/>
                <a:gd name="T62" fmla="*/ 436 w 588"/>
                <a:gd name="T63" fmla="*/ 138 h 914"/>
                <a:gd name="T64" fmla="*/ 373 w 588"/>
                <a:gd name="T65" fmla="*/ 107 h 914"/>
                <a:gd name="T66" fmla="*/ 283 w 588"/>
                <a:gd name="T67" fmla="*/ 94 h 914"/>
                <a:gd name="T68" fmla="*/ 167 w 588"/>
                <a:gd name="T69" fmla="*/ 94 h 914"/>
                <a:gd name="T70" fmla="*/ 297 w 588"/>
                <a:gd name="T71" fmla="*/ 396 h 914"/>
                <a:gd name="T72" fmla="*/ 383 w 588"/>
                <a:gd name="T73" fmla="*/ 385 h 914"/>
                <a:gd name="T74" fmla="*/ 438 w 588"/>
                <a:gd name="T75" fmla="*/ 352 h 914"/>
                <a:gd name="T76" fmla="*/ 466 w 588"/>
                <a:gd name="T77" fmla="*/ 307 h 914"/>
                <a:gd name="T78" fmla="*/ 474 w 588"/>
                <a:gd name="T79" fmla="*/ 253 h 914"/>
                <a:gd name="T80" fmla="*/ 478 w 588"/>
                <a:gd name="T81" fmla="*/ 623 h 914"/>
                <a:gd name="T82" fmla="*/ 466 w 588"/>
                <a:gd name="T83" fmla="*/ 567 h 914"/>
                <a:gd name="T84" fmla="*/ 430 w 588"/>
                <a:gd name="T85" fmla="*/ 521 h 914"/>
                <a:gd name="T86" fmla="*/ 367 w 588"/>
                <a:gd name="T87" fmla="*/ 491 h 914"/>
                <a:gd name="T88" fmla="*/ 111 w 588"/>
                <a:gd name="T89" fmla="*/ 484 h 914"/>
                <a:gd name="T90" fmla="*/ 204 w 588"/>
                <a:gd name="T91" fmla="*/ 820 h 914"/>
                <a:gd name="T92" fmla="*/ 290 w 588"/>
                <a:gd name="T93" fmla="*/ 819 h 914"/>
                <a:gd name="T94" fmla="*/ 378 w 588"/>
                <a:gd name="T95" fmla="*/ 804 h 914"/>
                <a:gd name="T96" fmla="*/ 441 w 588"/>
                <a:gd name="T97" fmla="*/ 768 h 914"/>
                <a:gd name="T98" fmla="*/ 475 w 588"/>
                <a:gd name="T99" fmla="*/ 70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8" h="914">
                  <a:moveTo>
                    <a:pt x="236" y="914"/>
                  </a:moveTo>
                  <a:lnTo>
                    <a:pt x="236" y="914"/>
                  </a:lnTo>
                  <a:lnTo>
                    <a:pt x="179" y="913"/>
                  </a:lnTo>
                  <a:lnTo>
                    <a:pt x="125" y="911"/>
                  </a:lnTo>
                  <a:lnTo>
                    <a:pt x="78" y="908"/>
                  </a:lnTo>
                  <a:lnTo>
                    <a:pt x="40" y="903"/>
                  </a:lnTo>
                  <a:lnTo>
                    <a:pt x="40" y="903"/>
                  </a:lnTo>
                  <a:lnTo>
                    <a:pt x="30" y="902"/>
                  </a:lnTo>
                  <a:lnTo>
                    <a:pt x="22" y="900"/>
                  </a:lnTo>
                  <a:lnTo>
                    <a:pt x="15" y="895"/>
                  </a:lnTo>
                  <a:lnTo>
                    <a:pt x="9" y="890"/>
                  </a:lnTo>
                  <a:lnTo>
                    <a:pt x="4" y="885"/>
                  </a:lnTo>
                  <a:lnTo>
                    <a:pt x="2" y="878"/>
                  </a:lnTo>
                  <a:lnTo>
                    <a:pt x="0" y="869"/>
                  </a:lnTo>
                  <a:lnTo>
                    <a:pt x="0" y="8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9" y="23"/>
                  </a:lnTo>
                  <a:lnTo>
                    <a:pt x="15" y="18"/>
                  </a:lnTo>
                  <a:lnTo>
                    <a:pt x="22" y="14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74" y="6"/>
                  </a:lnTo>
                  <a:lnTo>
                    <a:pt x="120" y="4"/>
                  </a:lnTo>
                  <a:lnTo>
                    <a:pt x="173" y="1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66" y="0"/>
                  </a:lnTo>
                  <a:lnTo>
                    <a:pt x="300" y="3"/>
                  </a:lnTo>
                  <a:lnTo>
                    <a:pt x="334" y="6"/>
                  </a:lnTo>
                  <a:lnTo>
                    <a:pt x="367" y="11"/>
                  </a:lnTo>
                  <a:lnTo>
                    <a:pt x="398" y="18"/>
                  </a:lnTo>
                  <a:lnTo>
                    <a:pt x="427" y="26"/>
                  </a:lnTo>
                  <a:lnTo>
                    <a:pt x="454" y="36"/>
                  </a:lnTo>
                  <a:lnTo>
                    <a:pt x="467" y="42"/>
                  </a:lnTo>
                  <a:lnTo>
                    <a:pt x="479" y="49"/>
                  </a:lnTo>
                  <a:lnTo>
                    <a:pt x="491" y="55"/>
                  </a:lnTo>
                  <a:lnTo>
                    <a:pt x="502" y="62"/>
                  </a:lnTo>
                  <a:lnTo>
                    <a:pt x="513" y="71"/>
                  </a:lnTo>
                  <a:lnTo>
                    <a:pt x="523" y="79"/>
                  </a:lnTo>
                  <a:lnTo>
                    <a:pt x="532" y="89"/>
                  </a:lnTo>
                  <a:lnTo>
                    <a:pt x="540" y="99"/>
                  </a:lnTo>
                  <a:lnTo>
                    <a:pt x="548" y="109"/>
                  </a:lnTo>
                  <a:lnTo>
                    <a:pt x="556" y="120"/>
                  </a:lnTo>
                  <a:lnTo>
                    <a:pt x="562" y="132"/>
                  </a:lnTo>
                  <a:lnTo>
                    <a:pt x="568" y="144"/>
                  </a:lnTo>
                  <a:lnTo>
                    <a:pt x="572" y="157"/>
                  </a:lnTo>
                  <a:lnTo>
                    <a:pt x="577" y="171"/>
                  </a:lnTo>
                  <a:lnTo>
                    <a:pt x="580" y="185"/>
                  </a:lnTo>
                  <a:lnTo>
                    <a:pt x="583" y="201"/>
                  </a:lnTo>
                  <a:lnTo>
                    <a:pt x="584" y="217"/>
                  </a:lnTo>
                  <a:lnTo>
                    <a:pt x="584" y="233"/>
                  </a:lnTo>
                  <a:lnTo>
                    <a:pt x="584" y="253"/>
                  </a:lnTo>
                  <a:lnTo>
                    <a:pt x="584" y="253"/>
                  </a:lnTo>
                  <a:lnTo>
                    <a:pt x="584" y="269"/>
                  </a:lnTo>
                  <a:lnTo>
                    <a:pt x="581" y="285"/>
                  </a:lnTo>
                  <a:lnTo>
                    <a:pt x="579" y="301"/>
                  </a:lnTo>
                  <a:lnTo>
                    <a:pt x="576" y="316"/>
                  </a:lnTo>
                  <a:lnTo>
                    <a:pt x="571" y="330"/>
                  </a:lnTo>
                  <a:lnTo>
                    <a:pt x="564" y="343"/>
                  </a:lnTo>
                  <a:lnTo>
                    <a:pt x="558" y="357"/>
                  </a:lnTo>
                  <a:lnTo>
                    <a:pt x="550" y="369"/>
                  </a:lnTo>
                  <a:lnTo>
                    <a:pt x="541" y="381"/>
                  </a:lnTo>
                  <a:lnTo>
                    <a:pt x="532" y="391"/>
                  </a:lnTo>
                  <a:lnTo>
                    <a:pt x="521" y="402"/>
                  </a:lnTo>
                  <a:lnTo>
                    <a:pt x="509" y="412"/>
                  </a:lnTo>
                  <a:lnTo>
                    <a:pt x="498" y="420"/>
                  </a:lnTo>
                  <a:lnTo>
                    <a:pt x="484" y="428"/>
                  </a:lnTo>
                  <a:lnTo>
                    <a:pt x="470" y="436"/>
                  </a:lnTo>
                  <a:lnTo>
                    <a:pt x="455" y="442"/>
                  </a:lnTo>
                  <a:lnTo>
                    <a:pt x="455" y="442"/>
                  </a:lnTo>
                  <a:lnTo>
                    <a:pt x="470" y="448"/>
                  </a:lnTo>
                  <a:lnTo>
                    <a:pt x="484" y="455"/>
                  </a:lnTo>
                  <a:lnTo>
                    <a:pt x="498" y="463"/>
                  </a:lnTo>
                  <a:lnTo>
                    <a:pt x="510" y="472"/>
                  </a:lnTo>
                  <a:lnTo>
                    <a:pt x="523" y="482"/>
                  </a:lnTo>
                  <a:lnTo>
                    <a:pt x="533" y="492"/>
                  </a:lnTo>
                  <a:lnTo>
                    <a:pt x="544" y="504"/>
                  </a:lnTo>
                  <a:lnTo>
                    <a:pt x="553" y="516"/>
                  </a:lnTo>
                  <a:lnTo>
                    <a:pt x="561" y="529"/>
                  </a:lnTo>
                  <a:lnTo>
                    <a:pt x="569" y="543"/>
                  </a:lnTo>
                  <a:lnTo>
                    <a:pt x="575" y="557"/>
                  </a:lnTo>
                  <a:lnTo>
                    <a:pt x="579" y="572"/>
                  </a:lnTo>
                  <a:lnTo>
                    <a:pt x="584" y="588"/>
                  </a:lnTo>
                  <a:lnTo>
                    <a:pt x="586" y="604"/>
                  </a:lnTo>
                  <a:lnTo>
                    <a:pt x="588" y="621"/>
                  </a:lnTo>
                  <a:lnTo>
                    <a:pt x="588" y="638"/>
                  </a:lnTo>
                  <a:lnTo>
                    <a:pt x="588" y="659"/>
                  </a:lnTo>
                  <a:lnTo>
                    <a:pt x="588" y="659"/>
                  </a:lnTo>
                  <a:lnTo>
                    <a:pt x="588" y="677"/>
                  </a:lnTo>
                  <a:lnTo>
                    <a:pt x="587" y="694"/>
                  </a:lnTo>
                  <a:lnTo>
                    <a:pt x="585" y="711"/>
                  </a:lnTo>
                  <a:lnTo>
                    <a:pt x="581" y="728"/>
                  </a:lnTo>
                  <a:lnTo>
                    <a:pt x="577" y="742"/>
                  </a:lnTo>
                  <a:lnTo>
                    <a:pt x="572" y="757"/>
                  </a:lnTo>
                  <a:lnTo>
                    <a:pt x="567" y="771"/>
                  </a:lnTo>
                  <a:lnTo>
                    <a:pt x="561" y="784"/>
                  </a:lnTo>
                  <a:lnTo>
                    <a:pt x="553" y="796"/>
                  </a:lnTo>
                  <a:lnTo>
                    <a:pt x="545" y="808"/>
                  </a:lnTo>
                  <a:lnTo>
                    <a:pt x="537" y="818"/>
                  </a:lnTo>
                  <a:lnTo>
                    <a:pt x="526" y="828"/>
                  </a:lnTo>
                  <a:lnTo>
                    <a:pt x="517" y="838"/>
                  </a:lnTo>
                  <a:lnTo>
                    <a:pt x="506" y="847"/>
                  </a:lnTo>
                  <a:lnTo>
                    <a:pt x="495" y="855"/>
                  </a:lnTo>
                  <a:lnTo>
                    <a:pt x="483" y="862"/>
                  </a:lnTo>
                  <a:lnTo>
                    <a:pt x="471" y="869"/>
                  </a:lnTo>
                  <a:lnTo>
                    <a:pt x="458" y="875"/>
                  </a:lnTo>
                  <a:lnTo>
                    <a:pt x="445" y="881"/>
                  </a:lnTo>
                  <a:lnTo>
                    <a:pt x="431" y="887"/>
                  </a:lnTo>
                  <a:lnTo>
                    <a:pt x="401" y="896"/>
                  </a:lnTo>
                  <a:lnTo>
                    <a:pt x="370" y="903"/>
                  </a:lnTo>
                  <a:lnTo>
                    <a:pt x="338" y="908"/>
                  </a:lnTo>
                  <a:lnTo>
                    <a:pt x="305" y="911"/>
                  </a:lnTo>
                  <a:lnTo>
                    <a:pt x="272" y="913"/>
                  </a:lnTo>
                  <a:lnTo>
                    <a:pt x="236" y="914"/>
                  </a:lnTo>
                  <a:lnTo>
                    <a:pt x="236" y="914"/>
                  </a:lnTo>
                  <a:close/>
                  <a:moveTo>
                    <a:pt x="474" y="233"/>
                  </a:moveTo>
                  <a:lnTo>
                    <a:pt x="474" y="233"/>
                  </a:lnTo>
                  <a:lnTo>
                    <a:pt x="472" y="213"/>
                  </a:lnTo>
                  <a:lnTo>
                    <a:pt x="470" y="194"/>
                  </a:lnTo>
                  <a:lnTo>
                    <a:pt x="464" y="177"/>
                  </a:lnTo>
                  <a:lnTo>
                    <a:pt x="456" y="162"/>
                  </a:lnTo>
                  <a:lnTo>
                    <a:pt x="447" y="149"/>
                  </a:lnTo>
                  <a:lnTo>
                    <a:pt x="436" y="138"/>
                  </a:lnTo>
                  <a:lnTo>
                    <a:pt x="422" y="128"/>
                  </a:lnTo>
                  <a:lnTo>
                    <a:pt x="407" y="120"/>
                  </a:lnTo>
                  <a:lnTo>
                    <a:pt x="391" y="113"/>
                  </a:lnTo>
                  <a:lnTo>
                    <a:pt x="373" y="107"/>
                  </a:lnTo>
                  <a:lnTo>
                    <a:pt x="352" y="102"/>
                  </a:lnTo>
                  <a:lnTo>
                    <a:pt x="330" y="99"/>
                  </a:lnTo>
                  <a:lnTo>
                    <a:pt x="307" y="97"/>
                  </a:lnTo>
                  <a:lnTo>
                    <a:pt x="283" y="94"/>
                  </a:lnTo>
                  <a:lnTo>
                    <a:pt x="257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167" y="94"/>
                  </a:lnTo>
                  <a:lnTo>
                    <a:pt x="111" y="97"/>
                  </a:lnTo>
                  <a:lnTo>
                    <a:pt x="111" y="396"/>
                  </a:lnTo>
                  <a:lnTo>
                    <a:pt x="297" y="396"/>
                  </a:lnTo>
                  <a:lnTo>
                    <a:pt x="297" y="396"/>
                  </a:lnTo>
                  <a:lnTo>
                    <a:pt x="322" y="395"/>
                  </a:lnTo>
                  <a:lnTo>
                    <a:pt x="344" y="393"/>
                  </a:lnTo>
                  <a:lnTo>
                    <a:pt x="365" y="389"/>
                  </a:lnTo>
                  <a:lnTo>
                    <a:pt x="383" y="385"/>
                  </a:lnTo>
                  <a:lnTo>
                    <a:pt x="400" y="378"/>
                  </a:lnTo>
                  <a:lnTo>
                    <a:pt x="414" y="371"/>
                  </a:lnTo>
                  <a:lnTo>
                    <a:pt x="427" y="363"/>
                  </a:lnTo>
                  <a:lnTo>
                    <a:pt x="438" y="352"/>
                  </a:lnTo>
                  <a:lnTo>
                    <a:pt x="447" y="342"/>
                  </a:lnTo>
                  <a:lnTo>
                    <a:pt x="455" y="332"/>
                  </a:lnTo>
                  <a:lnTo>
                    <a:pt x="461" y="319"/>
                  </a:lnTo>
                  <a:lnTo>
                    <a:pt x="466" y="307"/>
                  </a:lnTo>
                  <a:lnTo>
                    <a:pt x="470" y="294"/>
                  </a:lnTo>
                  <a:lnTo>
                    <a:pt x="472" y="280"/>
                  </a:lnTo>
                  <a:lnTo>
                    <a:pt x="474" y="266"/>
                  </a:lnTo>
                  <a:lnTo>
                    <a:pt x="474" y="253"/>
                  </a:lnTo>
                  <a:lnTo>
                    <a:pt x="474" y="233"/>
                  </a:lnTo>
                  <a:close/>
                  <a:moveTo>
                    <a:pt x="479" y="638"/>
                  </a:moveTo>
                  <a:lnTo>
                    <a:pt x="479" y="638"/>
                  </a:lnTo>
                  <a:lnTo>
                    <a:pt x="478" y="623"/>
                  </a:lnTo>
                  <a:lnTo>
                    <a:pt x="477" y="608"/>
                  </a:lnTo>
                  <a:lnTo>
                    <a:pt x="475" y="594"/>
                  </a:lnTo>
                  <a:lnTo>
                    <a:pt x="470" y="580"/>
                  </a:lnTo>
                  <a:lnTo>
                    <a:pt x="466" y="567"/>
                  </a:lnTo>
                  <a:lnTo>
                    <a:pt x="459" y="554"/>
                  </a:lnTo>
                  <a:lnTo>
                    <a:pt x="451" y="542"/>
                  </a:lnTo>
                  <a:lnTo>
                    <a:pt x="441" y="531"/>
                  </a:lnTo>
                  <a:lnTo>
                    <a:pt x="430" y="521"/>
                  </a:lnTo>
                  <a:lnTo>
                    <a:pt x="417" y="512"/>
                  </a:lnTo>
                  <a:lnTo>
                    <a:pt x="402" y="504"/>
                  </a:lnTo>
                  <a:lnTo>
                    <a:pt x="385" y="497"/>
                  </a:lnTo>
                  <a:lnTo>
                    <a:pt x="367" y="491"/>
                  </a:lnTo>
                  <a:lnTo>
                    <a:pt x="345" y="488"/>
                  </a:lnTo>
                  <a:lnTo>
                    <a:pt x="322" y="486"/>
                  </a:lnTo>
                  <a:lnTo>
                    <a:pt x="297" y="484"/>
                  </a:lnTo>
                  <a:lnTo>
                    <a:pt x="111" y="484"/>
                  </a:lnTo>
                  <a:lnTo>
                    <a:pt x="111" y="816"/>
                  </a:lnTo>
                  <a:lnTo>
                    <a:pt x="111" y="816"/>
                  </a:lnTo>
                  <a:lnTo>
                    <a:pt x="173" y="819"/>
                  </a:lnTo>
                  <a:lnTo>
                    <a:pt x="204" y="820"/>
                  </a:lnTo>
                  <a:lnTo>
                    <a:pt x="236" y="822"/>
                  </a:lnTo>
                  <a:lnTo>
                    <a:pt x="236" y="822"/>
                  </a:lnTo>
                  <a:lnTo>
                    <a:pt x="264" y="820"/>
                  </a:lnTo>
                  <a:lnTo>
                    <a:pt x="290" y="819"/>
                  </a:lnTo>
                  <a:lnTo>
                    <a:pt x="314" y="817"/>
                  </a:lnTo>
                  <a:lnTo>
                    <a:pt x="337" y="814"/>
                  </a:lnTo>
                  <a:lnTo>
                    <a:pt x="359" y="810"/>
                  </a:lnTo>
                  <a:lnTo>
                    <a:pt x="378" y="804"/>
                  </a:lnTo>
                  <a:lnTo>
                    <a:pt x="397" y="797"/>
                  </a:lnTo>
                  <a:lnTo>
                    <a:pt x="414" y="788"/>
                  </a:lnTo>
                  <a:lnTo>
                    <a:pt x="429" y="779"/>
                  </a:lnTo>
                  <a:lnTo>
                    <a:pt x="441" y="768"/>
                  </a:lnTo>
                  <a:lnTo>
                    <a:pt x="453" y="754"/>
                  </a:lnTo>
                  <a:lnTo>
                    <a:pt x="462" y="739"/>
                  </a:lnTo>
                  <a:lnTo>
                    <a:pt x="469" y="722"/>
                  </a:lnTo>
                  <a:lnTo>
                    <a:pt x="475" y="702"/>
                  </a:lnTo>
                  <a:lnTo>
                    <a:pt x="478" y="682"/>
                  </a:lnTo>
                  <a:lnTo>
                    <a:pt x="479" y="659"/>
                  </a:lnTo>
                  <a:lnTo>
                    <a:pt x="479" y="6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2" name="Freeform 174"/>
            <p:cNvSpPr>
              <a:spLocks/>
            </p:cNvSpPr>
            <p:nvPr/>
          </p:nvSpPr>
          <p:spPr bwMode="auto">
            <a:xfrm>
              <a:off x="4889220" y="4231684"/>
              <a:ext cx="100934" cy="132995"/>
            </a:xfrm>
            <a:custGeom>
              <a:avLst/>
              <a:gdLst>
                <a:gd name="T0" fmla="*/ 424 w 508"/>
                <a:gd name="T1" fmla="*/ 664 h 673"/>
                <a:gd name="T2" fmla="*/ 420 w 508"/>
                <a:gd name="T3" fmla="*/ 664 h 673"/>
                <a:gd name="T4" fmla="*/ 411 w 508"/>
                <a:gd name="T5" fmla="*/ 661 h 673"/>
                <a:gd name="T6" fmla="*/ 405 w 508"/>
                <a:gd name="T7" fmla="*/ 654 h 673"/>
                <a:gd name="T8" fmla="*/ 401 w 508"/>
                <a:gd name="T9" fmla="*/ 646 h 673"/>
                <a:gd name="T10" fmla="*/ 401 w 508"/>
                <a:gd name="T11" fmla="*/ 617 h 673"/>
                <a:gd name="T12" fmla="*/ 377 w 508"/>
                <a:gd name="T13" fmla="*/ 631 h 673"/>
                <a:gd name="T14" fmla="*/ 330 w 508"/>
                <a:gd name="T15" fmla="*/ 652 h 673"/>
                <a:gd name="T16" fmla="*/ 284 w 508"/>
                <a:gd name="T17" fmla="*/ 665 h 673"/>
                <a:gd name="T18" fmla="*/ 235 w 508"/>
                <a:gd name="T19" fmla="*/ 672 h 673"/>
                <a:gd name="T20" fmla="*/ 210 w 508"/>
                <a:gd name="T21" fmla="*/ 673 h 673"/>
                <a:gd name="T22" fmla="*/ 159 w 508"/>
                <a:gd name="T23" fmla="*/ 669 h 673"/>
                <a:gd name="T24" fmla="*/ 116 w 508"/>
                <a:gd name="T25" fmla="*/ 656 h 673"/>
                <a:gd name="T26" fmla="*/ 79 w 508"/>
                <a:gd name="T27" fmla="*/ 636 h 673"/>
                <a:gd name="T28" fmla="*/ 50 w 508"/>
                <a:gd name="T29" fmla="*/ 608 h 673"/>
                <a:gd name="T30" fmla="*/ 27 w 508"/>
                <a:gd name="T31" fmla="*/ 573 h 673"/>
                <a:gd name="T32" fmla="*/ 11 w 508"/>
                <a:gd name="T33" fmla="*/ 529 h 673"/>
                <a:gd name="T34" fmla="*/ 2 w 508"/>
                <a:gd name="T35" fmla="*/ 479 h 673"/>
                <a:gd name="T36" fmla="*/ 0 w 508"/>
                <a:gd name="T37" fmla="*/ 422 h 673"/>
                <a:gd name="T38" fmla="*/ 0 w 508"/>
                <a:gd name="T39" fmla="*/ 25 h 673"/>
                <a:gd name="T40" fmla="*/ 1 w 508"/>
                <a:gd name="T41" fmla="*/ 15 h 673"/>
                <a:gd name="T42" fmla="*/ 7 w 508"/>
                <a:gd name="T43" fmla="*/ 8 h 673"/>
                <a:gd name="T44" fmla="*/ 13 w 508"/>
                <a:gd name="T45" fmla="*/ 2 h 673"/>
                <a:gd name="T46" fmla="*/ 24 w 508"/>
                <a:gd name="T47" fmla="*/ 0 h 673"/>
                <a:gd name="T48" fmla="*/ 81 w 508"/>
                <a:gd name="T49" fmla="*/ 0 h 673"/>
                <a:gd name="T50" fmla="*/ 90 w 508"/>
                <a:gd name="T51" fmla="*/ 2 h 673"/>
                <a:gd name="T52" fmla="*/ 98 w 508"/>
                <a:gd name="T53" fmla="*/ 8 h 673"/>
                <a:gd name="T54" fmla="*/ 104 w 508"/>
                <a:gd name="T55" fmla="*/ 15 h 673"/>
                <a:gd name="T56" fmla="*/ 105 w 508"/>
                <a:gd name="T57" fmla="*/ 25 h 673"/>
                <a:gd name="T58" fmla="*/ 105 w 508"/>
                <a:gd name="T59" fmla="*/ 422 h 673"/>
                <a:gd name="T60" fmla="*/ 108 w 508"/>
                <a:gd name="T61" fmla="*/ 464 h 673"/>
                <a:gd name="T62" fmla="*/ 113 w 508"/>
                <a:gd name="T63" fmla="*/ 498 h 673"/>
                <a:gd name="T64" fmla="*/ 124 w 508"/>
                <a:gd name="T65" fmla="*/ 526 h 673"/>
                <a:gd name="T66" fmla="*/ 137 w 508"/>
                <a:gd name="T67" fmla="*/ 547 h 673"/>
                <a:gd name="T68" fmla="*/ 156 w 508"/>
                <a:gd name="T69" fmla="*/ 563 h 673"/>
                <a:gd name="T70" fmla="*/ 179 w 508"/>
                <a:gd name="T71" fmla="*/ 574 h 673"/>
                <a:gd name="T72" fmla="*/ 206 w 508"/>
                <a:gd name="T73" fmla="*/ 579 h 673"/>
                <a:gd name="T74" fmla="*/ 238 w 508"/>
                <a:gd name="T75" fmla="*/ 582 h 673"/>
                <a:gd name="T76" fmla="*/ 258 w 508"/>
                <a:gd name="T77" fmla="*/ 581 h 673"/>
                <a:gd name="T78" fmla="*/ 298 w 508"/>
                <a:gd name="T79" fmla="*/ 574 h 673"/>
                <a:gd name="T80" fmla="*/ 338 w 508"/>
                <a:gd name="T81" fmla="*/ 561 h 673"/>
                <a:gd name="T82" fmla="*/ 381 w 508"/>
                <a:gd name="T83" fmla="*/ 544 h 673"/>
                <a:gd name="T84" fmla="*/ 401 w 508"/>
                <a:gd name="T85" fmla="*/ 25 h 673"/>
                <a:gd name="T86" fmla="*/ 401 w 508"/>
                <a:gd name="T87" fmla="*/ 21 h 673"/>
                <a:gd name="T88" fmla="*/ 406 w 508"/>
                <a:gd name="T89" fmla="*/ 12 h 673"/>
                <a:gd name="T90" fmla="*/ 411 w 508"/>
                <a:gd name="T91" fmla="*/ 5 h 673"/>
                <a:gd name="T92" fmla="*/ 421 w 508"/>
                <a:gd name="T93" fmla="*/ 1 h 673"/>
                <a:gd name="T94" fmla="*/ 485 w 508"/>
                <a:gd name="T95" fmla="*/ 0 h 673"/>
                <a:gd name="T96" fmla="*/ 489 w 508"/>
                <a:gd name="T97" fmla="*/ 1 h 673"/>
                <a:gd name="T98" fmla="*/ 497 w 508"/>
                <a:gd name="T99" fmla="*/ 5 h 673"/>
                <a:gd name="T100" fmla="*/ 503 w 508"/>
                <a:gd name="T101" fmla="*/ 12 h 673"/>
                <a:gd name="T102" fmla="*/ 507 w 508"/>
                <a:gd name="T103" fmla="*/ 20 h 673"/>
                <a:gd name="T104" fmla="*/ 508 w 508"/>
                <a:gd name="T105" fmla="*/ 640 h 673"/>
                <a:gd name="T106" fmla="*/ 507 w 508"/>
                <a:gd name="T107" fmla="*/ 646 h 673"/>
                <a:gd name="T108" fmla="*/ 503 w 508"/>
                <a:gd name="T109" fmla="*/ 654 h 673"/>
                <a:gd name="T110" fmla="*/ 497 w 508"/>
                <a:gd name="T111" fmla="*/ 661 h 673"/>
                <a:gd name="T112" fmla="*/ 489 w 508"/>
                <a:gd name="T113" fmla="*/ 664 h 673"/>
                <a:gd name="T114" fmla="*/ 485 w 508"/>
                <a:gd name="T115" fmla="*/ 66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5" y="664"/>
                  </a:moveTo>
                  <a:lnTo>
                    <a:pt x="424" y="664"/>
                  </a:lnTo>
                  <a:lnTo>
                    <a:pt x="424" y="664"/>
                  </a:lnTo>
                  <a:lnTo>
                    <a:pt x="420" y="664"/>
                  </a:lnTo>
                  <a:lnTo>
                    <a:pt x="415" y="663"/>
                  </a:lnTo>
                  <a:lnTo>
                    <a:pt x="411" y="661"/>
                  </a:lnTo>
                  <a:lnTo>
                    <a:pt x="408" y="657"/>
                  </a:lnTo>
                  <a:lnTo>
                    <a:pt x="405" y="654"/>
                  </a:lnTo>
                  <a:lnTo>
                    <a:pt x="403" y="649"/>
                  </a:lnTo>
                  <a:lnTo>
                    <a:pt x="401" y="646"/>
                  </a:lnTo>
                  <a:lnTo>
                    <a:pt x="401" y="640"/>
                  </a:lnTo>
                  <a:lnTo>
                    <a:pt x="401" y="617"/>
                  </a:lnTo>
                  <a:lnTo>
                    <a:pt x="401" y="617"/>
                  </a:lnTo>
                  <a:lnTo>
                    <a:pt x="377" y="631"/>
                  </a:lnTo>
                  <a:lnTo>
                    <a:pt x="353" y="643"/>
                  </a:lnTo>
                  <a:lnTo>
                    <a:pt x="330" y="652"/>
                  </a:lnTo>
                  <a:lnTo>
                    <a:pt x="307" y="660"/>
                  </a:lnTo>
                  <a:lnTo>
                    <a:pt x="284" y="665"/>
                  </a:lnTo>
                  <a:lnTo>
                    <a:pt x="260" y="670"/>
                  </a:lnTo>
                  <a:lnTo>
                    <a:pt x="235" y="672"/>
                  </a:lnTo>
                  <a:lnTo>
                    <a:pt x="210" y="673"/>
                  </a:lnTo>
                  <a:lnTo>
                    <a:pt x="210" y="673"/>
                  </a:lnTo>
                  <a:lnTo>
                    <a:pt x="183" y="672"/>
                  </a:lnTo>
                  <a:lnTo>
                    <a:pt x="159" y="669"/>
                  </a:lnTo>
                  <a:lnTo>
                    <a:pt x="136" y="663"/>
                  </a:lnTo>
                  <a:lnTo>
                    <a:pt x="116" y="656"/>
                  </a:lnTo>
                  <a:lnTo>
                    <a:pt x="96" y="647"/>
                  </a:lnTo>
                  <a:lnTo>
                    <a:pt x="79" y="636"/>
                  </a:lnTo>
                  <a:lnTo>
                    <a:pt x="64" y="623"/>
                  </a:lnTo>
                  <a:lnTo>
                    <a:pt x="50" y="608"/>
                  </a:lnTo>
                  <a:lnTo>
                    <a:pt x="38" y="591"/>
                  </a:lnTo>
                  <a:lnTo>
                    <a:pt x="27" y="573"/>
                  </a:lnTo>
                  <a:lnTo>
                    <a:pt x="19" y="552"/>
                  </a:lnTo>
                  <a:lnTo>
                    <a:pt x="11" y="529"/>
                  </a:lnTo>
                  <a:lnTo>
                    <a:pt x="7" y="505"/>
                  </a:lnTo>
                  <a:lnTo>
                    <a:pt x="2" y="479"/>
                  </a:lnTo>
                  <a:lnTo>
                    <a:pt x="0" y="451"/>
                  </a:lnTo>
                  <a:lnTo>
                    <a:pt x="0" y="4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8" y="8"/>
                  </a:lnTo>
                  <a:lnTo>
                    <a:pt x="102" y="12"/>
                  </a:lnTo>
                  <a:lnTo>
                    <a:pt x="104" y="15"/>
                  </a:lnTo>
                  <a:lnTo>
                    <a:pt x="105" y="20"/>
                  </a:lnTo>
                  <a:lnTo>
                    <a:pt x="105" y="25"/>
                  </a:lnTo>
                  <a:lnTo>
                    <a:pt x="105" y="422"/>
                  </a:lnTo>
                  <a:lnTo>
                    <a:pt x="105" y="422"/>
                  </a:lnTo>
                  <a:lnTo>
                    <a:pt x="106" y="444"/>
                  </a:lnTo>
                  <a:lnTo>
                    <a:pt x="108" y="464"/>
                  </a:lnTo>
                  <a:lnTo>
                    <a:pt x="110" y="482"/>
                  </a:lnTo>
                  <a:lnTo>
                    <a:pt x="113" y="498"/>
                  </a:lnTo>
                  <a:lnTo>
                    <a:pt x="118" y="513"/>
                  </a:lnTo>
                  <a:lnTo>
                    <a:pt x="124" y="526"/>
                  </a:lnTo>
                  <a:lnTo>
                    <a:pt x="129" y="537"/>
                  </a:lnTo>
                  <a:lnTo>
                    <a:pt x="137" y="547"/>
                  </a:lnTo>
                  <a:lnTo>
                    <a:pt x="147" y="556"/>
                  </a:lnTo>
                  <a:lnTo>
                    <a:pt x="156" y="563"/>
                  </a:lnTo>
                  <a:lnTo>
                    <a:pt x="167" y="569"/>
                  </a:lnTo>
                  <a:lnTo>
                    <a:pt x="179" y="574"/>
                  </a:lnTo>
                  <a:lnTo>
                    <a:pt x="192" y="577"/>
                  </a:lnTo>
                  <a:lnTo>
                    <a:pt x="206" y="579"/>
                  </a:lnTo>
                  <a:lnTo>
                    <a:pt x="221" y="581"/>
                  </a:lnTo>
                  <a:lnTo>
                    <a:pt x="238" y="582"/>
                  </a:lnTo>
                  <a:lnTo>
                    <a:pt x="238" y="582"/>
                  </a:lnTo>
                  <a:lnTo>
                    <a:pt x="258" y="581"/>
                  </a:lnTo>
                  <a:lnTo>
                    <a:pt x="277" y="578"/>
                  </a:lnTo>
                  <a:lnTo>
                    <a:pt x="298" y="574"/>
                  </a:lnTo>
                  <a:lnTo>
                    <a:pt x="317" y="568"/>
                  </a:lnTo>
                  <a:lnTo>
                    <a:pt x="338" y="561"/>
                  </a:lnTo>
                  <a:lnTo>
                    <a:pt x="360" y="553"/>
                  </a:lnTo>
                  <a:lnTo>
                    <a:pt x="381" y="544"/>
                  </a:lnTo>
                  <a:lnTo>
                    <a:pt x="401" y="535"/>
                  </a:lnTo>
                  <a:lnTo>
                    <a:pt x="401" y="25"/>
                  </a:lnTo>
                  <a:lnTo>
                    <a:pt x="401" y="25"/>
                  </a:lnTo>
                  <a:lnTo>
                    <a:pt x="401" y="21"/>
                  </a:lnTo>
                  <a:lnTo>
                    <a:pt x="403" y="16"/>
                  </a:lnTo>
                  <a:lnTo>
                    <a:pt x="406" y="12"/>
                  </a:lnTo>
                  <a:lnTo>
                    <a:pt x="408" y="8"/>
                  </a:lnTo>
                  <a:lnTo>
                    <a:pt x="411" y="5"/>
                  </a:lnTo>
                  <a:lnTo>
                    <a:pt x="416" y="2"/>
                  </a:lnTo>
                  <a:lnTo>
                    <a:pt x="421" y="1"/>
                  </a:lnTo>
                  <a:lnTo>
                    <a:pt x="42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5"/>
                  </a:lnTo>
                  <a:lnTo>
                    <a:pt x="501" y="8"/>
                  </a:lnTo>
                  <a:lnTo>
                    <a:pt x="503" y="12"/>
                  </a:lnTo>
                  <a:lnTo>
                    <a:pt x="506" y="15"/>
                  </a:lnTo>
                  <a:lnTo>
                    <a:pt x="507" y="20"/>
                  </a:lnTo>
                  <a:lnTo>
                    <a:pt x="508" y="25"/>
                  </a:lnTo>
                  <a:lnTo>
                    <a:pt x="508" y="640"/>
                  </a:lnTo>
                  <a:lnTo>
                    <a:pt x="508" y="640"/>
                  </a:lnTo>
                  <a:lnTo>
                    <a:pt x="507" y="646"/>
                  </a:lnTo>
                  <a:lnTo>
                    <a:pt x="506" y="649"/>
                  </a:lnTo>
                  <a:lnTo>
                    <a:pt x="503" y="654"/>
                  </a:lnTo>
                  <a:lnTo>
                    <a:pt x="501" y="657"/>
                  </a:lnTo>
                  <a:lnTo>
                    <a:pt x="497" y="661"/>
                  </a:lnTo>
                  <a:lnTo>
                    <a:pt x="494" y="663"/>
                  </a:lnTo>
                  <a:lnTo>
                    <a:pt x="489" y="664"/>
                  </a:lnTo>
                  <a:lnTo>
                    <a:pt x="485" y="664"/>
                  </a:lnTo>
                  <a:lnTo>
                    <a:pt x="485" y="66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3" name="Freeform 175"/>
            <p:cNvSpPr>
              <a:spLocks/>
            </p:cNvSpPr>
            <p:nvPr/>
          </p:nvSpPr>
          <p:spPr bwMode="auto">
            <a:xfrm>
              <a:off x="5018059" y="4229903"/>
              <a:ext cx="87278" cy="134776"/>
            </a:xfrm>
            <a:custGeom>
              <a:avLst/>
              <a:gdLst>
                <a:gd name="T0" fmla="*/ 176 w 442"/>
                <a:gd name="T1" fmla="*/ 680 h 681"/>
                <a:gd name="T2" fmla="*/ 73 w 442"/>
                <a:gd name="T3" fmla="*/ 672 h 681"/>
                <a:gd name="T4" fmla="*/ 25 w 442"/>
                <a:gd name="T5" fmla="*/ 663 h 681"/>
                <a:gd name="T6" fmla="*/ 7 w 442"/>
                <a:gd name="T7" fmla="*/ 655 h 681"/>
                <a:gd name="T8" fmla="*/ 0 w 442"/>
                <a:gd name="T9" fmla="*/ 644 h 681"/>
                <a:gd name="T10" fmla="*/ 0 w 442"/>
                <a:gd name="T11" fmla="*/ 597 h 681"/>
                <a:gd name="T12" fmla="*/ 3 w 442"/>
                <a:gd name="T13" fmla="*/ 586 h 681"/>
                <a:gd name="T14" fmla="*/ 13 w 442"/>
                <a:gd name="T15" fmla="*/ 579 h 681"/>
                <a:gd name="T16" fmla="*/ 26 w 442"/>
                <a:gd name="T17" fmla="*/ 578 h 681"/>
                <a:gd name="T18" fmla="*/ 126 w 442"/>
                <a:gd name="T19" fmla="*/ 587 h 681"/>
                <a:gd name="T20" fmla="*/ 216 w 442"/>
                <a:gd name="T21" fmla="*/ 592 h 681"/>
                <a:gd name="T22" fmla="*/ 267 w 442"/>
                <a:gd name="T23" fmla="*/ 587 h 681"/>
                <a:gd name="T24" fmla="*/ 297 w 442"/>
                <a:gd name="T25" fmla="*/ 578 h 681"/>
                <a:gd name="T26" fmla="*/ 318 w 442"/>
                <a:gd name="T27" fmla="*/ 562 h 681"/>
                <a:gd name="T28" fmla="*/ 332 w 442"/>
                <a:gd name="T29" fmla="*/ 538 h 681"/>
                <a:gd name="T30" fmla="*/ 335 w 442"/>
                <a:gd name="T31" fmla="*/ 506 h 681"/>
                <a:gd name="T32" fmla="*/ 330 w 442"/>
                <a:gd name="T33" fmla="*/ 481 h 681"/>
                <a:gd name="T34" fmla="*/ 304 w 442"/>
                <a:gd name="T35" fmla="*/ 446 h 681"/>
                <a:gd name="T36" fmla="*/ 244 w 442"/>
                <a:gd name="T37" fmla="*/ 406 h 681"/>
                <a:gd name="T38" fmla="*/ 96 w 442"/>
                <a:gd name="T39" fmla="*/ 317 h 681"/>
                <a:gd name="T40" fmla="*/ 52 w 442"/>
                <a:gd name="T41" fmla="*/ 280 h 681"/>
                <a:gd name="T42" fmla="*/ 26 w 442"/>
                <a:gd name="T43" fmla="*/ 249 h 681"/>
                <a:gd name="T44" fmla="*/ 9 w 442"/>
                <a:gd name="T45" fmla="*/ 214 h 681"/>
                <a:gd name="T46" fmla="*/ 0 w 442"/>
                <a:gd name="T47" fmla="*/ 175 h 681"/>
                <a:gd name="T48" fmla="*/ 1 w 442"/>
                <a:gd name="T49" fmla="*/ 138 h 681"/>
                <a:gd name="T50" fmla="*/ 16 w 442"/>
                <a:gd name="T51" fmla="*/ 83 h 681"/>
                <a:gd name="T52" fmla="*/ 48 w 442"/>
                <a:gd name="T53" fmla="*/ 44 h 681"/>
                <a:gd name="T54" fmla="*/ 94 w 442"/>
                <a:gd name="T55" fmla="*/ 19 h 681"/>
                <a:gd name="T56" fmla="*/ 151 w 442"/>
                <a:gd name="T57" fmla="*/ 5 h 681"/>
                <a:gd name="T58" fmla="*/ 218 w 442"/>
                <a:gd name="T59" fmla="*/ 0 h 681"/>
                <a:gd name="T60" fmla="*/ 317 w 442"/>
                <a:gd name="T61" fmla="*/ 5 h 681"/>
                <a:gd name="T62" fmla="*/ 406 w 442"/>
                <a:gd name="T63" fmla="*/ 16 h 681"/>
                <a:gd name="T64" fmla="*/ 421 w 442"/>
                <a:gd name="T65" fmla="*/ 21 h 681"/>
                <a:gd name="T66" fmla="*/ 428 w 442"/>
                <a:gd name="T67" fmla="*/ 31 h 681"/>
                <a:gd name="T68" fmla="*/ 429 w 442"/>
                <a:gd name="T69" fmla="*/ 80 h 681"/>
                <a:gd name="T70" fmla="*/ 428 w 442"/>
                <a:gd name="T71" fmla="*/ 90 h 681"/>
                <a:gd name="T72" fmla="*/ 421 w 442"/>
                <a:gd name="T73" fmla="*/ 98 h 681"/>
                <a:gd name="T74" fmla="*/ 410 w 442"/>
                <a:gd name="T75" fmla="*/ 100 h 681"/>
                <a:gd name="T76" fmla="*/ 321 w 442"/>
                <a:gd name="T77" fmla="*/ 94 h 681"/>
                <a:gd name="T78" fmla="*/ 218 w 442"/>
                <a:gd name="T79" fmla="*/ 91 h 681"/>
                <a:gd name="T80" fmla="*/ 153 w 442"/>
                <a:gd name="T81" fmla="*/ 97 h 681"/>
                <a:gd name="T82" fmla="*/ 130 w 442"/>
                <a:gd name="T83" fmla="*/ 107 h 681"/>
                <a:gd name="T84" fmla="*/ 114 w 442"/>
                <a:gd name="T85" fmla="*/ 124 h 681"/>
                <a:gd name="T86" fmla="*/ 107 w 442"/>
                <a:gd name="T87" fmla="*/ 150 h 681"/>
                <a:gd name="T88" fmla="*/ 107 w 442"/>
                <a:gd name="T89" fmla="*/ 173 h 681"/>
                <a:gd name="T90" fmla="*/ 126 w 442"/>
                <a:gd name="T91" fmla="*/ 208 h 681"/>
                <a:gd name="T92" fmla="*/ 170 w 442"/>
                <a:gd name="T93" fmla="*/ 241 h 681"/>
                <a:gd name="T94" fmla="*/ 309 w 442"/>
                <a:gd name="T95" fmla="*/ 324 h 681"/>
                <a:gd name="T96" fmla="*/ 358 w 442"/>
                <a:gd name="T97" fmla="*/ 357 h 681"/>
                <a:gd name="T98" fmla="*/ 395 w 442"/>
                <a:gd name="T99" fmla="*/ 389 h 681"/>
                <a:gd name="T100" fmla="*/ 420 w 442"/>
                <a:gd name="T101" fmla="*/ 421 h 681"/>
                <a:gd name="T102" fmla="*/ 435 w 442"/>
                <a:gd name="T103" fmla="*/ 456 h 681"/>
                <a:gd name="T104" fmla="*/ 442 w 442"/>
                <a:gd name="T105" fmla="*/ 493 h 681"/>
                <a:gd name="T106" fmla="*/ 441 w 442"/>
                <a:gd name="T107" fmla="*/ 529 h 681"/>
                <a:gd name="T108" fmla="*/ 426 w 442"/>
                <a:gd name="T109" fmla="*/ 585 h 681"/>
                <a:gd name="T110" fmla="*/ 393 w 442"/>
                <a:gd name="T111" fmla="*/ 629 h 681"/>
                <a:gd name="T112" fmla="*/ 346 w 442"/>
                <a:gd name="T113" fmla="*/ 659 h 681"/>
                <a:gd name="T114" fmla="*/ 287 w 442"/>
                <a:gd name="T115" fmla="*/ 676 h 681"/>
                <a:gd name="T116" fmla="*/ 216 w 442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2" h="681">
                  <a:moveTo>
                    <a:pt x="216" y="681"/>
                  </a:moveTo>
                  <a:lnTo>
                    <a:pt x="216" y="681"/>
                  </a:lnTo>
                  <a:lnTo>
                    <a:pt x="176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3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5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6" y="592"/>
                  </a:lnTo>
                  <a:lnTo>
                    <a:pt x="216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8" y="562"/>
                  </a:lnTo>
                  <a:lnTo>
                    <a:pt x="324" y="555"/>
                  </a:lnTo>
                  <a:lnTo>
                    <a:pt x="328" y="547"/>
                  </a:lnTo>
                  <a:lnTo>
                    <a:pt x="332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5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2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6" y="249"/>
                  </a:lnTo>
                  <a:lnTo>
                    <a:pt x="20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5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5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7" y="5"/>
                  </a:lnTo>
                  <a:lnTo>
                    <a:pt x="363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7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7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8" y="99"/>
                  </a:lnTo>
                  <a:lnTo>
                    <a:pt x="410" y="100"/>
                  </a:lnTo>
                  <a:lnTo>
                    <a:pt x="410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5" y="100"/>
                  </a:lnTo>
                  <a:lnTo>
                    <a:pt x="137" y="102"/>
                  </a:lnTo>
                  <a:lnTo>
                    <a:pt x="130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7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7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6" y="208"/>
                  </a:lnTo>
                  <a:lnTo>
                    <a:pt x="139" y="219"/>
                  </a:lnTo>
                  <a:lnTo>
                    <a:pt x="153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9" y="324"/>
                  </a:lnTo>
                  <a:lnTo>
                    <a:pt x="309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2" y="367"/>
                  </a:lnTo>
                  <a:lnTo>
                    <a:pt x="384" y="378"/>
                  </a:lnTo>
                  <a:lnTo>
                    <a:pt x="395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6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1" y="481"/>
                  </a:lnTo>
                  <a:lnTo>
                    <a:pt x="442" y="493"/>
                  </a:lnTo>
                  <a:lnTo>
                    <a:pt x="442" y="506"/>
                  </a:lnTo>
                  <a:lnTo>
                    <a:pt x="442" y="506"/>
                  </a:lnTo>
                  <a:lnTo>
                    <a:pt x="441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80" y="640"/>
                  </a:lnTo>
                  <a:lnTo>
                    <a:pt x="364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9" y="671"/>
                  </a:lnTo>
                  <a:lnTo>
                    <a:pt x="287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6" y="681"/>
                  </a:lnTo>
                  <a:lnTo>
                    <a:pt x="216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4" name="Freeform 176"/>
            <p:cNvSpPr>
              <a:spLocks noEditPoints="1"/>
            </p:cNvSpPr>
            <p:nvPr/>
          </p:nvSpPr>
          <p:spPr bwMode="auto">
            <a:xfrm>
              <a:off x="5135618" y="4182405"/>
              <a:ext cx="21968" cy="180494"/>
            </a:xfrm>
            <a:custGeom>
              <a:avLst/>
              <a:gdLst>
                <a:gd name="T0" fmla="*/ 26 w 110"/>
                <a:gd name="T1" fmla="*/ 145 h 914"/>
                <a:gd name="T2" fmla="*/ 20 w 110"/>
                <a:gd name="T3" fmla="*/ 144 h 914"/>
                <a:gd name="T4" fmla="*/ 12 w 110"/>
                <a:gd name="T5" fmla="*/ 140 h 914"/>
                <a:gd name="T6" fmla="*/ 5 w 110"/>
                <a:gd name="T7" fmla="*/ 134 h 914"/>
                <a:gd name="T8" fmla="*/ 2 w 110"/>
                <a:gd name="T9" fmla="*/ 125 h 914"/>
                <a:gd name="T10" fmla="*/ 0 w 110"/>
                <a:gd name="T11" fmla="*/ 24 h 914"/>
                <a:gd name="T12" fmla="*/ 2 w 110"/>
                <a:gd name="T13" fmla="*/ 19 h 914"/>
                <a:gd name="T14" fmla="*/ 5 w 110"/>
                <a:gd name="T15" fmla="*/ 10 h 914"/>
                <a:gd name="T16" fmla="*/ 12 w 110"/>
                <a:gd name="T17" fmla="*/ 4 h 914"/>
                <a:gd name="T18" fmla="*/ 20 w 110"/>
                <a:gd name="T19" fmla="*/ 0 h 914"/>
                <a:gd name="T20" fmla="*/ 86 w 110"/>
                <a:gd name="T21" fmla="*/ 0 h 914"/>
                <a:gd name="T22" fmla="*/ 92 w 110"/>
                <a:gd name="T23" fmla="*/ 0 h 914"/>
                <a:gd name="T24" fmla="*/ 100 w 110"/>
                <a:gd name="T25" fmla="*/ 4 h 914"/>
                <a:gd name="T26" fmla="*/ 107 w 110"/>
                <a:gd name="T27" fmla="*/ 10 h 914"/>
                <a:gd name="T28" fmla="*/ 110 w 110"/>
                <a:gd name="T29" fmla="*/ 19 h 914"/>
                <a:gd name="T30" fmla="*/ 110 w 110"/>
                <a:gd name="T31" fmla="*/ 121 h 914"/>
                <a:gd name="T32" fmla="*/ 110 w 110"/>
                <a:gd name="T33" fmla="*/ 125 h 914"/>
                <a:gd name="T34" fmla="*/ 107 w 110"/>
                <a:gd name="T35" fmla="*/ 134 h 914"/>
                <a:gd name="T36" fmla="*/ 100 w 110"/>
                <a:gd name="T37" fmla="*/ 140 h 914"/>
                <a:gd name="T38" fmla="*/ 92 w 110"/>
                <a:gd name="T39" fmla="*/ 144 h 914"/>
                <a:gd name="T40" fmla="*/ 86 w 110"/>
                <a:gd name="T41" fmla="*/ 145 h 914"/>
                <a:gd name="T42" fmla="*/ 27 w 110"/>
                <a:gd name="T43" fmla="*/ 914 h 914"/>
                <a:gd name="T44" fmla="*/ 21 w 110"/>
                <a:gd name="T45" fmla="*/ 914 h 914"/>
                <a:gd name="T46" fmla="*/ 13 w 110"/>
                <a:gd name="T47" fmla="*/ 911 h 914"/>
                <a:gd name="T48" fmla="*/ 6 w 110"/>
                <a:gd name="T49" fmla="*/ 904 h 914"/>
                <a:gd name="T50" fmla="*/ 3 w 110"/>
                <a:gd name="T51" fmla="*/ 896 h 914"/>
                <a:gd name="T52" fmla="*/ 3 w 110"/>
                <a:gd name="T53" fmla="*/ 275 h 914"/>
                <a:gd name="T54" fmla="*/ 3 w 110"/>
                <a:gd name="T55" fmla="*/ 270 h 914"/>
                <a:gd name="T56" fmla="*/ 6 w 110"/>
                <a:gd name="T57" fmla="*/ 262 h 914"/>
                <a:gd name="T58" fmla="*/ 13 w 110"/>
                <a:gd name="T59" fmla="*/ 255 h 914"/>
                <a:gd name="T60" fmla="*/ 21 w 110"/>
                <a:gd name="T61" fmla="*/ 251 h 914"/>
                <a:gd name="T62" fmla="*/ 84 w 110"/>
                <a:gd name="T63" fmla="*/ 250 h 914"/>
                <a:gd name="T64" fmla="*/ 89 w 110"/>
                <a:gd name="T65" fmla="*/ 251 h 914"/>
                <a:gd name="T66" fmla="*/ 98 w 110"/>
                <a:gd name="T67" fmla="*/ 255 h 914"/>
                <a:gd name="T68" fmla="*/ 105 w 110"/>
                <a:gd name="T69" fmla="*/ 262 h 914"/>
                <a:gd name="T70" fmla="*/ 108 w 110"/>
                <a:gd name="T71" fmla="*/ 270 h 914"/>
                <a:gd name="T72" fmla="*/ 108 w 110"/>
                <a:gd name="T73" fmla="*/ 890 h 914"/>
                <a:gd name="T74" fmla="*/ 108 w 110"/>
                <a:gd name="T75" fmla="*/ 896 h 914"/>
                <a:gd name="T76" fmla="*/ 105 w 110"/>
                <a:gd name="T77" fmla="*/ 904 h 914"/>
                <a:gd name="T78" fmla="*/ 98 w 110"/>
                <a:gd name="T79" fmla="*/ 911 h 914"/>
                <a:gd name="T80" fmla="*/ 89 w 110"/>
                <a:gd name="T81" fmla="*/ 914 h 914"/>
                <a:gd name="T82" fmla="*/ 84 w 110"/>
                <a:gd name="T8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4">
                  <a:moveTo>
                    <a:pt x="8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0" y="144"/>
                  </a:lnTo>
                  <a:lnTo>
                    <a:pt x="15" y="142"/>
                  </a:lnTo>
                  <a:lnTo>
                    <a:pt x="12" y="140"/>
                  </a:lnTo>
                  <a:lnTo>
                    <a:pt x="8" y="138"/>
                  </a:lnTo>
                  <a:lnTo>
                    <a:pt x="5" y="134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4" y="7"/>
                  </a:lnTo>
                  <a:lnTo>
                    <a:pt x="107" y="10"/>
                  </a:lnTo>
                  <a:lnTo>
                    <a:pt x="109" y="14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5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4" y="138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4"/>
                  </a:moveTo>
                  <a:lnTo>
                    <a:pt x="27" y="914"/>
                  </a:lnTo>
                  <a:lnTo>
                    <a:pt x="27" y="914"/>
                  </a:lnTo>
                  <a:lnTo>
                    <a:pt x="21" y="914"/>
                  </a:lnTo>
                  <a:lnTo>
                    <a:pt x="16" y="913"/>
                  </a:lnTo>
                  <a:lnTo>
                    <a:pt x="13" y="911"/>
                  </a:lnTo>
                  <a:lnTo>
                    <a:pt x="10" y="907"/>
                  </a:lnTo>
                  <a:lnTo>
                    <a:pt x="6" y="904"/>
                  </a:lnTo>
                  <a:lnTo>
                    <a:pt x="4" y="899"/>
                  </a:lnTo>
                  <a:lnTo>
                    <a:pt x="3" y="896"/>
                  </a:lnTo>
                  <a:lnTo>
                    <a:pt x="3" y="890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3" y="270"/>
                  </a:lnTo>
                  <a:lnTo>
                    <a:pt x="4" y="265"/>
                  </a:lnTo>
                  <a:lnTo>
                    <a:pt x="6" y="262"/>
                  </a:lnTo>
                  <a:lnTo>
                    <a:pt x="10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1" y="251"/>
                  </a:lnTo>
                  <a:lnTo>
                    <a:pt x="27" y="250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9" y="251"/>
                  </a:lnTo>
                  <a:lnTo>
                    <a:pt x="93" y="252"/>
                  </a:lnTo>
                  <a:lnTo>
                    <a:pt x="98" y="255"/>
                  </a:lnTo>
                  <a:lnTo>
                    <a:pt x="101" y="258"/>
                  </a:lnTo>
                  <a:lnTo>
                    <a:pt x="105" y="262"/>
                  </a:lnTo>
                  <a:lnTo>
                    <a:pt x="107" y="265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0"/>
                  </a:lnTo>
                  <a:lnTo>
                    <a:pt x="108" y="890"/>
                  </a:lnTo>
                  <a:lnTo>
                    <a:pt x="108" y="896"/>
                  </a:lnTo>
                  <a:lnTo>
                    <a:pt x="107" y="899"/>
                  </a:lnTo>
                  <a:lnTo>
                    <a:pt x="105" y="904"/>
                  </a:lnTo>
                  <a:lnTo>
                    <a:pt x="101" y="907"/>
                  </a:lnTo>
                  <a:lnTo>
                    <a:pt x="98" y="911"/>
                  </a:lnTo>
                  <a:lnTo>
                    <a:pt x="93" y="913"/>
                  </a:lnTo>
                  <a:lnTo>
                    <a:pt x="89" y="914"/>
                  </a:lnTo>
                  <a:lnTo>
                    <a:pt x="84" y="914"/>
                  </a:lnTo>
                  <a:lnTo>
                    <a:pt x="84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5" name="Freeform 177"/>
            <p:cNvSpPr>
              <a:spLocks/>
            </p:cNvSpPr>
            <p:nvPr/>
          </p:nvSpPr>
          <p:spPr bwMode="auto">
            <a:xfrm>
              <a:off x="5192616" y="4229903"/>
              <a:ext cx="100340" cy="132995"/>
            </a:xfrm>
            <a:custGeom>
              <a:avLst/>
              <a:gdLst>
                <a:gd name="T0" fmla="*/ 426 w 508"/>
                <a:gd name="T1" fmla="*/ 672 h 672"/>
                <a:gd name="T2" fmla="*/ 421 w 508"/>
                <a:gd name="T3" fmla="*/ 672 h 672"/>
                <a:gd name="T4" fmla="*/ 413 w 508"/>
                <a:gd name="T5" fmla="*/ 669 h 672"/>
                <a:gd name="T6" fmla="*/ 406 w 508"/>
                <a:gd name="T7" fmla="*/ 662 h 672"/>
                <a:gd name="T8" fmla="*/ 403 w 508"/>
                <a:gd name="T9" fmla="*/ 654 h 672"/>
                <a:gd name="T10" fmla="*/ 402 w 508"/>
                <a:gd name="T11" fmla="*/ 251 h 672"/>
                <a:gd name="T12" fmla="*/ 402 w 508"/>
                <a:gd name="T13" fmla="*/ 230 h 672"/>
                <a:gd name="T14" fmla="*/ 398 w 508"/>
                <a:gd name="T15" fmla="*/ 192 h 672"/>
                <a:gd name="T16" fmla="*/ 390 w 508"/>
                <a:gd name="T17" fmla="*/ 161 h 672"/>
                <a:gd name="T18" fmla="*/ 377 w 508"/>
                <a:gd name="T19" fmla="*/ 136 h 672"/>
                <a:gd name="T20" fmla="*/ 361 w 508"/>
                <a:gd name="T21" fmla="*/ 117 h 672"/>
                <a:gd name="T22" fmla="*/ 341 w 508"/>
                <a:gd name="T23" fmla="*/ 105 h 672"/>
                <a:gd name="T24" fmla="*/ 316 w 508"/>
                <a:gd name="T25" fmla="*/ 97 h 672"/>
                <a:gd name="T26" fmla="*/ 286 w 508"/>
                <a:gd name="T27" fmla="*/ 93 h 672"/>
                <a:gd name="T28" fmla="*/ 270 w 508"/>
                <a:gd name="T29" fmla="*/ 92 h 672"/>
                <a:gd name="T30" fmla="*/ 231 w 508"/>
                <a:gd name="T31" fmla="*/ 95 h 672"/>
                <a:gd name="T32" fmla="*/ 189 w 508"/>
                <a:gd name="T33" fmla="*/ 106 h 672"/>
                <a:gd name="T34" fmla="*/ 148 w 508"/>
                <a:gd name="T35" fmla="*/ 121 h 672"/>
                <a:gd name="T36" fmla="*/ 107 w 508"/>
                <a:gd name="T37" fmla="*/ 139 h 672"/>
                <a:gd name="T38" fmla="*/ 107 w 508"/>
                <a:gd name="T39" fmla="*/ 648 h 672"/>
                <a:gd name="T40" fmla="*/ 105 w 508"/>
                <a:gd name="T41" fmla="*/ 657 h 672"/>
                <a:gd name="T42" fmla="*/ 99 w 508"/>
                <a:gd name="T43" fmla="*/ 665 h 672"/>
                <a:gd name="T44" fmla="*/ 92 w 508"/>
                <a:gd name="T45" fmla="*/ 671 h 672"/>
                <a:gd name="T46" fmla="*/ 82 w 508"/>
                <a:gd name="T47" fmla="*/ 672 h 672"/>
                <a:gd name="T48" fmla="*/ 23 w 508"/>
                <a:gd name="T49" fmla="*/ 672 h 672"/>
                <a:gd name="T50" fmla="*/ 14 w 508"/>
                <a:gd name="T51" fmla="*/ 671 h 672"/>
                <a:gd name="T52" fmla="*/ 7 w 508"/>
                <a:gd name="T53" fmla="*/ 665 h 672"/>
                <a:gd name="T54" fmla="*/ 2 w 508"/>
                <a:gd name="T55" fmla="*/ 657 h 672"/>
                <a:gd name="T56" fmla="*/ 0 w 508"/>
                <a:gd name="T57" fmla="*/ 648 h 672"/>
                <a:gd name="T58" fmla="*/ 0 w 508"/>
                <a:gd name="T59" fmla="*/ 33 h 672"/>
                <a:gd name="T60" fmla="*/ 1 w 508"/>
                <a:gd name="T61" fmla="*/ 23 h 672"/>
                <a:gd name="T62" fmla="*/ 7 w 508"/>
                <a:gd name="T63" fmla="*/ 16 h 672"/>
                <a:gd name="T64" fmla="*/ 14 w 508"/>
                <a:gd name="T65" fmla="*/ 10 h 672"/>
                <a:gd name="T66" fmla="*/ 23 w 508"/>
                <a:gd name="T67" fmla="*/ 8 h 672"/>
                <a:gd name="T68" fmla="*/ 84 w 508"/>
                <a:gd name="T69" fmla="*/ 8 h 672"/>
                <a:gd name="T70" fmla="*/ 93 w 508"/>
                <a:gd name="T71" fmla="*/ 10 h 672"/>
                <a:gd name="T72" fmla="*/ 100 w 508"/>
                <a:gd name="T73" fmla="*/ 16 h 672"/>
                <a:gd name="T74" fmla="*/ 105 w 508"/>
                <a:gd name="T75" fmla="*/ 23 h 672"/>
                <a:gd name="T76" fmla="*/ 107 w 508"/>
                <a:gd name="T77" fmla="*/ 33 h 672"/>
                <a:gd name="T78" fmla="*/ 107 w 508"/>
                <a:gd name="T79" fmla="*/ 55 h 672"/>
                <a:gd name="T80" fmla="*/ 154 w 508"/>
                <a:gd name="T81" fmla="*/ 31 h 672"/>
                <a:gd name="T82" fmla="*/ 201 w 508"/>
                <a:gd name="T83" fmla="*/ 14 h 672"/>
                <a:gd name="T84" fmla="*/ 248 w 508"/>
                <a:gd name="T85" fmla="*/ 4 h 672"/>
                <a:gd name="T86" fmla="*/ 298 w 508"/>
                <a:gd name="T87" fmla="*/ 0 h 672"/>
                <a:gd name="T88" fmla="*/ 325 w 508"/>
                <a:gd name="T89" fmla="*/ 1 h 672"/>
                <a:gd name="T90" fmla="*/ 372 w 508"/>
                <a:gd name="T91" fmla="*/ 9 h 672"/>
                <a:gd name="T92" fmla="*/ 411 w 508"/>
                <a:gd name="T93" fmla="*/ 27 h 672"/>
                <a:gd name="T94" fmla="*/ 444 w 508"/>
                <a:gd name="T95" fmla="*/ 51 h 672"/>
                <a:gd name="T96" fmla="*/ 469 w 508"/>
                <a:gd name="T97" fmla="*/ 83 h 672"/>
                <a:gd name="T98" fmla="*/ 489 w 508"/>
                <a:gd name="T99" fmla="*/ 122 h 672"/>
                <a:gd name="T100" fmla="*/ 501 w 508"/>
                <a:gd name="T101" fmla="*/ 169 h 672"/>
                <a:gd name="T102" fmla="*/ 507 w 508"/>
                <a:gd name="T103" fmla="*/ 222 h 672"/>
                <a:gd name="T104" fmla="*/ 508 w 508"/>
                <a:gd name="T105" fmla="*/ 648 h 672"/>
                <a:gd name="T106" fmla="*/ 508 w 508"/>
                <a:gd name="T107" fmla="*/ 654 h 672"/>
                <a:gd name="T108" fmla="*/ 504 w 508"/>
                <a:gd name="T109" fmla="*/ 662 h 672"/>
                <a:gd name="T110" fmla="*/ 498 w 508"/>
                <a:gd name="T111" fmla="*/ 669 h 672"/>
                <a:gd name="T112" fmla="*/ 489 w 508"/>
                <a:gd name="T113" fmla="*/ 672 h 672"/>
                <a:gd name="T114" fmla="*/ 484 w 508"/>
                <a:gd name="T11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2">
                  <a:moveTo>
                    <a:pt x="484" y="672"/>
                  </a:moveTo>
                  <a:lnTo>
                    <a:pt x="426" y="672"/>
                  </a:lnTo>
                  <a:lnTo>
                    <a:pt x="426" y="672"/>
                  </a:lnTo>
                  <a:lnTo>
                    <a:pt x="421" y="672"/>
                  </a:lnTo>
                  <a:lnTo>
                    <a:pt x="416" y="671"/>
                  </a:lnTo>
                  <a:lnTo>
                    <a:pt x="413" y="669"/>
                  </a:lnTo>
                  <a:lnTo>
                    <a:pt x="410" y="665"/>
                  </a:lnTo>
                  <a:lnTo>
                    <a:pt x="406" y="662"/>
                  </a:lnTo>
                  <a:lnTo>
                    <a:pt x="404" y="657"/>
                  </a:lnTo>
                  <a:lnTo>
                    <a:pt x="403" y="654"/>
                  </a:lnTo>
                  <a:lnTo>
                    <a:pt x="402" y="648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2" y="230"/>
                  </a:lnTo>
                  <a:lnTo>
                    <a:pt x="400" y="210"/>
                  </a:lnTo>
                  <a:lnTo>
                    <a:pt x="398" y="192"/>
                  </a:lnTo>
                  <a:lnTo>
                    <a:pt x="395" y="175"/>
                  </a:lnTo>
                  <a:lnTo>
                    <a:pt x="390" y="161"/>
                  </a:lnTo>
                  <a:lnTo>
                    <a:pt x="384" y="147"/>
                  </a:lnTo>
                  <a:lnTo>
                    <a:pt x="377" y="136"/>
                  </a:lnTo>
                  <a:lnTo>
                    <a:pt x="369" y="126"/>
                  </a:lnTo>
                  <a:lnTo>
                    <a:pt x="361" y="117"/>
                  </a:lnTo>
                  <a:lnTo>
                    <a:pt x="351" y="110"/>
                  </a:lnTo>
                  <a:lnTo>
                    <a:pt x="341" y="105"/>
                  </a:lnTo>
                  <a:lnTo>
                    <a:pt x="328" y="100"/>
                  </a:lnTo>
                  <a:lnTo>
                    <a:pt x="316" y="97"/>
                  </a:lnTo>
                  <a:lnTo>
                    <a:pt x="302" y="94"/>
                  </a:lnTo>
                  <a:lnTo>
                    <a:pt x="286" y="93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50" y="93"/>
                  </a:lnTo>
                  <a:lnTo>
                    <a:pt x="231" y="95"/>
                  </a:lnTo>
                  <a:lnTo>
                    <a:pt x="210" y="100"/>
                  </a:lnTo>
                  <a:lnTo>
                    <a:pt x="189" y="106"/>
                  </a:lnTo>
                  <a:lnTo>
                    <a:pt x="169" y="113"/>
                  </a:lnTo>
                  <a:lnTo>
                    <a:pt x="148" y="121"/>
                  </a:lnTo>
                  <a:lnTo>
                    <a:pt x="127" y="129"/>
                  </a:lnTo>
                  <a:lnTo>
                    <a:pt x="107" y="139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3"/>
                  </a:lnTo>
                  <a:lnTo>
                    <a:pt x="105" y="657"/>
                  </a:lnTo>
                  <a:lnTo>
                    <a:pt x="102" y="662"/>
                  </a:lnTo>
                  <a:lnTo>
                    <a:pt x="99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9"/>
                  </a:lnTo>
                  <a:lnTo>
                    <a:pt x="7" y="665"/>
                  </a:lnTo>
                  <a:lnTo>
                    <a:pt x="4" y="662"/>
                  </a:lnTo>
                  <a:lnTo>
                    <a:pt x="2" y="657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6"/>
                  </a:lnTo>
                  <a:lnTo>
                    <a:pt x="102" y="20"/>
                  </a:lnTo>
                  <a:lnTo>
                    <a:pt x="105" y="23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5"/>
                  </a:lnTo>
                  <a:lnTo>
                    <a:pt x="107" y="55"/>
                  </a:lnTo>
                  <a:lnTo>
                    <a:pt x="131" y="43"/>
                  </a:lnTo>
                  <a:lnTo>
                    <a:pt x="154" y="31"/>
                  </a:lnTo>
                  <a:lnTo>
                    <a:pt x="178" y="22"/>
                  </a:lnTo>
                  <a:lnTo>
                    <a:pt x="201" y="14"/>
                  </a:lnTo>
                  <a:lnTo>
                    <a:pt x="224" y="8"/>
                  </a:lnTo>
                  <a:lnTo>
                    <a:pt x="248" y="4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5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1" y="27"/>
                  </a:lnTo>
                  <a:lnTo>
                    <a:pt x="428" y="37"/>
                  </a:lnTo>
                  <a:lnTo>
                    <a:pt x="444" y="51"/>
                  </a:lnTo>
                  <a:lnTo>
                    <a:pt x="458" y="66"/>
                  </a:lnTo>
                  <a:lnTo>
                    <a:pt x="469" y="83"/>
                  </a:lnTo>
                  <a:lnTo>
                    <a:pt x="480" y="101"/>
                  </a:lnTo>
                  <a:lnTo>
                    <a:pt x="489" y="122"/>
                  </a:lnTo>
                  <a:lnTo>
                    <a:pt x="496" y="145"/>
                  </a:lnTo>
                  <a:lnTo>
                    <a:pt x="501" y="169"/>
                  </a:lnTo>
                  <a:lnTo>
                    <a:pt x="505" y="194"/>
                  </a:lnTo>
                  <a:lnTo>
                    <a:pt x="507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4"/>
                  </a:lnTo>
                  <a:lnTo>
                    <a:pt x="506" y="657"/>
                  </a:lnTo>
                  <a:lnTo>
                    <a:pt x="504" y="662"/>
                  </a:lnTo>
                  <a:lnTo>
                    <a:pt x="501" y="665"/>
                  </a:lnTo>
                  <a:lnTo>
                    <a:pt x="498" y="669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2"/>
                  </a:lnTo>
                  <a:lnTo>
                    <a:pt x="484" y="67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6" name="Freeform 178"/>
            <p:cNvSpPr>
              <a:spLocks noEditPoints="1"/>
            </p:cNvSpPr>
            <p:nvPr/>
          </p:nvSpPr>
          <p:spPr bwMode="auto">
            <a:xfrm>
              <a:off x="5321454" y="422990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1 h 681"/>
                <a:gd name="T4" fmla="*/ 123 w 534"/>
                <a:gd name="T5" fmla="*/ 500 h 681"/>
                <a:gd name="T6" fmla="*/ 150 w 534"/>
                <a:gd name="T7" fmla="*/ 544 h 681"/>
                <a:gd name="T8" fmla="*/ 186 w 534"/>
                <a:gd name="T9" fmla="*/ 571 h 681"/>
                <a:gd name="T10" fmla="*/ 236 w 534"/>
                <a:gd name="T11" fmla="*/ 585 h 681"/>
                <a:gd name="T12" fmla="*/ 275 w 534"/>
                <a:gd name="T13" fmla="*/ 589 h 681"/>
                <a:gd name="T14" fmla="*/ 442 w 534"/>
                <a:gd name="T15" fmla="*/ 581 h 681"/>
                <a:gd name="T16" fmla="*/ 496 w 534"/>
                <a:gd name="T17" fmla="*/ 575 h 681"/>
                <a:gd name="T18" fmla="*/ 509 w 534"/>
                <a:gd name="T19" fmla="*/ 578 h 681"/>
                <a:gd name="T20" fmla="*/ 514 w 534"/>
                <a:gd name="T21" fmla="*/ 587 h 681"/>
                <a:gd name="T22" fmla="*/ 514 w 534"/>
                <a:gd name="T23" fmla="*/ 633 h 681"/>
                <a:gd name="T24" fmla="*/ 510 w 534"/>
                <a:gd name="T25" fmla="*/ 652 h 681"/>
                <a:gd name="T26" fmla="*/ 497 w 534"/>
                <a:gd name="T27" fmla="*/ 659 h 681"/>
                <a:gd name="T28" fmla="*/ 440 w 534"/>
                <a:gd name="T29" fmla="*/ 669 h 681"/>
                <a:gd name="T30" fmla="*/ 333 w 534"/>
                <a:gd name="T31" fmla="*/ 679 h 681"/>
                <a:gd name="T32" fmla="*/ 275 w 534"/>
                <a:gd name="T33" fmla="*/ 681 h 681"/>
                <a:gd name="T34" fmla="*/ 198 w 534"/>
                <a:gd name="T35" fmla="*/ 673 h 681"/>
                <a:gd name="T36" fmla="*/ 127 w 534"/>
                <a:gd name="T37" fmla="*/ 648 h 681"/>
                <a:gd name="T38" fmla="*/ 96 w 534"/>
                <a:gd name="T39" fmla="*/ 629 h 681"/>
                <a:gd name="T40" fmla="*/ 67 w 534"/>
                <a:gd name="T41" fmla="*/ 602 h 681"/>
                <a:gd name="T42" fmla="*/ 43 w 534"/>
                <a:gd name="T43" fmla="*/ 570 h 681"/>
                <a:gd name="T44" fmla="*/ 23 w 534"/>
                <a:gd name="T45" fmla="*/ 531 h 681"/>
                <a:gd name="T46" fmla="*/ 10 w 534"/>
                <a:gd name="T47" fmla="*/ 485 h 681"/>
                <a:gd name="T48" fmla="*/ 3 w 534"/>
                <a:gd name="T49" fmla="*/ 431 h 681"/>
                <a:gd name="T50" fmla="*/ 0 w 534"/>
                <a:gd name="T51" fmla="*/ 282 h 681"/>
                <a:gd name="T52" fmla="*/ 5 w 534"/>
                <a:gd name="T53" fmla="*/ 222 h 681"/>
                <a:gd name="T54" fmla="*/ 28 w 534"/>
                <a:gd name="T55" fmla="*/ 141 h 681"/>
                <a:gd name="T56" fmla="*/ 54 w 534"/>
                <a:gd name="T57" fmla="*/ 97 h 681"/>
                <a:gd name="T58" fmla="*/ 78 w 534"/>
                <a:gd name="T59" fmla="*/ 68 h 681"/>
                <a:gd name="T60" fmla="*/ 108 w 534"/>
                <a:gd name="T61" fmla="*/ 44 h 681"/>
                <a:gd name="T62" fmla="*/ 142 w 534"/>
                <a:gd name="T63" fmla="*/ 25 h 681"/>
                <a:gd name="T64" fmla="*/ 179 w 534"/>
                <a:gd name="T65" fmla="*/ 12 h 681"/>
                <a:gd name="T66" fmla="*/ 237 w 534"/>
                <a:gd name="T67" fmla="*/ 1 h 681"/>
                <a:gd name="T68" fmla="*/ 301 w 534"/>
                <a:gd name="T69" fmla="*/ 1 h 681"/>
                <a:gd name="T70" fmla="*/ 358 w 534"/>
                <a:gd name="T71" fmla="*/ 12 h 681"/>
                <a:gd name="T72" fmla="*/ 396 w 534"/>
                <a:gd name="T73" fmla="*/ 25 h 681"/>
                <a:gd name="T74" fmla="*/ 431 w 534"/>
                <a:gd name="T75" fmla="*/ 45 h 681"/>
                <a:gd name="T76" fmla="*/ 459 w 534"/>
                <a:gd name="T77" fmla="*/ 68 h 681"/>
                <a:gd name="T78" fmla="*/ 483 w 534"/>
                <a:gd name="T79" fmla="*/ 97 h 681"/>
                <a:gd name="T80" fmla="*/ 509 w 534"/>
                <a:gd name="T81" fmla="*/ 141 h 681"/>
                <a:gd name="T82" fmla="*/ 530 w 534"/>
                <a:gd name="T83" fmla="*/ 222 h 681"/>
                <a:gd name="T84" fmla="*/ 534 w 534"/>
                <a:gd name="T85" fmla="*/ 348 h 681"/>
                <a:gd name="T86" fmla="*/ 533 w 534"/>
                <a:gd name="T87" fmla="*/ 359 h 681"/>
                <a:gd name="T88" fmla="*/ 525 w 534"/>
                <a:gd name="T89" fmla="*/ 371 h 681"/>
                <a:gd name="T90" fmla="*/ 511 w 534"/>
                <a:gd name="T91" fmla="*/ 374 h 681"/>
                <a:gd name="T92" fmla="*/ 427 w 534"/>
                <a:gd name="T93" fmla="*/ 282 h 681"/>
                <a:gd name="T94" fmla="*/ 421 w 534"/>
                <a:gd name="T95" fmla="*/ 215 h 681"/>
                <a:gd name="T96" fmla="*/ 404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49 w 534"/>
                <a:gd name="T105" fmla="*/ 94 h 681"/>
                <a:gd name="T106" fmla="*/ 200 w 534"/>
                <a:gd name="T107" fmla="*/ 105 h 681"/>
                <a:gd name="T108" fmla="*/ 160 w 534"/>
                <a:gd name="T109" fmla="*/ 129 h 681"/>
                <a:gd name="T110" fmla="*/ 131 w 534"/>
                <a:gd name="T111" fmla="*/ 165 h 681"/>
                <a:gd name="T112" fmla="*/ 113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1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8"/>
                  </a:lnTo>
                  <a:lnTo>
                    <a:pt x="109" y="441"/>
                  </a:lnTo>
                  <a:lnTo>
                    <a:pt x="113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50" y="544"/>
                  </a:lnTo>
                  <a:lnTo>
                    <a:pt x="160" y="554"/>
                  </a:lnTo>
                  <a:lnTo>
                    <a:pt x="173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8" y="583"/>
                  </a:lnTo>
                  <a:lnTo>
                    <a:pt x="236" y="585"/>
                  </a:lnTo>
                  <a:lnTo>
                    <a:pt x="254" y="587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330" y="587"/>
                  </a:lnTo>
                  <a:lnTo>
                    <a:pt x="387" y="585"/>
                  </a:lnTo>
                  <a:lnTo>
                    <a:pt x="442" y="581"/>
                  </a:lnTo>
                  <a:lnTo>
                    <a:pt x="489" y="575"/>
                  </a:lnTo>
                  <a:lnTo>
                    <a:pt x="489" y="575"/>
                  </a:lnTo>
                  <a:lnTo>
                    <a:pt x="496" y="575"/>
                  </a:lnTo>
                  <a:lnTo>
                    <a:pt x="496" y="575"/>
                  </a:lnTo>
                  <a:lnTo>
                    <a:pt x="503" y="576"/>
                  </a:lnTo>
                  <a:lnTo>
                    <a:pt x="509" y="578"/>
                  </a:lnTo>
                  <a:lnTo>
                    <a:pt x="511" y="582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3"/>
                  </a:lnTo>
                  <a:lnTo>
                    <a:pt x="514" y="633"/>
                  </a:lnTo>
                  <a:lnTo>
                    <a:pt x="514" y="644"/>
                  </a:lnTo>
                  <a:lnTo>
                    <a:pt x="512" y="647"/>
                  </a:lnTo>
                  <a:lnTo>
                    <a:pt x="510" y="652"/>
                  </a:lnTo>
                  <a:lnTo>
                    <a:pt x="506" y="654"/>
                  </a:lnTo>
                  <a:lnTo>
                    <a:pt x="503" y="657"/>
                  </a:lnTo>
                  <a:lnTo>
                    <a:pt x="497" y="659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40" y="669"/>
                  </a:lnTo>
                  <a:lnTo>
                    <a:pt x="387" y="676"/>
                  </a:lnTo>
                  <a:lnTo>
                    <a:pt x="361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5" y="681"/>
                  </a:lnTo>
                  <a:lnTo>
                    <a:pt x="275" y="681"/>
                  </a:lnTo>
                  <a:lnTo>
                    <a:pt x="248" y="680"/>
                  </a:lnTo>
                  <a:lnTo>
                    <a:pt x="223" y="678"/>
                  </a:lnTo>
                  <a:lnTo>
                    <a:pt x="198" y="673"/>
                  </a:lnTo>
                  <a:lnTo>
                    <a:pt x="174" y="668"/>
                  </a:lnTo>
                  <a:lnTo>
                    <a:pt x="150" y="660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6" y="636"/>
                  </a:lnTo>
                  <a:lnTo>
                    <a:pt x="96" y="629"/>
                  </a:lnTo>
                  <a:lnTo>
                    <a:pt x="85" y="621"/>
                  </a:lnTo>
                  <a:lnTo>
                    <a:pt x="76" y="612"/>
                  </a:lnTo>
                  <a:lnTo>
                    <a:pt x="67" y="602"/>
                  </a:lnTo>
                  <a:lnTo>
                    <a:pt x="59" y="592"/>
                  </a:lnTo>
                  <a:lnTo>
                    <a:pt x="51" y="582"/>
                  </a:lnTo>
                  <a:lnTo>
                    <a:pt x="43" y="570"/>
                  </a:lnTo>
                  <a:lnTo>
                    <a:pt x="36" y="558"/>
                  </a:lnTo>
                  <a:lnTo>
                    <a:pt x="30" y="545"/>
                  </a:lnTo>
                  <a:lnTo>
                    <a:pt x="23" y="531"/>
                  </a:lnTo>
                  <a:lnTo>
                    <a:pt x="19" y="517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6" y="468"/>
                  </a:lnTo>
                  <a:lnTo>
                    <a:pt x="4" y="451"/>
                  </a:lnTo>
                  <a:lnTo>
                    <a:pt x="3" y="431"/>
                  </a:lnTo>
                  <a:lnTo>
                    <a:pt x="2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2" y="251"/>
                  </a:lnTo>
                  <a:lnTo>
                    <a:pt x="5" y="222"/>
                  </a:lnTo>
                  <a:lnTo>
                    <a:pt x="11" y="193"/>
                  </a:lnTo>
                  <a:lnTo>
                    <a:pt x="19" y="165"/>
                  </a:lnTo>
                  <a:lnTo>
                    <a:pt x="28" y="141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4" y="97"/>
                  </a:lnTo>
                  <a:lnTo>
                    <a:pt x="61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60"/>
                  </a:lnTo>
                  <a:lnTo>
                    <a:pt x="98" y="52"/>
                  </a:lnTo>
                  <a:lnTo>
                    <a:pt x="108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2" y="25"/>
                  </a:lnTo>
                  <a:lnTo>
                    <a:pt x="154" y="20"/>
                  </a:lnTo>
                  <a:lnTo>
                    <a:pt x="167" y="15"/>
                  </a:lnTo>
                  <a:lnTo>
                    <a:pt x="179" y="12"/>
                  </a:lnTo>
                  <a:lnTo>
                    <a:pt x="193" y="8"/>
                  </a:lnTo>
                  <a:lnTo>
                    <a:pt x="208" y="6"/>
                  </a:lnTo>
                  <a:lnTo>
                    <a:pt x="237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301" y="1"/>
                  </a:lnTo>
                  <a:lnTo>
                    <a:pt x="331" y="6"/>
                  </a:lnTo>
                  <a:lnTo>
                    <a:pt x="345" y="8"/>
                  </a:lnTo>
                  <a:lnTo>
                    <a:pt x="358" y="12"/>
                  </a:lnTo>
                  <a:lnTo>
                    <a:pt x="372" y="16"/>
                  </a:lnTo>
                  <a:lnTo>
                    <a:pt x="385" y="21"/>
                  </a:lnTo>
                  <a:lnTo>
                    <a:pt x="396" y="25"/>
                  </a:lnTo>
                  <a:lnTo>
                    <a:pt x="409" y="31"/>
                  </a:lnTo>
                  <a:lnTo>
                    <a:pt x="419" y="38"/>
                  </a:lnTo>
                  <a:lnTo>
                    <a:pt x="431" y="45"/>
                  </a:lnTo>
                  <a:lnTo>
                    <a:pt x="440" y="52"/>
                  </a:lnTo>
                  <a:lnTo>
                    <a:pt x="450" y="60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7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9" y="141"/>
                  </a:lnTo>
                  <a:lnTo>
                    <a:pt x="518" y="166"/>
                  </a:lnTo>
                  <a:lnTo>
                    <a:pt x="525" y="193"/>
                  </a:lnTo>
                  <a:lnTo>
                    <a:pt x="530" y="222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3"/>
                  </a:lnTo>
                  <a:lnTo>
                    <a:pt x="533" y="359"/>
                  </a:lnTo>
                  <a:lnTo>
                    <a:pt x="530" y="364"/>
                  </a:lnTo>
                  <a:lnTo>
                    <a:pt x="528" y="367"/>
                  </a:lnTo>
                  <a:lnTo>
                    <a:pt x="525" y="371"/>
                  </a:lnTo>
                  <a:lnTo>
                    <a:pt x="521" y="373"/>
                  </a:lnTo>
                  <a:lnTo>
                    <a:pt x="517" y="374"/>
                  </a:lnTo>
                  <a:lnTo>
                    <a:pt x="511" y="374"/>
                  </a:lnTo>
                  <a:lnTo>
                    <a:pt x="511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6" y="258"/>
                  </a:lnTo>
                  <a:lnTo>
                    <a:pt x="425" y="235"/>
                  </a:lnTo>
                  <a:lnTo>
                    <a:pt x="421" y="215"/>
                  </a:lnTo>
                  <a:lnTo>
                    <a:pt x="417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7" y="149"/>
                  </a:lnTo>
                  <a:lnTo>
                    <a:pt x="387" y="137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3" y="109"/>
                  </a:lnTo>
                  <a:lnTo>
                    <a:pt x="338" y="103"/>
                  </a:lnTo>
                  <a:lnTo>
                    <a:pt x="323" y="99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49" y="94"/>
                  </a:lnTo>
                  <a:lnTo>
                    <a:pt x="232" y="97"/>
                  </a:lnTo>
                  <a:lnTo>
                    <a:pt x="215" y="100"/>
                  </a:lnTo>
                  <a:lnTo>
                    <a:pt x="200" y="105"/>
                  </a:lnTo>
                  <a:lnTo>
                    <a:pt x="185" y="111"/>
                  </a:lnTo>
                  <a:lnTo>
                    <a:pt x="171" y="118"/>
                  </a:lnTo>
                  <a:lnTo>
                    <a:pt x="160" y="129"/>
                  </a:lnTo>
                  <a:lnTo>
                    <a:pt x="148" y="139"/>
                  </a:lnTo>
                  <a:lnTo>
                    <a:pt x="139" y="152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9"/>
                  </a:lnTo>
                  <a:lnTo>
                    <a:pt x="113" y="217"/>
                  </a:lnTo>
                  <a:lnTo>
                    <a:pt x="109" y="238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4"/>
                  </a:lnTo>
                  <a:lnTo>
                    <a:pt x="427" y="294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7" name="Freeform 179"/>
            <p:cNvSpPr>
              <a:spLocks/>
            </p:cNvSpPr>
            <p:nvPr/>
          </p:nvSpPr>
          <p:spPr bwMode="auto">
            <a:xfrm>
              <a:off x="5451481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5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7 w 441"/>
                <a:gd name="T27" fmla="*/ 562 h 681"/>
                <a:gd name="T28" fmla="*/ 330 w 441"/>
                <a:gd name="T29" fmla="*/ 538 h 681"/>
                <a:gd name="T30" fmla="*/ 335 w 441"/>
                <a:gd name="T31" fmla="*/ 506 h 681"/>
                <a:gd name="T32" fmla="*/ 330 w 441"/>
                <a:gd name="T33" fmla="*/ 481 h 681"/>
                <a:gd name="T34" fmla="*/ 304 w 441"/>
                <a:gd name="T35" fmla="*/ 446 h 681"/>
                <a:gd name="T36" fmla="*/ 244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5 w 441"/>
                <a:gd name="T43" fmla="*/ 249 h 681"/>
                <a:gd name="T44" fmla="*/ 8 w 441"/>
                <a:gd name="T45" fmla="*/ 214 h 681"/>
                <a:gd name="T46" fmla="*/ 0 w 441"/>
                <a:gd name="T47" fmla="*/ 175 h 681"/>
                <a:gd name="T48" fmla="*/ 0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4 w 441"/>
                <a:gd name="T55" fmla="*/ 19 h 681"/>
                <a:gd name="T56" fmla="*/ 151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6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29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8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2 w 441"/>
                <a:gd name="T81" fmla="*/ 97 h 681"/>
                <a:gd name="T82" fmla="*/ 129 w 441"/>
                <a:gd name="T83" fmla="*/ 107 h 681"/>
                <a:gd name="T84" fmla="*/ 113 w 441"/>
                <a:gd name="T85" fmla="*/ 124 h 681"/>
                <a:gd name="T86" fmla="*/ 106 w 441"/>
                <a:gd name="T87" fmla="*/ 150 h 681"/>
                <a:gd name="T88" fmla="*/ 106 w 441"/>
                <a:gd name="T89" fmla="*/ 173 h 681"/>
                <a:gd name="T90" fmla="*/ 126 w 441"/>
                <a:gd name="T91" fmla="*/ 208 h 681"/>
                <a:gd name="T92" fmla="*/ 169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4 w 441"/>
                <a:gd name="T103" fmla="*/ 456 h 681"/>
                <a:gd name="T104" fmla="*/ 440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6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4" y="660"/>
                  </a:lnTo>
                  <a:lnTo>
                    <a:pt x="10" y="657"/>
                  </a:lnTo>
                  <a:lnTo>
                    <a:pt x="5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5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0" y="578"/>
                  </a:lnTo>
                  <a:lnTo>
                    <a:pt x="20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3" y="584"/>
                  </a:lnTo>
                  <a:lnTo>
                    <a:pt x="126" y="587"/>
                  </a:lnTo>
                  <a:lnTo>
                    <a:pt x="175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7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7" y="562"/>
                  </a:lnTo>
                  <a:lnTo>
                    <a:pt x="323" y="555"/>
                  </a:lnTo>
                  <a:lnTo>
                    <a:pt x="327" y="547"/>
                  </a:lnTo>
                  <a:lnTo>
                    <a:pt x="330" y="538"/>
                  </a:lnTo>
                  <a:lnTo>
                    <a:pt x="332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4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2" y="334"/>
                  </a:lnTo>
                  <a:lnTo>
                    <a:pt x="122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5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8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38"/>
                  </a:lnTo>
                  <a:lnTo>
                    <a:pt x="3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5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3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5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8" y="100"/>
                  </a:lnTo>
                  <a:lnTo>
                    <a:pt x="408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69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2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3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6" y="173"/>
                  </a:lnTo>
                  <a:lnTo>
                    <a:pt x="111" y="186"/>
                  </a:lnTo>
                  <a:lnTo>
                    <a:pt x="117" y="197"/>
                  </a:lnTo>
                  <a:lnTo>
                    <a:pt x="126" y="208"/>
                  </a:lnTo>
                  <a:lnTo>
                    <a:pt x="137" y="219"/>
                  </a:lnTo>
                  <a:lnTo>
                    <a:pt x="152" y="230"/>
                  </a:lnTo>
                  <a:lnTo>
                    <a:pt x="169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3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4" y="456"/>
                  </a:lnTo>
                  <a:lnTo>
                    <a:pt x="438" y="468"/>
                  </a:lnTo>
                  <a:lnTo>
                    <a:pt x="439" y="481"/>
                  </a:lnTo>
                  <a:lnTo>
                    <a:pt x="440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7" y="671"/>
                  </a:lnTo>
                  <a:lnTo>
                    <a:pt x="286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8" name="Freeform 180"/>
            <p:cNvSpPr>
              <a:spLocks/>
            </p:cNvSpPr>
            <p:nvPr/>
          </p:nvSpPr>
          <p:spPr bwMode="auto">
            <a:xfrm>
              <a:off x="5562508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7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9 w 441"/>
                <a:gd name="T27" fmla="*/ 562 h 681"/>
                <a:gd name="T28" fmla="*/ 331 w 441"/>
                <a:gd name="T29" fmla="*/ 538 h 681"/>
                <a:gd name="T30" fmla="*/ 336 w 441"/>
                <a:gd name="T31" fmla="*/ 506 h 681"/>
                <a:gd name="T32" fmla="*/ 331 w 441"/>
                <a:gd name="T33" fmla="*/ 481 h 681"/>
                <a:gd name="T34" fmla="*/ 304 w 441"/>
                <a:gd name="T35" fmla="*/ 446 h 681"/>
                <a:gd name="T36" fmla="*/ 245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6 w 441"/>
                <a:gd name="T43" fmla="*/ 249 h 681"/>
                <a:gd name="T44" fmla="*/ 9 w 441"/>
                <a:gd name="T45" fmla="*/ 214 h 681"/>
                <a:gd name="T46" fmla="*/ 0 w 441"/>
                <a:gd name="T47" fmla="*/ 175 h 681"/>
                <a:gd name="T48" fmla="*/ 1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5 w 441"/>
                <a:gd name="T55" fmla="*/ 19 h 681"/>
                <a:gd name="T56" fmla="*/ 152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7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30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9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3 w 441"/>
                <a:gd name="T81" fmla="*/ 97 h 681"/>
                <a:gd name="T82" fmla="*/ 129 w 441"/>
                <a:gd name="T83" fmla="*/ 107 h 681"/>
                <a:gd name="T84" fmla="*/ 114 w 441"/>
                <a:gd name="T85" fmla="*/ 124 h 681"/>
                <a:gd name="T86" fmla="*/ 106 w 441"/>
                <a:gd name="T87" fmla="*/ 150 h 681"/>
                <a:gd name="T88" fmla="*/ 108 w 441"/>
                <a:gd name="T89" fmla="*/ 173 h 681"/>
                <a:gd name="T90" fmla="*/ 127 w 441"/>
                <a:gd name="T91" fmla="*/ 208 h 681"/>
                <a:gd name="T92" fmla="*/ 170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5 w 441"/>
                <a:gd name="T103" fmla="*/ 456 h 681"/>
                <a:gd name="T104" fmla="*/ 441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7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4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9" y="562"/>
                  </a:lnTo>
                  <a:lnTo>
                    <a:pt x="323" y="555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1"/>
                  </a:lnTo>
                  <a:lnTo>
                    <a:pt x="324" y="469"/>
                  </a:lnTo>
                  <a:lnTo>
                    <a:pt x="316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5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4" y="259"/>
                  </a:lnTo>
                  <a:lnTo>
                    <a:pt x="26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4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3" y="33"/>
                  </a:lnTo>
                  <a:lnTo>
                    <a:pt x="78" y="25"/>
                  </a:lnTo>
                  <a:lnTo>
                    <a:pt x="95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2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30" y="40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6" y="93"/>
                  </a:lnTo>
                  <a:lnTo>
                    <a:pt x="424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1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8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7" y="208"/>
                  </a:lnTo>
                  <a:lnTo>
                    <a:pt x="139" y="219"/>
                  </a:lnTo>
                  <a:lnTo>
                    <a:pt x="152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0" y="481"/>
                  </a:lnTo>
                  <a:lnTo>
                    <a:pt x="441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8" y="671"/>
                  </a:lnTo>
                  <a:lnTo>
                    <a:pt x="287" y="676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9" name="Freeform 181"/>
            <p:cNvSpPr>
              <a:spLocks/>
            </p:cNvSpPr>
            <p:nvPr/>
          </p:nvSpPr>
          <p:spPr bwMode="auto">
            <a:xfrm>
              <a:off x="4737819" y="4470956"/>
              <a:ext cx="107465" cy="180494"/>
            </a:xfrm>
            <a:custGeom>
              <a:avLst/>
              <a:gdLst>
                <a:gd name="T0" fmla="*/ 186 w 544"/>
                <a:gd name="T1" fmla="*/ 912 h 914"/>
                <a:gd name="T2" fmla="*/ 45 w 544"/>
                <a:gd name="T3" fmla="*/ 897 h 914"/>
                <a:gd name="T4" fmla="*/ 25 w 544"/>
                <a:gd name="T5" fmla="*/ 887 h 914"/>
                <a:gd name="T6" fmla="*/ 22 w 544"/>
                <a:gd name="T7" fmla="*/ 827 h 914"/>
                <a:gd name="T8" fmla="*/ 29 w 544"/>
                <a:gd name="T9" fmla="*/ 812 h 914"/>
                <a:gd name="T10" fmla="*/ 43 w 544"/>
                <a:gd name="T11" fmla="*/ 807 h 914"/>
                <a:gd name="T12" fmla="*/ 146 w 544"/>
                <a:gd name="T13" fmla="*/ 813 h 914"/>
                <a:gd name="T14" fmla="*/ 272 w 544"/>
                <a:gd name="T15" fmla="*/ 814 h 914"/>
                <a:gd name="T16" fmla="*/ 353 w 544"/>
                <a:gd name="T17" fmla="*/ 798 h 914"/>
                <a:gd name="T18" fmla="*/ 402 w 544"/>
                <a:gd name="T19" fmla="*/ 765 h 914"/>
                <a:gd name="T20" fmla="*/ 425 w 544"/>
                <a:gd name="T21" fmla="*/ 717 h 914"/>
                <a:gd name="T22" fmla="*/ 429 w 544"/>
                <a:gd name="T23" fmla="*/ 672 h 914"/>
                <a:gd name="T24" fmla="*/ 423 w 544"/>
                <a:gd name="T25" fmla="*/ 631 h 914"/>
                <a:gd name="T26" fmla="*/ 398 w 544"/>
                <a:gd name="T27" fmla="*/ 594 h 914"/>
                <a:gd name="T28" fmla="*/ 323 w 544"/>
                <a:gd name="T29" fmla="*/ 534 h 914"/>
                <a:gd name="T30" fmla="*/ 129 w 544"/>
                <a:gd name="T31" fmla="*/ 414 h 914"/>
                <a:gd name="T32" fmla="*/ 66 w 544"/>
                <a:gd name="T33" fmla="*/ 364 h 914"/>
                <a:gd name="T34" fmla="*/ 25 w 544"/>
                <a:gd name="T35" fmla="*/ 310 h 914"/>
                <a:gd name="T36" fmla="*/ 4 w 544"/>
                <a:gd name="T37" fmla="*/ 248 h 914"/>
                <a:gd name="T38" fmla="*/ 2 w 544"/>
                <a:gd name="T39" fmla="*/ 187 h 914"/>
                <a:gd name="T40" fmla="*/ 20 w 544"/>
                <a:gd name="T41" fmla="*/ 118 h 914"/>
                <a:gd name="T42" fmla="*/ 44 w 544"/>
                <a:gd name="T43" fmla="*/ 81 h 914"/>
                <a:gd name="T44" fmla="*/ 96 w 544"/>
                <a:gd name="T45" fmla="*/ 39 h 914"/>
                <a:gd name="T46" fmla="*/ 194 w 544"/>
                <a:gd name="T47" fmla="*/ 7 h 914"/>
                <a:gd name="T48" fmla="*/ 290 w 544"/>
                <a:gd name="T49" fmla="*/ 0 h 914"/>
                <a:gd name="T50" fmla="*/ 499 w 544"/>
                <a:gd name="T51" fmla="*/ 14 h 914"/>
                <a:gd name="T52" fmla="*/ 517 w 544"/>
                <a:gd name="T53" fmla="*/ 24 h 914"/>
                <a:gd name="T54" fmla="*/ 520 w 544"/>
                <a:gd name="T55" fmla="*/ 87 h 914"/>
                <a:gd name="T56" fmla="*/ 517 w 544"/>
                <a:gd name="T57" fmla="*/ 99 h 914"/>
                <a:gd name="T58" fmla="*/ 504 w 544"/>
                <a:gd name="T59" fmla="*/ 106 h 914"/>
                <a:gd name="T60" fmla="*/ 497 w 544"/>
                <a:gd name="T61" fmla="*/ 106 h 914"/>
                <a:gd name="T62" fmla="*/ 290 w 544"/>
                <a:gd name="T63" fmla="*/ 99 h 914"/>
                <a:gd name="T64" fmla="*/ 226 w 544"/>
                <a:gd name="T65" fmla="*/ 102 h 914"/>
                <a:gd name="T66" fmla="*/ 166 w 544"/>
                <a:gd name="T67" fmla="*/ 117 h 914"/>
                <a:gd name="T68" fmla="*/ 128 w 544"/>
                <a:gd name="T69" fmla="*/ 148 h 914"/>
                <a:gd name="T70" fmla="*/ 113 w 544"/>
                <a:gd name="T71" fmla="*/ 197 h 914"/>
                <a:gd name="T72" fmla="*/ 114 w 544"/>
                <a:gd name="T73" fmla="*/ 234 h 914"/>
                <a:gd name="T74" fmla="*/ 129 w 544"/>
                <a:gd name="T75" fmla="*/ 270 h 914"/>
                <a:gd name="T76" fmla="*/ 161 w 544"/>
                <a:gd name="T77" fmla="*/ 304 h 914"/>
                <a:gd name="T78" fmla="*/ 355 w 544"/>
                <a:gd name="T79" fmla="*/ 426 h 914"/>
                <a:gd name="T80" fmla="*/ 424 w 544"/>
                <a:gd name="T81" fmla="*/ 471 h 914"/>
                <a:gd name="T82" fmla="*/ 490 w 544"/>
                <a:gd name="T83" fmla="*/ 530 h 914"/>
                <a:gd name="T84" fmla="*/ 528 w 544"/>
                <a:gd name="T85" fmla="*/ 588 h 914"/>
                <a:gd name="T86" fmla="*/ 543 w 544"/>
                <a:gd name="T87" fmla="*/ 655 h 914"/>
                <a:gd name="T88" fmla="*/ 541 w 544"/>
                <a:gd name="T89" fmla="*/ 716 h 914"/>
                <a:gd name="T90" fmla="*/ 512 w 544"/>
                <a:gd name="T91" fmla="*/ 799 h 914"/>
                <a:gd name="T92" fmla="*/ 475 w 544"/>
                <a:gd name="T93" fmla="*/ 844 h 914"/>
                <a:gd name="T94" fmla="*/ 433 w 544"/>
                <a:gd name="T95" fmla="*/ 874 h 914"/>
                <a:gd name="T96" fmla="*/ 378 w 544"/>
                <a:gd name="T97" fmla="*/ 897 h 914"/>
                <a:gd name="T98" fmla="*/ 308 w 544"/>
                <a:gd name="T99" fmla="*/ 911 h 914"/>
                <a:gd name="T100" fmla="*/ 246 w 544"/>
                <a:gd name="T101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914">
                  <a:moveTo>
                    <a:pt x="246" y="914"/>
                  </a:moveTo>
                  <a:lnTo>
                    <a:pt x="246" y="914"/>
                  </a:lnTo>
                  <a:lnTo>
                    <a:pt x="215" y="913"/>
                  </a:lnTo>
                  <a:lnTo>
                    <a:pt x="186" y="912"/>
                  </a:lnTo>
                  <a:lnTo>
                    <a:pt x="134" y="908"/>
                  </a:lnTo>
                  <a:lnTo>
                    <a:pt x="88" y="903"/>
                  </a:lnTo>
                  <a:lnTo>
                    <a:pt x="45" y="897"/>
                  </a:lnTo>
                  <a:lnTo>
                    <a:pt x="45" y="897"/>
                  </a:lnTo>
                  <a:lnTo>
                    <a:pt x="34" y="894"/>
                  </a:lnTo>
                  <a:lnTo>
                    <a:pt x="29" y="891"/>
                  </a:lnTo>
                  <a:lnTo>
                    <a:pt x="27" y="889"/>
                  </a:lnTo>
                  <a:lnTo>
                    <a:pt x="25" y="887"/>
                  </a:lnTo>
                  <a:lnTo>
                    <a:pt x="23" y="883"/>
                  </a:lnTo>
                  <a:lnTo>
                    <a:pt x="22" y="875"/>
                  </a:lnTo>
                  <a:lnTo>
                    <a:pt x="22" y="827"/>
                  </a:lnTo>
                  <a:lnTo>
                    <a:pt x="22" y="827"/>
                  </a:lnTo>
                  <a:lnTo>
                    <a:pt x="23" y="822"/>
                  </a:lnTo>
                  <a:lnTo>
                    <a:pt x="25" y="818"/>
                  </a:lnTo>
                  <a:lnTo>
                    <a:pt x="26" y="814"/>
                  </a:lnTo>
                  <a:lnTo>
                    <a:pt x="29" y="812"/>
                  </a:lnTo>
                  <a:lnTo>
                    <a:pt x="31" y="810"/>
                  </a:lnTo>
                  <a:lnTo>
                    <a:pt x="35" y="809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6" y="807"/>
                  </a:lnTo>
                  <a:lnTo>
                    <a:pt x="46" y="807"/>
                  </a:lnTo>
                  <a:lnTo>
                    <a:pt x="93" y="811"/>
                  </a:lnTo>
                  <a:lnTo>
                    <a:pt x="146" y="813"/>
                  </a:lnTo>
                  <a:lnTo>
                    <a:pt x="199" y="814"/>
                  </a:lnTo>
                  <a:lnTo>
                    <a:pt x="246" y="814"/>
                  </a:lnTo>
                  <a:lnTo>
                    <a:pt x="246" y="814"/>
                  </a:lnTo>
                  <a:lnTo>
                    <a:pt x="272" y="814"/>
                  </a:lnTo>
                  <a:lnTo>
                    <a:pt x="295" y="812"/>
                  </a:lnTo>
                  <a:lnTo>
                    <a:pt x="317" y="809"/>
                  </a:lnTo>
                  <a:lnTo>
                    <a:pt x="335" y="804"/>
                  </a:lnTo>
                  <a:lnTo>
                    <a:pt x="353" y="798"/>
                  </a:lnTo>
                  <a:lnTo>
                    <a:pt x="368" y="791"/>
                  </a:lnTo>
                  <a:lnTo>
                    <a:pt x="381" y="783"/>
                  </a:lnTo>
                  <a:lnTo>
                    <a:pt x="392" y="775"/>
                  </a:lnTo>
                  <a:lnTo>
                    <a:pt x="402" y="765"/>
                  </a:lnTo>
                  <a:lnTo>
                    <a:pt x="410" y="755"/>
                  </a:lnTo>
                  <a:lnTo>
                    <a:pt x="416" y="742"/>
                  </a:lnTo>
                  <a:lnTo>
                    <a:pt x="421" y="729"/>
                  </a:lnTo>
                  <a:lnTo>
                    <a:pt x="425" y="717"/>
                  </a:lnTo>
                  <a:lnTo>
                    <a:pt x="427" y="703"/>
                  </a:lnTo>
                  <a:lnTo>
                    <a:pt x="429" y="688"/>
                  </a:lnTo>
                  <a:lnTo>
                    <a:pt x="429" y="672"/>
                  </a:lnTo>
                  <a:lnTo>
                    <a:pt x="429" y="672"/>
                  </a:lnTo>
                  <a:lnTo>
                    <a:pt x="429" y="661"/>
                  </a:lnTo>
                  <a:lnTo>
                    <a:pt x="428" y="650"/>
                  </a:lnTo>
                  <a:lnTo>
                    <a:pt x="426" y="641"/>
                  </a:lnTo>
                  <a:lnTo>
                    <a:pt x="423" y="631"/>
                  </a:lnTo>
                  <a:lnTo>
                    <a:pt x="418" y="622"/>
                  </a:lnTo>
                  <a:lnTo>
                    <a:pt x="412" y="612"/>
                  </a:lnTo>
                  <a:lnTo>
                    <a:pt x="407" y="603"/>
                  </a:lnTo>
                  <a:lnTo>
                    <a:pt x="398" y="594"/>
                  </a:lnTo>
                  <a:lnTo>
                    <a:pt x="389" y="585"/>
                  </a:lnTo>
                  <a:lnTo>
                    <a:pt x="379" y="576"/>
                  </a:lnTo>
                  <a:lnTo>
                    <a:pt x="354" y="555"/>
                  </a:lnTo>
                  <a:lnTo>
                    <a:pt x="323" y="534"/>
                  </a:lnTo>
                  <a:lnTo>
                    <a:pt x="285" y="510"/>
                  </a:lnTo>
                  <a:lnTo>
                    <a:pt x="168" y="439"/>
                  </a:lnTo>
                  <a:lnTo>
                    <a:pt x="168" y="439"/>
                  </a:lnTo>
                  <a:lnTo>
                    <a:pt x="129" y="414"/>
                  </a:lnTo>
                  <a:lnTo>
                    <a:pt x="111" y="401"/>
                  </a:lnTo>
                  <a:lnTo>
                    <a:pt x="95" y="389"/>
                  </a:lnTo>
                  <a:lnTo>
                    <a:pt x="80" y="376"/>
                  </a:lnTo>
                  <a:lnTo>
                    <a:pt x="66" y="364"/>
                  </a:lnTo>
                  <a:lnTo>
                    <a:pt x="53" y="351"/>
                  </a:lnTo>
                  <a:lnTo>
                    <a:pt x="43" y="337"/>
                  </a:lnTo>
                  <a:lnTo>
                    <a:pt x="33" y="323"/>
                  </a:lnTo>
                  <a:lnTo>
                    <a:pt x="25" y="310"/>
                  </a:lnTo>
                  <a:lnTo>
                    <a:pt x="18" y="295"/>
                  </a:lnTo>
                  <a:lnTo>
                    <a:pt x="11" y="280"/>
                  </a:lnTo>
                  <a:lnTo>
                    <a:pt x="6" y="264"/>
                  </a:lnTo>
                  <a:lnTo>
                    <a:pt x="4" y="248"/>
                  </a:lnTo>
                  <a:lnTo>
                    <a:pt x="2" y="23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187"/>
                  </a:lnTo>
                  <a:lnTo>
                    <a:pt x="6" y="162"/>
                  </a:lnTo>
                  <a:lnTo>
                    <a:pt x="12" y="140"/>
                  </a:lnTo>
                  <a:lnTo>
                    <a:pt x="15" y="128"/>
                  </a:lnTo>
                  <a:lnTo>
                    <a:pt x="20" y="118"/>
                  </a:lnTo>
                  <a:lnTo>
                    <a:pt x="26" y="109"/>
                  </a:lnTo>
                  <a:lnTo>
                    <a:pt x="30" y="99"/>
                  </a:lnTo>
                  <a:lnTo>
                    <a:pt x="37" y="91"/>
                  </a:lnTo>
                  <a:lnTo>
                    <a:pt x="44" y="81"/>
                  </a:lnTo>
                  <a:lnTo>
                    <a:pt x="51" y="73"/>
                  </a:lnTo>
                  <a:lnTo>
                    <a:pt x="59" y="65"/>
                  </a:lnTo>
                  <a:lnTo>
                    <a:pt x="76" y="52"/>
                  </a:lnTo>
                  <a:lnTo>
                    <a:pt x="96" y="39"/>
                  </a:lnTo>
                  <a:lnTo>
                    <a:pt x="117" y="29"/>
                  </a:lnTo>
                  <a:lnTo>
                    <a:pt x="142" y="19"/>
                  </a:lnTo>
                  <a:lnTo>
                    <a:pt x="167" y="13"/>
                  </a:lnTo>
                  <a:lnTo>
                    <a:pt x="194" y="7"/>
                  </a:lnTo>
                  <a:lnTo>
                    <a:pt x="224" y="2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346" y="1"/>
                  </a:lnTo>
                  <a:lnTo>
                    <a:pt x="404" y="5"/>
                  </a:lnTo>
                  <a:lnTo>
                    <a:pt x="457" y="9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507" y="17"/>
                  </a:lnTo>
                  <a:lnTo>
                    <a:pt x="514" y="21"/>
                  </a:lnTo>
                  <a:lnTo>
                    <a:pt x="517" y="24"/>
                  </a:lnTo>
                  <a:lnTo>
                    <a:pt x="519" y="26"/>
                  </a:lnTo>
                  <a:lnTo>
                    <a:pt x="520" y="31"/>
                  </a:lnTo>
                  <a:lnTo>
                    <a:pt x="520" y="34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20" y="91"/>
                  </a:lnTo>
                  <a:lnTo>
                    <a:pt x="519" y="95"/>
                  </a:lnTo>
                  <a:lnTo>
                    <a:pt x="517" y="99"/>
                  </a:lnTo>
                  <a:lnTo>
                    <a:pt x="514" y="101"/>
                  </a:lnTo>
                  <a:lnTo>
                    <a:pt x="511" y="103"/>
                  </a:lnTo>
                  <a:lnTo>
                    <a:pt x="507" y="104"/>
                  </a:lnTo>
                  <a:lnTo>
                    <a:pt x="504" y="106"/>
                  </a:lnTo>
                  <a:lnTo>
                    <a:pt x="499" y="106"/>
                  </a:lnTo>
                  <a:lnTo>
                    <a:pt x="499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52" y="103"/>
                  </a:lnTo>
                  <a:lnTo>
                    <a:pt x="400" y="101"/>
                  </a:lnTo>
                  <a:lnTo>
                    <a:pt x="343" y="100"/>
                  </a:lnTo>
                  <a:lnTo>
                    <a:pt x="290" y="99"/>
                  </a:lnTo>
                  <a:lnTo>
                    <a:pt x="290" y="99"/>
                  </a:lnTo>
                  <a:lnTo>
                    <a:pt x="267" y="99"/>
                  </a:lnTo>
                  <a:lnTo>
                    <a:pt x="246" y="100"/>
                  </a:lnTo>
                  <a:lnTo>
                    <a:pt x="226" y="102"/>
                  </a:lnTo>
                  <a:lnTo>
                    <a:pt x="209" y="104"/>
                  </a:lnTo>
                  <a:lnTo>
                    <a:pt x="193" y="108"/>
                  </a:lnTo>
                  <a:lnTo>
                    <a:pt x="178" y="111"/>
                  </a:lnTo>
                  <a:lnTo>
                    <a:pt x="166" y="117"/>
                  </a:lnTo>
                  <a:lnTo>
                    <a:pt x="154" y="123"/>
                  </a:lnTo>
                  <a:lnTo>
                    <a:pt x="144" y="130"/>
                  </a:lnTo>
                  <a:lnTo>
                    <a:pt x="136" y="139"/>
                  </a:lnTo>
                  <a:lnTo>
                    <a:pt x="128" y="148"/>
                  </a:lnTo>
                  <a:lnTo>
                    <a:pt x="122" y="158"/>
                  </a:lnTo>
                  <a:lnTo>
                    <a:pt x="117" y="170"/>
                  </a:lnTo>
                  <a:lnTo>
                    <a:pt x="114" y="184"/>
                  </a:lnTo>
                  <a:lnTo>
                    <a:pt x="113" y="197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13" y="224"/>
                  </a:lnTo>
                  <a:lnTo>
                    <a:pt x="114" y="234"/>
                  </a:lnTo>
                  <a:lnTo>
                    <a:pt x="116" y="243"/>
                  </a:lnTo>
                  <a:lnTo>
                    <a:pt x="120" y="252"/>
                  </a:lnTo>
                  <a:lnTo>
                    <a:pt x="124" y="262"/>
                  </a:lnTo>
                  <a:lnTo>
                    <a:pt x="129" y="270"/>
                  </a:lnTo>
                  <a:lnTo>
                    <a:pt x="136" y="279"/>
                  </a:lnTo>
                  <a:lnTo>
                    <a:pt x="144" y="287"/>
                  </a:lnTo>
                  <a:lnTo>
                    <a:pt x="152" y="295"/>
                  </a:lnTo>
                  <a:lnTo>
                    <a:pt x="161" y="304"/>
                  </a:lnTo>
                  <a:lnTo>
                    <a:pt x="184" y="321"/>
                  </a:lnTo>
                  <a:lnTo>
                    <a:pt x="212" y="340"/>
                  </a:lnTo>
                  <a:lnTo>
                    <a:pt x="244" y="359"/>
                  </a:lnTo>
                  <a:lnTo>
                    <a:pt x="355" y="426"/>
                  </a:lnTo>
                  <a:lnTo>
                    <a:pt x="355" y="426"/>
                  </a:lnTo>
                  <a:lnTo>
                    <a:pt x="380" y="442"/>
                  </a:lnTo>
                  <a:lnTo>
                    <a:pt x="403" y="457"/>
                  </a:lnTo>
                  <a:lnTo>
                    <a:pt x="424" y="471"/>
                  </a:lnTo>
                  <a:lnTo>
                    <a:pt x="443" y="486"/>
                  </a:lnTo>
                  <a:lnTo>
                    <a:pt x="460" y="500"/>
                  </a:lnTo>
                  <a:lnTo>
                    <a:pt x="476" y="515"/>
                  </a:lnTo>
                  <a:lnTo>
                    <a:pt x="490" y="530"/>
                  </a:lnTo>
                  <a:lnTo>
                    <a:pt x="502" y="544"/>
                  </a:lnTo>
                  <a:lnTo>
                    <a:pt x="512" y="559"/>
                  </a:lnTo>
                  <a:lnTo>
                    <a:pt x="521" y="573"/>
                  </a:lnTo>
                  <a:lnTo>
                    <a:pt x="528" y="588"/>
                  </a:lnTo>
                  <a:lnTo>
                    <a:pt x="534" y="604"/>
                  </a:lnTo>
                  <a:lnTo>
                    <a:pt x="538" y="621"/>
                  </a:lnTo>
                  <a:lnTo>
                    <a:pt x="542" y="638"/>
                  </a:lnTo>
                  <a:lnTo>
                    <a:pt x="543" y="655"/>
                  </a:lnTo>
                  <a:lnTo>
                    <a:pt x="544" y="672"/>
                  </a:lnTo>
                  <a:lnTo>
                    <a:pt x="544" y="672"/>
                  </a:lnTo>
                  <a:lnTo>
                    <a:pt x="543" y="694"/>
                  </a:lnTo>
                  <a:lnTo>
                    <a:pt x="541" y="716"/>
                  </a:lnTo>
                  <a:lnTo>
                    <a:pt x="537" y="738"/>
                  </a:lnTo>
                  <a:lnTo>
                    <a:pt x="532" y="759"/>
                  </a:lnTo>
                  <a:lnTo>
                    <a:pt x="522" y="780"/>
                  </a:lnTo>
                  <a:lnTo>
                    <a:pt x="512" y="799"/>
                  </a:lnTo>
                  <a:lnTo>
                    <a:pt x="499" y="819"/>
                  </a:lnTo>
                  <a:lnTo>
                    <a:pt x="493" y="827"/>
                  </a:lnTo>
                  <a:lnTo>
                    <a:pt x="485" y="836"/>
                  </a:lnTo>
                  <a:lnTo>
                    <a:pt x="475" y="844"/>
                  </a:lnTo>
                  <a:lnTo>
                    <a:pt x="466" y="853"/>
                  </a:lnTo>
                  <a:lnTo>
                    <a:pt x="456" y="860"/>
                  </a:lnTo>
                  <a:lnTo>
                    <a:pt x="444" y="868"/>
                  </a:lnTo>
                  <a:lnTo>
                    <a:pt x="433" y="874"/>
                  </a:lnTo>
                  <a:lnTo>
                    <a:pt x="420" y="881"/>
                  </a:lnTo>
                  <a:lnTo>
                    <a:pt x="408" y="887"/>
                  </a:lnTo>
                  <a:lnTo>
                    <a:pt x="393" y="892"/>
                  </a:lnTo>
                  <a:lnTo>
                    <a:pt x="378" y="897"/>
                  </a:lnTo>
                  <a:lnTo>
                    <a:pt x="362" y="902"/>
                  </a:lnTo>
                  <a:lnTo>
                    <a:pt x="345" y="905"/>
                  </a:lnTo>
                  <a:lnTo>
                    <a:pt x="327" y="908"/>
                  </a:lnTo>
                  <a:lnTo>
                    <a:pt x="308" y="911"/>
                  </a:lnTo>
                  <a:lnTo>
                    <a:pt x="288" y="912"/>
                  </a:lnTo>
                  <a:lnTo>
                    <a:pt x="268" y="913"/>
                  </a:lnTo>
                  <a:lnTo>
                    <a:pt x="246" y="914"/>
                  </a:lnTo>
                  <a:lnTo>
                    <a:pt x="246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0" name="Freeform 182"/>
            <p:cNvSpPr>
              <a:spLocks/>
            </p:cNvSpPr>
            <p:nvPr/>
          </p:nvSpPr>
          <p:spPr bwMode="auto">
            <a:xfrm>
              <a:off x="4854190" y="4488174"/>
              <a:ext cx="79560" cy="163275"/>
            </a:xfrm>
            <a:custGeom>
              <a:avLst/>
              <a:gdLst>
                <a:gd name="T0" fmla="*/ 382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4 h 825"/>
                <a:gd name="T8" fmla="*/ 248 w 404"/>
                <a:gd name="T9" fmla="*/ 821 h 825"/>
                <a:gd name="T10" fmla="*/ 217 w 404"/>
                <a:gd name="T11" fmla="*/ 814 h 825"/>
                <a:gd name="T12" fmla="*/ 191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5 w 404"/>
                <a:gd name="T19" fmla="*/ 727 h 825"/>
                <a:gd name="T20" fmla="*/ 140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5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1 w 404"/>
                <a:gd name="T61" fmla="*/ 6 h 825"/>
                <a:gd name="T62" fmla="*/ 244 w 404"/>
                <a:gd name="T63" fmla="*/ 12 h 825"/>
                <a:gd name="T64" fmla="*/ 245 w 404"/>
                <a:gd name="T65" fmla="*/ 20 h 825"/>
                <a:gd name="T66" fmla="*/ 376 w 404"/>
                <a:gd name="T67" fmla="*/ 152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5 w 404"/>
                <a:gd name="T87" fmla="*/ 241 h 825"/>
                <a:gd name="T88" fmla="*/ 245 w 404"/>
                <a:gd name="T89" fmla="*/ 662 h 825"/>
                <a:gd name="T90" fmla="*/ 249 w 404"/>
                <a:gd name="T91" fmla="*/ 702 h 825"/>
                <a:gd name="T92" fmla="*/ 253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1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4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2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8"/>
                  </a:moveTo>
                  <a:lnTo>
                    <a:pt x="382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4"/>
                  </a:lnTo>
                  <a:lnTo>
                    <a:pt x="265" y="823"/>
                  </a:lnTo>
                  <a:lnTo>
                    <a:pt x="248" y="821"/>
                  </a:lnTo>
                  <a:lnTo>
                    <a:pt x="231" y="818"/>
                  </a:lnTo>
                  <a:lnTo>
                    <a:pt x="217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0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4" y="226"/>
                  </a:lnTo>
                  <a:lnTo>
                    <a:pt x="9" y="224"/>
                  </a:lnTo>
                  <a:lnTo>
                    <a:pt x="5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9" y="155"/>
                  </a:lnTo>
                  <a:lnTo>
                    <a:pt x="14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7" y="4"/>
                  </a:lnTo>
                  <a:lnTo>
                    <a:pt x="241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5" y="20"/>
                  </a:lnTo>
                  <a:lnTo>
                    <a:pt x="245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7" y="163"/>
                  </a:lnTo>
                  <a:lnTo>
                    <a:pt x="398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8" y="226"/>
                  </a:lnTo>
                  <a:lnTo>
                    <a:pt x="397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1" y="241"/>
                  </a:lnTo>
                  <a:lnTo>
                    <a:pt x="376" y="241"/>
                  </a:lnTo>
                  <a:lnTo>
                    <a:pt x="245" y="241"/>
                  </a:lnTo>
                  <a:lnTo>
                    <a:pt x="245" y="662"/>
                  </a:lnTo>
                  <a:lnTo>
                    <a:pt x="245" y="662"/>
                  </a:lnTo>
                  <a:lnTo>
                    <a:pt x="246" y="685"/>
                  </a:lnTo>
                  <a:lnTo>
                    <a:pt x="249" y="702"/>
                  </a:lnTo>
                  <a:lnTo>
                    <a:pt x="251" y="709"/>
                  </a:lnTo>
                  <a:lnTo>
                    <a:pt x="253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8"/>
                  </a:lnTo>
                  <a:lnTo>
                    <a:pt x="311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4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5" y="814"/>
                  </a:lnTo>
                  <a:lnTo>
                    <a:pt x="392" y="816"/>
                  </a:lnTo>
                  <a:lnTo>
                    <a:pt x="382" y="818"/>
                  </a:lnTo>
                  <a:lnTo>
                    <a:pt x="382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1" name="Freeform 183"/>
            <p:cNvSpPr>
              <a:spLocks/>
            </p:cNvSpPr>
            <p:nvPr/>
          </p:nvSpPr>
          <p:spPr bwMode="auto">
            <a:xfrm>
              <a:off x="4956311" y="4516673"/>
              <a:ext cx="58779" cy="132995"/>
            </a:xfrm>
            <a:custGeom>
              <a:avLst/>
              <a:gdLst>
                <a:gd name="T0" fmla="*/ 273 w 298"/>
                <a:gd name="T1" fmla="*/ 92 h 672"/>
                <a:gd name="T2" fmla="*/ 232 w 298"/>
                <a:gd name="T3" fmla="*/ 94 h 672"/>
                <a:gd name="T4" fmla="*/ 191 w 298"/>
                <a:gd name="T5" fmla="*/ 103 h 672"/>
                <a:gd name="T6" fmla="*/ 150 w 298"/>
                <a:gd name="T7" fmla="*/ 119 h 672"/>
                <a:gd name="T8" fmla="*/ 107 w 298"/>
                <a:gd name="T9" fmla="*/ 142 h 672"/>
                <a:gd name="T10" fmla="*/ 107 w 298"/>
                <a:gd name="T11" fmla="*/ 648 h 672"/>
                <a:gd name="T12" fmla="*/ 104 w 298"/>
                <a:gd name="T13" fmla="*/ 657 h 672"/>
                <a:gd name="T14" fmla="*/ 100 w 298"/>
                <a:gd name="T15" fmla="*/ 665 h 672"/>
                <a:gd name="T16" fmla="*/ 92 w 298"/>
                <a:gd name="T17" fmla="*/ 670 h 672"/>
                <a:gd name="T18" fmla="*/ 83 w 298"/>
                <a:gd name="T19" fmla="*/ 672 h 672"/>
                <a:gd name="T20" fmla="*/ 23 w 298"/>
                <a:gd name="T21" fmla="*/ 672 h 672"/>
                <a:gd name="T22" fmla="*/ 15 w 298"/>
                <a:gd name="T23" fmla="*/ 670 h 672"/>
                <a:gd name="T24" fmla="*/ 7 w 298"/>
                <a:gd name="T25" fmla="*/ 665 h 672"/>
                <a:gd name="T26" fmla="*/ 2 w 298"/>
                <a:gd name="T27" fmla="*/ 657 h 672"/>
                <a:gd name="T28" fmla="*/ 0 w 298"/>
                <a:gd name="T29" fmla="*/ 648 h 672"/>
                <a:gd name="T30" fmla="*/ 0 w 298"/>
                <a:gd name="T31" fmla="*/ 32 h 672"/>
                <a:gd name="T32" fmla="*/ 2 w 298"/>
                <a:gd name="T33" fmla="*/ 23 h 672"/>
                <a:gd name="T34" fmla="*/ 7 w 298"/>
                <a:gd name="T35" fmla="*/ 15 h 672"/>
                <a:gd name="T36" fmla="*/ 14 w 298"/>
                <a:gd name="T37" fmla="*/ 10 h 672"/>
                <a:gd name="T38" fmla="*/ 23 w 298"/>
                <a:gd name="T39" fmla="*/ 8 h 672"/>
                <a:gd name="T40" fmla="*/ 80 w 298"/>
                <a:gd name="T41" fmla="*/ 8 h 672"/>
                <a:gd name="T42" fmla="*/ 89 w 298"/>
                <a:gd name="T43" fmla="*/ 10 h 672"/>
                <a:gd name="T44" fmla="*/ 96 w 298"/>
                <a:gd name="T45" fmla="*/ 15 h 672"/>
                <a:gd name="T46" fmla="*/ 101 w 298"/>
                <a:gd name="T47" fmla="*/ 23 h 672"/>
                <a:gd name="T48" fmla="*/ 103 w 298"/>
                <a:gd name="T49" fmla="*/ 32 h 672"/>
                <a:gd name="T50" fmla="*/ 103 w 298"/>
                <a:gd name="T51" fmla="*/ 57 h 672"/>
                <a:gd name="T52" fmla="*/ 147 w 298"/>
                <a:gd name="T53" fmla="*/ 31 h 672"/>
                <a:gd name="T54" fmla="*/ 190 w 298"/>
                <a:gd name="T55" fmla="*/ 12 h 672"/>
                <a:gd name="T56" fmla="*/ 232 w 298"/>
                <a:gd name="T57" fmla="*/ 3 h 672"/>
                <a:gd name="T58" fmla="*/ 273 w 298"/>
                <a:gd name="T59" fmla="*/ 0 h 672"/>
                <a:gd name="T60" fmla="*/ 279 w 298"/>
                <a:gd name="T61" fmla="*/ 0 h 672"/>
                <a:gd name="T62" fmla="*/ 288 w 298"/>
                <a:gd name="T63" fmla="*/ 3 h 672"/>
                <a:gd name="T64" fmla="*/ 295 w 298"/>
                <a:gd name="T65" fmla="*/ 8 h 672"/>
                <a:gd name="T66" fmla="*/ 298 w 298"/>
                <a:gd name="T67" fmla="*/ 16 h 672"/>
                <a:gd name="T68" fmla="*/ 298 w 298"/>
                <a:gd name="T69" fmla="*/ 71 h 672"/>
                <a:gd name="T70" fmla="*/ 298 w 298"/>
                <a:gd name="T71" fmla="*/ 76 h 672"/>
                <a:gd name="T72" fmla="*/ 295 w 298"/>
                <a:gd name="T73" fmla="*/ 84 h 672"/>
                <a:gd name="T74" fmla="*/ 288 w 298"/>
                <a:gd name="T75" fmla="*/ 88 h 672"/>
                <a:gd name="T76" fmla="*/ 279 w 298"/>
                <a:gd name="T77" fmla="*/ 92 h 672"/>
                <a:gd name="T78" fmla="*/ 273 w 298"/>
                <a:gd name="T79" fmla="*/ 9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2">
                  <a:moveTo>
                    <a:pt x="273" y="92"/>
                  </a:moveTo>
                  <a:lnTo>
                    <a:pt x="273" y="92"/>
                  </a:lnTo>
                  <a:lnTo>
                    <a:pt x="252" y="92"/>
                  </a:lnTo>
                  <a:lnTo>
                    <a:pt x="232" y="94"/>
                  </a:lnTo>
                  <a:lnTo>
                    <a:pt x="212" y="98"/>
                  </a:lnTo>
                  <a:lnTo>
                    <a:pt x="191" y="103"/>
                  </a:lnTo>
                  <a:lnTo>
                    <a:pt x="171" y="110"/>
                  </a:lnTo>
                  <a:lnTo>
                    <a:pt x="150" y="119"/>
                  </a:lnTo>
                  <a:lnTo>
                    <a:pt x="128" y="129"/>
                  </a:lnTo>
                  <a:lnTo>
                    <a:pt x="107" y="142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7"/>
                  </a:lnTo>
                  <a:lnTo>
                    <a:pt x="92" y="670"/>
                  </a:lnTo>
                  <a:lnTo>
                    <a:pt x="87" y="672"/>
                  </a:lnTo>
                  <a:lnTo>
                    <a:pt x="83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5" y="670"/>
                  </a:lnTo>
                  <a:lnTo>
                    <a:pt x="10" y="667"/>
                  </a:lnTo>
                  <a:lnTo>
                    <a:pt x="7" y="665"/>
                  </a:lnTo>
                  <a:lnTo>
                    <a:pt x="5" y="662"/>
                  </a:lnTo>
                  <a:lnTo>
                    <a:pt x="2" y="657"/>
                  </a:lnTo>
                  <a:lnTo>
                    <a:pt x="1" y="652"/>
                  </a:lnTo>
                  <a:lnTo>
                    <a:pt x="0" y="6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5"/>
                  </a:lnTo>
                  <a:lnTo>
                    <a:pt x="99" y="19"/>
                  </a:lnTo>
                  <a:lnTo>
                    <a:pt x="101" y="23"/>
                  </a:lnTo>
                  <a:lnTo>
                    <a:pt x="102" y="27"/>
                  </a:lnTo>
                  <a:lnTo>
                    <a:pt x="103" y="32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25" y="43"/>
                  </a:lnTo>
                  <a:lnTo>
                    <a:pt x="147" y="31"/>
                  </a:lnTo>
                  <a:lnTo>
                    <a:pt x="169" y="20"/>
                  </a:lnTo>
                  <a:lnTo>
                    <a:pt x="190" y="12"/>
                  </a:lnTo>
                  <a:lnTo>
                    <a:pt x="211" y="7"/>
                  </a:lnTo>
                  <a:lnTo>
                    <a:pt x="232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2" y="6"/>
                  </a:lnTo>
                  <a:lnTo>
                    <a:pt x="295" y="8"/>
                  </a:lnTo>
                  <a:lnTo>
                    <a:pt x="297" y="12"/>
                  </a:lnTo>
                  <a:lnTo>
                    <a:pt x="298" y="16"/>
                  </a:lnTo>
                  <a:lnTo>
                    <a:pt x="298" y="22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4"/>
                  </a:lnTo>
                  <a:lnTo>
                    <a:pt x="292" y="86"/>
                  </a:lnTo>
                  <a:lnTo>
                    <a:pt x="288" y="88"/>
                  </a:lnTo>
                  <a:lnTo>
                    <a:pt x="284" y="90"/>
                  </a:lnTo>
                  <a:lnTo>
                    <a:pt x="279" y="92"/>
                  </a:lnTo>
                  <a:lnTo>
                    <a:pt x="273" y="92"/>
                  </a:lnTo>
                  <a:lnTo>
                    <a:pt x="273" y="9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2" name="Freeform 184"/>
            <p:cNvSpPr>
              <a:spLocks noEditPoints="1"/>
            </p:cNvSpPr>
            <p:nvPr/>
          </p:nvSpPr>
          <p:spPr bwMode="auto">
            <a:xfrm>
              <a:off x="5026372" y="4516673"/>
              <a:ext cx="96778" cy="134776"/>
            </a:xfrm>
            <a:custGeom>
              <a:avLst/>
              <a:gdLst>
                <a:gd name="T0" fmla="*/ 408 w 488"/>
                <a:gd name="T1" fmla="*/ 672 h 681"/>
                <a:gd name="T2" fmla="*/ 394 w 488"/>
                <a:gd name="T3" fmla="*/ 667 h 681"/>
                <a:gd name="T4" fmla="*/ 386 w 488"/>
                <a:gd name="T5" fmla="*/ 657 h 681"/>
                <a:gd name="T6" fmla="*/ 384 w 488"/>
                <a:gd name="T7" fmla="*/ 622 h 681"/>
                <a:gd name="T8" fmla="*/ 340 w 488"/>
                <a:gd name="T9" fmla="*/ 644 h 681"/>
                <a:gd name="T10" fmla="*/ 271 w 488"/>
                <a:gd name="T11" fmla="*/ 671 h 681"/>
                <a:gd name="T12" fmla="*/ 198 w 488"/>
                <a:gd name="T13" fmla="*/ 681 h 681"/>
                <a:gd name="T14" fmla="*/ 160 w 488"/>
                <a:gd name="T15" fmla="*/ 679 h 681"/>
                <a:gd name="T16" fmla="*/ 107 w 488"/>
                <a:gd name="T17" fmla="*/ 665 h 681"/>
                <a:gd name="T18" fmla="*/ 61 w 488"/>
                <a:gd name="T19" fmla="*/ 640 h 681"/>
                <a:gd name="T20" fmla="*/ 26 w 488"/>
                <a:gd name="T21" fmla="*/ 597 h 681"/>
                <a:gd name="T22" fmla="*/ 5 w 488"/>
                <a:gd name="T23" fmla="*/ 537 h 681"/>
                <a:gd name="T24" fmla="*/ 0 w 488"/>
                <a:gd name="T25" fmla="*/ 470 h 681"/>
                <a:gd name="T26" fmla="*/ 5 w 488"/>
                <a:gd name="T27" fmla="*/ 424 h 681"/>
                <a:gd name="T28" fmla="*/ 26 w 488"/>
                <a:gd name="T29" fmla="*/ 367 h 681"/>
                <a:gd name="T30" fmla="*/ 43 w 488"/>
                <a:gd name="T31" fmla="*/ 344 h 681"/>
                <a:gd name="T32" fmla="*/ 66 w 488"/>
                <a:gd name="T33" fmla="*/ 323 h 681"/>
                <a:gd name="T34" fmla="*/ 129 w 488"/>
                <a:gd name="T35" fmla="*/ 293 h 681"/>
                <a:gd name="T36" fmla="*/ 217 w 488"/>
                <a:gd name="T37" fmla="*/ 277 h 681"/>
                <a:gd name="T38" fmla="*/ 381 w 488"/>
                <a:gd name="T39" fmla="*/ 275 h 681"/>
                <a:gd name="T40" fmla="*/ 381 w 488"/>
                <a:gd name="T41" fmla="*/ 209 h 681"/>
                <a:gd name="T42" fmla="*/ 374 w 488"/>
                <a:gd name="T43" fmla="*/ 163 h 681"/>
                <a:gd name="T44" fmla="*/ 360 w 488"/>
                <a:gd name="T45" fmla="*/ 129 h 681"/>
                <a:gd name="T46" fmla="*/ 334 w 488"/>
                <a:gd name="T47" fmla="*/ 107 h 681"/>
                <a:gd name="T48" fmla="*/ 299 w 488"/>
                <a:gd name="T49" fmla="*/ 94 h 681"/>
                <a:gd name="T50" fmla="*/ 252 w 488"/>
                <a:gd name="T51" fmla="*/ 90 h 681"/>
                <a:gd name="T52" fmla="*/ 148 w 488"/>
                <a:gd name="T53" fmla="*/ 93 h 681"/>
                <a:gd name="T54" fmla="*/ 67 w 488"/>
                <a:gd name="T55" fmla="*/ 100 h 681"/>
                <a:gd name="T56" fmla="*/ 53 w 488"/>
                <a:gd name="T57" fmla="*/ 100 h 681"/>
                <a:gd name="T58" fmla="*/ 44 w 488"/>
                <a:gd name="T59" fmla="*/ 94 h 681"/>
                <a:gd name="T60" fmla="*/ 39 w 488"/>
                <a:gd name="T61" fmla="*/ 80 h 681"/>
                <a:gd name="T62" fmla="*/ 39 w 488"/>
                <a:gd name="T63" fmla="*/ 33 h 681"/>
                <a:gd name="T64" fmla="*/ 46 w 488"/>
                <a:gd name="T65" fmla="*/ 23 h 681"/>
                <a:gd name="T66" fmla="*/ 65 w 488"/>
                <a:gd name="T67" fmla="*/ 16 h 681"/>
                <a:gd name="T68" fmla="*/ 146 w 488"/>
                <a:gd name="T69" fmla="*/ 4 h 681"/>
                <a:gd name="T70" fmla="*/ 252 w 488"/>
                <a:gd name="T71" fmla="*/ 0 h 681"/>
                <a:gd name="T72" fmla="*/ 337 w 488"/>
                <a:gd name="T73" fmla="*/ 9 h 681"/>
                <a:gd name="T74" fmla="*/ 401 w 488"/>
                <a:gd name="T75" fmla="*/ 34 h 681"/>
                <a:gd name="T76" fmla="*/ 446 w 488"/>
                <a:gd name="T77" fmla="*/ 76 h 681"/>
                <a:gd name="T78" fmla="*/ 474 w 488"/>
                <a:gd name="T79" fmla="*/ 131 h 681"/>
                <a:gd name="T80" fmla="*/ 487 w 488"/>
                <a:gd name="T81" fmla="*/ 201 h 681"/>
                <a:gd name="T82" fmla="*/ 488 w 488"/>
                <a:gd name="T83" fmla="*/ 648 h 681"/>
                <a:gd name="T84" fmla="*/ 483 w 488"/>
                <a:gd name="T85" fmla="*/ 662 h 681"/>
                <a:gd name="T86" fmla="*/ 473 w 488"/>
                <a:gd name="T87" fmla="*/ 670 h 681"/>
                <a:gd name="T88" fmla="*/ 463 w 488"/>
                <a:gd name="T89" fmla="*/ 672 h 681"/>
                <a:gd name="T90" fmla="*/ 292 w 488"/>
                <a:gd name="T91" fmla="*/ 351 h 681"/>
                <a:gd name="T92" fmla="*/ 221 w 488"/>
                <a:gd name="T93" fmla="*/ 354 h 681"/>
                <a:gd name="T94" fmla="*/ 169 w 488"/>
                <a:gd name="T95" fmla="*/ 366 h 681"/>
                <a:gd name="T96" fmla="*/ 135 w 488"/>
                <a:gd name="T97" fmla="*/ 385 h 681"/>
                <a:gd name="T98" fmla="*/ 115 w 488"/>
                <a:gd name="T99" fmla="*/ 415 h 681"/>
                <a:gd name="T100" fmla="*/ 107 w 488"/>
                <a:gd name="T101" fmla="*/ 454 h 681"/>
                <a:gd name="T102" fmla="*/ 107 w 488"/>
                <a:gd name="T103" fmla="*/ 484 h 681"/>
                <a:gd name="T104" fmla="*/ 112 w 488"/>
                <a:gd name="T105" fmla="*/ 526 h 681"/>
                <a:gd name="T106" fmla="*/ 124 w 488"/>
                <a:gd name="T107" fmla="*/ 557 h 681"/>
                <a:gd name="T108" fmla="*/ 144 w 488"/>
                <a:gd name="T109" fmla="*/ 577 h 681"/>
                <a:gd name="T110" fmla="*/ 171 w 488"/>
                <a:gd name="T111" fmla="*/ 588 h 681"/>
                <a:gd name="T112" fmla="*/ 218 w 488"/>
                <a:gd name="T113" fmla="*/ 594 h 681"/>
                <a:gd name="T114" fmla="*/ 259 w 488"/>
                <a:gd name="T115" fmla="*/ 591 h 681"/>
                <a:gd name="T116" fmla="*/ 319 w 488"/>
                <a:gd name="T117" fmla="*/ 574 h 681"/>
                <a:gd name="T118" fmla="*/ 381 w 488"/>
                <a:gd name="T119" fmla="*/ 546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681">
                  <a:moveTo>
                    <a:pt x="463" y="672"/>
                  </a:moveTo>
                  <a:lnTo>
                    <a:pt x="408" y="672"/>
                  </a:lnTo>
                  <a:lnTo>
                    <a:pt x="408" y="672"/>
                  </a:lnTo>
                  <a:lnTo>
                    <a:pt x="403" y="672"/>
                  </a:lnTo>
                  <a:lnTo>
                    <a:pt x="399" y="670"/>
                  </a:lnTo>
                  <a:lnTo>
                    <a:pt x="394" y="667"/>
                  </a:lnTo>
                  <a:lnTo>
                    <a:pt x="390" y="665"/>
                  </a:lnTo>
                  <a:lnTo>
                    <a:pt x="388" y="662"/>
                  </a:lnTo>
                  <a:lnTo>
                    <a:pt x="386" y="657"/>
                  </a:lnTo>
                  <a:lnTo>
                    <a:pt x="384" y="652"/>
                  </a:lnTo>
                  <a:lnTo>
                    <a:pt x="384" y="648"/>
                  </a:lnTo>
                  <a:lnTo>
                    <a:pt x="384" y="622"/>
                  </a:lnTo>
                  <a:lnTo>
                    <a:pt x="384" y="622"/>
                  </a:lnTo>
                  <a:lnTo>
                    <a:pt x="362" y="634"/>
                  </a:lnTo>
                  <a:lnTo>
                    <a:pt x="340" y="644"/>
                  </a:lnTo>
                  <a:lnTo>
                    <a:pt x="317" y="655"/>
                  </a:lnTo>
                  <a:lnTo>
                    <a:pt x="294" y="664"/>
                  </a:lnTo>
                  <a:lnTo>
                    <a:pt x="271" y="671"/>
                  </a:lnTo>
                  <a:lnTo>
                    <a:pt x="247" y="677"/>
                  </a:lnTo>
                  <a:lnTo>
                    <a:pt x="223" y="680"/>
                  </a:lnTo>
                  <a:lnTo>
                    <a:pt x="198" y="681"/>
                  </a:lnTo>
                  <a:lnTo>
                    <a:pt x="198" y="681"/>
                  </a:lnTo>
                  <a:lnTo>
                    <a:pt x="178" y="680"/>
                  </a:lnTo>
                  <a:lnTo>
                    <a:pt x="160" y="679"/>
                  </a:lnTo>
                  <a:lnTo>
                    <a:pt x="142" y="675"/>
                  </a:lnTo>
                  <a:lnTo>
                    <a:pt x="123" y="671"/>
                  </a:lnTo>
                  <a:lnTo>
                    <a:pt x="107" y="665"/>
                  </a:lnTo>
                  <a:lnTo>
                    <a:pt x="90" y="658"/>
                  </a:lnTo>
                  <a:lnTo>
                    <a:pt x="75" y="650"/>
                  </a:lnTo>
                  <a:lnTo>
                    <a:pt x="61" y="640"/>
                  </a:lnTo>
                  <a:lnTo>
                    <a:pt x="48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8" y="579"/>
                  </a:lnTo>
                  <a:lnTo>
                    <a:pt x="11" y="560"/>
                  </a:lnTo>
                  <a:lnTo>
                    <a:pt x="5" y="537"/>
                  </a:lnTo>
                  <a:lnTo>
                    <a:pt x="2" y="513"/>
                  </a:lnTo>
                  <a:lnTo>
                    <a:pt x="0" y="48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5" y="424"/>
                  </a:lnTo>
                  <a:lnTo>
                    <a:pt x="10" y="404"/>
                  </a:lnTo>
                  <a:lnTo>
                    <a:pt x="17" y="385"/>
                  </a:lnTo>
                  <a:lnTo>
                    <a:pt x="26" y="367"/>
                  </a:lnTo>
                  <a:lnTo>
                    <a:pt x="30" y="359"/>
                  </a:lnTo>
                  <a:lnTo>
                    <a:pt x="36" y="351"/>
                  </a:lnTo>
                  <a:lnTo>
                    <a:pt x="43" y="344"/>
                  </a:lnTo>
                  <a:lnTo>
                    <a:pt x="50" y="337"/>
                  </a:lnTo>
                  <a:lnTo>
                    <a:pt x="58" y="330"/>
                  </a:lnTo>
                  <a:lnTo>
                    <a:pt x="66" y="323"/>
                  </a:lnTo>
                  <a:lnTo>
                    <a:pt x="84" y="312"/>
                  </a:lnTo>
                  <a:lnTo>
                    <a:pt x="105" y="303"/>
                  </a:lnTo>
                  <a:lnTo>
                    <a:pt x="129" y="293"/>
                  </a:lnTo>
                  <a:lnTo>
                    <a:pt x="155" y="287"/>
                  </a:lnTo>
                  <a:lnTo>
                    <a:pt x="185" y="282"/>
                  </a:lnTo>
                  <a:lnTo>
                    <a:pt x="217" y="277"/>
                  </a:lnTo>
                  <a:lnTo>
                    <a:pt x="253" y="275"/>
                  </a:lnTo>
                  <a:lnTo>
                    <a:pt x="292" y="275"/>
                  </a:lnTo>
                  <a:lnTo>
                    <a:pt x="381" y="275"/>
                  </a:lnTo>
                  <a:lnTo>
                    <a:pt x="381" y="227"/>
                  </a:lnTo>
                  <a:lnTo>
                    <a:pt x="381" y="227"/>
                  </a:lnTo>
                  <a:lnTo>
                    <a:pt x="381" y="209"/>
                  </a:lnTo>
                  <a:lnTo>
                    <a:pt x="379" y="191"/>
                  </a:lnTo>
                  <a:lnTo>
                    <a:pt x="378" y="176"/>
                  </a:lnTo>
                  <a:lnTo>
                    <a:pt x="374" y="163"/>
                  </a:lnTo>
                  <a:lnTo>
                    <a:pt x="370" y="150"/>
                  </a:lnTo>
                  <a:lnTo>
                    <a:pt x="365" y="139"/>
                  </a:lnTo>
                  <a:lnTo>
                    <a:pt x="360" y="129"/>
                  </a:lnTo>
                  <a:lnTo>
                    <a:pt x="351" y="120"/>
                  </a:lnTo>
                  <a:lnTo>
                    <a:pt x="343" y="113"/>
                  </a:lnTo>
                  <a:lnTo>
                    <a:pt x="334" y="107"/>
                  </a:lnTo>
                  <a:lnTo>
                    <a:pt x="324" y="102"/>
                  </a:lnTo>
                  <a:lnTo>
                    <a:pt x="312" y="97"/>
                  </a:lnTo>
                  <a:lnTo>
                    <a:pt x="299" y="94"/>
                  </a:lnTo>
                  <a:lnTo>
                    <a:pt x="285" y="92"/>
                  </a:lnTo>
                  <a:lnTo>
                    <a:pt x="269" y="90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2"/>
                  </a:lnTo>
                  <a:lnTo>
                    <a:pt x="148" y="93"/>
                  </a:lnTo>
                  <a:lnTo>
                    <a:pt x="106" y="96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53" y="100"/>
                  </a:lnTo>
                  <a:lnTo>
                    <a:pt x="50" y="98"/>
                  </a:lnTo>
                  <a:lnTo>
                    <a:pt x="46" y="96"/>
                  </a:lnTo>
                  <a:lnTo>
                    <a:pt x="44" y="94"/>
                  </a:lnTo>
                  <a:lnTo>
                    <a:pt x="42" y="90"/>
                  </a:lnTo>
                  <a:lnTo>
                    <a:pt x="39" y="86"/>
                  </a:lnTo>
                  <a:lnTo>
                    <a:pt x="39" y="80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3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4" y="9"/>
                  </a:lnTo>
                  <a:lnTo>
                    <a:pt x="146" y="4"/>
                  </a:lnTo>
                  <a:lnTo>
                    <a:pt x="195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3" y="1"/>
                  </a:lnTo>
                  <a:lnTo>
                    <a:pt x="310" y="3"/>
                  </a:lnTo>
                  <a:lnTo>
                    <a:pt x="337" y="9"/>
                  </a:lnTo>
                  <a:lnTo>
                    <a:pt x="360" y="15"/>
                  </a:lnTo>
                  <a:lnTo>
                    <a:pt x="381" y="24"/>
                  </a:lnTo>
                  <a:lnTo>
                    <a:pt x="401" y="34"/>
                  </a:lnTo>
                  <a:lnTo>
                    <a:pt x="418" y="46"/>
                  </a:lnTo>
                  <a:lnTo>
                    <a:pt x="433" y="59"/>
                  </a:lnTo>
                  <a:lnTo>
                    <a:pt x="446" y="76"/>
                  </a:lnTo>
                  <a:lnTo>
                    <a:pt x="457" y="93"/>
                  </a:lnTo>
                  <a:lnTo>
                    <a:pt x="466" y="111"/>
                  </a:lnTo>
                  <a:lnTo>
                    <a:pt x="474" y="131"/>
                  </a:lnTo>
                  <a:lnTo>
                    <a:pt x="480" y="152"/>
                  </a:lnTo>
                  <a:lnTo>
                    <a:pt x="485" y="176"/>
                  </a:lnTo>
                  <a:lnTo>
                    <a:pt x="487" y="201"/>
                  </a:lnTo>
                  <a:lnTo>
                    <a:pt x="488" y="227"/>
                  </a:lnTo>
                  <a:lnTo>
                    <a:pt x="488" y="648"/>
                  </a:lnTo>
                  <a:lnTo>
                    <a:pt x="488" y="648"/>
                  </a:lnTo>
                  <a:lnTo>
                    <a:pt x="487" y="652"/>
                  </a:lnTo>
                  <a:lnTo>
                    <a:pt x="486" y="657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77" y="667"/>
                  </a:lnTo>
                  <a:lnTo>
                    <a:pt x="473" y="670"/>
                  </a:lnTo>
                  <a:lnTo>
                    <a:pt x="468" y="672"/>
                  </a:lnTo>
                  <a:lnTo>
                    <a:pt x="463" y="672"/>
                  </a:lnTo>
                  <a:lnTo>
                    <a:pt x="463" y="672"/>
                  </a:lnTo>
                  <a:close/>
                  <a:moveTo>
                    <a:pt x="381" y="351"/>
                  </a:moveTo>
                  <a:lnTo>
                    <a:pt x="292" y="351"/>
                  </a:lnTo>
                  <a:lnTo>
                    <a:pt x="292" y="351"/>
                  </a:lnTo>
                  <a:lnTo>
                    <a:pt x="265" y="351"/>
                  </a:lnTo>
                  <a:lnTo>
                    <a:pt x="243" y="353"/>
                  </a:lnTo>
                  <a:lnTo>
                    <a:pt x="221" y="354"/>
                  </a:lnTo>
                  <a:lnTo>
                    <a:pt x="201" y="358"/>
                  </a:lnTo>
                  <a:lnTo>
                    <a:pt x="184" y="361"/>
                  </a:lnTo>
                  <a:lnTo>
                    <a:pt x="169" y="366"/>
                  </a:lnTo>
                  <a:lnTo>
                    <a:pt x="156" y="371"/>
                  </a:lnTo>
                  <a:lnTo>
                    <a:pt x="145" y="378"/>
                  </a:lnTo>
                  <a:lnTo>
                    <a:pt x="135" y="385"/>
                  </a:lnTo>
                  <a:lnTo>
                    <a:pt x="127" y="394"/>
                  </a:lnTo>
                  <a:lnTo>
                    <a:pt x="121" y="404"/>
                  </a:lnTo>
                  <a:lnTo>
                    <a:pt x="115" y="415"/>
                  </a:lnTo>
                  <a:lnTo>
                    <a:pt x="112" y="427"/>
                  </a:lnTo>
                  <a:lnTo>
                    <a:pt x="109" y="439"/>
                  </a:lnTo>
                  <a:lnTo>
                    <a:pt x="107" y="454"/>
                  </a:lnTo>
                  <a:lnTo>
                    <a:pt x="107" y="469"/>
                  </a:lnTo>
                  <a:lnTo>
                    <a:pt x="107" y="484"/>
                  </a:lnTo>
                  <a:lnTo>
                    <a:pt x="107" y="484"/>
                  </a:lnTo>
                  <a:lnTo>
                    <a:pt x="107" y="500"/>
                  </a:lnTo>
                  <a:lnTo>
                    <a:pt x="109" y="514"/>
                  </a:lnTo>
                  <a:lnTo>
                    <a:pt x="112" y="526"/>
                  </a:lnTo>
                  <a:lnTo>
                    <a:pt x="115" y="538"/>
                  </a:lnTo>
                  <a:lnTo>
                    <a:pt x="119" y="548"/>
                  </a:lnTo>
                  <a:lnTo>
                    <a:pt x="124" y="557"/>
                  </a:lnTo>
                  <a:lnTo>
                    <a:pt x="130" y="564"/>
                  </a:lnTo>
                  <a:lnTo>
                    <a:pt x="137" y="571"/>
                  </a:lnTo>
                  <a:lnTo>
                    <a:pt x="144" y="577"/>
                  </a:lnTo>
                  <a:lnTo>
                    <a:pt x="152" y="581"/>
                  </a:lnTo>
                  <a:lnTo>
                    <a:pt x="161" y="586"/>
                  </a:lnTo>
                  <a:lnTo>
                    <a:pt x="171" y="588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8" y="594"/>
                  </a:lnTo>
                  <a:lnTo>
                    <a:pt x="218" y="594"/>
                  </a:lnTo>
                  <a:lnTo>
                    <a:pt x="239" y="593"/>
                  </a:lnTo>
                  <a:lnTo>
                    <a:pt x="259" y="591"/>
                  </a:lnTo>
                  <a:lnTo>
                    <a:pt x="279" y="587"/>
                  </a:lnTo>
                  <a:lnTo>
                    <a:pt x="299" y="581"/>
                  </a:lnTo>
                  <a:lnTo>
                    <a:pt x="319" y="574"/>
                  </a:lnTo>
                  <a:lnTo>
                    <a:pt x="339" y="566"/>
                  </a:lnTo>
                  <a:lnTo>
                    <a:pt x="360" y="556"/>
                  </a:lnTo>
                  <a:lnTo>
                    <a:pt x="381" y="546"/>
                  </a:lnTo>
                  <a:lnTo>
                    <a:pt x="381" y="35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3" name="Freeform 185"/>
            <p:cNvSpPr>
              <a:spLocks/>
            </p:cNvSpPr>
            <p:nvPr/>
          </p:nvSpPr>
          <p:spPr bwMode="auto">
            <a:xfrm>
              <a:off x="5139180" y="4488174"/>
              <a:ext cx="80153" cy="163275"/>
            </a:xfrm>
            <a:custGeom>
              <a:avLst/>
              <a:gdLst>
                <a:gd name="T0" fmla="*/ 383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4 w 404"/>
                <a:gd name="T7" fmla="*/ 824 h 825"/>
                <a:gd name="T8" fmla="*/ 247 w 404"/>
                <a:gd name="T9" fmla="*/ 821 h 825"/>
                <a:gd name="T10" fmla="*/ 216 w 404"/>
                <a:gd name="T11" fmla="*/ 814 h 825"/>
                <a:gd name="T12" fmla="*/ 191 w 404"/>
                <a:gd name="T13" fmla="*/ 802 h 825"/>
                <a:gd name="T14" fmla="*/ 170 w 404"/>
                <a:gd name="T15" fmla="*/ 784 h 825"/>
                <a:gd name="T16" fmla="*/ 156 w 404"/>
                <a:gd name="T17" fmla="*/ 759 h 825"/>
                <a:gd name="T18" fmla="*/ 145 w 404"/>
                <a:gd name="T19" fmla="*/ 727 h 825"/>
                <a:gd name="T20" fmla="*/ 141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0 w 404"/>
                <a:gd name="T61" fmla="*/ 6 h 825"/>
                <a:gd name="T62" fmla="*/ 244 w 404"/>
                <a:gd name="T63" fmla="*/ 12 h 825"/>
                <a:gd name="T64" fmla="*/ 246 w 404"/>
                <a:gd name="T65" fmla="*/ 20 h 825"/>
                <a:gd name="T66" fmla="*/ 376 w 404"/>
                <a:gd name="T67" fmla="*/ 152 h 825"/>
                <a:gd name="T68" fmla="*/ 382 w 404"/>
                <a:gd name="T69" fmla="*/ 153 h 825"/>
                <a:gd name="T70" fmla="*/ 390 w 404"/>
                <a:gd name="T71" fmla="*/ 156 h 825"/>
                <a:gd name="T72" fmla="*/ 396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6 w 404"/>
                <a:gd name="T81" fmla="*/ 231 h 825"/>
                <a:gd name="T82" fmla="*/ 390 w 404"/>
                <a:gd name="T83" fmla="*/ 238 h 825"/>
                <a:gd name="T84" fmla="*/ 382 w 404"/>
                <a:gd name="T85" fmla="*/ 241 h 825"/>
                <a:gd name="T86" fmla="*/ 246 w 404"/>
                <a:gd name="T87" fmla="*/ 241 h 825"/>
                <a:gd name="T88" fmla="*/ 246 w 404"/>
                <a:gd name="T89" fmla="*/ 662 h 825"/>
                <a:gd name="T90" fmla="*/ 250 w 404"/>
                <a:gd name="T91" fmla="*/ 702 h 825"/>
                <a:gd name="T92" fmla="*/ 254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0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3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3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3" y="818"/>
                  </a:moveTo>
                  <a:lnTo>
                    <a:pt x="383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4" y="824"/>
                  </a:lnTo>
                  <a:lnTo>
                    <a:pt x="265" y="823"/>
                  </a:lnTo>
                  <a:lnTo>
                    <a:pt x="247" y="821"/>
                  </a:lnTo>
                  <a:lnTo>
                    <a:pt x="231" y="818"/>
                  </a:lnTo>
                  <a:lnTo>
                    <a:pt x="216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0" y="784"/>
                  </a:lnTo>
                  <a:lnTo>
                    <a:pt x="162" y="772"/>
                  </a:lnTo>
                  <a:lnTo>
                    <a:pt x="156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1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3" y="226"/>
                  </a:lnTo>
                  <a:lnTo>
                    <a:pt x="9" y="224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6" y="158"/>
                  </a:lnTo>
                  <a:lnTo>
                    <a:pt x="9" y="155"/>
                  </a:lnTo>
                  <a:lnTo>
                    <a:pt x="13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8" y="4"/>
                  </a:lnTo>
                  <a:lnTo>
                    <a:pt x="240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6" y="20"/>
                  </a:lnTo>
                  <a:lnTo>
                    <a:pt x="246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2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6" y="163"/>
                  </a:lnTo>
                  <a:lnTo>
                    <a:pt x="399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9" y="226"/>
                  </a:lnTo>
                  <a:lnTo>
                    <a:pt x="396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2" y="241"/>
                  </a:lnTo>
                  <a:lnTo>
                    <a:pt x="376" y="241"/>
                  </a:lnTo>
                  <a:lnTo>
                    <a:pt x="246" y="241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85"/>
                  </a:lnTo>
                  <a:lnTo>
                    <a:pt x="250" y="702"/>
                  </a:lnTo>
                  <a:lnTo>
                    <a:pt x="251" y="709"/>
                  </a:lnTo>
                  <a:lnTo>
                    <a:pt x="254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5" y="735"/>
                  </a:lnTo>
                  <a:lnTo>
                    <a:pt x="281" y="737"/>
                  </a:lnTo>
                  <a:lnTo>
                    <a:pt x="294" y="738"/>
                  </a:lnTo>
                  <a:lnTo>
                    <a:pt x="310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3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6" y="814"/>
                  </a:lnTo>
                  <a:lnTo>
                    <a:pt x="392" y="816"/>
                  </a:lnTo>
                  <a:lnTo>
                    <a:pt x="383" y="818"/>
                  </a:lnTo>
                  <a:lnTo>
                    <a:pt x="383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4" name="Freeform 186"/>
            <p:cNvSpPr>
              <a:spLocks noEditPoints="1"/>
            </p:cNvSpPr>
            <p:nvPr/>
          </p:nvSpPr>
          <p:spPr bwMode="auto">
            <a:xfrm>
              <a:off x="5237145" y="451667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0 h 681"/>
                <a:gd name="T4" fmla="*/ 123 w 534"/>
                <a:gd name="T5" fmla="*/ 500 h 681"/>
                <a:gd name="T6" fmla="*/ 149 w 534"/>
                <a:gd name="T7" fmla="*/ 544 h 681"/>
                <a:gd name="T8" fmla="*/ 186 w 534"/>
                <a:gd name="T9" fmla="*/ 571 h 681"/>
                <a:gd name="T10" fmla="*/ 235 w 534"/>
                <a:gd name="T11" fmla="*/ 585 h 681"/>
                <a:gd name="T12" fmla="*/ 274 w 534"/>
                <a:gd name="T13" fmla="*/ 587 h 681"/>
                <a:gd name="T14" fmla="*/ 443 w 534"/>
                <a:gd name="T15" fmla="*/ 580 h 681"/>
                <a:gd name="T16" fmla="*/ 495 w 534"/>
                <a:gd name="T17" fmla="*/ 574 h 681"/>
                <a:gd name="T18" fmla="*/ 509 w 534"/>
                <a:gd name="T19" fmla="*/ 578 h 681"/>
                <a:gd name="T20" fmla="*/ 514 w 534"/>
                <a:gd name="T21" fmla="*/ 587 h 681"/>
                <a:gd name="T22" fmla="*/ 515 w 534"/>
                <a:gd name="T23" fmla="*/ 632 h 681"/>
                <a:gd name="T24" fmla="*/ 510 w 534"/>
                <a:gd name="T25" fmla="*/ 650 h 681"/>
                <a:gd name="T26" fmla="*/ 497 w 534"/>
                <a:gd name="T27" fmla="*/ 658 h 681"/>
                <a:gd name="T28" fmla="*/ 439 w 534"/>
                <a:gd name="T29" fmla="*/ 669 h 681"/>
                <a:gd name="T30" fmla="*/ 333 w 534"/>
                <a:gd name="T31" fmla="*/ 679 h 681"/>
                <a:gd name="T32" fmla="*/ 274 w 534"/>
                <a:gd name="T33" fmla="*/ 681 h 681"/>
                <a:gd name="T34" fmla="*/ 197 w 534"/>
                <a:gd name="T35" fmla="*/ 673 h 681"/>
                <a:gd name="T36" fmla="*/ 127 w 534"/>
                <a:gd name="T37" fmla="*/ 648 h 681"/>
                <a:gd name="T38" fmla="*/ 95 w 534"/>
                <a:gd name="T39" fmla="*/ 628 h 681"/>
                <a:gd name="T40" fmla="*/ 66 w 534"/>
                <a:gd name="T41" fmla="*/ 602 h 681"/>
                <a:gd name="T42" fmla="*/ 44 w 534"/>
                <a:gd name="T43" fmla="*/ 570 h 681"/>
                <a:gd name="T44" fmla="*/ 24 w 534"/>
                <a:gd name="T45" fmla="*/ 531 h 681"/>
                <a:gd name="T46" fmla="*/ 10 w 534"/>
                <a:gd name="T47" fmla="*/ 485 h 681"/>
                <a:gd name="T48" fmla="*/ 2 w 534"/>
                <a:gd name="T49" fmla="*/ 431 h 681"/>
                <a:gd name="T50" fmla="*/ 0 w 534"/>
                <a:gd name="T51" fmla="*/ 282 h 681"/>
                <a:gd name="T52" fmla="*/ 5 w 534"/>
                <a:gd name="T53" fmla="*/ 220 h 681"/>
                <a:gd name="T54" fmla="*/ 27 w 534"/>
                <a:gd name="T55" fmla="*/ 140 h 681"/>
                <a:gd name="T56" fmla="*/ 54 w 534"/>
                <a:gd name="T57" fmla="*/ 96 h 681"/>
                <a:gd name="T58" fmla="*/ 78 w 534"/>
                <a:gd name="T59" fmla="*/ 68 h 681"/>
                <a:gd name="T60" fmla="*/ 108 w 534"/>
                <a:gd name="T61" fmla="*/ 43 h 681"/>
                <a:gd name="T62" fmla="*/ 141 w 534"/>
                <a:gd name="T63" fmla="*/ 25 h 681"/>
                <a:gd name="T64" fmla="*/ 180 w 534"/>
                <a:gd name="T65" fmla="*/ 11 h 681"/>
                <a:gd name="T66" fmla="*/ 237 w 534"/>
                <a:gd name="T67" fmla="*/ 1 h 681"/>
                <a:gd name="T68" fmla="*/ 300 w 534"/>
                <a:gd name="T69" fmla="*/ 1 h 681"/>
                <a:gd name="T70" fmla="*/ 359 w 534"/>
                <a:gd name="T71" fmla="*/ 11 h 681"/>
                <a:gd name="T72" fmla="*/ 397 w 534"/>
                <a:gd name="T73" fmla="*/ 25 h 681"/>
                <a:gd name="T74" fmla="*/ 430 w 534"/>
                <a:gd name="T75" fmla="*/ 43 h 681"/>
                <a:gd name="T76" fmla="*/ 459 w 534"/>
                <a:gd name="T77" fmla="*/ 68 h 681"/>
                <a:gd name="T78" fmla="*/ 483 w 534"/>
                <a:gd name="T79" fmla="*/ 96 h 681"/>
                <a:gd name="T80" fmla="*/ 508 w 534"/>
                <a:gd name="T81" fmla="*/ 141 h 681"/>
                <a:gd name="T82" fmla="*/ 530 w 534"/>
                <a:gd name="T83" fmla="*/ 221 h 681"/>
                <a:gd name="T84" fmla="*/ 534 w 534"/>
                <a:gd name="T85" fmla="*/ 347 h 681"/>
                <a:gd name="T86" fmla="*/ 532 w 534"/>
                <a:gd name="T87" fmla="*/ 358 h 681"/>
                <a:gd name="T88" fmla="*/ 524 w 534"/>
                <a:gd name="T89" fmla="*/ 369 h 681"/>
                <a:gd name="T90" fmla="*/ 512 w 534"/>
                <a:gd name="T91" fmla="*/ 374 h 681"/>
                <a:gd name="T92" fmla="*/ 427 w 534"/>
                <a:gd name="T93" fmla="*/ 282 h 681"/>
                <a:gd name="T94" fmla="*/ 421 w 534"/>
                <a:gd name="T95" fmla="*/ 214 h 681"/>
                <a:gd name="T96" fmla="*/ 405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50 w 534"/>
                <a:gd name="T105" fmla="*/ 94 h 681"/>
                <a:gd name="T106" fmla="*/ 200 w 534"/>
                <a:gd name="T107" fmla="*/ 104 h 681"/>
                <a:gd name="T108" fmla="*/ 159 w 534"/>
                <a:gd name="T109" fmla="*/ 127 h 681"/>
                <a:gd name="T110" fmla="*/ 131 w 534"/>
                <a:gd name="T111" fmla="*/ 165 h 681"/>
                <a:gd name="T112" fmla="*/ 112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2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8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49" y="544"/>
                  </a:lnTo>
                  <a:lnTo>
                    <a:pt x="161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2" y="577"/>
                  </a:lnTo>
                  <a:lnTo>
                    <a:pt x="218" y="581"/>
                  </a:lnTo>
                  <a:lnTo>
                    <a:pt x="235" y="585"/>
                  </a:lnTo>
                  <a:lnTo>
                    <a:pt x="255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30" y="587"/>
                  </a:lnTo>
                  <a:lnTo>
                    <a:pt x="388" y="584"/>
                  </a:lnTo>
                  <a:lnTo>
                    <a:pt x="443" y="580"/>
                  </a:lnTo>
                  <a:lnTo>
                    <a:pt x="490" y="574"/>
                  </a:lnTo>
                  <a:lnTo>
                    <a:pt x="490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6"/>
                  </a:lnTo>
                  <a:lnTo>
                    <a:pt x="509" y="578"/>
                  </a:lnTo>
                  <a:lnTo>
                    <a:pt x="512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5" y="592"/>
                  </a:lnTo>
                  <a:lnTo>
                    <a:pt x="515" y="632"/>
                  </a:lnTo>
                  <a:lnTo>
                    <a:pt x="515" y="632"/>
                  </a:lnTo>
                  <a:lnTo>
                    <a:pt x="514" y="642"/>
                  </a:lnTo>
                  <a:lnTo>
                    <a:pt x="513" y="647"/>
                  </a:lnTo>
                  <a:lnTo>
                    <a:pt x="510" y="650"/>
                  </a:lnTo>
                  <a:lnTo>
                    <a:pt x="507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8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4" y="570"/>
                  </a:lnTo>
                  <a:lnTo>
                    <a:pt x="35" y="557"/>
                  </a:lnTo>
                  <a:lnTo>
                    <a:pt x="30" y="545"/>
                  </a:lnTo>
                  <a:lnTo>
                    <a:pt x="24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7" y="468"/>
                  </a:lnTo>
                  <a:lnTo>
                    <a:pt x="3" y="449"/>
                  </a:lnTo>
                  <a:lnTo>
                    <a:pt x="2" y="431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5" y="220"/>
                  </a:lnTo>
                  <a:lnTo>
                    <a:pt x="10" y="193"/>
                  </a:lnTo>
                  <a:lnTo>
                    <a:pt x="18" y="165"/>
                  </a:lnTo>
                  <a:lnTo>
                    <a:pt x="27" y="140"/>
                  </a:lnTo>
                  <a:lnTo>
                    <a:pt x="40" y="117"/>
                  </a:lnTo>
                  <a:lnTo>
                    <a:pt x="46" y="107"/>
                  </a:lnTo>
                  <a:lnTo>
                    <a:pt x="54" y="96"/>
                  </a:lnTo>
                  <a:lnTo>
                    <a:pt x="62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30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80" y="11"/>
                  </a:lnTo>
                  <a:lnTo>
                    <a:pt x="194" y="8"/>
                  </a:lnTo>
                  <a:lnTo>
                    <a:pt x="208" y="4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5" y="8"/>
                  </a:lnTo>
                  <a:lnTo>
                    <a:pt x="359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7" y="25"/>
                  </a:lnTo>
                  <a:lnTo>
                    <a:pt x="408" y="31"/>
                  </a:lnTo>
                  <a:lnTo>
                    <a:pt x="420" y="37"/>
                  </a:lnTo>
                  <a:lnTo>
                    <a:pt x="430" y="43"/>
                  </a:lnTo>
                  <a:lnTo>
                    <a:pt x="440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7"/>
                  </a:lnTo>
                  <a:lnTo>
                    <a:pt x="534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1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2" y="374"/>
                  </a:lnTo>
                  <a:lnTo>
                    <a:pt x="512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2" y="178"/>
                  </a:lnTo>
                  <a:lnTo>
                    <a:pt x="405" y="163"/>
                  </a:lnTo>
                  <a:lnTo>
                    <a:pt x="397" y="149"/>
                  </a:lnTo>
                  <a:lnTo>
                    <a:pt x="388" y="136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50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200" y="104"/>
                  </a:lnTo>
                  <a:lnTo>
                    <a:pt x="185" y="110"/>
                  </a:lnTo>
                  <a:lnTo>
                    <a:pt x="172" y="118"/>
                  </a:lnTo>
                  <a:lnTo>
                    <a:pt x="159" y="127"/>
                  </a:lnTo>
                  <a:lnTo>
                    <a:pt x="149" y="139"/>
                  </a:lnTo>
                  <a:lnTo>
                    <a:pt x="139" y="151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8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7" y="293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5" name="Freeform 187"/>
            <p:cNvSpPr>
              <a:spLocks noEditPoints="1"/>
            </p:cNvSpPr>
            <p:nvPr/>
          </p:nvSpPr>
          <p:spPr bwMode="auto">
            <a:xfrm>
              <a:off x="5368359" y="4518454"/>
              <a:ext cx="111621" cy="179306"/>
            </a:xfrm>
            <a:custGeom>
              <a:avLst/>
              <a:gdLst>
                <a:gd name="T0" fmla="*/ 523 w 566"/>
                <a:gd name="T1" fmla="*/ 121 h 906"/>
                <a:gd name="T2" fmla="*/ 542 w 566"/>
                <a:gd name="T3" fmla="*/ 224 h 906"/>
                <a:gd name="T4" fmla="*/ 517 w 566"/>
                <a:gd name="T5" fmla="*/ 330 h 906"/>
                <a:gd name="T6" fmla="*/ 418 w 566"/>
                <a:gd name="T7" fmla="*/ 409 h 906"/>
                <a:gd name="T8" fmla="*/ 274 w 566"/>
                <a:gd name="T9" fmla="*/ 430 h 906"/>
                <a:gd name="T10" fmla="*/ 162 w 566"/>
                <a:gd name="T11" fmla="*/ 416 h 906"/>
                <a:gd name="T12" fmla="*/ 116 w 566"/>
                <a:gd name="T13" fmla="*/ 419 h 906"/>
                <a:gd name="T14" fmla="*/ 104 w 566"/>
                <a:gd name="T15" fmla="*/ 447 h 906"/>
                <a:gd name="T16" fmla="*/ 124 w 566"/>
                <a:gd name="T17" fmla="*/ 479 h 906"/>
                <a:gd name="T18" fmla="*/ 407 w 566"/>
                <a:gd name="T19" fmla="*/ 556 h 906"/>
                <a:gd name="T20" fmla="*/ 510 w 566"/>
                <a:gd name="T21" fmla="*/ 611 h 906"/>
                <a:gd name="T22" fmla="*/ 553 w 566"/>
                <a:gd name="T23" fmla="*/ 709 h 906"/>
                <a:gd name="T24" fmla="*/ 538 w 566"/>
                <a:gd name="T25" fmla="*/ 797 h 906"/>
                <a:gd name="T26" fmla="*/ 452 w 566"/>
                <a:gd name="T27" fmla="*/ 877 h 906"/>
                <a:gd name="T28" fmla="*/ 277 w 566"/>
                <a:gd name="T29" fmla="*/ 906 h 906"/>
                <a:gd name="T30" fmla="*/ 128 w 566"/>
                <a:gd name="T31" fmla="*/ 885 h 906"/>
                <a:gd name="T32" fmla="*/ 26 w 566"/>
                <a:gd name="T33" fmla="*/ 811 h 906"/>
                <a:gd name="T34" fmla="*/ 0 w 566"/>
                <a:gd name="T35" fmla="*/ 703 h 906"/>
                <a:gd name="T36" fmla="*/ 9 w 566"/>
                <a:gd name="T37" fmla="*/ 643 h 906"/>
                <a:gd name="T38" fmla="*/ 75 w 566"/>
                <a:gd name="T39" fmla="*/ 549 h 906"/>
                <a:gd name="T40" fmla="*/ 33 w 566"/>
                <a:gd name="T41" fmla="*/ 518 h 906"/>
                <a:gd name="T42" fmla="*/ 12 w 566"/>
                <a:gd name="T43" fmla="*/ 451 h 906"/>
                <a:gd name="T44" fmla="*/ 31 w 566"/>
                <a:gd name="T45" fmla="*/ 391 h 906"/>
                <a:gd name="T46" fmla="*/ 36 w 566"/>
                <a:gd name="T47" fmla="*/ 336 h 906"/>
                <a:gd name="T48" fmla="*/ 6 w 566"/>
                <a:gd name="T49" fmla="*/ 224 h 906"/>
                <a:gd name="T50" fmla="*/ 18 w 566"/>
                <a:gd name="T51" fmla="*/ 135 h 906"/>
                <a:gd name="T52" fmla="*/ 97 w 566"/>
                <a:gd name="T53" fmla="*/ 40 h 906"/>
                <a:gd name="T54" fmla="*/ 236 w 566"/>
                <a:gd name="T55" fmla="*/ 1 h 906"/>
                <a:gd name="T56" fmla="*/ 554 w 566"/>
                <a:gd name="T57" fmla="*/ 4 h 906"/>
                <a:gd name="T58" fmla="*/ 566 w 566"/>
                <a:gd name="T59" fmla="*/ 58 h 906"/>
                <a:gd name="T60" fmla="*/ 557 w 566"/>
                <a:gd name="T61" fmla="*/ 77 h 906"/>
                <a:gd name="T62" fmla="*/ 446 w 566"/>
                <a:gd name="T63" fmla="*/ 701 h 906"/>
                <a:gd name="T64" fmla="*/ 422 w 566"/>
                <a:gd name="T65" fmla="*/ 659 h 906"/>
                <a:gd name="T66" fmla="*/ 299 w 566"/>
                <a:gd name="T67" fmla="*/ 615 h 906"/>
                <a:gd name="T68" fmla="*/ 120 w 566"/>
                <a:gd name="T69" fmla="*/ 628 h 906"/>
                <a:gd name="T70" fmla="*/ 104 w 566"/>
                <a:gd name="T71" fmla="*/ 713 h 906"/>
                <a:gd name="T72" fmla="*/ 124 w 566"/>
                <a:gd name="T73" fmla="*/ 778 h 906"/>
                <a:gd name="T74" fmla="*/ 194 w 566"/>
                <a:gd name="T75" fmla="*/ 815 h 906"/>
                <a:gd name="T76" fmla="*/ 301 w 566"/>
                <a:gd name="T77" fmla="*/ 823 h 906"/>
                <a:gd name="T78" fmla="*/ 404 w 566"/>
                <a:gd name="T79" fmla="*/ 802 h 906"/>
                <a:gd name="T80" fmla="*/ 443 w 566"/>
                <a:gd name="T81" fmla="*/ 752 h 906"/>
                <a:gd name="T82" fmla="*/ 437 w 566"/>
                <a:gd name="T83" fmla="*/ 214 h 906"/>
                <a:gd name="T84" fmla="*/ 420 w 566"/>
                <a:gd name="T85" fmla="*/ 141 h 906"/>
                <a:gd name="T86" fmla="*/ 354 w 566"/>
                <a:gd name="T87" fmla="*/ 95 h 906"/>
                <a:gd name="T88" fmla="*/ 250 w 566"/>
                <a:gd name="T89" fmla="*/ 86 h 906"/>
                <a:gd name="T90" fmla="*/ 151 w 566"/>
                <a:gd name="T91" fmla="*/ 116 h 906"/>
                <a:gd name="T92" fmla="*/ 114 w 566"/>
                <a:gd name="T93" fmla="*/ 177 h 906"/>
                <a:gd name="T94" fmla="*/ 111 w 566"/>
                <a:gd name="T95" fmla="*/ 234 h 906"/>
                <a:gd name="T96" fmla="*/ 133 w 566"/>
                <a:gd name="T97" fmla="*/ 296 h 906"/>
                <a:gd name="T98" fmla="*/ 207 w 566"/>
                <a:gd name="T99" fmla="*/ 339 h 906"/>
                <a:gd name="T100" fmla="*/ 319 w 566"/>
                <a:gd name="T101" fmla="*/ 344 h 906"/>
                <a:gd name="T102" fmla="*/ 405 w 566"/>
                <a:gd name="T103" fmla="*/ 312 h 906"/>
                <a:gd name="T104" fmla="*/ 436 w 566"/>
                <a:gd name="T105" fmla="*/ 2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906">
                  <a:moveTo>
                    <a:pt x="545" y="81"/>
                  </a:moveTo>
                  <a:lnTo>
                    <a:pt x="501" y="89"/>
                  </a:lnTo>
                  <a:lnTo>
                    <a:pt x="501" y="89"/>
                  </a:lnTo>
                  <a:lnTo>
                    <a:pt x="509" y="99"/>
                  </a:lnTo>
                  <a:lnTo>
                    <a:pt x="516" y="110"/>
                  </a:lnTo>
                  <a:lnTo>
                    <a:pt x="523" y="121"/>
                  </a:lnTo>
                  <a:lnTo>
                    <a:pt x="530" y="136"/>
                  </a:lnTo>
                  <a:lnTo>
                    <a:pt x="534" y="152"/>
                  </a:lnTo>
                  <a:lnTo>
                    <a:pt x="539" y="170"/>
                  </a:lnTo>
                  <a:lnTo>
                    <a:pt x="541" y="190"/>
                  </a:lnTo>
                  <a:lnTo>
                    <a:pt x="542" y="214"/>
                  </a:lnTo>
                  <a:lnTo>
                    <a:pt x="542" y="224"/>
                  </a:lnTo>
                  <a:lnTo>
                    <a:pt x="542" y="224"/>
                  </a:lnTo>
                  <a:lnTo>
                    <a:pt x="541" y="248"/>
                  </a:lnTo>
                  <a:lnTo>
                    <a:pt x="538" y="271"/>
                  </a:lnTo>
                  <a:lnTo>
                    <a:pt x="533" y="292"/>
                  </a:lnTo>
                  <a:lnTo>
                    <a:pt x="526" y="312"/>
                  </a:lnTo>
                  <a:lnTo>
                    <a:pt x="517" y="330"/>
                  </a:lnTo>
                  <a:lnTo>
                    <a:pt x="506" y="347"/>
                  </a:lnTo>
                  <a:lnTo>
                    <a:pt x="493" y="362"/>
                  </a:lnTo>
                  <a:lnTo>
                    <a:pt x="478" y="376"/>
                  </a:lnTo>
                  <a:lnTo>
                    <a:pt x="460" y="389"/>
                  </a:lnTo>
                  <a:lnTo>
                    <a:pt x="440" y="400"/>
                  </a:lnTo>
                  <a:lnTo>
                    <a:pt x="418" y="409"/>
                  </a:lnTo>
                  <a:lnTo>
                    <a:pt x="394" y="416"/>
                  </a:lnTo>
                  <a:lnTo>
                    <a:pt x="368" y="422"/>
                  </a:lnTo>
                  <a:lnTo>
                    <a:pt x="339" y="427"/>
                  </a:lnTo>
                  <a:lnTo>
                    <a:pt x="307" y="429"/>
                  </a:lnTo>
                  <a:lnTo>
                    <a:pt x="274" y="430"/>
                  </a:lnTo>
                  <a:lnTo>
                    <a:pt x="274" y="430"/>
                  </a:lnTo>
                  <a:lnTo>
                    <a:pt x="251" y="430"/>
                  </a:lnTo>
                  <a:lnTo>
                    <a:pt x="230" y="428"/>
                  </a:lnTo>
                  <a:lnTo>
                    <a:pt x="211" y="427"/>
                  </a:lnTo>
                  <a:lnTo>
                    <a:pt x="192" y="423"/>
                  </a:lnTo>
                  <a:lnTo>
                    <a:pt x="176" y="420"/>
                  </a:lnTo>
                  <a:lnTo>
                    <a:pt x="162" y="416"/>
                  </a:lnTo>
                  <a:lnTo>
                    <a:pt x="148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27" y="409"/>
                  </a:lnTo>
                  <a:lnTo>
                    <a:pt x="120" y="414"/>
                  </a:lnTo>
                  <a:lnTo>
                    <a:pt x="116" y="419"/>
                  </a:lnTo>
                  <a:lnTo>
                    <a:pt x="111" y="423"/>
                  </a:lnTo>
                  <a:lnTo>
                    <a:pt x="108" y="429"/>
                  </a:lnTo>
                  <a:lnTo>
                    <a:pt x="105" y="435"/>
                  </a:lnTo>
                  <a:lnTo>
                    <a:pt x="104" y="440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54"/>
                  </a:lnTo>
                  <a:lnTo>
                    <a:pt x="105" y="461"/>
                  </a:lnTo>
                  <a:lnTo>
                    <a:pt x="108" y="467"/>
                  </a:lnTo>
                  <a:lnTo>
                    <a:pt x="112" y="471"/>
                  </a:lnTo>
                  <a:lnTo>
                    <a:pt x="117" y="476"/>
                  </a:lnTo>
                  <a:lnTo>
                    <a:pt x="124" y="479"/>
                  </a:lnTo>
                  <a:lnTo>
                    <a:pt x="132" y="483"/>
                  </a:lnTo>
                  <a:lnTo>
                    <a:pt x="141" y="485"/>
                  </a:lnTo>
                  <a:lnTo>
                    <a:pt x="321" y="531"/>
                  </a:lnTo>
                  <a:lnTo>
                    <a:pt x="321" y="531"/>
                  </a:lnTo>
                  <a:lnTo>
                    <a:pt x="365" y="542"/>
                  </a:lnTo>
                  <a:lnTo>
                    <a:pt x="407" y="556"/>
                  </a:lnTo>
                  <a:lnTo>
                    <a:pt x="428" y="563"/>
                  </a:lnTo>
                  <a:lnTo>
                    <a:pt x="446" y="571"/>
                  </a:lnTo>
                  <a:lnTo>
                    <a:pt x="464" y="579"/>
                  </a:lnTo>
                  <a:lnTo>
                    <a:pt x="482" y="588"/>
                  </a:lnTo>
                  <a:lnTo>
                    <a:pt x="496" y="600"/>
                  </a:lnTo>
                  <a:lnTo>
                    <a:pt x="510" y="611"/>
                  </a:lnTo>
                  <a:lnTo>
                    <a:pt x="523" y="624"/>
                  </a:lnTo>
                  <a:lnTo>
                    <a:pt x="533" y="638"/>
                  </a:lnTo>
                  <a:lnTo>
                    <a:pt x="541" y="653"/>
                  </a:lnTo>
                  <a:lnTo>
                    <a:pt x="548" y="670"/>
                  </a:lnTo>
                  <a:lnTo>
                    <a:pt x="552" y="688"/>
                  </a:lnTo>
                  <a:lnTo>
                    <a:pt x="553" y="709"/>
                  </a:lnTo>
                  <a:lnTo>
                    <a:pt x="553" y="718"/>
                  </a:lnTo>
                  <a:lnTo>
                    <a:pt x="553" y="718"/>
                  </a:lnTo>
                  <a:lnTo>
                    <a:pt x="552" y="740"/>
                  </a:lnTo>
                  <a:lnTo>
                    <a:pt x="549" y="759"/>
                  </a:lnTo>
                  <a:lnTo>
                    <a:pt x="545" y="779"/>
                  </a:lnTo>
                  <a:lnTo>
                    <a:pt x="538" y="797"/>
                  </a:lnTo>
                  <a:lnTo>
                    <a:pt x="529" y="813"/>
                  </a:lnTo>
                  <a:lnTo>
                    <a:pt x="518" y="828"/>
                  </a:lnTo>
                  <a:lnTo>
                    <a:pt x="504" y="843"/>
                  </a:lnTo>
                  <a:lnTo>
                    <a:pt x="490" y="856"/>
                  </a:lnTo>
                  <a:lnTo>
                    <a:pt x="471" y="867"/>
                  </a:lnTo>
                  <a:lnTo>
                    <a:pt x="452" y="877"/>
                  </a:lnTo>
                  <a:lnTo>
                    <a:pt x="429" y="885"/>
                  </a:lnTo>
                  <a:lnTo>
                    <a:pt x="404" y="892"/>
                  </a:lnTo>
                  <a:lnTo>
                    <a:pt x="376" y="898"/>
                  </a:lnTo>
                  <a:lnTo>
                    <a:pt x="346" y="903"/>
                  </a:lnTo>
                  <a:lnTo>
                    <a:pt x="313" y="905"/>
                  </a:lnTo>
                  <a:lnTo>
                    <a:pt x="277" y="906"/>
                  </a:lnTo>
                  <a:lnTo>
                    <a:pt x="277" y="906"/>
                  </a:lnTo>
                  <a:lnTo>
                    <a:pt x="243" y="905"/>
                  </a:lnTo>
                  <a:lnTo>
                    <a:pt x="211" y="903"/>
                  </a:lnTo>
                  <a:lnTo>
                    <a:pt x="181" y="898"/>
                  </a:lnTo>
                  <a:lnTo>
                    <a:pt x="153" y="892"/>
                  </a:lnTo>
                  <a:lnTo>
                    <a:pt x="128" y="885"/>
                  </a:lnTo>
                  <a:lnTo>
                    <a:pt x="105" y="876"/>
                  </a:lnTo>
                  <a:lnTo>
                    <a:pt x="86" y="866"/>
                  </a:lnTo>
                  <a:lnTo>
                    <a:pt x="67" y="854"/>
                  </a:lnTo>
                  <a:lnTo>
                    <a:pt x="51" y="841"/>
                  </a:lnTo>
                  <a:lnTo>
                    <a:pt x="38" y="827"/>
                  </a:lnTo>
                  <a:lnTo>
                    <a:pt x="26" y="811"/>
                  </a:lnTo>
                  <a:lnTo>
                    <a:pt x="16" y="794"/>
                  </a:lnTo>
                  <a:lnTo>
                    <a:pt x="9" y="775"/>
                  </a:lnTo>
                  <a:lnTo>
                    <a:pt x="4" y="756"/>
                  </a:lnTo>
                  <a:lnTo>
                    <a:pt x="1" y="735"/>
                  </a:lnTo>
                  <a:lnTo>
                    <a:pt x="0" y="71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690"/>
                  </a:lnTo>
                  <a:lnTo>
                    <a:pt x="1" y="678"/>
                  </a:lnTo>
                  <a:lnTo>
                    <a:pt x="3" y="666"/>
                  </a:lnTo>
                  <a:lnTo>
                    <a:pt x="7" y="655"/>
                  </a:lnTo>
                  <a:lnTo>
                    <a:pt x="9" y="643"/>
                  </a:lnTo>
                  <a:lnTo>
                    <a:pt x="14" y="633"/>
                  </a:lnTo>
                  <a:lnTo>
                    <a:pt x="23" y="612"/>
                  </a:lnTo>
                  <a:lnTo>
                    <a:pt x="34" y="593"/>
                  </a:lnTo>
                  <a:lnTo>
                    <a:pt x="47" y="577"/>
                  </a:lnTo>
                  <a:lnTo>
                    <a:pt x="61" y="562"/>
                  </a:lnTo>
                  <a:lnTo>
                    <a:pt x="75" y="549"/>
                  </a:lnTo>
                  <a:lnTo>
                    <a:pt x="67" y="546"/>
                  </a:lnTo>
                  <a:lnTo>
                    <a:pt x="67" y="546"/>
                  </a:lnTo>
                  <a:lnTo>
                    <a:pt x="61" y="542"/>
                  </a:lnTo>
                  <a:lnTo>
                    <a:pt x="54" y="539"/>
                  </a:lnTo>
                  <a:lnTo>
                    <a:pt x="42" y="530"/>
                  </a:lnTo>
                  <a:lnTo>
                    <a:pt x="33" y="518"/>
                  </a:lnTo>
                  <a:lnTo>
                    <a:pt x="25" y="507"/>
                  </a:lnTo>
                  <a:lnTo>
                    <a:pt x="19" y="493"/>
                  </a:lnTo>
                  <a:lnTo>
                    <a:pt x="15" y="479"/>
                  </a:lnTo>
                  <a:lnTo>
                    <a:pt x="12" y="466"/>
                  </a:lnTo>
                  <a:lnTo>
                    <a:pt x="12" y="452"/>
                  </a:lnTo>
                  <a:lnTo>
                    <a:pt x="12" y="451"/>
                  </a:lnTo>
                  <a:lnTo>
                    <a:pt x="12" y="451"/>
                  </a:lnTo>
                  <a:lnTo>
                    <a:pt x="12" y="438"/>
                  </a:lnTo>
                  <a:lnTo>
                    <a:pt x="15" y="425"/>
                  </a:lnTo>
                  <a:lnTo>
                    <a:pt x="18" y="414"/>
                  </a:lnTo>
                  <a:lnTo>
                    <a:pt x="24" y="402"/>
                  </a:lnTo>
                  <a:lnTo>
                    <a:pt x="31" y="391"/>
                  </a:lnTo>
                  <a:lnTo>
                    <a:pt x="39" y="381"/>
                  </a:lnTo>
                  <a:lnTo>
                    <a:pt x="49" y="371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48" y="350"/>
                  </a:lnTo>
                  <a:lnTo>
                    <a:pt x="36" y="336"/>
                  </a:lnTo>
                  <a:lnTo>
                    <a:pt x="27" y="320"/>
                  </a:lnTo>
                  <a:lnTo>
                    <a:pt x="19" y="304"/>
                  </a:lnTo>
                  <a:lnTo>
                    <a:pt x="14" y="285"/>
                  </a:lnTo>
                  <a:lnTo>
                    <a:pt x="9" y="266"/>
                  </a:lnTo>
                  <a:lnTo>
                    <a:pt x="7" y="245"/>
                  </a:lnTo>
                  <a:lnTo>
                    <a:pt x="6" y="224"/>
                  </a:lnTo>
                  <a:lnTo>
                    <a:pt x="6" y="214"/>
                  </a:lnTo>
                  <a:lnTo>
                    <a:pt x="6" y="214"/>
                  </a:lnTo>
                  <a:lnTo>
                    <a:pt x="7" y="194"/>
                  </a:lnTo>
                  <a:lnTo>
                    <a:pt x="9" y="174"/>
                  </a:lnTo>
                  <a:lnTo>
                    <a:pt x="12" y="155"/>
                  </a:lnTo>
                  <a:lnTo>
                    <a:pt x="18" y="135"/>
                  </a:lnTo>
                  <a:lnTo>
                    <a:pt x="26" y="117"/>
                  </a:lnTo>
                  <a:lnTo>
                    <a:pt x="35" y="99"/>
                  </a:lnTo>
                  <a:lnTo>
                    <a:pt x="48" y="82"/>
                  </a:lnTo>
                  <a:lnTo>
                    <a:pt x="62" y="66"/>
                  </a:lnTo>
                  <a:lnTo>
                    <a:pt x="79" y="53"/>
                  </a:lnTo>
                  <a:lnTo>
                    <a:pt x="97" y="40"/>
                  </a:lnTo>
                  <a:lnTo>
                    <a:pt x="109" y="33"/>
                  </a:lnTo>
                  <a:lnTo>
                    <a:pt x="120" y="29"/>
                  </a:lnTo>
                  <a:lnTo>
                    <a:pt x="144" y="18"/>
                  </a:lnTo>
                  <a:lnTo>
                    <a:pt x="172" y="10"/>
                  </a:lnTo>
                  <a:lnTo>
                    <a:pt x="203" y="4"/>
                  </a:lnTo>
                  <a:lnTo>
                    <a:pt x="236" y="1"/>
                  </a:lnTo>
                  <a:lnTo>
                    <a:pt x="274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49" y="2"/>
                  </a:lnTo>
                  <a:lnTo>
                    <a:pt x="554" y="4"/>
                  </a:lnTo>
                  <a:lnTo>
                    <a:pt x="557" y="8"/>
                  </a:lnTo>
                  <a:lnTo>
                    <a:pt x="561" y="12"/>
                  </a:lnTo>
                  <a:lnTo>
                    <a:pt x="564" y="16"/>
                  </a:lnTo>
                  <a:lnTo>
                    <a:pt x="565" y="22"/>
                  </a:lnTo>
                  <a:lnTo>
                    <a:pt x="566" y="26"/>
                  </a:lnTo>
                  <a:lnTo>
                    <a:pt x="566" y="58"/>
                  </a:lnTo>
                  <a:lnTo>
                    <a:pt x="566" y="58"/>
                  </a:lnTo>
                  <a:lnTo>
                    <a:pt x="565" y="63"/>
                  </a:lnTo>
                  <a:lnTo>
                    <a:pt x="564" y="68"/>
                  </a:lnTo>
                  <a:lnTo>
                    <a:pt x="563" y="72"/>
                  </a:lnTo>
                  <a:lnTo>
                    <a:pt x="560" y="74"/>
                  </a:lnTo>
                  <a:lnTo>
                    <a:pt x="557" y="77"/>
                  </a:lnTo>
                  <a:lnTo>
                    <a:pt x="554" y="79"/>
                  </a:lnTo>
                  <a:lnTo>
                    <a:pt x="545" y="81"/>
                  </a:lnTo>
                  <a:lnTo>
                    <a:pt x="545" y="81"/>
                  </a:lnTo>
                  <a:close/>
                  <a:moveTo>
                    <a:pt x="446" y="709"/>
                  </a:moveTo>
                  <a:lnTo>
                    <a:pt x="446" y="709"/>
                  </a:lnTo>
                  <a:lnTo>
                    <a:pt x="446" y="701"/>
                  </a:lnTo>
                  <a:lnTo>
                    <a:pt x="445" y="693"/>
                  </a:lnTo>
                  <a:lnTo>
                    <a:pt x="443" y="685"/>
                  </a:lnTo>
                  <a:lnTo>
                    <a:pt x="439" y="678"/>
                  </a:lnTo>
                  <a:lnTo>
                    <a:pt x="435" y="672"/>
                  </a:lnTo>
                  <a:lnTo>
                    <a:pt x="429" y="665"/>
                  </a:lnTo>
                  <a:lnTo>
                    <a:pt x="422" y="659"/>
                  </a:lnTo>
                  <a:lnTo>
                    <a:pt x="414" y="655"/>
                  </a:lnTo>
                  <a:lnTo>
                    <a:pt x="405" y="649"/>
                  </a:lnTo>
                  <a:lnTo>
                    <a:pt x="393" y="644"/>
                  </a:lnTo>
                  <a:lnTo>
                    <a:pt x="368" y="634"/>
                  </a:lnTo>
                  <a:lnTo>
                    <a:pt x="337" y="625"/>
                  </a:lnTo>
                  <a:lnTo>
                    <a:pt x="299" y="615"/>
                  </a:lnTo>
                  <a:lnTo>
                    <a:pt x="163" y="579"/>
                  </a:lnTo>
                  <a:lnTo>
                    <a:pt x="163" y="579"/>
                  </a:lnTo>
                  <a:lnTo>
                    <a:pt x="150" y="591"/>
                  </a:lnTo>
                  <a:lnTo>
                    <a:pt x="139" y="603"/>
                  </a:lnTo>
                  <a:lnTo>
                    <a:pt x="128" y="616"/>
                  </a:lnTo>
                  <a:lnTo>
                    <a:pt x="120" y="628"/>
                  </a:lnTo>
                  <a:lnTo>
                    <a:pt x="113" y="644"/>
                  </a:lnTo>
                  <a:lnTo>
                    <a:pt x="108" y="662"/>
                  </a:lnTo>
                  <a:lnTo>
                    <a:pt x="104" y="681"/>
                  </a:lnTo>
                  <a:lnTo>
                    <a:pt x="104" y="703"/>
                  </a:lnTo>
                  <a:lnTo>
                    <a:pt x="104" y="713"/>
                  </a:lnTo>
                  <a:lnTo>
                    <a:pt x="104" y="713"/>
                  </a:lnTo>
                  <a:lnTo>
                    <a:pt x="104" y="726"/>
                  </a:lnTo>
                  <a:lnTo>
                    <a:pt x="105" y="737"/>
                  </a:lnTo>
                  <a:lnTo>
                    <a:pt x="108" y="749"/>
                  </a:lnTo>
                  <a:lnTo>
                    <a:pt x="112" y="759"/>
                  </a:lnTo>
                  <a:lnTo>
                    <a:pt x="117" y="770"/>
                  </a:lnTo>
                  <a:lnTo>
                    <a:pt x="124" y="778"/>
                  </a:lnTo>
                  <a:lnTo>
                    <a:pt x="131" y="787"/>
                  </a:lnTo>
                  <a:lnTo>
                    <a:pt x="140" y="794"/>
                  </a:lnTo>
                  <a:lnTo>
                    <a:pt x="151" y="800"/>
                  </a:lnTo>
                  <a:lnTo>
                    <a:pt x="164" y="806"/>
                  </a:lnTo>
                  <a:lnTo>
                    <a:pt x="178" y="812"/>
                  </a:lnTo>
                  <a:lnTo>
                    <a:pt x="194" y="815"/>
                  </a:lnTo>
                  <a:lnTo>
                    <a:pt x="212" y="819"/>
                  </a:lnTo>
                  <a:lnTo>
                    <a:pt x="231" y="821"/>
                  </a:lnTo>
                  <a:lnTo>
                    <a:pt x="253" y="823"/>
                  </a:lnTo>
                  <a:lnTo>
                    <a:pt x="277" y="823"/>
                  </a:lnTo>
                  <a:lnTo>
                    <a:pt x="277" y="823"/>
                  </a:lnTo>
                  <a:lnTo>
                    <a:pt x="301" y="823"/>
                  </a:lnTo>
                  <a:lnTo>
                    <a:pt x="324" y="821"/>
                  </a:lnTo>
                  <a:lnTo>
                    <a:pt x="344" y="820"/>
                  </a:lnTo>
                  <a:lnTo>
                    <a:pt x="362" y="817"/>
                  </a:lnTo>
                  <a:lnTo>
                    <a:pt x="377" y="812"/>
                  </a:lnTo>
                  <a:lnTo>
                    <a:pt x="391" y="807"/>
                  </a:lnTo>
                  <a:lnTo>
                    <a:pt x="404" y="802"/>
                  </a:lnTo>
                  <a:lnTo>
                    <a:pt x="414" y="796"/>
                  </a:lnTo>
                  <a:lnTo>
                    <a:pt x="422" y="789"/>
                  </a:lnTo>
                  <a:lnTo>
                    <a:pt x="429" y="781"/>
                  </a:lnTo>
                  <a:lnTo>
                    <a:pt x="435" y="772"/>
                  </a:lnTo>
                  <a:lnTo>
                    <a:pt x="439" y="763"/>
                  </a:lnTo>
                  <a:lnTo>
                    <a:pt x="443" y="752"/>
                  </a:lnTo>
                  <a:lnTo>
                    <a:pt x="445" y="742"/>
                  </a:lnTo>
                  <a:lnTo>
                    <a:pt x="446" y="731"/>
                  </a:lnTo>
                  <a:lnTo>
                    <a:pt x="446" y="718"/>
                  </a:lnTo>
                  <a:lnTo>
                    <a:pt x="446" y="709"/>
                  </a:lnTo>
                  <a:close/>
                  <a:moveTo>
                    <a:pt x="437" y="214"/>
                  </a:moveTo>
                  <a:lnTo>
                    <a:pt x="437" y="214"/>
                  </a:lnTo>
                  <a:lnTo>
                    <a:pt x="437" y="201"/>
                  </a:lnTo>
                  <a:lnTo>
                    <a:pt x="436" y="188"/>
                  </a:lnTo>
                  <a:lnTo>
                    <a:pt x="433" y="175"/>
                  </a:lnTo>
                  <a:lnTo>
                    <a:pt x="430" y="163"/>
                  </a:lnTo>
                  <a:lnTo>
                    <a:pt x="425" y="151"/>
                  </a:lnTo>
                  <a:lnTo>
                    <a:pt x="420" y="141"/>
                  </a:lnTo>
                  <a:lnTo>
                    <a:pt x="413" y="132"/>
                  </a:lnTo>
                  <a:lnTo>
                    <a:pt x="405" y="123"/>
                  </a:lnTo>
                  <a:lnTo>
                    <a:pt x="394" y="113"/>
                  </a:lnTo>
                  <a:lnTo>
                    <a:pt x="383" y="107"/>
                  </a:lnTo>
                  <a:lnTo>
                    <a:pt x="369" y="100"/>
                  </a:lnTo>
                  <a:lnTo>
                    <a:pt x="354" y="95"/>
                  </a:lnTo>
                  <a:lnTo>
                    <a:pt x="337" y="90"/>
                  </a:lnTo>
                  <a:lnTo>
                    <a:pt x="319" y="87"/>
                  </a:lnTo>
                  <a:lnTo>
                    <a:pt x="297" y="86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50" y="86"/>
                  </a:lnTo>
                  <a:lnTo>
                    <a:pt x="228" y="87"/>
                  </a:lnTo>
                  <a:lnTo>
                    <a:pt x="209" y="90"/>
                  </a:lnTo>
                  <a:lnTo>
                    <a:pt x="191" y="95"/>
                  </a:lnTo>
                  <a:lnTo>
                    <a:pt x="176" y="101"/>
                  </a:lnTo>
                  <a:lnTo>
                    <a:pt x="163" y="108"/>
                  </a:lnTo>
                  <a:lnTo>
                    <a:pt x="151" y="116"/>
                  </a:lnTo>
                  <a:lnTo>
                    <a:pt x="142" y="124"/>
                  </a:lnTo>
                  <a:lnTo>
                    <a:pt x="134" y="133"/>
                  </a:lnTo>
                  <a:lnTo>
                    <a:pt x="127" y="143"/>
                  </a:lnTo>
                  <a:lnTo>
                    <a:pt x="121" y="154"/>
                  </a:lnTo>
                  <a:lnTo>
                    <a:pt x="117" y="165"/>
                  </a:lnTo>
                  <a:lnTo>
                    <a:pt x="114" y="177"/>
                  </a:lnTo>
                  <a:lnTo>
                    <a:pt x="112" y="189"/>
                  </a:lnTo>
                  <a:lnTo>
                    <a:pt x="111" y="202"/>
                  </a:lnTo>
                  <a:lnTo>
                    <a:pt x="111" y="21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1" y="234"/>
                  </a:lnTo>
                  <a:lnTo>
                    <a:pt x="112" y="244"/>
                  </a:lnTo>
                  <a:lnTo>
                    <a:pt x="114" y="255"/>
                  </a:lnTo>
                  <a:lnTo>
                    <a:pt x="117" y="265"/>
                  </a:lnTo>
                  <a:lnTo>
                    <a:pt x="120" y="275"/>
                  </a:lnTo>
                  <a:lnTo>
                    <a:pt x="126" y="285"/>
                  </a:lnTo>
                  <a:lnTo>
                    <a:pt x="133" y="296"/>
                  </a:lnTo>
                  <a:lnTo>
                    <a:pt x="140" y="305"/>
                  </a:lnTo>
                  <a:lnTo>
                    <a:pt x="150" y="314"/>
                  </a:lnTo>
                  <a:lnTo>
                    <a:pt x="162" y="322"/>
                  </a:lnTo>
                  <a:lnTo>
                    <a:pt x="174" y="329"/>
                  </a:lnTo>
                  <a:lnTo>
                    <a:pt x="190" y="335"/>
                  </a:lnTo>
                  <a:lnTo>
                    <a:pt x="207" y="339"/>
                  </a:lnTo>
                  <a:lnTo>
                    <a:pt x="227" y="344"/>
                  </a:lnTo>
                  <a:lnTo>
                    <a:pt x="249" y="346"/>
                  </a:lnTo>
                  <a:lnTo>
                    <a:pt x="274" y="346"/>
                  </a:lnTo>
                  <a:lnTo>
                    <a:pt x="274" y="346"/>
                  </a:lnTo>
                  <a:lnTo>
                    <a:pt x="297" y="346"/>
                  </a:lnTo>
                  <a:lnTo>
                    <a:pt x="319" y="344"/>
                  </a:lnTo>
                  <a:lnTo>
                    <a:pt x="337" y="342"/>
                  </a:lnTo>
                  <a:lnTo>
                    <a:pt x="354" y="337"/>
                  </a:lnTo>
                  <a:lnTo>
                    <a:pt x="369" y="332"/>
                  </a:lnTo>
                  <a:lnTo>
                    <a:pt x="383" y="327"/>
                  </a:lnTo>
                  <a:lnTo>
                    <a:pt x="394" y="320"/>
                  </a:lnTo>
                  <a:lnTo>
                    <a:pt x="405" y="312"/>
                  </a:lnTo>
                  <a:lnTo>
                    <a:pt x="413" y="304"/>
                  </a:lnTo>
                  <a:lnTo>
                    <a:pt x="420" y="295"/>
                  </a:lnTo>
                  <a:lnTo>
                    <a:pt x="425" y="284"/>
                  </a:lnTo>
                  <a:lnTo>
                    <a:pt x="430" y="273"/>
                  </a:lnTo>
                  <a:lnTo>
                    <a:pt x="433" y="261"/>
                  </a:lnTo>
                  <a:lnTo>
                    <a:pt x="436" y="250"/>
                  </a:lnTo>
                  <a:lnTo>
                    <a:pt x="437" y="237"/>
                  </a:lnTo>
                  <a:lnTo>
                    <a:pt x="437" y="224"/>
                  </a:lnTo>
                  <a:lnTo>
                    <a:pt x="437" y="2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6" name="Freeform 188"/>
            <p:cNvSpPr>
              <a:spLocks noEditPoints="1"/>
            </p:cNvSpPr>
            <p:nvPr/>
          </p:nvSpPr>
          <p:spPr bwMode="auto">
            <a:xfrm>
              <a:off x="5507291" y="4468581"/>
              <a:ext cx="21968" cy="181088"/>
            </a:xfrm>
            <a:custGeom>
              <a:avLst/>
              <a:gdLst>
                <a:gd name="T0" fmla="*/ 25 w 110"/>
                <a:gd name="T1" fmla="*/ 145 h 915"/>
                <a:gd name="T2" fmla="*/ 19 w 110"/>
                <a:gd name="T3" fmla="*/ 144 h 915"/>
                <a:gd name="T4" fmla="*/ 11 w 110"/>
                <a:gd name="T5" fmla="*/ 141 h 915"/>
                <a:gd name="T6" fmla="*/ 4 w 110"/>
                <a:gd name="T7" fmla="*/ 134 h 915"/>
                <a:gd name="T8" fmla="*/ 1 w 110"/>
                <a:gd name="T9" fmla="*/ 126 h 915"/>
                <a:gd name="T10" fmla="*/ 0 w 110"/>
                <a:gd name="T11" fmla="*/ 24 h 915"/>
                <a:gd name="T12" fmla="*/ 1 w 110"/>
                <a:gd name="T13" fmla="*/ 19 h 915"/>
                <a:gd name="T14" fmla="*/ 4 w 110"/>
                <a:gd name="T15" fmla="*/ 11 h 915"/>
                <a:gd name="T16" fmla="*/ 11 w 110"/>
                <a:gd name="T17" fmla="*/ 4 h 915"/>
                <a:gd name="T18" fmla="*/ 19 w 110"/>
                <a:gd name="T19" fmla="*/ 1 h 915"/>
                <a:gd name="T20" fmla="*/ 86 w 110"/>
                <a:gd name="T21" fmla="*/ 0 h 915"/>
                <a:gd name="T22" fmla="*/ 91 w 110"/>
                <a:gd name="T23" fmla="*/ 1 h 915"/>
                <a:gd name="T24" fmla="*/ 100 w 110"/>
                <a:gd name="T25" fmla="*/ 4 h 915"/>
                <a:gd name="T26" fmla="*/ 107 w 110"/>
                <a:gd name="T27" fmla="*/ 11 h 915"/>
                <a:gd name="T28" fmla="*/ 110 w 110"/>
                <a:gd name="T29" fmla="*/ 19 h 915"/>
                <a:gd name="T30" fmla="*/ 110 w 110"/>
                <a:gd name="T31" fmla="*/ 121 h 915"/>
                <a:gd name="T32" fmla="*/ 110 w 110"/>
                <a:gd name="T33" fmla="*/ 126 h 915"/>
                <a:gd name="T34" fmla="*/ 107 w 110"/>
                <a:gd name="T35" fmla="*/ 134 h 915"/>
                <a:gd name="T36" fmla="*/ 100 w 110"/>
                <a:gd name="T37" fmla="*/ 141 h 915"/>
                <a:gd name="T38" fmla="*/ 91 w 110"/>
                <a:gd name="T39" fmla="*/ 144 h 915"/>
                <a:gd name="T40" fmla="*/ 86 w 110"/>
                <a:gd name="T41" fmla="*/ 145 h 915"/>
                <a:gd name="T42" fmla="*/ 26 w 110"/>
                <a:gd name="T43" fmla="*/ 915 h 915"/>
                <a:gd name="T44" fmla="*/ 21 w 110"/>
                <a:gd name="T45" fmla="*/ 915 h 915"/>
                <a:gd name="T46" fmla="*/ 13 w 110"/>
                <a:gd name="T47" fmla="*/ 910 h 915"/>
                <a:gd name="T48" fmla="*/ 6 w 110"/>
                <a:gd name="T49" fmla="*/ 905 h 915"/>
                <a:gd name="T50" fmla="*/ 2 w 110"/>
                <a:gd name="T51" fmla="*/ 895 h 915"/>
                <a:gd name="T52" fmla="*/ 2 w 110"/>
                <a:gd name="T53" fmla="*/ 275 h 915"/>
                <a:gd name="T54" fmla="*/ 2 w 110"/>
                <a:gd name="T55" fmla="*/ 270 h 915"/>
                <a:gd name="T56" fmla="*/ 6 w 110"/>
                <a:gd name="T57" fmla="*/ 262 h 915"/>
                <a:gd name="T58" fmla="*/ 13 w 110"/>
                <a:gd name="T59" fmla="*/ 255 h 915"/>
                <a:gd name="T60" fmla="*/ 21 w 110"/>
                <a:gd name="T61" fmla="*/ 252 h 915"/>
                <a:gd name="T62" fmla="*/ 84 w 110"/>
                <a:gd name="T63" fmla="*/ 251 h 915"/>
                <a:gd name="T64" fmla="*/ 88 w 110"/>
                <a:gd name="T65" fmla="*/ 252 h 915"/>
                <a:gd name="T66" fmla="*/ 97 w 110"/>
                <a:gd name="T67" fmla="*/ 255 h 915"/>
                <a:gd name="T68" fmla="*/ 104 w 110"/>
                <a:gd name="T69" fmla="*/ 262 h 915"/>
                <a:gd name="T70" fmla="*/ 108 w 110"/>
                <a:gd name="T71" fmla="*/ 270 h 915"/>
                <a:gd name="T72" fmla="*/ 108 w 110"/>
                <a:gd name="T73" fmla="*/ 891 h 915"/>
                <a:gd name="T74" fmla="*/ 108 w 110"/>
                <a:gd name="T75" fmla="*/ 895 h 915"/>
                <a:gd name="T76" fmla="*/ 104 w 110"/>
                <a:gd name="T77" fmla="*/ 905 h 915"/>
                <a:gd name="T78" fmla="*/ 97 w 110"/>
                <a:gd name="T79" fmla="*/ 910 h 915"/>
                <a:gd name="T80" fmla="*/ 88 w 110"/>
                <a:gd name="T81" fmla="*/ 915 h 915"/>
                <a:gd name="T82" fmla="*/ 84 w 110"/>
                <a:gd name="T83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5">
                  <a:moveTo>
                    <a:pt x="86" y="145"/>
                  </a:moveTo>
                  <a:lnTo>
                    <a:pt x="25" y="145"/>
                  </a:lnTo>
                  <a:lnTo>
                    <a:pt x="25" y="145"/>
                  </a:lnTo>
                  <a:lnTo>
                    <a:pt x="19" y="144"/>
                  </a:lnTo>
                  <a:lnTo>
                    <a:pt x="15" y="143"/>
                  </a:lnTo>
                  <a:lnTo>
                    <a:pt x="11" y="141"/>
                  </a:lnTo>
                  <a:lnTo>
                    <a:pt x="8" y="137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7" y="11"/>
                  </a:lnTo>
                  <a:lnTo>
                    <a:pt x="109" y="15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6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95" y="143"/>
                  </a:lnTo>
                  <a:lnTo>
                    <a:pt x="91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5"/>
                  </a:moveTo>
                  <a:lnTo>
                    <a:pt x="26" y="915"/>
                  </a:lnTo>
                  <a:lnTo>
                    <a:pt x="26" y="915"/>
                  </a:lnTo>
                  <a:lnTo>
                    <a:pt x="21" y="915"/>
                  </a:lnTo>
                  <a:lnTo>
                    <a:pt x="16" y="913"/>
                  </a:lnTo>
                  <a:lnTo>
                    <a:pt x="13" y="910"/>
                  </a:lnTo>
                  <a:lnTo>
                    <a:pt x="9" y="908"/>
                  </a:lnTo>
                  <a:lnTo>
                    <a:pt x="6" y="905"/>
                  </a:lnTo>
                  <a:lnTo>
                    <a:pt x="3" y="900"/>
                  </a:lnTo>
                  <a:lnTo>
                    <a:pt x="2" y="895"/>
                  </a:lnTo>
                  <a:lnTo>
                    <a:pt x="2" y="891"/>
                  </a:lnTo>
                  <a:lnTo>
                    <a:pt x="2" y="275"/>
                  </a:lnTo>
                  <a:lnTo>
                    <a:pt x="2" y="275"/>
                  </a:lnTo>
                  <a:lnTo>
                    <a:pt x="2" y="270"/>
                  </a:lnTo>
                  <a:lnTo>
                    <a:pt x="3" y="266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88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1" y="258"/>
                  </a:lnTo>
                  <a:lnTo>
                    <a:pt x="104" y="262"/>
                  </a:lnTo>
                  <a:lnTo>
                    <a:pt x="105" y="266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8" y="895"/>
                  </a:lnTo>
                  <a:lnTo>
                    <a:pt x="105" y="900"/>
                  </a:lnTo>
                  <a:lnTo>
                    <a:pt x="104" y="905"/>
                  </a:lnTo>
                  <a:lnTo>
                    <a:pt x="101" y="908"/>
                  </a:lnTo>
                  <a:lnTo>
                    <a:pt x="97" y="910"/>
                  </a:lnTo>
                  <a:lnTo>
                    <a:pt x="93" y="913"/>
                  </a:lnTo>
                  <a:lnTo>
                    <a:pt x="88" y="915"/>
                  </a:lnTo>
                  <a:lnTo>
                    <a:pt x="84" y="915"/>
                  </a:lnTo>
                  <a:lnTo>
                    <a:pt x="84" y="915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7" name="Freeform 189"/>
            <p:cNvSpPr>
              <a:spLocks noEditPoints="1"/>
            </p:cNvSpPr>
            <p:nvPr/>
          </p:nvSpPr>
          <p:spPr bwMode="auto">
            <a:xfrm>
              <a:off x="5559539" y="4516673"/>
              <a:ext cx="105684" cy="134776"/>
            </a:xfrm>
            <a:custGeom>
              <a:avLst/>
              <a:gdLst>
                <a:gd name="T0" fmla="*/ 107 w 533"/>
                <a:gd name="T1" fmla="*/ 391 h 681"/>
                <a:gd name="T2" fmla="*/ 109 w 533"/>
                <a:gd name="T3" fmla="*/ 440 h 681"/>
                <a:gd name="T4" fmla="*/ 123 w 533"/>
                <a:gd name="T5" fmla="*/ 500 h 681"/>
                <a:gd name="T6" fmla="*/ 148 w 533"/>
                <a:gd name="T7" fmla="*/ 544 h 681"/>
                <a:gd name="T8" fmla="*/ 186 w 533"/>
                <a:gd name="T9" fmla="*/ 571 h 681"/>
                <a:gd name="T10" fmla="*/ 235 w 533"/>
                <a:gd name="T11" fmla="*/ 585 h 681"/>
                <a:gd name="T12" fmla="*/ 274 w 533"/>
                <a:gd name="T13" fmla="*/ 587 h 681"/>
                <a:gd name="T14" fmla="*/ 441 w 533"/>
                <a:gd name="T15" fmla="*/ 580 h 681"/>
                <a:gd name="T16" fmla="*/ 494 w 533"/>
                <a:gd name="T17" fmla="*/ 574 h 681"/>
                <a:gd name="T18" fmla="*/ 508 w 533"/>
                <a:gd name="T19" fmla="*/ 578 h 681"/>
                <a:gd name="T20" fmla="*/ 514 w 533"/>
                <a:gd name="T21" fmla="*/ 587 h 681"/>
                <a:gd name="T22" fmla="*/ 514 w 533"/>
                <a:gd name="T23" fmla="*/ 632 h 681"/>
                <a:gd name="T24" fmla="*/ 509 w 533"/>
                <a:gd name="T25" fmla="*/ 650 h 681"/>
                <a:gd name="T26" fmla="*/ 497 w 533"/>
                <a:gd name="T27" fmla="*/ 658 h 681"/>
                <a:gd name="T28" fmla="*/ 438 w 533"/>
                <a:gd name="T29" fmla="*/ 669 h 681"/>
                <a:gd name="T30" fmla="*/ 333 w 533"/>
                <a:gd name="T31" fmla="*/ 679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8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3 w 533"/>
                <a:gd name="T45" fmla="*/ 531 h 681"/>
                <a:gd name="T46" fmla="*/ 9 w 533"/>
                <a:gd name="T47" fmla="*/ 485 h 681"/>
                <a:gd name="T48" fmla="*/ 1 w 533"/>
                <a:gd name="T49" fmla="*/ 431 h 681"/>
                <a:gd name="T50" fmla="*/ 0 w 533"/>
                <a:gd name="T51" fmla="*/ 282 h 681"/>
                <a:gd name="T52" fmla="*/ 4 w 533"/>
                <a:gd name="T53" fmla="*/ 220 h 681"/>
                <a:gd name="T54" fmla="*/ 27 w 533"/>
                <a:gd name="T55" fmla="*/ 140 h 681"/>
                <a:gd name="T56" fmla="*/ 53 w 533"/>
                <a:gd name="T57" fmla="*/ 96 h 681"/>
                <a:gd name="T58" fmla="*/ 78 w 533"/>
                <a:gd name="T59" fmla="*/ 68 h 681"/>
                <a:gd name="T60" fmla="*/ 108 w 533"/>
                <a:gd name="T61" fmla="*/ 43 h 681"/>
                <a:gd name="T62" fmla="*/ 141 w 533"/>
                <a:gd name="T63" fmla="*/ 25 h 681"/>
                <a:gd name="T64" fmla="*/ 179 w 533"/>
                <a:gd name="T65" fmla="*/ 11 h 681"/>
                <a:gd name="T66" fmla="*/ 236 w 533"/>
                <a:gd name="T67" fmla="*/ 1 h 681"/>
                <a:gd name="T68" fmla="*/ 300 w 533"/>
                <a:gd name="T69" fmla="*/ 1 h 681"/>
                <a:gd name="T70" fmla="*/ 358 w 533"/>
                <a:gd name="T71" fmla="*/ 11 h 681"/>
                <a:gd name="T72" fmla="*/ 396 w 533"/>
                <a:gd name="T73" fmla="*/ 25 h 681"/>
                <a:gd name="T74" fmla="*/ 429 w 533"/>
                <a:gd name="T75" fmla="*/ 43 h 681"/>
                <a:gd name="T76" fmla="*/ 459 w 533"/>
                <a:gd name="T77" fmla="*/ 68 h 681"/>
                <a:gd name="T78" fmla="*/ 483 w 533"/>
                <a:gd name="T79" fmla="*/ 96 h 681"/>
                <a:gd name="T80" fmla="*/ 507 w 533"/>
                <a:gd name="T81" fmla="*/ 141 h 681"/>
                <a:gd name="T82" fmla="*/ 529 w 533"/>
                <a:gd name="T83" fmla="*/ 221 h 681"/>
                <a:gd name="T84" fmla="*/ 533 w 533"/>
                <a:gd name="T85" fmla="*/ 347 h 681"/>
                <a:gd name="T86" fmla="*/ 532 w 533"/>
                <a:gd name="T87" fmla="*/ 358 h 681"/>
                <a:gd name="T88" fmla="*/ 524 w 533"/>
                <a:gd name="T89" fmla="*/ 369 h 681"/>
                <a:gd name="T90" fmla="*/ 510 w 533"/>
                <a:gd name="T91" fmla="*/ 374 h 681"/>
                <a:gd name="T92" fmla="*/ 425 w 533"/>
                <a:gd name="T93" fmla="*/ 282 h 681"/>
                <a:gd name="T94" fmla="*/ 421 w 533"/>
                <a:gd name="T95" fmla="*/ 214 h 681"/>
                <a:gd name="T96" fmla="*/ 404 w 533"/>
                <a:gd name="T97" fmla="*/ 163 h 681"/>
                <a:gd name="T98" fmla="*/ 376 w 533"/>
                <a:gd name="T99" fmla="*/ 126 h 681"/>
                <a:gd name="T100" fmla="*/ 337 w 533"/>
                <a:gd name="T101" fmla="*/ 103 h 681"/>
                <a:gd name="T102" fmla="*/ 287 w 533"/>
                <a:gd name="T103" fmla="*/ 94 h 681"/>
                <a:gd name="T104" fmla="*/ 249 w 533"/>
                <a:gd name="T105" fmla="*/ 94 h 681"/>
                <a:gd name="T106" fmla="*/ 198 w 533"/>
                <a:gd name="T107" fmla="*/ 104 h 681"/>
                <a:gd name="T108" fmla="*/ 159 w 533"/>
                <a:gd name="T109" fmla="*/ 127 h 681"/>
                <a:gd name="T110" fmla="*/ 129 w 533"/>
                <a:gd name="T111" fmla="*/ 165 h 681"/>
                <a:gd name="T112" fmla="*/ 112 w 533"/>
                <a:gd name="T113" fmla="*/ 217 h 681"/>
                <a:gd name="T114" fmla="*/ 107 w 533"/>
                <a:gd name="T115" fmla="*/ 282 h 681"/>
                <a:gd name="T116" fmla="*/ 425 w 533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29" y="516"/>
                  </a:lnTo>
                  <a:lnTo>
                    <a:pt x="139" y="531"/>
                  </a:lnTo>
                  <a:lnTo>
                    <a:pt x="148" y="544"/>
                  </a:lnTo>
                  <a:lnTo>
                    <a:pt x="159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7" y="581"/>
                  </a:lnTo>
                  <a:lnTo>
                    <a:pt x="235" y="585"/>
                  </a:lnTo>
                  <a:lnTo>
                    <a:pt x="253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29" y="587"/>
                  </a:lnTo>
                  <a:lnTo>
                    <a:pt x="386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4" y="574"/>
                  </a:lnTo>
                  <a:lnTo>
                    <a:pt x="494" y="574"/>
                  </a:lnTo>
                  <a:lnTo>
                    <a:pt x="502" y="576"/>
                  </a:lnTo>
                  <a:lnTo>
                    <a:pt x="508" y="578"/>
                  </a:lnTo>
                  <a:lnTo>
                    <a:pt x="510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2"/>
                  </a:lnTo>
                  <a:lnTo>
                    <a:pt x="514" y="632"/>
                  </a:lnTo>
                  <a:lnTo>
                    <a:pt x="513" y="642"/>
                  </a:lnTo>
                  <a:lnTo>
                    <a:pt x="511" y="647"/>
                  </a:lnTo>
                  <a:lnTo>
                    <a:pt x="509" y="650"/>
                  </a:lnTo>
                  <a:lnTo>
                    <a:pt x="506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38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8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2" y="667"/>
                  </a:lnTo>
                  <a:lnTo>
                    <a:pt x="149" y="658"/>
                  </a:lnTo>
                  <a:lnTo>
                    <a:pt x="126" y="648"/>
                  </a:lnTo>
                  <a:lnTo>
                    <a:pt x="116" y="642"/>
                  </a:lnTo>
                  <a:lnTo>
                    <a:pt x="104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7"/>
                  </a:lnTo>
                  <a:lnTo>
                    <a:pt x="29" y="545"/>
                  </a:lnTo>
                  <a:lnTo>
                    <a:pt x="23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9" y="485"/>
                  </a:lnTo>
                  <a:lnTo>
                    <a:pt x="6" y="468"/>
                  </a:lnTo>
                  <a:lnTo>
                    <a:pt x="3" y="449"/>
                  </a:lnTo>
                  <a:lnTo>
                    <a:pt x="1" y="431"/>
                  </a:lnTo>
                  <a:lnTo>
                    <a:pt x="0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4" y="220"/>
                  </a:lnTo>
                  <a:lnTo>
                    <a:pt x="10" y="193"/>
                  </a:lnTo>
                  <a:lnTo>
                    <a:pt x="17" y="165"/>
                  </a:lnTo>
                  <a:lnTo>
                    <a:pt x="27" y="140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3" y="96"/>
                  </a:lnTo>
                  <a:lnTo>
                    <a:pt x="61" y="86"/>
                  </a:lnTo>
                  <a:lnTo>
                    <a:pt x="69" y="77"/>
                  </a:lnTo>
                  <a:lnTo>
                    <a:pt x="78" y="68"/>
                  </a:lnTo>
                  <a:lnTo>
                    <a:pt x="87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9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79" y="11"/>
                  </a:lnTo>
                  <a:lnTo>
                    <a:pt x="193" y="8"/>
                  </a:lnTo>
                  <a:lnTo>
                    <a:pt x="206" y="4"/>
                  </a:lnTo>
                  <a:lnTo>
                    <a:pt x="236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4" y="8"/>
                  </a:lnTo>
                  <a:lnTo>
                    <a:pt x="358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6" y="25"/>
                  </a:lnTo>
                  <a:lnTo>
                    <a:pt x="407" y="31"/>
                  </a:lnTo>
                  <a:lnTo>
                    <a:pt x="419" y="37"/>
                  </a:lnTo>
                  <a:lnTo>
                    <a:pt x="429" y="43"/>
                  </a:lnTo>
                  <a:lnTo>
                    <a:pt x="439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5" y="118"/>
                  </a:lnTo>
                  <a:lnTo>
                    <a:pt x="507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29" y="221"/>
                  </a:lnTo>
                  <a:lnTo>
                    <a:pt x="532" y="251"/>
                  </a:lnTo>
                  <a:lnTo>
                    <a:pt x="533" y="282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0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0" y="374"/>
                  </a:lnTo>
                  <a:lnTo>
                    <a:pt x="510" y="374"/>
                  </a:lnTo>
                  <a:close/>
                  <a:moveTo>
                    <a:pt x="425" y="282"/>
                  </a:moveTo>
                  <a:lnTo>
                    <a:pt x="425" y="282"/>
                  </a:lnTo>
                  <a:lnTo>
                    <a:pt x="425" y="258"/>
                  </a:lnTo>
                  <a:lnTo>
                    <a:pt x="423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6" y="149"/>
                  </a:lnTo>
                  <a:lnTo>
                    <a:pt x="386" y="136"/>
                  </a:lnTo>
                  <a:lnTo>
                    <a:pt x="376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7" y="103"/>
                  </a:lnTo>
                  <a:lnTo>
                    <a:pt x="322" y="98"/>
                  </a:lnTo>
                  <a:lnTo>
                    <a:pt x="305" y="95"/>
                  </a:lnTo>
                  <a:lnTo>
                    <a:pt x="287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49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198" y="104"/>
                  </a:lnTo>
                  <a:lnTo>
                    <a:pt x="185" y="110"/>
                  </a:lnTo>
                  <a:lnTo>
                    <a:pt x="171" y="118"/>
                  </a:lnTo>
                  <a:lnTo>
                    <a:pt x="159" y="127"/>
                  </a:lnTo>
                  <a:lnTo>
                    <a:pt x="148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5" y="293"/>
                  </a:lnTo>
                  <a:lnTo>
                    <a:pt x="425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8" name="Freeform 190"/>
            <p:cNvSpPr>
              <a:spLocks/>
            </p:cNvSpPr>
            <p:nvPr/>
          </p:nvSpPr>
          <p:spPr bwMode="auto">
            <a:xfrm>
              <a:off x="5689566" y="4516673"/>
              <a:ext cx="87871" cy="134776"/>
            </a:xfrm>
            <a:custGeom>
              <a:avLst/>
              <a:gdLst>
                <a:gd name="T0" fmla="*/ 177 w 443"/>
                <a:gd name="T1" fmla="*/ 680 h 681"/>
                <a:gd name="T2" fmla="*/ 75 w 443"/>
                <a:gd name="T3" fmla="*/ 671 h 681"/>
                <a:gd name="T4" fmla="*/ 25 w 443"/>
                <a:gd name="T5" fmla="*/ 663 h 681"/>
                <a:gd name="T6" fmla="*/ 7 w 443"/>
                <a:gd name="T7" fmla="*/ 654 h 681"/>
                <a:gd name="T8" fmla="*/ 1 w 443"/>
                <a:gd name="T9" fmla="*/ 643 h 681"/>
                <a:gd name="T10" fmla="*/ 0 w 443"/>
                <a:gd name="T11" fmla="*/ 596 h 681"/>
                <a:gd name="T12" fmla="*/ 5 w 443"/>
                <a:gd name="T13" fmla="*/ 586 h 681"/>
                <a:gd name="T14" fmla="*/ 14 w 443"/>
                <a:gd name="T15" fmla="*/ 579 h 681"/>
                <a:gd name="T16" fmla="*/ 28 w 443"/>
                <a:gd name="T17" fmla="*/ 578 h 681"/>
                <a:gd name="T18" fmla="*/ 127 w 443"/>
                <a:gd name="T19" fmla="*/ 587 h 681"/>
                <a:gd name="T20" fmla="*/ 217 w 443"/>
                <a:gd name="T21" fmla="*/ 592 h 681"/>
                <a:gd name="T22" fmla="*/ 268 w 443"/>
                <a:gd name="T23" fmla="*/ 587 h 681"/>
                <a:gd name="T24" fmla="*/ 298 w 443"/>
                <a:gd name="T25" fmla="*/ 578 h 681"/>
                <a:gd name="T26" fmla="*/ 319 w 443"/>
                <a:gd name="T27" fmla="*/ 562 h 681"/>
                <a:gd name="T28" fmla="*/ 331 w 443"/>
                <a:gd name="T29" fmla="*/ 538 h 681"/>
                <a:gd name="T30" fmla="*/ 336 w 443"/>
                <a:gd name="T31" fmla="*/ 506 h 681"/>
                <a:gd name="T32" fmla="*/ 331 w 443"/>
                <a:gd name="T33" fmla="*/ 480 h 681"/>
                <a:gd name="T34" fmla="*/ 304 w 443"/>
                <a:gd name="T35" fmla="*/ 446 h 681"/>
                <a:gd name="T36" fmla="*/ 245 w 443"/>
                <a:gd name="T37" fmla="*/ 405 h 681"/>
                <a:gd name="T38" fmla="*/ 97 w 443"/>
                <a:gd name="T39" fmla="*/ 316 h 681"/>
                <a:gd name="T40" fmla="*/ 53 w 443"/>
                <a:gd name="T41" fmla="*/ 280 h 681"/>
                <a:gd name="T42" fmla="*/ 26 w 443"/>
                <a:gd name="T43" fmla="*/ 248 h 681"/>
                <a:gd name="T44" fmla="*/ 9 w 443"/>
                <a:gd name="T45" fmla="*/ 213 h 681"/>
                <a:gd name="T46" fmla="*/ 1 w 443"/>
                <a:gd name="T47" fmla="*/ 174 h 681"/>
                <a:gd name="T48" fmla="*/ 1 w 443"/>
                <a:gd name="T49" fmla="*/ 137 h 681"/>
                <a:gd name="T50" fmla="*/ 17 w 443"/>
                <a:gd name="T51" fmla="*/ 82 h 681"/>
                <a:gd name="T52" fmla="*/ 49 w 443"/>
                <a:gd name="T53" fmla="*/ 42 h 681"/>
                <a:gd name="T54" fmla="*/ 95 w 443"/>
                <a:gd name="T55" fmla="*/ 17 h 681"/>
                <a:gd name="T56" fmla="*/ 153 w 443"/>
                <a:gd name="T57" fmla="*/ 3 h 681"/>
                <a:gd name="T58" fmla="*/ 219 w 443"/>
                <a:gd name="T59" fmla="*/ 0 h 681"/>
                <a:gd name="T60" fmla="*/ 318 w 443"/>
                <a:gd name="T61" fmla="*/ 4 h 681"/>
                <a:gd name="T62" fmla="*/ 407 w 443"/>
                <a:gd name="T63" fmla="*/ 16 h 681"/>
                <a:gd name="T64" fmla="*/ 421 w 443"/>
                <a:gd name="T65" fmla="*/ 20 h 681"/>
                <a:gd name="T66" fmla="*/ 429 w 443"/>
                <a:gd name="T67" fmla="*/ 31 h 681"/>
                <a:gd name="T68" fmla="*/ 430 w 443"/>
                <a:gd name="T69" fmla="*/ 79 h 681"/>
                <a:gd name="T70" fmla="*/ 429 w 443"/>
                <a:gd name="T71" fmla="*/ 88 h 681"/>
                <a:gd name="T72" fmla="*/ 421 w 443"/>
                <a:gd name="T73" fmla="*/ 97 h 681"/>
                <a:gd name="T74" fmla="*/ 409 w 443"/>
                <a:gd name="T75" fmla="*/ 100 h 681"/>
                <a:gd name="T76" fmla="*/ 368 w 443"/>
                <a:gd name="T77" fmla="*/ 97 h 681"/>
                <a:gd name="T78" fmla="*/ 219 w 443"/>
                <a:gd name="T79" fmla="*/ 90 h 681"/>
                <a:gd name="T80" fmla="*/ 173 w 443"/>
                <a:gd name="T81" fmla="*/ 93 h 681"/>
                <a:gd name="T82" fmla="*/ 138 w 443"/>
                <a:gd name="T83" fmla="*/ 102 h 681"/>
                <a:gd name="T84" fmla="*/ 119 w 443"/>
                <a:gd name="T85" fmla="*/ 117 h 681"/>
                <a:gd name="T86" fmla="*/ 109 w 443"/>
                <a:gd name="T87" fmla="*/ 140 h 681"/>
                <a:gd name="T88" fmla="*/ 107 w 443"/>
                <a:gd name="T89" fmla="*/ 160 h 681"/>
                <a:gd name="T90" fmla="*/ 118 w 443"/>
                <a:gd name="T91" fmla="*/ 197 h 681"/>
                <a:gd name="T92" fmla="*/ 154 w 443"/>
                <a:gd name="T93" fmla="*/ 229 h 681"/>
                <a:gd name="T94" fmla="*/ 310 w 443"/>
                <a:gd name="T95" fmla="*/ 323 h 681"/>
                <a:gd name="T96" fmla="*/ 344 w 443"/>
                <a:gd name="T97" fmla="*/ 345 h 681"/>
                <a:gd name="T98" fmla="*/ 384 w 443"/>
                <a:gd name="T99" fmla="*/ 377 h 681"/>
                <a:gd name="T100" fmla="*/ 413 w 443"/>
                <a:gd name="T101" fmla="*/ 409 h 681"/>
                <a:gd name="T102" fmla="*/ 431 w 443"/>
                <a:gd name="T103" fmla="*/ 444 h 681"/>
                <a:gd name="T104" fmla="*/ 440 w 443"/>
                <a:gd name="T105" fmla="*/ 479 h 681"/>
                <a:gd name="T106" fmla="*/ 443 w 443"/>
                <a:gd name="T107" fmla="*/ 506 h 681"/>
                <a:gd name="T108" fmla="*/ 432 w 443"/>
                <a:gd name="T109" fmla="*/ 568 h 681"/>
                <a:gd name="T110" fmla="*/ 406 w 443"/>
                <a:gd name="T111" fmla="*/ 615 h 681"/>
                <a:gd name="T112" fmla="*/ 365 w 443"/>
                <a:gd name="T113" fmla="*/ 649 h 681"/>
                <a:gd name="T114" fmla="*/ 309 w 443"/>
                <a:gd name="T115" fmla="*/ 671 h 681"/>
                <a:gd name="T116" fmla="*/ 241 w 443"/>
                <a:gd name="T117" fmla="*/ 6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681">
                  <a:moveTo>
                    <a:pt x="217" y="681"/>
                  </a:moveTo>
                  <a:lnTo>
                    <a:pt x="217" y="681"/>
                  </a:lnTo>
                  <a:lnTo>
                    <a:pt x="177" y="680"/>
                  </a:lnTo>
                  <a:lnTo>
                    <a:pt x="126" y="677"/>
                  </a:lnTo>
                  <a:lnTo>
                    <a:pt x="100" y="674"/>
                  </a:lnTo>
                  <a:lnTo>
                    <a:pt x="75" y="671"/>
                  </a:lnTo>
                  <a:lnTo>
                    <a:pt x="49" y="667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59"/>
                  </a:lnTo>
                  <a:lnTo>
                    <a:pt x="10" y="657"/>
                  </a:lnTo>
                  <a:lnTo>
                    <a:pt x="7" y="654"/>
                  </a:lnTo>
                  <a:lnTo>
                    <a:pt x="5" y="651"/>
                  </a:lnTo>
                  <a:lnTo>
                    <a:pt x="2" y="647"/>
                  </a:lnTo>
                  <a:lnTo>
                    <a:pt x="1" y="643"/>
                  </a:lnTo>
                  <a:lnTo>
                    <a:pt x="0" y="639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1" y="592"/>
                  </a:lnTo>
                  <a:lnTo>
                    <a:pt x="2" y="588"/>
                  </a:lnTo>
                  <a:lnTo>
                    <a:pt x="5" y="586"/>
                  </a:lnTo>
                  <a:lnTo>
                    <a:pt x="7" y="583"/>
                  </a:lnTo>
                  <a:lnTo>
                    <a:pt x="10" y="581"/>
                  </a:lnTo>
                  <a:lnTo>
                    <a:pt x="14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75" y="584"/>
                  </a:lnTo>
                  <a:lnTo>
                    <a:pt x="127" y="587"/>
                  </a:lnTo>
                  <a:lnTo>
                    <a:pt x="177" y="591"/>
                  </a:lnTo>
                  <a:lnTo>
                    <a:pt x="217" y="592"/>
                  </a:lnTo>
                  <a:lnTo>
                    <a:pt x="217" y="592"/>
                  </a:lnTo>
                  <a:lnTo>
                    <a:pt x="244" y="591"/>
                  </a:lnTo>
                  <a:lnTo>
                    <a:pt x="257" y="589"/>
                  </a:lnTo>
                  <a:lnTo>
                    <a:pt x="268" y="587"/>
                  </a:lnTo>
                  <a:lnTo>
                    <a:pt x="279" y="585"/>
                  </a:lnTo>
                  <a:lnTo>
                    <a:pt x="289" y="581"/>
                  </a:lnTo>
                  <a:lnTo>
                    <a:pt x="298" y="578"/>
                  </a:lnTo>
                  <a:lnTo>
                    <a:pt x="305" y="573"/>
                  </a:lnTo>
                  <a:lnTo>
                    <a:pt x="313" y="568"/>
                  </a:lnTo>
                  <a:lnTo>
                    <a:pt x="319" y="562"/>
                  </a:lnTo>
                  <a:lnTo>
                    <a:pt x="325" y="554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7"/>
                  </a:lnTo>
                  <a:lnTo>
                    <a:pt x="336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0"/>
                  </a:lnTo>
                  <a:lnTo>
                    <a:pt x="326" y="469"/>
                  </a:lnTo>
                  <a:lnTo>
                    <a:pt x="317" y="457"/>
                  </a:lnTo>
                  <a:lnTo>
                    <a:pt x="304" y="446"/>
                  </a:lnTo>
                  <a:lnTo>
                    <a:pt x="289" y="433"/>
                  </a:lnTo>
                  <a:lnTo>
                    <a:pt x="270" y="420"/>
                  </a:lnTo>
                  <a:lnTo>
                    <a:pt x="245" y="405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97" y="316"/>
                  </a:lnTo>
                  <a:lnTo>
                    <a:pt x="73" y="298"/>
                  </a:lnTo>
                  <a:lnTo>
                    <a:pt x="62" y="289"/>
                  </a:lnTo>
                  <a:lnTo>
                    <a:pt x="53" y="280"/>
                  </a:lnTo>
                  <a:lnTo>
                    <a:pt x="42" y="269"/>
                  </a:lnTo>
                  <a:lnTo>
                    <a:pt x="34" y="259"/>
                  </a:lnTo>
                  <a:lnTo>
                    <a:pt x="26" y="248"/>
                  </a:lnTo>
                  <a:lnTo>
                    <a:pt x="19" y="237"/>
                  </a:lnTo>
                  <a:lnTo>
                    <a:pt x="14" y="226"/>
                  </a:lnTo>
                  <a:lnTo>
                    <a:pt x="9" y="213"/>
                  </a:lnTo>
                  <a:lnTo>
                    <a:pt x="6" y="201"/>
                  </a:lnTo>
                  <a:lnTo>
                    <a:pt x="2" y="188"/>
                  </a:lnTo>
                  <a:lnTo>
                    <a:pt x="1" y="17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37"/>
                  </a:lnTo>
                  <a:lnTo>
                    <a:pt x="5" y="117"/>
                  </a:lnTo>
                  <a:lnTo>
                    <a:pt x="10" y="98"/>
                  </a:lnTo>
                  <a:lnTo>
                    <a:pt x="17" y="82"/>
                  </a:lnTo>
                  <a:lnTo>
                    <a:pt x="26" y="68"/>
                  </a:lnTo>
                  <a:lnTo>
                    <a:pt x="37" y="54"/>
                  </a:lnTo>
                  <a:lnTo>
                    <a:pt x="49" y="42"/>
                  </a:lnTo>
                  <a:lnTo>
                    <a:pt x="63" y="33"/>
                  </a:lnTo>
                  <a:lnTo>
                    <a:pt x="78" y="24"/>
                  </a:lnTo>
                  <a:lnTo>
                    <a:pt x="95" y="17"/>
                  </a:lnTo>
                  <a:lnTo>
                    <a:pt x="114" y="11"/>
                  </a:lnTo>
                  <a:lnTo>
                    <a:pt x="132" y="7"/>
                  </a:lnTo>
                  <a:lnTo>
                    <a:pt x="153" y="3"/>
                  </a:lnTo>
                  <a:lnTo>
                    <a:pt x="174" y="1"/>
                  </a:lnTo>
                  <a:lnTo>
                    <a:pt x="196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68" y="1"/>
                  </a:lnTo>
                  <a:lnTo>
                    <a:pt x="318" y="4"/>
                  </a:lnTo>
                  <a:lnTo>
                    <a:pt x="364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3" y="17"/>
                  </a:lnTo>
                  <a:lnTo>
                    <a:pt x="417" y="18"/>
                  </a:lnTo>
                  <a:lnTo>
                    <a:pt x="421" y="20"/>
                  </a:lnTo>
                  <a:lnTo>
                    <a:pt x="424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30" y="34"/>
                  </a:lnTo>
                  <a:lnTo>
                    <a:pt x="430" y="40"/>
                  </a:lnTo>
                  <a:lnTo>
                    <a:pt x="430" y="79"/>
                  </a:lnTo>
                  <a:lnTo>
                    <a:pt x="430" y="79"/>
                  </a:lnTo>
                  <a:lnTo>
                    <a:pt x="430" y="85"/>
                  </a:lnTo>
                  <a:lnTo>
                    <a:pt x="429" y="88"/>
                  </a:lnTo>
                  <a:lnTo>
                    <a:pt x="427" y="93"/>
                  </a:lnTo>
                  <a:lnTo>
                    <a:pt x="424" y="95"/>
                  </a:lnTo>
                  <a:lnTo>
                    <a:pt x="421" y="97"/>
                  </a:lnTo>
                  <a:lnTo>
                    <a:pt x="417" y="98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68" y="97"/>
                  </a:lnTo>
                  <a:lnTo>
                    <a:pt x="322" y="94"/>
                  </a:lnTo>
                  <a:lnTo>
                    <a:pt x="271" y="92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195" y="90"/>
                  </a:lnTo>
                  <a:lnTo>
                    <a:pt x="173" y="93"/>
                  </a:lnTo>
                  <a:lnTo>
                    <a:pt x="154" y="96"/>
                  </a:lnTo>
                  <a:lnTo>
                    <a:pt x="146" y="98"/>
                  </a:lnTo>
                  <a:lnTo>
                    <a:pt x="138" y="102"/>
                  </a:lnTo>
                  <a:lnTo>
                    <a:pt x="131" y="107"/>
                  </a:lnTo>
                  <a:lnTo>
                    <a:pt x="124" y="111"/>
                  </a:lnTo>
                  <a:lnTo>
                    <a:pt x="119" y="117"/>
                  </a:lnTo>
                  <a:lnTo>
                    <a:pt x="115" y="124"/>
                  </a:lnTo>
                  <a:lnTo>
                    <a:pt x="111" y="131"/>
                  </a:lnTo>
                  <a:lnTo>
                    <a:pt x="109" y="140"/>
                  </a:lnTo>
                  <a:lnTo>
                    <a:pt x="107" y="14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8" y="173"/>
                  </a:lnTo>
                  <a:lnTo>
                    <a:pt x="112" y="186"/>
                  </a:lnTo>
                  <a:lnTo>
                    <a:pt x="118" y="197"/>
                  </a:lnTo>
                  <a:lnTo>
                    <a:pt x="127" y="207"/>
                  </a:lnTo>
                  <a:lnTo>
                    <a:pt x="139" y="218"/>
                  </a:lnTo>
                  <a:lnTo>
                    <a:pt x="154" y="229"/>
                  </a:lnTo>
                  <a:lnTo>
                    <a:pt x="171" y="241"/>
                  </a:lnTo>
                  <a:lnTo>
                    <a:pt x="190" y="252"/>
                  </a:lnTo>
                  <a:lnTo>
                    <a:pt x="310" y="323"/>
                  </a:lnTo>
                  <a:lnTo>
                    <a:pt x="310" y="323"/>
                  </a:lnTo>
                  <a:lnTo>
                    <a:pt x="328" y="335"/>
                  </a:lnTo>
                  <a:lnTo>
                    <a:pt x="344" y="345"/>
                  </a:lnTo>
                  <a:lnTo>
                    <a:pt x="359" y="355"/>
                  </a:lnTo>
                  <a:lnTo>
                    <a:pt x="373" y="367"/>
                  </a:lnTo>
                  <a:lnTo>
                    <a:pt x="384" y="377"/>
                  </a:lnTo>
                  <a:lnTo>
                    <a:pt x="396" y="389"/>
                  </a:lnTo>
                  <a:lnTo>
                    <a:pt x="405" y="399"/>
                  </a:lnTo>
                  <a:lnTo>
                    <a:pt x="413" y="409"/>
                  </a:lnTo>
                  <a:lnTo>
                    <a:pt x="421" y="421"/>
                  </a:lnTo>
                  <a:lnTo>
                    <a:pt x="427" y="432"/>
                  </a:lnTo>
                  <a:lnTo>
                    <a:pt x="431" y="444"/>
                  </a:lnTo>
                  <a:lnTo>
                    <a:pt x="436" y="455"/>
                  </a:lnTo>
                  <a:lnTo>
                    <a:pt x="438" y="468"/>
                  </a:lnTo>
                  <a:lnTo>
                    <a:pt x="440" y="479"/>
                  </a:lnTo>
                  <a:lnTo>
                    <a:pt x="442" y="492"/>
                  </a:lnTo>
                  <a:lnTo>
                    <a:pt x="443" y="506"/>
                  </a:lnTo>
                  <a:lnTo>
                    <a:pt x="443" y="506"/>
                  </a:lnTo>
                  <a:lnTo>
                    <a:pt x="442" y="527"/>
                  </a:lnTo>
                  <a:lnTo>
                    <a:pt x="438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7" y="601"/>
                  </a:lnTo>
                  <a:lnTo>
                    <a:pt x="406" y="615"/>
                  </a:lnTo>
                  <a:lnTo>
                    <a:pt x="395" y="628"/>
                  </a:lnTo>
                  <a:lnTo>
                    <a:pt x="380" y="639"/>
                  </a:lnTo>
                  <a:lnTo>
                    <a:pt x="365" y="649"/>
                  </a:lnTo>
                  <a:lnTo>
                    <a:pt x="348" y="658"/>
                  </a:lnTo>
                  <a:lnTo>
                    <a:pt x="329" y="665"/>
                  </a:lnTo>
                  <a:lnTo>
                    <a:pt x="309" y="671"/>
                  </a:lnTo>
                  <a:lnTo>
                    <a:pt x="288" y="675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7" y="681"/>
                  </a:lnTo>
                  <a:lnTo>
                    <a:pt x="217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9" name="Freeform 192"/>
            <p:cNvSpPr>
              <a:spLocks noEditPoints="1"/>
            </p:cNvSpPr>
            <p:nvPr/>
          </p:nvSpPr>
          <p:spPr bwMode="auto">
            <a:xfrm>
              <a:off x="3951130" y="2395283"/>
              <a:ext cx="1497382" cy="1517569"/>
            </a:xfrm>
            <a:custGeom>
              <a:avLst/>
              <a:gdLst>
                <a:gd name="T0" fmla="*/ 6426 w 7566"/>
                <a:gd name="T1" fmla="*/ 3577 h 7669"/>
                <a:gd name="T2" fmla="*/ 6030 w 7566"/>
                <a:gd name="T3" fmla="*/ 3166 h 7669"/>
                <a:gd name="T4" fmla="*/ 5444 w 7566"/>
                <a:gd name="T5" fmla="*/ 3147 h 7669"/>
                <a:gd name="T6" fmla="*/ 5018 w 7566"/>
                <a:gd name="T7" fmla="*/ 3524 h 7669"/>
                <a:gd name="T8" fmla="*/ 4873 w 7566"/>
                <a:gd name="T9" fmla="*/ 4239 h 7669"/>
                <a:gd name="T10" fmla="*/ 5030 w 7566"/>
                <a:gd name="T11" fmla="*/ 5062 h 7669"/>
                <a:gd name="T12" fmla="*/ 5325 w 7566"/>
                <a:gd name="T13" fmla="*/ 5359 h 7669"/>
                <a:gd name="T14" fmla="*/ 5844 w 7566"/>
                <a:gd name="T15" fmla="*/ 5436 h 7669"/>
                <a:gd name="T16" fmla="*/ 6191 w 7566"/>
                <a:gd name="T17" fmla="*/ 5286 h 7669"/>
                <a:gd name="T18" fmla="*/ 6464 w 7566"/>
                <a:gd name="T19" fmla="*/ 4867 h 7669"/>
                <a:gd name="T20" fmla="*/ 2676 w 7566"/>
                <a:gd name="T21" fmla="*/ 4144 h 7669"/>
                <a:gd name="T22" fmla="*/ 2458 w 7566"/>
                <a:gd name="T23" fmla="*/ 3401 h 7669"/>
                <a:gd name="T24" fmla="*/ 2209 w 7566"/>
                <a:gd name="T25" fmla="*/ 3178 h 7669"/>
                <a:gd name="T26" fmla="*/ 1729 w 7566"/>
                <a:gd name="T27" fmla="*/ 3096 h 7669"/>
                <a:gd name="T28" fmla="*/ 1328 w 7566"/>
                <a:gd name="T29" fmla="*/ 3265 h 7669"/>
                <a:gd name="T30" fmla="*/ 1053 w 7566"/>
                <a:gd name="T31" fmla="*/ 3761 h 7669"/>
                <a:gd name="T32" fmla="*/ 1022 w 7566"/>
                <a:gd name="T33" fmla="*/ 4605 h 7669"/>
                <a:gd name="T34" fmla="*/ 1280 w 7566"/>
                <a:gd name="T35" fmla="*/ 5195 h 7669"/>
                <a:gd name="T36" fmla="*/ 1552 w 7566"/>
                <a:gd name="T37" fmla="*/ 5381 h 7669"/>
                <a:gd name="T38" fmla="*/ 2120 w 7566"/>
                <a:gd name="T39" fmla="*/ 5389 h 7669"/>
                <a:gd name="T40" fmla="*/ 2533 w 7566"/>
                <a:gd name="T41" fmla="*/ 4999 h 7669"/>
                <a:gd name="T42" fmla="*/ 2679 w 7566"/>
                <a:gd name="T43" fmla="*/ 4283 h 7669"/>
                <a:gd name="T44" fmla="*/ 4634 w 7566"/>
                <a:gd name="T45" fmla="*/ 57 h 7669"/>
                <a:gd name="T46" fmla="*/ 4850 w 7566"/>
                <a:gd name="T47" fmla="*/ 259 h 7669"/>
                <a:gd name="T48" fmla="*/ 4995 w 7566"/>
                <a:gd name="T49" fmla="*/ 2653 h 7669"/>
                <a:gd name="T50" fmla="*/ 5412 w 7566"/>
                <a:gd name="T51" fmla="*/ 2335 h 7669"/>
                <a:gd name="T52" fmla="*/ 5992 w 7566"/>
                <a:gd name="T53" fmla="*/ 2222 h 7669"/>
                <a:gd name="T54" fmla="*/ 6512 w 7566"/>
                <a:gd name="T55" fmla="*/ 2317 h 7669"/>
                <a:gd name="T56" fmla="*/ 6981 w 7566"/>
                <a:gd name="T57" fmla="*/ 2632 h 7669"/>
                <a:gd name="T58" fmla="*/ 7318 w 7566"/>
                <a:gd name="T59" fmla="*/ 3105 h 7669"/>
                <a:gd name="T60" fmla="*/ 7522 w 7566"/>
                <a:gd name="T61" fmla="*/ 3746 h 7669"/>
                <a:gd name="T62" fmla="*/ 7561 w 7566"/>
                <a:gd name="T63" fmla="*/ 4451 h 7669"/>
                <a:gd name="T64" fmla="*/ 7441 w 7566"/>
                <a:gd name="T65" fmla="*/ 5157 h 7669"/>
                <a:gd name="T66" fmla="*/ 7152 w 7566"/>
                <a:gd name="T67" fmla="*/ 5734 h 7669"/>
                <a:gd name="T68" fmla="*/ 6706 w 7566"/>
                <a:gd name="T69" fmla="*/ 6103 h 7669"/>
                <a:gd name="T70" fmla="*/ 6108 w 7566"/>
                <a:gd name="T71" fmla="*/ 6276 h 7669"/>
                <a:gd name="T72" fmla="*/ 5474 w 7566"/>
                <a:gd name="T73" fmla="*/ 6284 h 7669"/>
                <a:gd name="T74" fmla="*/ 4835 w 7566"/>
                <a:gd name="T75" fmla="*/ 6126 h 7669"/>
                <a:gd name="T76" fmla="*/ 4339 w 7566"/>
                <a:gd name="T77" fmla="*/ 5797 h 7669"/>
                <a:gd name="T78" fmla="*/ 4010 w 7566"/>
                <a:gd name="T79" fmla="*/ 5298 h 7669"/>
                <a:gd name="T80" fmla="*/ 3874 w 7566"/>
                <a:gd name="T81" fmla="*/ 4629 h 7669"/>
                <a:gd name="T82" fmla="*/ 3869 w 7566"/>
                <a:gd name="T83" fmla="*/ 315 h 7669"/>
                <a:gd name="T84" fmla="*/ 4046 w 7566"/>
                <a:gd name="T85" fmla="*/ 91 h 7669"/>
                <a:gd name="T86" fmla="*/ 4370 w 7566"/>
                <a:gd name="T87" fmla="*/ 0 h 7669"/>
                <a:gd name="T88" fmla="*/ 931 w 7566"/>
                <a:gd name="T89" fmla="*/ 7423 h 7669"/>
                <a:gd name="T90" fmla="*/ 692 w 7566"/>
                <a:gd name="T91" fmla="*/ 7632 h 7669"/>
                <a:gd name="T92" fmla="*/ 5 w 7566"/>
                <a:gd name="T93" fmla="*/ 3841 h 7669"/>
                <a:gd name="T94" fmla="*/ 157 w 7566"/>
                <a:gd name="T95" fmla="*/ 3187 h 7669"/>
                <a:gd name="T96" fmla="*/ 501 w 7566"/>
                <a:gd name="T97" fmla="*/ 2700 h 7669"/>
                <a:gd name="T98" fmla="*/ 1009 w 7566"/>
                <a:gd name="T99" fmla="*/ 2381 h 7669"/>
                <a:gd name="T100" fmla="*/ 1654 w 7566"/>
                <a:gd name="T101" fmla="*/ 2233 h 7669"/>
                <a:gd name="T102" fmla="*/ 2284 w 7566"/>
                <a:gd name="T103" fmla="*/ 2257 h 7669"/>
                <a:gd name="T104" fmla="*/ 2876 w 7566"/>
                <a:gd name="T105" fmla="*/ 2463 h 7669"/>
                <a:gd name="T106" fmla="*/ 3307 w 7566"/>
                <a:gd name="T107" fmla="*/ 2840 h 7669"/>
                <a:gd name="T108" fmla="*/ 3584 w 7566"/>
                <a:gd name="T109" fmla="*/ 3423 h 7669"/>
                <a:gd name="T110" fmla="*/ 3692 w 7566"/>
                <a:gd name="T111" fmla="*/ 4128 h 7669"/>
                <a:gd name="T112" fmla="*/ 3642 w 7566"/>
                <a:gd name="T113" fmla="*/ 4836 h 7669"/>
                <a:gd name="T114" fmla="*/ 3425 w 7566"/>
                <a:gd name="T115" fmla="*/ 5472 h 7669"/>
                <a:gd name="T116" fmla="*/ 3079 w 7566"/>
                <a:gd name="T117" fmla="*/ 5930 h 7669"/>
                <a:gd name="T118" fmla="*/ 2604 w 7566"/>
                <a:gd name="T119" fmla="*/ 6221 h 7669"/>
                <a:gd name="T120" fmla="*/ 2075 w 7566"/>
                <a:gd name="T121" fmla="*/ 6300 h 7669"/>
                <a:gd name="T122" fmla="*/ 1507 w 7566"/>
                <a:gd name="T123" fmla="*/ 6183 h 7669"/>
                <a:gd name="T124" fmla="*/ 1097 w 7566"/>
                <a:gd name="T125" fmla="*/ 5855 h 7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6" h="7669">
                  <a:moveTo>
                    <a:pt x="6551" y="4239"/>
                  </a:moveTo>
                  <a:lnTo>
                    <a:pt x="6551" y="4239"/>
                  </a:lnTo>
                  <a:lnTo>
                    <a:pt x="6550" y="4174"/>
                  </a:lnTo>
                  <a:lnTo>
                    <a:pt x="6547" y="4111"/>
                  </a:lnTo>
                  <a:lnTo>
                    <a:pt x="6543" y="4049"/>
                  </a:lnTo>
                  <a:lnTo>
                    <a:pt x="6537" y="3989"/>
                  </a:lnTo>
                  <a:lnTo>
                    <a:pt x="6529" y="3932"/>
                  </a:lnTo>
                  <a:lnTo>
                    <a:pt x="6520" y="3876"/>
                  </a:lnTo>
                  <a:lnTo>
                    <a:pt x="6508" y="3821"/>
                  </a:lnTo>
                  <a:lnTo>
                    <a:pt x="6496" y="3769"/>
                  </a:lnTo>
                  <a:lnTo>
                    <a:pt x="6481" y="3717"/>
                  </a:lnTo>
                  <a:lnTo>
                    <a:pt x="6464" y="3669"/>
                  </a:lnTo>
                  <a:lnTo>
                    <a:pt x="6446" y="3622"/>
                  </a:lnTo>
                  <a:lnTo>
                    <a:pt x="6426" y="3577"/>
                  </a:lnTo>
                  <a:lnTo>
                    <a:pt x="6405" y="3534"/>
                  </a:lnTo>
                  <a:lnTo>
                    <a:pt x="6381" y="3493"/>
                  </a:lnTo>
                  <a:lnTo>
                    <a:pt x="6356" y="3452"/>
                  </a:lnTo>
                  <a:lnTo>
                    <a:pt x="6329" y="3416"/>
                  </a:lnTo>
                  <a:lnTo>
                    <a:pt x="6329" y="3416"/>
                  </a:lnTo>
                  <a:lnTo>
                    <a:pt x="6302" y="3378"/>
                  </a:lnTo>
                  <a:lnTo>
                    <a:pt x="6272" y="3342"/>
                  </a:lnTo>
                  <a:lnTo>
                    <a:pt x="6241" y="3310"/>
                  </a:lnTo>
                  <a:lnTo>
                    <a:pt x="6209" y="3280"/>
                  </a:lnTo>
                  <a:lnTo>
                    <a:pt x="6176" y="3253"/>
                  </a:lnTo>
                  <a:lnTo>
                    <a:pt x="6141" y="3226"/>
                  </a:lnTo>
                  <a:lnTo>
                    <a:pt x="6106" y="3204"/>
                  </a:lnTo>
                  <a:lnTo>
                    <a:pt x="6069" y="3184"/>
                  </a:lnTo>
                  <a:lnTo>
                    <a:pt x="6030" y="3166"/>
                  </a:lnTo>
                  <a:lnTo>
                    <a:pt x="5991" y="3150"/>
                  </a:lnTo>
                  <a:lnTo>
                    <a:pt x="5950" y="3137"/>
                  </a:lnTo>
                  <a:lnTo>
                    <a:pt x="5907" y="3126"/>
                  </a:lnTo>
                  <a:lnTo>
                    <a:pt x="5865" y="3117"/>
                  </a:lnTo>
                  <a:lnTo>
                    <a:pt x="5820" y="3111"/>
                  </a:lnTo>
                  <a:lnTo>
                    <a:pt x="5774" y="3107"/>
                  </a:lnTo>
                  <a:lnTo>
                    <a:pt x="5726" y="3106"/>
                  </a:lnTo>
                  <a:lnTo>
                    <a:pt x="5726" y="3106"/>
                  </a:lnTo>
                  <a:lnTo>
                    <a:pt x="5676" y="3107"/>
                  </a:lnTo>
                  <a:lnTo>
                    <a:pt x="5626" y="3111"/>
                  </a:lnTo>
                  <a:lnTo>
                    <a:pt x="5578" y="3116"/>
                  </a:lnTo>
                  <a:lnTo>
                    <a:pt x="5532" y="3124"/>
                  </a:lnTo>
                  <a:lnTo>
                    <a:pt x="5487" y="3135"/>
                  </a:lnTo>
                  <a:lnTo>
                    <a:pt x="5444" y="3147"/>
                  </a:lnTo>
                  <a:lnTo>
                    <a:pt x="5403" y="3162"/>
                  </a:lnTo>
                  <a:lnTo>
                    <a:pt x="5362" y="3179"/>
                  </a:lnTo>
                  <a:lnTo>
                    <a:pt x="5323" y="3199"/>
                  </a:lnTo>
                  <a:lnTo>
                    <a:pt x="5286" y="3221"/>
                  </a:lnTo>
                  <a:lnTo>
                    <a:pt x="5250" y="3245"/>
                  </a:lnTo>
                  <a:lnTo>
                    <a:pt x="5216" y="3271"/>
                  </a:lnTo>
                  <a:lnTo>
                    <a:pt x="5183" y="3300"/>
                  </a:lnTo>
                  <a:lnTo>
                    <a:pt x="5151" y="3331"/>
                  </a:lnTo>
                  <a:lnTo>
                    <a:pt x="5122" y="3364"/>
                  </a:lnTo>
                  <a:lnTo>
                    <a:pt x="5094" y="3401"/>
                  </a:lnTo>
                  <a:lnTo>
                    <a:pt x="5094" y="3401"/>
                  </a:lnTo>
                  <a:lnTo>
                    <a:pt x="5066" y="3440"/>
                  </a:lnTo>
                  <a:lnTo>
                    <a:pt x="5041" y="3481"/>
                  </a:lnTo>
                  <a:lnTo>
                    <a:pt x="5018" y="3524"/>
                  </a:lnTo>
                  <a:lnTo>
                    <a:pt x="4996" y="3568"/>
                  </a:lnTo>
                  <a:lnTo>
                    <a:pt x="4977" y="3615"/>
                  </a:lnTo>
                  <a:lnTo>
                    <a:pt x="4959" y="3663"/>
                  </a:lnTo>
                  <a:lnTo>
                    <a:pt x="4943" y="3713"/>
                  </a:lnTo>
                  <a:lnTo>
                    <a:pt x="4928" y="3764"/>
                  </a:lnTo>
                  <a:lnTo>
                    <a:pt x="4915" y="3818"/>
                  </a:lnTo>
                  <a:lnTo>
                    <a:pt x="4904" y="3873"/>
                  </a:lnTo>
                  <a:lnTo>
                    <a:pt x="4894" y="3930"/>
                  </a:lnTo>
                  <a:lnTo>
                    <a:pt x="4886" y="3988"/>
                  </a:lnTo>
                  <a:lnTo>
                    <a:pt x="4881" y="4049"/>
                  </a:lnTo>
                  <a:lnTo>
                    <a:pt x="4876" y="4111"/>
                  </a:lnTo>
                  <a:lnTo>
                    <a:pt x="4874" y="4174"/>
                  </a:lnTo>
                  <a:lnTo>
                    <a:pt x="4873" y="4239"/>
                  </a:lnTo>
                  <a:lnTo>
                    <a:pt x="4873" y="4239"/>
                  </a:lnTo>
                  <a:lnTo>
                    <a:pt x="4874" y="4315"/>
                  </a:lnTo>
                  <a:lnTo>
                    <a:pt x="4876" y="4388"/>
                  </a:lnTo>
                  <a:lnTo>
                    <a:pt x="4879" y="4459"/>
                  </a:lnTo>
                  <a:lnTo>
                    <a:pt x="4885" y="4527"/>
                  </a:lnTo>
                  <a:lnTo>
                    <a:pt x="4892" y="4593"/>
                  </a:lnTo>
                  <a:lnTo>
                    <a:pt x="4901" y="4656"/>
                  </a:lnTo>
                  <a:lnTo>
                    <a:pt x="4912" y="4715"/>
                  </a:lnTo>
                  <a:lnTo>
                    <a:pt x="4924" y="4773"/>
                  </a:lnTo>
                  <a:lnTo>
                    <a:pt x="4938" y="4828"/>
                  </a:lnTo>
                  <a:lnTo>
                    <a:pt x="4953" y="4879"/>
                  </a:lnTo>
                  <a:lnTo>
                    <a:pt x="4970" y="4929"/>
                  </a:lnTo>
                  <a:lnTo>
                    <a:pt x="4988" y="4976"/>
                  </a:lnTo>
                  <a:lnTo>
                    <a:pt x="5009" y="5020"/>
                  </a:lnTo>
                  <a:lnTo>
                    <a:pt x="5030" y="5062"/>
                  </a:lnTo>
                  <a:lnTo>
                    <a:pt x="5054" y="5101"/>
                  </a:lnTo>
                  <a:lnTo>
                    <a:pt x="5065" y="5119"/>
                  </a:lnTo>
                  <a:lnTo>
                    <a:pt x="5078" y="5137"/>
                  </a:lnTo>
                  <a:lnTo>
                    <a:pt x="5078" y="5137"/>
                  </a:lnTo>
                  <a:lnTo>
                    <a:pt x="5107" y="5175"/>
                  </a:lnTo>
                  <a:lnTo>
                    <a:pt x="5136" y="5210"/>
                  </a:lnTo>
                  <a:lnTo>
                    <a:pt x="5167" y="5243"/>
                  </a:lnTo>
                  <a:lnTo>
                    <a:pt x="5199" y="5273"/>
                  </a:lnTo>
                  <a:lnTo>
                    <a:pt x="5234" y="5300"/>
                  </a:lnTo>
                  <a:lnTo>
                    <a:pt x="5251" y="5313"/>
                  </a:lnTo>
                  <a:lnTo>
                    <a:pt x="5268" y="5325"/>
                  </a:lnTo>
                  <a:lnTo>
                    <a:pt x="5287" y="5337"/>
                  </a:lnTo>
                  <a:lnTo>
                    <a:pt x="5305" y="5348"/>
                  </a:lnTo>
                  <a:lnTo>
                    <a:pt x="5325" y="5359"/>
                  </a:lnTo>
                  <a:lnTo>
                    <a:pt x="5343" y="5369"/>
                  </a:lnTo>
                  <a:lnTo>
                    <a:pt x="5362" y="5378"/>
                  </a:lnTo>
                  <a:lnTo>
                    <a:pt x="5382" y="5387"/>
                  </a:lnTo>
                  <a:lnTo>
                    <a:pt x="5423" y="5403"/>
                  </a:lnTo>
                  <a:lnTo>
                    <a:pt x="5466" y="5416"/>
                  </a:lnTo>
                  <a:lnTo>
                    <a:pt x="5509" y="5428"/>
                  </a:lnTo>
                  <a:lnTo>
                    <a:pt x="5554" y="5436"/>
                  </a:lnTo>
                  <a:lnTo>
                    <a:pt x="5600" y="5441"/>
                  </a:lnTo>
                  <a:lnTo>
                    <a:pt x="5648" y="5445"/>
                  </a:lnTo>
                  <a:lnTo>
                    <a:pt x="5696" y="5446"/>
                  </a:lnTo>
                  <a:lnTo>
                    <a:pt x="5696" y="5446"/>
                  </a:lnTo>
                  <a:lnTo>
                    <a:pt x="5748" y="5445"/>
                  </a:lnTo>
                  <a:lnTo>
                    <a:pt x="5797" y="5441"/>
                  </a:lnTo>
                  <a:lnTo>
                    <a:pt x="5844" y="5436"/>
                  </a:lnTo>
                  <a:lnTo>
                    <a:pt x="5891" y="5428"/>
                  </a:lnTo>
                  <a:lnTo>
                    <a:pt x="5936" y="5416"/>
                  </a:lnTo>
                  <a:lnTo>
                    <a:pt x="5978" y="5403"/>
                  </a:lnTo>
                  <a:lnTo>
                    <a:pt x="6000" y="5395"/>
                  </a:lnTo>
                  <a:lnTo>
                    <a:pt x="6021" y="5387"/>
                  </a:lnTo>
                  <a:lnTo>
                    <a:pt x="6041" y="5378"/>
                  </a:lnTo>
                  <a:lnTo>
                    <a:pt x="6061" y="5369"/>
                  </a:lnTo>
                  <a:lnTo>
                    <a:pt x="6080" y="5359"/>
                  </a:lnTo>
                  <a:lnTo>
                    <a:pt x="6100" y="5348"/>
                  </a:lnTo>
                  <a:lnTo>
                    <a:pt x="6118" y="5337"/>
                  </a:lnTo>
                  <a:lnTo>
                    <a:pt x="6137" y="5325"/>
                  </a:lnTo>
                  <a:lnTo>
                    <a:pt x="6155" y="5313"/>
                  </a:lnTo>
                  <a:lnTo>
                    <a:pt x="6173" y="5300"/>
                  </a:lnTo>
                  <a:lnTo>
                    <a:pt x="6191" y="5286"/>
                  </a:lnTo>
                  <a:lnTo>
                    <a:pt x="6208" y="5273"/>
                  </a:lnTo>
                  <a:lnTo>
                    <a:pt x="6224" y="5258"/>
                  </a:lnTo>
                  <a:lnTo>
                    <a:pt x="6240" y="5243"/>
                  </a:lnTo>
                  <a:lnTo>
                    <a:pt x="6256" y="5227"/>
                  </a:lnTo>
                  <a:lnTo>
                    <a:pt x="6272" y="5210"/>
                  </a:lnTo>
                  <a:lnTo>
                    <a:pt x="6302" y="5175"/>
                  </a:lnTo>
                  <a:lnTo>
                    <a:pt x="6329" y="5137"/>
                  </a:lnTo>
                  <a:lnTo>
                    <a:pt x="6329" y="5137"/>
                  </a:lnTo>
                  <a:lnTo>
                    <a:pt x="6356" y="5097"/>
                  </a:lnTo>
                  <a:lnTo>
                    <a:pt x="6381" y="5056"/>
                  </a:lnTo>
                  <a:lnTo>
                    <a:pt x="6405" y="5011"/>
                  </a:lnTo>
                  <a:lnTo>
                    <a:pt x="6426" y="4965"/>
                  </a:lnTo>
                  <a:lnTo>
                    <a:pt x="6446" y="4917"/>
                  </a:lnTo>
                  <a:lnTo>
                    <a:pt x="6464" y="4867"/>
                  </a:lnTo>
                  <a:lnTo>
                    <a:pt x="6481" y="4813"/>
                  </a:lnTo>
                  <a:lnTo>
                    <a:pt x="6496" y="4758"/>
                  </a:lnTo>
                  <a:lnTo>
                    <a:pt x="6508" y="4702"/>
                  </a:lnTo>
                  <a:lnTo>
                    <a:pt x="6520" y="4642"/>
                  </a:lnTo>
                  <a:lnTo>
                    <a:pt x="6529" y="4580"/>
                  </a:lnTo>
                  <a:lnTo>
                    <a:pt x="6537" y="4516"/>
                  </a:lnTo>
                  <a:lnTo>
                    <a:pt x="6543" y="4450"/>
                  </a:lnTo>
                  <a:lnTo>
                    <a:pt x="6547" y="4383"/>
                  </a:lnTo>
                  <a:lnTo>
                    <a:pt x="6550" y="4312"/>
                  </a:lnTo>
                  <a:lnTo>
                    <a:pt x="6551" y="4239"/>
                  </a:lnTo>
                  <a:close/>
                  <a:moveTo>
                    <a:pt x="2679" y="4283"/>
                  </a:moveTo>
                  <a:lnTo>
                    <a:pt x="2679" y="4283"/>
                  </a:lnTo>
                  <a:lnTo>
                    <a:pt x="2678" y="4213"/>
                  </a:lnTo>
                  <a:lnTo>
                    <a:pt x="2676" y="4144"/>
                  </a:lnTo>
                  <a:lnTo>
                    <a:pt x="2671" y="4078"/>
                  </a:lnTo>
                  <a:lnTo>
                    <a:pt x="2666" y="4012"/>
                  </a:lnTo>
                  <a:lnTo>
                    <a:pt x="2658" y="3950"/>
                  </a:lnTo>
                  <a:lnTo>
                    <a:pt x="2648" y="3889"/>
                  </a:lnTo>
                  <a:lnTo>
                    <a:pt x="2637" y="3832"/>
                  </a:lnTo>
                  <a:lnTo>
                    <a:pt x="2623" y="3776"/>
                  </a:lnTo>
                  <a:lnTo>
                    <a:pt x="2609" y="3721"/>
                  </a:lnTo>
                  <a:lnTo>
                    <a:pt x="2592" y="3669"/>
                  </a:lnTo>
                  <a:lnTo>
                    <a:pt x="2575" y="3619"/>
                  </a:lnTo>
                  <a:lnTo>
                    <a:pt x="2554" y="3572"/>
                  </a:lnTo>
                  <a:lnTo>
                    <a:pt x="2533" y="3526"/>
                  </a:lnTo>
                  <a:lnTo>
                    <a:pt x="2510" y="3481"/>
                  </a:lnTo>
                  <a:lnTo>
                    <a:pt x="2484" y="3440"/>
                  </a:lnTo>
                  <a:lnTo>
                    <a:pt x="2458" y="3401"/>
                  </a:lnTo>
                  <a:lnTo>
                    <a:pt x="2458" y="3401"/>
                  </a:lnTo>
                  <a:lnTo>
                    <a:pt x="2429" y="3363"/>
                  </a:lnTo>
                  <a:lnTo>
                    <a:pt x="2400" y="3327"/>
                  </a:lnTo>
                  <a:lnTo>
                    <a:pt x="2385" y="3311"/>
                  </a:lnTo>
                  <a:lnTo>
                    <a:pt x="2369" y="3295"/>
                  </a:lnTo>
                  <a:lnTo>
                    <a:pt x="2353" y="3280"/>
                  </a:lnTo>
                  <a:lnTo>
                    <a:pt x="2335" y="3265"/>
                  </a:lnTo>
                  <a:lnTo>
                    <a:pt x="2319" y="3251"/>
                  </a:lnTo>
                  <a:lnTo>
                    <a:pt x="2302" y="3237"/>
                  </a:lnTo>
                  <a:lnTo>
                    <a:pt x="2284" y="3224"/>
                  </a:lnTo>
                  <a:lnTo>
                    <a:pt x="2265" y="3212"/>
                  </a:lnTo>
                  <a:lnTo>
                    <a:pt x="2247" y="3200"/>
                  </a:lnTo>
                  <a:lnTo>
                    <a:pt x="2229" y="3189"/>
                  </a:lnTo>
                  <a:lnTo>
                    <a:pt x="2209" y="3178"/>
                  </a:lnTo>
                  <a:lnTo>
                    <a:pt x="2190" y="3168"/>
                  </a:lnTo>
                  <a:lnTo>
                    <a:pt x="2170" y="3159"/>
                  </a:lnTo>
                  <a:lnTo>
                    <a:pt x="2150" y="3151"/>
                  </a:lnTo>
                  <a:lnTo>
                    <a:pt x="2129" y="3143"/>
                  </a:lnTo>
                  <a:lnTo>
                    <a:pt x="2107" y="3135"/>
                  </a:lnTo>
                  <a:lnTo>
                    <a:pt x="2065" y="3121"/>
                  </a:lnTo>
                  <a:lnTo>
                    <a:pt x="2020" y="3111"/>
                  </a:lnTo>
                  <a:lnTo>
                    <a:pt x="1973" y="3103"/>
                  </a:lnTo>
                  <a:lnTo>
                    <a:pt x="1925" y="3096"/>
                  </a:lnTo>
                  <a:lnTo>
                    <a:pt x="1875" y="3092"/>
                  </a:lnTo>
                  <a:lnTo>
                    <a:pt x="1825" y="3091"/>
                  </a:lnTo>
                  <a:lnTo>
                    <a:pt x="1825" y="3091"/>
                  </a:lnTo>
                  <a:lnTo>
                    <a:pt x="1776" y="3092"/>
                  </a:lnTo>
                  <a:lnTo>
                    <a:pt x="1729" y="3096"/>
                  </a:lnTo>
                  <a:lnTo>
                    <a:pt x="1683" y="3103"/>
                  </a:lnTo>
                  <a:lnTo>
                    <a:pt x="1637" y="3111"/>
                  </a:lnTo>
                  <a:lnTo>
                    <a:pt x="1594" y="3121"/>
                  </a:lnTo>
                  <a:lnTo>
                    <a:pt x="1552" y="3135"/>
                  </a:lnTo>
                  <a:lnTo>
                    <a:pt x="1511" y="3151"/>
                  </a:lnTo>
                  <a:lnTo>
                    <a:pt x="1491" y="3159"/>
                  </a:lnTo>
                  <a:lnTo>
                    <a:pt x="1472" y="3168"/>
                  </a:lnTo>
                  <a:lnTo>
                    <a:pt x="1452" y="3178"/>
                  </a:lnTo>
                  <a:lnTo>
                    <a:pt x="1434" y="3189"/>
                  </a:lnTo>
                  <a:lnTo>
                    <a:pt x="1415" y="3200"/>
                  </a:lnTo>
                  <a:lnTo>
                    <a:pt x="1397" y="3212"/>
                  </a:lnTo>
                  <a:lnTo>
                    <a:pt x="1380" y="3224"/>
                  </a:lnTo>
                  <a:lnTo>
                    <a:pt x="1363" y="3237"/>
                  </a:lnTo>
                  <a:lnTo>
                    <a:pt x="1328" y="3265"/>
                  </a:lnTo>
                  <a:lnTo>
                    <a:pt x="1296" y="3295"/>
                  </a:lnTo>
                  <a:lnTo>
                    <a:pt x="1265" y="3327"/>
                  </a:lnTo>
                  <a:lnTo>
                    <a:pt x="1235" y="3363"/>
                  </a:lnTo>
                  <a:lnTo>
                    <a:pt x="1207" y="3401"/>
                  </a:lnTo>
                  <a:lnTo>
                    <a:pt x="1207" y="3401"/>
                  </a:lnTo>
                  <a:lnTo>
                    <a:pt x="1194" y="3418"/>
                  </a:lnTo>
                  <a:lnTo>
                    <a:pt x="1183" y="3436"/>
                  </a:lnTo>
                  <a:lnTo>
                    <a:pt x="1159" y="3475"/>
                  </a:lnTo>
                  <a:lnTo>
                    <a:pt x="1137" y="3517"/>
                  </a:lnTo>
                  <a:lnTo>
                    <a:pt x="1117" y="3560"/>
                  </a:lnTo>
                  <a:lnTo>
                    <a:pt x="1099" y="3606"/>
                  </a:lnTo>
                  <a:lnTo>
                    <a:pt x="1082" y="3655"/>
                  </a:lnTo>
                  <a:lnTo>
                    <a:pt x="1067" y="3707"/>
                  </a:lnTo>
                  <a:lnTo>
                    <a:pt x="1053" y="3761"/>
                  </a:lnTo>
                  <a:lnTo>
                    <a:pt x="1040" y="3817"/>
                  </a:lnTo>
                  <a:lnTo>
                    <a:pt x="1030" y="3877"/>
                  </a:lnTo>
                  <a:lnTo>
                    <a:pt x="1021" y="3938"/>
                  </a:lnTo>
                  <a:lnTo>
                    <a:pt x="1014" y="4002"/>
                  </a:lnTo>
                  <a:lnTo>
                    <a:pt x="1008" y="4068"/>
                  </a:lnTo>
                  <a:lnTo>
                    <a:pt x="1005" y="4137"/>
                  </a:lnTo>
                  <a:lnTo>
                    <a:pt x="1001" y="4209"/>
                  </a:lnTo>
                  <a:lnTo>
                    <a:pt x="1001" y="4283"/>
                  </a:lnTo>
                  <a:lnTo>
                    <a:pt x="1001" y="4283"/>
                  </a:lnTo>
                  <a:lnTo>
                    <a:pt x="1001" y="4352"/>
                  </a:lnTo>
                  <a:lnTo>
                    <a:pt x="1005" y="4419"/>
                  </a:lnTo>
                  <a:lnTo>
                    <a:pt x="1008" y="4484"/>
                  </a:lnTo>
                  <a:lnTo>
                    <a:pt x="1015" y="4546"/>
                  </a:lnTo>
                  <a:lnTo>
                    <a:pt x="1022" y="4605"/>
                  </a:lnTo>
                  <a:lnTo>
                    <a:pt x="1032" y="4664"/>
                  </a:lnTo>
                  <a:lnTo>
                    <a:pt x="1043" y="4720"/>
                  </a:lnTo>
                  <a:lnTo>
                    <a:pt x="1056" y="4773"/>
                  </a:lnTo>
                  <a:lnTo>
                    <a:pt x="1070" y="4824"/>
                  </a:lnTo>
                  <a:lnTo>
                    <a:pt x="1087" y="4874"/>
                  </a:lnTo>
                  <a:lnTo>
                    <a:pt x="1106" y="4921"/>
                  </a:lnTo>
                  <a:lnTo>
                    <a:pt x="1125" y="4965"/>
                  </a:lnTo>
                  <a:lnTo>
                    <a:pt x="1147" y="5008"/>
                  </a:lnTo>
                  <a:lnTo>
                    <a:pt x="1170" y="5048"/>
                  </a:lnTo>
                  <a:lnTo>
                    <a:pt x="1195" y="5086"/>
                  </a:lnTo>
                  <a:lnTo>
                    <a:pt x="1222" y="5122"/>
                  </a:lnTo>
                  <a:lnTo>
                    <a:pt x="1222" y="5122"/>
                  </a:lnTo>
                  <a:lnTo>
                    <a:pt x="1250" y="5159"/>
                  </a:lnTo>
                  <a:lnTo>
                    <a:pt x="1280" y="5195"/>
                  </a:lnTo>
                  <a:lnTo>
                    <a:pt x="1311" y="5227"/>
                  </a:lnTo>
                  <a:lnTo>
                    <a:pt x="1328" y="5243"/>
                  </a:lnTo>
                  <a:lnTo>
                    <a:pt x="1344" y="5258"/>
                  </a:lnTo>
                  <a:lnTo>
                    <a:pt x="1362" y="5272"/>
                  </a:lnTo>
                  <a:lnTo>
                    <a:pt x="1379" y="5285"/>
                  </a:lnTo>
                  <a:lnTo>
                    <a:pt x="1396" y="5298"/>
                  </a:lnTo>
                  <a:lnTo>
                    <a:pt x="1414" y="5311"/>
                  </a:lnTo>
                  <a:lnTo>
                    <a:pt x="1433" y="5322"/>
                  </a:lnTo>
                  <a:lnTo>
                    <a:pt x="1452" y="5334"/>
                  </a:lnTo>
                  <a:lnTo>
                    <a:pt x="1470" y="5344"/>
                  </a:lnTo>
                  <a:lnTo>
                    <a:pt x="1491" y="5354"/>
                  </a:lnTo>
                  <a:lnTo>
                    <a:pt x="1511" y="5363"/>
                  </a:lnTo>
                  <a:lnTo>
                    <a:pt x="1531" y="5373"/>
                  </a:lnTo>
                  <a:lnTo>
                    <a:pt x="1552" y="5381"/>
                  </a:lnTo>
                  <a:lnTo>
                    <a:pt x="1573" y="5389"/>
                  </a:lnTo>
                  <a:lnTo>
                    <a:pt x="1616" y="5401"/>
                  </a:lnTo>
                  <a:lnTo>
                    <a:pt x="1661" y="5413"/>
                  </a:lnTo>
                  <a:lnTo>
                    <a:pt x="1707" y="5421"/>
                  </a:lnTo>
                  <a:lnTo>
                    <a:pt x="1755" y="5426"/>
                  </a:lnTo>
                  <a:lnTo>
                    <a:pt x="1804" y="5430"/>
                  </a:lnTo>
                  <a:lnTo>
                    <a:pt x="1855" y="5432"/>
                  </a:lnTo>
                  <a:lnTo>
                    <a:pt x="1855" y="5432"/>
                  </a:lnTo>
                  <a:lnTo>
                    <a:pt x="1902" y="5430"/>
                  </a:lnTo>
                  <a:lnTo>
                    <a:pt x="1949" y="5426"/>
                  </a:lnTo>
                  <a:lnTo>
                    <a:pt x="1992" y="5421"/>
                  </a:lnTo>
                  <a:lnTo>
                    <a:pt x="2036" y="5413"/>
                  </a:lnTo>
                  <a:lnTo>
                    <a:pt x="2078" y="5401"/>
                  </a:lnTo>
                  <a:lnTo>
                    <a:pt x="2120" y="5389"/>
                  </a:lnTo>
                  <a:lnTo>
                    <a:pt x="2159" y="5373"/>
                  </a:lnTo>
                  <a:lnTo>
                    <a:pt x="2198" y="5354"/>
                  </a:lnTo>
                  <a:lnTo>
                    <a:pt x="2234" y="5334"/>
                  </a:lnTo>
                  <a:lnTo>
                    <a:pt x="2270" y="5311"/>
                  </a:lnTo>
                  <a:lnTo>
                    <a:pt x="2304" y="5285"/>
                  </a:lnTo>
                  <a:lnTo>
                    <a:pt x="2338" y="5258"/>
                  </a:lnTo>
                  <a:lnTo>
                    <a:pt x="2370" y="5227"/>
                  </a:lnTo>
                  <a:lnTo>
                    <a:pt x="2401" y="5195"/>
                  </a:lnTo>
                  <a:lnTo>
                    <a:pt x="2429" y="5159"/>
                  </a:lnTo>
                  <a:lnTo>
                    <a:pt x="2458" y="5122"/>
                  </a:lnTo>
                  <a:lnTo>
                    <a:pt x="2458" y="5122"/>
                  </a:lnTo>
                  <a:lnTo>
                    <a:pt x="2484" y="5082"/>
                  </a:lnTo>
                  <a:lnTo>
                    <a:pt x="2510" y="5041"/>
                  </a:lnTo>
                  <a:lnTo>
                    <a:pt x="2533" y="4999"/>
                  </a:lnTo>
                  <a:lnTo>
                    <a:pt x="2554" y="4954"/>
                  </a:lnTo>
                  <a:lnTo>
                    <a:pt x="2575" y="4908"/>
                  </a:lnTo>
                  <a:lnTo>
                    <a:pt x="2592" y="4860"/>
                  </a:lnTo>
                  <a:lnTo>
                    <a:pt x="2609" y="4809"/>
                  </a:lnTo>
                  <a:lnTo>
                    <a:pt x="2623" y="4758"/>
                  </a:lnTo>
                  <a:lnTo>
                    <a:pt x="2637" y="4705"/>
                  </a:lnTo>
                  <a:lnTo>
                    <a:pt x="2648" y="4650"/>
                  </a:lnTo>
                  <a:lnTo>
                    <a:pt x="2658" y="4593"/>
                  </a:lnTo>
                  <a:lnTo>
                    <a:pt x="2666" y="4534"/>
                  </a:lnTo>
                  <a:lnTo>
                    <a:pt x="2671" y="4474"/>
                  </a:lnTo>
                  <a:lnTo>
                    <a:pt x="2676" y="4412"/>
                  </a:lnTo>
                  <a:lnTo>
                    <a:pt x="2678" y="4348"/>
                  </a:lnTo>
                  <a:lnTo>
                    <a:pt x="2679" y="4283"/>
                  </a:lnTo>
                  <a:lnTo>
                    <a:pt x="2679" y="4283"/>
                  </a:lnTo>
                  <a:close/>
                  <a:moveTo>
                    <a:pt x="4370" y="0"/>
                  </a:moveTo>
                  <a:lnTo>
                    <a:pt x="4370" y="0"/>
                  </a:lnTo>
                  <a:lnTo>
                    <a:pt x="4370" y="0"/>
                  </a:lnTo>
                  <a:lnTo>
                    <a:pt x="4397" y="1"/>
                  </a:lnTo>
                  <a:lnTo>
                    <a:pt x="4422" y="2"/>
                  </a:lnTo>
                  <a:lnTo>
                    <a:pt x="4447" y="5"/>
                  </a:lnTo>
                  <a:lnTo>
                    <a:pt x="4472" y="8"/>
                  </a:lnTo>
                  <a:lnTo>
                    <a:pt x="4498" y="13"/>
                  </a:lnTo>
                  <a:lnTo>
                    <a:pt x="4522" y="18"/>
                  </a:lnTo>
                  <a:lnTo>
                    <a:pt x="4546" y="24"/>
                  </a:lnTo>
                  <a:lnTo>
                    <a:pt x="4569" y="31"/>
                  </a:lnTo>
                  <a:lnTo>
                    <a:pt x="4590" y="39"/>
                  </a:lnTo>
                  <a:lnTo>
                    <a:pt x="4613" y="48"/>
                  </a:lnTo>
                  <a:lnTo>
                    <a:pt x="4634" y="57"/>
                  </a:lnTo>
                  <a:lnTo>
                    <a:pt x="4655" y="68"/>
                  </a:lnTo>
                  <a:lnTo>
                    <a:pt x="4675" y="79"/>
                  </a:lnTo>
                  <a:lnTo>
                    <a:pt x="4695" y="91"/>
                  </a:lnTo>
                  <a:lnTo>
                    <a:pt x="4713" y="103"/>
                  </a:lnTo>
                  <a:lnTo>
                    <a:pt x="4730" y="116"/>
                  </a:lnTo>
                  <a:lnTo>
                    <a:pt x="4748" y="130"/>
                  </a:lnTo>
                  <a:lnTo>
                    <a:pt x="4764" y="144"/>
                  </a:lnTo>
                  <a:lnTo>
                    <a:pt x="4779" y="158"/>
                  </a:lnTo>
                  <a:lnTo>
                    <a:pt x="4793" y="174"/>
                  </a:lnTo>
                  <a:lnTo>
                    <a:pt x="4807" y="190"/>
                  </a:lnTo>
                  <a:lnTo>
                    <a:pt x="4819" y="206"/>
                  </a:lnTo>
                  <a:lnTo>
                    <a:pt x="4830" y="224"/>
                  </a:lnTo>
                  <a:lnTo>
                    <a:pt x="4840" y="241"/>
                  </a:lnTo>
                  <a:lnTo>
                    <a:pt x="4850" y="259"/>
                  </a:lnTo>
                  <a:lnTo>
                    <a:pt x="4858" y="278"/>
                  </a:lnTo>
                  <a:lnTo>
                    <a:pt x="4865" y="296"/>
                  </a:lnTo>
                  <a:lnTo>
                    <a:pt x="4870" y="315"/>
                  </a:lnTo>
                  <a:lnTo>
                    <a:pt x="4875" y="334"/>
                  </a:lnTo>
                  <a:lnTo>
                    <a:pt x="4878" y="354"/>
                  </a:lnTo>
                  <a:lnTo>
                    <a:pt x="4881" y="374"/>
                  </a:lnTo>
                  <a:lnTo>
                    <a:pt x="4881" y="395"/>
                  </a:lnTo>
                  <a:lnTo>
                    <a:pt x="4881" y="2811"/>
                  </a:lnTo>
                  <a:lnTo>
                    <a:pt x="4881" y="2811"/>
                  </a:lnTo>
                  <a:lnTo>
                    <a:pt x="4901" y="2778"/>
                  </a:lnTo>
                  <a:lnTo>
                    <a:pt x="4923" y="2746"/>
                  </a:lnTo>
                  <a:lnTo>
                    <a:pt x="4946" y="2714"/>
                  </a:lnTo>
                  <a:lnTo>
                    <a:pt x="4970" y="2683"/>
                  </a:lnTo>
                  <a:lnTo>
                    <a:pt x="4995" y="2653"/>
                  </a:lnTo>
                  <a:lnTo>
                    <a:pt x="5022" y="2623"/>
                  </a:lnTo>
                  <a:lnTo>
                    <a:pt x="5049" y="2594"/>
                  </a:lnTo>
                  <a:lnTo>
                    <a:pt x="5078" y="2566"/>
                  </a:lnTo>
                  <a:lnTo>
                    <a:pt x="5107" y="2539"/>
                  </a:lnTo>
                  <a:lnTo>
                    <a:pt x="5138" y="2513"/>
                  </a:lnTo>
                  <a:lnTo>
                    <a:pt x="5169" y="2487"/>
                  </a:lnTo>
                  <a:lnTo>
                    <a:pt x="5202" y="2461"/>
                  </a:lnTo>
                  <a:lnTo>
                    <a:pt x="5235" y="2437"/>
                  </a:lnTo>
                  <a:lnTo>
                    <a:pt x="5271" y="2414"/>
                  </a:lnTo>
                  <a:lnTo>
                    <a:pt x="5306" y="2391"/>
                  </a:lnTo>
                  <a:lnTo>
                    <a:pt x="5344" y="2370"/>
                  </a:lnTo>
                  <a:lnTo>
                    <a:pt x="5344" y="2370"/>
                  </a:lnTo>
                  <a:lnTo>
                    <a:pt x="5377" y="2352"/>
                  </a:lnTo>
                  <a:lnTo>
                    <a:pt x="5412" y="2335"/>
                  </a:lnTo>
                  <a:lnTo>
                    <a:pt x="5447" y="2320"/>
                  </a:lnTo>
                  <a:lnTo>
                    <a:pt x="5484" y="2305"/>
                  </a:lnTo>
                  <a:lnTo>
                    <a:pt x="5521" y="2293"/>
                  </a:lnTo>
                  <a:lnTo>
                    <a:pt x="5559" y="2280"/>
                  </a:lnTo>
                  <a:lnTo>
                    <a:pt x="5598" y="2269"/>
                  </a:lnTo>
                  <a:lnTo>
                    <a:pt x="5638" y="2260"/>
                  </a:lnTo>
                  <a:lnTo>
                    <a:pt x="5679" y="2250"/>
                  </a:lnTo>
                  <a:lnTo>
                    <a:pt x="5720" y="2243"/>
                  </a:lnTo>
                  <a:lnTo>
                    <a:pt x="5764" y="2237"/>
                  </a:lnTo>
                  <a:lnTo>
                    <a:pt x="5807" y="2231"/>
                  </a:lnTo>
                  <a:lnTo>
                    <a:pt x="5852" y="2227"/>
                  </a:lnTo>
                  <a:lnTo>
                    <a:pt x="5897" y="2224"/>
                  </a:lnTo>
                  <a:lnTo>
                    <a:pt x="5944" y="2223"/>
                  </a:lnTo>
                  <a:lnTo>
                    <a:pt x="5992" y="2222"/>
                  </a:lnTo>
                  <a:lnTo>
                    <a:pt x="5992" y="2222"/>
                  </a:lnTo>
                  <a:lnTo>
                    <a:pt x="6035" y="2223"/>
                  </a:lnTo>
                  <a:lnTo>
                    <a:pt x="6077" y="2224"/>
                  </a:lnTo>
                  <a:lnTo>
                    <a:pt x="6119" y="2227"/>
                  </a:lnTo>
                  <a:lnTo>
                    <a:pt x="6161" y="2231"/>
                  </a:lnTo>
                  <a:lnTo>
                    <a:pt x="6202" y="2235"/>
                  </a:lnTo>
                  <a:lnTo>
                    <a:pt x="6242" y="2242"/>
                  </a:lnTo>
                  <a:lnTo>
                    <a:pt x="6282" y="2249"/>
                  </a:lnTo>
                  <a:lnTo>
                    <a:pt x="6321" y="2258"/>
                  </a:lnTo>
                  <a:lnTo>
                    <a:pt x="6360" y="2268"/>
                  </a:lnTo>
                  <a:lnTo>
                    <a:pt x="6399" y="2278"/>
                  </a:lnTo>
                  <a:lnTo>
                    <a:pt x="6437" y="2291"/>
                  </a:lnTo>
                  <a:lnTo>
                    <a:pt x="6475" y="2303"/>
                  </a:lnTo>
                  <a:lnTo>
                    <a:pt x="6512" y="2317"/>
                  </a:lnTo>
                  <a:lnTo>
                    <a:pt x="6548" y="2332"/>
                  </a:lnTo>
                  <a:lnTo>
                    <a:pt x="6585" y="2349"/>
                  </a:lnTo>
                  <a:lnTo>
                    <a:pt x="6621" y="2366"/>
                  </a:lnTo>
                  <a:lnTo>
                    <a:pt x="6655" y="2385"/>
                  </a:lnTo>
                  <a:lnTo>
                    <a:pt x="6691" y="2404"/>
                  </a:lnTo>
                  <a:lnTo>
                    <a:pt x="6724" y="2425"/>
                  </a:lnTo>
                  <a:lnTo>
                    <a:pt x="6758" y="2446"/>
                  </a:lnTo>
                  <a:lnTo>
                    <a:pt x="6792" y="2469"/>
                  </a:lnTo>
                  <a:lnTo>
                    <a:pt x="6824" y="2495"/>
                  </a:lnTo>
                  <a:lnTo>
                    <a:pt x="6856" y="2520"/>
                  </a:lnTo>
                  <a:lnTo>
                    <a:pt x="6888" y="2546"/>
                  </a:lnTo>
                  <a:lnTo>
                    <a:pt x="6919" y="2574"/>
                  </a:lnTo>
                  <a:lnTo>
                    <a:pt x="6950" y="2602"/>
                  </a:lnTo>
                  <a:lnTo>
                    <a:pt x="6981" y="2632"/>
                  </a:lnTo>
                  <a:lnTo>
                    <a:pt x="7011" y="2662"/>
                  </a:lnTo>
                  <a:lnTo>
                    <a:pt x="7039" y="2694"/>
                  </a:lnTo>
                  <a:lnTo>
                    <a:pt x="7068" y="2728"/>
                  </a:lnTo>
                  <a:lnTo>
                    <a:pt x="7097" y="2762"/>
                  </a:lnTo>
                  <a:lnTo>
                    <a:pt x="7124" y="2797"/>
                  </a:lnTo>
                  <a:lnTo>
                    <a:pt x="7124" y="2797"/>
                  </a:lnTo>
                  <a:lnTo>
                    <a:pt x="7152" y="2833"/>
                  </a:lnTo>
                  <a:lnTo>
                    <a:pt x="7178" y="2871"/>
                  </a:lnTo>
                  <a:lnTo>
                    <a:pt x="7203" y="2908"/>
                  </a:lnTo>
                  <a:lnTo>
                    <a:pt x="7227" y="2945"/>
                  </a:lnTo>
                  <a:lnTo>
                    <a:pt x="7252" y="2984"/>
                  </a:lnTo>
                  <a:lnTo>
                    <a:pt x="7274" y="3025"/>
                  </a:lnTo>
                  <a:lnTo>
                    <a:pt x="7296" y="3065"/>
                  </a:lnTo>
                  <a:lnTo>
                    <a:pt x="7318" y="3105"/>
                  </a:lnTo>
                  <a:lnTo>
                    <a:pt x="7338" y="3146"/>
                  </a:lnTo>
                  <a:lnTo>
                    <a:pt x="7357" y="3189"/>
                  </a:lnTo>
                  <a:lnTo>
                    <a:pt x="7375" y="3231"/>
                  </a:lnTo>
                  <a:lnTo>
                    <a:pt x="7394" y="3275"/>
                  </a:lnTo>
                  <a:lnTo>
                    <a:pt x="7410" y="3319"/>
                  </a:lnTo>
                  <a:lnTo>
                    <a:pt x="7426" y="3364"/>
                  </a:lnTo>
                  <a:lnTo>
                    <a:pt x="7441" y="3409"/>
                  </a:lnTo>
                  <a:lnTo>
                    <a:pt x="7456" y="3456"/>
                  </a:lnTo>
                  <a:lnTo>
                    <a:pt x="7468" y="3502"/>
                  </a:lnTo>
                  <a:lnTo>
                    <a:pt x="7481" y="3550"/>
                  </a:lnTo>
                  <a:lnTo>
                    <a:pt x="7492" y="3598"/>
                  </a:lnTo>
                  <a:lnTo>
                    <a:pt x="7504" y="3646"/>
                  </a:lnTo>
                  <a:lnTo>
                    <a:pt x="7513" y="3696"/>
                  </a:lnTo>
                  <a:lnTo>
                    <a:pt x="7522" y="3746"/>
                  </a:lnTo>
                  <a:lnTo>
                    <a:pt x="7530" y="3797"/>
                  </a:lnTo>
                  <a:lnTo>
                    <a:pt x="7538" y="3848"/>
                  </a:lnTo>
                  <a:lnTo>
                    <a:pt x="7544" y="3901"/>
                  </a:lnTo>
                  <a:lnTo>
                    <a:pt x="7550" y="3953"/>
                  </a:lnTo>
                  <a:lnTo>
                    <a:pt x="7554" y="4006"/>
                  </a:lnTo>
                  <a:lnTo>
                    <a:pt x="7559" y="4060"/>
                  </a:lnTo>
                  <a:lnTo>
                    <a:pt x="7561" y="4115"/>
                  </a:lnTo>
                  <a:lnTo>
                    <a:pt x="7564" y="4170"/>
                  </a:lnTo>
                  <a:lnTo>
                    <a:pt x="7565" y="4227"/>
                  </a:lnTo>
                  <a:lnTo>
                    <a:pt x="7566" y="4283"/>
                  </a:lnTo>
                  <a:lnTo>
                    <a:pt x="7566" y="4283"/>
                  </a:lnTo>
                  <a:lnTo>
                    <a:pt x="7565" y="4340"/>
                  </a:lnTo>
                  <a:lnTo>
                    <a:pt x="7564" y="4396"/>
                  </a:lnTo>
                  <a:lnTo>
                    <a:pt x="7561" y="4451"/>
                  </a:lnTo>
                  <a:lnTo>
                    <a:pt x="7559" y="4507"/>
                  </a:lnTo>
                  <a:lnTo>
                    <a:pt x="7554" y="4560"/>
                  </a:lnTo>
                  <a:lnTo>
                    <a:pt x="7550" y="4613"/>
                  </a:lnTo>
                  <a:lnTo>
                    <a:pt x="7544" y="4666"/>
                  </a:lnTo>
                  <a:lnTo>
                    <a:pt x="7538" y="4719"/>
                  </a:lnTo>
                  <a:lnTo>
                    <a:pt x="7530" y="4769"/>
                  </a:lnTo>
                  <a:lnTo>
                    <a:pt x="7522" y="4821"/>
                  </a:lnTo>
                  <a:lnTo>
                    <a:pt x="7513" y="4870"/>
                  </a:lnTo>
                  <a:lnTo>
                    <a:pt x="7504" y="4919"/>
                  </a:lnTo>
                  <a:lnTo>
                    <a:pt x="7492" y="4969"/>
                  </a:lnTo>
                  <a:lnTo>
                    <a:pt x="7481" y="5017"/>
                  </a:lnTo>
                  <a:lnTo>
                    <a:pt x="7468" y="5064"/>
                  </a:lnTo>
                  <a:lnTo>
                    <a:pt x="7456" y="5111"/>
                  </a:lnTo>
                  <a:lnTo>
                    <a:pt x="7441" y="5157"/>
                  </a:lnTo>
                  <a:lnTo>
                    <a:pt x="7426" y="5203"/>
                  </a:lnTo>
                  <a:lnTo>
                    <a:pt x="7410" y="5247"/>
                  </a:lnTo>
                  <a:lnTo>
                    <a:pt x="7394" y="5292"/>
                  </a:lnTo>
                  <a:lnTo>
                    <a:pt x="7375" y="5336"/>
                  </a:lnTo>
                  <a:lnTo>
                    <a:pt x="7357" y="5378"/>
                  </a:lnTo>
                  <a:lnTo>
                    <a:pt x="7338" y="5421"/>
                  </a:lnTo>
                  <a:lnTo>
                    <a:pt x="7318" y="5462"/>
                  </a:lnTo>
                  <a:lnTo>
                    <a:pt x="7296" y="5503"/>
                  </a:lnTo>
                  <a:lnTo>
                    <a:pt x="7274" y="5543"/>
                  </a:lnTo>
                  <a:lnTo>
                    <a:pt x="7252" y="5582"/>
                  </a:lnTo>
                  <a:lnTo>
                    <a:pt x="7227" y="5621"/>
                  </a:lnTo>
                  <a:lnTo>
                    <a:pt x="7203" y="5659"/>
                  </a:lnTo>
                  <a:lnTo>
                    <a:pt x="7178" y="5697"/>
                  </a:lnTo>
                  <a:lnTo>
                    <a:pt x="7152" y="5734"/>
                  </a:lnTo>
                  <a:lnTo>
                    <a:pt x="7124" y="5771"/>
                  </a:lnTo>
                  <a:lnTo>
                    <a:pt x="7124" y="5771"/>
                  </a:lnTo>
                  <a:lnTo>
                    <a:pt x="7097" y="5805"/>
                  </a:lnTo>
                  <a:lnTo>
                    <a:pt x="7067" y="5838"/>
                  </a:lnTo>
                  <a:lnTo>
                    <a:pt x="7036" y="5870"/>
                  </a:lnTo>
                  <a:lnTo>
                    <a:pt x="7005" y="5900"/>
                  </a:lnTo>
                  <a:lnTo>
                    <a:pt x="6972" y="5930"/>
                  </a:lnTo>
                  <a:lnTo>
                    <a:pt x="6937" y="5959"/>
                  </a:lnTo>
                  <a:lnTo>
                    <a:pt x="6902" y="5985"/>
                  </a:lnTo>
                  <a:lnTo>
                    <a:pt x="6865" y="6011"/>
                  </a:lnTo>
                  <a:lnTo>
                    <a:pt x="6827" y="6037"/>
                  </a:lnTo>
                  <a:lnTo>
                    <a:pt x="6788" y="6060"/>
                  </a:lnTo>
                  <a:lnTo>
                    <a:pt x="6748" y="6081"/>
                  </a:lnTo>
                  <a:lnTo>
                    <a:pt x="6706" y="6103"/>
                  </a:lnTo>
                  <a:lnTo>
                    <a:pt x="6663" y="6123"/>
                  </a:lnTo>
                  <a:lnTo>
                    <a:pt x="6620" y="6141"/>
                  </a:lnTo>
                  <a:lnTo>
                    <a:pt x="6574" y="6159"/>
                  </a:lnTo>
                  <a:lnTo>
                    <a:pt x="6528" y="6175"/>
                  </a:lnTo>
                  <a:lnTo>
                    <a:pt x="6528" y="6175"/>
                  </a:lnTo>
                  <a:lnTo>
                    <a:pt x="6481" y="6190"/>
                  </a:lnTo>
                  <a:lnTo>
                    <a:pt x="6435" y="6204"/>
                  </a:lnTo>
                  <a:lnTo>
                    <a:pt x="6388" y="6218"/>
                  </a:lnTo>
                  <a:lnTo>
                    <a:pt x="6341" y="6229"/>
                  </a:lnTo>
                  <a:lnTo>
                    <a:pt x="6294" y="6241"/>
                  </a:lnTo>
                  <a:lnTo>
                    <a:pt x="6248" y="6251"/>
                  </a:lnTo>
                  <a:lnTo>
                    <a:pt x="6201" y="6260"/>
                  </a:lnTo>
                  <a:lnTo>
                    <a:pt x="6155" y="6268"/>
                  </a:lnTo>
                  <a:lnTo>
                    <a:pt x="6108" y="6276"/>
                  </a:lnTo>
                  <a:lnTo>
                    <a:pt x="6062" y="6283"/>
                  </a:lnTo>
                  <a:lnTo>
                    <a:pt x="6015" y="6288"/>
                  </a:lnTo>
                  <a:lnTo>
                    <a:pt x="5969" y="6292"/>
                  </a:lnTo>
                  <a:lnTo>
                    <a:pt x="5923" y="6296"/>
                  </a:lnTo>
                  <a:lnTo>
                    <a:pt x="5876" y="6298"/>
                  </a:lnTo>
                  <a:lnTo>
                    <a:pt x="5830" y="6300"/>
                  </a:lnTo>
                  <a:lnTo>
                    <a:pt x="5784" y="6300"/>
                  </a:lnTo>
                  <a:lnTo>
                    <a:pt x="5784" y="6300"/>
                  </a:lnTo>
                  <a:lnTo>
                    <a:pt x="5731" y="6300"/>
                  </a:lnTo>
                  <a:lnTo>
                    <a:pt x="5679" y="6299"/>
                  </a:lnTo>
                  <a:lnTo>
                    <a:pt x="5626" y="6297"/>
                  </a:lnTo>
                  <a:lnTo>
                    <a:pt x="5575" y="6294"/>
                  </a:lnTo>
                  <a:lnTo>
                    <a:pt x="5524" y="6290"/>
                  </a:lnTo>
                  <a:lnTo>
                    <a:pt x="5474" y="6284"/>
                  </a:lnTo>
                  <a:lnTo>
                    <a:pt x="5424" y="6279"/>
                  </a:lnTo>
                  <a:lnTo>
                    <a:pt x="5375" y="6273"/>
                  </a:lnTo>
                  <a:lnTo>
                    <a:pt x="5326" y="6265"/>
                  </a:lnTo>
                  <a:lnTo>
                    <a:pt x="5279" y="6257"/>
                  </a:lnTo>
                  <a:lnTo>
                    <a:pt x="5230" y="6248"/>
                  </a:lnTo>
                  <a:lnTo>
                    <a:pt x="5185" y="6237"/>
                  </a:lnTo>
                  <a:lnTo>
                    <a:pt x="5139" y="6227"/>
                  </a:lnTo>
                  <a:lnTo>
                    <a:pt x="5093" y="6216"/>
                  </a:lnTo>
                  <a:lnTo>
                    <a:pt x="5048" y="6203"/>
                  </a:lnTo>
                  <a:lnTo>
                    <a:pt x="5005" y="6189"/>
                  </a:lnTo>
                  <a:lnTo>
                    <a:pt x="4961" y="6174"/>
                  </a:lnTo>
                  <a:lnTo>
                    <a:pt x="4918" y="6159"/>
                  </a:lnTo>
                  <a:lnTo>
                    <a:pt x="4876" y="6143"/>
                  </a:lnTo>
                  <a:lnTo>
                    <a:pt x="4835" y="6126"/>
                  </a:lnTo>
                  <a:lnTo>
                    <a:pt x="4795" y="6109"/>
                  </a:lnTo>
                  <a:lnTo>
                    <a:pt x="4754" y="6089"/>
                  </a:lnTo>
                  <a:lnTo>
                    <a:pt x="4717" y="6070"/>
                  </a:lnTo>
                  <a:lnTo>
                    <a:pt x="4678" y="6049"/>
                  </a:lnTo>
                  <a:lnTo>
                    <a:pt x="4640" y="6029"/>
                  </a:lnTo>
                  <a:lnTo>
                    <a:pt x="4603" y="6006"/>
                  </a:lnTo>
                  <a:lnTo>
                    <a:pt x="4567" y="5983"/>
                  </a:lnTo>
                  <a:lnTo>
                    <a:pt x="4533" y="5959"/>
                  </a:lnTo>
                  <a:lnTo>
                    <a:pt x="4499" y="5935"/>
                  </a:lnTo>
                  <a:lnTo>
                    <a:pt x="4464" y="5908"/>
                  </a:lnTo>
                  <a:lnTo>
                    <a:pt x="4432" y="5882"/>
                  </a:lnTo>
                  <a:lnTo>
                    <a:pt x="4400" y="5854"/>
                  </a:lnTo>
                  <a:lnTo>
                    <a:pt x="4369" y="5827"/>
                  </a:lnTo>
                  <a:lnTo>
                    <a:pt x="4339" y="5797"/>
                  </a:lnTo>
                  <a:lnTo>
                    <a:pt x="4309" y="5767"/>
                  </a:lnTo>
                  <a:lnTo>
                    <a:pt x="4281" y="5736"/>
                  </a:lnTo>
                  <a:lnTo>
                    <a:pt x="4253" y="5704"/>
                  </a:lnTo>
                  <a:lnTo>
                    <a:pt x="4227" y="5672"/>
                  </a:lnTo>
                  <a:lnTo>
                    <a:pt x="4200" y="5639"/>
                  </a:lnTo>
                  <a:lnTo>
                    <a:pt x="4176" y="5604"/>
                  </a:lnTo>
                  <a:lnTo>
                    <a:pt x="4152" y="5569"/>
                  </a:lnTo>
                  <a:lnTo>
                    <a:pt x="4128" y="5533"/>
                  </a:lnTo>
                  <a:lnTo>
                    <a:pt x="4106" y="5495"/>
                  </a:lnTo>
                  <a:lnTo>
                    <a:pt x="4086" y="5457"/>
                  </a:lnTo>
                  <a:lnTo>
                    <a:pt x="4065" y="5420"/>
                  </a:lnTo>
                  <a:lnTo>
                    <a:pt x="4046" y="5379"/>
                  </a:lnTo>
                  <a:lnTo>
                    <a:pt x="4027" y="5339"/>
                  </a:lnTo>
                  <a:lnTo>
                    <a:pt x="4010" y="5298"/>
                  </a:lnTo>
                  <a:lnTo>
                    <a:pt x="3993" y="5256"/>
                  </a:lnTo>
                  <a:lnTo>
                    <a:pt x="3978" y="5213"/>
                  </a:lnTo>
                  <a:lnTo>
                    <a:pt x="3963" y="5168"/>
                  </a:lnTo>
                  <a:lnTo>
                    <a:pt x="3950" y="5124"/>
                  </a:lnTo>
                  <a:lnTo>
                    <a:pt x="3938" y="5079"/>
                  </a:lnTo>
                  <a:lnTo>
                    <a:pt x="3926" y="5032"/>
                  </a:lnTo>
                  <a:lnTo>
                    <a:pt x="3916" y="4985"/>
                  </a:lnTo>
                  <a:lnTo>
                    <a:pt x="3907" y="4937"/>
                  </a:lnTo>
                  <a:lnTo>
                    <a:pt x="3899" y="4887"/>
                  </a:lnTo>
                  <a:lnTo>
                    <a:pt x="3891" y="4837"/>
                  </a:lnTo>
                  <a:lnTo>
                    <a:pt x="3885" y="4786"/>
                  </a:lnTo>
                  <a:lnTo>
                    <a:pt x="3880" y="4735"/>
                  </a:lnTo>
                  <a:lnTo>
                    <a:pt x="3876" y="4682"/>
                  </a:lnTo>
                  <a:lnTo>
                    <a:pt x="3874" y="4629"/>
                  </a:lnTo>
                  <a:lnTo>
                    <a:pt x="3871" y="4574"/>
                  </a:lnTo>
                  <a:lnTo>
                    <a:pt x="3871" y="4519"/>
                  </a:lnTo>
                  <a:lnTo>
                    <a:pt x="3871" y="4519"/>
                  </a:lnTo>
                  <a:lnTo>
                    <a:pt x="3871" y="4004"/>
                  </a:lnTo>
                  <a:lnTo>
                    <a:pt x="3869" y="3488"/>
                  </a:lnTo>
                  <a:lnTo>
                    <a:pt x="3866" y="2457"/>
                  </a:lnTo>
                  <a:lnTo>
                    <a:pt x="3861" y="1426"/>
                  </a:lnTo>
                  <a:lnTo>
                    <a:pt x="3860" y="910"/>
                  </a:lnTo>
                  <a:lnTo>
                    <a:pt x="3859" y="395"/>
                  </a:lnTo>
                  <a:lnTo>
                    <a:pt x="3859" y="395"/>
                  </a:lnTo>
                  <a:lnTo>
                    <a:pt x="3860" y="374"/>
                  </a:lnTo>
                  <a:lnTo>
                    <a:pt x="3861" y="354"/>
                  </a:lnTo>
                  <a:lnTo>
                    <a:pt x="3864" y="334"/>
                  </a:lnTo>
                  <a:lnTo>
                    <a:pt x="3869" y="315"/>
                  </a:lnTo>
                  <a:lnTo>
                    <a:pt x="3875" y="296"/>
                  </a:lnTo>
                  <a:lnTo>
                    <a:pt x="3882" y="278"/>
                  </a:lnTo>
                  <a:lnTo>
                    <a:pt x="3890" y="259"/>
                  </a:lnTo>
                  <a:lnTo>
                    <a:pt x="3899" y="241"/>
                  </a:lnTo>
                  <a:lnTo>
                    <a:pt x="3909" y="224"/>
                  </a:lnTo>
                  <a:lnTo>
                    <a:pt x="3921" y="206"/>
                  </a:lnTo>
                  <a:lnTo>
                    <a:pt x="3933" y="190"/>
                  </a:lnTo>
                  <a:lnTo>
                    <a:pt x="3946" y="174"/>
                  </a:lnTo>
                  <a:lnTo>
                    <a:pt x="3961" y="158"/>
                  </a:lnTo>
                  <a:lnTo>
                    <a:pt x="3976" y="144"/>
                  </a:lnTo>
                  <a:lnTo>
                    <a:pt x="3992" y="130"/>
                  </a:lnTo>
                  <a:lnTo>
                    <a:pt x="4009" y="116"/>
                  </a:lnTo>
                  <a:lnTo>
                    <a:pt x="4026" y="103"/>
                  </a:lnTo>
                  <a:lnTo>
                    <a:pt x="4046" y="91"/>
                  </a:lnTo>
                  <a:lnTo>
                    <a:pt x="4064" y="79"/>
                  </a:lnTo>
                  <a:lnTo>
                    <a:pt x="4085" y="68"/>
                  </a:lnTo>
                  <a:lnTo>
                    <a:pt x="4105" y="57"/>
                  </a:lnTo>
                  <a:lnTo>
                    <a:pt x="4127" y="48"/>
                  </a:lnTo>
                  <a:lnTo>
                    <a:pt x="4149" y="39"/>
                  </a:lnTo>
                  <a:lnTo>
                    <a:pt x="4172" y="31"/>
                  </a:lnTo>
                  <a:lnTo>
                    <a:pt x="4195" y="24"/>
                  </a:lnTo>
                  <a:lnTo>
                    <a:pt x="4219" y="18"/>
                  </a:lnTo>
                  <a:lnTo>
                    <a:pt x="4243" y="13"/>
                  </a:lnTo>
                  <a:lnTo>
                    <a:pt x="4267" y="8"/>
                  </a:lnTo>
                  <a:lnTo>
                    <a:pt x="4292" y="5"/>
                  </a:lnTo>
                  <a:lnTo>
                    <a:pt x="4317" y="2"/>
                  </a:lnTo>
                  <a:lnTo>
                    <a:pt x="4344" y="1"/>
                  </a:lnTo>
                  <a:lnTo>
                    <a:pt x="4370" y="0"/>
                  </a:lnTo>
                  <a:lnTo>
                    <a:pt x="4370" y="0"/>
                  </a:lnTo>
                  <a:close/>
                  <a:moveTo>
                    <a:pt x="1001" y="7169"/>
                  </a:moveTo>
                  <a:lnTo>
                    <a:pt x="1001" y="7169"/>
                  </a:lnTo>
                  <a:lnTo>
                    <a:pt x="1000" y="7194"/>
                  </a:lnTo>
                  <a:lnTo>
                    <a:pt x="999" y="7219"/>
                  </a:lnTo>
                  <a:lnTo>
                    <a:pt x="996" y="7243"/>
                  </a:lnTo>
                  <a:lnTo>
                    <a:pt x="992" y="7267"/>
                  </a:lnTo>
                  <a:lnTo>
                    <a:pt x="986" y="7291"/>
                  </a:lnTo>
                  <a:lnTo>
                    <a:pt x="981" y="7314"/>
                  </a:lnTo>
                  <a:lnTo>
                    <a:pt x="973" y="7337"/>
                  </a:lnTo>
                  <a:lnTo>
                    <a:pt x="965" y="7359"/>
                  </a:lnTo>
                  <a:lnTo>
                    <a:pt x="954" y="7381"/>
                  </a:lnTo>
                  <a:lnTo>
                    <a:pt x="944" y="7403"/>
                  </a:lnTo>
                  <a:lnTo>
                    <a:pt x="931" y="7423"/>
                  </a:lnTo>
                  <a:lnTo>
                    <a:pt x="919" y="7444"/>
                  </a:lnTo>
                  <a:lnTo>
                    <a:pt x="904" y="7465"/>
                  </a:lnTo>
                  <a:lnTo>
                    <a:pt x="889" y="7484"/>
                  </a:lnTo>
                  <a:lnTo>
                    <a:pt x="872" y="7502"/>
                  </a:lnTo>
                  <a:lnTo>
                    <a:pt x="855" y="7522"/>
                  </a:lnTo>
                  <a:lnTo>
                    <a:pt x="855" y="7522"/>
                  </a:lnTo>
                  <a:lnTo>
                    <a:pt x="835" y="7539"/>
                  </a:lnTo>
                  <a:lnTo>
                    <a:pt x="817" y="7556"/>
                  </a:lnTo>
                  <a:lnTo>
                    <a:pt x="797" y="7571"/>
                  </a:lnTo>
                  <a:lnTo>
                    <a:pt x="777" y="7586"/>
                  </a:lnTo>
                  <a:lnTo>
                    <a:pt x="756" y="7599"/>
                  </a:lnTo>
                  <a:lnTo>
                    <a:pt x="735" y="7611"/>
                  </a:lnTo>
                  <a:lnTo>
                    <a:pt x="713" y="7622"/>
                  </a:lnTo>
                  <a:lnTo>
                    <a:pt x="692" y="7632"/>
                  </a:lnTo>
                  <a:lnTo>
                    <a:pt x="670" y="7640"/>
                  </a:lnTo>
                  <a:lnTo>
                    <a:pt x="647" y="7648"/>
                  </a:lnTo>
                  <a:lnTo>
                    <a:pt x="624" y="7654"/>
                  </a:lnTo>
                  <a:lnTo>
                    <a:pt x="600" y="7660"/>
                  </a:lnTo>
                  <a:lnTo>
                    <a:pt x="576" y="7663"/>
                  </a:lnTo>
                  <a:lnTo>
                    <a:pt x="551" y="7667"/>
                  </a:lnTo>
                  <a:lnTo>
                    <a:pt x="525" y="7668"/>
                  </a:lnTo>
                  <a:lnTo>
                    <a:pt x="500" y="7669"/>
                  </a:lnTo>
                  <a:lnTo>
                    <a:pt x="0" y="7669"/>
                  </a:lnTo>
                  <a:lnTo>
                    <a:pt x="0" y="4003"/>
                  </a:lnTo>
                  <a:lnTo>
                    <a:pt x="0" y="4003"/>
                  </a:lnTo>
                  <a:lnTo>
                    <a:pt x="1" y="3948"/>
                  </a:lnTo>
                  <a:lnTo>
                    <a:pt x="2" y="3895"/>
                  </a:lnTo>
                  <a:lnTo>
                    <a:pt x="5" y="3841"/>
                  </a:lnTo>
                  <a:lnTo>
                    <a:pt x="9" y="3790"/>
                  </a:lnTo>
                  <a:lnTo>
                    <a:pt x="14" y="3738"/>
                  </a:lnTo>
                  <a:lnTo>
                    <a:pt x="21" y="3688"/>
                  </a:lnTo>
                  <a:lnTo>
                    <a:pt x="28" y="3638"/>
                  </a:lnTo>
                  <a:lnTo>
                    <a:pt x="36" y="3589"/>
                  </a:lnTo>
                  <a:lnTo>
                    <a:pt x="45" y="3541"/>
                  </a:lnTo>
                  <a:lnTo>
                    <a:pt x="55" y="3494"/>
                  </a:lnTo>
                  <a:lnTo>
                    <a:pt x="68" y="3448"/>
                  </a:lnTo>
                  <a:lnTo>
                    <a:pt x="79" y="3402"/>
                  </a:lnTo>
                  <a:lnTo>
                    <a:pt x="93" y="3358"/>
                  </a:lnTo>
                  <a:lnTo>
                    <a:pt x="108" y="3314"/>
                  </a:lnTo>
                  <a:lnTo>
                    <a:pt x="123" y="3271"/>
                  </a:lnTo>
                  <a:lnTo>
                    <a:pt x="140" y="3229"/>
                  </a:lnTo>
                  <a:lnTo>
                    <a:pt x="157" y="3187"/>
                  </a:lnTo>
                  <a:lnTo>
                    <a:pt x="175" y="3147"/>
                  </a:lnTo>
                  <a:lnTo>
                    <a:pt x="195" y="3108"/>
                  </a:lnTo>
                  <a:lnTo>
                    <a:pt x="216" y="3069"/>
                  </a:lnTo>
                  <a:lnTo>
                    <a:pt x="237" y="3031"/>
                  </a:lnTo>
                  <a:lnTo>
                    <a:pt x="259" y="2995"/>
                  </a:lnTo>
                  <a:lnTo>
                    <a:pt x="283" y="2958"/>
                  </a:lnTo>
                  <a:lnTo>
                    <a:pt x="307" y="2924"/>
                  </a:lnTo>
                  <a:lnTo>
                    <a:pt x="331" y="2889"/>
                  </a:lnTo>
                  <a:lnTo>
                    <a:pt x="358" y="2855"/>
                  </a:lnTo>
                  <a:lnTo>
                    <a:pt x="385" y="2823"/>
                  </a:lnTo>
                  <a:lnTo>
                    <a:pt x="413" y="2791"/>
                  </a:lnTo>
                  <a:lnTo>
                    <a:pt x="442" y="2760"/>
                  </a:lnTo>
                  <a:lnTo>
                    <a:pt x="470" y="2730"/>
                  </a:lnTo>
                  <a:lnTo>
                    <a:pt x="501" y="2700"/>
                  </a:lnTo>
                  <a:lnTo>
                    <a:pt x="532" y="2671"/>
                  </a:lnTo>
                  <a:lnTo>
                    <a:pt x="564" y="2644"/>
                  </a:lnTo>
                  <a:lnTo>
                    <a:pt x="596" y="2617"/>
                  </a:lnTo>
                  <a:lnTo>
                    <a:pt x="631" y="2592"/>
                  </a:lnTo>
                  <a:lnTo>
                    <a:pt x="665" y="2567"/>
                  </a:lnTo>
                  <a:lnTo>
                    <a:pt x="700" y="2543"/>
                  </a:lnTo>
                  <a:lnTo>
                    <a:pt x="736" y="2520"/>
                  </a:lnTo>
                  <a:lnTo>
                    <a:pt x="773" y="2497"/>
                  </a:lnTo>
                  <a:lnTo>
                    <a:pt x="811" y="2475"/>
                  </a:lnTo>
                  <a:lnTo>
                    <a:pt x="849" y="2455"/>
                  </a:lnTo>
                  <a:lnTo>
                    <a:pt x="888" y="2435"/>
                  </a:lnTo>
                  <a:lnTo>
                    <a:pt x="928" y="2417"/>
                  </a:lnTo>
                  <a:lnTo>
                    <a:pt x="968" y="2398"/>
                  </a:lnTo>
                  <a:lnTo>
                    <a:pt x="1009" y="2381"/>
                  </a:lnTo>
                  <a:lnTo>
                    <a:pt x="1051" y="2365"/>
                  </a:lnTo>
                  <a:lnTo>
                    <a:pt x="1093" y="2349"/>
                  </a:lnTo>
                  <a:lnTo>
                    <a:pt x="1137" y="2335"/>
                  </a:lnTo>
                  <a:lnTo>
                    <a:pt x="1180" y="2321"/>
                  </a:lnTo>
                  <a:lnTo>
                    <a:pt x="1225" y="2309"/>
                  </a:lnTo>
                  <a:lnTo>
                    <a:pt x="1271" y="2296"/>
                  </a:lnTo>
                  <a:lnTo>
                    <a:pt x="1317" y="2286"/>
                  </a:lnTo>
                  <a:lnTo>
                    <a:pt x="1363" y="2276"/>
                  </a:lnTo>
                  <a:lnTo>
                    <a:pt x="1410" y="2266"/>
                  </a:lnTo>
                  <a:lnTo>
                    <a:pt x="1458" y="2257"/>
                  </a:lnTo>
                  <a:lnTo>
                    <a:pt x="1506" y="2250"/>
                  </a:lnTo>
                  <a:lnTo>
                    <a:pt x="1554" y="2243"/>
                  </a:lnTo>
                  <a:lnTo>
                    <a:pt x="1605" y="2238"/>
                  </a:lnTo>
                  <a:lnTo>
                    <a:pt x="1654" y="2233"/>
                  </a:lnTo>
                  <a:lnTo>
                    <a:pt x="1704" y="2229"/>
                  </a:lnTo>
                  <a:lnTo>
                    <a:pt x="1756" y="2226"/>
                  </a:lnTo>
                  <a:lnTo>
                    <a:pt x="1808" y="2224"/>
                  </a:lnTo>
                  <a:lnTo>
                    <a:pt x="1860" y="2223"/>
                  </a:lnTo>
                  <a:lnTo>
                    <a:pt x="1913" y="2222"/>
                  </a:lnTo>
                  <a:lnTo>
                    <a:pt x="1913" y="2222"/>
                  </a:lnTo>
                  <a:lnTo>
                    <a:pt x="1959" y="2223"/>
                  </a:lnTo>
                  <a:lnTo>
                    <a:pt x="2005" y="2224"/>
                  </a:lnTo>
                  <a:lnTo>
                    <a:pt x="2052" y="2227"/>
                  </a:lnTo>
                  <a:lnTo>
                    <a:pt x="2098" y="2231"/>
                  </a:lnTo>
                  <a:lnTo>
                    <a:pt x="2144" y="2235"/>
                  </a:lnTo>
                  <a:lnTo>
                    <a:pt x="2191" y="2242"/>
                  </a:lnTo>
                  <a:lnTo>
                    <a:pt x="2237" y="2249"/>
                  </a:lnTo>
                  <a:lnTo>
                    <a:pt x="2284" y="2257"/>
                  </a:lnTo>
                  <a:lnTo>
                    <a:pt x="2330" y="2266"/>
                  </a:lnTo>
                  <a:lnTo>
                    <a:pt x="2377" y="2278"/>
                  </a:lnTo>
                  <a:lnTo>
                    <a:pt x="2423" y="2289"/>
                  </a:lnTo>
                  <a:lnTo>
                    <a:pt x="2470" y="2302"/>
                  </a:lnTo>
                  <a:lnTo>
                    <a:pt x="2517" y="2316"/>
                  </a:lnTo>
                  <a:lnTo>
                    <a:pt x="2562" y="2330"/>
                  </a:lnTo>
                  <a:lnTo>
                    <a:pt x="2609" y="2346"/>
                  </a:lnTo>
                  <a:lnTo>
                    <a:pt x="2657" y="2363"/>
                  </a:lnTo>
                  <a:lnTo>
                    <a:pt x="2657" y="2363"/>
                  </a:lnTo>
                  <a:lnTo>
                    <a:pt x="2702" y="2381"/>
                  </a:lnTo>
                  <a:lnTo>
                    <a:pt x="2748" y="2399"/>
                  </a:lnTo>
                  <a:lnTo>
                    <a:pt x="2792" y="2419"/>
                  </a:lnTo>
                  <a:lnTo>
                    <a:pt x="2834" y="2441"/>
                  </a:lnTo>
                  <a:lnTo>
                    <a:pt x="2876" y="2463"/>
                  </a:lnTo>
                  <a:lnTo>
                    <a:pt x="2917" y="2484"/>
                  </a:lnTo>
                  <a:lnTo>
                    <a:pt x="2956" y="2508"/>
                  </a:lnTo>
                  <a:lnTo>
                    <a:pt x="2994" y="2534"/>
                  </a:lnTo>
                  <a:lnTo>
                    <a:pt x="3030" y="2559"/>
                  </a:lnTo>
                  <a:lnTo>
                    <a:pt x="3066" y="2585"/>
                  </a:lnTo>
                  <a:lnTo>
                    <a:pt x="3100" y="2614"/>
                  </a:lnTo>
                  <a:lnTo>
                    <a:pt x="3134" y="2643"/>
                  </a:lnTo>
                  <a:lnTo>
                    <a:pt x="3165" y="2672"/>
                  </a:lnTo>
                  <a:lnTo>
                    <a:pt x="3196" y="2702"/>
                  </a:lnTo>
                  <a:lnTo>
                    <a:pt x="3225" y="2734"/>
                  </a:lnTo>
                  <a:lnTo>
                    <a:pt x="3253" y="2767"/>
                  </a:lnTo>
                  <a:lnTo>
                    <a:pt x="3253" y="2767"/>
                  </a:lnTo>
                  <a:lnTo>
                    <a:pt x="3281" y="2803"/>
                  </a:lnTo>
                  <a:lnTo>
                    <a:pt x="3307" y="2840"/>
                  </a:lnTo>
                  <a:lnTo>
                    <a:pt x="3332" y="2878"/>
                  </a:lnTo>
                  <a:lnTo>
                    <a:pt x="3356" y="2916"/>
                  </a:lnTo>
                  <a:lnTo>
                    <a:pt x="3380" y="2955"/>
                  </a:lnTo>
                  <a:lnTo>
                    <a:pt x="3403" y="2994"/>
                  </a:lnTo>
                  <a:lnTo>
                    <a:pt x="3425" y="3034"/>
                  </a:lnTo>
                  <a:lnTo>
                    <a:pt x="3446" y="3075"/>
                  </a:lnTo>
                  <a:lnTo>
                    <a:pt x="3466" y="3116"/>
                  </a:lnTo>
                  <a:lnTo>
                    <a:pt x="3486" y="3158"/>
                  </a:lnTo>
                  <a:lnTo>
                    <a:pt x="3504" y="3200"/>
                  </a:lnTo>
                  <a:lnTo>
                    <a:pt x="3523" y="3244"/>
                  </a:lnTo>
                  <a:lnTo>
                    <a:pt x="3539" y="3287"/>
                  </a:lnTo>
                  <a:lnTo>
                    <a:pt x="3555" y="3332"/>
                  </a:lnTo>
                  <a:lnTo>
                    <a:pt x="3570" y="3377"/>
                  </a:lnTo>
                  <a:lnTo>
                    <a:pt x="3584" y="3423"/>
                  </a:lnTo>
                  <a:lnTo>
                    <a:pt x="3597" y="3468"/>
                  </a:lnTo>
                  <a:lnTo>
                    <a:pt x="3610" y="3516"/>
                  </a:lnTo>
                  <a:lnTo>
                    <a:pt x="3621" y="3563"/>
                  </a:lnTo>
                  <a:lnTo>
                    <a:pt x="3633" y="3611"/>
                  </a:lnTo>
                  <a:lnTo>
                    <a:pt x="3642" y="3660"/>
                  </a:lnTo>
                  <a:lnTo>
                    <a:pt x="3651" y="3709"/>
                  </a:lnTo>
                  <a:lnTo>
                    <a:pt x="3659" y="3760"/>
                  </a:lnTo>
                  <a:lnTo>
                    <a:pt x="3667" y="3810"/>
                  </a:lnTo>
                  <a:lnTo>
                    <a:pt x="3673" y="3862"/>
                  </a:lnTo>
                  <a:lnTo>
                    <a:pt x="3679" y="3914"/>
                  </a:lnTo>
                  <a:lnTo>
                    <a:pt x="3683" y="3966"/>
                  </a:lnTo>
                  <a:lnTo>
                    <a:pt x="3688" y="4020"/>
                  </a:lnTo>
                  <a:lnTo>
                    <a:pt x="3690" y="4074"/>
                  </a:lnTo>
                  <a:lnTo>
                    <a:pt x="3692" y="4128"/>
                  </a:lnTo>
                  <a:lnTo>
                    <a:pt x="3693" y="4183"/>
                  </a:lnTo>
                  <a:lnTo>
                    <a:pt x="3695" y="4239"/>
                  </a:lnTo>
                  <a:lnTo>
                    <a:pt x="3695" y="4239"/>
                  </a:lnTo>
                  <a:lnTo>
                    <a:pt x="3693" y="4297"/>
                  </a:lnTo>
                  <a:lnTo>
                    <a:pt x="3692" y="4354"/>
                  </a:lnTo>
                  <a:lnTo>
                    <a:pt x="3690" y="4410"/>
                  </a:lnTo>
                  <a:lnTo>
                    <a:pt x="3688" y="4465"/>
                  </a:lnTo>
                  <a:lnTo>
                    <a:pt x="3683" y="4520"/>
                  </a:lnTo>
                  <a:lnTo>
                    <a:pt x="3679" y="4574"/>
                  </a:lnTo>
                  <a:lnTo>
                    <a:pt x="3673" y="4628"/>
                  </a:lnTo>
                  <a:lnTo>
                    <a:pt x="3667" y="4681"/>
                  </a:lnTo>
                  <a:lnTo>
                    <a:pt x="3659" y="4732"/>
                  </a:lnTo>
                  <a:lnTo>
                    <a:pt x="3651" y="4784"/>
                  </a:lnTo>
                  <a:lnTo>
                    <a:pt x="3642" y="4836"/>
                  </a:lnTo>
                  <a:lnTo>
                    <a:pt x="3633" y="4885"/>
                  </a:lnTo>
                  <a:lnTo>
                    <a:pt x="3621" y="4934"/>
                  </a:lnTo>
                  <a:lnTo>
                    <a:pt x="3610" y="4984"/>
                  </a:lnTo>
                  <a:lnTo>
                    <a:pt x="3597" y="5031"/>
                  </a:lnTo>
                  <a:lnTo>
                    <a:pt x="3584" y="5079"/>
                  </a:lnTo>
                  <a:lnTo>
                    <a:pt x="3570" y="5125"/>
                  </a:lnTo>
                  <a:lnTo>
                    <a:pt x="3555" y="5171"/>
                  </a:lnTo>
                  <a:lnTo>
                    <a:pt x="3539" y="5217"/>
                  </a:lnTo>
                  <a:lnTo>
                    <a:pt x="3523" y="5260"/>
                  </a:lnTo>
                  <a:lnTo>
                    <a:pt x="3504" y="5305"/>
                  </a:lnTo>
                  <a:lnTo>
                    <a:pt x="3486" y="5347"/>
                  </a:lnTo>
                  <a:lnTo>
                    <a:pt x="3466" y="5390"/>
                  </a:lnTo>
                  <a:lnTo>
                    <a:pt x="3446" y="5432"/>
                  </a:lnTo>
                  <a:lnTo>
                    <a:pt x="3425" y="5472"/>
                  </a:lnTo>
                  <a:lnTo>
                    <a:pt x="3403" y="5512"/>
                  </a:lnTo>
                  <a:lnTo>
                    <a:pt x="3380" y="5553"/>
                  </a:lnTo>
                  <a:lnTo>
                    <a:pt x="3356" y="5592"/>
                  </a:lnTo>
                  <a:lnTo>
                    <a:pt x="3332" y="5629"/>
                  </a:lnTo>
                  <a:lnTo>
                    <a:pt x="3307" y="5667"/>
                  </a:lnTo>
                  <a:lnTo>
                    <a:pt x="3281" y="5704"/>
                  </a:lnTo>
                  <a:lnTo>
                    <a:pt x="3253" y="5741"/>
                  </a:lnTo>
                  <a:lnTo>
                    <a:pt x="3253" y="5741"/>
                  </a:lnTo>
                  <a:lnTo>
                    <a:pt x="3225" y="5775"/>
                  </a:lnTo>
                  <a:lnTo>
                    <a:pt x="3197" y="5808"/>
                  </a:lnTo>
                  <a:lnTo>
                    <a:pt x="3168" y="5840"/>
                  </a:lnTo>
                  <a:lnTo>
                    <a:pt x="3138" y="5871"/>
                  </a:lnTo>
                  <a:lnTo>
                    <a:pt x="3108" y="5901"/>
                  </a:lnTo>
                  <a:lnTo>
                    <a:pt x="3079" y="5930"/>
                  </a:lnTo>
                  <a:lnTo>
                    <a:pt x="3048" y="5959"/>
                  </a:lnTo>
                  <a:lnTo>
                    <a:pt x="3017" y="5985"/>
                  </a:lnTo>
                  <a:lnTo>
                    <a:pt x="2985" y="6011"/>
                  </a:lnTo>
                  <a:lnTo>
                    <a:pt x="2952" y="6035"/>
                  </a:lnTo>
                  <a:lnTo>
                    <a:pt x="2920" y="6060"/>
                  </a:lnTo>
                  <a:lnTo>
                    <a:pt x="2887" y="6081"/>
                  </a:lnTo>
                  <a:lnTo>
                    <a:pt x="2853" y="6103"/>
                  </a:lnTo>
                  <a:lnTo>
                    <a:pt x="2818" y="6123"/>
                  </a:lnTo>
                  <a:lnTo>
                    <a:pt x="2784" y="6142"/>
                  </a:lnTo>
                  <a:lnTo>
                    <a:pt x="2749" y="6160"/>
                  </a:lnTo>
                  <a:lnTo>
                    <a:pt x="2714" y="6178"/>
                  </a:lnTo>
                  <a:lnTo>
                    <a:pt x="2677" y="6193"/>
                  </a:lnTo>
                  <a:lnTo>
                    <a:pt x="2640" y="6208"/>
                  </a:lnTo>
                  <a:lnTo>
                    <a:pt x="2604" y="6221"/>
                  </a:lnTo>
                  <a:lnTo>
                    <a:pt x="2566" y="6234"/>
                  </a:lnTo>
                  <a:lnTo>
                    <a:pt x="2528" y="6245"/>
                  </a:lnTo>
                  <a:lnTo>
                    <a:pt x="2489" y="6256"/>
                  </a:lnTo>
                  <a:lnTo>
                    <a:pt x="2450" y="6266"/>
                  </a:lnTo>
                  <a:lnTo>
                    <a:pt x="2411" y="6274"/>
                  </a:lnTo>
                  <a:lnTo>
                    <a:pt x="2371" y="6281"/>
                  </a:lnTo>
                  <a:lnTo>
                    <a:pt x="2331" y="6287"/>
                  </a:lnTo>
                  <a:lnTo>
                    <a:pt x="2289" y="6291"/>
                  </a:lnTo>
                  <a:lnTo>
                    <a:pt x="2248" y="6296"/>
                  </a:lnTo>
                  <a:lnTo>
                    <a:pt x="2206" y="6298"/>
                  </a:lnTo>
                  <a:lnTo>
                    <a:pt x="2163" y="6300"/>
                  </a:lnTo>
                  <a:lnTo>
                    <a:pt x="2120" y="6300"/>
                  </a:lnTo>
                  <a:lnTo>
                    <a:pt x="2120" y="6300"/>
                  </a:lnTo>
                  <a:lnTo>
                    <a:pt x="2075" y="6300"/>
                  </a:lnTo>
                  <a:lnTo>
                    <a:pt x="2029" y="6298"/>
                  </a:lnTo>
                  <a:lnTo>
                    <a:pt x="1986" y="6296"/>
                  </a:lnTo>
                  <a:lnTo>
                    <a:pt x="1941" y="6292"/>
                  </a:lnTo>
                  <a:lnTo>
                    <a:pt x="1898" y="6288"/>
                  </a:lnTo>
                  <a:lnTo>
                    <a:pt x="1856" y="6282"/>
                  </a:lnTo>
                  <a:lnTo>
                    <a:pt x="1815" y="6275"/>
                  </a:lnTo>
                  <a:lnTo>
                    <a:pt x="1773" y="6267"/>
                  </a:lnTo>
                  <a:lnTo>
                    <a:pt x="1733" y="6258"/>
                  </a:lnTo>
                  <a:lnTo>
                    <a:pt x="1694" y="6248"/>
                  </a:lnTo>
                  <a:lnTo>
                    <a:pt x="1655" y="6237"/>
                  </a:lnTo>
                  <a:lnTo>
                    <a:pt x="1617" y="6225"/>
                  </a:lnTo>
                  <a:lnTo>
                    <a:pt x="1579" y="6212"/>
                  </a:lnTo>
                  <a:lnTo>
                    <a:pt x="1543" y="6198"/>
                  </a:lnTo>
                  <a:lnTo>
                    <a:pt x="1507" y="6183"/>
                  </a:lnTo>
                  <a:lnTo>
                    <a:pt x="1472" y="6167"/>
                  </a:lnTo>
                  <a:lnTo>
                    <a:pt x="1472" y="6167"/>
                  </a:lnTo>
                  <a:lnTo>
                    <a:pt x="1436" y="6148"/>
                  </a:lnTo>
                  <a:lnTo>
                    <a:pt x="1401" y="6128"/>
                  </a:lnTo>
                  <a:lnTo>
                    <a:pt x="1366" y="6107"/>
                  </a:lnTo>
                  <a:lnTo>
                    <a:pt x="1333" y="6084"/>
                  </a:lnTo>
                  <a:lnTo>
                    <a:pt x="1300" y="6060"/>
                  </a:lnTo>
                  <a:lnTo>
                    <a:pt x="1267" y="6034"/>
                  </a:lnTo>
                  <a:lnTo>
                    <a:pt x="1238" y="6008"/>
                  </a:lnTo>
                  <a:lnTo>
                    <a:pt x="1208" y="5980"/>
                  </a:lnTo>
                  <a:lnTo>
                    <a:pt x="1178" y="5951"/>
                  </a:lnTo>
                  <a:lnTo>
                    <a:pt x="1150" y="5921"/>
                  </a:lnTo>
                  <a:lnTo>
                    <a:pt x="1123" y="5889"/>
                  </a:lnTo>
                  <a:lnTo>
                    <a:pt x="1097" y="5855"/>
                  </a:lnTo>
                  <a:lnTo>
                    <a:pt x="1071" y="5822"/>
                  </a:lnTo>
                  <a:lnTo>
                    <a:pt x="1047" y="5787"/>
                  </a:lnTo>
                  <a:lnTo>
                    <a:pt x="1023" y="5750"/>
                  </a:lnTo>
                  <a:lnTo>
                    <a:pt x="1001" y="5712"/>
                  </a:lnTo>
                  <a:lnTo>
                    <a:pt x="1001" y="716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0" name="Freeform 198"/>
            <p:cNvSpPr>
              <a:spLocks/>
            </p:cNvSpPr>
            <p:nvPr/>
          </p:nvSpPr>
          <p:spPr bwMode="auto">
            <a:xfrm>
              <a:off x="4715258" y="2132856"/>
              <a:ext cx="202461" cy="202461"/>
            </a:xfrm>
            <a:custGeom>
              <a:avLst/>
              <a:gdLst>
                <a:gd name="T0" fmla="*/ 538 w 1022"/>
                <a:gd name="T1" fmla="*/ 1 h 1023"/>
                <a:gd name="T2" fmla="*/ 615 w 1022"/>
                <a:gd name="T3" fmla="*/ 10 h 1023"/>
                <a:gd name="T4" fmla="*/ 687 w 1022"/>
                <a:gd name="T5" fmla="*/ 31 h 1023"/>
                <a:gd name="T6" fmla="*/ 755 w 1022"/>
                <a:gd name="T7" fmla="*/ 62 h 1023"/>
                <a:gd name="T8" fmla="*/ 817 w 1022"/>
                <a:gd name="T9" fmla="*/ 102 h 1023"/>
                <a:gd name="T10" fmla="*/ 873 w 1022"/>
                <a:gd name="T11" fmla="*/ 150 h 1023"/>
                <a:gd name="T12" fmla="*/ 921 w 1022"/>
                <a:gd name="T13" fmla="*/ 205 h 1023"/>
                <a:gd name="T14" fmla="*/ 961 w 1022"/>
                <a:gd name="T15" fmla="*/ 268 h 1023"/>
                <a:gd name="T16" fmla="*/ 991 w 1022"/>
                <a:gd name="T17" fmla="*/ 336 h 1023"/>
                <a:gd name="T18" fmla="*/ 1012 w 1022"/>
                <a:gd name="T19" fmla="*/ 408 h 1023"/>
                <a:gd name="T20" fmla="*/ 1022 w 1022"/>
                <a:gd name="T21" fmla="*/ 485 h 1023"/>
                <a:gd name="T22" fmla="*/ 1022 w 1022"/>
                <a:gd name="T23" fmla="*/ 538 h 1023"/>
                <a:gd name="T24" fmla="*/ 1012 w 1022"/>
                <a:gd name="T25" fmla="*/ 615 h 1023"/>
                <a:gd name="T26" fmla="*/ 991 w 1022"/>
                <a:gd name="T27" fmla="*/ 687 h 1023"/>
                <a:gd name="T28" fmla="*/ 961 w 1022"/>
                <a:gd name="T29" fmla="*/ 755 h 1023"/>
                <a:gd name="T30" fmla="*/ 921 w 1022"/>
                <a:gd name="T31" fmla="*/ 818 h 1023"/>
                <a:gd name="T32" fmla="*/ 873 w 1022"/>
                <a:gd name="T33" fmla="*/ 873 h 1023"/>
                <a:gd name="T34" fmla="*/ 817 w 1022"/>
                <a:gd name="T35" fmla="*/ 921 h 1023"/>
                <a:gd name="T36" fmla="*/ 755 w 1022"/>
                <a:gd name="T37" fmla="*/ 961 h 1023"/>
                <a:gd name="T38" fmla="*/ 687 w 1022"/>
                <a:gd name="T39" fmla="*/ 992 h 1023"/>
                <a:gd name="T40" fmla="*/ 615 w 1022"/>
                <a:gd name="T41" fmla="*/ 1013 h 1023"/>
                <a:gd name="T42" fmla="*/ 538 w 1022"/>
                <a:gd name="T43" fmla="*/ 1022 h 1023"/>
                <a:gd name="T44" fmla="*/ 485 w 1022"/>
                <a:gd name="T45" fmla="*/ 1022 h 1023"/>
                <a:gd name="T46" fmla="*/ 408 w 1022"/>
                <a:gd name="T47" fmla="*/ 1013 h 1023"/>
                <a:gd name="T48" fmla="*/ 336 w 1022"/>
                <a:gd name="T49" fmla="*/ 992 h 1023"/>
                <a:gd name="T50" fmla="*/ 267 w 1022"/>
                <a:gd name="T51" fmla="*/ 961 h 1023"/>
                <a:gd name="T52" fmla="*/ 205 w 1022"/>
                <a:gd name="T53" fmla="*/ 921 h 1023"/>
                <a:gd name="T54" fmla="*/ 150 w 1022"/>
                <a:gd name="T55" fmla="*/ 873 h 1023"/>
                <a:gd name="T56" fmla="*/ 102 w 1022"/>
                <a:gd name="T57" fmla="*/ 818 h 1023"/>
                <a:gd name="T58" fmla="*/ 62 w 1022"/>
                <a:gd name="T59" fmla="*/ 755 h 1023"/>
                <a:gd name="T60" fmla="*/ 31 w 1022"/>
                <a:gd name="T61" fmla="*/ 687 h 1023"/>
                <a:gd name="T62" fmla="*/ 10 w 1022"/>
                <a:gd name="T63" fmla="*/ 615 h 1023"/>
                <a:gd name="T64" fmla="*/ 1 w 1022"/>
                <a:gd name="T65" fmla="*/ 538 h 1023"/>
                <a:gd name="T66" fmla="*/ 1 w 1022"/>
                <a:gd name="T67" fmla="*/ 485 h 1023"/>
                <a:gd name="T68" fmla="*/ 10 w 1022"/>
                <a:gd name="T69" fmla="*/ 408 h 1023"/>
                <a:gd name="T70" fmla="*/ 31 w 1022"/>
                <a:gd name="T71" fmla="*/ 336 h 1023"/>
                <a:gd name="T72" fmla="*/ 62 w 1022"/>
                <a:gd name="T73" fmla="*/ 268 h 1023"/>
                <a:gd name="T74" fmla="*/ 102 w 1022"/>
                <a:gd name="T75" fmla="*/ 205 h 1023"/>
                <a:gd name="T76" fmla="*/ 150 w 1022"/>
                <a:gd name="T77" fmla="*/ 150 h 1023"/>
                <a:gd name="T78" fmla="*/ 205 w 1022"/>
                <a:gd name="T79" fmla="*/ 102 h 1023"/>
                <a:gd name="T80" fmla="*/ 267 w 1022"/>
                <a:gd name="T81" fmla="*/ 62 h 1023"/>
                <a:gd name="T82" fmla="*/ 336 w 1022"/>
                <a:gd name="T83" fmla="*/ 31 h 1023"/>
                <a:gd name="T84" fmla="*/ 408 w 1022"/>
                <a:gd name="T85" fmla="*/ 10 h 1023"/>
                <a:gd name="T86" fmla="*/ 485 w 1022"/>
                <a:gd name="T87" fmla="*/ 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3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7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7" y="75"/>
                  </a:lnTo>
                  <a:lnTo>
                    <a:pt x="797" y="88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5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7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8"/>
                  </a:lnTo>
                  <a:lnTo>
                    <a:pt x="972" y="290"/>
                  </a:lnTo>
                  <a:lnTo>
                    <a:pt x="982" y="313"/>
                  </a:lnTo>
                  <a:lnTo>
                    <a:pt x="991" y="336"/>
                  </a:lnTo>
                  <a:lnTo>
                    <a:pt x="999" y="360"/>
                  </a:lnTo>
                  <a:lnTo>
                    <a:pt x="1006" y="384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60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4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4"/>
                  </a:lnTo>
                  <a:lnTo>
                    <a:pt x="991" y="687"/>
                  </a:lnTo>
                  <a:lnTo>
                    <a:pt x="982" y="711"/>
                  </a:lnTo>
                  <a:lnTo>
                    <a:pt x="972" y="733"/>
                  </a:lnTo>
                  <a:lnTo>
                    <a:pt x="961" y="755"/>
                  </a:lnTo>
                  <a:lnTo>
                    <a:pt x="949" y="777"/>
                  </a:lnTo>
                  <a:lnTo>
                    <a:pt x="935" y="797"/>
                  </a:lnTo>
                  <a:lnTo>
                    <a:pt x="921" y="818"/>
                  </a:lnTo>
                  <a:lnTo>
                    <a:pt x="906" y="837"/>
                  </a:lnTo>
                  <a:lnTo>
                    <a:pt x="890" y="856"/>
                  </a:lnTo>
                  <a:lnTo>
                    <a:pt x="873" y="873"/>
                  </a:lnTo>
                  <a:lnTo>
                    <a:pt x="855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6"/>
                  </a:lnTo>
                  <a:lnTo>
                    <a:pt x="777" y="949"/>
                  </a:lnTo>
                  <a:lnTo>
                    <a:pt x="755" y="961"/>
                  </a:lnTo>
                  <a:lnTo>
                    <a:pt x="733" y="973"/>
                  </a:lnTo>
                  <a:lnTo>
                    <a:pt x="710" y="983"/>
                  </a:lnTo>
                  <a:lnTo>
                    <a:pt x="687" y="992"/>
                  </a:lnTo>
                  <a:lnTo>
                    <a:pt x="663" y="1000"/>
                  </a:lnTo>
                  <a:lnTo>
                    <a:pt x="639" y="1007"/>
                  </a:lnTo>
                  <a:lnTo>
                    <a:pt x="615" y="1013"/>
                  </a:lnTo>
                  <a:lnTo>
                    <a:pt x="590" y="1017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7"/>
                  </a:lnTo>
                  <a:lnTo>
                    <a:pt x="408" y="1013"/>
                  </a:lnTo>
                  <a:lnTo>
                    <a:pt x="383" y="1007"/>
                  </a:lnTo>
                  <a:lnTo>
                    <a:pt x="359" y="1000"/>
                  </a:lnTo>
                  <a:lnTo>
                    <a:pt x="336" y="992"/>
                  </a:lnTo>
                  <a:lnTo>
                    <a:pt x="312" y="983"/>
                  </a:lnTo>
                  <a:lnTo>
                    <a:pt x="290" y="973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6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8" y="890"/>
                  </a:lnTo>
                  <a:lnTo>
                    <a:pt x="150" y="873"/>
                  </a:lnTo>
                  <a:lnTo>
                    <a:pt x="133" y="856"/>
                  </a:lnTo>
                  <a:lnTo>
                    <a:pt x="117" y="837"/>
                  </a:lnTo>
                  <a:lnTo>
                    <a:pt x="102" y="818"/>
                  </a:lnTo>
                  <a:lnTo>
                    <a:pt x="87" y="797"/>
                  </a:lnTo>
                  <a:lnTo>
                    <a:pt x="75" y="777"/>
                  </a:lnTo>
                  <a:lnTo>
                    <a:pt x="62" y="755"/>
                  </a:lnTo>
                  <a:lnTo>
                    <a:pt x="51" y="733"/>
                  </a:lnTo>
                  <a:lnTo>
                    <a:pt x="40" y="711"/>
                  </a:lnTo>
                  <a:lnTo>
                    <a:pt x="31" y="687"/>
                  </a:lnTo>
                  <a:lnTo>
                    <a:pt x="23" y="664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4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60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4"/>
                  </a:lnTo>
                  <a:lnTo>
                    <a:pt x="23" y="360"/>
                  </a:lnTo>
                  <a:lnTo>
                    <a:pt x="31" y="336"/>
                  </a:lnTo>
                  <a:lnTo>
                    <a:pt x="40" y="313"/>
                  </a:lnTo>
                  <a:lnTo>
                    <a:pt x="51" y="290"/>
                  </a:lnTo>
                  <a:lnTo>
                    <a:pt x="62" y="268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7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8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7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1" name="Freeform 200"/>
            <p:cNvSpPr>
              <a:spLocks/>
            </p:cNvSpPr>
            <p:nvPr/>
          </p:nvSpPr>
          <p:spPr bwMode="auto">
            <a:xfrm>
              <a:off x="4982436" y="2529467"/>
              <a:ext cx="201867" cy="283802"/>
            </a:xfrm>
            <a:custGeom>
              <a:avLst/>
              <a:gdLst>
                <a:gd name="T0" fmla="*/ 510 w 1022"/>
                <a:gd name="T1" fmla="*/ 0 h 1435"/>
                <a:gd name="T2" fmla="*/ 537 w 1022"/>
                <a:gd name="T3" fmla="*/ 0 h 1435"/>
                <a:gd name="T4" fmla="*/ 588 w 1022"/>
                <a:gd name="T5" fmla="*/ 4 h 1435"/>
                <a:gd name="T6" fmla="*/ 638 w 1022"/>
                <a:gd name="T7" fmla="*/ 11 h 1435"/>
                <a:gd name="T8" fmla="*/ 686 w 1022"/>
                <a:gd name="T9" fmla="*/ 22 h 1435"/>
                <a:gd name="T10" fmla="*/ 732 w 1022"/>
                <a:gd name="T11" fmla="*/ 37 h 1435"/>
                <a:gd name="T12" fmla="*/ 775 w 1022"/>
                <a:gd name="T13" fmla="*/ 53 h 1435"/>
                <a:gd name="T14" fmla="*/ 815 w 1022"/>
                <a:gd name="T15" fmla="*/ 73 h 1435"/>
                <a:gd name="T16" fmla="*/ 853 w 1022"/>
                <a:gd name="T17" fmla="*/ 95 h 1435"/>
                <a:gd name="T18" fmla="*/ 889 w 1022"/>
                <a:gd name="T19" fmla="*/ 120 h 1435"/>
                <a:gd name="T20" fmla="*/ 920 w 1022"/>
                <a:gd name="T21" fmla="*/ 148 h 1435"/>
                <a:gd name="T22" fmla="*/ 947 w 1022"/>
                <a:gd name="T23" fmla="*/ 176 h 1435"/>
                <a:gd name="T24" fmla="*/ 971 w 1022"/>
                <a:gd name="T25" fmla="*/ 207 h 1435"/>
                <a:gd name="T26" fmla="*/ 991 w 1022"/>
                <a:gd name="T27" fmla="*/ 241 h 1435"/>
                <a:gd name="T28" fmla="*/ 1006 w 1022"/>
                <a:gd name="T29" fmla="*/ 275 h 1435"/>
                <a:gd name="T30" fmla="*/ 1016 w 1022"/>
                <a:gd name="T31" fmla="*/ 311 h 1435"/>
                <a:gd name="T32" fmla="*/ 1021 w 1022"/>
                <a:gd name="T33" fmla="*/ 347 h 1435"/>
                <a:gd name="T34" fmla="*/ 1022 w 1022"/>
                <a:gd name="T35" fmla="*/ 1270 h 1435"/>
                <a:gd name="T36" fmla="*/ 953 w 1022"/>
                <a:gd name="T37" fmla="*/ 1260 h 1435"/>
                <a:gd name="T38" fmla="*/ 818 w 1022"/>
                <a:gd name="T39" fmla="*/ 1250 h 1435"/>
                <a:gd name="T40" fmla="*/ 683 w 1022"/>
                <a:gd name="T41" fmla="*/ 1251 h 1435"/>
                <a:gd name="T42" fmla="*/ 550 w 1022"/>
                <a:gd name="T43" fmla="*/ 1263 h 1435"/>
                <a:gd name="T44" fmla="*/ 421 w 1022"/>
                <a:gd name="T45" fmla="*/ 1283 h 1435"/>
                <a:gd name="T46" fmla="*/ 295 w 1022"/>
                <a:gd name="T47" fmla="*/ 1314 h 1435"/>
                <a:gd name="T48" fmla="*/ 173 w 1022"/>
                <a:gd name="T49" fmla="*/ 1356 h 1435"/>
                <a:gd name="T50" fmla="*/ 56 w 1022"/>
                <a:gd name="T51" fmla="*/ 1406 h 1435"/>
                <a:gd name="T52" fmla="*/ 0 w 1022"/>
                <a:gd name="T53" fmla="*/ 1435 h 1435"/>
                <a:gd name="T54" fmla="*/ 0 w 1022"/>
                <a:gd name="T55" fmla="*/ 367 h 1435"/>
                <a:gd name="T56" fmla="*/ 2 w 1022"/>
                <a:gd name="T57" fmla="*/ 329 h 1435"/>
                <a:gd name="T58" fmla="*/ 10 w 1022"/>
                <a:gd name="T59" fmla="*/ 293 h 1435"/>
                <a:gd name="T60" fmla="*/ 23 w 1022"/>
                <a:gd name="T61" fmla="*/ 258 h 1435"/>
                <a:gd name="T62" fmla="*/ 40 w 1022"/>
                <a:gd name="T63" fmla="*/ 225 h 1435"/>
                <a:gd name="T64" fmla="*/ 62 w 1022"/>
                <a:gd name="T65" fmla="*/ 193 h 1435"/>
                <a:gd name="T66" fmla="*/ 87 w 1022"/>
                <a:gd name="T67" fmla="*/ 162 h 1435"/>
                <a:gd name="T68" fmla="*/ 117 w 1022"/>
                <a:gd name="T69" fmla="*/ 134 h 1435"/>
                <a:gd name="T70" fmla="*/ 149 w 1022"/>
                <a:gd name="T71" fmla="*/ 108 h 1435"/>
                <a:gd name="T72" fmla="*/ 186 w 1022"/>
                <a:gd name="T73" fmla="*/ 84 h 1435"/>
                <a:gd name="T74" fmla="*/ 225 w 1022"/>
                <a:gd name="T75" fmla="*/ 63 h 1435"/>
                <a:gd name="T76" fmla="*/ 267 w 1022"/>
                <a:gd name="T77" fmla="*/ 45 h 1435"/>
                <a:gd name="T78" fmla="*/ 312 w 1022"/>
                <a:gd name="T79" fmla="*/ 28 h 1435"/>
                <a:gd name="T80" fmla="*/ 359 w 1022"/>
                <a:gd name="T81" fmla="*/ 16 h 1435"/>
                <a:gd name="T82" fmla="*/ 408 w 1022"/>
                <a:gd name="T83" fmla="*/ 7 h 1435"/>
                <a:gd name="T84" fmla="*/ 459 w 1022"/>
                <a:gd name="T85" fmla="*/ 2 h 1435"/>
                <a:gd name="T86" fmla="*/ 510 w 1022"/>
                <a:gd name="T8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43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6" y="22"/>
                  </a:lnTo>
                  <a:lnTo>
                    <a:pt x="709" y="28"/>
                  </a:lnTo>
                  <a:lnTo>
                    <a:pt x="732" y="37"/>
                  </a:lnTo>
                  <a:lnTo>
                    <a:pt x="753" y="45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5" y="73"/>
                  </a:lnTo>
                  <a:lnTo>
                    <a:pt x="835" y="84"/>
                  </a:lnTo>
                  <a:lnTo>
                    <a:pt x="853" y="95"/>
                  </a:lnTo>
                  <a:lnTo>
                    <a:pt x="872" y="108"/>
                  </a:lnTo>
                  <a:lnTo>
                    <a:pt x="889" y="120"/>
                  </a:lnTo>
                  <a:lnTo>
                    <a:pt x="905" y="134"/>
                  </a:lnTo>
                  <a:lnTo>
                    <a:pt x="920" y="148"/>
                  </a:lnTo>
                  <a:lnTo>
                    <a:pt x="934" y="162"/>
                  </a:lnTo>
                  <a:lnTo>
                    <a:pt x="947" y="176"/>
                  </a:lnTo>
                  <a:lnTo>
                    <a:pt x="960" y="193"/>
                  </a:lnTo>
                  <a:lnTo>
                    <a:pt x="971" y="207"/>
                  </a:lnTo>
                  <a:lnTo>
                    <a:pt x="982" y="225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6" y="275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18" y="329"/>
                  </a:lnTo>
                  <a:lnTo>
                    <a:pt x="1021" y="347"/>
                  </a:lnTo>
                  <a:lnTo>
                    <a:pt x="1022" y="367"/>
                  </a:lnTo>
                  <a:lnTo>
                    <a:pt x="1022" y="1270"/>
                  </a:lnTo>
                  <a:lnTo>
                    <a:pt x="1022" y="1270"/>
                  </a:lnTo>
                  <a:lnTo>
                    <a:pt x="953" y="1260"/>
                  </a:lnTo>
                  <a:lnTo>
                    <a:pt x="885" y="1253"/>
                  </a:lnTo>
                  <a:lnTo>
                    <a:pt x="818" y="1250"/>
                  </a:lnTo>
                  <a:lnTo>
                    <a:pt x="750" y="1250"/>
                  </a:lnTo>
                  <a:lnTo>
                    <a:pt x="683" y="1251"/>
                  </a:lnTo>
                  <a:lnTo>
                    <a:pt x="617" y="1256"/>
                  </a:lnTo>
                  <a:lnTo>
                    <a:pt x="550" y="1263"/>
                  </a:lnTo>
                  <a:lnTo>
                    <a:pt x="485" y="1272"/>
                  </a:lnTo>
                  <a:lnTo>
                    <a:pt x="421" y="1283"/>
                  </a:lnTo>
                  <a:lnTo>
                    <a:pt x="358" y="1298"/>
                  </a:lnTo>
                  <a:lnTo>
                    <a:pt x="295" y="1314"/>
                  </a:lnTo>
                  <a:lnTo>
                    <a:pt x="233" y="1334"/>
                  </a:lnTo>
                  <a:lnTo>
                    <a:pt x="173" y="1356"/>
                  </a:lnTo>
                  <a:lnTo>
                    <a:pt x="113" y="1380"/>
                  </a:lnTo>
                  <a:lnTo>
                    <a:pt x="56" y="1406"/>
                  </a:lnTo>
                  <a:lnTo>
                    <a:pt x="27" y="1420"/>
                  </a:lnTo>
                  <a:lnTo>
                    <a:pt x="0" y="1435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47"/>
                  </a:lnTo>
                  <a:lnTo>
                    <a:pt x="2" y="329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5"/>
                  </a:lnTo>
                  <a:lnTo>
                    <a:pt x="23" y="258"/>
                  </a:lnTo>
                  <a:lnTo>
                    <a:pt x="31" y="241"/>
                  </a:lnTo>
                  <a:lnTo>
                    <a:pt x="40" y="225"/>
                  </a:lnTo>
                  <a:lnTo>
                    <a:pt x="50" y="207"/>
                  </a:lnTo>
                  <a:lnTo>
                    <a:pt x="62" y="193"/>
                  </a:lnTo>
                  <a:lnTo>
                    <a:pt x="73" y="176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4"/>
                  </a:lnTo>
                  <a:lnTo>
                    <a:pt x="133" y="120"/>
                  </a:lnTo>
                  <a:lnTo>
                    <a:pt x="149" y="108"/>
                  </a:lnTo>
                  <a:lnTo>
                    <a:pt x="167" y="95"/>
                  </a:lnTo>
                  <a:lnTo>
                    <a:pt x="186" y="84"/>
                  </a:lnTo>
                  <a:lnTo>
                    <a:pt x="205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7" y="45"/>
                  </a:lnTo>
                  <a:lnTo>
                    <a:pt x="289" y="37"/>
                  </a:lnTo>
                  <a:lnTo>
                    <a:pt x="312" y="28"/>
                  </a:lnTo>
                  <a:lnTo>
                    <a:pt x="335" y="22"/>
                  </a:lnTo>
                  <a:lnTo>
                    <a:pt x="359" y="16"/>
                  </a:lnTo>
                  <a:lnTo>
                    <a:pt x="383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2" name="Freeform 202"/>
            <p:cNvSpPr>
              <a:spLocks/>
            </p:cNvSpPr>
            <p:nvPr/>
          </p:nvSpPr>
          <p:spPr bwMode="auto">
            <a:xfrm>
              <a:off x="4983029" y="2268226"/>
              <a:ext cx="201867" cy="202461"/>
            </a:xfrm>
            <a:custGeom>
              <a:avLst/>
              <a:gdLst>
                <a:gd name="T0" fmla="*/ 537 w 1022"/>
                <a:gd name="T1" fmla="*/ 0 h 1022"/>
                <a:gd name="T2" fmla="*/ 614 w 1022"/>
                <a:gd name="T3" fmla="*/ 10 h 1022"/>
                <a:gd name="T4" fmla="*/ 686 w 1022"/>
                <a:gd name="T5" fmla="*/ 31 h 1022"/>
                <a:gd name="T6" fmla="*/ 755 w 1022"/>
                <a:gd name="T7" fmla="*/ 61 h 1022"/>
                <a:gd name="T8" fmla="*/ 817 w 1022"/>
                <a:gd name="T9" fmla="*/ 101 h 1022"/>
                <a:gd name="T10" fmla="*/ 872 w 1022"/>
                <a:gd name="T11" fmla="*/ 149 h 1022"/>
                <a:gd name="T12" fmla="*/ 920 w 1022"/>
                <a:gd name="T13" fmla="*/ 205 h 1022"/>
                <a:gd name="T14" fmla="*/ 960 w 1022"/>
                <a:gd name="T15" fmla="*/ 267 h 1022"/>
                <a:gd name="T16" fmla="*/ 991 w 1022"/>
                <a:gd name="T17" fmla="*/ 335 h 1022"/>
                <a:gd name="T18" fmla="*/ 1012 w 1022"/>
                <a:gd name="T19" fmla="*/ 407 h 1022"/>
                <a:gd name="T20" fmla="*/ 1021 w 1022"/>
                <a:gd name="T21" fmla="*/ 484 h 1022"/>
                <a:gd name="T22" fmla="*/ 1021 w 1022"/>
                <a:gd name="T23" fmla="*/ 537 h 1022"/>
                <a:gd name="T24" fmla="*/ 1012 w 1022"/>
                <a:gd name="T25" fmla="*/ 613 h 1022"/>
                <a:gd name="T26" fmla="*/ 991 w 1022"/>
                <a:gd name="T27" fmla="*/ 686 h 1022"/>
                <a:gd name="T28" fmla="*/ 960 w 1022"/>
                <a:gd name="T29" fmla="*/ 754 h 1022"/>
                <a:gd name="T30" fmla="*/ 920 w 1022"/>
                <a:gd name="T31" fmla="*/ 816 h 1022"/>
                <a:gd name="T32" fmla="*/ 872 w 1022"/>
                <a:gd name="T33" fmla="*/ 871 h 1022"/>
                <a:gd name="T34" fmla="*/ 817 w 1022"/>
                <a:gd name="T35" fmla="*/ 920 h 1022"/>
                <a:gd name="T36" fmla="*/ 755 w 1022"/>
                <a:gd name="T37" fmla="*/ 960 h 1022"/>
                <a:gd name="T38" fmla="*/ 686 w 1022"/>
                <a:gd name="T39" fmla="*/ 991 h 1022"/>
                <a:gd name="T40" fmla="*/ 614 w 1022"/>
                <a:gd name="T41" fmla="*/ 1011 h 1022"/>
                <a:gd name="T42" fmla="*/ 537 w 1022"/>
                <a:gd name="T43" fmla="*/ 1021 h 1022"/>
                <a:gd name="T44" fmla="*/ 484 w 1022"/>
                <a:gd name="T45" fmla="*/ 1021 h 1022"/>
                <a:gd name="T46" fmla="*/ 407 w 1022"/>
                <a:gd name="T47" fmla="*/ 1011 h 1022"/>
                <a:gd name="T48" fmla="*/ 335 w 1022"/>
                <a:gd name="T49" fmla="*/ 991 h 1022"/>
                <a:gd name="T50" fmla="*/ 268 w 1022"/>
                <a:gd name="T51" fmla="*/ 960 h 1022"/>
                <a:gd name="T52" fmla="*/ 206 w 1022"/>
                <a:gd name="T53" fmla="*/ 920 h 1022"/>
                <a:gd name="T54" fmla="*/ 149 w 1022"/>
                <a:gd name="T55" fmla="*/ 871 h 1022"/>
                <a:gd name="T56" fmla="*/ 101 w 1022"/>
                <a:gd name="T57" fmla="*/ 816 h 1022"/>
                <a:gd name="T58" fmla="*/ 61 w 1022"/>
                <a:gd name="T59" fmla="*/ 754 h 1022"/>
                <a:gd name="T60" fmla="*/ 31 w 1022"/>
                <a:gd name="T61" fmla="*/ 686 h 1022"/>
                <a:gd name="T62" fmla="*/ 11 w 1022"/>
                <a:gd name="T63" fmla="*/ 613 h 1022"/>
                <a:gd name="T64" fmla="*/ 0 w 1022"/>
                <a:gd name="T65" fmla="*/ 537 h 1022"/>
                <a:gd name="T66" fmla="*/ 0 w 1022"/>
                <a:gd name="T67" fmla="*/ 484 h 1022"/>
                <a:gd name="T68" fmla="*/ 11 w 1022"/>
                <a:gd name="T69" fmla="*/ 407 h 1022"/>
                <a:gd name="T70" fmla="*/ 31 w 1022"/>
                <a:gd name="T71" fmla="*/ 335 h 1022"/>
                <a:gd name="T72" fmla="*/ 61 w 1022"/>
                <a:gd name="T73" fmla="*/ 267 h 1022"/>
                <a:gd name="T74" fmla="*/ 101 w 1022"/>
                <a:gd name="T75" fmla="*/ 205 h 1022"/>
                <a:gd name="T76" fmla="*/ 149 w 1022"/>
                <a:gd name="T77" fmla="*/ 149 h 1022"/>
                <a:gd name="T78" fmla="*/ 206 w 1022"/>
                <a:gd name="T79" fmla="*/ 101 h 1022"/>
                <a:gd name="T80" fmla="*/ 268 w 1022"/>
                <a:gd name="T81" fmla="*/ 61 h 1022"/>
                <a:gd name="T82" fmla="*/ 335 w 1022"/>
                <a:gd name="T83" fmla="*/ 31 h 1022"/>
                <a:gd name="T84" fmla="*/ 407 w 1022"/>
                <a:gd name="T85" fmla="*/ 10 h 1022"/>
                <a:gd name="T86" fmla="*/ 484 w 1022"/>
                <a:gd name="T8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1" y="0"/>
                  </a:move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9" y="5"/>
                  </a:lnTo>
                  <a:lnTo>
                    <a:pt x="614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6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5" y="61"/>
                  </a:lnTo>
                  <a:lnTo>
                    <a:pt x="776" y="73"/>
                  </a:lnTo>
                  <a:lnTo>
                    <a:pt x="796" y="87"/>
                  </a:lnTo>
                  <a:lnTo>
                    <a:pt x="817" y="101"/>
                  </a:lnTo>
                  <a:lnTo>
                    <a:pt x="836" y="116"/>
                  </a:lnTo>
                  <a:lnTo>
                    <a:pt x="855" y="132"/>
                  </a:lnTo>
                  <a:lnTo>
                    <a:pt x="872" y="149"/>
                  </a:lnTo>
                  <a:lnTo>
                    <a:pt x="889" y="167"/>
                  </a:lnTo>
                  <a:lnTo>
                    <a:pt x="905" y="186"/>
                  </a:lnTo>
                  <a:lnTo>
                    <a:pt x="920" y="205"/>
                  </a:lnTo>
                  <a:lnTo>
                    <a:pt x="935" y="225"/>
                  </a:lnTo>
                  <a:lnTo>
                    <a:pt x="948" y="245"/>
                  </a:lnTo>
                  <a:lnTo>
                    <a:pt x="960" y="267"/>
                  </a:lnTo>
                  <a:lnTo>
                    <a:pt x="972" y="289"/>
                  </a:lnTo>
                  <a:lnTo>
                    <a:pt x="982" y="312"/>
                  </a:lnTo>
                  <a:lnTo>
                    <a:pt x="991" y="335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7"/>
                  </a:lnTo>
                  <a:lnTo>
                    <a:pt x="1017" y="432"/>
                  </a:lnTo>
                  <a:lnTo>
                    <a:pt x="1020" y="459"/>
                  </a:lnTo>
                  <a:lnTo>
                    <a:pt x="1021" y="484"/>
                  </a:lnTo>
                  <a:lnTo>
                    <a:pt x="1022" y="510"/>
                  </a:lnTo>
                  <a:lnTo>
                    <a:pt x="1022" y="510"/>
                  </a:lnTo>
                  <a:lnTo>
                    <a:pt x="1021" y="537"/>
                  </a:lnTo>
                  <a:lnTo>
                    <a:pt x="1020" y="563"/>
                  </a:lnTo>
                  <a:lnTo>
                    <a:pt x="1017" y="588"/>
                  </a:lnTo>
                  <a:lnTo>
                    <a:pt x="1012" y="613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6"/>
                  </a:lnTo>
                  <a:lnTo>
                    <a:pt x="982" y="710"/>
                  </a:lnTo>
                  <a:lnTo>
                    <a:pt x="972" y="732"/>
                  </a:lnTo>
                  <a:lnTo>
                    <a:pt x="960" y="754"/>
                  </a:lnTo>
                  <a:lnTo>
                    <a:pt x="948" y="775"/>
                  </a:lnTo>
                  <a:lnTo>
                    <a:pt x="935" y="796"/>
                  </a:lnTo>
                  <a:lnTo>
                    <a:pt x="920" y="816"/>
                  </a:lnTo>
                  <a:lnTo>
                    <a:pt x="905" y="836"/>
                  </a:lnTo>
                  <a:lnTo>
                    <a:pt x="889" y="854"/>
                  </a:lnTo>
                  <a:lnTo>
                    <a:pt x="872" y="871"/>
                  </a:lnTo>
                  <a:lnTo>
                    <a:pt x="855" y="889"/>
                  </a:lnTo>
                  <a:lnTo>
                    <a:pt x="836" y="905"/>
                  </a:lnTo>
                  <a:lnTo>
                    <a:pt x="817" y="920"/>
                  </a:lnTo>
                  <a:lnTo>
                    <a:pt x="796" y="935"/>
                  </a:lnTo>
                  <a:lnTo>
                    <a:pt x="776" y="947"/>
                  </a:lnTo>
                  <a:lnTo>
                    <a:pt x="755" y="960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6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4" y="1011"/>
                  </a:lnTo>
                  <a:lnTo>
                    <a:pt x="589" y="1016"/>
                  </a:lnTo>
                  <a:lnTo>
                    <a:pt x="563" y="1018"/>
                  </a:lnTo>
                  <a:lnTo>
                    <a:pt x="537" y="1021"/>
                  </a:lnTo>
                  <a:lnTo>
                    <a:pt x="511" y="1022"/>
                  </a:lnTo>
                  <a:lnTo>
                    <a:pt x="511" y="1022"/>
                  </a:lnTo>
                  <a:lnTo>
                    <a:pt x="484" y="1021"/>
                  </a:lnTo>
                  <a:lnTo>
                    <a:pt x="459" y="1018"/>
                  </a:lnTo>
                  <a:lnTo>
                    <a:pt x="433" y="1016"/>
                  </a:lnTo>
                  <a:lnTo>
                    <a:pt x="407" y="1011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5" y="991"/>
                  </a:lnTo>
                  <a:lnTo>
                    <a:pt x="312" y="982"/>
                  </a:lnTo>
                  <a:lnTo>
                    <a:pt x="289" y="971"/>
                  </a:lnTo>
                  <a:lnTo>
                    <a:pt x="268" y="960"/>
                  </a:lnTo>
                  <a:lnTo>
                    <a:pt x="246" y="947"/>
                  </a:lnTo>
                  <a:lnTo>
                    <a:pt x="225" y="935"/>
                  </a:lnTo>
                  <a:lnTo>
                    <a:pt x="206" y="920"/>
                  </a:lnTo>
                  <a:lnTo>
                    <a:pt x="186" y="905"/>
                  </a:lnTo>
                  <a:lnTo>
                    <a:pt x="168" y="889"/>
                  </a:lnTo>
                  <a:lnTo>
                    <a:pt x="149" y="871"/>
                  </a:lnTo>
                  <a:lnTo>
                    <a:pt x="132" y="854"/>
                  </a:lnTo>
                  <a:lnTo>
                    <a:pt x="116" y="836"/>
                  </a:lnTo>
                  <a:lnTo>
                    <a:pt x="101" y="816"/>
                  </a:lnTo>
                  <a:lnTo>
                    <a:pt x="87" y="796"/>
                  </a:lnTo>
                  <a:lnTo>
                    <a:pt x="74" y="775"/>
                  </a:lnTo>
                  <a:lnTo>
                    <a:pt x="61" y="754"/>
                  </a:lnTo>
                  <a:lnTo>
                    <a:pt x="51" y="732"/>
                  </a:lnTo>
                  <a:lnTo>
                    <a:pt x="40" y="710"/>
                  </a:lnTo>
                  <a:lnTo>
                    <a:pt x="31" y="686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1" y="613"/>
                  </a:lnTo>
                  <a:lnTo>
                    <a:pt x="6" y="588"/>
                  </a:lnTo>
                  <a:lnTo>
                    <a:pt x="3" y="563"/>
                  </a:lnTo>
                  <a:lnTo>
                    <a:pt x="0" y="537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484"/>
                  </a:lnTo>
                  <a:lnTo>
                    <a:pt x="3" y="459"/>
                  </a:lnTo>
                  <a:lnTo>
                    <a:pt x="6" y="432"/>
                  </a:lnTo>
                  <a:lnTo>
                    <a:pt x="11" y="407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5"/>
                  </a:lnTo>
                  <a:lnTo>
                    <a:pt x="40" y="312"/>
                  </a:lnTo>
                  <a:lnTo>
                    <a:pt x="51" y="289"/>
                  </a:lnTo>
                  <a:lnTo>
                    <a:pt x="61" y="267"/>
                  </a:lnTo>
                  <a:lnTo>
                    <a:pt x="74" y="245"/>
                  </a:lnTo>
                  <a:lnTo>
                    <a:pt x="87" y="225"/>
                  </a:lnTo>
                  <a:lnTo>
                    <a:pt x="101" y="205"/>
                  </a:lnTo>
                  <a:lnTo>
                    <a:pt x="116" y="186"/>
                  </a:lnTo>
                  <a:lnTo>
                    <a:pt x="132" y="167"/>
                  </a:lnTo>
                  <a:lnTo>
                    <a:pt x="149" y="149"/>
                  </a:lnTo>
                  <a:lnTo>
                    <a:pt x="168" y="132"/>
                  </a:lnTo>
                  <a:lnTo>
                    <a:pt x="186" y="116"/>
                  </a:lnTo>
                  <a:lnTo>
                    <a:pt x="206" y="101"/>
                  </a:lnTo>
                  <a:lnTo>
                    <a:pt x="225" y="87"/>
                  </a:lnTo>
                  <a:lnTo>
                    <a:pt x="246" y="73"/>
                  </a:lnTo>
                  <a:lnTo>
                    <a:pt x="268" y="61"/>
                  </a:lnTo>
                  <a:lnTo>
                    <a:pt x="289" y="50"/>
                  </a:lnTo>
                  <a:lnTo>
                    <a:pt x="312" y="40"/>
                  </a:lnTo>
                  <a:lnTo>
                    <a:pt x="335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7" y="10"/>
                  </a:lnTo>
                  <a:lnTo>
                    <a:pt x="433" y="5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3" name="Freeform 204"/>
            <p:cNvSpPr>
              <a:spLocks/>
            </p:cNvSpPr>
            <p:nvPr/>
          </p:nvSpPr>
          <p:spPr bwMode="auto">
            <a:xfrm>
              <a:off x="4195152" y="2635150"/>
              <a:ext cx="202461" cy="159713"/>
            </a:xfrm>
            <a:custGeom>
              <a:avLst/>
              <a:gdLst>
                <a:gd name="T0" fmla="*/ 510 w 1022"/>
                <a:gd name="T1" fmla="*/ 0 h 805"/>
                <a:gd name="T2" fmla="*/ 537 w 1022"/>
                <a:gd name="T3" fmla="*/ 0 h 805"/>
                <a:gd name="T4" fmla="*/ 588 w 1022"/>
                <a:gd name="T5" fmla="*/ 5 h 805"/>
                <a:gd name="T6" fmla="*/ 638 w 1022"/>
                <a:gd name="T7" fmla="*/ 12 h 805"/>
                <a:gd name="T8" fmla="*/ 686 w 1022"/>
                <a:gd name="T9" fmla="*/ 22 h 805"/>
                <a:gd name="T10" fmla="*/ 732 w 1022"/>
                <a:gd name="T11" fmla="*/ 37 h 805"/>
                <a:gd name="T12" fmla="*/ 775 w 1022"/>
                <a:gd name="T13" fmla="*/ 53 h 805"/>
                <a:gd name="T14" fmla="*/ 817 w 1022"/>
                <a:gd name="T15" fmla="*/ 74 h 805"/>
                <a:gd name="T16" fmla="*/ 855 w 1022"/>
                <a:gd name="T17" fmla="*/ 96 h 805"/>
                <a:gd name="T18" fmla="*/ 889 w 1022"/>
                <a:gd name="T19" fmla="*/ 121 h 805"/>
                <a:gd name="T20" fmla="*/ 920 w 1022"/>
                <a:gd name="T21" fmla="*/ 148 h 805"/>
                <a:gd name="T22" fmla="*/ 948 w 1022"/>
                <a:gd name="T23" fmla="*/ 177 h 805"/>
                <a:gd name="T24" fmla="*/ 972 w 1022"/>
                <a:gd name="T25" fmla="*/ 208 h 805"/>
                <a:gd name="T26" fmla="*/ 991 w 1022"/>
                <a:gd name="T27" fmla="*/ 241 h 805"/>
                <a:gd name="T28" fmla="*/ 1006 w 1022"/>
                <a:gd name="T29" fmla="*/ 276 h 805"/>
                <a:gd name="T30" fmla="*/ 1016 w 1022"/>
                <a:gd name="T31" fmla="*/ 311 h 805"/>
                <a:gd name="T32" fmla="*/ 1021 w 1022"/>
                <a:gd name="T33" fmla="*/ 348 h 805"/>
                <a:gd name="T34" fmla="*/ 1022 w 1022"/>
                <a:gd name="T35" fmla="*/ 755 h 805"/>
                <a:gd name="T36" fmla="*/ 958 w 1022"/>
                <a:gd name="T37" fmla="*/ 747 h 805"/>
                <a:gd name="T38" fmla="*/ 828 w 1022"/>
                <a:gd name="T39" fmla="*/ 735 h 805"/>
                <a:gd name="T40" fmla="*/ 699 w 1022"/>
                <a:gd name="T41" fmla="*/ 729 h 805"/>
                <a:gd name="T42" fmla="*/ 569 w 1022"/>
                <a:gd name="T43" fmla="*/ 729 h 805"/>
                <a:gd name="T44" fmla="*/ 441 w 1022"/>
                <a:gd name="T45" fmla="*/ 736 h 805"/>
                <a:gd name="T46" fmla="*/ 312 w 1022"/>
                <a:gd name="T47" fmla="*/ 748 h 805"/>
                <a:gd name="T48" fmla="*/ 186 w 1022"/>
                <a:gd name="T49" fmla="*/ 767 h 805"/>
                <a:gd name="T50" fmla="*/ 61 w 1022"/>
                <a:gd name="T51" fmla="*/ 791 h 805"/>
                <a:gd name="T52" fmla="*/ 0 w 1022"/>
                <a:gd name="T53" fmla="*/ 368 h 805"/>
                <a:gd name="T54" fmla="*/ 0 w 1022"/>
                <a:gd name="T55" fmla="*/ 348 h 805"/>
                <a:gd name="T56" fmla="*/ 6 w 1022"/>
                <a:gd name="T57" fmla="*/ 311 h 805"/>
                <a:gd name="T58" fmla="*/ 16 w 1022"/>
                <a:gd name="T59" fmla="*/ 276 h 805"/>
                <a:gd name="T60" fmla="*/ 31 w 1022"/>
                <a:gd name="T61" fmla="*/ 241 h 805"/>
                <a:gd name="T62" fmla="*/ 51 w 1022"/>
                <a:gd name="T63" fmla="*/ 208 h 805"/>
                <a:gd name="T64" fmla="*/ 73 w 1022"/>
                <a:gd name="T65" fmla="*/ 177 h 805"/>
                <a:gd name="T66" fmla="*/ 101 w 1022"/>
                <a:gd name="T67" fmla="*/ 148 h 805"/>
                <a:gd name="T68" fmla="*/ 133 w 1022"/>
                <a:gd name="T69" fmla="*/ 121 h 805"/>
                <a:gd name="T70" fmla="*/ 168 w 1022"/>
                <a:gd name="T71" fmla="*/ 96 h 805"/>
                <a:gd name="T72" fmla="*/ 205 w 1022"/>
                <a:gd name="T73" fmla="*/ 74 h 805"/>
                <a:gd name="T74" fmla="*/ 247 w 1022"/>
                <a:gd name="T75" fmla="*/ 53 h 805"/>
                <a:gd name="T76" fmla="*/ 290 w 1022"/>
                <a:gd name="T77" fmla="*/ 37 h 805"/>
                <a:gd name="T78" fmla="*/ 335 w 1022"/>
                <a:gd name="T79" fmla="*/ 22 h 805"/>
                <a:gd name="T80" fmla="*/ 383 w 1022"/>
                <a:gd name="T81" fmla="*/ 12 h 805"/>
                <a:gd name="T82" fmla="*/ 434 w 1022"/>
                <a:gd name="T83" fmla="*/ 5 h 805"/>
                <a:gd name="T84" fmla="*/ 484 w 1022"/>
                <a:gd name="T8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2" h="80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3"/>
                  </a:lnTo>
                  <a:lnTo>
                    <a:pt x="588" y="5"/>
                  </a:lnTo>
                  <a:lnTo>
                    <a:pt x="614" y="7"/>
                  </a:lnTo>
                  <a:lnTo>
                    <a:pt x="638" y="12"/>
                  </a:lnTo>
                  <a:lnTo>
                    <a:pt x="662" y="17"/>
                  </a:lnTo>
                  <a:lnTo>
                    <a:pt x="686" y="22"/>
                  </a:lnTo>
                  <a:lnTo>
                    <a:pt x="709" y="29"/>
                  </a:lnTo>
                  <a:lnTo>
                    <a:pt x="732" y="37"/>
                  </a:lnTo>
                  <a:lnTo>
                    <a:pt x="754" y="45"/>
                  </a:lnTo>
                  <a:lnTo>
                    <a:pt x="775" y="53"/>
                  </a:lnTo>
                  <a:lnTo>
                    <a:pt x="796" y="64"/>
                  </a:lnTo>
                  <a:lnTo>
                    <a:pt x="817" y="74"/>
                  </a:lnTo>
                  <a:lnTo>
                    <a:pt x="835" y="84"/>
                  </a:lnTo>
                  <a:lnTo>
                    <a:pt x="855" y="96"/>
                  </a:lnTo>
                  <a:lnTo>
                    <a:pt x="872" y="108"/>
                  </a:lnTo>
                  <a:lnTo>
                    <a:pt x="889" y="121"/>
                  </a:lnTo>
                  <a:lnTo>
                    <a:pt x="905" y="135"/>
                  </a:lnTo>
                  <a:lnTo>
                    <a:pt x="920" y="148"/>
                  </a:lnTo>
                  <a:lnTo>
                    <a:pt x="935" y="162"/>
                  </a:lnTo>
                  <a:lnTo>
                    <a:pt x="948" y="177"/>
                  </a:lnTo>
                  <a:lnTo>
                    <a:pt x="960" y="193"/>
                  </a:lnTo>
                  <a:lnTo>
                    <a:pt x="972" y="208"/>
                  </a:lnTo>
                  <a:lnTo>
                    <a:pt x="982" y="224"/>
                  </a:lnTo>
                  <a:lnTo>
                    <a:pt x="991" y="241"/>
                  </a:lnTo>
                  <a:lnTo>
                    <a:pt x="999" y="259"/>
                  </a:lnTo>
                  <a:lnTo>
                    <a:pt x="1006" y="276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20" y="330"/>
                  </a:lnTo>
                  <a:lnTo>
                    <a:pt x="1021" y="348"/>
                  </a:lnTo>
                  <a:lnTo>
                    <a:pt x="1022" y="368"/>
                  </a:lnTo>
                  <a:lnTo>
                    <a:pt x="1022" y="755"/>
                  </a:lnTo>
                  <a:lnTo>
                    <a:pt x="1022" y="755"/>
                  </a:lnTo>
                  <a:lnTo>
                    <a:pt x="958" y="747"/>
                  </a:lnTo>
                  <a:lnTo>
                    <a:pt x="894" y="740"/>
                  </a:lnTo>
                  <a:lnTo>
                    <a:pt x="828" y="735"/>
                  </a:lnTo>
                  <a:lnTo>
                    <a:pt x="764" y="731"/>
                  </a:lnTo>
                  <a:lnTo>
                    <a:pt x="699" y="729"/>
                  </a:lnTo>
                  <a:lnTo>
                    <a:pt x="634" y="728"/>
                  </a:lnTo>
                  <a:lnTo>
                    <a:pt x="569" y="729"/>
                  </a:lnTo>
                  <a:lnTo>
                    <a:pt x="505" y="731"/>
                  </a:lnTo>
                  <a:lnTo>
                    <a:pt x="441" y="736"/>
                  </a:lnTo>
                  <a:lnTo>
                    <a:pt x="376" y="741"/>
                  </a:lnTo>
                  <a:lnTo>
                    <a:pt x="312" y="748"/>
                  </a:lnTo>
                  <a:lnTo>
                    <a:pt x="249" y="756"/>
                  </a:lnTo>
                  <a:lnTo>
                    <a:pt x="186" y="767"/>
                  </a:lnTo>
                  <a:lnTo>
                    <a:pt x="123" y="778"/>
                  </a:lnTo>
                  <a:lnTo>
                    <a:pt x="61" y="791"/>
                  </a:lnTo>
                  <a:lnTo>
                    <a:pt x="0" y="80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48"/>
                  </a:lnTo>
                  <a:lnTo>
                    <a:pt x="2" y="330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6"/>
                  </a:lnTo>
                  <a:lnTo>
                    <a:pt x="23" y="259"/>
                  </a:lnTo>
                  <a:lnTo>
                    <a:pt x="31" y="241"/>
                  </a:lnTo>
                  <a:lnTo>
                    <a:pt x="40" y="224"/>
                  </a:lnTo>
                  <a:lnTo>
                    <a:pt x="51" y="208"/>
                  </a:lnTo>
                  <a:lnTo>
                    <a:pt x="62" y="193"/>
                  </a:lnTo>
                  <a:lnTo>
                    <a:pt x="73" y="177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5"/>
                  </a:lnTo>
                  <a:lnTo>
                    <a:pt x="133" y="121"/>
                  </a:lnTo>
                  <a:lnTo>
                    <a:pt x="150" y="108"/>
                  </a:lnTo>
                  <a:lnTo>
                    <a:pt x="168" y="96"/>
                  </a:lnTo>
                  <a:lnTo>
                    <a:pt x="186" y="84"/>
                  </a:lnTo>
                  <a:lnTo>
                    <a:pt x="205" y="74"/>
                  </a:lnTo>
                  <a:lnTo>
                    <a:pt x="226" y="64"/>
                  </a:lnTo>
                  <a:lnTo>
                    <a:pt x="247" y="53"/>
                  </a:lnTo>
                  <a:lnTo>
                    <a:pt x="267" y="45"/>
                  </a:lnTo>
                  <a:lnTo>
                    <a:pt x="290" y="37"/>
                  </a:lnTo>
                  <a:lnTo>
                    <a:pt x="312" y="29"/>
                  </a:lnTo>
                  <a:lnTo>
                    <a:pt x="335" y="22"/>
                  </a:lnTo>
                  <a:lnTo>
                    <a:pt x="359" y="17"/>
                  </a:lnTo>
                  <a:lnTo>
                    <a:pt x="383" y="12"/>
                  </a:lnTo>
                  <a:lnTo>
                    <a:pt x="408" y="7"/>
                  </a:lnTo>
                  <a:lnTo>
                    <a:pt x="434" y="5"/>
                  </a:lnTo>
                  <a:lnTo>
                    <a:pt x="459" y="3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4" name="Freeform 206"/>
            <p:cNvSpPr>
              <a:spLocks/>
            </p:cNvSpPr>
            <p:nvPr/>
          </p:nvSpPr>
          <p:spPr bwMode="auto">
            <a:xfrm>
              <a:off x="4195746" y="2373909"/>
              <a:ext cx="202461" cy="201867"/>
            </a:xfrm>
            <a:custGeom>
              <a:avLst/>
              <a:gdLst>
                <a:gd name="T0" fmla="*/ 536 w 1022"/>
                <a:gd name="T1" fmla="*/ 1 h 1022"/>
                <a:gd name="T2" fmla="*/ 613 w 1022"/>
                <a:gd name="T3" fmla="*/ 10 h 1022"/>
                <a:gd name="T4" fmla="*/ 687 w 1022"/>
                <a:gd name="T5" fmla="*/ 31 h 1022"/>
                <a:gd name="T6" fmla="*/ 754 w 1022"/>
                <a:gd name="T7" fmla="*/ 62 h 1022"/>
                <a:gd name="T8" fmla="*/ 816 w 1022"/>
                <a:gd name="T9" fmla="*/ 102 h 1022"/>
                <a:gd name="T10" fmla="*/ 871 w 1022"/>
                <a:gd name="T11" fmla="*/ 150 h 1022"/>
                <a:gd name="T12" fmla="*/ 919 w 1022"/>
                <a:gd name="T13" fmla="*/ 205 h 1022"/>
                <a:gd name="T14" fmla="*/ 960 w 1022"/>
                <a:gd name="T15" fmla="*/ 267 h 1022"/>
                <a:gd name="T16" fmla="*/ 991 w 1022"/>
                <a:gd name="T17" fmla="*/ 336 h 1022"/>
                <a:gd name="T18" fmla="*/ 1011 w 1022"/>
                <a:gd name="T19" fmla="*/ 408 h 1022"/>
                <a:gd name="T20" fmla="*/ 1020 w 1022"/>
                <a:gd name="T21" fmla="*/ 485 h 1022"/>
                <a:gd name="T22" fmla="*/ 1020 w 1022"/>
                <a:gd name="T23" fmla="*/ 538 h 1022"/>
                <a:gd name="T24" fmla="*/ 1011 w 1022"/>
                <a:gd name="T25" fmla="*/ 615 h 1022"/>
                <a:gd name="T26" fmla="*/ 991 w 1022"/>
                <a:gd name="T27" fmla="*/ 687 h 1022"/>
                <a:gd name="T28" fmla="*/ 960 w 1022"/>
                <a:gd name="T29" fmla="*/ 755 h 1022"/>
                <a:gd name="T30" fmla="*/ 919 w 1022"/>
                <a:gd name="T31" fmla="*/ 817 h 1022"/>
                <a:gd name="T32" fmla="*/ 871 w 1022"/>
                <a:gd name="T33" fmla="*/ 873 h 1022"/>
                <a:gd name="T34" fmla="*/ 816 w 1022"/>
                <a:gd name="T35" fmla="*/ 921 h 1022"/>
                <a:gd name="T36" fmla="*/ 754 w 1022"/>
                <a:gd name="T37" fmla="*/ 961 h 1022"/>
                <a:gd name="T38" fmla="*/ 687 w 1022"/>
                <a:gd name="T39" fmla="*/ 991 h 1022"/>
                <a:gd name="T40" fmla="*/ 613 w 1022"/>
                <a:gd name="T41" fmla="*/ 1012 h 1022"/>
                <a:gd name="T42" fmla="*/ 536 w 1022"/>
                <a:gd name="T43" fmla="*/ 1022 h 1022"/>
                <a:gd name="T44" fmla="*/ 484 w 1022"/>
                <a:gd name="T45" fmla="*/ 1022 h 1022"/>
                <a:gd name="T46" fmla="*/ 408 w 1022"/>
                <a:gd name="T47" fmla="*/ 1012 h 1022"/>
                <a:gd name="T48" fmla="*/ 334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49 w 1022"/>
                <a:gd name="T55" fmla="*/ 873 h 1022"/>
                <a:gd name="T56" fmla="*/ 100 w 1022"/>
                <a:gd name="T57" fmla="*/ 817 h 1022"/>
                <a:gd name="T58" fmla="*/ 61 w 1022"/>
                <a:gd name="T59" fmla="*/ 755 h 1022"/>
                <a:gd name="T60" fmla="*/ 30 w 1022"/>
                <a:gd name="T61" fmla="*/ 687 h 1022"/>
                <a:gd name="T62" fmla="*/ 10 w 1022"/>
                <a:gd name="T63" fmla="*/ 615 h 1022"/>
                <a:gd name="T64" fmla="*/ 0 w 1022"/>
                <a:gd name="T65" fmla="*/ 538 h 1022"/>
                <a:gd name="T66" fmla="*/ 0 w 1022"/>
                <a:gd name="T67" fmla="*/ 485 h 1022"/>
                <a:gd name="T68" fmla="*/ 10 w 1022"/>
                <a:gd name="T69" fmla="*/ 408 h 1022"/>
                <a:gd name="T70" fmla="*/ 30 w 1022"/>
                <a:gd name="T71" fmla="*/ 336 h 1022"/>
                <a:gd name="T72" fmla="*/ 61 w 1022"/>
                <a:gd name="T73" fmla="*/ 267 h 1022"/>
                <a:gd name="T74" fmla="*/ 100 w 1022"/>
                <a:gd name="T75" fmla="*/ 205 h 1022"/>
                <a:gd name="T76" fmla="*/ 149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4 w 1022"/>
                <a:gd name="T83" fmla="*/ 31 h 1022"/>
                <a:gd name="T84" fmla="*/ 408 w 1022"/>
                <a:gd name="T85" fmla="*/ 10 h 1022"/>
                <a:gd name="T86" fmla="*/ 484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0" y="0"/>
                  </a:moveTo>
                  <a:lnTo>
                    <a:pt x="510" y="0"/>
                  </a:lnTo>
                  <a:lnTo>
                    <a:pt x="536" y="1"/>
                  </a:lnTo>
                  <a:lnTo>
                    <a:pt x="563" y="3"/>
                  </a:lnTo>
                  <a:lnTo>
                    <a:pt x="588" y="6"/>
                  </a:lnTo>
                  <a:lnTo>
                    <a:pt x="613" y="10"/>
                  </a:lnTo>
                  <a:lnTo>
                    <a:pt x="638" y="16"/>
                  </a:lnTo>
                  <a:lnTo>
                    <a:pt x="662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4" y="62"/>
                  </a:lnTo>
                  <a:lnTo>
                    <a:pt x="775" y="75"/>
                  </a:lnTo>
                  <a:lnTo>
                    <a:pt x="797" y="87"/>
                  </a:lnTo>
                  <a:lnTo>
                    <a:pt x="816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1" y="150"/>
                  </a:lnTo>
                  <a:lnTo>
                    <a:pt x="888" y="167"/>
                  </a:lnTo>
                  <a:lnTo>
                    <a:pt x="905" y="186"/>
                  </a:lnTo>
                  <a:lnTo>
                    <a:pt x="919" y="205"/>
                  </a:lnTo>
                  <a:lnTo>
                    <a:pt x="934" y="226"/>
                  </a:lnTo>
                  <a:lnTo>
                    <a:pt x="947" y="247"/>
                  </a:lnTo>
                  <a:lnTo>
                    <a:pt x="960" y="267"/>
                  </a:lnTo>
                  <a:lnTo>
                    <a:pt x="971" y="290"/>
                  </a:lnTo>
                  <a:lnTo>
                    <a:pt x="981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5" y="383"/>
                  </a:lnTo>
                  <a:lnTo>
                    <a:pt x="1011" y="408"/>
                  </a:lnTo>
                  <a:lnTo>
                    <a:pt x="1016" y="434"/>
                  </a:lnTo>
                  <a:lnTo>
                    <a:pt x="1019" y="459"/>
                  </a:lnTo>
                  <a:lnTo>
                    <a:pt x="1020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0" y="538"/>
                  </a:lnTo>
                  <a:lnTo>
                    <a:pt x="1019" y="563"/>
                  </a:lnTo>
                  <a:lnTo>
                    <a:pt x="1016" y="590"/>
                  </a:lnTo>
                  <a:lnTo>
                    <a:pt x="1011" y="615"/>
                  </a:lnTo>
                  <a:lnTo>
                    <a:pt x="1005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1" y="710"/>
                  </a:lnTo>
                  <a:lnTo>
                    <a:pt x="971" y="733"/>
                  </a:lnTo>
                  <a:lnTo>
                    <a:pt x="960" y="755"/>
                  </a:lnTo>
                  <a:lnTo>
                    <a:pt x="947" y="776"/>
                  </a:lnTo>
                  <a:lnTo>
                    <a:pt x="934" y="797"/>
                  </a:lnTo>
                  <a:lnTo>
                    <a:pt x="919" y="817"/>
                  </a:lnTo>
                  <a:lnTo>
                    <a:pt x="905" y="836"/>
                  </a:lnTo>
                  <a:lnTo>
                    <a:pt x="888" y="854"/>
                  </a:lnTo>
                  <a:lnTo>
                    <a:pt x="871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6" y="921"/>
                  </a:lnTo>
                  <a:lnTo>
                    <a:pt x="797" y="935"/>
                  </a:lnTo>
                  <a:lnTo>
                    <a:pt x="775" y="949"/>
                  </a:lnTo>
                  <a:lnTo>
                    <a:pt x="754" y="961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2" y="999"/>
                  </a:lnTo>
                  <a:lnTo>
                    <a:pt x="638" y="1006"/>
                  </a:lnTo>
                  <a:lnTo>
                    <a:pt x="613" y="1012"/>
                  </a:lnTo>
                  <a:lnTo>
                    <a:pt x="588" y="1016"/>
                  </a:lnTo>
                  <a:lnTo>
                    <a:pt x="563" y="1020"/>
                  </a:lnTo>
                  <a:lnTo>
                    <a:pt x="536" y="1022"/>
                  </a:lnTo>
                  <a:lnTo>
                    <a:pt x="510" y="1022"/>
                  </a:lnTo>
                  <a:lnTo>
                    <a:pt x="510" y="1022"/>
                  </a:lnTo>
                  <a:lnTo>
                    <a:pt x="484" y="1022"/>
                  </a:lnTo>
                  <a:lnTo>
                    <a:pt x="458" y="1020"/>
                  </a:lnTo>
                  <a:lnTo>
                    <a:pt x="433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4" y="991"/>
                  </a:lnTo>
                  <a:lnTo>
                    <a:pt x="311" y="982"/>
                  </a:lnTo>
                  <a:lnTo>
                    <a:pt x="289" y="971"/>
                  </a:lnTo>
                  <a:lnTo>
                    <a:pt x="267" y="961"/>
                  </a:lnTo>
                  <a:lnTo>
                    <a:pt x="245" y="949"/>
                  </a:lnTo>
                  <a:lnTo>
                    <a:pt x="224" y="935"/>
                  </a:lnTo>
                  <a:lnTo>
                    <a:pt x="205" y="921"/>
                  </a:lnTo>
                  <a:lnTo>
                    <a:pt x="185" y="906"/>
                  </a:lnTo>
                  <a:lnTo>
                    <a:pt x="167" y="890"/>
                  </a:lnTo>
                  <a:lnTo>
                    <a:pt x="149" y="873"/>
                  </a:lnTo>
                  <a:lnTo>
                    <a:pt x="133" y="854"/>
                  </a:lnTo>
                  <a:lnTo>
                    <a:pt x="116" y="836"/>
                  </a:lnTo>
                  <a:lnTo>
                    <a:pt x="100" y="817"/>
                  </a:lnTo>
                  <a:lnTo>
                    <a:pt x="87" y="797"/>
                  </a:lnTo>
                  <a:lnTo>
                    <a:pt x="73" y="776"/>
                  </a:lnTo>
                  <a:lnTo>
                    <a:pt x="61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0" y="687"/>
                  </a:lnTo>
                  <a:lnTo>
                    <a:pt x="22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5" y="590"/>
                  </a:lnTo>
                  <a:lnTo>
                    <a:pt x="2" y="563"/>
                  </a:lnTo>
                  <a:lnTo>
                    <a:pt x="0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485"/>
                  </a:lnTo>
                  <a:lnTo>
                    <a:pt x="2" y="459"/>
                  </a:lnTo>
                  <a:lnTo>
                    <a:pt x="5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2" y="359"/>
                  </a:lnTo>
                  <a:lnTo>
                    <a:pt x="30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1" y="267"/>
                  </a:lnTo>
                  <a:lnTo>
                    <a:pt x="73" y="247"/>
                  </a:lnTo>
                  <a:lnTo>
                    <a:pt x="87" y="226"/>
                  </a:lnTo>
                  <a:lnTo>
                    <a:pt x="100" y="205"/>
                  </a:lnTo>
                  <a:lnTo>
                    <a:pt x="116" y="186"/>
                  </a:lnTo>
                  <a:lnTo>
                    <a:pt x="133" y="167"/>
                  </a:lnTo>
                  <a:lnTo>
                    <a:pt x="149" y="150"/>
                  </a:lnTo>
                  <a:lnTo>
                    <a:pt x="167" y="133"/>
                  </a:lnTo>
                  <a:lnTo>
                    <a:pt x="185" y="117"/>
                  </a:lnTo>
                  <a:lnTo>
                    <a:pt x="205" y="102"/>
                  </a:lnTo>
                  <a:lnTo>
                    <a:pt x="224" y="87"/>
                  </a:lnTo>
                  <a:lnTo>
                    <a:pt x="245" y="75"/>
                  </a:lnTo>
                  <a:lnTo>
                    <a:pt x="267" y="62"/>
                  </a:lnTo>
                  <a:lnTo>
                    <a:pt x="289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3" y="6"/>
                  </a:lnTo>
                  <a:lnTo>
                    <a:pt x="458" y="3"/>
                  </a:lnTo>
                  <a:lnTo>
                    <a:pt x="484" y="1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5" name="Freeform 207"/>
            <p:cNvSpPr>
              <a:spLocks/>
            </p:cNvSpPr>
            <p:nvPr/>
          </p:nvSpPr>
          <p:spPr bwMode="auto">
            <a:xfrm>
              <a:off x="4444518" y="2635744"/>
              <a:ext cx="202461" cy="284396"/>
            </a:xfrm>
            <a:custGeom>
              <a:avLst/>
              <a:gdLst>
                <a:gd name="T0" fmla="*/ 511 w 1022"/>
                <a:gd name="T1" fmla="*/ 0 h 1437"/>
                <a:gd name="T2" fmla="*/ 537 w 1022"/>
                <a:gd name="T3" fmla="*/ 0 h 1437"/>
                <a:gd name="T4" fmla="*/ 588 w 1022"/>
                <a:gd name="T5" fmla="*/ 4 h 1437"/>
                <a:gd name="T6" fmla="*/ 638 w 1022"/>
                <a:gd name="T7" fmla="*/ 11 h 1437"/>
                <a:gd name="T8" fmla="*/ 687 w 1022"/>
                <a:gd name="T9" fmla="*/ 22 h 1437"/>
                <a:gd name="T10" fmla="*/ 731 w 1022"/>
                <a:gd name="T11" fmla="*/ 35 h 1437"/>
                <a:gd name="T12" fmla="*/ 775 w 1022"/>
                <a:gd name="T13" fmla="*/ 53 h 1437"/>
                <a:gd name="T14" fmla="*/ 816 w 1022"/>
                <a:gd name="T15" fmla="*/ 73 h 1437"/>
                <a:gd name="T16" fmla="*/ 854 w 1022"/>
                <a:gd name="T17" fmla="*/ 95 h 1437"/>
                <a:gd name="T18" fmla="*/ 888 w 1022"/>
                <a:gd name="T19" fmla="*/ 120 h 1437"/>
                <a:gd name="T20" fmla="*/ 921 w 1022"/>
                <a:gd name="T21" fmla="*/ 148 h 1437"/>
                <a:gd name="T22" fmla="*/ 948 w 1022"/>
                <a:gd name="T23" fmla="*/ 176 h 1437"/>
                <a:gd name="T24" fmla="*/ 971 w 1022"/>
                <a:gd name="T25" fmla="*/ 207 h 1437"/>
                <a:gd name="T26" fmla="*/ 991 w 1022"/>
                <a:gd name="T27" fmla="*/ 241 h 1437"/>
                <a:gd name="T28" fmla="*/ 1005 w 1022"/>
                <a:gd name="T29" fmla="*/ 275 h 1437"/>
                <a:gd name="T30" fmla="*/ 1016 w 1022"/>
                <a:gd name="T31" fmla="*/ 311 h 1437"/>
                <a:gd name="T32" fmla="*/ 1022 w 1022"/>
                <a:gd name="T33" fmla="*/ 347 h 1437"/>
                <a:gd name="T34" fmla="*/ 1022 w 1022"/>
                <a:gd name="T35" fmla="*/ 1437 h 1437"/>
                <a:gd name="T36" fmla="*/ 996 w 1022"/>
                <a:gd name="T37" fmla="*/ 1407 h 1437"/>
                <a:gd name="T38" fmla="*/ 945 w 1022"/>
                <a:gd name="T39" fmla="*/ 1347 h 1437"/>
                <a:gd name="T40" fmla="*/ 891 w 1022"/>
                <a:gd name="T41" fmla="*/ 1291 h 1437"/>
                <a:gd name="T42" fmla="*/ 835 w 1022"/>
                <a:gd name="T43" fmla="*/ 1237 h 1437"/>
                <a:gd name="T44" fmla="*/ 776 w 1022"/>
                <a:gd name="T45" fmla="*/ 1187 h 1437"/>
                <a:gd name="T46" fmla="*/ 716 w 1022"/>
                <a:gd name="T47" fmla="*/ 1139 h 1437"/>
                <a:gd name="T48" fmla="*/ 654 w 1022"/>
                <a:gd name="T49" fmla="*/ 1094 h 1437"/>
                <a:gd name="T50" fmla="*/ 590 w 1022"/>
                <a:gd name="T51" fmla="*/ 1052 h 1437"/>
                <a:gd name="T52" fmla="*/ 526 w 1022"/>
                <a:gd name="T53" fmla="*/ 1013 h 1437"/>
                <a:gd name="T54" fmla="*/ 459 w 1022"/>
                <a:gd name="T55" fmla="*/ 976 h 1437"/>
                <a:gd name="T56" fmla="*/ 392 w 1022"/>
                <a:gd name="T57" fmla="*/ 941 h 1437"/>
                <a:gd name="T58" fmla="*/ 323 w 1022"/>
                <a:gd name="T59" fmla="*/ 910 h 1437"/>
                <a:gd name="T60" fmla="*/ 253 w 1022"/>
                <a:gd name="T61" fmla="*/ 882 h 1437"/>
                <a:gd name="T62" fmla="*/ 145 w 1022"/>
                <a:gd name="T63" fmla="*/ 843 h 1437"/>
                <a:gd name="T64" fmla="*/ 0 w 1022"/>
                <a:gd name="T65" fmla="*/ 800 h 1437"/>
                <a:gd name="T66" fmla="*/ 0 w 1022"/>
                <a:gd name="T67" fmla="*/ 367 h 1437"/>
                <a:gd name="T68" fmla="*/ 2 w 1022"/>
                <a:gd name="T69" fmla="*/ 329 h 1437"/>
                <a:gd name="T70" fmla="*/ 10 w 1022"/>
                <a:gd name="T71" fmla="*/ 292 h 1437"/>
                <a:gd name="T72" fmla="*/ 22 w 1022"/>
                <a:gd name="T73" fmla="*/ 258 h 1437"/>
                <a:gd name="T74" fmla="*/ 40 w 1022"/>
                <a:gd name="T75" fmla="*/ 223 h 1437"/>
                <a:gd name="T76" fmla="*/ 61 w 1022"/>
                <a:gd name="T77" fmla="*/ 191 h 1437"/>
                <a:gd name="T78" fmla="*/ 87 w 1022"/>
                <a:gd name="T79" fmla="*/ 161 h 1437"/>
                <a:gd name="T80" fmla="*/ 116 w 1022"/>
                <a:gd name="T81" fmla="*/ 133 h 1437"/>
                <a:gd name="T82" fmla="*/ 150 w 1022"/>
                <a:gd name="T83" fmla="*/ 108 h 1437"/>
                <a:gd name="T84" fmla="*/ 186 w 1022"/>
                <a:gd name="T85" fmla="*/ 83 h 1437"/>
                <a:gd name="T86" fmla="*/ 225 w 1022"/>
                <a:gd name="T87" fmla="*/ 63 h 1437"/>
                <a:gd name="T88" fmla="*/ 268 w 1022"/>
                <a:gd name="T89" fmla="*/ 44 h 1437"/>
                <a:gd name="T90" fmla="*/ 313 w 1022"/>
                <a:gd name="T91" fmla="*/ 28 h 1437"/>
                <a:gd name="T92" fmla="*/ 360 w 1022"/>
                <a:gd name="T93" fmla="*/ 16 h 1437"/>
                <a:gd name="T94" fmla="*/ 408 w 1022"/>
                <a:gd name="T95" fmla="*/ 7 h 1437"/>
                <a:gd name="T96" fmla="*/ 458 w 1022"/>
                <a:gd name="T97" fmla="*/ 2 h 1437"/>
                <a:gd name="T98" fmla="*/ 511 w 1022"/>
                <a:gd name="T9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2" h="1437">
                  <a:moveTo>
                    <a:pt x="511" y="0"/>
                  </a:moveTo>
                  <a:lnTo>
                    <a:pt x="511" y="0"/>
                  </a:ln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7" y="22"/>
                  </a:lnTo>
                  <a:lnTo>
                    <a:pt x="710" y="28"/>
                  </a:lnTo>
                  <a:lnTo>
                    <a:pt x="731" y="35"/>
                  </a:lnTo>
                  <a:lnTo>
                    <a:pt x="754" y="44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6" y="73"/>
                  </a:lnTo>
                  <a:lnTo>
                    <a:pt x="836" y="83"/>
                  </a:lnTo>
                  <a:lnTo>
                    <a:pt x="854" y="95"/>
                  </a:lnTo>
                  <a:lnTo>
                    <a:pt x="871" y="108"/>
                  </a:lnTo>
                  <a:lnTo>
                    <a:pt x="888" y="120"/>
                  </a:lnTo>
                  <a:lnTo>
                    <a:pt x="905" y="133"/>
                  </a:lnTo>
                  <a:lnTo>
                    <a:pt x="921" y="148"/>
                  </a:lnTo>
                  <a:lnTo>
                    <a:pt x="934" y="161"/>
                  </a:lnTo>
                  <a:lnTo>
                    <a:pt x="948" y="176"/>
                  </a:lnTo>
                  <a:lnTo>
                    <a:pt x="960" y="191"/>
                  </a:lnTo>
                  <a:lnTo>
                    <a:pt x="971" y="207"/>
                  </a:lnTo>
                  <a:lnTo>
                    <a:pt x="981" y="223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5" y="275"/>
                  </a:lnTo>
                  <a:lnTo>
                    <a:pt x="1011" y="292"/>
                  </a:lnTo>
                  <a:lnTo>
                    <a:pt x="1016" y="311"/>
                  </a:lnTo>
                  <a:lnTo>
                    <a:pt x="1019" y="329"/>
                  </a:lnTo>
                  <a:lnTo>
                    <a:pt x="1022" y="347"/>
                  </a:lnTo>
                  <a:lnTo>
                    <a:pt x="1022" y="367"/>
                  </a:lnTo>
                  <a:lnTo>
                    <a:pt x="1022" y="1437"/>
                  </a:lnTo>
                  <a:lnTo>
                    <a:pt x="1022" y="1437"/>
                  </a:lnTo>
                  <a:lnTo>
                    <a:pt x="996" y="1407"/>
                  </a:lnTo>
                  <a:lnTo>
                    <a:pt x="971" y="1376"/>
                  </a:lnTo>
                  <a:lnTo>
                    <a:pt x="945" y="1347"/>
                  </a:lnTo>
                  <a:lnTo>
                    <a:pt x="917" y="1319"/>
                  </a:lnTo>
                  <a:lnTo>
                    <a:pt x="891" y="1291"/>
                  </a:lnTo>
                  <a:lnTo>
                    <a:pt x="862" y="1264"/>
                  </a:lnTo>
                  <a:lnTo>
                    <a:pt x="835" y="1237"/>
                  </a:lnTo>
                  <a:lnTo>
                    <a:pt x="805" y="1212"/>
                  </a:lnTo>
                  <a:lnTo>
                    <a:pt x="776" y="1187"/>
                  </a:lnTo>
                  <a:lnTo>
                    <a:pt x="746" y="1163"/>
                  </a:lnTo>
                  <a:lnTo>
                    <a:pt x="716" y="1139"/>
                  </a:lnTo>
                  <a:lnTo>
                    <a:pt x="685" y="1116"/>
                  </a:lnTo>
                  <a:lnTo>
                    <a:pt x="654" y="1094"/>
                  </a:lnTo>
                  <a:lnTo>
                    <a:pt x="622" y="1072"/>
                  </a:lnTo>
                  <a:lnTo>
                    <a:pt x="590" y="1052"/>
                  </a:lnTo>
                  <a:lnTo>
                    <a:pt x="558" y="1032"/>
                  </a:lnTo>
                  <a:lnTo>
                    <a:pt x="526" y="1013"/>
                  </a:lnTo>
                  <a:lnTo>
                    <a:pt x="493" y="994"/>
                  </a:lnTo>
                  <a:lnTo>
                    <a:pt x="459" y="976"/>
                  </a:lnTo>
                  <a:lnTo>
                    <a:pt x="426" y="959"/>
                  </a:lnTo>
                  <a:lnTo>
                    <a:pt x="392" y="941"/>
                  </a:lnTo>
                  <a:lnTo>
                    <a:pt x="357" y="925"/>
                  </a:lnTo>
                  <a:lnTo>
                    <a:pt x="323" y="910"/>
                  </a:lnTo>
                  <a:lnTo>
                    <a:pt x="287" y="896"/>
                  </a:lnTo>
                  <a:lnTo>
                    <a:pt x="253" y="882"/>
                  </a:lnTo>
                  <a:lnTo>
                    <a:pt x="217" y="868"/>
                  </a:lnTo>
                  <a:lnTo>
                    <a:pt x="145" y="843"/>
                  </a:lnTo>
                  <a:lnTo>
                    <a:pt x="73" y="821"/>
                  </a:lnTo>
                  <a:lnTo>
                    <a:pt x="0" y="800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1" y="347"/>
                  </a:lnTo>
                  <a:lnTo>
                    <a:pt x="2" y="329"/>
                  </a:lnTo>
                  <a:lnTo>
                    <a:pt x="5" y="311"/>
                  </a:lnTo>
                  <a:lnTo>
                    <a:pt x="10" y="292"/>
                  </a:lnTo>
                  <a:lnTo>
                    <a:pt x="16" y="275"/>
                  </a:lnTo>
                  <a:lnTo>
                    <a:pt x="22" y="258"/>
                  </a:lnTo>
                  <a:lnTo>
                    <a:pt x="30" y="241"/>
                  </a:lnTo>
                  <a:lnTo>
                    <a:pt x="40" y="223"/>
                  </a:lnTo>
                  <a:lnTo>
                    <a:pt x="50" y="207"/>
                  </a:lnTo>
                  <a:lnTo>
                    <a:pt x="61" y="191"/>
                  </a:lnTo>
                  <a:lnTo>
                    <a:pt x="74" y="176"/>
                  </a:lnTo>
                  <a:lnTo>
                    <a:pt x="87" y="161"/>
                  </a:lnTo>
                  <a:lnTo>
                    <a:pt x="102" y="148"/>
                  </a:lnTo>
                  <a:lnTo>
                    <a:pt x="116" y="133"/>
                  </a:lnTo>
                  <a:lnTo>
                    <a:pt x="133" y="120"/>
                  </a:lnTo>
                  <a:lnTo>
                    <a:pt x="150" y="108"/>
                  </a:lnTo>
                  <a:lnTo>
                    <a:pt x="167" y="95"/>
                  </a:lnTo>
                  <a:lnTo>
                    <a:pt x="186" y="83"/>
                  </a:lnTo>
                  <a:lnTo>
                    <a:pt x="206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8" y="44"/>
                  </a:lnTo>
                  <a:lnTo>
                    <a:pt x="290" y="35"/>
                  </a:lnTo>
                  <a:lnTo>
                    <a:pt x="313" y="28"/>
                  </a:lnTo>
                  <a:lnTo>
                    <a:pt x="336" y="22"/>
                  </a:lnTo>
                  <a:lnTo>
                    <a:pt x="360" y="16"/>
                  </a:lnTo>
                  <a:lnTo>
                    <a:pt x="384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8" y="2"/>
                  </a:lnTo>
                  <a:lnTo>
                    <a:pt x="485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6" name="Freeform 209"/>
            <p:cNvSpPr>
              <a:spLocks/>
            </p:cNvSpPr>
            <p:nvPr/>
          </p:nvSpPr>
          <p:spPr bwMode="auto">
            <a:xfrm>
              <a:off x="4445112" y="2373909"/>
              <a:ext cx="202461" cy="201867"/>
            </a:xfrm>
            <a:custGeom>
              <a:avLst/>
              <a:gdLst>
                <a:gd name="T0" fmla="*/ 538 w 1022"/>
                <a:gd name="T1" fmla="*/ 1 h 1022"/>
                <a:gd name="T2" fmla="*/ 615 w 1022"/>
                <a:gd name="T3" fmla="*/ 10 h 1022"/>
                <a:gd name="T4" fmla="*/ 687 w 1022"/>
                <a:gd name="T5" fmla="*/ 31 h 1022"/>
                <a:gd name="T6" fmla="*/ 755 w 1022"/>
                <a:gd name="T7" fmla="*/ 62 h 1022"/>
                <a:gd name="T8" fmla="*/ 817 w 1022"/>
                <a:gd name="T9" fmla="*/ 102 h 1022"/>
                <a:gd name="T10" fmla="*/ 873 w 1022"/>
                <a:gd name="T11" fmla="*/ 150 h 1022"/>
                <a:gd name="T12" fmla="*/ 921 w 1022"/>
                <a:gd name="T13" fmla="*/ 205 h 1022"/>
                <a:gd name="T14" fmla="*/ 961 w 1022"/>
                <a:gd name="T15" fmla="*/ 267 h 1022"/>
                <a:gd name="T16" fmla="*/ 991 w 1022"/>
                <a:gd name="T17" fmla="*/ 336 h 1022"/>
                <a:gd name="T18" fmla="*/ 1012 w 1022"/>
                <a:gd name="T19" fmla="*/ 408 h 1022"/>
                <a:gd name="T20" fmla="*/ 1022 w 1022"/>
                <a:gd name="T21" fmla="*/ 485 h 1022"/>
                <a:gd name="T22" fmla="*/ 1022 w 1022"/>
                <a:gd name="T23" fmla="*/ 538 h 1022"/>
                <a:gd name="T24" fmla="*/ 1012 w 1022"/>
                <a:gd name="T25" fmla="*/ 615 h 1022"/>
                <a:gd name="T26" fmla="*/ 991 w 1022"/>
                <a:gd name="T27" fmla="*/ 687 h 1022"/>
                <a:gd name="T28" fmla="*/ 961 w 1022"/>
                <a:gd name="T29" fmla="*/ 755 h 1022"/>
                <a:gd name="T30" fmla="*/ 921 w 1022"/>
                <a:gd name="T31" fmla="*/ 817 h 1022"/>
                <a:gd name="T32" fmla="*/ 873 w 1022"/>
                <a:gd name="T33" fmla="*/ 873 h 1022"/>
                <a:gd name="T34" fmla="*/ 817 w 1022"/>
                <a:gd name="T35" fmla="*/ 921 h 1022"/>
                <a:gd name="T36" fmla="*/ 755 w 1022"/>
                <a:gd name="T37" fmla="*/ 961 h 1022"/>
                <a:gd name="T38" fmla="*/ 687 w 1022"/>
                <a:gd name="T39" fmla="*/ 991 h 1022"/>
                <a:gd name="T40" fmla="*/ 615 w 1022"/>
                <a:gd name="T41" fmla="*/ 1012 h 1022"/>
                <a:gd name="T42" fmla="*/ 538 w 1022"/>
                <a:gd name="T43" fmla="*/ 1022 h 1022"/>
                <a:gd name="T44" fmla="*/ 485 w 1022"/>
                <a:gd name="T45" fmla="*/ 1022 h 1022"/>
                <a:gd name="T46" fmla="*/ 408 w 1022"/>
                <a:gd name="T47" fmla="*/ 1012 h 1022"/>
                <a:gd name="T48" fmla="*/ 336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50 w 1022"/>
                <a:gd name="T55" fmla="*/ 873 h 1022"/>
                <a:gd name="T56" fmla="*/ 102 w 1022"/>
                <a:gd name="T57" fmla="*/ 817 h 1022"/>
                <a:gd name="T58" fmla="*/ 62 w 1022"/>
                <a:gd name="T59" fmla="*/ 755 h 1022"/>
                <a:gd name="T60" fmla="*/ 31 w 1022"/>
                <a:gd name="T61" fmla="*/ 687 h 1022"/>
                <a:gd name="T62" fmla="*/ 10 w 1022"/>
                <a:gd name="T63" fmla="*/ 615 h 1022"/>
                <a:gd name="T64" fmla="*/ 1 w 1022"/>
                <a:gd name="T65" fmla="*/ 538 h 1022"/>
                <a:gd name="T66" fmla="*/ 1 w 1022"/>
                <a:gd name="T67" fmla="*/ 485 h 1022"/>
                <a:gd name="T68" fmla="*/ 10 w 1022"/>
                <a:gd name="T69" fmla="*/ 408 h 1022"/>
                <a:gd name="T70" fmla="*/ 31 w 1022"/>
                <a:gd name="T71" fmla="*/ 336 h 1022"/>
                <a:gd name="T72" fmla="*/ 62 w 1022"/>
                <a:gd name="T73" fmla="*/ 267 h 1022"/>
                <a:gd name="T74" fmla="*/ 102 w 1022"/>
                <a:gd name="T75" fmla="*/ 205 h 1022"/>
                <a:gd name="T76" fmla="*/ 150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6 w 1022"/>
                <a:gd name="T83" fmla="*/ 31 h 1022"/>
                <a:gd name="T84" fmla="*/ 408 w 1022"/>
                <a:gd name="T85" fmla="*/ 10 h 1022"/>
                <a:gd name="T86" fmla="*/ 485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6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6" y="75"/>
                  </a:lnTo>
                  <a:lnTo>
                    <a:pt x="797" y="87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6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7"/>
                  </a:lnTo>
                  <a:lnTo>
                    <a:pt x="971" y="290"/>
                  </a:lnTo>
                  <a:lnTo>
                    <a:pt x="982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59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3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2" y="710"/>
                  </a:lnTo>
                  <a:lnTo>
                    <a:pt x="971" y="733"/>
                  </a:lnTo>
                  <a:lnTo>
                    <a:pt x="961" y="755"/>
                  </a:lnTo>
                  <a:lnTo>
                    <a:pt x="949" y="776"/>
                  </a:lnTo>
                  <a:lnTo>
                    <a:pt x="935" y="797"/>
                  </a:lnTo>
                  <a:lnTo>
                    <a:pt x="921" y="817"/>
                  </a:lnTo>
                  <a:lnTo>
                    <a:pt x="906" y="836"/>
                  </a:lnTo>
                  <a:lnTo>
                    <a:pt x="890" y="854"/>
                  </a:lnTo>
                  <a:lnTo>
                    <a:pt x="873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5"/>
                  </a:lnTo>
                  <a:lnTo>
                    <a:pt x="776" y="949"/>
                  </a:lnTo>
                  <a:lnTo>
                    <a:pt x="755" y="961"/>
                  </a:lnTo>
                  <a:lnTo>
                    <a:pt x="733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5" y="1012"/>
                  </a:lnTo>
                  <a:lnTo>
                    <a:pt x="590" y="1016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2"/>
                  </a:lnTo>
                  <a:lnTo>
                    <a:pt x="512" y="1022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6" y="991"/>
                  </a:lnTo>
                  <a:lnTo>
                    <a:pt x="312" y="982"/>
                  </a:lnTo>
                  <a:lnTo>
                    <a:pt x="290" y="971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5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7" y="890"/>
                  </a:lnTo>
                  <a:lnTo>
                    <a:pt x="150" y="873"/>
                  </a:lnTo>
                  <a:lnTo>
                    <a:pt x="133" y="854"/>
                  </a:lnTo>
                  <a:lnTo>
                    <a:pt x="117" y="836"/>
                  </a:lnTo>
                  <a:lnTo>
                    <a:pt x="102" y="817"/>
                  </a:lnTo>
                  <a:lnTo>
                    <a:pt x="87" y="797"/>
                  </a:lnTo>
                  <a:lnTo>
                    <a:pt x="75" y="776"/>
                  </a:lnTo>
                  <a:lnTo>
                    <a:pt x="62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1" y="687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3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59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2" y="267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6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7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7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6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7" name="Freeform 191"/>
            <p:cNvSpPr>
              <a:spLocks noEditPoints="1"/>
            </p:cNvSpPr>
            <p:nvPr/>
          </p:nvSpPr>
          <p:spPr bwMode="auto">
            <a:xfrm>
              <a:off x="6106957" y="2892234"/>
              <a:ext cx="143088" cy="143682"/>
            </a:xfrm>
            <a:custGeom>
              <a:avLst/>
              <a:gdLst>
                <a:gd name="T0" fmla="*/ 389 w 724"/>
                <a:gd name="T1" fmla="*/ 339 h 725"/>
                <a:gd name="T2" fmla="*/ 417 w 724"/>
                <a:gd name="T3" fmla="*/ 327 h 725"/>
                <a:gd name="T4" fmla="*/ 434 w 724"/>
                <a:gd name="T5" fmla="*/ 303 h 725"/>
                <a:gd name="T6" fmla="*/ 435 w 724"/>
                <a:gd name="T7" fmla="*/ 267 h 725"/>
                <a:gd name="T8" fmla="*/ 415 w 724"/>
                <a:gd name="T9" fmla="*/ 241 h 725"/>
                <a:gd name="T10" fmla="*/ 376 w 724"/>
                <a:gd name="T11" fmla="*/ 227 h 725"/>
                <a:gd name="T12" fmla="*/ 203 w 724"/>
                <a:gd name="T13" fmla="*/ 563 h 725"/>
                <a:gd name="T14" fmla="*/ 396 w 724"/>
                <a:gd name="T15" fmla="*/ 175 h 725"/>
                <a:gd name="T16" fmla="*/ 451 w 724"/>
                <a:gd name="T17" fmla="*/ 190 h 725"/>
                <a:gd name="T18" fmla="*/ 493 w 724"/>
                <a:gd name="T19" fmla="*/ 235 h 725"/>
                <a:gd name="T20" fmla="*/ 503 w 724"/>
                <a:gd name="T21" fmla="*/ 289 h 725"/>
                <a:gd name="T22" fmla="*/ 487 w 724"/>
                <a:gd name="T23" fmla="*/ 337 h 725"/>
                <a:gd name="T24" fmla="*/ 457 w 724"/>
                <a:gd name="T25" fmla="*/ 367 h 725"/>
                <a:gd name="T26" fmla="*/ 405 w 724"/>
                <a:gd name="T27" fmla="*/ 387 h 725"/>
                <a:gd name="T28" fmla="*/ 419 w 724"/>
                <a:gd name="T29" fmla="*/ 403 h 725"/>
                <a:gd name="T30" fmla="*/ 467 w 724"/>
                <a:gd name="T31" fmla="*/ 461 h 725"/>
                <a:gd name="T32" fmla="*/ 419 w 724"/>
                <a:gd name="T33" fmla="*/ 501 h 725"/>
                <a:gd name="T34" fmla="*/ 354 w 724"/>
                <a:gd name="T35" fmla="*/ 410 h 725"/>
                <a:gd name="T36" fmla="*/ 303 w 724"/>
                <a:gd name="T37" fmla="*/ 397 h 725"/>
                <a:gd name="T38" fmla="*/ 363 w 724"/>
                <a:gd name="T39" fmla="*/ 61 h 725"/>
                <a:gd name="T40" fmla="*/ 269 w 724"/>
                <a:gd name="T41" fmla="*/ 75 h 725"/>
                <a:gd name="T42" fmla="*/ 196 w 724"/>
                <a:gd name="T43" fmla="*/ 110 h 725"/>
                <a:gd name="T44" fmla="*/ 123 w 724"/>
                <a:gd name="T45" fmla="*/ 176 h 725"/>
                <a:gd name="T46" fmla="*/ 83 w 724"/>
                <a:gd name="T47" fmla="*/ 247 h 725"/>
                <a:gd name="T48" fmla="*/ 61 w 724"/>
                <a:gd name="T49" fmla="*/ 343 h 725"/>
                <a:gd name="T50" fmla="*/ 66 w 724"/>
                <a:gd name="T51" fmla="*/ 421 h 725"/>
                <a:gd name="T52" fmla="*/ 100 w 724"/>
                <a:gd name="T53" fmla="*/ 512 h 725"/>
                <a:gd name="T54" fmla="*/ 148 w 724"/>
                <a:gd name="T55" fmla="*/ 577 h 725"/>
                <a:gd name="T56" fmla="*/ 212 w 724"/>
                <a:gd name="T57" fmla="*/ 625 h 725"/>
                <a:gd name="T58" fmla="*/ 304 w 724"/>
                <a:gd name="T59" fmla="*/ 658 h 725"/>
                <a:gd name="T60" fmla="*/ 382 w 724"/>
                <a:gd name="T61" fmla="*/ 664 h 725"/>
                <a:gd name="T62" fmla="*/ 476 w 724"/>
                <a:gd name="T63" fmla="*/ 642 h 725"/>
                <a:gd name="T64" fmla="*/ 546 w 724"/>
                <a:gd name="T65" fmla="*/ 602 h 725"/>
                <a:gd name="T66" fmla="*/ 614 w 724"/>
                <a:gd name="T67" fmla="*/ 530 h 725"/>
                <a:gd name="T68" fmla="*/ 648 w 724"/>
                <a:gd name="T69" fmla="*/ 457 h 725"/>
                <a:gd name="T70" fmla="*/ 664 w 724"/>
                <a:gd name="T71" fmla="*/ 362 h 725"/>
                <a:gd name="T72" fmla="*/ 654 w 724"/>
                <a:gd name="T73" fmla="*/ 285 h 725"/>
                <a:gd name="T74" fmla="*/ 624 w 724"/>
                <a:gd name="T75" fmla="*/ 211 h 725"/>
                <a:gd name="T76" fmla="*/ 560 w 724"/>
                <a:gd name="T77" fmla="*/ 133 h 725"/>
                <a:gd name="T78" fmla="*/ 492 w 724"/>
                <a:gd name="T79" fmla="*/ 90 h 725"/>
                <a:gd name="T80" fmla="*/ 399 w 724"/>
                <a:gd name="T81" fmla="*/ 63 h 725"/>
                <a:gd name="T82" fmla="*/ 363 w 724"/>
                <a:gd name="T83" fmla="*/ 0 h 725"/>
                <a:gd name="T84" fmla="*/ 474 w 724"/>
                <a:gd name="T85" fmla="*/ 18 h 725"/>
                <a:gd name="T86" fmla="*/ 561 w 724"/>
                <a:gd name="T87" fmla="*/ 59 h 725"/>
                <a:gd name="T88" fmla="*/ 649 w 724"/>
                <a:gd name="T89" fmla="*/ 140 h 725"/>
                <a:gd name="T90" fmla="*/ 696 w 724"/>
                <a:gd name="T91" fmla="*/ 225 h 725"/>
                <a:gd name="T92" fmla="*/ 723 w 724"/>
                <a:gd name="T93" fmla="*/ 339 h 725"/>
                <a:gd name="T94" fmla="*/ 717 w 724"/>
                <a:gd name="T95" fmla="*/ 432 h 725"/>
                <a:gd name="T96" fmla="*/ 676 w 724"/>
                <a:gd name="T97" fmla="*/ 542 h 725"/>
                <a:gd name="T98" fmla="*/ 618 w 724"/>
                <a:gd name="T99" fmla="*/ 619 h 725"/>
                <a:gd name="T100" fmla="*/ 543 w 724"/>
                <a:gd name="T101" fmla="*/ 676 h 725"/>
                <a:gd name="T102" fmla="*/ 432 w 724"/>
                <a:gd name="T103" fmla="*/ 718 h 725"/>
                <a:gd name="T104" fmla="*/ 339 w 724"/>
                <a:gd name="T105" fmla="*/ 723 h 725"/>
                <a:gd name="T106" fmla="*/ 225 w 724"/>
                <a:gd name="T107" fmla="*/ 697 h 725"/>
                <a:gd name="T108" fmla="*/ 141 w 724"/>
                <a:gd name="T109" fmla="*/ 650 h 725"/>
                <a:gd name="T110" fmla="*/ 60 w 724"/>
                <a:gd name="T111" fmla="*/ 563 h 725"/>
                <a:gd name="T112" fmla="*/ 19 w 724"/>
                <a:gd name="T113" fmla="*/ 477 h 725"/>
                <a:gd name="T114" fmla="*/ 0 w 724"/>
                <a:gd name="T115" fmla="*/ 362 h 725"/>
                <a:gd name="T116" fmla="*/ 12 w 724"/>
                <a:gd name="T117" fmla="*/ 269 h 725"/>
                <a:gd name="T118" fmla="*/ 48 w 724"/>
                <a:gd name="T119" fmla="*/ 181 h 725"/>
                <a:gd name="T120" fmla="*/ 124 w 724"/>
                <a:gd name="T121" fmla="*/ 88 h 725"/>
                <a:gd name="T122" fmla="*/ 206 w 724"/>
                <a:gd name="T123" fmla="*/ 36 h 725"/>
                <a:gd name="T124" fmla="*/ 317 w 724"/>
                <a:gd name="T125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725">
                  <a:moveTo>
                    <a:pt x="266" y="343"/>
                  </a:moveTo>
                  <a:lnTo>
                    <a:pt x="343" y="343"/>
                  </a:lnTo>
                  <a:lnTo>
                    <a:pt x="343" y="343"/>
                  </a:lnTo>
                  <a:lnTo>
                    <a:pt x="367" y="343"/>
                  </a:lnTo>
                  <a:lnTo>
                    <a:pt x="389" y="339"/>
                  </a:lnTo>
                  <a:lnTo>
                    <a:pt x="397" y="337"/>
                  </a:lnTo>
                  <a:lnTo>
                    <a:pt x="405" y="334"/>
                  </a:lnTo>
                  <a:lnTo>
                    <a:pt x="412" y="331"/>
                  </a:lnTo>
                  <a:lnTo>
                    <a:pt x="417" y="327"/>
                  </a:lnTo>
                  <a:lnTo>
                    <a:pt x="417" y="327"/>
                  </a:lnTo>
                  <a:lnTo>
                    <a:pt x="422" y="323"/>
                  </a:lnTo>
                  <a:lnTo>
                    <a:pt x="426" y="319"/>
                  </a:lnTo>
                  <a:lnTo>
                    <a:pt x="429" y="313"/>
                  </a:lnTo>
                  <a:lnTo>
                    <a:pt x="433" y="308"/>
                  </a:lnTo>
                  <a:lnTo>
                    <a:pt x="434" y="303"/>
                  </a:lnTo>
                  <a:lnTo>
                    <a:pt x="436" y="297"/>
                  </a:lnTo>
                  <a:lnTo>
                    <a:pt x="437" y="284"/>
                  </a:lnTo>
                  <a:lnTo>
                    <a:pt x="437" y="284"/>
                  </a:lnTo>
                  <a:lnTo>
                    <a:pt x="436" y="275"/>
                  </a:lnTo>
                  <a:lnTo>
                    <a:pt x="435" y="267"/>
                  </a:lnTo>
                  <a:lnTo>
                    <a:pt x="432" y="260"/>
                  </a:lnTo>
                  <a:lnTo>
                    <a:pt x="427" y="253"/>
                  </a:lnTo>
                  <a:lnTo>
                    <a:pt x="427" y="253"/>
                  </a:lnTo>
                  <a:lnTo>
                    <a:pt x="422" y="246"/>
                  </a:lnTo>
                  <a:lnTo>
                    <a:pt x="415" y="241"/>
                  </a:lnTo>
                  <a:lnTo>
                    <a:pt x="409" y="236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390" y="229"/>
                  </a:lnTo>
                  <a:lnTo>
                    <a:pt x="376" y="227"/>
                  </a:lnTo>
                  <a:lnTo>
                    <a:pt x="359" y="226"/>
                  </a:lnTo>
                  <a:lnTo>
                    <a:pt x="337" y="226"/>
                  </a:lnTo>
                  <a:lnTo>
                    <a:pt x="266" y="226"/>
                  </a:lnTo>
                  <a:lnTo>
                    <a:pt x="266" y="343"/>
                  </a:lnTo>
                  <a:close/>
                  <a:moveTo>
                    <a:pt x="203" y="563"/>
                  </a:moveTo>
                  <a:lnTo>
                    <a:pt x="203" y="173"/>
                  </a:lnTo>
                  <a:lnTo>
                    <a:pt x="337" y="173"/>
                  </a:lnTo>
                  <a:lnTo>
                    <a:pt x="337" y="173"/>
                  </a:lnTo>
                  <a:lnTo>
                    <a:pt x="370" y="174"/>
                  </a:lnTo>
                  <a:lnTo>
                    <a:pt x="396" y="175"/>
                  </a:lnTo>
                  <a:lnTo>
                    <a:pt x="419" y="179"/>
                  </a:lnTo>
                  <a:lnTo>
                    <a:pt x="428" y="181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51" y="190"/>
                  </a:lnTo>
                  <a:lnTo>
                    <a:pt x="464" y="198"/>
                  </a:lnTo>
                  <a:lnTo>
                    <a:pt x="475" y="208"/>
                  </a:lnTo>
                  <a:lnTo>
                    <a:pt x="485" y="221"/>
                  </a:lnTo>
                  <a:lnTo>
                    <a:pt x="485" y="221"/>
                  </a:lnTo>
                  <a:lnTo>
                    <a:pt x="493" y="235"/>
                  </a:lnTo>
                  <a:lnTo>
                    <a:pt x="499" y="249"/>
                  </a:lnTo>
                  <a:lnTo>
                    <a:pt x="503" y="264"/>
                  </a:lnTo>
                  <a:lnTo>
                    <a:pt x="504" y="278"/>
                  </a:lnTo>
                  <a:lnTo>
                    <a:pt x="504" y="278"/>
                  </a:lnTo>
                  <a:lnTo>
                    <a:pt x="503" y="289"/>
                  </a:lnTo>
                  <a:lnTo>
                    <a:pt x="501" y="299"/>
                  </a:lnTo>
                  <a:lnTo>
                    <a:pt x="499" y="309"/>
                  </a:lnTo>
                  <a:lnTo>
                    <a:pt x="496" y="319"/>
                  </a:lnTo>
                  <a:lnTo>
                    <a:pt x="492" y="328"/>
                  </a:lnTo>
                  <a:lnTo>
                    <a:pt x="487" y="337"/>
                  </a:lnTo>
                  <a:lnTo>
                    <a:pt x="481" y="345"/>
                  </a:lnTo>
                  <a:lnTo>
                    <a:pt x="473" y="353"/>
                  </a:lnTo>
                  <a:lnTo>
                    <a:pt x="473" y="353"/>
                  </a:lnTo>
                  <a:lnTo>
                    <a:pt x="466" y="360"/>
                  </a:lnTo>
                  <a:lnTo>
                    <a:pt x="457" y="367"/>
                  </a:lnTo>
                  <a:lnTo>
                    <a:pt x="448" y="373"/>
                  </a:lnTo>
                  <a:lnTo>
                    <a:pt x="437" y="377"/>
                  </a:lnTo>
                  <a:lnTo>
                    <a:pt x="427" y="382"/>
                  </a:lnTo>
                  <a:lnTo>
                    <a:pt x="417" y="385"/>
                  </a:lnTo>
                  <a:lnTo>
                    <a:pt x="405" y="387"/>
                  </a:lnTo>
                  <a:lnTo>
                    <a:pt x="393" y="389"/>
                  </a:lnTo>
                  <a:lnTo>
                    <a:pt x="393" y="389"/>
                  </a:lnTo>
                  <a:lnTo>
                    <a:pt x="402" y="393"/>
                  </a:lnTo>
                  <a:lnTo>
                    <a:pt x="411" y="398"/>
                  </a:lnTo>
                  <a:lnTo>
                    <a:pt x="419" y="403"/>
                  </a:lnTo>
                  <a:lnTo>
                    <a:pt x="426" y="409"/>
                  </a:lnTo>
                  <a:lnTo>
                    <a:pt x="426" y="409"/>
                  </a:lnTo>
                  <a:lnTo>
                    <a:pt x="438" y="423"/>
                  </a:lnTo>
                  <a:lnTo>
                    <a:pt x="452" y="440"/>
                  </a:lnTo>
                  <a:lnTo>
                    <a:pt x="467" y="461"/>
                  </a:lnTo>
                  <a:lnTo>
                    <a:pt x="483" y="486"/>
                  </a:lnTo>
                  <a:lnTo>
                    <a:pt x="531" y="563"/>
                  </a:lnTo>
                  <a:lnTo>
                    <a:pt x="454" y="563"/>
                  </a:lnTo>
                  <a:lnTo>
                    <a:pt x="419" y="501"/>
                  </a:lnTo>
                  <a:lnTo>
                    <a:pt x="419" y="501"/>
                  </a:lnTo>
                  <a:lnTo>
                    <a:pt x="399" y="469"/>
                  </a:lnTo>
                  <a:lnTo>
                    <a:pt x="382" y="442"/>
                  </a:lnTo>
                  <a:lnTo>
                    <a:pt x="367" y="423"/>
                  </a:lnTo>
                  <a:lnTo>
                    <a:pt x="360" y="416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44" y="405"/>
                  </a:lnTo>
                  <a:lnTo>
                    <a:pt x="332" y="400"/>
                  </a:lnTo>
                  <a:lnTo>
                    <a:pt x="319" y="398"/>
                  </a:lnTo>
                  <a:lnTo>
                    <a:pt x="303" y="397"/>
                  </a:lnTo>
                  <a:lnTo>
                    <a:pt x="266" y="397"/>
                  </a:lnTo>
                  <a:lnTo>
                    <a:pt x="266" y="563"/>
                  </a:lnTo>
                  <a:lnTo>
                    <a:pt x="203" y="563"/>
                  </a:lnTo>
                  <a:close/>
                  <a:moveTo>
                    <a:pt x="363" y="61"/>
                  </a:moveTo>
                  <a:lnTo>
                    <a:pt x="363" y="61"/>
                  </a:lnTo>
                  <a:lnTo>
                    <a:pt x="343" y="61"/>
                  </a:lnTo>
                  <a:lnTo>
                    <a:pt x="325" y="63"/>
                  </a:lnTo>
                  <a:lnTo>
                    <a:pt x="305" y="65"/>
                  </a:lnTo>
                  <a:lnTo>
                    <a:pt x="287" y="70"/>
                  </a:lnTo>
                  <a:lnTo>
                    <a:pt x="269" y="75"/>
                  </a:lnTo>
                  <a:lnTo>
                    <a:pt x="250" y="82"/>
                  </a:lnTo>
                  <a:lnTo>
                    <a:pt x="232" y="9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196" y="110"/>
                  </a:lnTo>
                  <a:lnTo>
                    <a:pt x="179" y="121"/>
                  </a:lnTo>
                  <a:lnTo>
                    <a:pt x="164" y="133"/>
                  </a:lnTo>
                  <a:lnTo>
                    <a:pt x="149" y="147"/>
                  </a:lnTo>
                  <a:lnTo>
                    <a:pt x="136" y="161"/>
                  </a:lnTo>
                  <a:lnTo>
                    <a:pt x="123" y="176"/>
                  </a:lnTo>
                  <a:lnTo>
                    <a:pt x="111" y="194"/>
                  </a:lnTo>
                  <a:lnTo>
                    <a:pt x="101" y="211"/>
                  </a:lnTo>
                  <a:lnTo>
                    <a:pt x="101" y="211"/>
                  </a:lnTo>
                  <a:lnTo>
                    <a:pt x="91" y="229"/>
                  </a:lnTo>
                  <a:lnTo>
                    <a:pt x="83" y="247"/>
                  </a:lnTo>
                  <a:lnTo>
                    <a:pt x="76" y="266"/>
                  </a:lnTo>
                  <a:lnTo>
                    <a:pt x="70" y="285"/>
                  </a:lnTo>
                  <a:lnTo>
                    <a:pt x="66" y="304"/>
                  </a:lnTo>
                  <a:lnTo>
                    <a:pt x="62" y="323"/>
                  </a:lnTo>
                  <a:lnTo>
                    <a:pt x="61" y="343"/>
                  </a:lnTo>
                  <a:lnTo>
                    <a:pt x="60" y="362"/>
                  </a:lnTo>
                  <a:lnTo>
                    <a:pt x="60" y="362"/>
                  </a:lnTo>
                  <a:lnTo>
                    <a:pt x="61" y="382"/>
                  </a:lnTo>
                  <a:lnTo>
                    <a:pt x="62" y="401"/>
                  </a:lnTo>
                  <a:lnTo>
                    <a:pt x="66" y="421"/>
                  </a:lnTo>
                  <a:lnTo>
                    <a:pt x="70" y="439"/>
                  </a:lnTo>
                  <a:lnTo>
                    <a:pt x="76" y="457"/>
                  </a:lnTo>
                  <a:lnTo>
                    <a:pt x="83" y="476"/>
                  </a:lnTo>
                  <a:lnTo>
                    <a:pt x="91" y="494"/>
                  </a:lnTo>
                  <a:lnTo>
                    <a:pt x="100" y="512"/>
                  </a:lnTo>
                  <a:lnTo>
                    <a:pt x="100" y="512"/>
                  </a:lnTo>
                  <a:lnTo>
                    <a:pt x="110" y="530"/>
                  </a:lnTo>
                  <a:lnTo>
                    <a:pt x="122" y="546"/>
                  </a:lnTo>
                  <a:lnTo>
                    <a:pt x="134" y="562"/>
                  </a:lnTo>
                  <a:lnTo>
                    <a:pt x="148" y="577"/>
                  </a:lnTo>
                  <a:lnTo>
                    <a:pt x="162" y="589"/>
                  </a:lnTo>
                  <a:lnTo>
                    <a:pt x="178" y="602"/>
                  </a:lnTo>
                  <a:lnTo>
                    <a:pt x="194" y="613"/>
                  </a:lnTo>
                  <a:lnTo>
                    <a:pt x="212" y="625"/>
                  </a:lnTo>
                  <a:lnTo>
                    <a:pt x="212" y="625"/>
                  </a:lnTo>
                  <a:lnTo>
                    <a:pt x="230" y="634"/>
                  </a:lnTo>
                  <a:lnTo>
                    <a:pt x="248" y="642"/>
                  </a:lnTo>
                  <a:lnTo>
                    <a:pt x="266" y="649"/>
                  </a:lnTo>
                  <a:lnTo>
                    <a:pt x="286" y="655"/>
                  </a:lnTo>
                  <a:lnTo>
                    <a:pt x="304" y="658"/>
                  </a:lnTo>
                  <a:lnTo>
                    <a:pt x="324" y="662"/>
                  </a:lnTo>
                  <a:lnTo>
                    <a:pt x="343" y="664"/>
                  </a:lnTo>
                  <a:lnTo>
                    <a:pt x="363" y="664"/>
                  </a:lnTo>
                  <a:lnTo>
                    <a:pt x="363" y="664"/>
                  </a:lnTo>
                  <a:lnTo>
                    <a:pt x="382" y="664"/>
                  </a:lnTo>
                  <a:lnTo>
                    <a:pt x="401" y="662"/>
                  </a:lnTo>
                  <a:lnTo>
                    <a:pt x="420" y="658"/>
                  </a:lnTo>
                  <a:lnTo>
                    <a:pt x="438" y="655"/>
                  </a:lnTo>
                  <a:lnTo>
                    <a:pt x="458" y="649"/>
                  </a:lnTo>
                  <a:lnTo>
                    <a:pt x="476" y="642"/>
                  </a:lnTo>
                  <a:lnTo>
                    <a:pt x="495" y="634"/>
                  </a:lnTo>
                  <a:lnTo>
                    <a:pt x="512" y="625"/>
                  </a:lnTo>
                  <a:lnTo>
                    <a:pt x="512" y="625"/>
                  </a:lnTo>
                  <a:lnTo>
                    <a:pt x="530" y="613"/>
                  </a:lnTo>
                  <a:lnTo>
                    <a:pt x="546" y="602"/>
                  </a:lnTo>
                  <a:lnTo>
                    <a:pt x="562" y="589"/>
                  </a:lnTo>
                  <a:lnTo>
                    <a:pt x="576" y="577"/>
                  </a:lnTo>
                  <a:lnTo>
                    <a:pt x="590" y="562"/>
                  </a:lnTo>
                  <a:lnTo>
                    <a:pt x="602" y="546"/>
                  </a:lnTo>
                  <a:lnTo>
                    <a:pt x="614" y="530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33" y="494"/>
                  </a:lnTo>
                  <a:lnTo>
                    <a:pt x="641" y="476"/>
                  </a:lnTo>
                  <a:lnTo>
                    <a:pt x="648" y="457"/>
                  </a:lnTo>
                  <a:lnTo>
                    <a:pt x="654" y="439"/>
                  </a:lnTo>
                  <a:lnTo>
                    <a:pt x="659" y="421"/>
                  </a:lnTo>
                  <a:lnTo>
                    <a:pt x="662" y="401"/>
                  </a:lnTo>
                  <a:lnTo>
                    <a:pt x="663" y="38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3" y="343"/>
                  </a:lnTo>
                  <a:lnTo>
                    <a:pt x="662" y="323"/>
                  </a:lnTo>
                  <a:lnTo>
                    <a:pt x="659" y="304"/>
                  </a:lnTo>
                  <a:lnTo>
                    <a:pt x="654" y="285"/>
                  </a:lnTo>
                  <a:lnTo>
                    <a:pt x="648" y="266"/>
                  </a:lnTo>
                  <a:lnTo>
                    <a:pt x="641" y="247"/>
                  </a:lnTo>
                  <a:lnTo>
                    <a:pt x="633" y="229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13" y="194"/>
                  </a:lnTo>
                  <a:lnTo>
                    <a:pt x="601" y="176"/>
                  </a:lnTo>
                  <a:lnTo>
                    <a:pt x="589" y="161"/>
                  </a:lnTo>
                  <a:lnTo>
                    <a:pt x="575" y="147"/>
                  </a:lnTo>
                  <a:lnTo>
                    <a:pt x="560" y="133"/>
                  </a:lnTo>
                  <a:lnTo>
                    <a:pt x="545" y="121"/>
                  </a:lnTo>
                  <a:lnTo>
                    <a:pt x="528" y="110"/>
                  </a:lnTo>
                  <a:lnTo>
                    <a:pt x="511" y="100"/>
                  </a:lnTo>
                  <a:lnTo>
                    <a:pt x="511" y="100"/>
                  </a:lnTo>
                  <a:lnTo>
                    <a:pt x="492" y="90"/>
                  </a:lnTo>
                  <a:lnTo>
                    <a:pt x="474" y="82"/>
                  </a:lnTo>
                  <a:lnTo>
                    <a:pt x="456" y="75"/>
                  </a:lnTo>
                  <a:lnTo>
                    <a:pt x="437" y="70"/>
                  </a:lnTo>
                  <a:lnTo>
                    <a:pt x="419" y="65"/>
                  </a:lnTo>
                  <a:lnTo>
                    <a:pt x="399" y="63"/>
                  </a:lnTo>
                  <a:lnTo>
                    <a:pt x="381" y="61"/>
                  </a:lnTo>
                  <a:lnTo>
                    <a:pt x="363" y="61"/>
                  </a:lnTo>
                  <a:lnTo>
                    <a:pt x="363" y="61"/>
                  </a:lnTo>
                  <a:close/>
                  <a:moveTo>
                    <a:pt x="363" y="0"/>
                  </a:moveTo>
                  <a:lnTo>
                    <a:pt x="363" y="0"/>
                  </a:lnTo>
                  <a:lnTo>
                    <a:pt x="384" y="1"/>
                  </a:lnTo>
                  <a:lnTo>
                    <a:pt x="407" y="3"/>
                  </a:lnTo>
                  <a:lnTo>
                    <a:pt x="430" y="7"/>
                  </a:lnTo>
                  <a:lnTo>
                    <a:pt x="452" y="12"/>
                  </a:lnTo>
                  <a:lnTo>
                    <a:pt x="474" y="18"/>
                  </a:lnTo>
                  <a:lnTo>
                    <a:pt x="497" y="26"/>
                  </a:lnTo>
                  <a:lnTo>
                    <a:pt x="519" y="36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61" y="59"/>
                  </a:lnTo>
                  <a:lnTo>
                    <a:pt x="582" y="73"/>
                  </a:lnTo>
                  <a:lnTo>
                    <a:pt x="600" y="88"/>
                  </a:lnTo>
                  <a:lnTo>
                    <a:pt x="617" y="104"/>
                  </a:lnTo>
                  <a:lnTo>
                    <a:pt x="633" y="121"/>
                  </a:lnTo>
                  <a:lnTo>
                    <a:pt x="649" y="140"/>
                  </a:lnTo>
                  <a:lnTo>
                    <a:pt x="663" y="159"/>
                  </a:lnTo>
                  <a:lnTo>
                    <a:pt x="676" y="181"/>
                  </a:lnTo>
                  <a:lnTo>
                    <a:pt x="676" y="181"/>
                  </a:lnTo>
                  <a:lnTo>
                    <a:pt x="687" y="203"/>
                  </a:lnTo>
                  <a:lnTo>
                    <a:pt x="696" y="225"/>
                  </a:lnTo>
                  <a:lnTo>
                    <a:pt x="706" y="247"/>
                  </a:lnTo>
                  <a:lnTo>
                    <a:pt x="711" y="269"/>
                  </a:lnTo>
                  <a:lnTo>
                    <a:pt x="717" y="292"/>
                  </a:lnTo>
                  <a:lnTo>
                    <a:pt x="721" y="315"/>
                  </a:lnTo>
                  <a:lnTo>
                    <a:pt x="723" y="339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3" y="385"/>
                  </a:lnTo>
                  <a:lnTo>
                    <a:pt x="721" y="409"/>
                  </a:lnTo>
                  <a:lnTo>
                    <a:pt x="717" y="432"/>
                  </a:lnTo>
                  <a:lnTo>
                    <a:pt x="713" y="454"/>
                  </a:lnTo>
                  <a:lnTo>
                    <a:pt x="706" y="477"/>
                  </a:lnTo>
                  <a:lnTo>
                    <a:pt x="698" y="499"/>
                  </a:lnTo>
                  <a:lnTo>
                    <a:pt x="687" y="520"/>
                  </a:lnTo>
                  <a:lnTo>
                    <a:pt x="676" y="542"/>
                  </a:lnTo>
                  <a:lnTo>
                    <a:pt x="676" y="542"/>
                  </a:lnTo>
                  <a:lnTo>
                    <a:pt x="663" y="563"/>
                  </a:lnTo>
                  <a:lnTo>
                    <a:pt x="651" y="584"/>
                  </a:lnTo>
                  <a:lnTo>
                    <a:pt x="636" y="602"/>
                  </a:lnTo>
                  <a:lnTo>
                    <a:pt x="618" y="619"/>
                  </a:lnTo>
                  <a:lnTo>
                    <a:pt x="601" y="635"/>
                  </a:lnTo>
                  <a:lnTo>
                    <a:pt x="583" y="650"/>
                  </a:lnTo>
                  <a:lnTo>
                    <a:pt x="563" y="664"/>
                  </a:lnTo>
                  <a:lnTo>
                    <a:pt x="543" y="676"/>
                  </a:lnTo>
                  <a:lnTo>
                    <a:pt x="543" y="676"/>
                  </a:lnTo>
                  <a:lnTo>
                    <a:pt x="521" y="688"/>
                  </a:lnTo>
                  <a:lnTo>
                    <a:pt x="499" y="697"/>
                  </a:lnTo>
                  <a:lnTo>
                    <a:pt x="476" y="705"/>
                  </a:lnTo>
                  <a:lnTo>
                    <a:pt x="454" y="712"/>
                  </a:lnTo>
                  <a:lnTo>
                    <a:pt x="432" y="718"/>
                  </a:lnTo>
                  <a:lnTo>
                    <a:pt x="409" y="721"/>
                  </a:lnTo>
                  <a:lnTo>
                    <a:pt x="386" y="723"/>
                  </a:lnTo>
                  <a:lnTo>
                    <a:pt x="363" y="725"/>
                  </a:lnTo>
                  <a:lnTo>
                    <a:pt x="363" y="725"/>
                  </a:lnTo>
                  <a:lnTo>
                    <a:pt x="339" y="723"/>
                  </a:lnTo>
                  <a:lnTo>
                    <a:pt x="316" y="721"/>
                  </a:lnTo>
                  <a:lnTo>
                    <a:pt x="293" y="718"/>
                  </a:lnTo>
                  <a:lnTo>
                    <a:pt x="270" y="712"/>
                  </a:lnTo>
                  <a:lnTo>
                    <a:pt x="248" y="705"/>
                  </a:lnTo>
                  <a:lnTo>
                    <a:pt x="225" y="697"/>
                  </a:lnTo>
                  <a:lnTo>
                    <a:pt x="203" y="688"/>
                  </a:lnTo>
                  <a:lnTo>
                    <a:pt x="183" y="676"/>
                  </a:lnTo>
                  <a:lnTo>
                    <a:pt x="183" y="676"/>
                  </a:lnTo>
                  <a:lnTo>
                    <a:pt x="161" y="664"/>
                  </a:lnTo>
                  <a:lnTo>
                    <a:pt x="141" y="650"/>
                  </a:lnTo>
                  <a:lnTo>
                    <a:pt x="123" y="635"/>
                  </a:lnTo>
                  <a:lnTo>
                    <a:pt x="106" y="619"/>
                  </a:lnTo>
                  <a:lnTo>
                    <a:pt x="90" y="602"/>
                  </a:lnTo>
                  <a:lnTo>
                    <a:pt x="75" y="584"/>
                  </a:lnTo>
                  <a:lnTo>
                    <a:pt x="60" y="563"/>
                  </a:lnTo>
                  <a:lnTo>
                    <a:pt x="47" y="542"/>
                  </a:lnTo>
                  <a:lnTo>
                    <a:pt x="47" y="542"/>
                  </a:lnTo>
                  <a:lnTo>
                    <a:pt x="37" y="520"/>
                  </a:lnTo>
                  <a:lnTo>
                    <a:pt x="27" y="499"/>
                  </a:lnTo>
                  <a:lnTo>
                    <a:pt x="19" y="477"/>
                  </a:lnTo>
                  <a:lnTo>
                    <a:pt x="12" y="454"/>
                  </a:lnTo>
                  <a:lnTo>
                    <a:pt x="7" y="432"/>
                  </a:lnTo>
                  <a:lnTo>
                    <a:pt x="3" y="409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39"/>
                  </a:lnTo>
                  <a:lnTo>
                    <a:pt x="3" y="315"/>
                  </a:lnTo>
                  <a:lnTo>
                    <a:pt x="7" y="292"/>
                  </a:lnTo>
                  <a:lnTo>
                    <a:pt x="12" y="269"/>
                  </a:lnTo>
                  <a:lnTo>
                    <a:pt x="19" y="247"/>
                  </a:lnTo>
                  <a:lnTo>
                    <a:pt x="28" y="225"/>
                  </a:lnTo>
                  <a:lnTo>
                    <a:pt x="37" y="203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61" y="159"/>
                  </a:lnTo>
                  <a:lnTo>
                    <a:pt x="75" y="140"/>
                  </a:lnTo>
                  <a:lnTo>
                    <a:pt x="91" y="121"/>
                  </a:lnTo>
                  <a:lnTo>
                    <a:pt x="107" y="104"/>
                  </a:lnTo>
                  <a:lnTo>
                    <a:pt x="124" y="88"/>
                  </a:lnTo>
                  <a:lnTo>
                    <a:pt x="142" y="73"/>
                  </a:lnTo>
                  <a:lnTo>
                    <a:pt x="163" y="59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206" y="36"/>
                  </a:lnTo>
                  <a:lnTo>
                    <a:pt x="227" y="26"/>
                  </a:lnTo>
                  <a:lnTo>
                    <a:pt x="250" y="18"/>
                  </a:lnTo>
                  <a:lnTo>
                    <a:pt x="272" y="12"/>
                  </a:lnTo>
                  <a:lnTo>
                    <a:pt x="294" y="7"/>
                  </a:lnTo>
                  <a:lnTo>
                    <a:pt x="317" y="3"/>
                  </a:lnTo>
                  <a:lnTo>
                    <a:pt x="340" y="1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8" name="Freeform 197"/>
            <p:cNvSpPr>
              <a:spLocks/>
            </p:cNvSpPr>
            <p:nvPr/>
          </p:nvSpPr>
          <p:spPr bwMode="auto">
            <a:xfrm>
              <a:off x="5421201" y="2835236"/>
              <a:ext cx="640039" cy="798564"/>
            </a:xfrm>
            <a:custGeom>
              <a:avLst/>
              <a:gdLst>
                <a:gd name="T0" fmla="*/ 2711 w 3235"/>
                <a:gd name="T1" fmla="*/ 1850 h 4035"/>
                <a:gd name="T2" fmla="*/ 2396 w 3235"/>
                <a:gd name="T3" fmla="*/ 1702 h 4035"/>
                <a:gd name="T4" fmla="*/ 1708 w 3235"/>
                <a:gd name="T5" fmla="*/ 1454 h 4035"/>
                <a:gd name="T6" fmla="*/ 1505 w 3235"/>
                <a:gd name="T7" fmla="*/ 1352 h 4035"/>
                <a:gd name="T8" fmla="*/ 1424 w 3235"/>
                <a:gd name="T9" fmla="*/ 1269 h 4035"/>
                <a:gd name="T10" fmla="*/ 1388 w 3235"/>
                <a:gd name="T11" fmla="*/ 1157 h 4035"/>
                <a:gd name="T12" fmla="*/ 1397 w 3235"/>
                <a:gd name="T13" fmla="*/ 1033 h 4035"/>
                <a:gd name="T14" fmla="*/ 1453 w 3235"/>
                <a:gd name="T15" fmla="*/ 934 h 4035"/>
                <a:gd name="T16" fmla="*/ 1545 w 3235"/>
                <a:gd name="T17" fmla="*/ 866 h 4035"/>
                <a:gd name="T18" fmla="*/ 1686 w 3235"/>
                <a:gd name="T19" fmla="*/ 819 h 4035"/>
                <a:gd name="T20" fmla="*/ 1900 w 3235"/>
                <a:gd name="T21" fmla="*/ 798 h 4035"/>
                <a:gd name="T22" fmla="*/ 2137 w 3235"/>
                <a:gd name="T23" fmla="*/ 822 h 4035"/>
                <a:gd name="T24" fmla="*/ 2449 w 3235"/>
                <a:gd name="T25" fmla="*/ 926 h 4035"/>
                <a:gd name="T26" fmla="*/ 2617 w 3235"/>
                <a:gd name="T27" fmla="*/ 923 h 4035"/>
                <a:gd name="T28" fmla="*/ 2713 w 3235"/>
                <a:gd name="T29" fmla="*/ 756 h 4035"/>
                <a:gd name="T30" fmla="*/ 2823 w 3235"/>
                <a:gd name="T31" fmla="*/ 393 h 4035"/>
                <a:gd name="T32" fmla="*/ 2703 w 3235"/>
                <a:gd name="T33" fmla="*/ 175 h 4035"/>
                <a:gd name="T34" fmla="*/ 2266 w 3235"/>
                <a:gd name="T35" fmla="*/ 43 h 4035"/>
                <a:gd name="T36" fmla="*/ 1971 w 3235"/>
                <a:gd name="T37" fmla="*/ 4 h 4035"/>
                <a:gd name="T38" fmla="*/ 1573 w 3235"/>
                <a:gd name="T39" fmla="*/ 10 h 4035"/>
                <a:gd name="T40" fmla="*/ 1222 w 3235"/>
                <a:gd name="T41" fmla="*/ 69 h 4035"/>
                <a:gd name="T42" fmla="*/ 1013 w 3235"/>
                <a:gd name="T43" fmla="*/ 135 h 4035"/>
                <a:gd name="T44" fmla="*/ 800 w 3235"/>
                <a:gd name="T45" fmla="*/ 239 h 4035"/>
                <a:gd name="T46" fmla="*/ 644 w 3235"/>
                <a:gd name="T47" fmla="*/ 352 h 4035"/>
                <a:gd name="T48" fmla="*/ 492 w 3235"/>
                <a:gd name="T49" fmla="*/ 508 h 4035"/>
                <a:gd name="T50" fmla="*/ 376 w 3235"/>
                <a:gd name="T51" fmla="*/ 689 h 4035"/>
                <a:gd name="T52" fmla="*/ 308 w 3235"/>
                <a:gd name="T53" fmla="*/ 866 h 4035"/>
                <a:gd name="T54" fmla="*/ 267 w 3235"/>
                <a:gd name="T55" fmla="*/ 1094 h 4035"/>
                <a:gd name="T56" fmla="*/ 273 w 3235"/>
                <a:gd name="T57" fmla="*/ 1367 h 4035"/>
                <a:gd name="T58" fmla="*/ 335 w 3235"/>
                <a:gd name="T59" fmla="*/ 1608 h 4035"/>
                <a:gd name="T60" fmla="*/ 507 w 3235"/>
                <a:gd name="T61" fmla="*/ 1881 h 4035"/>
                <a:gd name="T62" fmla="*/ 725 w 3235"/>
                <a:gd name="T63" fmla="*/ 2067 h 4035"/>
                <a:gd name="T64" fmla="*/ 1000 w 3235"/>
                <a:gd name="T65" fmla="*/ 2215 h 4035"/>
                <a:gd name="T66" fmla="*/ 1617 w 3235"/>
                <a:gd name="T67" fmla="*/ 2428 h 4035"/>
                <a:gd name="T68" fmla="*/ 1919 w 3235"/>
                <a:gd name="T69" fmla="*/ 2558 h 4035"/>
                <a:gd name="T70" fmla="*/ 1998 w 3235"/>
                <a:gd name="T71" fmla="*/ 2633 h 4035"/>
                <a:gd name="T72" fmla="*/ 2048 w 3235"/>
                <a:gd name="T73" fmla="*/ 2732 h 4035"/>
                <a:gd name="T74" fmla="*/ 2055 w 3235"/>
                <a:gd name="T75" fmla="*/ 2863 h 4035"/>
                <a:gd name="T76" fmla="*/ 2001 w 3235"/>
                <a:gd name="T77" fmla="*/ 3007 h 4035"/>
                <a:gd name="T78" fmla="*/ 1878 w 3235"/>
                <a:gd name="T79" fmla="*/ 3103 h 4035"/>
                <a:gd name="T80" fmla="*/ 1724 w 3235"/>
                <a:gd name="T81" fmla="*/ 3155 h 4035"/>
                <a:gd name="T82" fmla="*/ 1495 w 3235"/>
                <a:gd name="T83" fmla="*/ 3185 h 4035"/>
                <a:gd name="T84" fmla="*/ 1163 w 3235"/>
                <a:gd name="T85" fmla="*/ 3175 h 4035"/>
                <a:gd name="T86" fmla="*/ 743 w 3235"/>
                <a:gd name="T87" fmla="*/ 3091 h 4035"/>
                <a:gd name="T88" fmla="*/ 394 w 3235"/>
                <a:gd name="T89" fmla="*/ 3036 h 4035"/>
                <a:gd name="T90" fmla="*/ 248 w 3235"/>
                <a:gd name="T91" fmla="*/ 3383 h 4035"/>
                <a:gd name="T92" fmla="*/ 50 w 3235"/>
                <a:gd name="T93" fmla="*/ 3692 h 4035"/>
                <a:gd name="T94" fmla="*/ 390 w 3235"/>
                <a:gd name="T95" fmla="*/ 3889 h 4035"/>
                <a:gd name="T96" fmla="*/ 857 w 3235"/>
                <a:gd name="T97" fmla="*/ 3994 h 4035"/>
                <a:gd name="T98" fmla="*/ 1467 w 3235"/>
                <a:gd name="T99" fmla="*/ 4035 h 4035"/>
                <a:gd name="T100" fmla="*/ 1773 w 3235"/>
                <a:gd name="T101" fmla="*/ 4022 h 4035"/>
                <a:gd name="T102" fmla="*/ 2096 w 3235"/>
                <a:gd name="T103" fmla="*/ 3976 h 4035"/>
                <a:gd name="T104" fmla="*/ 2342 w 3235"/>
                <a:gd name="T105" fmla="*/ 3910 h 4035"/>
                <a:gd name="T106" fmla="*/ 2594 w 3235"/>
                <a:gd name="T107" fmla="*/ 3804 h 4035"/>
                <a:gd name="T108" fmla="*/ 2777 w 3235"/>
                <a:gd name="T109" fmla="*/ 3691 h 4035"/>
                <a:gd name="T110" fmla="*/ 2954 w 3235"/>
                <a:gd name="T111" fmla="*/ 3532 h 4035"/>
                <a:gd name="T112" fmla="*/ 3089 w 3235"/>
                <a:gd name="T113" fmla="*/ 3350 h 4035"/>
                <a:gd name="T114" fmla="*/ 3171 w 3235"/>
                <a:gd name="T115" fmla="*/ 3175 h 4035"/>
                <a:gd name="T116" fmla="*/ 3224 w 3235"/>
                <a:gd name="T117" fmla="*/ 2950 h 4035"/>
                <a:gd name="T118" fmla="*/ 3234 w 3235"/>
                <a:gd name="T119" fmla="*/ 2710 h 4035"/>
                <a:gd name="T120" fmla="*/ 3204 w 3235"/>
                <a:gd name="T121" fmla="*/ 2473 h 4035"/>
                <a:gd name="T122" fmla="*/ 3153 w 3235"/>
                <a:gd name="T123" fmla="*/ 2321 h 4035"/>
                <a:gd name="T124" fmla="*/ 2958 w 3235"/>
                <a:gd name="T125" fmla="*/ 2036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5" h="4035">
                  <a:moveTo>
                    <a:pt x="2922" y="2001"/>
                  </a:moveTo>
                  <a:lnTo>
                    <a:pt x="2922" y="2001"/>
                  </a:lnTo>
                  <a:lnTo>
                    <a:pt x="2884" y="1968"/>
                  </a:lnTo>
                  <a:lnTo>
                    <a:pt x="2843" y="1937"/>
                  </a:lnTo>
                  <a:lnTo>
                    <a:pt x="2801" y="1907"/>
                  </a:lnTo>
                  <a:lnTo>
                    <a:pt x="2757" y="1877"/>
                  </a:lnTo>
                  <a:lnTo>
                    <a:pt x="2711" y="1850"/>
                  </a:lnTo>
                  <a:lnTo>
                    <a:pt x="2662" y="1822"/>
                  </a:lnTo>
                  <a:lnTo>
                    <a:pt x="2613" y="1797"/>
                  </a:lnTo>
                  <a:lnTo>
                    <a:pt x="2562" y="1773"/>
                  </a:lnTo>
                  <a:lnTo>
                    <a:pt x="2562" y="1773"/>
                  </a:lnTo>
                  <a:lnTo>
                    <a:pt x="2508" y="1749"/>
                  </a:lnTo>
                  <a:lnTo>
                    <a:pt x="2453" y="1726"/>
                  </a:lnTo>
                  <a:lnTo>
                    <a:pt x="2396" y="1702"/>
                  </a:lnTo>
                  <a:lnTo>
                    <a:pt x="2338" y="1679"/>
                  </a:lnTo>
                  <a:lnTo>
                    <a:pt x="2216" y="1632"/>
                  </a:lnTo>
                  <a:lnTo>
                    <a:pt x="2088" y="1586"/>
                  </a:lnTo>
                  <a:lnTo>
                    <a:pt x="1787" y="1483"/>
                  </a:lnTo>
                  <a:lnTo>
                    <a:pt x="1787" y="1483"/>
                  </a:lnTo>
                  <a:lnTo>
                    <a:pt x="1747" y="1468"/>
                  </a:lnTo>
                  <a:lnTo>
                    <a:pt x="1708" y="1454"/>
                  </a:lnTo>
                  <a:lnTo>
                    <a:pt x="1671" y="1438"/>
                  </a:lnTo>
                  <a:lnTo>
                    <a:pt x="1635" y="1422"/>
                  </a:lnTo>
                  <a:lnTo>
                    <a:pt x="1600" y="1406"/>
                  </a:lnTo>
                  <a:lnTo>
                    <a:pt x="1567" y="1389"/>
                  </a:lnTo>
                  <a:lnTo>
                    <a:pt x="1535" y="1370"/>
                  </a:lnTo>
                  <a:lnTo>
                    <a:pt x="1505" y="1352"/>
                  </a:lnTo>
                  <a:lnTo>
                    <a:pt x="1505" y="1352"/>
                  </a:lnTo>
                  <a:lnTo>
                    <a:pt x="1490" y="1342"/>
                  </a:lnTo>
                  <a:lnTo>
                    <a:pt x="1476" y="1331"/>
                  </a:lnTo>
                  <a:lnTo>
                    <a:pt x="1465" y="1321"/>
                  </a:lnTo>
                  <a:lnTo>
                    <a:pt x="1452" y="1308"/>
                  </a:lnTo>
                  <a:lnTo>
                    <a:pt x="1442" y="1297"/>
                  </a:lnTo>
                  <a:lnTo>
                    <a:pt x="1433" y="1283"/>
                  </a:lnTo>
                  <a:lnTo>
                    <a:pt x="1424" y="1269"/>
                  </a:lnTo>
                  <a:lnTo>
                    <a:pt x="1416" y="1256"/>
                  </a:lnTo>
                  <a:lnTo>
                    <a:pt x="1409" y="1241"/>
                  </a:lnTo>
                  <a:lnTo>
                    <a:pt x="1403" y="1225"/>
                  </a:lnTo>
                  <a:lnTo>
                    <a:pt x="1397" y="1209"/>
                  </a:lnTo>
                  <a:lnTo>
                    <a:pt x="1394" y="1193"/>
                  </a:lnTo>
                  <a:lnTo>
                    <a:pt x="1390" y="1174"/>
                  </a:lnTo>
                  <a:lnTo>
                    <a:pt x="1388" y="1157"/>
                  </a:lnTo>
                  <a:lnTo>
                    <a:pt x="1386" y="1138"/>
                  </a:lnTo>
                  <a:lnTo>
                    <a:pt x="1386" y="1118"/>
                  </a:lnTo>
                  <a:lnTo>
                    <a:pt x="1386" y="1118"/>
                  </a:lnTo>
                  <a:lnTo>
                    <a:pt x="1387" y="1096"/>
                  </a:lnTo>
                  <a:lnTo>
                    <a:pt x="1388" y="1074"/>
                  </a:lnTo>
                  <a:lnTo>
                    <a:pt x="1392" y="1054"/>
                  </a:lnTo>
                  <a:lnTo>
                    <a:pt x="1397" y="1033"/>
                  </a:lnTo>
                  <a:lnTo>
                    <a:pt x="1403" y="1015"/>
                  </a:lnTo>
                  <a:lnTo>
                    <a:pt x="1411" y="996"/>
                  </a:lnTo>
                  <a:lnTo>
                    <a:pt x="1419" y="979"/>
                  </a:lnTo>
                  <a:lnTo>
                    <a:pt x="1429" y="963"/>
                  </a:lnTo>
                  <a:lnTo>
                    <a:pt x="1429" y="963"/>
                  </a:lnTo>
                  <a:lnTo>
                    <a:pt x="1441" y="948"/>
                  </a:lnTo>
                  <a:lnTo>
                    <a:pt x="1453" y="934"/>
                  </a:lnTo>
                  <a:lnTo>
                    <a:pt x="1466" y="921"/>
                  </a:lnTo>
                  <a:lnTo>
                    <a:pt x="1481" y="908"/>
                  </a:lnTo>
                  <a:lnTo>
                    <a:pt x="1496" y="897"/>
                  </a:lnTo>
                  <a:lnTo>
                    <a:pt x="1512" y="885"/>
                  </a:lnTo>
                  <a:lnTo>
                    <a:pt x="1528" y="875"/>
                  </a:lnTo>
                  <a:lnTo>
                    <a:pt x="1545" y="866"/>
                  </a:lnTo>
                  <a:lnTo>
                    <a:pt x="1545" y="866"/>
                  </a:lnTo>
                  <a:lnTo>
                    <a:pt x="1564" y="858"/>
                  </a:lnTo>
                  <a:lnTo>
                    <a:pt x="1583" y="850"/>
                  </a:lnTo>
                  <a:lnTo>
                    <a:pt x="1603" y="842"/>
                  </a:lnTo>
                  <a:lnTo>
                    <a:pt x="1622" y="835"/>
                  </a:lnTo>
                  <a:lnTo>
                    <a:pt x="1643" y="829"/>
                  </a:lnTo>
                  <a:lnTo>
                    <a:pt x="1665" y="823"/>
                  </a:lnTo>
                  <a:lnTo>
                    <a:pt x="1686" y="819"/>
                  </a:lnTo>
                  <a:lnTo>
                    <a:pt x="1709" y="814"/>
                  </a:lnTo>
                  <a:lnTo>
                    <a:pt x="1709" y="814"/>
                  </a:lnTo>
                  <a:lnTo>
                    <a:pt x="1755" y="807"/>
                  </a:lnTo>
                  <a:lnTo>
                    <a:pt x="1802" y="803"/>
                  </a:lnTo>
                  <a:lnTo>
                    <a:pt x="1850" y="799"/>
                  </a:lnTo>
                  <a:lnTo>
                    <a:pt x="1900" y="798"/>
                  </a:lnTo>
                  <a:lnTo>
                    <a:pt x="1900" y="798"/>
                  </a:lnTo>
                  <a:lnTo>
                    <a:pt x="1932" y="798"/>
                  </a:lnTo>
                  <a:lnTo>
                    <a:pt x="1963" y="799"/>
                  </a:lnTo>
                  <a:lnTo>
                    <a:pt x="1993" y="801"/>
                  </a:lnTo>
                  <a:lnTo>
                    <a:pt x="2024" y="804"/>
                  </a:lnTo>
                  <a:lnTo>
                    <a:pt x="2052" y="807"/>
                  </a:lnTo>
                  <a:lnTo>
                    <a:pt x="2081" y="812"/>
                  </a:lnTo>
                  <a:lnTo>
                    <a:pt x="2137" y="822"/>
                  </a:lnTo>
                  <a:lnTo>
                    <a:pt x="2191" y="834"/>
                  </a:lnTo>
                  <a:lnTo>
                    <a:pt x="2241" y="847"/>
                  </a:lnTo>
                  <a:lnTo>
                    <a:pt x="2290" y="862"/>
                  </a:lnTo>
                  <a:lnTo>
                    <a:pt x="2334" y="878"/>
                  </a:lnTo>
                  <a:lnTo>
                    <a:pt x="2376" y="894"/>
                  </a:lnTo>
                  <a:lnTo>
                    <a:pt x="2415" y="910"/>
                  </a:lnTo>
                  <a:lnTo>
                    <a:pt x="2449" y="926"/>
                  </a:lnTo>
                  <a:lnTo>
                    <a:pt x="2480" y="941"/>
                  </a:lnTo>
                  <a:lnTo>
                    <a:pt x="2531" y="967"/>
                  </a:lnTo>
                  <a:lnTo>
                    <a:pt x="2565" y="983"/>
                  </a:lnTo>
                  <a:lnTo>
                    <a:pt x="2565" y="983"/>
                  </a:lnTo>
                  <a:lnTo>
                    <a:pt x="2583" y="964"/>
                  </a:lnTo>
                  <a:lnTo>
                    <a:pt x="2599" y="944"/>
                  </a:lnTo>
                  <a:lnTo>
                    <a:pt x="2617" y="923"/>
                  </a:lnTo>
                  <a:lnTo>
                    <a:pt x="2631" y="901"/>
                  </a:lnTo>
                  <a:lnTo>
                    <a:pt x="2646" y="878"/>
                  </a:lnTo>
                  <a:lnTo>
                    <a:pt x="2661" y="855"/>
                  </a:lnTo>
                  <a:lnTo>
                    <a:pt x="2675" y="831"/>
                  </a:lnTo>
                  <a:lnTo>
                    <a:pt x="2689" y="806"/>
                  </a:lnTo>
                  <a:lnTo>
                    <a:pt x="2701" y="782"/>
                  </a:lnTo>
                  <a:lnTo>
                    <a:pt x="2713" y="756"/>
                  </a:lnTo>
                  <a:lnTo>
                    <a:pt x="2736" y="704"/>
                  </a:lnTo>
                  <a:lnTo>
                    <a:pt x="2755" y="650"/>
                  </a:lnTo>
                  <a:lnTo>
                    <a:pt x="2774" y="597"/>
                  </a:lnTo>
                  <a:lnTo>
                    <a:pt x="2789" y="543"/>
                  </a:lnTo>
                  <a:lnTo>
                    <a:pt x="2802" y="492"/>
                  </a:lnTo>
                  <a:lnTo>
                    <a:pt x="2814" y="441"/>
                  </a:lnTo>
                  <a:lnTo>
                    <a:pt x="2823" y="393"/>
                  </a:lnTo>
                  <a:lnTo>
                    <a:pt x="2830" y="347"/>
                  </a:lnTo>
                  <a:lnTo>
                    <a:pt x="2835" y="305"/>
                  </a:lnTo>
                  <a:lnTo>
                    <a:pt x="2838" y="267"/>
                  </a:lnTo>
                  <a:lnTo>
                    <a:pt x="2839" y="233"/>
                  </a:lnTo>
                  <a:lnTo>
                    <a:pt x="2839" y="233"/>
                  </a:lnTo>
                  <a:lnTo>
                    <a:pt x="2782" y="208"/>
                  </a:lnTo>
                  <a:lnTo>
                    <a:pt x="2703" y="175"/>
                  </a:lnTo>
                  <a:lnTo>
                    <a:pt x="2654" y="156"/>
                  </a:lnTo>
                  <a:lnTo>
                    <a:pt x="2602" y="136"/>
                  </a:lnTo>
                  <a:lnTo>
                    <a:pt x="2543" y="117"/>
                  </a:lnTo>
                  <a:lnTo>
                    <a:pt x="2481" y="97"/>
                  </a:lnTo>
                  <a:lnTo>
                    <a:pt x="2414" y="78"/>
                  </a:lnTo>
                  <a:lnTo>
                    <a:pt x="2341" y="59"/>
                  </a:lnTo>
                  <a:lnTo>
                    <a:pt x="2266" y="43"/>
                  </a:lnTo>
                  <a:lnTo>
                    <a:pt x="2227" y="35"/>
                  </a:lnTo>
                  <a:lnTo>
                    <a:pt x="2186" y="28"/>
                  </a:lnTo>
                  <a:lnTo>
                    <a:pt x="2145" y="23"/>
                  </a:lnTo>
                  <a:lnTo>
                    <a:pt x="2103" y="17"/>
                  </a:lnTo>
                  <a:lnTo>
                    <a:pt x="2059" y="11"/>
                  </a:lnTo>
                  <a:lnTo>
                    <a:pt x="2016" y="8"/>
                  </a:lnTo>
                  <a:lnTo>
                    <a:pt x="1971" y="4"/>
                  </a:lnTo>
                  <a:lnTo>
                    <a:pt x="1925" y="2"/>
                  </a:lnTo>
                  <a:lnTo>
                    <a:pt x="1878" y="0"/>
                  </a:lnTo>
                  <a:lnTo>
                    <a:pt x="1831" y="0"/>
                  </a:lnTo>
                  <a:lnTo>
                    <a:pt x="1831" y="0"/>
                  </a:lnTo>
                  <a:lnTo>
                    <a:pt x="1743" y="1"/>
                  </a:lnTo>
                  <a:lnTo>
                    <a:pt x="1656" y="4"/>
                  </a:lnTo>
                  <a:lnTo>
                    <a:pt x="1573" y="10"/>
                  </a:lnTo>
                  <a:lnTo>
                    <a:pt x="1491" y="19"/>
                  </a:lnTo>
                  <a:lnTo>
                    <a:pt x="1411" y="31"/>
                  </a:lnTo>
                  <a:lnTo>
                    <a:pt x="1372" y="36"/>
                  </a:lnTo>
                  <a:lnTo>
                    <a:pt x="1334" y="43"/>
                  </a:lnTo>
                  <a:lnTo>
                    <a:pt x="1295" y="51"/>
                  </a:lnTo>
                  <a:lnTo>
                    <a:pt x="1258" y="59"/>
                  </a:lnTo>
                  <a:lnTo>
                    <a:pt x="1222" y="69"/>
                  </a:lnTo>
                  <a:lnTo>
                    <a:pt x="1185" y="78"/>
                  </a:lnTo>
                  <a:lnTo>
                    <a:pt x="1185" y="78"/>
                  </a:lnTo>
                  <a:lnTo>
                    <a:pt x="1150" y="88"/>
                  </a:lnTo>
                  <a:lnTo>
                    <a:pt x="1114" y="99"/>
                  </a:lnTo>
                  <a:lnTo>
                    <a:pt x="1080" y="110"/>
                  </a:lnTo>
                  <a:lnTo>
                    <a:pt x="1046" y="122"/>
                  </a:lnTo>
                  <a:lnTo>
                    <a:pt x="1013" y="135"/>
                  </a:lnTo>
                  <a:lnTo>
                    <a:pt x="981" y="148"/>
                  </a:lnTo>
                  <a:lnTo>
                    <a:pt x="949" y="161"/>
                  </a:lnTo>
                  <a:lnTo>
                    <a:pt x="918" y="176"/>
                  </a:lnTo>
                  <a:lnTo>
                    <a:pt x="887" y="191"/>
                  </a:lnTo>
                  <a:lnTo>
                    <a:pt x="858" y="206"/>
                  </a:lnTo>
                  <a:lnTo>
                    <a:pt x="828" y="222"/>
                  </a:lnTo>
                  <a:lnTo>
                    <a:pt x="800" y="239"/>
                  </a:lnTo>
                  <a:lnTo>
                    <a:pt x="772" y="257"/>
                  </a:lnTo>
                  <a:lnTo>
                    <a:pt x="745" y="274"/>
                  </a:lnTo>
                  <a:lnTo>
                    <a:pt x="718" y="292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68" y="331"/>
                  </a:lnTo>
                  <a:lnTo>
                    <a:pt x="644" y="352"/>
                  </a:lnTo>
                  <a:lnTo>
                    <a:pt x="620" y="372"/>
                  </a:lnTo>
                  <a:lnTo>
                    <a:pt x="597" y="393"/>
                  </a:lnTo>
                  <a:lnTo>
                    <a:pt x="575" y="415"/>
                  </a:lnTo>
                  <a:lnTo>
                    <a:pt x="553" y="438"/>
                  </a:lnTo>
                  <a:lnTo>
                    <a:pt x="532" y="460"/>
                  </a:lnTo>
                  <a:lnTo>
                    <a:pt x="512" y="484"/>
                  </a:lnTo>
                  <a:lnTo>
                    <a:pt x="492" y="508"/>
                  </a:lnTo>
                  <a:lnTo>
                    <a:pt x="474" y="532"/>
                  </a:lnTo>
                  <a:lnTo>
                    <a:pt x="456" y="557"/>
                  </a:lnTo>
                  <a:lnTo>
                    <a:pt x="438" y="582"/>
                  </a:lnTo>
                  <a:lnTo>
                    <a:pt x="422" y="608"/>
                  </a:lnTo>
                  <a:lnTo>
                    <a:pt x="406" y="635"/>
                  </a:lnTo>
                  <a:lnTo>
                    <a:pt x="390" y="662"/>
                  </a:lnTo>
                  <a:lnTo>
                    <a:pt x="376" y="689"/>
                  </a:lnTo>
                  <a:lnTo>
                    <a:pt x="376" y="689"/>
                  </a:lnTo>
                  <a:lnTo>
                    <a:pt x="363" y="718"/>
                  </a:lnTo>
                  <a:lnTo>
                    <a:pt x="350" y="746"/>
                  </a:lnTo>
                  <a:lnTo>
                    <a:pt x="337" y="775"/>
                  </a:lnTo>
                  <a:lnTo>
                    <a:pt x="327" y="805"/>
                  </a:lnTo>
                  <a:lnTo>
                    <a:pt x="317" y="835"/>
                  </a:lnTo>
                  <a:lnTo>
                    <a:pt x="308" y="866"/>
                  </a:lnTo>
                  <a:lnTo>
                    <a:pt x="300" y="897"/>
                  </a:lnTo>
                  <a:lnTo>
                    <a:pt x="292" y="928"/>
                  </a:lnTo>
                  <a:lnTo>
                    <a:pt x="285" y="961"/>
                  </a:lnTo>
                  <a:lnTo>
                    <a:pt x="279" y="993"/>
                  </a:lnTo>
                  <a:lnTo>
                    <a:pt x="274" y="1026"/>
                  </a:lnTo>
                  <a:lnTo>
                    <a:pt x="271" y="1060"/>
                  </a:lnTo>
                  <a:lnTo>
                    <a:pt x="267" y="1094"/>
                  </a:lnTo>
                  <a:lnTo>
                    <a:pt x="265" y="1128"/>
                  </a:lnTo>
                  <a:lnTo>
                    <a:pt x="264" y="1164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4" y="1257"/>
                  </a:lnTo>
                  <a:lnTo>
                    <a:pt x="267" y="1313"/>
                  </a:lnTo>
                  <a:lnTo>
                    <a:pt x="273" y="1367"/>
                  </a:lnTo>
                  <a:lnTo>
                    <a:pt x="281" y="1419"/>
                  </a:lnTo>
                  <a:lnTo>
                    <a:pt x="292" y="1469"/>
                  </a:lnTo>
                  <a:lnTo>
                    <a:pt x="304" y="1517"/>
                  </a:lnTo>
                  <a:lnTo>
                    <a:pt x="319" y="1563"/>
                  </a:lnTo>
                  <a:lnTo>
                    <a:pt x="327" y="1585"/>
                  </a:lnTo>
                  <a:lnTo>
                    <a:pt x="335" y="1608"/>
                  </a:lnTo>
                  <a:lnTo>
                    <a:pt x="335" y="1608"/>
                  </a:lnTo>
                  <a:lnTo>
                    <a:pt x="355" y="1650"/>
                  </a:lnTo>
                  <a:lnTo>
                    <a:pt x="375" y="1692"/>
                  </a:lnTo>
                  <a:lnTo>
                    <a:pt x="398" y="1732"/>
                  </a:lnTo>
                  <a:lnTo>
                    <a:pt x="422" y="1771"/>
                  </a:lnTo>
                  <a:lnTo>
                    <a:pt x="449" y="1809"/>
                  </a:lnTo>
                  <a:lnTo>
                    <a:pt x="477" y="1845"/>
                  </a:lnTo>
                  <a:lnTo>
                    <a:pt x="507" y="1881"/>
                  </a:lnTo>
                  <a:lnTo>
                    <a:pt x="539" y="1914"/>
                  </a:lnTo>
                  <a:lnTo>
                    <a:pt x="539" y="1914"/>
                  </a:lnTo>
                  <a:lnTo>
                    <a:pt x="573" y="1947"/>
                  </a:lnTo>
                  <a:lnTo>
                    <a:pt x="608" y="1978"/>
                  </a:lnTo>
                  <a:lnTo>
                    <a:pt x="646" y="2009"/>
                  </a:lnTo>
                  <a:lnTo>
                    <a:pt x="684" y="2038"/>
                  </a:lnTo>
                  <a:lnTo>
                    <a:pt x="725" y="2067"/>
                  </a:lnTo>
                  <a:lnTo>
                    <a:pt x="766" y="2094"/>
                  </a:lnTo>
                  <a:lnTo>
                    <a:pt x="810" y="2120"/>
                  </a:lnTo>
                  <a:lnTo>
                    <a:pt x="856" y="2145"/>
                  </a:lnTo>
                  <a:lnTo>
                    <a:pt x="856" y="2145"/>
                  </a:lnTo>
                  <a:lnTo>
                    <a:pt x="903" y="2169"/>
                  </a:lnTo>
                  <a:lnTo>
                    <a:pt x="951" y="2192"/>
                  </a:lnTo>
                  <a:lnTo>
                    <a:pt x="1000" y="2215"/>
                  </a:lnTo>
                  <a:lnTo>
                    <a:pt x="1051" y="2236"/>
                  </a:lnTo>
                  <a:lnTo>
                    <a:pt x="1104" y="2257"/>
                  </a:lnTo>
                  <a:lnTo>
                    <a:pt x="1156" y="2276"/>
                  </a:lnTo>
                  <a:lnTo>
                    <a:pt x="1210" y="2295"/>
                  </a:lnTo>
                  <a:lnTo>
                    <a:pt x="1267" y="2313"/>
                  </a:lnTo>
                  <a:lnTo>
                    <a:pt x="1617" y="2428"/>
                  </a:lnTo>
                  <a:lnTo>
                    <a:pt x="1617" y="2428"/>
                  </a:lnTo>
                  <a:lnTo>
                    <a:pt x="1699" y="2455"/>
                  </a:lnTo>
                  <a:lnTo>
                    <a:pt x="1778" y="2484"/>
                  </a:lnTo>
                  <a:lnTo>
                    <a:pt x="1778" y="2484"/>
                  </a:lnTo>
                  <a:lnTo>
                    <a:pt x="1816" y="2500"/>
                  </a:lnTo>
                  <a:lnTo>
                    <a:pt x="1853" y="2517"/>
                  </a:lnTo>
                  <a:lnTo>
                    <a:pt x="1886" y="2537"/>
                  </a:lnTo>
                  <a:lnTo>
                    <a:pt x="1919" y="2558"/>
                  </a:lnTo>
                  <a:lnTo>
                    <a:pt x="1919" y="2558"/>
                  </a:lnTo>
                  <a:lnTo>
                    <a:pt x="1934" y="2569"/>
                  </a:lnTo>
                  <a:lnTo>
                    <a:pt x="1949" y="2580"/>
                  </a:lnTo>
                  <a:lnTo>
                    <a:pt x="1963" y="2593"/>
                  </a:lnTo>
                  <a:lnTo>
                    <a:pt x="1975" y="2606"/>
                  </a:lnTo>
                  <a:lnTo>
                    <a:pt x="1987" y="2619"/>
                  </a:lnTo>
                  <a:lnTo>
                    <a:pt x="1998" y="2633"/>
                  </a:lnTo>
                  <a:lnTo>
                    <a:pt x="2010" y="2648"/>
                  </a:lnTo>
                  <a:lnTo>
                    <a:pt x="2019" y="2664"/>
                  </a:lnTo>
                  <a:lnTo>
                    <a:pt x="2019" y="2664"/>
                  </a:lnTo>
                  <a:lnTo>
                    <a:pt x="2028" y="2680"/>
                  </a:lnTo>
                  <a:lnTo>
                    <a:pt x="2035" y="2696"/>
                  </a:lnTo>
                  <a:lnTo>
                    <a:pt x="2042" y="2715"/>
                  </a:lnTo>
                  <a:lnTo>
                    <a:pt x="2048" y="2732"/>
                  </a:lnTo>
                  <a:lnTo>
                    <a:pt x="2051" y="2751"/>
                  </a:lnTo>
                  <a:lnTo>
                    <a:pt x="2055" y="2771"/>
                  </a:lnTo>
                  <a:lnTo>
                    <a:pt x="2056" y="2791"/>
                  </a:lnTo>
                  <a:lnTo>
                    <a:pt x="2057" y="2813"/>
                  </a:lnTo>
                  <a:lnTo>
                    <a:pt x="2057" y="2813"/>
                  </a:lnTo>
                  <a:lnTo>
                    <a:pt x="2056" y="2839"/>
                  </a:lnTo>
                  <a:lnTo>
                    <a:pt x="2055" y="2863"/>
                  </a:lnTo>
                  <a:lnTo>
                    <a:pt x="2051" y="2887"/>
                  </a:lnTo>
                  <a:lnTo>
                    <a:pt x="2045" y="2908"/>
                  </a:lnTo>
                  <a:lnTo>
                    <a:pt x="2040" y="2930"/>
                  </a:lnTo>
                  <a:lnTo>
                    <a:pt x="2032" y="2951"/>
                  </a:lnTo>
                  <a:lnTo>
                    <a:pt x="2022" y="2970"/>
                  </a:lnTo>
                  <a:lnTo>
                    <a:pt x="2012" y="2989"/>
                  </a:lnTo>
                  <a:lnTo>
                    <a:pt x="2001" y="3007"/>
                  </a:lnTo>
                  <a:lnTo>
                    <a:pt x="1987" y="3023"/>
                  </a:lnTo>
                  <a:lnTo>
                    <a:pt x="1972" y="3039"/>
                  </a:lnTo>
                  <a:lnTo>
                    <a:pt x="1956" y="3054"/>
                  </a:lnTo>
                  <a:lnTo>
                    <a:pt x="1939" y="3068"/>
                  </a:lnTo>
                  <a:lnTo>
                    <a:pt x="1920" y="3081"/>
                  </a:lnTo>
                  <a:lnTo>
                    <a:pt x="1900" y="3092"/>
                  </a:lnTo>
                  <a:lnTo>
                    <a:pt x="1878" y="3103"/>
                  </a:lnTo>
                  <a:lnTo>
                    <a:pt x="1878" y="3103"/>
                  </a:lnTo>
                  <a:lnTo>
                    <a:pt x="1855" y="3114"/>
                  </a:lnTo>
                  <a:lnTo>
                    <a:pt x="1831" y="3123"/>
                  </a:lnTo>
                  <a:lnTo>
                    <a:pt x="1806" y="3132"/>
                  </a:lnTo>
                  <a:lnTo>
                    <a:pt x="1780" y="3140"/>
                  </a:lnTo>
                  <a:lnTo>
                    <a:pt x="1753" y="3148"/>
                  </a:lnTo>
                  <a:lnTo>
                    <a:pt x="1724" y="3155"/>
                  </a:lnTo>
                  <a:lnTo>
                    <a:pt x="1694" y="3161"/>
                  </a:lnTo>
                  <a:lnTo>
                    <a:pt x="1665" y="3167"/>
                  </a:lnTo>
                  <a:lnTo>
                    <a:pt x="1632" y="3172"/>
                  </a:lnTo>
                  <a:lnTo>
                    <a:pt x="1599" y="3176"/>
                  </a:lnTo>
                  <a:lnTo>
                    <a:pt x="1566" y="3179"/>
                  </a:lnTo>
                  <a:lnTo>
                    <a:pt x="1530" y="3183"/>
                  </a:lnTo>
                  <a:lnTo>
                    <a:pt x="1495" y="3185"/>
                  </a:lnTo>
                  <a:lnTo>
                    <a:pt x="1457" y="3186"/>
                  </a:lnTo>
                  <a:lnTo>
                    <a:pt x="1379" y="3188"/>
                  </a:lnTo>
                  <a:lnTo>
                    <a:pt x="1379" y="3188"/>
                  </a:lnTo>
                  <a:lnTo>
                    <a:pt x="1327" y="3187"/>
                  </a:lnTo>
                  <a:lnTo>
                    <a:pt x="1273" y="3185"/>
                  </a:lnTo>
                  <a:lnTo>
                    <a:pt x="1219" y="3180"/>
                  </a:lnTo>
                  <a:lnTo>
                    <a:pt x="1163" y="3175"/>
                  </a:lnTo>
                  <a:lnTo>
                    <a:pt x="1107" y="3168"/>
                  </a:lnTo>
                  <a:lnTo>
                    <a:pt x="1050" y="3160"/>
                  </a:lnTo>
                  <a:lnTo>
                    <a:pt x="990" y="3148"/>
                  </a:lnTo>
                  <a:lnTo>
                    <a:pt x="930" y="3137"/>
                  </a:lnTo>
                  <a:lnTo>
                    <a:pt x="870" y="3123"/>
                  </a:lnTo>
                  <a:lnTo>
                    <a:pt x="807" y="3108"/>
                  </a:lnTo>
                  <a:lnTo>
                    <a:pt x="743" y="3091"/>
                  </a:lnTo>
                  <a:lnTo>
                    <a:pt x="679" y="3073"/>
                  </a:lnTo>
                  <a:lnTo>
                    <a:pt x="614" y="3053"/>
                  </a:lnTo>
                  <a:lnTo>
                    <a:pt x="547" y="3031"/>
                  </a:lnTo>
                  <a:lnTo>
                    <a:pt x="480" y="3008"/>
                  </a:lnTo>
                  <a:lnTo>
                    <a:pt x="410" y="2983"/>
                  </a:lnTo>
                  <a:lnTo>
                    <a:pt x="410" y="2983"/>
                  </a:lnTo>
                  <a:lnTo>
                    <a:pt x="394" y="3036"/>
                  </a:lnTo>
                  <a:lnTo>
                    <a:pt x="376" y="3087"/>
                  </a:lnTo>
                  <a:lnTo>
                    <a:pt x="357" y="3139"/>
                  </a:lnTo>
                  <a:lnTo>
                    <a:pt x="337" y="3190"/>
                  </a:lnTo>
                  <a:lnTo>
                    <a:pt x="317" y="3239"/>
                  </a:lnTo>
                  <a:lnTo>
                    <a:pt x="295" y="3288"/>
                  </a:lnTo>
                  <a:lnTo>
                    <a:pt x="272" y="3336"/>
                  </a:lnTo>
                  <a:lnTo>
                    <a:pt x="248" y="3383"/>
                  </a:lnTo>
                  <a:lnTo>
                    <a:pt x="223" y="3429"/>
                  </a:lnTo>
                  <a:lnTo>
                    <a:pt x="196" y="3475"/>
                  </a:lnTo>
                  <a:lnTo>
                    <a:pt x="169" y="3520"/>
                  </a:lnTo>
                  <a:lnTo>
                    <a:pt x="141" y="3565"/>
                  </a:lnTo>
                  <a:lnTo>
                    <a:pt x="111" y="3608"/>
                  </a:lnTo>
                  <a:lnTo>
                    <a:pt x="82" y="3651"/>
                  </a:lnTo>
                  <a:lnTo>
                    <a:pt x="50" y="3692"/>
                  </a:lnTo>
                  <a:lnTo>
                    <a:pt x="17" y="3733"/>
                  </a:lnTo>
                  <a:lnTo>
                    <a:pt x="0" y="3754"/>
                  </a:lnTo>
                  <a:lnTo>
                    <a:pt x="138" y="3812"/>
                  </a:lnTo>
                  <a:lnTo>
                    <a:pt x="138" y="3812"/>
                  </a:lnTo>
                  <a:lnTo>
                    <a:pt x="224" y="3840"/>
                  </a:lnTo>
                  <a:lnTo>
                    <a:pt x="308" y="3866"/>
                  </a:lnTo>
                  <a:lnTo>
                    <a:pt x="390" y="3889"/>
                  </a:lnTo>
                  <a:lnTo>
                    <a:pt x="472" y="3912"/>
                  </a:lnTo>
                  <a:lnTo>
                    <a:pt x="551" y="3932"/>
                  </a:lnTo>
                  <a:lnTo>
                    <a:pt x="629" y="3950"/>
                  </a:lnTo>
                  <a:lnTo>
                    <a:pt x="706" y="3966"/>
                  </a:lnTo>
                  <a:lnTo>
                    <a:pt x="781" y="3981"/>
                  </a:lnTo>
                  <a:lnTo>
                    <a:pt x="781" y="3981"/>
                  </a:lnTo>
                  <a:lnTo>
                    <a:pt x="857" y="3994"/>
                  </a:lnTo>
                  <a:lnTo>
                    <a:pt x="935" y="4005"/>
                  </a:lnTo>
                  <a:lnTo>
                    <a:pt x="1016" y="4014"/>
                  </a:lnTo>
                  <a:lnTo>
                    <a:pt x="1101" y="4022"/>
                  </a:lnTo>
                  <a:lnTo>
                    <a:pt x="1189" y="4028"/>
                  </a:lnTo>
                  <a:lnTo>
                    <a:pt x="1279" y="4031"/>
                  </a:lnTo>
                  <a:lnTo>
                    <a:pt x="1372" y="4035"/>
                  </a:lnTo>
                  <a:lnTo>
                    <a:pt x="1467" y="4035"/>
                  </a:lnTo>
                  <a:lnTo>
                    <a:pt x="1467" y="4035"/>
                  </a:lnTo>
                  <a:lnTo>
                    <a:pt x="1520" y="4035"/>
                  </a:lnTo>
                  <a:lnTo>
                    <a:pt x="1573" y="4034"/>
                  </a:lnTo>
                  <a:lnTo>
                    <a:pt x="1623" y="4033"/>
                  </a:lnTo>
                  <a:lnTo>
                    <a:pt x="1675" y="4029"/>
                  </a:lnTo>
                  <a:lnTo>
                    <a:pt x="1724" y="4027"/>
                  </a:lnTo>
                  <a:lnTo>
                    <a:pt x="1773" y="4022"/>
                  </a:lnTo>
                  <a:lnTo>
                    <a:pt x="1822" y="4018"/>
                  </a:lnTo>
                  <a:lnTo>
                    <a:pt x="1870" y="4013"/>
                  </a:lnTo>
                  <a:lnTo>
                    <a:pt x="1916" y="4007"/>
                  </a:lnTo>
                  <a:lnTo>
                    <a:pt x="1963" y="4000"/>
                  </a:lnTo>
                  <a:lnTo>
                    <a:pt x="2007" y="3992"/>
                  </a:lnTo>
                  <a:lnTo>
                    <a:pt x="2052" y="3984"/>
                  </a:lnTo>
                  <a:lnTo>
                    <a:pt x="2096" y="3976"/>
                  </a:lnTo>
                  <a:lnTo>
                    <a:pt x="2139" y="3967"/>
                  </a:lnTo>
                  <a:lnTo>
                    <a:pt x="2182" y="3957"/>
                  </a:lnTo>
                  <a:lnTo>
                    <a:pt x="2223" y="3945"/>
                  </a:lnTo>
                  <a:lnTo>
                    <a:pt x="2223" y="3945"/>
                  </a:lnTo>
                  <a:lnTo>
                    <a:pt x="2263" y="3934"/>
                  </a:lnTo>
                  <a:lnTo>
                    <a:pt x="2303" y="3922"/>
                  </a:lnTo>
                  <a:lnTo>
                    <a:pt x="2342" y="3910"/>
                  </a:lnTo>
                  <a:lnTo>
                    <a:pt x="2381" y="3896"/>
                  </a:lnTo>
                  <a:lnTo>
                    <a:pt x="2418" y="3882"/>
                  </a:lnTo>
                  <a:lnTo>
                    <a:pt x="2455" y="3867"/>
                  </a:lnTo>
                  <a:lnTo>
                    <a:pt x="2492" y="3852"/>
                  </a:lnTo>
                  <a:lnTo>
                    <a:pt x="2526" y="3838"/>
                  </a:lnTo>
                  <a:lnTo>
                    <a:pt x="2560" y="3820"/>
                  </a:lnTo>
                  <a:lnTo>
                    <a:pt x="2594" y="3804"/>
                  </a:lnTo>
                  <a:lnTo>
                    <a:pt x="2627" y="3786"/>
                  </a:lnTo>
                  <a:lnTo>
                    <a:pt x="2658" y="3769"/>
                  </a:lnTo>
                  <a:lnTo>
                    <a:pt x="2690" y="3750"/>
                  </a:lnTo>
                  <a:lnTo>
                    <a:pt x="2720" y="3731"/>
                  </a:lnTo>
                  <a:lnTo>
                    <a:pt x="2750" y="3710"/>
                  </a:lnTo>
                  <a:lnTo>
                    <a:pt x="2777" y="3691"/>
                  </a:lnTo>
                  <a:lnTo>
                    <a:pt x="2777" y="3691"/>
                  </a:lnTo>
                  <a:lnTo>
                    <a:pt x="2806" y="3669"/>
                  </a:lnTo>
                  <a:lnTo>
                    <a:pt x="2832" y="3648"/>
                  </a:lnTo>
                  <a:lnTo>
                    <a:pt x="2859" y="3627"/>
                  </a:lnTo>
                  <a:lnTo>
                    <a:pt x="2884" y="3604"/>
                  </a:lnTo>
                  <a:lnTo>
                    <a:pt x="2908" y="3581"/>
                  </a:lnTo>
                  <a:lnTo>
                    <a:pt x="2932" y="3557"/>
                  </a:lnTo>
                  <a:lnTo>
                    <a:pt x="2954" y="3532"/>
                  </a:lnTo>
                  <a:lnTo>
                    <a:pt x="2976" y="3508"/>
                  </a:lnTo>
                  <a:lnTo>
                    <a:pt x="2997" y="3483"/>
                  </a:lnTo>
                  <a:lnTo>
                    <a:pt x="3017" y="3458"/>
                  </a:lnTo>
                  <a:lnTo>
                    <a:pt x="3036" y="3432"/>
                  </a:lnTo>
                  <a:lnTo>
                    <a:pt x="3055" y="3405"/>
                  </a:lnTo>
                  <a:lnTo>
                    <a:pt x="3072" y="3378"/>
                  </a:lnTo>
                  <a:lnTo>
                    <a:pt x="3089" y="3350"/>
                  </a:lnTo>
                  <a:lnTo>
                    <a:pt x="3104" y="3323"/>
                  </a:lnTo>
                  <a:lnTo>
                    <a:pt x="3119" y="3294"/>
                  </a:lnTo>
                  <a:lnTo>
                    <a:pt x="3119" y="3294"/>
                  </a:lnTo>
                  <a:lnTo>
                    <a:pt x="3134" y="3265"/>
                  </a:lnTo>
                  <a:lnTo>
                    <a:pt x="3146" y="3235"/>
                  </a:lnTo>
                  <a:lnTo>
                    <a:pt x="3159" y="3206"/>
                  </a:lnTo>
                  <a:lnTo>
                    <a:pt x="3171" y="3175"/>
                  </a:lnTo>
                  <a:lnTo>
                    <a:pt x="3181" y="3144"/>
                  </a:lnTo>
                  <a:lnTo>
                    <a:pt x="3190" y="3113"/>
                  </a:lnTo>
                  <a:lnTo>
                    <a:pt x="3199" y="3081"/>
                  </a:lnTo>
                  <a:lnTo>
                    <a:pt x="3206" y="3048"/>
                  </a:lnTo>
                  <a:lnTo>
                    <a:pt x="3213" y="3016"/>
                  </a:lnTo>
                  <a:lnTo>
                    <a:pt x="3219" y="2983"/>
                  </a:lnTo>
                  <a:lnTo>
                    <a:pt x="3224" y="2950"/>
                  </a:lnTo>
                  <a:lnTo>
                    <a:pt x="3228" y="2915"/>
                  </a:lnTo>
                  <a:lnTo>
                    <a:pt x="3231" y="2881"/>
                  </a:lnTo>
                  <a:lnTo>
                    <a:pt x="3234" y="2847"/>
                  </a:lnTo>
                  <a:lnTo>
                    <a:pt x="3235" y="2811"/>
                  </a:lnTo>
                  <a:lnTo>
                    <a:pt x="3235" y="2775"/>
                  </a:lnTo>
                  <a:lnTo>
                    <a:pt x="3235" y="2775"/>
                  </a:lnTo>
                  <a:lnTo>
                    <a:pt x="3234" y="2710"/>
                  </a:lnTo>
                  <a:lnTo>
                    <a:pt x="3230" y="2647"/>
                  </a:lnTo>
                  <a:lnTo>
                    <a:pt x="3228" y="2616"/>
                  </a:lnTo>
                  <a:lnTo>
                    <a:pt x="3224" y="2586"/>
                  </a:lnTo>
                  <a:lnTo>
                    <a:pt x="3220" y="2558"/>
                  </a:lnTo>
                  <a:lnTo>
                    <a:pt x="3215" y="2529"/>
                  </a:lnTo>
                  <a:lnTo>
                    <a:pt x="3210" y="2500"/>
                  </a:lnTo>
                  <a:lnTo>
                    <a:pt x="3204" y="2473"/>
                  </a:lnTo>
                  <a:lnTo>
                    <a:pt x="3197" y="2446"/>
                  </a:lnTo>
                  <a:lnTo>
                    <a:pt x="3190" y="2420"/>
                  </a:lnTo>
                  <a:lnTo>
                    <a:pt x="3182" y="2395"/>
                  </a:lnTo>
                  <a:lnTo>
                    <a:pt x="3173" y="2369"/>
                  </a:lnTo>
                  <a:lnTo>
                    <a:pt x="3164" y="2345"/>
                  </a:lnTo>
                  <a:lnTo>
                    <a:pt x="3153" y="2321"/>
                  </a:lnTo>
                  <a:lnTo>
                    <a:pt x="3153" y="2321"/>
                  </a:lnTo>
                  <a:lnTo>
                    <a:pt x="3133" y="2275"/>
                  </a:lnTo>
                  <a:lnTo>
                    <a:pt x="3109" y="2232"/>
                  </a:lnTo>
                  <a:lnTo>
                    <a:pt x="3083" y="2188"/>
                  </a:lnTo>
                  <a:lnTo>
                    <a:pt x="3055" y="2148"/>
                  </a:lnTo>
                  <a:lnTo>
                    <a:pt x="3025" y="2109"/>
                  </a:lnTo>
                  <a:lnTo>
                    <a:pt x="2993" y="2071"/>
                  </a:lnTo>
                  <a:lnTo>
                    <a:pt x="2958" y="2036"/>
                  </a:lnTo>
                  <a:lnTo>
                    <a:pt x="2922" y="2001"/>
                  </a:lnTo>
                  <a:lnTo>
                    <a:pt x="2922" y="200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cxnSp>
        <p:nvCxnSpPr>
          <p:cNvPr id="80" name="Łącznik prosty 79"/>
          <p:cNvCxnSpPr/>
          <p:nvPr userDrawn="1"/>
        </p:nvCxnSpPr>
        <p:spPr>
          <a:xfrm>
            <a:off x="1691680" y="5445224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5" name="Obraz 11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5766"/>
          </a:xfrm>
          <a:prstGeom prst="rect">
            <a:avLst/>
          </a:prstGeom>
        </p:spPr>
      </p:pic>
      <p:sp>
        <p:nvSpPr>
          <p:cNvPr id="1126" name="AutoShape 3"/>
          <p:cNvSpPr>
            <a:spLocks noChangeAspect="1" noChangeArrowheads="1" noTextEdit="1"/>
          </p:cNvSpPr>
          <p:nvPr userDrawn="1"/>
        </p:nvSpPr>
        <p:spPr bwMode="auto">
          <a:xfrm>
            <a:off x="30163" y="44450"/>
            <a:ext cx="8677275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595959"/>
              </a:solidFill>
            </a:endParaRPr>
          </a:p>
        </p:txBody>
      </p:sp>
      <p:grpSp>
        <p:nvGrpSpPr>
          <p:cNvPr id="1127" name="Grupa 1126"/>
          <p:cNvGrpSpPr/>
          <p:nvPr userDrawn="1"/>
        </p:nvGrpSpPr>
        <p:grpSpPr>
          <a:xfrm>
            <a:off x="30163" y="49214"/>
            <a:ext cx="8358261" cy="4997950"/>
            <a:chOff x="30163" y="49213"/>
            <a:chExt cx="8426451" cy="5038725"/>
          </a:xfrm>
        </p:grpSpPr>
        <p:grpSp>
          <p:nvGrpSpPr>
            <p:cNvPr id="1128" name="Group 205"/>
            <p:cNvGrpSpPr>
              <a:grpSpLocks/>
            </p:cNvGrpSpPr>
            <p:nvPr/>
          </p:nvGrpSpPr>
          <p:grpSpPr bwMode="auto">
            <a:xfrm>
              <a:off x="63501" y="61913"/>
              <a:ext cx="8393113" cy="5026025"/>
              <a:chOff x="40" y="39"/>
              <a:chExt cx="5287" cy="3166"/>
            </a:xfrm>
          </p:grpSpPr>
          <p:sp>
            <p:nvSpPr>
              <p:cNvPr id="1429" name="Freeform 5"/>
              <p:cNvSpPr>
                <a:spLocks/>
              </p:cNvSpPr>
              <p:nvPr/>
            </p:nvSpPr>
            <p:spPr bwMode="auto">
              <a:xfrm>
                <a:off x="1853" y="2228"/>
                <a:ext cx="37" cy="38"/>
              </a:xfrm>
              <a:custGeom>
                <a:avLst/>
                <a:gdLst>
                  <a:gd name="T0" fmla="*/ 18 w 37"/>
                  <a:gd name="T1" fmla="*/ 38 h 38"/>
                  <a:gd name="T2" fmla="*/ 18 w 37"/>
                  <a:gd name="T3" fmla="*/ 38 h 38"/>
                  <a:gd name="T4" fmla="*/ 14 w 37"/>
                  <a:gd name="T5" fmla="*/ 38 h 38"/>
                  <a:gd name="T6" fmla="*/ 11 w 37"/>
                  <a:gd name="T7" fmla="*/ 37 h 38"/>
                  <a:gd name="T8" fmla="*/ 8 w 37"/>
                  <a:gd name="T9" fmla="*/ 35 h 38"/>
                  <a:gd name="T10" fmla="*/ 5 w 37"/>
                  <a:gd name="T11" fmla="*/ 33 h 38"/>
                  <a:gd name="T12" fmla="*/ 3 w 37"/>
                  <a:gd name="T13" fmla="*/ 30 h 38"/>
                  <a:gd name="T14" fmla="*/ 1 w 37"/>
                  <a:gd name="T15" fmla="*/ 27 h 38"/>
                  <a:gd name="T16" fmla="*/ 0 w 37"/>
                  <a:gd name="T17" fmla="*/ 23 h 38"/>
                  <a:gd name="T18" fmla="*/ 0 w 37"/>
                  <a:gd name="T19" fmla="*/ 19 h 38"/>
                  <a:gd name="T20" fmla="*/ 0 w 37"/>
                  <a:gd name="T21" fmla="*/ 19 h 38"/>
                  <a:gd name="T22" fmla="*/ 0 w 37"/>
                  <a:gd name="T23" fmla="*/ 15 h 38"/>
                  <a:gd name="T24" fmla="*/ 1 w 37"/>
                  <a:gd name="T25" fmla="*/ 11 h 38"/>
                  <a:gd name="T26" fmla="*/ 3 w 37"/>
                  <a:gd name="T27" fmla="*/ 8 h 38"/>
                  <a:gd name="T28" fmla="*/ 5 w 37"/>
                  <a:gd name="T29" fmla="*/ 6 h 38"/>
                  <a:gd name="T30" fmla="*/ 8 w 37"/>
                  <a:gd name="T31" fmla="*/ 3 h 38"/>
                  <a:gd name="T32" fmla="*/ 11 w 37"/>
                  <a:gd name="T33" fmla="*/ 2 h 38"/>
                  <a:gd name="T34" fmla="*/ 14 w 37"/>
                  <a:gd name="T35" fmla="*/ 1 h 38"/>
                  <a:gd name="T36" fmla="*/ 18 w 37"/>
                  <a:gd name="T37" fmla="*/ 0 h 38"/>
                  <a:gd name="T38" fmla="*/ 18 w 37"/>
                  <a:gd name="T39" fmla="*/ 0 h 38"/>
                  <a:gd name="T40" fmla="*/ 22 w 37"/>
                  <a:gd name="T41" fmla="*/ 1 h 38"/>
                  <a:gd name="T42" fmla="*/ 26 w 37"/>
                  <a:gd name="T43" fmla="*/ 2 h 38"/>
                  <a:gd name="T44" fmla="*/ 29 w 37"/>
                  <a:gd name="T45" fmla="*/ 3 h 38"/>
                  <a:gd name="T46" fmla="*/ 32 w 37"/>
                  <a:gd name="T47" fmla="*/ 6 h 38"/>
                  <a:gd name="T48" fmla="*/ 34 w 37"/>
                  <a:gd name="T49" fmla="*/ 8 h 38"/>
                  <a:gd name="T50" fmla="*/ 36 w 37"/>
                  <a:gd name="T51" fmla="*/ 11 h 38"/>
                  <a:gd name="T52" fmla="*/ 37 w 37"/>
                  <a:gd name="T53" fmla="*/ 15 h 38"/>
                  <a:gd name="T54" fmla="*/ 37 w 37"/>
                  <a:gd name="T55" fmla="*/ 19 h 38"/>
                  <a:gd name="T56" fmla="*/ 37 w 37"/>
                  <a:gd name="T57" fmla="*/ 19 h 38"/>
                  <a:gd name="T58" fmla="*/ 37 w 37"/>
                  <a:gd name="T59" fmla="*/ 23 h 38"/>
                  <a:gd name="T60" fmla="*/ 36 w 37"/>
                  <a:gd name="T61" fmla="*/ 27 h 38"/>
                  <a:gd name="T62" fmla="*/ 34 w 37"/>
                  <a:gd name="T63" fmla="*/ 30 h 38"/>
                  <a:gd name="T64" fmla="*/ 32 w 37"/>
                  <a:gd name="T65" fmla="*/ 33 h 38"/>
                  <a:gd name="T66" fmla="*/ 29 w 37"/>
                  <a:gd name="T67" fmla="*/ 35 h 38"/>
                  <a:gd name="T68" fmla="*/ 26 w 37"/>
                  <a:gd name="T69" fmla="*/ 37 h 38"/>
                  <a:gd name="T70" fmla="*/ 22 w 37"/>
                  <a:gd name="T71" fmla="*/ 38 h 38"/>
                  <a:gd name="T72" fmla="*/ 18 w 37"/>
                  <a:gd name="T73" fmla="*/ 38 h 38"/>
                  <a:gd name="T74" fmla="*/ 18 w 37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38">
                    <a:moveTo>
                      <a:pt x="18" y="38"/>
                    </a:moveTo>
                    <a:lnTo>
                      <a:pt x="18" y="38"/>
                    </a:lnTo>
                    <a:lnTo>
                      <a:pt x="14" y="38"/>
                    </a:lnTo>
                    <a:lnTo>
                      <a:pt x="11" y="37"/>
                    </a:lnTo>
                    <a:lnTo>
                      <a:pt x="8" y="35"/>
                    </a:lnTo>
                    <a:lnTo>
                      <a:pt x="5" y="33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1"/>
                    </a:lnTo>
                    <a:lnTo>
                      <a:pt x="37" y="15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23"/>
                    </a:lnTo>
                    <a:lnTo>
                      <a:pt x="36" y="27"/>
                    </a:lnTo>
                    <a:lnTo>
                      <a:pt x="34" y="30"/>
                    </a:lnTo>
                    <a:lnTo>
                      <a:pt x="32" y="33"/>
                    </a:lnTo>
                    <a:lnTo>
                      <a:pt x="29" y="35"/>
                    </a:lnTo>
                    <a:lnTo>
                      <a:pt x="26" y="37"/>
                    </a:lnTo>
                    <a:lnTo>
                      <a:pt x="22" y="38"/>
                    </a:lnTo>
                    <a:lnTo>
                      <a:pt x="18" y="38"/>
                    </a:lnTo>
                    <a:lnTo>
                      <a:pt x="18" y="3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0" name="Freeform 6"/>
              <p:cNvSpPr>
                <a:spLocks/>
              </p:cNvSpPr>
              <p:nvPr/>
            </p:nvSpPr>
            <p:spPr bwMode="auto">
              <a:xfrm>
                <a:off x="1855" y="2270"/>
                <a:ext cx="41" cy="97"/>
              </a:xfrm>
              <a:custGeom>
                <a:avLst/>
                <a:gdLst>
                  <a:gd name="T0" fmla="*/ 0 w 41"/>
                  <a:gd name="T1" fmla="*/ 63 h 97"/>
                  <a:gd name="T2" fmla="*/ 0 w 41"/>
                  <a:gd name="T3" fmla="*/ 63 h 97"/>
                  <a:gd name="T4" fmla="*/ 2 w 41"/>
                  <a:gd name="T5" fmla="*/ 78 h 97"/>
                  <a:gd name="T6" fmla="*/ 4 w 41"/>
                  <a:gd name="T7" fmla="*/ 93 h 97"/>
                  <a:gd name="T8" fmla="*/ 4 w 41"/>
                  <a:gd name="T9" fmla="*/ 93 h 97"/>
                  <a:gd name="T10" fmla="*/ 6 w 41"/>
                  <a:gd name="T11" fmla="*/ 97 h 97"/>
                  <a:gd name="T12" fmla="*/ 7 w 41"/>
                  <a:gd name="T13" fmla="*/ 97 h 97"/>
                  <a:gd name="T14" fmla="*/ 8 w 41"/>
                  <a:gd name="T15" fmla="*/ 97 h 97"/>
                  <a:gd name="T16" fmla="*/ 25 w 41"/>
                  <a:gd name="T17" fmla="*/ 97 h 97"/>
                  <a:gd name="T18" fmla="*/ 25 w 41"/>
                  <a:gd name="T19" fmla="*/ 97 h 97"/>
                  <a:gd name="T20" fmla="*/ 26 w 41"/>
                  <a:gd name="T21" fmla="*/ 97 h 97"/>
                  <a:gd name="T22" fmla="*/ 27 w 41"/>
                  <a:gd name="T23" fmla="*/ 97 h 97"/>
                  <a:gd name="T24" fmla="*/ 29 w 41"/>
                  <a:gd name="T25" fmla="*/ 93 h 97"/>
                  <a:gd name="T26" fmla="*/ 29 w 41"/>
                  <a:gd name="T27" fmla="*/ 93 h 97"/>
                  <a:gd name="T28" fmla="*/ 30 w 41"/>
                  <a:gd name="T29" fmla="*/ 85 h 97"/>
                  <a:gd name="T30" fmla="*/ 32 w 41"/>
                  <a:gd name="T31" fmla="*/ 75 h 97"/>
                  <a:gd name="T32" fmla="*/ 34 w 41"/>
                  <a:gd name="T33" fmla="*/ 59 h 97"/>
                  <a:gd name="T34" fmla="*/ 34 w 41"/>
                  <a:gd name="T35" fmla="*/ 59 h 97"/>
                  <a:gd name="T36" fmla="*/ 35 w 41"/>
                  <a:gd name="T37" fmla="*/ 56 h 97"/>
                  <a:gd name="T38" fmla="*/ 36 w 41"/>
                  <a:gd name="T39" fmla="*/ 54 h 97"/>
                  <a:gd name="T40" fmla="*/ 38 w 41"/>
                  <a:gd name="T41" fmla="*/ 51 h 97"/>
                  <a:gd name="T42" fmla="*/ 38 w 41"/>
                  <a:gd name="T43" fmla="*/ 49 h 97"/>
                  <a:gd name="T44" fmla="*/ 38 w 41"/>
                  <a:gd name="T45" fmla="*/ 49 h 97"/>
                  <a:gd name="T46" fmla="*/ 40 w 41"/>
                  <a:gd name="T47" fmla="*/ 33 h 97"/>
                  <a:gd name="T48" fmla="*/ 41 w 41"/>
                  <a:gd name="T49" fmla="*/ 21 h 97"/>
                  <a:gd name="T50" fmla="*/ 40 w 41"/>
                  <a:gd name="T51" fmla="*/ 9 h 97"/>
                  <a:gd name="T52" fmla="*/ 40 w 41"/>
                  <a:gd name="T53" fmla="*/ 9 h 97"/>
                  <a:gd name="T54" fmla="*/ 40 w 41"/>
                  <a:gd name="T55" fmla="*/ 8 h 97"/>
                  <a:gd name="T56" fmla="*/ 38 w 41"/>
                  <a:gd name="T57" fmla="*/ 6 h 97"/>
                  <a:gd name="T58" fmla="*/ 33 w 41"/>
                  <a:gd name="T59" fmla="*/ 3 h 97"/>
                  <a:gd name="T60" fmla="*/ 26 w 41"/>
                  <a:gd name="T61" fmla="*/ 1 h 97"/>
                  <a:gd name="T62" fmla="*/ 16 w 41"/>
                  <a:gd name="T63" fmla="*/ 0 h 97"/>
                  <a:gd name="T64" fmla="*/ 16 w 41"/>
                  <a:gd name="T65" fmla="*/ 0 h 97"/>
                  <a:gd name="T66" fmla="*/ 10 w 41"/>
                  <a:gd name="T67" fmla="*/ 1 h 97"/>
                  <a:gd name="T68" fmla="*/ 5 w 41"/>
                  <a:gd name="T69" fmla="*/ 1 h 97"/>
                  <a:gd name="T70" fmla="*/ 5 w 41"/>
                  <a:gd name="T71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" h="97">
                    <a:moveTo>
                      <a:pt x="0" y="63"/>
                    </a:moveTo>
                    <a:lnTo>
                      <a:pt x="0" y="63"/>
                    </a:lnTo>
                    <a:lnTo>
                      <a:pt x="2" y="78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6" y="97"/>
                    </a:lnTo>
                    <a:lnTo>
                      <a:pt x="7" y="97"/>
                    </a:lnTo>
                    <a:lnTo>
                      <a:pt x="8" y="97"/>
                    </a:lnTo>
                    <a:lnTo>
                      <a:pt x="25" y="97"/>
                    </a:lnTo>
                    <a:lnTo>
                      <a:pt x="25" y="97"/>
                    </a:lnTo>
                    <a:lnTo>
                      <a:pt x="26" y="97"/>
                    </a:lnTo>
                    <a:lnTo>
                      <a:pt x="27" y="97"/>
                    </a:lnTo>
                    <a:lnTo>
                      <a:pt x="29" y="93"/>
                    </a:lnTo>
                    <a:lnTo>
                      <a:pt x="29" y="93"/>
                    </a:lnTo>
                    <a:lnTo>
                      <a:pt x="30" y="85"/>
                    </a:lnTo>
                    <a:lnTo>
                      <a:pt x="32" y="75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5" y="56"/>
                    </a:lnTo>
                    <a:lnTo>
                      <a:pt x="36" y="54"/>
                    </a:lnTo>
                    <a:lnTo>
                      <a:pt x="38" y="51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40" y="33"/>
                    </a:lnTo>
                    <a:lnTo>
                      <a:pt x="41" y="21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3" y="3"/>
                    </a:lnTo>
                    <a:lnTo>
                      <a:pt x="2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5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1" name="Freeform 7"/>
              <p:cNvSpPr>
                <a:spLocks/>
              </p:cNvSpPr>
              <p:nvPr/>
            </p:nvSpPr>
            <p:spPr bwMode="auto">
              <a:xfrm>
                <a:off x="1607" y="2228"/>
                <a:ext cx="38" cy="38"/>
              </a:xfrm>
              <a:custGeom>
                <a:avLst/>
                <a:gdLst>
                  <a:gd name="T0" fmla="*/ 20 w 38"/>
                  <a:gd name="T1" fmla="*/ 38 h 38"/>
                  <a:gd name="T2" fmla="*/ 20 w 38"/>
                  <a:gd name="T3" fmla="*/ 38 h 38"/>
                  <a:gd name="T4" fmla="*/ 23 w 38"/>
                  <a:gd name="T5" fmla="*/ 38 h 38"/>
                  <a:gd name="T6" fmla="*/ 27 w 38"/>
                  <a:gd name="T7" fmla="*/ 37 h 38"/>
                  <a:gd name="T8" fmla="*/ 30 w 38"/>
                  <a:gd name="T9" fmla="*/ 35 h 38"/>
                  <a:gd name="T10" fmla="*/ 33 w 38"/>
                  <a:gd name="T11" fmla="*/ 33 h 38"/>
                  <a:gd name="T12" fmla="*/ 35 w 38"/>
                  <a:gd name="T13" fmla="*/ 30 h 38"/>
                  <a:gd name="T14" fmla="*/ 37 w 38"/>
                  <a:gd name="T15" fmla="*/ 27 h 38"/>
                  <a:gd name="T16" fmla="*/ 38 w 38"/>
                  <a:gd name="T17" fmla="*/ 23 h 38"/>
                  <a:gd name="T18" fmla="*/ 38 w 38"/>
                  <a:gd name="T19" fmla="*/ 19 h 38"/>
                  <a:gd name="T20" fmla="*/ 38 w 38"/>
                  <a:gd name="T21" fmla="*/ 19 h 38"/>
                  <a:gd name="T22" fmla="*/ 38 w 38"/>
                  <a:gd name="T23" fmla="*/ 15 h 38"/>
                  <a:gd name="T24" fmla="*/ 37 w 38"/>
                  <a:gd name="T25" fmla="*/ 11 h 38"/>
                  <a:gd name="T26" fmla="*/ 35 w 38"/>
                  <a:gd name="T27" fmla="*/ 8 h 38"/>
                  <a:gd name="T28" fmla="*/ 33 w 38"/>
                  <a:gd name="T29" fmla="*/ 6 h 38"/>
                  <a:gd name="T30" fmla="*/ 30 w 38"/>
                  <a:gd name="T31" fmla="*/ 3 h 38"/>
                  <a:gd name="T32" fmla="*/ 27 w 38"/>
                  <a:gd name="T33" fmla="*/ 2 h 38"/>
                  <a:gd name="T34" fmla="*/ 23 w 38"/>
                  <a:gd name="T35" fmla="*/ 1 h 38"/>
                  <a:gd name="T36" fmla="*/ 20 w 38"/>
                  <a:gd name="T37" fmla="*/ 0 h 38"/>
                  <a:gd name="T38" fmla="*/ 20 w 38"/>
                  <a:gd name="T39" fmla="*/ 0 h 38"/>
                  <a:gd name="T40" fmla="*/ 15 w 38"/>
                  <a:gd name="T41" fmla="*/ 1 h 38"/>
                  <a:gd name="T42" fmla="*/ 12 w 38"/>
                  <a:gd name="T43" fmla="*/ 2 h 38"/>
                  <a:gd name="T44" fmla="*/ 8 w 38"/>
                  <a:gd name="T45" fmla="*/ 3 h 38"/>
                  <a:gd name="T46" fmla="*/ 6 w 38"/>
                  <a:gd name="T47" fmla="*/ 6 h 38"/>
                  <a:gd name="T48" fmla="*/ 3 w 38"/>
                  <a:gd name="T49" fmla="*/ 8 h 38"/>
                  <a:gd name="T50" fmla="*/ 2 w 38"/>
                  <a:gd name="T51" fmla="*/ 11 h 38"/>
                  <a:gd name="T52" fmla="*/ 1 w 38"/>
                  <a:gd name="T53" fmla="*/ 15 h 38"/>
                  <a:gd name="T54" fmla="*/ 0 w 38"/>
                  <a:gd name="T55" fmla="*/ 19 h 38"/>
                  <a:gd name="T56" fmla="*/ 0 w 38"/>
                  <a:gd name="T57" fmla="*/ 19 h 38"/>
                  <a:gd name="T58" fmla="*/ 1 w 38"/>
                  <a:gd name="T59" fmla="*/ 23 h 38"/>
                  <a:gd name="T60" fmla="*/ 2 w 38"/>
                  <a:gd name="T61" fmla="*/ 27 h 38"/>
                  <a:gd name="T62" fmla="*/ 3 w 38"/>
                  <a:gd name="T63" fmla="*/ 30 h 38"/>
                  <a:gd name="T64" fmla="*/ 6 w 38"/>
                  <a:gd name="T65" fmla="*/ 33 h 38"/>
                  <a:gd name="T66" fmla="*/ 8 w 38"/>
                  <a:gd name="T67" fmla="*/ 35 h 38"/>
                  <a:gd name="T68" fmla="*/ 12 w 38"/>
                  <a:gd name="T69" fmla="*/ 37 h 38"/>
                  <a:gd name="T70" fmla="*/ 15 w 38"/>
                  <a:gd name="T71" fmla="*/ 38 h 38"/>
                  <a:gd name="T72" fmla="*/ 20 w 38"/>
                  <a:gd name="T73" fmla="*/ 38 h 38"/>
                  <a:gd name="T74" fmla="*/ 20 w 38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5"/>
                    </a:lnTo>
                    <a:lnTo>
                      <a:pt x="33" y="33"/>
                    </a:lnTo>
                    <a:lnTo>
                      <a:pt x="35" y="30"/>
                    </a:lnTo>
                    <a:lnTo>
                      <a:pt x="37" y="27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5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2" name="Freeform 8"/>
              <p:cNvSpPr>
                <a:spLocks/>
              </p:cNvSpPr>
              <p:nvPr/>
            </p:nvSpPr>
            <p:spPr bwMode="auto">
              <a:xfrm>
                <a:off x="1602" y="2270"/>
                <a:ext cx="41" cy="97"/>
              </a:xfrm>
              <a:custGeom>
                <a:avLst/>
                <a:gdLst>
                  <a:gd name="T0" fmla="*/ 36 w 41"/>
                  <a:gd name="T1" fmla="*/ 2 h 97"/>
                  <a:gd name="T2" fmla="*/ 36 w 41"/>
                  <a:gd name="T3" fmla="*/ 2 h 97"/>
                  <a:gd name="T4" fmla="*/ 36 w 41"/>
                  <a:gd name="T5" fmla="*/ 1 h 97"/>
                  <a:gd name="T6" fmla="*/ 36 w 41"/>
                  <a:gd name="T7" fmla="*/ 1 h 97"/>
                  <a:gd name="T8" fmla="*/ 30 w 41"/>
                  <a:gd name="T9" fmla="*/ 1 h 97"/>
                  <a:gd name="T10" fmla="*/ 25 w 41"/>
                  <a:gd name="T11" fmla="*/ 0 h 97"/>
                  <a:gd name="T12" fmla="*/ 25 w 41"/>
                  <a:gd name="T13" fmla="*/ 0 h 97"/>
                  <a:gd name="T14" fmla="*/ 15 w 41"/>
                  <a:gd name="T15" fmla="*/ 1 h 97"/>
                  <a:gd name="T16" fmla="*/ 8 w 41"/>
                  <a:gd name="T17" fmla="*/ 3 h 97"/>
                  <a:gd name="T18" fmla="*/ 2 w 41"/>
                  <a:gd name="T19" fmla="*/ 6 h 97"/>
                  <a:gd name="T20" fmla="*/ 1 w 41"/>
                  <a:gd name="T21" fmla="*/ 8 h 97"/>
                  <a:gd name="T22" fmla="*/ 0 w 41"/>
                  <a:gd name="T23" fmla="*/ 9 h 97"/>
                  <a:gd name="T24" fmla="*/ 0 w 41"/>
                  <a:gd name="T25" fmla="*/ 9 h 97"/>
                  <a:gd name="T26" fmla="*/ 0 w 41"/>
                  <a:gd name="T27" fmla="*/ 21 h 97"/>
                  <a:gd name="T28" fmla="*/ 1 w 41"/>
                  <a:gd name="T29" fmla="*/ 33 h 97"/>
                  <a:gd name="T30" fmla="*/ 2 w 41"/>
                  <a:gd name="T31" fmla="*/ 49 h 97"/>
                  <a:gd name="T32" fmla="*/ 2 w 41"/>
                  <a:gd name="T33" fmla="*/ 49 h 97"/>
                  <a:gd name="T34" fmla="*/ 3 w 41"/>
                  <a:gd name="T35" fmla="*/ 51 h 97"/>
                  <a:gd name="T36" fmla="*/ 4 w 41"/>
                  <a:gd name="T37" fmla="*/ 54 h 97"/>
                  <a:gd name="T38" fmla="*/ 6 w 41"/>
                  <a:gd name="T39" fmla="*/ 56 h 97"/>
                  <a:gd name="T40" fmla="*/ 6 w 41"/>
                  <a:gd name="T41" fmla="*/ 59 h 97"/>
                  <a:gd name="T42" fmla="*/ 6 w 41"/>
                  <a:gd name="T43" fmla="*/ 59 h 97"/>
                  <a:gd name="T44" fmla="*/ 9 w 41"/>
                  <a:gd name="T45" fmla="*/ 75 h 97"/>
                  <a:gd name="T46" fmla="*/ 10 w 41"/>
                  <a:gd name="T47" fmla="*/ 85 h 97"/>
                  <a:gd name="T48" fmla="*/ 12 w 41"/>
                  <a:gd name="T49" fmla="*/ 93 h 97"/>
                  <a:gd name="T50" fmla="*/ 12 w 41"/>
                  <a:gd name="T51" fmla="*/ 93 h 97"/>
                  <a:gd name="T52" fmla="*/ 14 w 41"/>
                  <a:gd name="T53" fmla="*/ 97 h 97"/>
                  <a:gd name="T54" fmla="*/ 14 w 41"/>
                  <a:gd name="T55" fmla="*/ 97 h 97"/>
                  <a:gd name="T56" fmla="*/ 16 w 41"/>
                  <a:gd name="T57" fmla="*/ 97 h 97"/>
                  <a:gd name="T58" fmla="*/ 33 w 41"/>
                  <a:gd name="T59" fmla="*/ 97 h 97"/>
                  <a:gd name="T60" fmla="*/ 33 w 41"/>
                  <a:gd name="T61" fmla="*/ 97 h 97"/>
                  <a:gd name="T62" fmla="*/ 34 w 41"/>
                  <a:gd name="T63" fmla="*/ 97 h 97"/>
                  <a:gd name="T64" fmla="*/ 35 w 41"/>
                  <a:gd name="T65" fmla="*/ 97 h 97"/>
                  <a:gd name="T66" fmla="*/ 36 w 41"/>
                  <a:gd name="T67" fmla="*/ 93 h 97"/>
                  <a:gd name="T68" fmla="*/ 36 w 41"/>
                  <a:gd name="T69" fmla="*/ 93 h 97"/>
                  <a:gd name="T70" fmla="*/ 39 w 41"/>
                  <a:gd name="T71" fmla="*/ 78 h 97"/>
                  <a:gd name="T72" fmla="*/ 41 w 41"/>
                  <a:gd name="T73" fmla="*/ 6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97">
                    <a:moveTo>
                      <a:pt x="36" y="2"/>
                    </a:moveTo>
                    <a:lnTo>
                      <a:pt x="36" y="2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21"/>
                    </a:lnTo>
                    <a:lnTo>
                      <a:pt x="1" y="33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3" y="51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9" y="75"/>
                    </a:lnTo>
                    <a:lnTo>
                      <a:pt x="10" y="85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6" y="97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4" y="97"/>
                    </a:lnTo>
                    <a:lnTo>
                      <a:pt x="35" y="97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9" y="78"/>
                    </a:lnTo>
                    <a:lnTo>
                      <a:pt x="41" y="6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3" name="Freeform 9"/>
              <p:cNvSpPr>
                <a:spLocks/>
              </p:cNvSpPr>
              <p:nvPr/>
            </p:nvSpPr>
            <p:spPr bwMode="auto">
              <a:xfrm>
                <a:off x="1794" y="2204"/>
                <a:ext cx="50" cy="49"/>
              </a:xfrm>
              <a:custGeom>
                <a:avLst/>
                <a:gdLst>
                  <a:gd name="T0" fmla="*/ 50 w 50"/>
                  <a:gd name="T1" fmla="*/ 24 h 49"/>
                  <a:gd name="T2" fmla="*/ 50 w 50"/>
                  <a:gd name="T3" fmla="*/ 24 h 49"/>
                  <a:gd name="T4" fmla="*/ 50 w 50"/>
                  <a:gd name="T5" fmla="*/ 20 h 49"/>
                  <a:gd name="T6" fmla="*/ 47 w 50"/>
                  <a:gd name="T7" fmla="*/ 15 h 49"/>
                  <a:gd name="T8" fmla="*/ 45 w 50"/>
                  <a:gd name="T9" fmla="*/ 11 h 49"/>
                  <a:gd name="T10" fmla="*/ 42 w 50"/>
                  <a:gd name="T11" fmla="*/ 7 h 49"/>
                  <a:gd name="T12" fmla="*/ 39 w 50"/>
                  <a:gd name="T13" fmla="*/ 4 h 49"/>
                  <a:gd name="T14" fmla="*/ 34 w 50"/>
                  <a:gd name="T15" fmla="*/ 1 h 49"/>
                  <a:gd name="T16" fmla="*/ 30 w 50"/>
                  <a:gd name="T17" fmla="*/ 0 h 49"/>
                  <a:gd name="T18" fmla="*/ 25 w 50"/>
                  <a:gd name="T19" fmla="*/ 0 h 49"/>
                  <a:gd name="T20" fmla="*/ 25 w 50"/>
                  <a:gd name="T21" fmla="*/ 0 h 49"/>
                  <a:gd name="T22" fmla="*/ 20 w 50"/>
                  <a:gd name="T23" fmla="*/ 0 h 49"/>
                  <a:gd name="T24" fmla="*/ 16 w 50"/>
                  <a:gd name="T25" fmla="*/ 1 h 49"/>
                  <a:gd name="T26" fmla="*/ 11 w 50"/>
                  <a:gd name="T27" fmla="*/ 4 h 49"/>
                  <a:gd name="T28" fmla="*/ 7 w 50"/>
                  <a:gd name="T29" fmla="*/ 7 h 49"/>
                  <a:gd name="T30" fmla="*/ 4 w 50"/>
                  <a:gd name="T31" fmla="*/ 11 h 49"/>
                  <a:gd name="T32" fmla="*/ 2 w 50"/>
                  <a:gd name="T33" fmla="*/ 15 h 49"/>
                  <a:gd name="T34" fmla="*/ 1 w 50"/>
                  <a:gd name="T35" fmla="*/ 20 h 49"/>
                  <a:gd name="T36" fmla="*/ 0 w 50"/>
                  <a:gd name="T37" fmla="*/ 24 h 49"/>
                  <a:gd name="T38" fmla="*/ 0 w 50"/>
                  <a:gd name="T39" fmla="*/ 24 h 49"/>
                  <a:gd name="T40" fmla="*/ 1 w 50"/>
                  <a:gd name="T41" fmla="*/ 29 h 49"/>
                  <a:gd name="T42" fmla="*/ 2 w 50"/>
                  <a:gd name="T43" fmla="*/ 34 h 49"/>
                  <a:gd name="T44" fmla="*/ 4 w 50"/>
                  <a:gd name="T45" fmla="*/ 38 h 49"/>
                  <a:gd name="T46" fmla="*/ 7 w 50"/>
                  <a:gd name="T47" fmla="*/ 41 h 49"/>
                  <a:gd name="T48" fmla="*/ 11 w 50"/>
                  <a:gd name="T49" fmla="*/ 44 h 49"/>
                  <a:gd name="T50" fmla="*/ 16 w 50"/>
                  <a:gd name="T51" fmla="*/ 47 h 49"/>
                  <a:gd name="T52" fmla="*/ 20 w 50"/>
                  <a:gd name="T53" fmla="*/ 49 h 49"/>
                  <a:gd name="T54" fmla="*/ 25 w 50"/>
                  <a:gd name="T55" fmla="*/ 49 h 49"/>
                  <a:gd name="T56" fmla="*/ 25 w 50"/>
                  <a:gd name="T57" fmla="*/ 49 h 49"/>
                  <a:gd name="T58" fmla="*/ 30 w 50"/>
                  <a:gd name="T59" fmla="*/ 49 h 49"/>
                  <a:gd name="T60" fmla="*/ 34 w 50"/>
                  <a:gd name="T61" fmla="*/ 47 h 49"/>
                  <a:gd name="T62" fmla="*/ 39 w 50"/>
                  <a:gd name="T63" fmla="*/ 44 h 49"/>
                  <a:gd name="T64" fmla="*/ 42 w 50"/>
                  <a:gd name="T65" fmla="*/ 41 h 49"/>
                  <a:gd name="T66" fmla="*/ 45 w 50"/>
                  <a:gd name="T67" fmla="*/ 38 h 49"/>
                  <a:gd name="T68" fmla="*/ 47 w 50"/>
                  <a:gd name="T69" fmla="*/ 34 h 49"/>
                  <a:gd name="T70" fmla="*/ 50 w 50"/>
                  <a:gd name="T71" fmla="*/ 29 h 49"/>
                  <a:gd name="T72" fmla="*/ 50 w 50"/>
                  <a:gd name="T73" fmla="*/ 24 h 49"/>
                  <a:gd name="T74" fmla="*/ 50 w 50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9">
                    <a:moveTo>
                      <a:pt x="50" y="24"/>
                    </a:moveTo>
                    <a:lnTo>
                      <a:pt x="50" y="24"/>
                    </a:lnTo>
                    <a:lnTo>
                      <a:pt x="50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2" y="7"/>
                    </a:lnTo>
                    <a:lnTo>
                      <a:pt x="39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7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2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50" y="29"/>
                    </a:lnTo>
                    <a:lnTo>
                      <a:pt x="50" y="24"/>
                    </a:lnTo>
                    <a:lnTo>
                      <a:pt x="50" y="2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4" name="Freeform 10"/>
              <p:cNvSpPr>
                <a:spLocks/>
              </p:cNvSpPr>
              <p:nvPr/>
            </p:nvSpPr>
            <p:spPr bwMode="auto">
              <a:xfrm>
                <a:off x="1798" y="2260"/>
                <a:ext cx="53" cy="122"/>
              </a:xfrm>
              <a:custGeom>
                <a:avLst/>
                <a:gdLst>
                  <a:gd name="T0" fmla="*/ 0 w 53"/>
                  <a:gd name="T1" fmla="*/ 86 h 122"/>
                  <a:gd name="T2" fmla="*/ 0 w 53"/>
                  <a:gd name="T3" fmla="*/ 86 h 122"/>
                  <a:gd name="T4" fmla="*/ 2 w 53"/>
                  <a:gd name="T5" fmla="*/ 102 h 122"/>
                  <a:gd name="T6" fmla="*/ 5 w 53"/>
                  <a:gd name="T7" fmla="*/ 116 h 122"/>
                  <a:gd name="T8" fmla="*/ 5 w 53"/>
                  <a:gd name="T9" fmla="*/ 116 h 122"/>
                  <a:gd name="T10" fmla="*/ 7 w 53"/>
                  <a:gd name="T11" fmla="*/ 121 h 122"/>
                  <a:gd name="T12" fmla="*/ 9 w 53"/>
                  <a:gd name="T13" fmla="*/ 121 h 122"/>
                  <a:gd name="T14" fmla="*/ 11 w 53"/>
                  <a:gd name="T15" fmla="*/ 122 h 122"/>
                  <a:gd name="T16" fmla="*/ 32 w 53"/>
                  <a:gd name="T17" fmla="*/ 122 h 122"/>
                  <a:gd name="T18" fmla="*/ 32 w 53"/>
                  <a:gd name="T19" fmla="*/ 122 h 122"/>
                  <a:gd name="T20" fmla="*/ 33 w 53"/>
                  <a:gd name="T21" fmla="*/ 121 h 122"/>
                  <a:gd name="T22" fmla="*/ 34 w 53"/>
                  <a:gd name="T23" fmla="*/ 121 h 122"/>
                  <a:gd name="T24" fmla="*/ 36 w 53"/>
                  <a:gd name="T25" fmla="*/ 116 h 122"/>
                  <a:gd name="T26" fmla="*/ 36 w 53"/>
                  <a:gd name="T27" fmla="*/ 116 h 122"/>
                  <a:gd name="T28" fmla="*/ 38 w 53"/>
                  <a:gd name="T29" fmla="*/ 107 h 122"/>
                  <a:gd name="T30" fmla="*/ 40 w 53"/>
                  <a:gd name="T31" fmla="*/ 95 h 122"/>
                  <a:gd name="T32" fmla="*/ 45 w 53"/>
                  <a:gd name="T33" fmla="*/ 76 h 122"/>
                  <a:gd name="T34" fmla="*/ 45 w 53"/>
                  <a:gd name="T35" fmla="*/ 76 h 122"/>
                  <a:gd name="T36" fmla="*/ 46 w 53"/>
                  <a:gd name="T37" fmla="*/ 72 h 122"/>
                  <a:gd name="T38" fmla="*/ 47 w 53"/>
                  <a:gd name="T39" fmla="*/ 70 h 122"/>
                  <a:gd name="T40" fmla="*/ 49 w 53"/>
                  <a:gd name="T41" fmla="*/ 67 h 122"/>
                  <a:gd name="T42" fmla="*/ 50 w 53"/>
                  <a:gd name="T43" fmla="*/ 64 h 122"/>
                  <a:gd name="T44" fmla="*/ 50 w 53"/>
                  <a:gd name="T45" fmla="*/ 64 h 122"/>
                  <a:gd name="T46" fmla="*/ 52 w 53"/>
                  <a:gd name="T47" fmla="*/ 43 h 122"/>
                  <a:gd name="T48" fmla="*/ 53 w 53"/>
                  <a:gd name="T49" fmla="*/ 27 h 122"/>
                  <a:gd name="T50" fmla="*/ 52 w 53"/>
                  <a:gd name="T51" fmla="*/ 12 h 122"/>
                  <a:gd name="T52" fmla="*/ 52 w 53"/>
                  <a:gd name="T53" fmla="*/ 12 h 122"/>
                  <a:gd name="T54" fmla="*/ 52 w 53"/>
                  <a:gd name="T55" fmla="*/ 10 h 122"/>
                  <a:gd name="T56" fmla="*/ 50 w 53"/>
                  <a:gd name="T57" fmla="*/ 8 h 122"/>
                  <a:gd name="T58" fmla="*/ 47 w 53"/>
                  <a:gd name="T59" fmla="*/ 6 h 122"/>
                  <a:gd name="T60" fmla="*/ 42 w 53"/>
                  <a:gd name="T61" fmla="*/ 4 h 122"/>
                  <a:gd name="T62" fmla="*/ 32 w 53"/>
                  <a:gd name="T63" fmla="*/ 1 h 122"/>
                  <a:gd name="T64" fmla="*/ 21 w 53"/>
                  <a:gd name="T65" fmla="*/ 0 h 122"/>
                  <a:gd name="T66" fmla="*/ 21 w 53"/>
                  <a:gd name="T67" fmla="*/ 0 h 122"/>
                  <a:gd name="T68" fmla="*/ 14 w 53"/>
                  <a:gd name="T69" fmla="*/ 1 h 122"/>
                  <a:gd name="T70" fmla="*/ 5 w 53"/>
                  <a:gd name="T71" fmla="*/ 2 h 122"/>
                  <a:gd name="T72" fmla="*/ 5 w 53"/>
                  <a:gd name="T73" fmla="*/ 2 h 122"/>
                  <a:gd name="T74" fmla="*/ 5 w 53"/>
                  <a:gd name="T75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0" y="86"/>
                    </a:moveTo>
                    <a:lnTo>
                      <a:pt x="0" y="86"/>
                    </a:lnTo>
                    <a:lnTo>
                      <a:pt x="2" y="102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7" y="121"/>
                    </a:lnTo>
                    <a:lnTo>
                      <a:pt x="9" y="121"/>
                    </a:lnTo>
                    <a:lnTo>
                      <a:pt x="11" y="122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3" y="121"/>
                    </a:lnTo>
                    <a:lnTo>
                      <a:pt x="34" y="121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8" y="107"/>
                    </a:lnTo>
                    <a:lnTo>
                      <a:pt x="40" y="9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6" y="72"/>
                    </a:lnTo>
                    <a:lnTo>
                      <a:pt x="47" y="70"/>
                    </a:lnTo>
                    <a:lnTo>
                      <a:pt x="49" y="67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2" y="43"/>
                    </a:lnTo>
                    <a:lnTo>
                      <a:pt x="53" y="27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0" y="8"/>
                    </a:lnTo>
                    <a:lnTo>
                      <a:pt x="47" y="6"/>
                    </a:lnTo>
                    <a:lnTo>
                      <a:pt x="42" y="4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5" name="Freeform 11"/>
              <p:cNvSpPr>
                <a:spLocks/>
              </p:cNvSpPr>
              <p:nvPr/>
            </p:nvSpPr>
            <p:spPr bwMode="auto">
              <a:xfrm>
                <a:off x="1654" y="2204"/>
                <a:ext cx="49" cy="49"/>
              </a:xfrm>
              <a:custGeom>
                <a:avLst/>
                <a:gdLst>
                  <a:gd name="T0" fmla="*/ 49 w 49"/>
                  <a:gd name="T1" fmla="*/ 24 h 49"/>
                  <a:gd name="T2" fmla="*/ 49 w 49"/>
                  <a:gd name="T3" fmla="*/ 24 h 49"/>
                  <a:gd name="T4" fmla="*/ 49 w 49"/>
                  <a:gd name="T5" fmla="*/ 20 h 49"/>
                  <a:gd name="T6" fmla="*/ 47 w 49"/>
                  <a:gd name="T7" fmla="*/ 15 h 49"/>
                  <a:gd name="T8" fmla="*/ 45 w 49"/>
                  <a:gd name="T9" fmla="*/ 11 h 49"/>
                  <a:gd name="T10" fmla="*/ 41 w 49"/>
                  <a:gd name="T11" fmla="*/ 7 h 49"/>
                  <a:gd name="T12" fmla="*/ 38 w 49"/>
                  <a:gd name="T13" fmla="*/ 4 h 49"/>
                  <a:gd name="T14" fmla="*/ 34 w 49"/>
                  <a:gd name="T15" fmla="*/ 1 h 49"/>
                  <a:gd name="T16" fmla="*/ 29 w 49"/>
                  <a:gd name="T17" fmla="*/ 0 h 49"/>
                  <a:gd name="T18" fmla="*/ 25 w 49"/>
                  <a:gd name="T19" fmla="*/ 0 h 49"/>
                  <a:gd name="T20" fmla="*/ 25 w 49"/>
                  <a:gd name="T21" fmla="*/ 0 h 49"/>
                  <a:gd name="T22" fmla="*/ 20 w 49"/>
                  <a:gd name="T23" fmla="*/ 0 h 49"/>
                  <a:gd name="T24" fmla="*/ 15 w 49"/>
                  <a:gd name="T25" fmla="*/ 1 h 49"/>
                  <a:gd name="T26" fmla="*/ 11 w 49"/>
                  <a:gd name="T27" fmla="*/ 4 h 49"/>
                  <a:gd name="T28" fmla="*/ 8 w 49"/>
                  <a:gd name="T29" fmla="*/ 7 h 49"/>
                  <a:gd name="T30" fmla="*/ 4 w 49"/>
                  <a:gd name="T31" fmla="*/ 11 h 49"/>
                  <a:gd name="T32" fmla="*/ 2 w 49"/>
                  <a:gd name="T33" fmla="*/ 15 h 49"/>
                  <a:gd name="T34" fmla="*/ 0 w 49"/>
                  <a:gd name="T35" fmla="*/ 20 h 49"/>
                  <a:gd name="T36" fmla="*/ 0 w 49"/>
                  <a:gd name="T37" fmla="*/ 24 h 49"/>
                  <a:gd name="T38" fmla="*/ 0 w 49"/>
                  <a:gd name="T39" fmla="*/ 24 h 49"/>
                  <a:gd name="T40" fmla="*/ 0 w 49"/>
                  <a:gd name="T41" fmla="*/ 29 h 49"/>
                  <a:gd name="T42" fmla="*/ 2 w 49"/>
                  <a:gd name="T43" fmla="*/ 34 h 49"/>
                  <a:gd name="T44" fmla="*/ 4 w 49"/>
                  <a:gd name="T45" fmla="*/ 38 h 49"/>
                  <a:gd name="T46" fmla="*/ 8 w 49"/>
                  <a:gd name="T47" fmla="*/ 41 h 49"/>
                  <a:gd name="T48" fmla="*/ 11 w 49"/>
                  <a:gd name="T49" fmla="*/ 44 h 49"/>
                  <a:gd name="T50" fmla="*/ 15 w 49"/>
                  <a:gd name="T51" fmla="*/ 47 h 49"/>
                  <a:gd name="T52" fmla="*/ 20 w 49"/>
                  <a:gd name="T53" fmla="*/ 49 h 49"/>
                  <a:gd name="T54" fmla="*/ 25 w 49"/>
                  <a:gd name="T55" fmla="*/ 49 h 49"/>
                  <a:gd name="T56" fmla="*/ 25 w 49"/>
                  <a:gd name="T57" fmla="*/ 49 h 49"/>
                  <a:gd name="T58" fmla="*/ 29 w 49"/>
                  <a:gd name="T59" fmla="*/ 49 h 49"/>
                  <a:gd name="T60" fmla="*/ 34 w 49"/>
                  <a:gd name="T61" fmla="*/ 47 h 49"/>
                  <a:gd name="T62" fmla="*/ 38 w 49"/>
                  <a:gd name="T63" fmla="*/ 44 h 49"/>
                  <a:gd name="T64" fmla="*/ 41 w 49"/>
                  <a:gd name="T65" fmla="*/ 41 h 49"/>
                  <a:gd name="T66" fmla="*/ 45 w 49"/>
                  <a:gd name="T67" fmla="*/ 38 h 49"/>
                  <a:gd name="T68" fmla="*/ 47 w 49"/>
                  <a:gd name="T69" fmla="*/ 34 h 49"/>
                  <a:gd name="T70" fmla="*/ 49 w 49"/>
                  <a:gd name="T71" fmla="*/ 29 h 49"/>
                  <a:gd name="T72" fmla="*/ 49 w 49"/>
                  <a:gd name="T73" fmla="*/ 24 h 49"/>
                  <a:gd name="T74" fmla="*/ 49 w 49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9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9" y="49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6" name="Freeform 12"/>
              <p:cNvSpPr>
                <a:spLocks/>
              </p:cNvSpPr>
              <p:nvPr/>
            </p:nvSpPr>
            <p:spPr bwMode="auto">
              <a:xfrm>
                <a:off x="1647" y="2260"/>
                <a:ext cx="53" cy="122"/>
              </a:xfrm>
              <a:custGeom>
                <a:avLst/>
                <a:gdLst>
                  <a:gd name="T0" fmla="*/ 46 w 53"/>
                  <a:gd name="T1" fmla="*/ 3 h 122"/>
                  <a:gd name="T2" fmla="*/ 46 w 53"/>
                  <a:gd name="T3" fmla="*/ 3 h 122"/>
                  <a:gd name="T4" fmla="*/ 46 w 53"/>
                  <a:gd name="T5" fmla="*/ 2 h 122"/>
                  <a:gd name="T6" fmla="*/ 46 w 53"/>
                  <a:gd name="T7" fmla="*/ 2 h 122"/>
                  <a:gd name="T8" fmla="*/ 39 w 53"/>
                  <a:gd name="T9" fmla="*/ 1 h 122"/>
                  <a:gd name="T10" fmla="*/ 32 w 53"/>
                  <a:gd name="T11" fmla="*/ 0 h 122"/>
                  <a:gd name="T12" fmla="*/ 32 w 53"/>
                  <a:gd name="T13" fmla="*/ 0 h 122"/>
                  <a:gd name="T14" fmla="*/ 20 w 53"/>
                  <a:gd name="T15" fmla="*/ 1 h 122"/>
                  <a:gd name="T16" fmla="*/ 10 w 53"/>
                  <a:gd name="T17" fmla="*/ 4 h 122"/>
                  <a:gd name="T18" fmla="*/ 6 w 53"/>
                  <a:gd name="T19" fmla="*/ 6 h 122"/>
                  <a:gd name="T20" fmla="*/ 3 w 53"/>
                  <a:gd name="T21" fmla="*/ 8 h 122"/>
                  <a:gd name="T22" fmla="*/ 1 w 53"/>
                  <a:gd name="T23" fmla="*/ 10 h 122"/>
                  <a:gd name="T24" fmla="*/ 0 w 53"/>
                  <a:gd name="T25" fmla="*/ 12 h 122"/>
                  <a:gd name="T26" fmla="*/ 0 w 53"/>
                  <a:gd name="T27" fmla="*/ 12 h 122"/>
                  <a:gd name="T28" fmla="*/ 0 w 53"/>
                  <a:gd name="T29" fmla="*/ 27 h 122"/>
                  <a:gd name="T30" fmla="*/ 1 w 53"/>
                  <a:gd name="T31" fmla="*/ 43 h 122"/>
                  <a:gd name="T32" fmla="*/ 3 w 53"/>
                  <a:gd name="T33" fmla="*/ 64 h 122"/>
                  <a:gd name="T34" fmla="*/ 3 w 53"/>
                  <a:gd name="T35" fmla="*/ 64 h 122"/>
                  <a:gd name="T36" fmla="*/ 4 w 53"/>
                  <a:gd name="T37" fmla="*/ 67 h 122"/>
                  <a:gd name="T38" fmla="*/ 5 w 53"/>
                  <a:gd name="T39" fmla="*/ 70 h 122"/>
                  <a:gd name="T40" fmla="*/ 7 w 53"/>
                  <a:gd name="T41" fmla="*/ 72 h 122"/>
                  <a:gd name="T42" fmla="*/ 8 w 53"/>
                  <a:gd name="T43" fmla="*/ 76 h 122"/>
                  <a:gd name="T44" fmla="*/ 8 w 53"/>
                  <a:gd name="T45" fmla="*/ 76 h 122"/>
                  <a:gd name="T46" fmla="*/ 11 w 53"/>
                  <a:gd name="T47" fmla="*/ 95 h 122"/>
                  <a:gd name="T48" fmla="*/ 13 w 53"/>
                  <a:gd name="T49" fmla="*/ 107 h 122"/>
                  <a:gd name="T50" fmla="*/ 16 w 53"/>
                  <a:gd name="T51" fmla="*/ 116 h 122"/>
                  <a:gd name="T52" fmla="*/ 16 w 53"/>
                  <a:gd name="T53" fmla="*/ 116 h 122"/>
                  <a:gd name="T54" fmla="*/ 18 w 53"/>
                  <a:gd name="T55" fmla="*/ 121 h 122"/>
                  <a:gd name="T56" fmla="*/ 19 w 53"/>
                  <a:gd name="T57" fmla="*/ 121 h 122"/>
                  <a:gd name="T58" fmla="*/ 21 w 53"/>
                  <a:gd name="T59" fmla="*/ 122 h 122"/>
                  <a:gd name="T60" fmla="*/ 42 w 53"/>
                  <a:gd name="T61" fmla="*/ 122 h 122"/>
                  <a:gd name="T62" fmla="*/ 42 w 53"/>
                  <a:gd name="T63" fmla="*/ 122 h 122"/>
                  <a:gd name="T64" fmla="*/ 44 w 53"/>
                  <a:gd name="T65" fmla="*/ 121 h 122"/>
                  <a:gd name="T66" fmla="*/ 45 w 53"/>
                  <a:gd name="T67" fmla="*/ 121 h 122"/>
                  <a:gd name="T68" fmla="*/ 47 w 53"/>
                  <a:gd name="T69" fmla="*/ 116 h 122"/>
                  <a:gd name="T70" fmla="*/ 47 w 53"/>
                  <a:gd name="T71" fmla="*/ 116 h 122"/>
                  <a:gd name="T72" fmla="*/ 51 w 53"/>
                  <a:gd name="T73" fmla="*/ 102 h 122"/>
                  <a:gd name="T74" fmla="*/ 53 w 53"/>
                  <a:gd name="T75" fmla="*/ 8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46" y="3"/>
                    </a:moveTo>
                    <a:lnTo>
                      <a:pt x="46" y="3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3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4" y="67"/>
                    </a:lnTo>
                    <a:lnTo>
                      <a:pt x="5" y="70"/>
                    </a:lnTo>
                    <a:lnTo>
                      <a:pt x="7" y="72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11" y="95"/>
                    </a:lnTo>
                    <a:lnTo>
                      <a:pt x="13" y="107"/>
                    </a:lnTo>
                    <a:lnTo>
                      <a:pt x="16" y="116"/>
                    </a:lnTo>
                    <a:lnTo>
                      <a:pt x="16" y="116"/>
                    </a:lnTo>
                    <a:lnTo>
                      <a:pt x="18" y="121"/>
                    </a:lnTo>
                    <a:lnTo>
                      <a:pt x="19" y="121"/>
                    </a:lnTo>
                    <a:lnTo>
                      <a:pt x="21" y="122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21"/>
                    </a:lnTo>
                    <a:lnTo>
                      <a:pt x="45" y="121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51" y="102"/>
                    </a:lnTo>
                    <a:lnTo>
                      <a:pt x="53" y="8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7" name="Freeform 13"/>
              <p:cNvSpPr>
                <a:spLocks/>
              </p:cNvSpPr>
              <p:nvPr/>
            </p:nvSpPr>
            <p:spPr bwMode="auto">
              <a:xfrm>
                <a:off x="1713" y="2163"/>
                <a:ext cx="71" cy="72"/>
              </a:xfrm>
              <a:custGeom>
                <a:avLst/>
                <a:gdLst>
                  <a:gd name="T0" fmla="*/ 71 w 71"/>
                  <a:gd name="T1" fmla="*/ 36 h 72"/>
                  <a:gd name="T2" fmla="*/ 71 w 71"/>
                  <a:gd name="T3" fmla="*/ 36 h 72"/>
                  <a:gd name="T4" fmla="*/ 71 w 71"/>
                  <a:gd name="T5" fmla="*/ 29 h 72"/>
                  <a:gd name="T6" fmla="*/ 69 w 71"/>
                  <a:gd name="T7" fmla="*/ 22 h 72"/>
                  <a:gd name="T8" fmla="*/ 66 w 71"/>
                  <a:gd name="T9" fmla="*/ 17 h 72"/>
                  <a:gd name="T10" fmla="*/ 61 w 71"/>
                  <a:gd name="T11" fmla="*/ 10 h 72"/>
                  <a:gd name="T12" fmla="*/ 55 w 71"/>
                  <a:gd name="T13" fmla="*/ 6 h 72"/>
                  <a:gd name="T14" fmla="*/ 49 w 71"/>
                  <a:gd name="T15" fmla="*/ 3 h 72"/>
                  <a:gd name="T16" fmla="*/ 43 w 71"/>
                  <a:gd name="T17" fmla="*/ 1 h 72"/>
                  <a:gd name="T18" fmla="*/ 36 w 71"/>
                  <a:gd name="T19" fmla="*/ 0 h 72"/>
                  <a:gd name="T20" fmla="*/ 36 w 71"/>
                  <a:gd name="T21" fmla="*/ 0 h 72"/>
                  <a:gd name="T22" fmla="*/ 29 w 71"/>
                  <a:gd name="T23" fmla="*/ 1 h 72"/>
                  <a:gd name="T24" fmla="*/ 22 w 71"/>
                  <a:gd name="T25" fmla="*/ 3 h 72"/>
                  <a:gd name="T26" fmla="*/ 16 w 71"/>
                  <a:gd name="T27" fmla="*/ 6 h 72"/>
                  <a:gd name="T28" fmla="*/ 10 w 71"/>
                  <a:gd name="T29" fmla="*/ 10 h 72"/>
                  <a:gd name="T30" fmla="*/ 6 w 71"/>
                  <a:gd name="T31" fmla="*/ 17 h 72"/>
                  <a:gd name="T32" fmla="*/ 3 w 71"/>
                  <a:gd name="T33" fmla="*/ 22 h 72"/>
                  <a:gd name="T34" fmla="*/ 1 w 71"/>
                  <a:gd name="T35" fmla="*/ 29 h 72"/>
                  <a:gd name="T36" fmla="*/ 0 w 71"/>
                  <a:gd name="T37" fmla="*/ 36 h 72"/>
                  <a:gd name="T38" fmla="*/ 0 w 71"/>
                  <a:gd name="T39" fmla="*/ 36 h 72"/>
                  <a:gd name="T40" fmla="*/ 1 w 71"/>
                  <a:gd name="T41" fmla="*/ 43 h 72"/>
                  <a:gd name="T42" fmla="*/ 3 w 71"/>
                  <a:gd name="T43" fmla="*/ 49 h 72"/>
                  <a:gd name="T44" fmla="*/ 6 w 71"/>
                  <a:gd name="T45" fmla="*/ 56 h 72"/>
                  <a:gd name="T46" fmla="*/ 10 w 71"/>
                  <a:gd name="T47" fmla="*/ 61 h 72"/>
                  <a:gd name="T48" fmla="*/ 16 w 71"/>
                  <a:gd name="T49" fmla="*/ 66 h 72"/>
                  <a:gd name="T50" fmla="*/ 22 w 71"/>
                  <a:gd name="T51" fmla="*/ 69 h 72"/>
                  <a:gd name="T52" fmla="*/ 29 w 71"/>
                  <a:gd name="T53" fmla="*/ 71 h 72"/>
                  <a:gd name="T54" fmla="*/ 36 w 71"/>
                  <a:gd name="T55" fmla="*/ 72 h 72"/>
                  <a:gd name="T56" fmla="*/ 36 w 71"/>
                  <a:gd name="T57" fmla="*/ 72 h 72"/>
                  <a:gd name="T58" fmla="*/ 43 w 71"/>
                  <a:gd name="T59" fmla="*/ 71 h 72"/>
                  <a:gd name="T60" fmla="*/ 49 w 71"/>
                  <a:gd name="T61" fmla="*/ 69 h 72"/>
                  <a:gd name="T62" fmla="*/ 55 w 71"/>
                  <a:gd name="T63" fmla="*/ 66 h 72"/>
                  <a:gd name="T64" fmla="*/ 61 w 71"/>
                  <a:gd name="T65" fmla="*/ 61 h 72"/>
                  <a:gd name="T66" fmla="*/ 66 w 71"/>
                  <a:gd name="T67" fmla="*/ 56 h 72"/>
                  <a:gd name="T68" fmla="*/ 69 w 71"/>
                  <a:gd name="T69" fmla="*/ 49 h 72"/>
                  <a:gd name="T70" fmla="*/ 71 w 71"/>
                  <a:gd name="T71" fmla="*/ 43 h 72"/>
                  <a:gd name="T72" fmla="*/ 71 w 71"/>
                  <a:gd name="T73" fmla="*/ 36 h 72"/>
                  <a:gd name="T74" fmla="*/ 71 w 71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2">
                    <a:moveTo>
                      <a:pt x="71" y="36"/>
                    </a:moveTo>
                    <a:lnTo>
                      <a:pt x="71" y="36"/>
                    </a:lnTo>
                    <a:lnTo>
                      <a:pt x="71" y="29"/>
                    </a:lnTo>
                    <a:lnTo>
                      <a:pt x="69" y="22"/>
                    </a:lnTo>
                    <a:lnTo>
                      <a:pt x="66" y="17"/>
                    </a:lnTo>
                    <a:lnTo>
                      <a:pt x="61" y="10"/>
                    </a:lnTo>
                    <a:lnTo>
                      <a:pt x="55" y="6"/>
                    </a:lnTo>
                    <a:lnTo>
                      <a:pt x="49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7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49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43" y="71"/>
                    </a:lnTo>
                    <a:lnTo>
                      <a:pt x="49" y="69"/>
                    </a:lnTo>
                    <a:lnTo>
                      <a:pt x="55" y="66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49"/>
                    </a:lnTo>
                    <a:lnTo>
                      <a:pt x="71" y="43"/>
                    </a:lnTo>
                    <a:lnTo>
                      <a:pt x="71" y="36"/>
                    </a:lnTo>
                    <a:lnTo>
                      <a:pt x="71" y="3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8" name="Freeform 14"/>
              <p:cNvSpPr>
                <a:spLocks/>
              </p:cNvSpPr>
              <p:nvPr/>
            </p:nvSpPr>
            <p:spPr bwMode="auto">
              <a:xfrm>
                <a:off x="1703" y="2245"/>
                <a:ext cx="91" cy="177"/>
              </a:xfrm>
              <a:custGeom>
                <a:avLst/>
                <a:gdLst>
                  <a:gd name="T0" fmla="*/ 61 w 91"/>
                  <a:gd name="T1" fmla="*/ 177 h 177"/>
                  <a:gd name="T2" fmla="*/ 61 w 91"/>
                  <a:gd name="T3" fmla="*/ 177 h 177"/>
                  <a:gd name="T4" fmla="*/ 63 w 91"/>
                  <a:gd name="T5" fmla="*/ 176 h 177"/>
                  <a:gd name="T6" fmla="*/ 65 w 91"/>
                  <a:gd name="T7" fmla="*/ 175 h 177"/>
                  <a:gd name="T8" fmla="*/ 66 w 91"/>
                  <a:gd name="T9" fmla="*/ 173 h 177"/>
                  <a:gd name="T10" fmla="*/ 69 w 91"/>
                  <a:gd name="T11" fmla="*/ 168 h 177"/>
                  <a:gd name="T12" fmla="*/ 69 w 91"/>
                  <a:gd name="T13" fmla="*/ 168 h 177"/>
                  <a:gd name="T14" fmla="*/ 72 w 91"/>
                  <a:gd name="T15" fmla="*/ 156 h 177"/>
                  <a:gd name="T16" fmla="*/ 75 w 91"/>
                  <a:gd name="T17" fmla="*/ 139 h 177"/>
                  <a:gd name="T18" fmla="*/ 79 w 91"/>
                  <a:gd name="T19" fmla="*/ 109 h 177"/>
                  <a:gd name="T20" fmla="*/ 79 w 91"/>
                  <a:gd name="T21" fmla="*/ 109 h 177"/>
                  <a:gd name="T22" fmla="*/ 81 w 91"/>
                  <a:gd name="T23" fmla="*/ 104 h 177"/>
                  <a:gd name="T24" fmla="*/ 83 w 91"/>
                  <a:gd name="T25" fmla="*/ 101 h 177"/>
                  <a:gd name="T26" fmla="*/ 86 w 91"/>
                  <a:gd name="T27" fmla="*/ 98 h 177"/>
                  <a:gd name="T28" fmla="*/ 87 w 91"/>
                  <a:gd name="T29" fmla="*/ 92 h 177"/>
                  <a:gd name="T30" fmla="*/ 87 w 91"/>
                  <a:gd name="T31" fmla="*/ 92 h 177"/>
                  <a:gd name="T32" fmla="*/ 89 w 91"/>
                  <a:gd name="T33" fmla="*/ 76 h 177"/>
                  <a:gd name="T34" fmla="*/ 90 w 91"/>
                  <a:gd name="T35" fmla="*/ 63 h 177"/>
                  <a:gd name="T36" fmla="*/ 91 w 91"/>
                  <a:gd name="T37" fmla="*/ 39 h 177"/>
                  <a:gd name="T38" fmla="*/ 91 w 91"/>
                  <a:gd name="T39" fmla="*/ 24 h 177"/>
                  <a:gd name="T40" fmla="*/ 91 w 91"/>
                  <a:gd name="T41" fmla="*/ 18 h 177"/>
                  <a:gd name="T42" fmla="*/ 91 w 91"/>
                  <a:gd name="T43" fmla="*/ 18 h 177"/>
                  <a:gd name="T44" fmla="*/ 90 w 91"/>
                  <a:gd name="T45" fmla="*/ 15 h 177"/>
                  <a:gd name="T46" fmla="*/ 87 w 91"/>
                  <a:gd name="T47" fmla="*/ 11 h 177"/>
                  <a:gd name="T48" fmla="*/ 83 w 91"/>
                  <a:gd name="T49" fmla="*/ 9 h 177"/>
                  <a:gd name="T50" fmla="*/ 77 w 91"/>
                  <a:gd name="T51" fmla="*/ 6 h 177"/>
                  <a:gd name="T52" fmla="*/ 71 w 91"/>
                  <a:gd name="T53" fmla="*/ 3 h 177"/>
                  <a:gd name="T54" fmla="*/ 62 w 91"/>
                  <a:gd name="T55" fmla="*/ 1 h 177"/>
                  <a:gd name="T56" fmla="*/ 54 w 91"/>
                  <a:gd name="T57" fmla="*/ 0 h 177"/>
                  <a:gd name="T58" fmla="*/ 46 w 91"/>
                  <a:gd name="T59" fmla="*/ 0 h 177"/>
                  <a:gd name="T60" fmla="*/ 46 w 91"/>
                  <a:gd name="T61" fmla="*/ 0 h 177"/>
                  <a:gd name="T62" fmla="*/ 38 w 91"/>
                  <a:gd name="T63" fmla="*/ 0 h 177"/>
                  <a:gd name="T64" fmla="*/ 29 w 91"/>
                  <a:gd name="T65" fmla="*/ 1 h 177"/>
                  <a:gd name="T66" fmla="*/ 21 w 91"/>
                  <a:gd name="T67" fmla="*/ 3 h 177"/>
                  <a:gd name="T68" fmla="*/ 15 w 91"/>
                  <a:gd name="T69" fmla="*/ 6 h 177"/>
                  <a:gd name="T70" fmla="*/ 9 w 91"/>
                  <a:gd name="T71" fmla="*/ 9 h 177"/>
                  <a:gd name="T72" fmla="*/ 5 w 91"/>
                  <a:gd name="T73" fmla="*/ 11 h 177"/>
                  <a:gd name="T74" fmla="*/ 2 w 91"/>
                  <a:gd name="T75" fmla="*/ 15 h 177"/>
                  <a:gd name="T76" fmla="*/ 1 w 91"/>
                  <a:gd name="T77" fmla="*/ 18 h 177"/>
                  <a:gd name="T78" fmla="*/ 1 w 91"/>
                  <a:gd name="T79" fmla="*/ 18 h 177"/>
                  <a:gd name="T80" fmla="*/ 1 w 91"/>
                  <a:gd name="T81" fmla="*/ 24 h 177"/>
                  <a:gd name="T82" fmla="*/ 0 w 91"/>
                  <a:gd name="T83" fmla="*/ 39 h 177"/>
                  <a:gd name="T84" fmla="*/ 1 w 91"/>
                  <a:gd name="T85" fmla="*/ 63 h 177"/>
                  <a:gd name="T86" fmla="*/ 3 w 91"/>
                  <a:gd name="T87" fmla="*/ 76 h 177"/>
                  <a:gd name="T88" fmla="*/ 5 w 91"/>
                  <a:gd name="T89" fmla="*/ 92 h 177"/>
                  <a:gd name="T90" fmla="*/ 5 w 91"/>
                  <a:gd name="T91" fmla="*/ 92 h 177"/>
                  <a:gd name="T92" fmla="*/ 6 w 91"/>
                  <a:gd name="T93" fmla="*/ 98 h 177"/>
                  <a:gd name="T94" fmla="*/ 8 w 91"/>
                  <a:gd name="T95" fmla="*/ 101 h 177"/>
                  <a:gd name="T96" fmla="*/ 11 w 91"/>
                  <a:gd name="T97" fmla="*/ 104 h 177"/>
                  <a:gd name="T98" fmla="*/ 12 w 91"/>
                  <a:gd name="T99" fmla="*/ 109 h 177"/>
                  <a:gd name="T100" fmla="*/ 12 w 91"/>
                  <a:gd name="T101" fmla="*/ 109 h 177"/>
                  <a:gd name="T102" fmla="*/ 17 w 91"/>
                  <a:gd name="T103" fmla="*/ 139 h 177"/>
                  <a:gd name="T104" fmla="*/ 20 w 91"/>
                  <a:gd name="T105" fmla="*/ 156 h 177"/>
                  <a:gd name="T106" fmla="*/ 23 w 91"/>
                  <a:gd name="T107" fmla="*/ 168 h 177"/>
                  <a:gd name="T108" fmla="*/ 23 w 91"/>
                  <a:gd name="T109" fmla="*/ 168 h 177"/>
                  <a:gd name="T110" fmla="*/ 24 w 91"/>
                  <a:gd name="T111" fmla="*/ 173 h 177"/>
                  <a:gd name="T112" fmla="*/ 26 w 91"/>
                  <a:gd name="T113" fmla="*/ 175 h 177"/>
                  <a:gd name="T114" fmla="*/ 27 w 91"/>
                  <a:gd name="T115" fmla="*/ 176 h 177"/>
                  <a:gd name="T116" fmla="*/ 31 w 91"/>
                  <a:gd name="T117" fmla="*/ 177 h 177"/>
                  <a:gd name="T118" fmla="*/ 61 w 91"/>
                  <a:gd name="T11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" h="177">
                    <a:moveTo>
                      <a:pt x="61" y="177"/>
                    </a:moveTo>
                    <a:lnTo>
                      <a:pt x="61" y="177"/>
                    </a:lnTo>
                    <a:lnTo>
                      <a:pt x="63" y="176"/>
                    </a:lnTo>
                    <a:lnTo>
                      <a:pt x="65" y="175"/>
                    </a:lnTo>
                    <a:lnTo>
                      <a:pt x="66" y="173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72" y="156"/>
                    </a:lnTo>
                    <a:lnTo>
                      <a:pt x="75" y="139"/>
                    </a:lnTo>
                    <a:lnTo>
                      <a:pt x="79" y="109"/>
                    </a:lnTo>
                    <a:lnTo>
                      <a:pt x="79" y="109"/>
                    </a:lnTo>
                    <a:lnTo>
                      <a:pt x="81" y="104"/>
                    </a:lnTo>
                    <a:lnTo>
                      <a:pt x="83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6"/>
                    </a:lnTo>
                    <a:lnTo>
                      <a:pt x="90" y="63"/>
                    </a:lnTo>
                    <a:lnTo>
                      <a:pt x="91" y="39"/>
                    </a:lnTo>
                    <a:lnTo>
                      <a:pt x="91" y="24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0" y="15"/>
                    </a:lnTo>
                    <a:lnTo>
                      <a:pt x="87" y="11"/>
                    </a:lnTo>
                    <a:lnTo>
                      <a:pt x="83" y="9"/>
                    </a:lnTo>
                    <a:lnTo>
                      <a:pt x="77" y="6"/>
                    </a:lnTo>
                    <a:lnTo>
                      <a:pt x="71" y="3"/>
                    </a:lnTo>
                    <a:lnTo>
                      <a:pt x="62" y="1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1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3" y="76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8"/>
                    </a:lnTo>
                    <a:lnTo>
                      <a:pt x="8" y="101"/>
                    </a:lnTo>
                    <a:lnTo>
                      <a:pt x="11" y="104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7" y="139"/>
                    </a:lnTo>
                    <a:lnTo>
                      <a:pt x="20" y="156"/>
                    </a:lnTo>
                    <a:lnTo>
                      <a:pt x="23" y="168"/>
                    </a:lnTo>
                    <a:lnTo>
                      <a:pt x="23" y="168"/>
                    </a:lnTo>
                    <a:lnTo>
                      <a:pt x="24" y="173"/>
                    </a:lnTo>
                    <a:lnTo>
                      <a:pt x="26" y="175"/>
                    </a:lnTo>
                    <a:lnTo>
                      <a:pt x="27" y="176"/>
                    </a:lnTo>
                    <a:lnTo>
                      <a:pt x="31" y="177"/>
                    </a:lnTo>
                    <a:lnTo>
                      <a:pt x="61" y="177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9" name="Freeform 15"/>
              <p:cNvSpPr>
                <a:spLocks/>
              </p:cNvSpPr>
              <p:nvPr/>
            </p:nvSpPr>
            <p:spPr bwMode="auto">
              <a:xfrm>
                <a:off x="999" y="1082"/>
                <a:ext cx="143" cy="143"/>
              </a:xfrm>
              <a:custGeom>
                <a:avLst/>
                <a:gdLst>
                  <a:gd name="T0" fmla="*/ 143 w 143"/>
                  <a:gd name="T1" fmla="*/ 72 h 143"/>
                  <a:gd name="T2" fmla="*/ 141 w 143"/>
                  <a:gd name="T3" fmla="*/ 87 h 143"/>
                  <a:gd name="T4" fmla="*/ 137 w 143"/>
                  <a:gd name="T5" fmla="*/ 100 h 143"/>
                  <a:gd name="T6" fmla="*/ 131 w 143"/>
                  <a:gd name="T7" fmla="*/ 111 h 143"/>
                  <a:gd name="T8" fmla="*/ 122 w 143"/>
                  <a:gd name="T9" fmla="*/ 123 h 143"/>
                  <a:gd name="T10" fmla="*/ 111 w 143"/>
                  <a:gd name="T11" fmla="*/ 131 h 143"/>
                  <a:gd name="T12" fmla="*/ 99 w 143"/>
                  <a:gd name="T13" fmla="*/ 138 h 143"/>
                  <a:gd name="T14" fmla="*/ 86 w 143"/>
                  <a:gd name="T15" fmla="*/ 142 h 143"/>
                  <a:gd name="T16" fmla="*/ 71 w 143"/>
                  <a:gd name="T17" fmla="*/ 143 h 143"/>
                  <a:gd name="T18" fmla="*/ 64 w 143"/>
                  <a:gd name="T19" fmla="*/ 143 h 143"/>
                  <a:gd name="T20" fmla="*/ 50 w 143"/>
                  <a:gd name="T21" fmla="*/ 140 h 143"/>
                  <a:gd name="T22" fmla="*/ 37 w 143"/>
                  <a:gd name="T23" fmla="*/ 135 h 143"/>
                  <a:gd name="T24" fmla="*/ 26 w 143"/>
                  <a:gd name="T25" fmla="*/ 127 h 143"/>
                  <a:gd name="T26" fmla="*/ 17 w 143"/>
                  <a:gd name="T27" fmla="*/ 117 h 143"/>
                  <a:gd name="T28" fmla="*/ 8 w 143"/>
                  <a:gd name="T29" fmla="*/ 106 h 143"/>
                  <a:gd name="T30" fmla="*/ 3 w 143"/>
                  <a:gd name="T31" fmla="*/ 93 h 143"/>
                  <a:gd name="T32" fmla="*/ 0 w 143"/>
                  <a:gd name="T33" fmla="*/ 79 h 143"/>
                  <a:gd name="T34" fmla="*/ 0 w 143"/>
                  <a:gd name="T35" fmla="*/ 72 h 143"/>
                  <a:gd name="T36" fmla="*/ 1 w 143"/>
                  <a:gd name="T37" fmla="*/ 58 h 143"/>
                  <a:gd name="T38" fmla="*/ 5 w 143"/>
                  <a:gd name="T39" fmla="*/ 44 h 143"/>
                  <a:gd name="T40" fmla="*/ 13 w 143"/>
                  <a:gd name="T41" fmla="*/ 32 h 143"/>
                  <a:gd name="T42" fmla="*/ 21 w 143"/>
                  <a:gd name="T43" fmla="*/ 22 h 143"/>
                  <a:gd name="T44" fmla="*/ 31 w 143"/>
                  <a:gd name="T45" fmla="*/ 13 h 143"/>
                  <a:gd name="T46" fmla="*/ 43 w 143"/>
                  <a:gd name="T47" fmla="*/ 6 h 143"/>
                  <a:gd name="T48" fmla="*/ 57 w 143"/>
                  <a:gd name="T49" fmla="*/ 2 h 143"/>
                  <a:gd name="T50" fmla="*/ 71 w 143"/>
                  <a:gd name="T51" fmla="*/ 0 h 143"/>
                  <a:gd name="T52" fmla="*/ 78 w 143"/>
                  <a:gd name="T53" fmla="*/ 1 h 143"/>
                  <a:gd name="T54" fmla="*/ 93 w 143"/>
                  <a:gd name="T55" fmla="*/ 3 h 143"/>
                  <a:gd name="T56" fmla="*/ 105 w 143"/>
                  <a:gd name="T57" fmla="*/ 9 h 143"/>
                  <a:gd name="T58" fmla="*/ 116 w 143"/>
                  <a:gd name="T59" fmla="*/ 17 h 143"/>
                  <a:gd name="T60" fmla="*/ 127 w 143"/>
                  <a:gd name="T61" fmla="*/ 26 h 143"/>
                  <a:gd name="T62" fmla="*/ 134 w 143"/>
                  <a:gd name="T63" fmla="*/ 38 h 143"/>
                  <a:gd name="T64" fmla="*/ 139 w 143"/>
                  <a:gd name="T65" fmla="*/ 51 h 143"/>
                  <a:gd name="T66" fmla="*/ 142 w 143"/>
                  <a:gd name="T67" fmla="*/ 65 h 143"/>
                  <a:gd name="T68" fmla="*/ 143 w 143"/>
                  <a:gd name="T69" fmla="*/ 7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" h="143">
                    <a:moveTo>
                      <a:pt x="143" y="72"/>
                    </a:moveTo>
                    <a:lnTo>
                      <a:pt x="143" y="72"/>
                    </a:lnTo>
                    <a:lnTo>
                      <a:pt x="142" y="79"/>
                    </a:lnTo>
                    <a:lnTo>
                      <a:pt x="141" y="87"/>
                    </a:lnTo>
                    <a:lnTo>
                      <a:pt x="139" y="93"/>
                    </a:lnTo>
                    <a:lnTo>
                      <a:pt x="137" y="100"/>
                    </a:lnTo>
                    <a:lnTo>
                      <a:pt x="134" y="106"/>
                    </a:lnTo>
                    <a:lnTo>
                      <a:pt x="131" y="111"/>
                    </a:lnTo>
                    <a:lnTo>
                      <a:pt x="127" y="117"/>
                    </a:lnTo>
                    <a:lnTo>
                      <a:pt x="122" y="123"/>
                    </a:lnTo>
                    <a:lnTo>
                      <a:pt x="116" y="127"/>
                    </a:lnTo>
                    <a:lnTo>
                      <a:pt x="111" y="131"/>
                    </a:lnTo>
                    <a:lnTo>
                      <a:pt x="105" y="135"/>
                    </a:lnTo>
                    <a:lnTo>
                      <a:pt x="99" y="138"/>
                    </a:lnTo>
                    <a:lnTo>
                      <a:pt x="93" y="140"/>
                    </a:lnTo>
                    <a:lnTo>
                      <a:pt x="86" y="142"/>
                    </a:lnTo>
                    <a:lnTo>
                      <a:pt x="78" y="143"/>
                    </a:lnTo>
                    <a:lnTo>
                      <a:pt x="71" y="143"/>
                    </a:lnTo>
                    <a:lnTo>
                      <a:pt x="71" y="143"/>
                    </a:lnTo>
                    <a:lnTo>
                      <a:pt x="64" y="143"/>
                    </a:lnTo>
                    <a:lnTo>
                      <a:pt x="57" y="142"/>
                    </a:lnTo>
                    <a:lnTo>
                      <a:pt x="50" y="140"/>
                    </a:lnTo>
                    <a:lnTo>
                      <a:pt x="43" y="138"/>
                    </a:lnTo>
                    <a:lnTo>
                      <a:pt x="37" y="135"/>
                    </a:lnTo>
                    <a:lnTo>
                      <a:pt x="31" y="131"/>
                    </a:lnTo>
                    <a:lnTo>
                      <a:pt x="26" y="127"/>
                    </a:lnTo>
                    <a:lnTo>
                      <a:pt x="21" y="123"/>
                    </a:lnTo>
                    <a:lnTo>
                      <a:pt x="17" y="117"/>
                    </a:lnTo>
                    <a:lnTo>
                      <a:pt x="13" y="111"/>
                    </a:lnTo>
                    <a:lnTo>
                      <a:pt x="8" y="106"/>
                    </a:lnTo>
                    <a:lnTo>
                      <a:pt x="5" y="100"/>
                    </a:lnTo>
                    <a:lnTo>
                      <a:pt x="3" y="93"/>
                    </a:ln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65"/>
                    </a:lnTo>
                    <a:lnTo>
                      <a:pt x="1" y="58"/>
                    </a:lnTo>
                    <a:lnTo>
                      <a:pt x="3" y="51"/>
                    </a:lnTo>
                    <a:lnTo>
                      <a:pt x="5" y="44"/>
                    </a:lnTo>
                    <a:lnTo>
                      <a:pt x="8" y="38"/>
                    </a:lnTo>
                    <a:lnTo>
                      <a:pt x="13" y="32"/>
                    </a:lnTo>
                    <a:lnTo>
                      <a:pt x="17" y="26"/>
                    </a:lnTo>
                    <a:lnTo>
                      <a:pt x="21" y="22"/>
                    </a:lnTo>
                    <a:lnTo>
                      <a:pt x="26" y="17"/>
                    </a:lnTo>
                    <a:lnTo>
                      <a:pt x="31" y="13"/>
                    </a:lnTo>
                    <a:lnTo>
                      <a:pt x="37" y="9"/>
                    </a:lnTo>
                    <a:lnTo>
                      <a:pt x="43" y="6"/>
                    </a:lnTo>
                    <a:lnTo>
                      <a:pt x="50" y="3"/>
                    </a:lnTo>
                    <a:lnTo>
                      <a:pt x="57" y="2"/>
                    </a:lnTo>
                    <a:lnTo>
                      <a:pt x="64" y="1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8" y="1"/>
                    </a:lnTo>
                    <a:lnTo>
                      <a:pt x="86" y="2"/>
                    </a:lnTo>
                    <a:lnTo>
                      <a:pt x="93" y="3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11" y="13"/>
                    </a:lnTo>
                    <a:lnTo>
                      <a:pt x="116" y="17"/>
                    </a:lnTo>
                    <a:lnTo>
                      <a:pt x="122" y="22"/>
                    </a:lnTo>
                    <a:lnTo>
                      <a:pt x="127" y="26"/>
                    </a:lnTo>
                    <a:lnTo>
                      <a:pt x="131" y="32"/>
                    </a:lnTo>
                    <a:lnTo>
                      <a:pt x="134" y="38"/>
                    </a:lnTo>
                    <a:lnTo>
                      <a:pt x="137" y="44"/>
                    </a:lnTo>
                    <a:lnTo>
                      <a:pt x="139" y="51"/>
                    </a:lnTo>
                    <a:lnTo>
                      <a:pt x="141" y="58"/>
                    </a:lnTo>
                    <a:lnTo>
                      <a:pt x="142" y="65"/>
                    </a:lnTo>
                    <a:lnTo>
                      <a:pt x="143" y="72"/>
                    </a:lnTo>
                    <a:lnTo>
                      <a:pt x="143" y="7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0" name="Freeform 16"/>
              <p:cNvSpPr>
                <a:spLocks/>
              </p:cNvSpPr>
              <p:nvPr/>
            </p:nvSpPr>
            <p:spPr bwMode="auto">
              <a:xfrm>
                <a:off x="1016" y="1165"/>
                <a:ext cx="109" cy="47"/>
              </a:xfrm>
              <a:custGeom>
                <a:avLst/>
                <a:gdLst>
                  <a:gd name="T0" fmla="*/ 0 w 109"/>
                  <a:gd name="T1" fmla="*/ 0 h 47"/>
                  <a:gd name="T2" fmla="*/ 0 w 109"/>
                  <a:gd name="T3" fmla="*/ 0 h 47"/>
                  <a:gd name="T4" fmla="*/ 3 w 109"/>
                  <a:gd name="T5" fmla="*/ 10 h 47"/>
                  <a:gd name="T6" fmla="*/ 6 w 109"/>
                  <a:gd name="T7" fmla="*/ 19 h 47"/>
                  <a:gd name="T8" fmla="*/ 12 w 109"/>
                  <a:gd name="T9" fmla="*/ 26 h 47"/>
                  <a:gd name="T10" fmla="*/ 18 w 109"/>
                  <a:gd name="T11" fmla="*/ 33 h 47"/>
                  <a:gd name="T12" fmla="*/ 26 w 109"/>
                  <a:gd name="T13" fmla="*/ 39 h 47"/>
                  <a:gd name="T14" fmla="*/ 35 w 109"/>
                  <a:gd name="T15" fmla="*/ 43 h 47"/>
                  <a:gd name="T16" fmla="*/ 44 w 109"/>
                  <a:gd name="T17" fmla="*/ 46 h 47"/>
                  <a:gd name="T18" fmla="*/ 54 w 109"/>
                  <a:gd name="T19" fmla="*/ 47 h 47"/>
                  <a:gd name="T20" fmla="*/ 54 w 109"/>
                  <a:gd name="T21" fmla="*/ 47 h 47"/>
                  <a:gd name="T22" fmla="*/ 64 w 109"/>
                  <a:gd name="T23" fmla="*/ 46 h 47"/>
                  <a:gd name="T24" fmla="*/ 74 w 109"/>
                  <a:gd name="T25" fmla="*/ 43 h 47"/>
                  <a:gd name="T26" fmla="*/ 83 w 109"/>
                  <a:gd name="T27" fmla="*/ 39 h 47"/>
                  <a:gd name="T28" fmla="*/ 90 w 109"/>
                  <a:gd name="T29" fmla="*/ 33 h 47"/>
                  <a:gd name="T30" fmla="*/ 97 w 109"/>
                  <a:gd name="T31" fmla="*/ 26 h 47"/>
                  <a:gd name="T32" fmla="*/ 102 w 109"/>
                  <a:gd name="T33" fmla="*/ 19 h 47"/>
                  <a:gd name="T34" fmla="*/ 107 w 109"/>
                  <a:gd name="T35" fmla="*/ 10 h 47"/>
                  <a:gd name="T36" fmla="*/ 109 w 109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7">
                    <a:moveTo>
                      <a:pt x="0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6" y="19"/>
                    </a:lnTo>
                    <a:lnTo>
                      <a:pt x="12" y="26"/>
                    </a:lnTo>
                    <a:lnTo>
                      <a:pt x="18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6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64" y="46"/>
                    </a:lnTo>
                    <a:lnTo>
                      <a:pt x="74" y="43"/>
                    </a:lnTo>
                    <a:lnTo>
                      <a:pt x="83" y="39"/>
                    </a:lnTo>
                    <a:lnTo>
                      <a:pt x="90" y="33"/>
                    </a:lnTo>
                    <a:lnTo>
                      <a:pt x="97" y="26"/>
                    </a:lnTo>
                    <a:lnTo>
                      <a:pt x="102" y="19"/>
                    </a:lnTo>
                    <a:lnTo>
                      <a:pt x="107" y="10"/>
                    </a:lnTo>
                    <a:lnTo>
                      <a:pt x="10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1" name="Freeform 17"/>
              <p:cNvSpPr>
                <a:spLocks/>
              </p:cNvSpPr>
              <p:nvPr/>
            </p:nvSpPr>
            <p:spPr bwMode="auto">
              <a:xfrm>
                <a:off x="1040" y="1112"/>
                <a:ext cx="14" cy="36"/>
              </a:xfrm>
              <a:custGeom>
                <a:avLst/>
                <a:gdLst>
                  <a:gd name="T0" fmla="*/ 8 w 14"/>
                  <a:gd name="T1" fmla="*/ 0 h 36"/>
                  <a:gd name="T2" fmla="*/ 8 w 14"/>
                  <a:gd name="T3" fmla="*/ 0 h 36"/>
                  <a:gd name="T4" fmla="*/ 5 w 14"/>
                  <a:gd name="T5" fmla="*/ 0 h 36"/>
                  <a:gd name="T6" fmla="*/ 4 w 14"/>
                  <a:gd name="T7" fmla="*/ 1 h 36"/>
                  <a:gd name="T8" fmla="*/ 2 w 14"/>
                  <a:gd name="T9" fmla="*/ 5 h 36"/>
                  <a:gd name="T10" fmla="*/ 1 w 14"/>
                  <a:gd name="T11" fmla="*/ 11 h 36"/>
                  <a:gd name="T12" fmla="*/ 0 w 14"/>
                  <a:gd name="T13" fmla="*/ 19 h 36"/>
                  <a:gd name="T14" fmla="*/ 0 w 14"/>
                  <a:gd name="T15" fmla="*/ 19 h 36"/>
                  <a:gd name="T16" fmla="*/ 1 w 14"/>
                  <a:gd name="T17" fmla="*/ 26 h 36"/>
                  <a:gd name="T18" fmla="*/ 2 w 14"/>
                  <a:gd name="T19" fmla="*/ 31 h 36"/>
                  <a:gd name="T20" fmla="*/ 4 w 14"/>
                  <a:gd name="T21" fmla="*/ 35 h 36"/>
                  <a:gd name="T22" fmla="*/ 5 w 14"/>
                  <a:gd name="T23" fmla="*/ 36 h 36"/>
                  <a:gd name="T24" fmla="*/ 8 w 14"/>
                  <a:gd name="T25" fmla="*/ 36 h 36"/>
                  <a:gd name="T26" fmla="*/ 8 w 14"/>
                  <a:gd name="T27" fmla="*/ 36 h 36"/>
                  <a:gd name="T28" fmla="*/ 9 w 14"/>
                  <a:gd name="T29" fmla="*/ 36 h 36"/>
                  <a:gd name="T30" fmla="*/ 10 w 14"/>
                  <a:gd name="T31" fmla="*/ 35 h 36"/>
                  <a:gd name="T32" fmla="*/ 13 w 14"/>
                  <a:gd name="T33" fmla="*/ 31 h 36"/>
                  <a:gd name="T34" fmla="*/ 14 w 14"/>
                  <a:gd name="T35" fmla="*/ 26 h 36"/>
                  <a:gd name="T36" fmla="*/ 14 w 14"/>
                  <a:gd name="T37" fmla="*/ 19 h 36"/>
                  <a:gd name="T38" fmla="*/ 14 w 14"/>
                  <a:gd name="T39" fmla="*/ 19 h 36"/>
                  <a:gd name="T40" fmla="*/ 14 w 14"/>
                  <a:gd name="T41" fmla="*/ 11 h 36"/>
                  <a:gd name="T42" fmla="*/ 13 w 14"/>
                  <a:gd name="T43" fmla="*/ 5 h 36"/>
                  <a:gd name="T44" fmla="*/ 10 w 14"/>
                  <a:gd name="T45" fmla="*/ 1 h 36"/>
                  <a:gd name="T46" fmla="*/ 9 w 14"/>
                  <a:gd name="T47" fmla="*/ 0 h 36"/>
                  <a:gd name="T48" fmla="*/ 8 w 14"/>
                  <a:gd name="T49" fmla="*/ 0 h 36"/>
                  <a:gd name="T50" fmla="*/ 8 w 14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6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1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13" y="31"/>
                    </a:lnTo>
                    <a:lnTo>
                      <a:pt x="14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1"/>
                    </a:lnTo>
                    <a:lnTo>
                      <a:pt x="13" y="5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2" name="Freeform 18"/>
              <p:cNvSpPr>
                <a:spLocks/>
              </p:cNvSpPr>
              <p:nvPr/>
            </p:nvSpPr>
            <p:spPr bwMode="auto">
              <a:xfrm>
                <a:off x="1087" y="1112"/>
                <a:ext cx="13" cy="36"/>
              </a:xfrm>
              <a:custGeom>
                <a:avLst/>
                <a:gdLst>
                  <a:gd name="T0" fmla="*/ 7 w 13"/>
                  <a:gd name="T1" fmla="*/ 0 h 36"/>
                  <a:gd name="T2" fmla="*/ 7 w 13"/>
                  <a:gd name="T3" fmla="*/ 0 h 36"/>
                  <a:gd name="T4" fmla="*/ 5 w 13"/>
                  <a:gd name="T5" fmla="*/ 0 h 36"/>
                  <a:gd name="T6" fmla="*/ 4 w 13"/>
                  <a:gd name="T7" fmla="*/ 1 h 36"/>
                  <a:gd name="T8" fmla="*/ 2 w 13"/>
                  <a:gd name="T9" fmla="*/ 5 h 36"/>
                  <a:gd name="T10" fmla="*/ 0 w 13"/>
                  <a:gd name="T11" fmla="*/ 11 h 36"/>
                  <a:gd name="T12" fmla="*/ 0 w 13"/>
                  <a:gd name="T13" fmla="*/ 19 h 36"/>
                  <a:gd name="T14" fmla="*/ 0 w 13"/>
                  <a:gd name="T15" fmla="*/ 19 h 36"/>
                  <a:gd name="T16" fmla="*/ 0 w 13"/>
                  <a:gd name="T17" fmla="*/ 26 h 36"/>
                  <a:gd name="T18" fmla="*/ 2 w 13"/>
                  <a:gd name="T19" fmla="*/ 31 h 36"/>
                  <a:gd name="T20" fmla="*/ 4 w 13"/>
                  <a:gd name="T21" fmla="*/ 35 h 36"/>
                  <a:gd name="T22" fmla="*/ 5 w 13"/>
                  <a:gd name="T23" fmla="*/ 36 h 36"/>
                  <a:gd name="T24" fmla="*/ 7 w 13"/>
                  <a:gd name="T25" fmla="*/ 36 h 36"/>
                  <a:gd name="T26" fmla="*/ 7 w 13"/>
                  <a:gd name="T27" fmla="*/ 36 h 36"/>
                  <a:gd name="T28" fmla="*/ 8 w 13"/>
                  <a:gd name="T29" fmla="*/ 36 h 36"/>
                  <a:gd name="T30" fmla="*/ 9 w 13"/>
                  <a:gd name="T31" fmla="*/ 35 h 36"/>
                  <a:gd name="T32" fmla="*/ 11 w 13"/>
                  <a:gd name="T33" fmla="*/ 31 h 36"/>
                  <a:gd name="T34" fmla="*/ 13 w 13"/>
                  <a:gd name="T35" fmla="*/ 26 h 36"/>
                  <a:gd name="T36" fmla="*/ 13 w 13"/>
                  <a:gd name="T37" fmla="*/ 19 h 36"/>
                  <a:gd name="T38" fmla="*/ 13 w 13"/>
                  <a:gd name="T39" fmla="*/ 19 h 36"/>
                  <a:gd name="T40" fmla="*/ 13 w 13"/>
                  <a:gd name="T41" fmla="*/ 11 h 36"/>
                  <a:gd name="T42" fmla="*/ 11 w 13"/>
                  <a:gd name="T43" fmla="*/ 5 h 36"/>
                  <a:gd name="T44" fmla="*/ 9 w 13"/>
                  <a:gd name="T45" fmla="*/ 1 h 36"/>
                  <a:gd name="T46" fmla="*/ 8 w 13"/>
                  <a:gd name="T47" fmla="*/ 0 h 36"/>
                  <a:gd name="T48" fmla="*/ 7 w 13"/>
                  <a:gd name="T49" fmla="*/ 0 h 36"/>
                  <a:gd name="T50" fmla="*/ 7 w 13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6">
                    <a:moveTo>
                      <a:pt x="7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1"/>
                    </a:lnTo>
                    <a:lnTo>
                      <a:pt x="11" y="5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3" name="Freeform 19"/>
              <p:cNvSpPr>
                <a:spLocks/>
              </p:cNvSpPr>
              <p:nvPr/>
            </p:nvSpPr>
            <p:spPr bwMode="auto">
              <a:xfrm>
                <a:off x="4336" y="2612"/>
                <a:ext cx="142" cy="142"/>
              </a:xfrm>
              <a:custGeom>
                <a:avLst/>
                <a:gdLst>
                  <a:gd name="T0" fmla="*/ 142 w 142"/>
                  <a:gd name="T1" fmla="*/ 70 h 142"/>
                  <a:gd name="T2" fmla="*/ 141 w 142"/>
                  <a:gd name="T3" fmla="*/ 85 h 142"/>
                  <a:gd name="T4" fmla="*/ 137 w 142"/>
                  <a:gd name="T5" fmla="*/ 98 h 142"/>
                  <a:gd name="T6" fmla="*/ 130 w 142"/>
                  <a:gd name="T7" fmla="*/ 111 h 142"/>
                  <a:gd name="T8" fmla="*/ 122 w 142"/>
                  <a:gd name="T9" fmla="*/ 121 h 142"/>
                  <a:gd name="T10" fmla="*/ 111 w 142"/>
                  <a:gd name="T11" fmla="*/ 130 h 142"/>
                  <a:gd name="T12" fmla="*/ 99 w 142"/>
                  <a:gd name="T13" fmla="*/ 136 h 142"/>
                  <a:gd name="T14" fmla="*/ 86 w 142"/>
                  <a:gd name="T15" fmla="*/ 140 h 142"/>
                  <a:gd name="T16" fmla="*/ 71 w 142"/>
                  <a:gd name="T17" fmla="*/ 142 h 142"/>
                  <a:gd name="T18" fmla="*/ 64 w 142"/>
                  <a:gd name="T19" fmla="*/ 141 h 142"/>
                  <a:gd name="T20" fmla="*/ 50 w 142"/>
                  <a:gd name="T21" fmla="*/ 138 h 142"/>
                  <a:gd name="T22" fmla="*/ 38 w 142"/>
                  <a:gd name="T23" fmla="*/ 133 h 142"/>
                  <a:gd name="T24" fmla="*/ 25 w 142"/>
                  <a:gd name="T25" fmla="*/ 126 h 142"/>
                  <a:gd name="T26" fmla="*/ 16 w 142"/>
                  <a:gd name="T27" fmla="*/ 116 h 142"/>
                  <a:gd name="T28" fmla="*/ 9 w 142"/>
                  <a:gd name="T29" fmla="*/ 104 h 142"/>
                  <a:gd name="T30" fmla="*/ 3 w 142"/>
                  <a:gd name="T31" fmla="*/ 92 h 142"/>
                  <a:gd name="T32" fmla="*/ 1 w 142"/>
                  <a:gd name="T33" fmla="*/ 78 h 142"/>
                  <a:gd name="T34" fmla="*/ 0 w 142"/>
                  <a:gd name="T35" fmla="*/ 70 h 142"/>
                  <a:gd name="T36" fmla="*/ 2 w 142"/>
                  <a:gd name="T37" fmla="*/ 56 h 142"/>
                  <a:gd name="T38" fmla="*/ 6 w 142"/>
                  <a:gd name="T39" fmla="*/ 43 h 142"/>
                  <a:gd name="T40" fmla="*/ 12 w 142"/>
                  <a:gd name="T41" fmla="*/ 30 h 142"/>
                  <a:gd name="T42" fmla="*/ 21 w 142"/>
                  <a:gd name="T43" fmla="*/ 20 h 142"/>
                  <a:gd name="T44" fmla="*/ 31 w 142"/>
                  <a:gd name="T45" fmla="*/ 11 h 142"/>
                  <a:gd name="T46" fmla="*/ 44 w 142"/>
                  <a:gd name="T47" fmla="*/ 5 h 142"/>
                  <a:gd name="T48" fmla="*/ 57 w 142"/>
                  <a:gd name="T49" fmla="*/ 1 h 142"/>
                  <a:gd name="T50" fmla="*/ 71 w 142"/>
                  <a:gd name="T51" fmla="*/ 0 h 142"/>
                  <a:gd name="T52" fmla="*/ 79 w 142"/>
                  <a:gd name="T53" fmla="*/ 0 h 142"/>
                  <a:gd name="T54" fmla="*/ 92 w 142"/>
                  <a:gd name="T55" fmla="*/ 3 h 142"/>
                  <a:gd name="T56" fmla="*/ 105 w 142"/>
                  <a:gd name="T57" fmla="*/ 8 h 142"/>
                  <a:gd name="T58" fmla="*/ 117 w 142"/>
                  <a:gd name="T59" fmla="*/ 15 h 142"/>
                  <a:gd name="T60" fmla="*/ 126 w 142"/>
                  <a:gd name="T61" fmla="*/ 25 h 142"/>
                  <a:gd name="T62" fmla="*/ 134 w 142"/>
                  <a:gd name="T63" fmla="*/ 37 h 142"/>
                  <a:gd name="T64" fmla="*/ 139 w 142"/>
                  <a:gd name="T65" fmla="*/ 49 h 142"/>
                  <a:gd name="T66" fmla="*/ 142 w 142"/>
                  <a:gd name="T67" fmla="*/ 63 h 142"/>
                  <a:gd name="T68" fmla="*/ 142 w 142"/>
                  <a:gd name="T69" fmla="*/ 7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" h="142">
                    <a:moveTo>
                      <a:pt x="142" y="70"/>
                    </a:moveTo>
                    <a:lnTo>
                      <a:pt x="142" y="70"/>
                    </a:lnTo>
                    <a:lnTo>
                      <a:pt x="142" y="78"/>
                    </a:lnTo>
                    <a:lnTo>
                      <a:pt x="141" y="85"/>
                    </a:lnTo>
                    <a:lnTo>
                      <a:pt x="139" y="92"/>
                    </a:lnTo>
                    <a:lnTo>
                      <a:pt x="137" y="98"/>
                    </a:lnTo>
                    <a:lnTo>
                      <a:pt x="134" y="104"/>
                    </a:lnTo>
                    <a:lnTo>
                      <a:pt x="130" y="111"/>
                    </a:lnTo>
                    <a:lnTo>
                      <a:pt x="126" y="116"/>
                    </a:lnTo>
                    <a:lnTo>
                      <a:pt x="122" y="121"/>
                    </a:lnTo>
                    <a:lnTo>
                      <a:pt x="117" y="126"/>
                    </a:lnTo>
                    <a:lnTo>
                      <a:pt x="111" y="130"/>
                    </a:lnTo>
                    <a:lnTo>
                      <a:pt x="105" y="133"/>
                    </a:lnTo>
                    <a:lnTo>
                      <a:pt x="99" y="136"/>
                    </a:lnTo>
                    <a:lnTo>
                      <a:pt x="92" y="138"/>
                    </a:lnTo>
                    <a:lnTo>
                      <a:pt x="86" y="140"/>
                    </a:lnTo>
                    <a:lnTo>
                      <a:pt x="79" y="141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64" y="141"/>
                    </a:lnTo>
                    <a:lnTo>
                      <a:pt x="57" y="140"/>
                    </a:lnTo>
                    <a:lnTo>
                      <a:pt x="50" y="138"/>
                    </a:lnTo>
                    <a:lnTo>
                      <a:pt x="44" y="136"/>
                    </a:lnTo>
                    <a:lnTo>
                      <a:pt x="38" y="133"/>
                    </a:lnTo>
                    <a:lnTo>
                      <a:pt x="31" y="130"/>
                    </a:lnTo>
                    <a:lnTo>
                      <a:pt x="25" y="126"/>
                    </a:lnTo>
                    <a:lnTo>
                      <a:pt x="21" y="121"/>
                    </a:lnTo>
                    <a:lnTo>
                      <a:pt x="16" y="116"/>
                    </a:lnTo>
                    <a:lnTo>
                      <a:pt x="12" y="111"/>
                    </a:lnTo>
                    <a:lnTo>
                      <a:pt x="9" y="104"/>
                    </a:lnTo>
                    <a:lnTo>
                      <a:pt x="6" y="98"/>
                    </a:lnTo>
                    <a:lnTo>
                      <a:pt x="3" y="92"/>
                    </a:lnTo>
                    <a:lnTo>
                      <a:pt x="2" y="85"/>
                    </a:lnTo>
                    <a:lnTo>
                      <a:pt x="1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9" y="37"/>
                    </a:lnTo>
                    <a:lnTo>
                      <a:pt x="12" y="30"/>
                    </a:lnTo>
                    <a:lnTo>
                      <a:pt x="16" y="25"/>
                    </a:lnTo>
                    <a:lnTo>
                      <a:pt x="21" y="20"/>
                    </a:lnTo>
                    <a:lnTo>
                      <a:pt x="25" y="15"/>
                    </a:lnTo>
                    <a:lnTo>
                      <a:pt x="31" y="11"/>
                    </a:lnTo>
                    <a:lnTo>
                      <a:pt x="38" y="8"/>
                    </a:lnTo>
                    <a:lnTo>
                      <a:pt x="44" y="5"/>
                    </a:lnTo>
                    <a:lnTo>
                      <a:pt x="50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86" y="1"/>
                    </a:lnTo>
                    <a:lnTo>
                      <a:pt x="92" y="3"/>
                    </a:lnTo>
                    <a:lnTo>
                      <a:pt x="99" y="5"/>
                    </a:lnTo>
                    <a:lnTo>
                      <a:pt x="105" y="8"/>
                    </a:lnTo>
                    <a:lnTo>
                      <a:pt x="111" y="11"/>
                    </a:lnTo>
                    <a:lnTo>
                      <a:pt x="117" y="15"/>
                    </a:lnTo>
                    <a:lnTo>
                      <a:pt x="122" y="20"/>
                    </a:lnTo>
                    <a:lnTo>
                      <a:pt x="126" y="25"/>
                    </a:lnTo>
                    <a:lnTo>
                      <a:pt x="130" y="30"/>
                    </a:lnTo>
                    <a:lnTo>
                      <a:pt x="134" y="37"/>
                    </a:lnTo>
                    <a:lnTo>
                      <a:pt x="137" y="43"/>
                    </a:lnTo>
                    <a:lnTo>
                      <a:pt x="139" y="49"/>
                    </a:lnTo>
                    <a:lnTo>
                      <a:pt x="141" y="56"/>
                    </a:lnTo>
                    <a:lnTo>
                      <a:pt x="142" y="63"/>
                    </a:lnTo>
                    <a:lnTo>
                      <a:pt x="142" y="70"/>
                    </a:lnTo>
                    <a:lnTo>
                      <a:pt x="142" y="7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4" name="Freeform 20"/>
              <p:cNvSpPr>
                <a:spLocks/>
              </p:cNvSpPr>
              <p:nvPr/>
            </p:nvSpPr>
            <p:spPr bwMode="auto">
              <a:xfrm>
                <a:off x="4353" y="2694"/>
                <a:ext cx="109" cy="46"/>
              </a:xfrm>
              <a:custGeom>
                <a:avLst/>
                <a:gdLst>
                  <a:gd name="T0" fmla="*/ 0 w 109"/>
                  <a:gd name="T1" fmla="*/ 0 h 46"/>
                  <a:gd name="T2" fmla="*/ 0 w 109"/>
                  <a:gd name="T3" fmla="*/ 0 h 46"/>
                  <a:gd name="T4" fmla="*/ 2 w 109"/>
                  <a:gd name="T5" fmla="*/ 9 h 46"/>
                  <a:gd name="T6" fmla="*/ 6 w 109"/>
                  <a:gd name="T7" fmla="*/ 18 h 46"/>
                  <a:gd name="T8" fmla="*/ 11 w 109"/>
                  <a:gd name="T9" fmla="*/ 27 h 46"/>
                  <a:gd name="T10" fmla="*/ 19 w 109"/>
                  <a:gd name="T11" fmla="*/ 33 h 46"/>
                  <a:gd name="T12" fmla="*/ 26 w 109"/>
                  <a:gd name="T13" fmla="*/ 39 h 46"/>
                  <a:gd name="T14" fmla="*/ 35 w 109"/>
                  <a:gd name="T15" fmla="*/ 43 h 46"/>
                  <a:gd name="T16" fmla="*/ 44 w 109"/>
                  <a:gd name="T17" fmla="*/ 45 h 46"/>
                  <a:gd name="T18" fmla="*/ 54 w 109"/>
                  <a:gd name="T19" fmla="*/ 46 h 46"/>
                  <a:gd name="T20" fmla="*/ 54 w 109"/>
                  <a:gd name="T21" fmla="*/ 46 h 46"/>
                  <a:gd name="T22" fmla="*/ 64 w 109"/>
                  <a:gd name="T23" fmla="*/ 45 h 46"/>
                  <a:gd name="T24" fmla="*/ 74 w 109"/>
                  <a:gd name="T25" fmla="*/ 43 h 46"/>
                  <a:gd name="T26" fmla="*/ 82 w 109"/>
                  <a:gd name="T27" fmla="*/ 39 h 46"/>
                  <a:gd name="T28" fmla="*/ 90 w 109"/>
                  <a:gd name="T29" fmla="*/ 33 h 46"/>
                  <a:gd name="T30" fmla="*/ 97 w 109"/>
                  <a:gd name="T31" fmla="*/ 27 h 46"/>
                  <a:gd name="T32" fmla="*/ 102 w 109"/>
                  <a:gd name="T33" fmla="*/ 18 h 46"/>
                  <a:gd name="T34" fmla="*/ 106 w 109"/>
                  <a:gd name="T35" fmla="*/ 9 h 46"/>
                  <a:gd name="T36" fmla="*/ 109 w 109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6">
                    <a:moveTo>
                      <a:pt x="0" y="0"/>
                    </a:moveTo>
                    <a:lnTo>
                      <a:pt x="0" y="0"/>
                    </a:lnTo>
                    <a:lnTo>
                      <a:pt x="2" y="9"/>
                    </a:lnTo>
                    <a:lnTo>
                      <a:pt x="6" y="18"/>
                    </a:lnTo>
                    <a:lnTo>
                      <a:pt x="11" y="27"/>
                    </a:lnTo>
                    <a:lnTo>
                      <a:pt x="19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64" y="45"/>
                    </a:lnTo>
                    <a:lnTo>
                      <a:pt x="74" y="43"/>
                    </a:lnTo>
                    <a:lnTo>
                      <a:pt x="82" y="39"/>
                    </a:lnTo>
                    <a:lnTo>
                      <a:pt x="90" y="33"/>
                    </a:lnTo>
                    <a:lnTo>
                      <a:pt x="97" y="27"/>
                    </a:lnTo>
                    <a:lnTo>
                      <a:pt x="102" y="18"/>
                    </a:lnTo>
                    <a:lnTo>
                      <a:pt x="106" y="9"/>
                    </a:lnTo>
                    <a:lnTo>
                      <a:pt x="10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5" name="Freeform 21"/>
              <p:cNvSpPr>
                <a:spLocks/>
              </p:cNvSpPr>
              <p:nvPr/>
            </p:nvSpPr>
            <p:spPr bwMode="auto">
              <a:xfrm>
                <a:off x="4378" y="2640"/>
                <a:ext cx="13" cy="37"/>
              </a:xfrm>
              <a:custGeom>
                <a:avLst/>
                <a:gdLst>
                  <a:gd name="T0" fmla="*/ 6 w 13"/>
                  <a:gd name="T1" fmla="*/ 0 h 37"/>
                  <a:gd name="T2" fmla="*/ 6 w 13"/>
                  <a:gd name="T3" fmla="*/ 0 h 37"/>
                  <a:gd name="T4" fmla="*/ 5 w 13"/>
                  <a:gd name="T5" fmla="*/ 1 h 37"/>
                  <a:gd name="T6" fmla="*/ 4 w 13"/>
                  <a:gd name="T7" fmla="*/ 2 h 37"/>
                  <a:gd name="T8" fmla="*/ 2 w 13"/>
                  <a:gd name="T9" fmla="*/ 5 h 37"/>
                  <a:gd name="T10" fmla="*/ 0 w 13"/>
                  <a:gd name="T11" fmla="*/ 12 h 37"/>
                  <a:gd name="T12" fmla="*/ 0 w 13"/>
                  <a:gd name="T13" fmla="*/ 19 h 37"/>
                  <a:gd name="T14" fmla="*/ 0 w 13"/>
                  <a:gd name="T15" fmla="*/ 19 h 37"/>
                  <a:gd name="T16" fmla="*/ 0 w 13"/>
                  <a:gd name="T17" fmla="*/ 26 h 37"/>
                  <a:gd name="T18" fmla="*/ 2 w 13"/>
                  <a:gd name="T19" fmla="*/ 32 h 37"/>
                  <a:gd name="T20" fmla="*/ 4 w 13"/>
                  <a:gd name="T21" fmla="*/ 35 h 37"/>
                  <a:gd name="T22" fmla="*/ 5 w 13"/>
                  <a:gd name="T23" fmla="*/ 36 h 37"/>
                  <a:gd name="T24" fmla="*/ 6 w 13"/>
                  <a:gd name="T25" fmla="*/ 37 h 37"/>
                  <a:gd name="T26" fmla="*/ 6 w 13"/>
                  <a:gd name="T27" fmla="*/ 37 h 37"/>
                  <a:gd name="T28" fmla="*/ 8 w 13"/>
                  <a:gd name="T29" fmla="*/ 36 h 37"/>
                  <a:gd name="T30" fmla="*/ 9 w 13"/>
                  <a:gd name="T31" fmla="*/ 35 h 37"/>
                  <a:gd name="T32" fmla="*/ 11 w 13"/>
                  <a:gd name="T33" fmla="*/ 32 h 37"/>
                  <a:gd name="T34" fmla="*/ 12 w 13"/>
                  <a:gd name="T35" fmla="*/ 26 h 37"/>
                  <a:gd name="T36" fmla="*/ 13 w 13"/>
                  <a:gd name="T37" fmla="*/ 19 h 37"/>
                  <a:gd name="T38" fmla="*/ 13 w 13"/>
                  <a:gd name="T39" fmla="*/ 19 h 37"/>
                  <a:gd name="T40" fmla="*/ 12 w 13"/>
                  <a:gd name="T41" fmla="*/ 12 h 37"/>
                  <a:gd name="T42" fmla="*/ 11 w 13"/>
                  <a:gd name="T43" fmla="*/ 5 h 37"/>
                  <a:gd name="T44" fmla="*/ 9 w 13"/>
                  <a:gd name="T45" fmla="*/ 2 h 37"/>
                  <a:gd name="T46" fmla="*/ 8 w 13"/>
                  <a:gd name="T47" fmla="*/ 1 h 37"/>
                  <a:gd name="T48" fmla="*/ 6 w 13"/>
                  <a:gd name="T49" fmla="*/ 0 h 37"/>
                  <a:gd name="T50" fmla="*/ 6 w 13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7">
                    <a:moveTo>
                      <a:pt x="6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2"/>
                    </a:lnTo>
                    <a:lnTo>
                      <a:pt x="12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2" y="12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6" name="Freeform 22"/>
              <p:cNvSpPr>
                <a:spLocks/>
              </p:cNvSpPr>
              <p:nvPr/>
            </p:nvSpPr>
            <p:spPr bwMode="auto">
              <a:xfrm>
                <a:off x="4423" y="2640"/>
                <a:ext cx="14" cy="37"/>
              </a:xfrm>
              <a:custGeom>
                <a:avLst/>
                <a:gdLst>
                  <a:gd name="T0" fmla="*/ 7 w 14"/>
                  <a:gd name="T1" fmla="*/ 0 h 37"/>
                  <a:gd name="T2" fmla="*/ 7 w 14"/>
                  <a:gd name="T3" fmla="*/ 0 h 37"/>
                  <a:gd name="T4" fmla="*/ 6 w 14"/>
                  <a:gd name="T5" fmla="*/ 1 h 37"/>
                  <a:gd name="T6" fmla="*/ 4 w 14"/>
                  <a:gd name="T7" fmla="*/ 2 h 37"/>
                  <a:gd name="T8" fmla="*/ 2 w 14"/>
                  <a:gd name="T9" fmla="*/ 5 h 37"/>
                  <a:gd name="T10" fmla="*/ 1 w 14"/>
                  <a:gd name="T11" fmla="*/ 12 h 37"/>
                  <a:gd name="T12" fmla="*/ 0 w 14"/>
                  <a:gd name="T13" fmla="*/ 19 h 37"/>
                  <a:gd name="T14" fmla="*/ 0 w 14"/>
                  <a:gd name="T15" fmla="*/ 19 h 37"/>
                  <a:gd name="T16" fmla="*/ 1 w 14"/>
                  <a:gd name="T17" fmla="*/ 26 h 37"/>
                  <a:gd name="T18" fmla="*/ 2 w 14"/>
                  <a:gd name="T19" fmla="*/ 32 h 37"/>
                  <a:gd name="T20" fmla="*/ 4 w 14"/>
                  <a:gd name="T21" fmla="*/ 35 h 37"/>
                  <a:gd name="T22" fmla="*/ 6 w 14"/>
                  <a:gd name="T23" fmla="*/ 36 h 37"/>
                  <a:gd name="T24" fmla="*/ 7 w 14"/>
                  <a:gd name="T25" fmla="*/ 37 h 37"/>
                  <a:gd name="T26" fmla="*/ 7 w 14"/>
                  <a:gd name="T27" fmla="*/ 37 h 37"/>
                  <a:gd name="T28" fmla="*/ 8 w 14"/>
                  <a:gd name="T29" fmla="*/ 36 h 37"/>
                  <a:gd name="T30" fmla="*/ 10 w 14"/>
                  <a:gd name="T31" fmla="*/ 35 h 37"/>
                  <a:gd name="T32" fmla="*/ 12 w 14"/>
                  <a:gd name="T33" fmla="*/ 32 h 37"/>
                  <a:gd name="T34" fmla="*/ 13 w 14"/>
                  <a:gd name="T35" fmla="*/ 26 h 37"/>
                  <a:gd name="T36" fmla="*/ 14 w 14"/>
                  <a:gd name="T37" fmla="*/ 19 h 37"/>
                  <a:gd name="T38" fmla="*/ 14 w 14"/>
                  <a:gd name="T39" fmla="*/ 19 h 37"/>
                  <a:gd name="T40" fmla="*/ 13 w 14"/>
                  <a:gd name="T41" fmla="*/ 12 h 37"/>
                  <a:gd name="T42" fmla="*/ 12 w 14"/>
                  <a:gd name="T43" fmla="*/ 5 h 37"/>
                  <a:gd name="T44" fmla="*/ 10 w 14"/>
                  <a:gd name="T45" fmla="*/ 2 h 37"/>
                  <a:gd name="T46" fmla="*/ 8 w 14"/>
                  <a:gd name="T47" fmla="*/ 1 h 37"/>
                  <a:gd name="T48" fmla="*/ 7 w 14"/>
                  <a:gd name="T49" fmla="*/ 0 h 37"/>
                  <a:gd name="T50" fmla="*/ 7 w 14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7">
                    <a:moveTo>
                      <a:pt x="7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6" y="36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10" y="35"/>
                    </a:lnTo>
                    <a:lnTo>
                      <a:pt x="12" y="32"/>
                    </a:lnTo>
                    <a:lnTo>
                      <a:pt x="13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2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7" name="Freeform 23"/>
              <p:cNvSpPr>
                <a:spLocks noEditPoints="1"/>
              </p:cNvSpPr>
              <p:nvPr/>
            </p:nvSpPr>
            <p:spPr bwMode="auto">
              <a:xfrm>
                <a:off x="1907" y="861"/>
                <a:ext cx="88" cy="96"/>
              </a:xfrm>
              <a:custGeom>
                <a:avLst/>
                <a:gdLst>
                  <a:gd name="T0" fmla="*/ 40 w 88"/>
                  <a:gd name="T1" fmla="*/ 0 h 96"/>
                  <a:gd name="T2" fmla="*/ 40 w 88"/>
                  <a:gd name="T3" fmla="*/ 0 h 96"/>
                  <a:gd name="T4" fmla="*/ 34 w 88"/>
                  <a:gd name="T5" fmla="*/ 0 h 96"/>
                  <a:gd name="T6" fmla="*/ 28 w 88"/>
                  <a:gd name="T7" fmla="*/ 1 h 96"/>
                  <a:gd name="T8" fmla="*/ 23 w 88"/>
                  <a:gd name="T9" fmla="*/ 3 h 96"/>
                  <a:gd name="T10" fmla="*/ 18 w 88"/>
                  <a:gd name="T11" fmla="*/ 5 h 96"/>
                  <a:gd name="T12" fmla="*/ 13 w 88"/>
                  <a:gd name="T13" fmla="*/ 8 h 96"/>
                  <a:gd name="T14" fmla="*/ 9 w 88"/>
                  <a:gd name="T15" fmla="*/ 11 h 96"/>
                  <a:gd name="T16" fmla="*/ 4 w 88"/>
                  <a:gd name="T17" fmla="*/ 15 h 96"/>
                  <a:gd name="T18" fmla="*/ 1 w 88"/>
                  <a:gd name="T19" fmla="*/ 20 h 96"/>
                  <a:gd name="T20" fmla="*/ 28 w 88"/>
                  <a:gd name="T21" fmla="*/ 46 h 96"/>
                  <a:gd name="T22" fmla="*/ 0 w 88"/>
                  <a:gd name="T23" fmla="*/ 74 h 96"/>
                  <a:gd name="T24" fmla="*/ 0 w 88"/>
                  <a:gd name="T25" fmla="*/ 74 h 96"/>
                  <a:gd name="T26" fmla="*/ 4 w 88"/>
                  <a:gd name="T27" fmla="*/ 79 h 96"/>
                  <a:gd name="T28" fmla="*/ 8 w 88"/>
                  <a:gd name="T29" fmla="*/ 83 h 96"/>
                  <a:gd name="T30" fmla="*/ 13 w 88"/>
                  <a:gd name="T31" fmla="*/ 86 h 96"/>
                  <a:gd name="T32" fmla="*/ 18 w 88"/>
                  <a:gd name="T33" fmla="*/ 90 h 96"/>
                  <a:gd name="T34" fmla="*/ 23 w 88"/>
                  <a:gd name="T35" fmla="*/ 92 h 96"/>
                  <a:gd name="T36" fmla="*/ 28 w 88"/>
                  <a:gd name="T37" fmla="*/ 94 h 96"/>
                  <a:gd name="T38" fmla="*/ 34 w 88"/>
                  <a:gd name="T39" fmla="*/ 95 h 96"/>
                  <a:gd name="T40" fmla="*/ 40 w 88"/>
                  <a:gd name="T41" fmla="*/ 96 h 96"/>
                  <a:gd name="T42" fmla="*/ 40 w 88"/>
                  <a:gd name="T43" fmla="*/ 96 h 96"/>
                  <a:gd name="T44" fmla="*/ 50 w 88"/>
                  <a:gd name="T45" fmla="*/ 95 h 96"/>
                  <a:gd name="T46" fmla="*/ 59 w 88"/>
                  <a:gd name="T47" fmla="*/ 92 h 96"/>
                  <a:gd name="T48" fmla="*/ 67 w 88"/>
                  <a:gd name="T49" fmla="*/ 87 h 96"/>
                  <a:gd name="T50" fmla="*/ 73 w 88"/>
                  <a:gd name="T51" fmla="*/ 81 h 96"/>
                  <a:gd name="T52" fmla="*/ 80 w 88"/>
                  <a:gd name="T53" fmla="*/ 74 h 96"/>
                  <a:gd name="T54" fmla="*/ 84 w 88"/>
                  <a:gd name="T55" fmla="*/ 66 h 96"/>
                  <a:gd name="T56" fmla="*/ 87 w 88"/>
                  <a:gd name="T57" fmla="*/ 57 h 96"/>
                  <a:gd name="T58" fmla="*/ 88 w 88"/>
                  <a:gd name="T59" fmla="*/ 47 h 96"/>
                  <a:gd name="T60" fmla="*/ 88 w 88"/>
                  <a:gd name="T61" fmla="*/ 47 h 96"/>
                  <a:gd name="T62" fmla="*/ 87 w 88"/>
                  <a:gd name="T63" fmla="*/ 38 h 96"/>
                  <a:gd name="T64" fmla="*/ 84 w 88"/>
                  <a:gd name="T65" fmla="*/ 29 h 96"/>
                  <a:gd name="T66" fmla="*/ 80 w 88"/>
                  <a:gd name="T67" fmla="*/ 21 h 96"/>
                  <a:gd name="T68" fmla="*/ 73 w 88"/>
                  <a:gd name="T69" fmla="*/ 13 h 96"/>
                  <a:gd name="T70" fmla="*/ 67 w 88"/>
                  <a:gd name="T71" fmla="*/ 8 h 96"/>
                  <a:gd name="T72" fmla="*/ 59 w 88"/>
                  <a:gd name="T73" fmla="*/ 3 h 96"/>
                  <a:gd name="T74" fmla="*/ 50 w 88"/>
                  <a:gd name="T75" fmla="*/ 1 h 96"/>
                  <a:gd name="T76" fmla="*/ 40 w 88"/>
                  <a:gd name="T77" fmla="*/ 0 h 96"/>
                  <a:gd name="T78" fmla="*/ 40 w 88"/>
                  <a:gd name="T79" fmla="*/ 0 h 96"/>
                  <a:gd name="T80" fmla="*/ 42 w 88"/>
                  <a:gd name="T81" fmla="*/ 33 h 96"/>
                  <a:gd name="T82" fmla="*/ 42 w 88"/>
                  <a:gd name="T83" fmla="*/ 33 h 96"/>
                  <a:gd name="T84" fmla="*/ 39 w 88"/>
                  <a:gd name="T85" fmla="*/ 32 h 96"/>
                  <a:gd name="T86" fmla="*/ 36 w 88"/>
                  <a:gd name="T87" fmla="*/ 30 h 96"/>
                  <a:gd name="T88" fmla="*/ 35 w 88"/>
                  <a:gd name="T89" fmla="*/ 28 h 96"/>
                  <a:gd name="T90" fmla="*/ 34 w 88"/>
                  <a:gd name="T91" fmla="*/ 24 h 96"/>
                  <a:gd name="T92" fmla="*/ 34 w 88"/>
                  <a:gd name="T93" fmla="*/ 24 h 96"/>
                  <a:gd name="T94" fmla="*/ 35 w 88"/>
                  <a:gd name="T95" fmla="*/ 21 h 96"/>
                  <a:gd name="T96" fmla="*/ 36 w 88"/>
                  <a:gd name="T97" fmla="*/ 19 h 96"/>
                  <a:gd name="T98" fmla="*/ 39 w 88"/>
                  <a:gd name="T99" fmla="*/ 17 h 96"/>
                  <a:gd name="T100" fmla="*/ 42 w 88"/>
                  <a:gd name="T101" fmla="*/ 15 h 96"/>
                  <a:gd name="T102" fmla="*/ 42 w 88"/>
                  <a:gd name="T103" fmla="*/ 15 h 96"/>
                  <a:gd name="T104" fmla="*/ 46 w 88"/>
                  <a:gd name="T105" fmla="*/ 17 h 96"/>
                  <a:gd name="T106" fmla="*/ 49 w 88"/>
                  <a:gd name="T107" fmla="*/ 19 h 96"/>
                  <a:gd name="T108" fmla="*/ 51 w 88"/>
                  <a:gd name="T109" fmla="*/ 21 h 96"/>
                  <a:gd name="T110" fmla="*/ 51 w 88"/>
                  <a:gd name="T111" fmla="*/ 24 h 96"/>
                  <a:gd name="T112" fmla="*/ 51 w 88"/>
                  <a:gd name="T113" fmla="*/ 24 h 96"/>
                  <a:gd name="T114" fmla="*/ 51 w 88"/>
                  <a:gd name="T115" fmla="*/ 28 h 96"/>
                  <a:gd name="T116" fmla="*/ 49 w 88"/>
                  <a:gd name="T117" fmla="*/ 30 h 96"/>
                  <a:gd name="T118" fmla="*/ 46 w 88"/>
                  <a:gd name="T119" fmla="*/ 32 h 96"/>
                  <a:gd name="T120" fmla="*/ 42 w 88"/>
                  <a:gd name="T121" fmla="*/ 33 h 96"/>
                  <a:gd name="T122" fmla="*/ 42 w 88"/>
                  <a:gd name="T123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8" h="96">
                    <a:moveTo>
                      <a:pt x="40" y="0"/>
                    </a:moveTo>
                    <a:lnTo>
                      <a:pt x="40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8" y="5"/>
                    </a:lnTo>
                    <a:lnTo>
                      <a:pt x="13" y="8"/>
                    </a:lnTo>
                    <a:lnTo>
                      <a:pt x="9" y="11"/>
                    </a:lnTo>
                    <a:lnTo>
                      <a:pt x="4" y="15"/>
                    </a:lnTo>
                    <a:lnTo>
                      <a:pt x="1" y="20"/>
                    </a:lnTo>
                    <a:lnTo>
                      <a:pt x="28" y="4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4" y="79"/>
                    </a:lnTo>
                    <a:lnTo>
                      <a:pt x="8" y="83"/>
                    </a:lnTo>
                    <a:lnTo>
                      <a:pt x="13" y="86"/>
                    </a:lnTo>
                    <a:lnTo>
                      <a:pt x="18" y="90"/>
                    </a:lnTo>
                    <a:lnTo>
                      <a:pt x="23" y="92"/>
                    </a:lnTo>
                    <a:lnTo>
                      <a:pt x="28" y="94"/>
                    </a:lnTo>
                    <a:lnTo>
                      <a:pt x="34" y="95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50" y="95"/>
                    </a:lnTo>
                    <a:lnTo>
                      <a:pt x="59" y="92"/>
                    </a:lnTo>
                    <a:lnTo>
                      <a:pt x="67" y="87"/>
                    </a:lnTo>
                    <a:lnTo>
                      <a:pt x="73" y="81"/>
                    </a:lnTo>
                    <a:lnTo>
                      <a:pt x="80" y="74"/>
                    </a:lnTo>
                    <a:lnTo>
                      <a:pt x="84" y="66"/>
                    </a:lnTo>
                    <a:lnTo>
                      <a:pt x="87" y="57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87" y="38"/>
                    </a:lnTo>
                    <a:lnTo>
                      <a:pt x="84" y="29"/>
                    </a:lnTo>
                    <a:lnTo>
                      <a:pt x="80" y="21"/>
                    </a:lnTo>
                    <a:lnTo>
                      <a:pt x="73" y="13"/>
                    </a:lnTo>
                    <a:lnTo>
                      <a:pt x="67" y="8"/>
                    </a:lnTo>
                    <a:lnTo>
                      <a:pt x="59" y="3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2" y="33"/>
                    </a:moveTo>
                    <a:lnTo>
                      <a:pt x="42" y="33"/>
                    </a:lnTo>
                    <a:lnTo>
                      <a:pt x="39" y="32"/>
                    </a:lnTo>
                    <a:lnTo>
                      <a:pt x="36" y="30"/>
                    </a:lnTo>
                    <a:lnTo>
                      <a:pt x="35" y="28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5" y="21"/>
                    </a:lnTo>
                    <a:lnTo>
                      <a:pt x="36" y="19"/>
                    </a:lnTo>
                    <a:lnTo>
                      <a:pt x="39" y="1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6" y="17"/>
                    </a:lnTo>
                    <a:lnTo>
                      <a:pt x="49" y="19"/>
                    </a:lnTo>
                    <a:lnTo>
                      <a:pt x="51" y="21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8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42" y="33"/>
                    </a:lnTo>
                    <a:lnTo>
                      <a:pt x="42" y="3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8" name="Freeform 24"/>
              <p:cNvSpPr>
                <a:spLocks/>
              </p:cNvSpPr>
              <p:nvPr/>
            </p:nvSpPr>
            <p:spPr bwMode="auto">
              <a:xfrm>
                <a:off x="1769" y="707"/>
                <a:ext cx="226" cy="138"/>
              </a:xfrm>
              <a:custGeom>
                <a:avLst/>
                <a:gdLst>
                  <a:gd name="T0" fmla="*/ 209 w 226"/>
                  <a:gd name="T1" fmla="*/ 0 h 138"/>
                  <a:gd name="T2" fmla="*/ 17 w 226"/>
                  <a:gd name="T3" fmla="*/ 0 h 138"/>
                  <a:gd name="T4" fmla="*/ 17 w 226"/>
                  <a:gd name="T5" fmla="*/ 0 h 138"/>
                  <a:gd name="T6" fmla="*/ 13 w 226"/>
                  <a:gd name="T7" fmla="*/ 0 h 138"/>
                  <a:gd name="T8" fmla="*/ 11 w 226"/>
                  <a:gd name="T9" fmla="*/ 1 h 138"/>
                  <a:gd name="T10" fmla="*/ 6 w 226"/>
                  <a:gd name="T11" fmla="*/ 4 h 138"/>
                  <a:gd name="T12" fmla="*/ 2 w 226"/>
                  <a:gd name="T13" fmla="*/ 9 h 138"/>
                  <a:gd name="T14" fmla="*/ 0 w 226"/>
                  <a:gd name="T15" fmla="*/ 12 h 138"/>
                  <a:gd name="T16" fmla="*/ 0 w 226"/>
                  <a:gd name="T17" fmla="*/ 15 h 138"/>
                  <a:gd name="T18" fmla="*/ 0 w 226"/>
                  <a:gd name="T19" fmla="*/ 41 h 138"/>
                  <a:gd name="T20" fmla="*/ 0 w 226"/>
                  <a:gd name="T21" fmla="*/ 41 h 138"/>
                  <a:gd name="T22" fmla="*/ 0 w 226"/>
                  <a:gd name="T23" fmla="*/ 44 h 138"/>
                  <a:gd name="T24" fmla="*/ 2 w 226"/>
                  <a:gd name="T25" fmla="*/ 47 h 138"/>
                  <a:gd name="T26" fmla="*/ 6 w 226"/>
                  <a:gd name="T27" fmla="*/ 52 h 138"/>
                  <a:gd name="T28" fmla="*/ 11 w 226"/>
                  <a:gd name="T29" fmla="*/ 55 h 138"/>
                  <a:gd name="T30" fmla="*/ 13 w 226"/>
                  <a:gd name="T31" fmla="*/ 56 h 138"/>
                  <a:gd name="T32" fmla="*/ 17 w 226"/>
                  <a:gd name="T33" fmla="*/ 57 h 138"/>
                  <a:gd name="T34" fmla="*/ 169 w 226"/>
                  <a:gd name="T35" fmla="*/ 57 h 138"/>
                  <a:gd name="T36" fmla="*/ 186 w 226"/>
                  <a:gd name="T37" fmla="*/ 138 h 138"/>
                  <a:gd name="T38" fmla="*/ 201 w 226"/>
                  <a:gd name="T39" fmla="*/ 57 h 138"/>
                  <a:gd name="T40" fmla="*/ 209 w 226"/>
                  <a:gd name="T41" fmla="*/ 57 h 138"/>
                  <a:gd name="T42" fmla="*/ 209 w 226"/>
                  <a:gd name="T43" fmla="*/ 57 h 138"/>
                  <a:gd name="T44" fmla="*/ 213 w 226"/>
                  <a:gd name="T45" fmla="*/ 56 h 138"/>
                  <a:gd name="T46" fmla="*/ 216 w 226"/>
                  <a:gd name="T47" fmla="*/ 55 h 138"/>
                  <a:gd name="T48" fmla="*/ 221 w 226"/>
                  <a:gd name="T49" fmla="*/ 52 h 138"/>
                  <a:gd name="T50" fmla="*/ 225 w 226"/>
                  <a:gd name="T51" fmla="*/ 47 h 138"/>
                  <a:gd name="T52" fmla="*/ 226 w 226"/>
                  <a:gd name="T53" fmla="*/ 44 h 138"/>
                  <a:gd name="T54" fmla="*/ 226 w 226"/>
                  <a:gd name="T55" fmla="*/ 41 h 138"/>
                  <a:gd name="T56" fmla="*/ 226 w 226"/>
                  <a:gd name="T57" fmla="*/ 15 h 138"/>
                  <a:gd name="T58" fmla="*/ 226 w 226"/>
                  <a:gd name="T59" fmla="*/ 15 h 138"/>
                  <a:gd name="T60" fmla="*/ 226 w 226"/>
                  <a:gd name="T61" fmla="*/ 12 h 138"/>
                  <a:gd name="T62" fmla="*/ 225 w 226"/>
                  <a:gd name="T63" fmla="*/ 9 h 138"/>
                  <a:gd name="T64" fmla="*/ 221 w 226"/>
                  <a:gd name="T65" fmla="*/ 4 h 138"/>
                  <a:gd name="T66" fmla="*/ 216 w 226"/>
                  <a:gd name="T67" fmla="*/ 1 h 138"/>
                  <a:gd name="T68" fmla="*/ 213 w 226"/>
                  <a:gd name="T69" fmla="*/ 0 h 138"/>
                  <a:gd name="T70" fmla="*/ 209 w 226"/>
                  <a:gd name="T71" fmla="*/ 0 h 138"/>
                  <a:gd name="T72" fmla="*/ 209 w 226"/>
                  <a:gd name="T7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6" h="138">
                    <a:moveTo>
                      <a:pt x="209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47"/>
                    </a:lnTo>
                    <a:lnTo>
                      <a:pt x="6" y="52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169" y="57"/>
                    </a:lnTo>
                    <a:lnTo>
                      <a:pt x="186" y="138"/>
                    </a:lnTo>
                    <a:lnTo>
                      <a:pt x="201" y="57"/>
                    </a:lnTo>
                    <a:lnTo>
                      <a:pt x="209" y="57"/>
                    </a:lnTo>
                    <a:lnTo>
                      <a:pt x="209" y="57"/>
                    </a:lnTo>
                    <a:lnTo>
                      <a:pt x="213" y="56"/>
                    </a:lnTo>
                    <a:lnTo>
                      <a:pt x="216" y="55"/>
                    </a:lnTo>
                    <a:lnTo>
                      <a:pt x="221" y="52"/>
                    </a:lnTo>
                    <a:lnTo>
                      <a:pt x="225" y="47"/>
                    </a:lnTo>
                    <a:lnTo>
                      <a:pt x="226" y="44"/>
                    </a:lnTo>
                    <a:lnTo>
                      <a:pt x="226" y="41"/>
                    </a:lnTo>
                    <a:lnTo>
                      <a:pt x="226" y="15"/>
                    </a:lnTo>
                    <a:lnTo>
                      <a:pt x="226" y="15"/>
                    </a:lnTo>
                    <a:lnTo>
                      <a:pt x="226" y="12"/>
                    </a:lnTo>
                    <a:lnTo>
                      <a:pt x="225" y="9"/>
                    </a:lnTo>
                    <a:lnTo>
                      <a:pt x="221" y="4"/>
                    </a:lnTo>
                    <a:lnTo>
                      <a:pt x="216" y="1"/>
                    </a:lnTo>
                    <a:lnTo>
                      <a:pt x="213" y="0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9" name="Freeform 25"/>
              <p:cNvSpPr>
                <a:spLocks noEditPoints="1"/>
              </p:cNvSpPr>
              <p:nvPr/>
            </p:nvSpPr>
            <p:spPr bwMode="auto">
              <a:xfrm>
                <a:off x="1776" y="861"/>
                <a:ext cx="87" cy="96"/>
              </a:xfrm>
              <a:custGeom>
                <a:avLst/>
                <a:gdLst>
                  <a:gd name="T0" fmla="*/ 59 w 87"/>
                  <a:gd name="T1" fmla="*/ 46 h 96"/>
                  <a:gd name="T2" fmla="*/ 86 w 87"/>
                  <a:gd name="T3" fmla="*/ 20 h 96"/>
                  <a:gd name="T4" fmla="*/ 86 w 87"/>
                  <a:gd name="T5" fmla="*/ 20 h 96"/>
                  <a:gd name="T6" fmla="*/ 82 w 87"/>
                  <a:gd name="T7" fmla="*/ 15 h 96"/>
                  <a:gd name="T8" fmla="*/ 79 w 87"/>
                  <a:gd name="T9" fmla="*/ 11 h 96"/>
                  <a:gd name="T10" fmla="*/ 74 w 87"/>
                  <a:gd name="T11" fmla="*/ 8 h 96"/>
                  <a:gd name="T12" fmla="*/ 70 w 87"/>
                  <a:gd name="T13" fmla="*/ 5 h 96"/>
                  <a:gd name="T14" fmla="*/ 64 w 87"/>
                  <a:gd name="T15" fmla="*/ 3 h 96"/>
                  <a:gd name="T16" fmla="*/ 58 w 87"/>
                  <a:gd name="T17" fmla="*/ 1 h 96"/>
                  <a:gd name="T18" fmla="*/ 53 w 87"/>
                  <a:gd name="T19" fmla="*/ 0 h 96"/>
                  <a:gd name="T20" fmla="*/ 47 w 87"/>
                  <a:gd name="T21" fmla="*/ 0 h 96"/>
                  <a:gd name="T22" fmla="*/ 47 w 87"/>
                  <a:gd name="T23" fmla="*/ 0 h 96"/>
                  <a:gd name="T24" fmla="*/ 38 w 87"/>
                  <a:gd name="T25" fmla="*/ 1 h 96"/>
                  <a:gd name="T26" fmla="*/ 28 w 87"/>
                  <a:gd name="T27" fmla="*/ 3 h 96"/>
                  <a:gd name="T28" fmla="*/ 20 w 87"/>
                  <a:gd name="T29" fmla="*/ 8 h 96"/>
                  <a:gd name="T30" fmla="*/ 13 w 87"/>
                  <a:gd name="T31" fmla="*/ 13 h 96"/>
                  <a:gd name="T32" fmla="*/ 8 w 87"/>
                  <a:gd name="T33" fmla="*/ 21 h 96"/>
                  <a:gd name="T34" fmla="*/ 3 w 87"/>
                  <a:gd name="T35" fmla="*/ 29 h 96"/>
                  <a:gd name="T36" fmla="*/ 1 w 87"/>
                  <a:gd name="T37" fmla="*/ 38 h 96"/>
                  <a:gd name="T38" fmla="*/ 0 w 87"/>
                  <a:gd name="T39" fmla="*/ 47 h 96"/>
                  <a:gd name="T40" fmla="*/ 0 w 87"/>
                  <a:gd name="T41" fmla="*/ 47 h 96"/>
                  <a:gd name="T42" fmla="*/ 1 w 87"/>
                  <a:gd name="T43" fmla="*/ 57 h 96"/>
                  <a:gd name="T44" fmla="*/ 3 w 87"/>
                  <a:gd name="T45" fmla="*/ 66 h 96"/>
                  <a:gd name="T46" fmla="*/ 8 w 87"/>
                  <a:gd name="T47" fmla="*/ 74 h 96"/>
                  <a:gd name="T48" fmla="*/ 13 w 87"/>
                  <a:gd name="T49" fmla="*/ 81 h 96"/>
                  <a:gd name="T50" fmla="*/ 20 w 87"/>
                  <a:gd name="T51" fmla="*/ 87 h 96"/>
                  <a:gd name="T52" fmla="*/ 28 w 87"/>
                  <a:gd name="T53" fmla="*/ 92 h 96"/>
                  <a:gd name="T54" fmla="*/ 38 w 87"/>
                  <a:gd name="T55" fmla="*/ 95 h 96"/>
                  <a:gd name="T56" fmla="*/ 47 w 87"/>
                  <a:gd name="T57" fmla="*/ 96 h 96"/>
                  <a:gd name="T58" fmla="*/ 47 w 87"/>
                  <a:gd name="T59" fmla="*/ 96 h 96"/>
                  <a:gd name="T60" fmla="*/ 53 w 87"/>
                  <a:gd name="T61" fmla="*/ 95 h 96"/>
                  <a:gd name="T62" fmla="*/ 59 w 87"/>
                  <a:gd name="T63" fmla="*/ 94 h 96"/>
                  <a:gd name="T64" fmla="*/ 64 w 87"/>
                  <a:gd name="T65" fmla="*/ 92 h 96"/>
                  <a:gd name="T66" fmla="*/ 70 w 87"/>
                  <a:gd name="T67" fmla="*/ 90 h 96"/>
                  <a:gd name="T68" fmla="*/ 75 w 87"/>
                  <a:gd name="T69" fmla="*/ 86 h 96"/>
                  <a:gd name="T70" fmla="*/ 79 w 87"/>
                  <a:gd name="T71" fmla="*/ 83 h 96"/>
                  <a:gd name="T72" fmla="*/ 83 w 87"/>
                  <a:gd name="T73" fmla="*/ 79 h 96"/>
                  <a:gd name="T74" fmla="*/ 87 w 87"/>
                  <a:gd name="T75" fmla="*/ 74 h 96"/>
                  <a:gd name="T76" fmla="*/ 59 w 87"/>
                  <a:gd name="T77" fmla="*/ 46 h 96"/>
                  <a:gd name="T78" fmla="*/ 44 w 87"/>
                  <a:gd name="T79" fmla="*/ 33 h 96"/>
                  <a:gd name="T80" fmla="*/ 44 w 87"/>
                  <a:gd name="T81" fmla="*/ 33 h 96"/>
                  <a:gd name="T82" fmla="*/ 41 w 87"/>
                  <a:gd name="T83" fmla="*/ 32 h 96"/>
                  <a:gd name="T84" fmla="*/ 39 w 87"/>
                  <a:gd name="T85" fmla="*/ 30 h 96"/>
                  <a:gd name="T86" fmla="*/ 37 w 87"/>
                  <a:gd name="T87" fmla="*/ 28 h 96"/>
                  <a:gd name="T88" fmla="*/ 36 w 87"/>
                  <a:gd name="T89" fmla="*/ 24 h 96"/>
                  <a:gd name="T90" fmla="*/ 36 w 87"/>
                  <a:gd name="T91" fmla="*/ 24 h 96"/>
                  <a:gd name="T92" fmla="*/ 37 w 87"/>
                  <a:gd name="T93" fmla="*/ 21 h 96"/>
                  <a:gd name="T94" fmla="*/ 39 w 87"/>
                  <a:gd name="T95" fmla="*/ 19 h 96"/>
                  <a:gd name="T96" fmla="*/ 41 w 87"/>
                  <a:gd name="T97" fmla="*/ 17 h 96"/>
                  <a:gd name="T98" fmla="*/ 44 w 87"/>
                  <a:gd name="T99" fmla="*/ 15 h 96"/>
                  <a:gd name="T100" fmla="*/ 44 w 87"/>
                  <a:gd name="T101" fmla="*/ 15 h 96"/>
                  <a:gd name="T102" fmla="*/ 48 w 87"/>
                  <a:gd name="T103" fmla="*/ 17 h 96"/>
                  <a:gd name="T104" fmla="*/ 50 w 87"/>
                  <a:gd name="T105" fmla="*/ 19 h 96"/>
                  <a:gd name="T106" fmla="*/ 52 w 87"/>
                  <a:gd name="T107" fmla="*/ 21 h 96"/>
                  <a:gd name="T108" fmla="*/ 53 w 87"/>
                  <a:gd name="T109" fmla="*/ 24 h 96"/>
                  <a:gd name="T110" fmla="*/ 53 w 87"/>
                  <a:gd name="T111" fmla="*/ 24 h 96"/>
                  <a:gd name="T112" fmla="*/ 52 w 87"/>
                  <a:gd name="T113" fmla="*/ 28 h 96"/>
                  <a:gd name="T114" fmla="*/ 50 w 87"/>
                  <a:gd name="T115" fmla="*/ 30 h 96"/>
                  <a:gd name="T116" fmla="*/ 48 w 87"/>
                  <a:gd name="T117" fmla="*/ 32 h 96"/>
                  <a:gd name="T118" fmla="*/ 44 w 87"/>
                  <a:gd name="T119" fmla="*/ 33 h 96"/>
                  <a:gd name="T120" fmla="*/ 44 w 87"/>
                  <a:gd name="T121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96">
                    <a:moveTo>
                      <a:pt x="59" y="46"/>
                    </a:moveTo>
                    <a:lnTo>
                      <a:pt x="86" y="20"/>
                    </a:lnTo>
                    <a:lnTo>
                      <a:pt x="86" y="20"/>
                    </a:lnTo>
                    <a:lnTo>
                      <a:pt x="82" y="15"/>
                    </a:lnTo>
                    <a:lnTo>
                      <a:pt x="79" y="11"/>
                    </a:lnTo>
                    <a:lnTo>
                      <a:pt x="74" y="8"/>
                    </a:lnTo>
                    <a:lnTo>
                      <a:pt x="70" y="5"/>
                    </a:lnTo>
                    <a:lnTo>
                      <a:pt x="64" y="3"/>
                    </a:lnTo>
                    <a:lnTo>
                      <a:pt x="58" y="1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8"/>
                    </a:lnTo>
                    <a:lnTo>
                      <a:pt x="13" y="13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2"/>
                    </a:lnTo>
                    <a:lnTo>
                      <a:pt x="38" y="95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53" y="95"/>
                    </a:lnTo>
                    <a:lnTo>
                      <a:pt x="59" y="94"/>
                    </a:lnTo>
                    <a:lnTo>
                      <a:pt x="64" y="92"/>
                    </a:lnTo>
                    <a:lnTo>
                      <a:pt x="70" y="90"/>
                    </a:lnTo>
                    <a:lnTo>
                      <a:pt x="75" y="86"/>
                    </a:lnTo>
                    <a:lnTo>
                      <a:pt x="79" y="83"/>
                    </a:lnTo>
                    <a:lnTo>
                      <a:pt x="83" y="79"/>
                    </a:lnTo>
                    <a:lnTo>
                      <a:pt x="87" y="74"/>
                    </a:lnTo>
                    <a:lnTo>
                      <a:pt x="59" y="46"/>
                    </a:lnTo>
                    <a:close/>
                    <a:moveTo>
                      <a:pt x="44" y="33"/>
                    </a:moveTo>
                    <a:lnTo>
                      <a:pt x="44" y="33"/>
                    </a:lnTo>
                    <a:lnTo>
                      <a:pt x="41" y="32"/>
                    </a:lnTo>
                    <a:lnTo>
                      <a:pt x="39" y="30"/>
                    </a:lnTo>
                    <a:lnTo>
                      <a:pt x="37" y="28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7" y="21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52" y="21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52" y="28"/>
                    </a:lnTo>
                    <a:lnTo>
                      <a:pt x="50" y="30"/>
                    </a:lnTo>
                    <a:lnTo>
                      <a:pt x="48" y="32"/>
                    </a:lnTo>
                    <a:lnTo>
                      <a:pt x="44" y="33"/>
                    </a:lnTo>
                    <a:lnTo>
                      <a:pt x="44" y="3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0" name="Freeform 26"/>
              <p:cNvSpPr>
                <a:spLocks/>
              </p:cNvSpPr>
              <p:nvPr/>
            </p:nvSpPr>
            <p:spPr bwMode="auto">
              <a:xfrm>
                <a:off x="1766" y="781"/>
                <a:ext cx="162" cy="125"/>
              </a:xfrm>
              <a:custGeom>
                <a:avLst/>
                <a:gdLst>
                  <a:gd name="T0" fmla="*/ 146 w 162"/>
                  <a:gd name="T1" fmla="*/ 0 h 125"/>
                  <a:gd name="T2" fmla="*/ 17 w 162"/>
                  <a:gd name="T3" fmla="*/ 0 h 125"/>
                  <a:gd name="T4" fmla="*/ 17 w 162"/>
                  <a:gd name="T5" fmla="*/ 0 h 125"/>
                  <a:gd name="T6" fmla="*/ 14 w 162"/>
                  <a:gd name="T7" fmla="*/ 1 h 125"/>
                  <a:gd name="T8" fmla="*/ 11 w 162"/>
                  <a:gd name="T9" fmla="*/ 1 h 125"/>
                  <a:gd name="T10" fmla="*/ 6 w 162"/>
                  <a:gd name="T11" fmla="*/ 5 h 125"/>
                  <a:gd name="T12" fmla="*/ 2 w 162"/>
                  <a:gd name="T13" fmla="*/ 10 h 125"/>
                  <a:gd name="T14" fmla="*/ 1 w 162"/>
                  <a:gd name="T15" fmla="*/ 13 h 125"/>
                  <a:gd name="T16" fmla="*/ 0 w 162"/>
                  <a:gd name="T17" fmla="*/ 16 h 125"/>
                  <a:gd name="T18" fmla="*/ 0 w 162"/>
                  <a:gd name="T19" fmla="*/ 41 h 125"/>
                  <a:gd name="T20" fmla="*/ 0 w 162"/>
                  <a:gd name="T21" fmla="*/ 41 h 125"/>
                  <a:gd name="T22" fmla="*/ 1 w 162"/>
                  <a:gd name="T23" fmla="*/ 45 h 125"/>
                  <a:gd name="T24" fmla="*/ 2 w 162"/>
                  <a:gd name="T25" fmla="*/ 48 h 125"/>
                  <a:gd name="T26" fmla="*/ 6 w 162"/>
                  <a:gd name="T27" fmla="*/ 52 h 125"/>
                  <a:gd name="T28" fmla="*/ 11 w 162"/>
                  <a:gd name="T29" fmla="*/ 56 h 125"/>
                  <a:gd name="T30" fmla="*/ 14 w 162"/>
                  <a:gd name="T31" fmla="*/ 57 h 125"/>
                  <a:gd name="T32" fmla="*/ 17 w 162"/>
                  <a:gd name="T33" fmla="*/ 57 h 125"/>
                  <a:gd name="T34" fmla="*/ 100 w 162"/>
                  <a:gd name="T35" fmla="*/ 57 h 125"/>
                  <a:gd name="T36" fmla="*/ 114 w 162"/>
                  <a:gd name="T37" fmla="*/ 125 h 125"/>
                  <a:gd name="T38" fmla="*/ 128 w 162"/>
                  <a:gd name="T39" fmla="*/ 57 h 125"/>
                  <a:gd name="T40" fmla="*/ 146 w 162"/>
                  <a:gd name="T41" fmla="*/ 57 h 125"/>
                  <a:gd name="T42" fmla="*/ 146 w 162"/>
                  <a:gd name="T43" fmla="*/ 57 h 125"/>
                  <a:gd name="T44" fmla="*/ 150 w 162"/>
                  <a:gd name="T45" fmla="*/ 57 h 125"/>
                  <a:gd name="T46" fmla="*/ 153 w 162"/>
                  <a:gd name="T47" fmla="*/ 56 h 125"/>
                  <a:gd name="T48" fmla="*/ 158 w 162"/>
                  <a:gd name="T49" fmla="*/ 52 h 125"/>
                  <a:gd name="T50" fmla="*/ 161 w 162"/>
                  <a:gd name="T51" fmla="*/ 48 h 125"/>
                  <a:gd name="T52" fmla="*/ 162 w 162"/>
                  <a:gd name="T53" fmla="*/ 45 h 125"/>
                  <a:gd name="T54" fmla="*/ 162 w 162"/>
                  <a:gd name="T55" fmla="*/ 41 h 125"/>
                  <a:gd name="T56" fmla="*/ 162 w 162"/>
                  <a:gd name="T57" fmla="*/ 16 h 125"/>
                  <a:gd name="T58" fmla="*/ 162 w 162"/>
                  <a:gd name="T59" fmla="*/ 16 h 125"/>
                  <a:gd name="T60" fmla="*/ 162 w 162"/>
                  <a:gd name="T61" fmla="*/ 13 h 125"/>
                  <a:gd name="T62" fmla="*/ 161 w 162"/>
                  <a:gd name="T63" fmla="*/ 10 h 125"/>
                  <a:gd name="T64" fmla="*/ 158 w 162"/>
                  <a:gd name="T65" fmla="*/ 5 h 125"/>
                  <a:gd name="T66" fmla="*/ 153 w 162"/>
                  <a:gd name="T67" fmla="*/ 1 h 125"/>
                  <a:gd name="T68" fmla="*/ 150 w 162"/>
                  <a:gd name="T69" fmla="*/ 1 h 125"/>
                  <a:gd name="T70" fmla="*/ 146 w 162"/>
                  <a:gd name="T71" fmla="*/ 0 h 125"/>
                  <a:gd name="T72" fmla="*/ 146 w 162"/>
                  <a:gd name="T7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2" h="125">
                    <a:moveTo>
                      <a:pt x="146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1" y="56"/>
                    </a:lnTo>
                    <a:lnTo>
                      <a:pt x="14" y="57"/>
                    </a:lnTo>
                    <a:lnTo>
                      <a:pt x="17" y="57"/>
                    </a:lnTo>
                    <a:lnTo>
                      <a:pt x="100" y="57"/>
                    </a:lnTo>
                    <a:lnTo>
                      <a:pt x="114" y="125"/>
                    </a:lnTo>
                    <a:lnTo>
                      <a:pt x="128" y="57"/>
                    </a:lnTo>
                    <a:lnTo>
                      <a:pt x="146" y="57"/>
                    </a:lnTo>
                    <a:lnTo>
                      <a:pt x="146" y="57"/>
                    </a:lnTo>
                    <a:lnTo>
                      <a:pt x="150" y="57"/>
                    </a:lnTo>
                    <a:lnTo>
                      <a:pt x="153" y="56"/>
                    </a:lnTo>
                    <a:lnTo>
                      <a:pt x="158" y="52"/>
                    </a:lnTo>
                    <a:lnTo>
                      <a:pt x="161" y="48"/>
                    </a:lnTo>
                    <a:lnTo>
                      <a:pt x="162" y="45"/>
                    </a:lnTo>
                    <a:lnTo>
                      <a:pt x="162" y="41"/>
                    </a:lnTo>
                    <a:lnTo>
                      <a:pt x="162" y="16"/>
                    </a:lnTo>
                    <a:lnTo>
                      <a:pt x="162" y="16"/>
                    </a:lnTo>
                    <a:lnTo>
                      <a:pt x="162" y="13"/>
                    </a:lnTo>
                    <a:lnTo>
                      <a:pt x="161" y="10"/>
                    </a:lnTo>
                    <a:lnTo>
                      <a:pt x="158" y="5"/>
                    </a:lnTo>
                    <a:lnTo>
                      <a:pt x="153" y="1"/>
                    </a:lnTo>
                    <a:lnTo>
                      <a:pt x="150" y="1"/>
                    </a:lnTo>
                    <a:lnTo>
                      <a:pt x="146" y="0"/>
                    </a:lnTo>
                    <a:lnTo>
                      <a:pt x="146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1" name="Freeform 27"/>
              <p:cNvSpPr>
                <a:spLocks/>
              </p:cNvSpPr>
              <p:nvPr/>
            </p:nvSpPr>
            <p:spPr bwMode="auto">
              <a:xfrm>
                <a:off x="4341" y="2302"/>
                <a:ext cx="9" cy="28"/>
              </a:xfrm>
              <a:custGeom>
                <a:avLst/>
                <a:gdLst>
                  <a:gd name="T0" fmla="*/ 0 w 9"/>
                  <a:gd name="T1" fmla="*/ 0 h 28"/>
                  <a:gd name="T2" fmla="*/ 0 w 9"/>
                  <a:gd name="T3" fmla="*/ 23 h 28"/>
                  <a:gd name="T4" fmla="*/ 0 w 9"/>
                  <a:gd name="T5" fmla="*/ 23 h 28"/>
                  <a:gd name="T6" fmla="*/ 0 w 9"/>
                  <a:gd name="T7" fmla="*/ 25 h 28"/>
                  <a:gd name="T8" fmla="*/ 1 w 9"/>
                  <a:gd name="T9" fmla="*/ 26 h 28"/>
                  <a:gd name="T10" fmla="*/ 3 w 9"/>
                  <a:gd name="T11" fmla="*/ 27 h 28"/>
                  <a:gd name="T12" fmla="*/ 4 w 9"/>
                  <a:gd name="T13" fmla="*/ 28 h 28"/>
                  <a:gd name="T14" fmla="*/ 4 w 9"/>
                  <a:gd name="T15" fmla="*/ 28 h 28"/>
                  <a:gd name="T16" fmla="*/ 6 w 9"/>
                  <a:gd name="T17" fmla="*/ 27 h 28"/>
                  <a:gd name="T18" fmla="*/ 8 w 9"/>
                  <a:gd name="T19" fmla="*/ 26 h 28"/>
                  <a:gd name="T20" fmla="*/ 9 w 9"/>
                  <a:gd name="T21" fmla="*/ 25 h 28"/>
                  <a:gd name="T22" fmla="*/ 9 w 9"/>
                  <a:gd name="T23" fmla="*/ 23 h 28"/>
                  <a:gd name="T24" fmla="*/ 9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0" y="0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3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8" y="26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2" name="Freeform 28"/>
              <p:cNvSpPr>
                <a:spLocks/>
              </p:cNvSpPr>
              <p:nvPr/>
            </p:nvSpPr>
            <p:spPr bwMode="auto">
              <a:xfrm>
                <a:off x="4365" y="2299"/>
                <a:ext cx="10" cy="31"/>
              </a:xfrm>
              <a:custGeom>
                <a:avLst/>
                <a:gdLst>
                  <a:gd name="T0" fmla="*/ 0 w 10"/>
                  <a:gd name="T1" fmla="*/ 2 h 31"/>
                  <a:gd name="T2" fmla="*/ 0 w 10"/>
                  <a:gd name="T3" fmla="*/ 26 h 31"/>
                  <a:gd name="T4" fmla="*/ 0 w 10"/>
                  <a:gd name="T5" fmla="*/ 26 h 31"/>
                  <a:gd name="T6" fmla="*/ 0 w 10"/>
                  <a:gd name="T7" fmla="*/ 28 h 31"/>
                  <a:gd name="T8" fmla="*/ 1 w 10"/>
                  <a:gd name="T9" fmla="*/ 29 h 31"/>
                  <a:gd name="T10" fmla="*/ 3 w 10"/>
                  <a:gd name="T11" fmla="*/ 30 h 31"/>
                  <a:gd name="T12" fmla="*/ 4 w 10"/>
                  <a:gd name="T13" fmla="*/ 31 h 31"/>
                  <a:gd name="T14" fmla="*/ 4 w 10"/>
                  <a:gd name="T15" fmla="*/ 31 h 31"/>
                  <a:gd name="T16" fmla="*/ 7 w 10"/>
                  <a:gd name="T17" fmla="*/ 30 h 31"/>
                  <a:gd name="T18" fmla="*/ 9 w 10"/>
                  <a:gd name="T19" fmla="*/ 29 h 31"/>
                  <a:gd name="T20" fmla="*/ 10 w 10"/>
                  <a:gd name="T21" fmla="*/ 28 h 31"/>
                  <a:gd name="T22" fmla="*/ 10 w 10"/>
                  <a:gd name="T23" fmla="*/ 26 h 31"/>
                  <a:gd name="T24" fmla="*/ 10 w 10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31">
                    <a:moveTo>
                      <a:pt x="0" y="2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7" y="30"/>
                    </a:lnTo>
                    <a:lnTo>
                      <a:pt x="9" y="29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3" name="Freeform 29"/>
              <p:cNvSpPr>
                <a:spLocks noEditPoints="1"/>
              </p:cNvSpPr>
              <p:nvPr/>
            </p:nvSpPr>
            <p:spPr bwMode="auto">
              <a:xfrm>
                <a:off x="4242" y="2116"/>
                <a:ext cx="271" cy="177"/>
              </a:xfrm>
              <a:custGeom>
                <a:avLst/>
                <a:gdLst>
                  <a:gd name="T0" fmla="*/ 271 w 271"/>
                  <a:gd name="T1" fmla="*/ 49 h 177"/>
                  <a:gd name="T2" fmla="*/ 225 w 271"/>
                  <a:gd name="T3" fmla="*/ 31 h 177"/>
                  <a:gd name="T4" fmla="*/ 220 w 271"/>
                  <a:gd name="T5" fmla="*/ 21 h 177"/>
                  <a:gd name="T6" fmla="*/ 213 w 271"/>
                  <a:gd name="T7" fmla="*/ 12 h 177"/>
                  <a:gd name="T8" fmla="*/ 204 w 271"/>
                  <a:gd name="T9" fmla="*/ 6 h 177"/>
                  <a:gd name="T10" fmla="*/ 193 w 271"/>
                  <a:gd name="T11" fmla="*/ 1 h 177"/>
                  <a:gd name="T12" fmla="*/ 185 w 271"/>
                  <a:gd name="T13" fmla="*/ 0 h 177"/>
                  <a:gd name="T14" fmla="*/ 170 w 271"/>
                  <a:gd name="T15" fmla="*/ 0 h 177"/>
                  <a:gd name="T16" fmla="*/ 154 w 271"/>
                  <a:gd name="T17" fmla="*/ 6 h 177"/>
                  <a:gd name="T18" fmla="*/ 141 w 271"/>
                  <a:gd name="T19" fmla="*/ 17 h 177"/>
                  <a:gd name="T20" fmla="*/ 135 w 271"/>
                  <a:gd name="T21" fmla="*/ 24 h 177"/>
                  <a:gd name="T22" fmla="*/ 104 w 271"/>
                  <a:gd name="T23" fmla="*/ 67 h 177"/>
                  <a:gd name="T24" fmla="*/ 86 w 271"/>
                  <a:gd name="T25" fmla="*/ 83 h 177"/>
                  <a:gd name="T26" fmla="*/ 70 w 271"/>
                  <a:gd name="T27" fmla="*/ 96 h 177"/>
                  <a:gd name="T28" fmla="*/ 52 w 271"/>
                  <a:gd name="T29" fmla="*/ 107 h 177"/>
                  <a:gd name="T30" fmla="*/ 35 w 271"/>
                  <a:gd name="T31" fmla="*/ 112 h 177"/>
                  <a:gd name="T32" fmla="*/ 17 w 271"/>
                  <a:gd name="T33" fmla="*/ 113 h 177"/>
                  <a:gd name="T34" fmla="*/ 0 w 271"/>
                  <a:gd name="T35" fmla="*/ 109 h 177"/>
                  <a:gd name="T36" fmla="*/ 6 w 271"/>
                  <a:gd name="T37" fmla="*/ 119 h 177"/>
                  <a:gd name="T38" fmla="*/ 25 w 271"/>
                  <a:gd name="T39" fmla="*/ 143 h 177"/>
                  <a:gd name="T40" fmla="*/ 39 w 271"/>
                  <a:gd name="T41" fmla="*/ 155 h 177"/>
                  <a:gd name="T42" fmla="*/ 58 w 271"/>
                  <a:gd name="T43" fmla="*/ 166 h 177"/>
                  <a:gd name="T44" fmla="*/ 78 w 271"/>
                  <a:gd name="T45" fmla="*/ 174 h 177"/>
                  <a:gd name="T46" fmla="*/ 103 w 271"/>
                  <a:gd name="T47" fmla="*/ 177 h 177"/>
                  <a:gd name="T48" fmla="*/ 116 w 271"/>
                  <a:gd name="T49" fmla="*/ 177 h 177"/>
                  <a:gd name="T50" fmla="*/ 139 w 271"/>
                  <a:gd name="T51" fmla="*/ 172 h 177"/>
                  <a:gd name="T52" fmla="*/ 159 w 271"/>
                  <a:gd name="T53" fmla="*/ 163 h 177"/>
                  <a:gd name="T54" fmla="*/ 177 w 271"/>
                  <a:gd name="T55" fmla="*/ 151 h 177"/>
                  <a:gd name="T56" fmla="*/ 191 w 271"/>
                  <a:gd name="T57" fmla="*/ 137 h 177"/>
                  <a:gd name="T58" fmla="*/ 204 w 271"/>
                  <a:gd name="T59" fmla="*/ 119 h 177"/>
                  <a:gd name="T60" fmla="*/ 214 w 271"/>
                  <a:gd name="T61" fmla="*/ 100 h 177"/>
                  <a:gd name="T62" fmla="*/ 224 w 271"/>
                  <a:gd name="T63" fmla="*/ 69 h 177"/>
                  <a:gd name="T64" fmla="*/ 187 w 271"/>
                  <a:gd name="T65" fmla="*/ 49 h 177"/>
                  <a:gd name="T66" fmla="*/ 183 w 271"/>
                  <a:gd name="T67" fmla="*/ 48 h 177"/>
                  <a:gd name="T68" fmla="*/ 178 w 271"/>
                  <a:gd name="T69" fmla="*/ 43 h 177"/>
                  <a:gd name="T70" fmla="*/ 178 w 271"/>
                  <a:gd name="T71" fmla="*/ 39 h 177"/>
                  <a:gd name="T72" fmla="*/ 180 w 271"/>
                  <a:gd name="T73" fmla="*/ 33 h 177"/>
                  <a:gd name="T74" fmla="*/ 187 w 271"/>
                  <a:gd name="T75" fmla="*/ 30 h 177"/>
                  <a:gd name="T76" fmla="*/ 191 w 271"/>
                  <a:gd name="T77" fmla="*/ 31 h 177"/>
                  <a:gd name="T78" fmla="*/ 196 w 271"/>
                  <a:gd name="T79" fmla="*/ 36 h 177"/>
                  <a:gd name="T80" fmla="*/ 196 w 271"/>
                  <a:gd name="T81" fmla="*/ 39 h 177"/>
                  <a:gd name="T82" fmla="*/ 194 w 271"/>
                  <a:gd name="T83" fmla="*/ 46 h 177"/>
                  <a:gd name="T84" fmla="*/ 187 w 271"/>
                  <a:gd name="T85" fmla="*/ 4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177">
                    <a:moveTo>
                      <a:pt x="224" y="69"/>
                    </a:moveTo>
                    <a:lnTo>
                      <a:pt x="271" y="49"/>
                    </a:lnTo>
                    <a:lnTo>
                      <a:pt x="225" y="31"/>
                    </a:lnTo>
                    <a:lnTo>
                      <a:pt x="225" y="31"/>
                    </a:lnTo>
                    <a:lnTo>
                      <a:pt x="223" y="26"/>
                    </a:lnTo>
                    <a:lnTo>
                      <a:pt x="220" y="21"/>
                    </a:lnTo>
                    <a:lnTo>
                      <a:pt x="217" y="16"/>
                    </a:lnTo>
                    <a:lnTo>
                      <a:pt x="213" y="12"/>
                    </a:lnTo>
                    <a:lnTo>
                      <a:pt x="209" y="9"/>
                    </a:lnTo>
                    <a:lnTo>
                      <a:pt x="204" y="6"/>
                    </a:lnTo>
                    <a:lnTo>
                      <a:pt x="198" y="3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185" y="0"/>
                    </a:lnTo>
                    <a:lnTo>
                      <a:pt x="177" y="0"/>
                    </a:lnTo>
                    <a:lnTo>
                      <a:pt x="170" y="0"/>
                    </a:lnTo>
                    <a:lnTo>
                      <a:pt x="161" y="2"/>
                    </a:lnTo>
                    <a:lnTo>
                      <a:pt x="154" y="6"/>
                    </a:lnTo>
                    <a:lnTo>
                      <a:pt x="147" y="11"/>
                    </a:lnTo>
                    <a:lnTo>
                      <a:pt x="141" y="17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19" y="47"/>
                    </a:lnTo>
                    <a:lnTo>
                      <a:pt x="104" y="67"/>
                    </a:lnTo>
                    <a:lnTo>
                      <a:pt x="95" y="75"/>
                    </a:lnTo>
                    <a:lnTo>
                      <a:pt x="86" y="83"/>
                    </a:lnTo>
                    <a:lnTo>
                      <a:pt x="78" y="90"/>
                    </a:lnTo>
                    <a:lnTo>
                      <a:pt x="70" y="96"/>
                    </a:lnTo>
                    <a:lnTo>
                      <a:pt x="61" y="102"/>
                    </a:lnTo>
                    <a:lnTo>
                      <a:pt x="52" y="107"/>
                    </a:lnTo>
                    <a:lnTo>
                      <a:pt x="43" y="110"/>
                    </a:lnTo>
                    <a:lnTo>
                      <a:pt x="35" y="112"/>
                    </a:lnTo>
                    <a:lnTo>
                      <a:pt x="26" y="113"/>
                    </a:lnTo>
                    <a:lnTo>
                      <a:pt x="17" y="113"/>
                    </a:lnTo>
                    <a:lnTo>
                      <a:pt x="8" y="11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6" y="119"/>
                    </a:lnTo>
                    <a:lnTo>
                      <a:pt x="14" y="130"/>
                    </a:lnTo>
                    <a:lnTo>
                      <a:pt x="25" y="143"/>
                    </a:lnTo>
                    <a:lnTo>
                      <a:pt x="32" y="149"/>
                    </a:lnTo>
                    <a:lnTo>
                      <a:pt x="39" y="155"/>
                    </a:lnTo>
                    <a:lnTo>
                      <a:pt x="48" y="161"/>
                    </a:lnTo>
                    <a:lnTo>
                      <a:pt x="58" y="166"/>
                    </a:lnTo>
                    <a:lnTo>
                      <a:pt x="68" y="171"/>
                    </a:lnTo>
                    <a:lnTo>
                      <a:pt x="78" y="174"/>
                    </a:lnTo>
                    <a:lnTo>
                      <a:pt x="90" y="176"/>
                    </a:lnTo>
                    <a:lnTo>
                      <a:pt x="103" y="177"/>
                    </a:lnTo>
                    <a:lnTo>
                      <a:pt x="103" y="177"/>
                    </a:lnTo>
                    <a:lnTo>
                      <a:pt x="116" y="177"/>
                    </a:lnTo>
                    <a:lnTo>
                      <a:pt x="128" y="175"/>
                    </a:lnTo>
                    <a:lnTo>
                      <a:pt x="139" y="172"/>
                    </a:lnTo>
                    <a:lnTo>
                      <a:pt x="150" y="167"/>
                    </a:lnTo>
                    <a:lnTo>
                      <a:pt x="159" y="163"/>
                    </a:lnTo>
                    <a:lnTo>
                      <a:pt x="169" y="157"/>
                    </a:lnTo>
                    <a:lnTo>
                      <a:pt x="177" y="151"/>
                    </a:lnTo>
                    <a:lnTo>
                      <a:pt x="184" y="144"/>
                    </a:lnTo>
                    <a:lnTo>
                      <a:pt x="191" y="137"/>
                    </a:lnTo>
                    <a:lnTo>
                      <a:pt x="197" y="128"/>
                    </a:lnTo>
                    <a:lnTo>
                      <a:pt x="204" y="119"/>
                    </a:lnTo>
                    <a:lnTo>
                      <a:pt x="209" y="110"/>
                    </a:lnTo>
                    <a:lnTo>
                      <a:pt x="214" y="100"/>
                    </a:lnTo>
                    <a:lnTo>
                      <a:pt x="218" y="89"/>
                    </a:lnTo>
                    <a:lnTo>
                      <a:pt x="224" y="69"/>
                    </a:lnTo>
                    <a:lnTo>
                      <a:pt x="224" y="69"/>
                    </a:lnTo>
                    <a:close/>
                    <a:moveTo>
                      <a:pt x="187" y="49"/>
                    </a:moveTo>
                    <a:lnTo>
                      <a:pt x="187" y="49"/>
                    </a:lnTo>
                    <a:lnTo>
                      <a:pt x="183" y="48"/>
                    </a:lnTo>
                    <a:lnTo>
                      <a:pt x="180" y="46"/>
                    </a:lnTo>
                    <a:lnTo>
                      <a:pt x="178" y="43"/>
                    </a:lnTo>
                    <a:lnTo>
                      <a:pt x="178" y="39"/>
                    </a:lnTo>
                    <a:lnTo>
                      <a:pt x="178" y="39"/>
                    </a:lnTo>
                    <a:lnTo>
                      <a:pt x="178" y="36"/>
                    </a:lnTo>
                    <a:lnTo>
                      <a:pt x="180" y="33"/>
                    </a:lnTo>
                    <a:lnTo>
                      <a:pt x="183" y="31"/>
                    </a:lnTo>
                    <a:lnTo>
                      <a:pt x="187" y="30"/>
                    </a:lnTo>
                    <a:lnTo>
                      <a:pt x="187" y="30"/>
                    </a:lnTo>
                    <a:lnTo>
                      <a:pt x="191" y="31"/>
                    </a:lnTo>
                    <a:lnTo>
                      <a:pt x="194" y="33"/>
                    </a:lnTo>
                    <a:lnTo>
                      <a:pt x="196" y="36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6" y="43"/>
                    </a:lnTo>
                    <a:lnTo>
                      <a:pt x="194" y="46"/>
                    </a:lnTo>
                    <a:lnTo>
                      <a:pt x="191" y="48"/>
                    </a:lnTo>
                    <a:lnTo>
                      <a:pt x="187" y="49"/>
                    </a:lnTo>
                    <a:lnTo>
                      <a:pt x="187" y="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4" name="Freeform 30"/>
              <p:cNvSpPr>
                <a:spLocks/>
              </p:cNvSpPr>
              <p:nvPr/>
            </p:nvSpPr>
            <p:spPr bwMode="auto">
              <a:xfrm>
                <a:off x="1093" y="1277"/>
                <a:ext cx="65" cy="63"/>
              </a:xfrm>
              <a:custGeom>
                <a:avLst/>
                <a:gdLst>
                  <a:gd name="T0" fmla="*/ 0 w 65"/>
                  <a:gd name="T1" fmla="*/ 31 h 63"/>
                  <a:gd name="T2" fmla="*/ 0 w 65"/>
                  <a:gd name="T3" fmla="*/ 31 h 63"/>
                  <a:gd name="T4" fmla="*/ 1 w 65"/>
                  <a:gd name="T5" fmla="*/ 25 h 63"/>
                  <a:gd name="T6" fmla="*/ 3 w 65"/>
                  <a:gd name="T7" fmla="*/ 19 h 63"/>
                  <a:gd name="T8" fmla="*/ 6 w 65"/>
                  <a:gd name="T9" fmla="*/ 13 h 63"/>
                  <a:gd name="T10" fmla="*/ 9 w 65"/>
                  <a:gd name="T11" fmla="*/ 9 h 63"/>
                  <a:gd name="T12" fmla="*/ 14 w 65"/>
                  <a:gd name="T13" fmla="*/ 5 h 63"/>
                  <a:gd name="T14" fmla="*/ 19 w 65"/>
                  <a:gd name="T15" fmla="*/ 2 h 63"/>
                  <a:gd name="T16" fmla="*/ 25 w 65"/>
                  <a:gd name="T17" fmla="*/ 0 h 63"/>
                  <a:gd name="T18" fmla="*/ 32 w 65"/>
                  <a:gd name="T19" fmla="*/ 0 h 63"/>
                  <a:gd name="T20" fmla="*/ 32 w 65"/>
                  <a:gd name="T21" fmla="*/ 0 h 63"/>
                  <a:gd name="T22" fmla="*/ 39 w 65"/>
                  <a:gd name="T23" fmla="*/ 0 h 63"/>
                  <a:gd name="T24" fmla="*/ 45 w 65"/>
                  <a:gd name="T25" fmla="*/ 2 h 63"/>
                  <a:gd name="T26" fmla="*/ 50 w 65"/>
                  <a:gd name="T27" fmla="*/ 5 h 63"/>
                  <a:gd name="T28" fmla="*/ 55 w 65"/>
                  <a:gd name="T29" fmla="*/ 9 h 63"/>
                  <a:gd name="T30" fmla="*/ 58 w 65"/>
                  <a:gd name="T31" fmla="*/ 13 h 63"/>
                  <a:gd name="T32" fmla="*/ 61 w 65"/>
                  <a:gd name="T33" fmla="*/ 19 h 63"/>
                  <a:gd name="T34" fmla="*/ 64 w 65"/>
                  <a:gd name="T35" fmla="*/ 25 h 63"/>
                  <a:gd name="T36" fmla="*/ 65 w 65"/>
                  <a:gd name="T37" fmla="*/ 31 h 63"/>
                  <a:gd name="T38" fmla="*/ 65 w 65"/>
                  <a:gd name="T39" fmla="*/ 31 h 63"/>
                  <a:gd name="T40" fmla="*/ 64 w 65"/>
                  <a:gd name="T41" fmla="*/ 38 h 63"/>
                  <a:gd name="T42" fmla="*/ 61 w 65"/>
                  <a:gd name="T43" fmla="*/ 44 h 63"/>
                  <a:gd name="T44" fmla="*/ 58 w 65"/>
                  <a:gd name="T45" fmla="*/ 49 h 63"/>
                  <a:gd name="T46" fmla="*/ 55 w 65"/>
                  <a:gd name="T47" fmla="*/ 54 h 63"/>
                  <a:gd name="T48" fmla="*/ 50 w 65"/>
                  <a:gd name="T49" fmla="*/ 58 h 63"/>
                  <a:gd name="T50" fmla="*/ 45 w 65"/>
                  <a:gd name="T51" fmla="*/ 61 h 63"/>
                  <a:gd name="T52" fmla="*/ 39 w 65"/>
                  <a:gd name="T53" fmla="*/ 63 h 63"/>
                  <a:gd name="T54" fmla="*/ 32 w 65"/>
                  <a:gd name="T55" fmla="*/ 63 h 63"/>
                  <a:gd name="T56" fmla="*/ 32 w 65"/>
                  <a:gd name="T57" fmla="*/ 63 h 63"/>
                  <a:gd name="T58" fmla="*/ 25 w 65"/>
                  <a:gd name="T59" fmla="*/ 63 h 63"/>
                  <a:gd name="T60" fmla="*/ 19 w 65"/>
                  <a:gd name="T61" fmla="*/ 61 h 63"/>
                  <a:gd name="T62" fmla="*/ 14 w 65"/>
                  <a:gd name="T63" fmla="*/ 58 h 63"/>
                  <a:gd name="T64" fmla="*/ 9 w 65"/>
                  <a:gd name="T65" fmla="*/ 54 h 63"/>
                  <a:gd name="T66" fmla="*/ 6 w 65"/>
                  <a:gd name="T67" fmla="*/ 49 h 63"/>
                  <a:gd name="T68" fmla="*/ 3 w 65"/>
                  <a:gd name="T69" fmla="*/ 44 h 63"/>
                  <a:gd name="T70" fmla="*/ 1 w 65"/>
                  <a:gd name="T71" fmla="*/ 38 h 63"/>
                  <a:gd name="T72" fmla="*/ 0 w 65"/>
                  <a:gd name="T73" fmla="*/ 31 h 63"/>
                  <a:gd name="T74" fmla="*/ 0 w 65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" h="63">
                    <a:moveTo>
                      <a:pt x="0" y="31"/>
                    </a:moveTo>
                    <a:lnTo>
                      <a:pt x="0" y="31"/>
                    </a:lnTo>
                    <a:lnTo>
                      <a:pt x="1" y="25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0" y="5"/>
                    </a:lnTo>
                    <a:lnTo>
                      <a:pt x="55" y="9"/>
                    </a:lnTo>
                    <a:lnTo>
                      <a:pt x="58" y="13"/>
                    </a:lnTo>
                    <a:lnTo>
                      <a:pt x="61" y="19"/>
                    </a:lnTo>
                    <a:lnTo>
                      <a:pt x="64" y="25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4" y="38"/>
                    </a:lnTo>
                    <a:lnTo>
                      <a:pt x="61" y="44"/>
                    </a:lnTo>
                    <a:lnTo>
                      <a:pt x="58" y="49"/>
                    </a:lnTo>
                    <a:lnTo>
                      <a:pt x="55" y="54"/>
                    </a:lnTo>
                    <a:lnTo>
                      <a:pt x="50" y="58"/>
                    </a:lnTo>
                    <a:lnTo>
                      <a:pt x="45" y="61"/>
                    </a:lnTo>
                    <a:lnTo>
                      <a:pt x="39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25" y="63"/>
                    </a:lnTo>
                    <a:lnTo>
                      <a:pt x="19" y="61"/>
                    </a:lnTo>
                    <a:lnTo>
                      <a:pt x="14" y="58"/>
                    </a:lnTo>
                    <a:lnTo>
                      <a:pt x="9" y="54"/>
                    </a:lnTo>
                    <a:lnTo>
                      <a:pt x="6" y="49"/>
                    </a:lnTo>
                    <a:lnTo>
                      <a:pt x="3" y="44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5" name="Freeform 31"/>
              <p:cNvSpPr>
                <a:spLocks/>
              </p:cNvSpPr>
              <p:nvPr/>
            </p:nvSpPr>
            <p:spPr bwMode="auto">
              <a:xfrm>
                <a:off x="1045" y="1272"/>
                <a:ext cx="119" cy="230"/>
              </a:xfrm>
              <a:custGeom>
                <a:avLst/>
                <a:gdLst>
                  <a:gd name="T0" fmla="*/ 98 w 119"/>
                  <a:gd name="T1" fmla="*/ 230 h 230"/>
                  <a:gd name="T2" fmla="*/ 98 w 119"/>
                  <a:gd name="T3" fmla="*/ 230 h 230"/>
                  <a:gd name="T4" fmla="*/ 100 w 119"/>
                  <a:gd name="T5" fmla="*/ 218 h 230"/>
                  <a:gd name="T6" fmla="*/ 103 w 119"/>
                  <a:gd name="T7" fmla="*/ 204 h 230"/>
                  <a:gd name="T8" fmla="*/ 107 w 119"/>
                  <a:gd name="T9" fmla="*/ 177 h 230"/>
                  <a:gd name="T10" fmla="*/ 107 w 119"/>
                  <a:gd name="T11" fmla="*/ 177 h 230"/>
                  <a:gd name="T12" fmla="*/ 109 w 119"/>
                  <a:gd name="T13" fmla="*/ 172 h 230"/>
                  <a:gd name="T14" fmla="*/ 112 w 119"/>
                  <a:gd name="T15" fmla="*/ 169 h 230"/>
                  <a:gd name="T16" fmla="*/ 114 w 119"/>
                  <a:gd name="T17" fmla="*/ 166 h 230"/>
                  <a:gd name="T18" fmla="*/ 115 w 119"/>
                  <a:gd name="T19" fmla="*/ 161 h 230"/>
                  <a:gd name="T20" fmla="*/ 115 w 119"/>
                  <a:gd name="T21" fmla="*/ 161 h 230"/>
                  <a:gd name="T22" fmla="*/ 118 w 119"/>
                  <a:gd name="T23" fmla="*/ 134 h 230"/>
                  <a:gd name="T24" fmla="*/ 119 w 119"/>
                  <a:gd name="T25" fmla="*/ 114 h 230"/>
                  <a:gd name="T26" fmla="*/ 119 w 119"/>
                  <a:gd name="T27" fmla="*/ 99 h 230"/>
                  <a:gd name="T28" fmla="*/ 119 w 119"/>
                  <a:gd name="T29" fmla="*/ 94 h 230"/>
                  <a:gd name="T30" fmla="*/ 119 w 119"/>
                  <a:gd name="T31" fmla="*/ 94 h 230"/>
                  <a:gd name="T32" fmla="*/ 118 w 119"/>
                  <a:gd name="T33" fmla="*/ 91 h 230"/>
                  <a:gd name="T34" fmla="*/ 115 w 119"/>
                  <a:gd name="T35" fmla="*/ 88 h 230"/>
                  <a:gd name="T36" fmla="*/ 111 w 119"/>
                  <a:gd name="T37" fmla="*/ 85 h 230"/>
                  <a:gd name="T38" fmla="*/ 105 w 119"/>
                  <a:gd name="T39" fmla="*/ 83 h 230"/>
                  <a:gd name="T40" fmla="*/ 99 w 119"/>
                  <a:gd name="T41" fmla="*/ 81 h 230"/>
                  <a:gd name="T42" fmla="*/ 93 w 119"/>
                  <a:gd name="T43" fmla="*/ 80 h 230"/>
                  <a:gd name="T44" fmla="*/ 85 w 119"/>
                  <a:gd name="T45" fmla="*/ 79 h 230"/>
                  <a:gd name="T46" fmla="*/ 78 w 119"/>
                  <a:gd name="T47" fmla="*/ 79 h 230"/>
                  <a:gd name="T48" fmla="*/ 78 w 119"/>
                  <a:gd name="T49" fmla="*/ 79 h 230"/>
                  <a:gd name="T50" fmla="*/ 59 w 119"/>
                  <a:gd name="T51" fmla="*/ 80 h 230"/>
                  <a:gd name="T52" fmla="*/ 51 w 119"/>
                  <a:gd name="T53" fmla="*/ 79 h 230"/>
                  <a:gd name="T54" fmla="*/ 49 w 119"/>
                  <a:gd name="T55" fmla="*/ 78 h 230"/>
                  <a:gd name="T56" fmla="*/ 47 w 119"/>
                  <a:gd name="T57" fmla="*/ 76 h 230"/>
                  <a:gd name="T58" fmla="*/ 47 w 119"/>
                  <a:gd name="T59" fmla="*/ 76 h 230"/>
                  <a:gd name="T60" fmla="*/ 19 w 119"/>
                  <a:gd name="T61" fmla="*/ 7 h 230"/>
                  <a:gd name="T62" fmla="*/ 19 w 119"/>
                  <a:gd name="T63" fmla="*/ 7 h 230"/>
                  <a:gd name="T64" fmla="*/ 17 w 119"/>
                  <a:gd name="T65" fmla="*/ 4 h 230"/>
                  <a:gd name="T66" fmla="*/ 14 w 119"/>
                  <a:gd name="T67" fmla="*/ 1 h 230"/>
                  <a:gd name="T68" fmla="*/ 11 w 119"/>
                  <a:gd name="T69" fmla="*/ 0 h 230"/>
                  <a:gd name="T70" fmla="*/ 7 w 119"/>
                  <a:gd name="T71" fmla="*/ 1 h 230"/>
                  <a:gd name="T72" fmla="*/ 7 w 119"/>
                  <a:gd name="T73" fmla="*/ 1 h 230"/>
                  <a:gd name="T74" fmla="*/ 4 w 119"/>
                  <a:gd name="T75" fmla="*/ 4 h 230"/>
                  <a:gd name="T76" fmla="*/ 1 w 119"/>
                  <a:gd name="T77" fmla="*/ 7 h 230"/>
                  <a:gd name="T78" fmla="*/ 0 w 119"/>
                  <a:gd name="T79" fmla="*/ 11 h 230"/>
                  <a:gd name="T80" fmla="*/ 1 w 119"/>
                  <a:gd name="T81" fmla="*/ 14 h 230"/>
                  <a:gd name="T82" fmla="*/ 1 w 119"/>
                  <a:gd name="T83" fmla="*/ 14 h 230"/>
                  <a:gd name="T84" fmla="*/ 34 w 119"/>
                  <a:gd name="T85" fmla="*/ 97 h 230"/>
                  <a:gd name="T86" fmla="*/ 34 w 119"/>
                  <a:gd name="T87" fmla="*/ 97 h 230"/>
                  <a:gd name="T88" fmla="*/ 39 w 119"/>
                  <a:gd name="T89" fmla="*/ 109 h 230"/>
                  <a:gd name="T90" fmla="*/ 40 w 119"/>
                  <a:gd name="T91" fmla="*/ 119 h 230"/>
                  <a:gd name="T92" fmla="*/ 40 w 119"/>
                  <a:gd name="T93" fmla="*/ 119 h 230"/>
                  <a:gd name="T94" fmla="*/ 50 w 119"/>
                  <a:gd name="T95" fmla="*/ 185 h 230"/>
                  <a:gd name="T96" fmla="*/ 54 w 119"/>
                  <a:gd name="T97" fmla="*/ 213 h 230"/>
                  <a:gd name="T98" fmla="*/ 57 w 119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9" h="230">
                    <a:moveTo>
                      <a:pt x="98" y="230"/>
                    </a:moveTo>
                    <a:lnTo>
                      <a:pt x="98" y="230"/>
                    </a:lnTo>
                    <a:lnTo>
                      <a:pt x="100" y="218"/>
                    </a:lnTo>
                    <a:lnTo>
                      <a:pt x="103" y="204"/>
                    </a:lnTo>
                    <a:lnTo>
                      <a:pt x="107" y="177"/>
                    </a:lnTo>
                    <a:lnTo>
                      <a:pt x="107" y="177"/>
                    </a:lnTo>
                    <a:lnTo>
                      <a:pt x="109" y="172"/>
                    </a:lnTo>
                    <a:lnTo>
                      <a:pt x="112" y="169"/>
                    </a:lnTo>
                    <a:lnTo>
                      <a:pt x="114" y="166"/>
                    </a:lnTo>
                    <a:lnTo>
                      <a:pt x="115" y="161"/>
                    </a:lnTo>
                    <a:lnTo>
                      <a:pt x="115" y="161"/>
                    </a:lnTo>
                    <a:lnTo>
                      <a:pt x="118" y="134"/>
                    </a:lnTo>
                    <a:lnTo>
                      <a:pt x="119" y="114"/>
                    </a:lnTo>
                    <a:lnTo>
                      <a:pt x="119" y="99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8" y="91"/>
                    </a:lnTo>
                    <a:lnTo>
                      <a:pt x="115" y="88"/>
                    </a:lnTo>
                    <a:lnTo>
                      <a:pt x="111" y="85"/>
                    </a:lnTo>
                    <a:lnTo>
                      <a:pt x="105" y="83"/>
                    </a:lnTo>
                    <a:lnTo>
                      <a:pt x="99" y="81"/>
                    </a:lnTo>
                    <a:lnTo>
                      <a:pt x="93" y="80"/>
                    </a:lnTo>
                    <a:lnTo>
                      <a:pt x="85" y="79"/>
                    </a:lnTo>
                    <a:lnTo>
                      <a:pt x="78" y="79"/>
                    </a:lnTo>
                    <a:lnTo>
                      <a:pt x="78" y="79"/>
                    </a:lnTo>
                    <a:lnTo>
                      <a:pt x="59" y="80"/>
                    </a:lnTo>
                    <a:lnTo>
                      <a:pt x="51" y="79"/>
                    </a:lnTo>
                    <a:lnTo>
                      <a:pt x="49" y="78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7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34" y="97"/>
                    </a:lnTo>
                    <a:lnTo>
                      <a:pt x="34" y="97"/>
                    </a:lnTo>
                    <a:lnTo>
                      <a:pt x="39" y="109"/>
                    </a:lnTo>
                    <a:lnTo>
                      <a:pt x="40" y="119"/>
                    </a:lnTo>
                    <a:lnTo>
                      <a:pt x="40" y="119"/>
                    </a:lnTo>
                    <a:lnTo>
                      <a:pt x="50" y="185"/>
                    </a:lnTo>
                    <a:lnTo>
                      <a:pt x="54" y="213"/>
                    </a:lnTo>
                    <a:lnTo>
                      <a:pt x="57" y="2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6" name="Freeform 32"/>
              <p:cNvSpPr>
                <a:spLocks/>
              </p:cNvSpPr>
              <p:nvPr/>
            </p:nvSpPr>
            <p:spPr bwMode="auto">
              <a:xfrm>
                <a:off x="1188" y="1277"/>
                <a:ext cx="64" cy="63"/>
              </a:xfrm>
              <a:custGeom>
                <a:avLst/>
                <a:gdLst>
                  <a:gd name="T0" fmla="*/ 64 w 64"/>
                  <a:gd name="T1" fmla="*/ 31 h 63"/>
                  <a:gd name="T2" fmla="*/ 64 w 64"/>
                  <a:gd name="T3" fmla="*/ 31 h 63"/>
                  <a:gd name="T4" fmla="*/ 64 w 64"/>
                  <a:gd name="T5" fmla="*/ 25 h 63"/>
                  <a:gd name="T6" fmla="*/ 62 w 64"/>
                  <a:gd name="T7" fmla="*/ 19 h 63"/>
                  <a:gd name="T8" fmla="*/ 59 w 64"/>
                  <a:gd name="T9" fmla="*/ 13 h 63"/>
                  <a:gd name="T10" fmla="*/ 55 w 64"/>
                  <a:gd name="T11" fmla="*/ 9 h 63"/>
                  <a:gd name="T12" fmla="*/ 51 w 64"/>
                  <a:gd name="T13" fmla="*/ 5 h 63"/>
                  <a:gd name="T14" fmla="*/ 45 w 64"/>
                  <a:gd name="T15" fmla="*/ 2 h 63"/>
                  <a:gd name="T16" fmla="*/ 38 w 64"/>
                  <a:gd name="T17" fmla="*/ 0 h 63"/>
                  <a:gd name="T18" fmla="*/ 32 w 64"/>
                  <a:gd name="T19" fmla="*/ 0 h 63"/>
                  <a:gd name="T20" fmla="*/ 32 w 64"/>
                  <a:gd name="T21" fmla="*/ 0 h 63"/>
                  <a:gd name="T22" fmla="*/ 26 w 64"/>
                  <a:gd name="T23" fmla="*/ 0 h 63"/>
                  <a:gd name="T24" fmla="*/ 20 w 64"/>
                  <a:gd name="T25" fmla="*/ 2 h 63"/>
                  <a:gd name="T26" fmla="*/ 15 w 64"/>
                  <a:gd name="T27" fmla="*/ 5 h 63"/>
                  <a:gd name="T28" fmla="*/ 10 w 64"/>
                  <a:gd name="T29" fmla="*/ 9 h 63"/>
                  <a:gd name="T30" fmla="*/ 6 w 64"/>
                  <a:gd name="T31" fmla="*/ 13 h 63"/>
                  <a:gd name="T32" fmla="*/ 2 w 64"/>
                  <a:gd name="T33" fmla="*/ 19 h 63"/>
                  <a:gd name="T34" fmla="*/ 0 w 64"/>
                  <a:gd name="T35" fmla="*/ 25 h 63"/>
                  <a:gd name="T36" fmla="*/ 0 w 64"/>
                  <a:gd name="T37" fmla="*/ 31 h 63"/>
                  <a:gd name="T38" fmla="*/ 0 w 64"/>
                  <a:gd name="T39" fmla="*/ 31 h 63"/>
                  <a:gd name="T40" fmla="*/ 0 w 64"/>
                  <a:gd name="T41" fmla="*/ 38 h 63"/>
                  <a:gd name="T42" fmla="*/ 2 w 64"/>
                  <a:gd name="T43" fmla="*/ 44 h 63"/>
                  <a:gd name="T44" fmla="*/ 6 w 64"/>
                  <a:gd name="T45" fmla="*/ 49 h 63"/>
                  <a:gd name="T46" fmla="*/ 10 w 64"/>
                  <a:gd name="T47" fmla="*/ 54 h 63"/>
                  <a:gd name="T48" fmla="*/ 15 w 64"/>
                  <a:gd name="T49" fmla="*/ 58 h 63"/>
                  <a:gd name="T50" fmla="*/ 20 w 64"/>
                  <a:gd name="T51" fmla="*/ 61 h 63"/>
                  <a:gd name="T52" fmla="*/ 26 w 64"/>
                  <a:gd name="T53" fmla="*/ 63 h 63"/>
                  <a:gd name="T54" fmla="*/ 32 w 64"/>
                  <a:gd name="T55" fmla="*/ 63 h 63"/>
                  <a:gd name="T56" fmla="*/ 32 w 64"/>
                  <a:gd name="T57" fmla="*/ 63 h 63"/>
                  <a:gd name="T58" fmla="*/ 38 w 64"/>
                  <a:gd name="T59" fmla="*/ 63 h 63"/>
                  <a:gd name="T60" fmla="*/ 45 w 64"/>
                  <a:gd name="T61" fmla="*/ 61 h 63"/>
                  <a:gd name="T62" fmla="*/ 51 w 64"/>
                  <a:gd name="T63" fmla="*/ 58 h 63"/>
                  <a:gd name="T64" fmla="*/ 55 w 64"/>
                  <a:gd name="T65" fmla="*/ 54 h 63"/>
                  <a:gd name="T66" fmla="*/ 59 w 64"/>
                  <a:gd name="T67" fmla="*/ 49 h 63"/>
                  <a:gd name="T68" fmla="*/ 62 w 64"/>
                  <a:gd name="T69" fmla="*/ 44 h 63"/>
                  <a:gd name="T70" fmla="*/ 64 w 64"/>
                  <a:gd name="T71" fmla="*/ 38 h 63"/>
                  <a:gd name="T72" fmla="*/ 64 w 64"/>
                  <a:gd name="T73" fmla="*/ 31 h 63"/>
                  <a:gd name="T74" fmla="*/ 64 w 64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" h="63">
                    <a:moveTo>
                      <a:pt x="64" y="31"/>
                    </a:moveTo>
                    <a:lnTo>
                      <a:pt x="64" y="31"/>
                    </a:lnTo>
                    <a:lnTo>
                      <a:pt x="64" y="25"/>
                    </a:lnTo>
                    <a:lnTo>
                      <a:pt x="62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51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6" y="49"/>
                    </a:lnTo>
                    <a:lnTo>
                      <a:pt x="10" y="54"/>
                    </a:lnTo>
                    <a:lnTo>
                      <a:pt x="15" y="58"/>
                    </a:lnTo>
                    <a:lnTo>
                      <a:pt x="20" y="61"/>
                    </a:lnTo>
                    <a:lnTo>
                      <a:pt x="26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8" y="63"/>
                    </a:lnTo>
                    <a:lnTo>
                      <a:pt x="45" y="61"/>
                    </a:lnTo>
                    <a:lnTo>
                      <a:pt x="51" y="58"/>
                    </a:lnTo>
                    <a:lnTo>
                      <a:pt x="55" y="54"/>
                    </a:lnTo>
                    <a:lnTo>
                      <a:pt x="59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1"/>
                    </a:lnTo>
                    <a:lnTo>
                      <a:pt x="64" y="31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7" name="Freeform 33"/>
              <p:cNvSpPr>
                <a:spLocks/>
              </p:cNvSpPr>
              <p:nvPr/>
            </p:nvSpPr>
            <p:spPr bwMode="auto">
              <a:xfrm>
                <a:off x="1181" y="1272"/>
                <a:ext cx="118" cy="230"/>
              </a:xfrm>
              <a:custGeom>
                <a:avLst/>
                <a:gdLst>
                  <a:gd name="T0" fmla="*/ 22 w 118"/>
                  <a:gd name="T1" fmla="*/ 230 h 230"/>
                  <a:gd name="T2" fmla="*/ 22 w 118"/>
                  <a:gd name="T3" fmla="*/ 230 h 230"/>
                  <a:gd name="T4" fmla="*/ 19 w 118"/>
                  <a:gd name="T5" fmla="*/ 218 h 230"/>
                  <a:gd name="T6" fmla="*/ 17 w 118"/>
                  <a:gd name="T7" fmla="*/ 204 h 230"/>
                  <a:gd name="T8" fmla="*/ 12 w 118"/>
                  <a:gd name="T9" fmla="*/ 177 h 230"/>
                  <a:gd name="T10" fmla="*/ 12 w 118"/>
                  <a:gd name="T11" fmla="*/ 177 h 230"/>
                  <a:gd name="T12" fmla="*/ 11 w 118"/>
                  <a:gd name="T13" fmla="*/ 172 h 230"/>
                  <a:gd name="T14" fmla="*/ 8 w 118"/>
                  <a:gd name="T15" fmla="*/ 169 h 230"/>
                  <a:gd name="T16" fmla="*/ 6 w 118"/>
                  <a:gd name="T17" fmla="*/ 166 h 230"/>
                  <a:gd name="T18" fmla="*/ 4 w 118"/>
                  <a:gd name="T19" fmla="*/ 161 h 230"/>
                  <a:gd name="T20" fmla="*/ 4 w 118"/>
                  <a:gd name="T21" fmla="*/ 161 h 230"/>
                  <a:gd name="T22" fmla="*/ 1 w 118"/>
                  <a:gd name="T23" fmla="*/ 134 h 230"/>
                  <a:gd name="T24" fmla="*/ 0 w 118"/>
                  <a:gd name="T25" fmla="*/ 114 h 230"/>
                  <a:gd name="T26" fmla="*/ 1 w 118"/>
                  <a:gd name="T27" fmla="*/ 99 h 230"/>
                  <a:gd name="T28" fmla="*/ 1 w 118"/>
                  <a:gd name="T29" fmla="*/ 94 h 230"/>
                  <a:gd name="T30" fmla="*/ 1 w 118"/>
                  <a:gd name="T31" fmla="*/ 94 h 230"/>
                  <a:gd name="T32" fmla="*/ 2 w 118"/>
                  <a:gd name="T33" fmla="*/ 91 h 230"/>
                  <a:gd name="T34" fmla="*/ 4 w 118"/>
                  <a:gd name="T35" fmla="*/ 88 h 230"/>
                  <a:gd name="T36" fmla="*/ 8 w 118"/>
                  <a:gd name="T37" fmla="*/ 85 h 230"/>
                  <a:gd name="T38" fmla="*/ 14 w 118"/>
                  <a:gd name="T39" fmla="*/ 83 h 230"/>
                  <a:gd name="T40" fmla="*/ 20 w 118"/>
                  <a:gd name="T41" fmla="*/ 81 h 230"/>
                  <a:gd name="T42" fmla="*/ 27 w 118"/>
                  <a:gd name="T43" fmla="*/ 80 h 230"/>
                  <a:gd name="T44" fmla="*/ 34 w 118"/>
                  <a:gd name="T45" fmla="*/ 79 h 230"/>
                  <a:gd name="T46" fmla="*/ 42 w 118"/>
                  <a:gd name="T47" fmla="*/ 79 h 230"/>
                  <a:gd name="T48" fmla="*/ 42 w 118"/>
                  <a:gd name="T49" fmla="*/ 79 h 230"/>
                  <a:gd name="T50" fmla="*/ 60 w 118"/>
                  <a:gd name="T51" fmla="*/ 80 h 230"/>
                  <a:gd name="T52" fmla="*/ 68 w 118"/>
                  <a:gd name="T53" fmla="*/ 79 h 230"/>
                  <a:gd name="T54" fmla="*/ 71 w 118"/>
                  <a:gd name="T55" fmla="*/ 78 h 230"/>
                  <a:gd name="T56" fmla="*/ 73 w 118"/>
                  <a:gd name="T57" fmla="*/ 76 h 230"/>
                  <a:gd name="T58" fmla="*/ 73 w 118"/>
                  <a:gd name="T59" fmla="*/ 76 h 230"/>
                  <a:gd name="T60" fmla="*/ 100 w 118"/>
                  <a:gd name="T61" fmla="*/ 7 h 230"/>
                  <a:gd name="T62" fmla="*/ 100 w 118"/>
                  <a:gd name="T63" fmla="*/ 7 h 230"/>
                  <a:gd name="T64" fmla="*/ 102 w 118"/>
                  <a:gd name="T65" fmla="*/ 4 h 230"/>
                  <a:gd name="T66" fmla="*/ 105 w 118"/>
                  <a:gd name="T67" fmla="*/ 1 h 230"/>
                  <a:gd name="T68" fmla="*/ 109 w 118"/>
                  <a:gd name="T69" fmla="*/ 0 h 230"/>
                  <a:gd name="T70" fmla="*/ 112 w 118"/>
                  <a:gd name="T71" fmla="*/ 1 h 230"/>
                  <a:gd name="T72" fmla="*/ 112 w 118"/>
                  <a:gd name="T73" fmla="*/ 1 h 230"/>
                  <a:gd name="T74" fmla="*/ 115 w 118"/>
                  <a:gd name="T75" fmla="*/ 4 h 230"/>
                  <a:gd name="T76" fmla="*/ 117 w 118"/>
                  <a:gd name="T77" fmla="*/ 7 h 230"/>
                  <a:gd name="T78" fmla="*/ 118 w 118"/>
                  <a:gd name="T79" fmla="*/ 11 h 230"/>
                  <a:gd name="T80" fmla="*/ 117 w 118"/>
                  <a:gd name="T81" fmla="*/ 14 h 230"/>
                  <a:gd name="T82" fmla="*/ 117 w 118"/>
                  <a:gd name="T83" fmla="*/ 14 h 230"/>
                  <a:gd name="T84" fmla="*/ 85 w 118"/>
                  <a:gd name="T85" fmla="*/ 97 h 230"/>
                  <a:gd name="T86" fmla="*/ 85 w 118"/>
                  <a:gd name="T87" fmla="*/ 97 h 230"/>
                  <a:gd name="T88" fmla="*/ 81 w 118"/>
                  <a:gd name="T89" fmla="*/ 109 h 230"/>
                  <a:gd name="T90" fmla="*/ 79 w 118"/>
                  <a:gd name="T91" fmla="*/ 119 h 230"/>
                  <a:gd name="T92" fmla="*/ 79 w 118"/>
                  <a:gd name="T93" fmla="*/ 119 h 230"/>
                  <a:gd name="T94" fmla="*/ 70 w 118"/>
                  <a:gd name="T95" fmla="*/ 185 h 230"/>
                  <a:gd name="T96" fmla="*/ 65 w 118"/>
                  <a:gd name="T97" fmla="*/ 213 h 230"/>
                  <a:gd name="T98" fmla="*/ 62 w 118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230">
                    <a:moveTo>
                      <a:pt x="22" y="230"/>
                    </a:moveTo>
                    <a:lnTo>
                      <a:pt x="22" y="230"/>
                    </a:lnTo>
                    <a:lnTo>
                      <a:pt x="19" y="218"/>
                    </a:lnTo>
                    <a:lnTo>
                      <a:pt x="17" y="204"/>
                    </a:lnTo>
                    <a:lnTo>
                      <a:pt x="12" y="177"/>
                    </a:lnTo>
                    <a:lnTo>
                      <a:pt x="12" y="177"/>
                    </a:lnTo>
                    <a:lnTo>
                      <a:pt x="11" y="172"/>
                    </a:lnTo>
                    <a:lnTo>
                      <a:pt x="8" y="169"/>
                    </a:lnTo>
                    <a:lnTo>
                      <a:pt x="6" y="166"/>
                    </a:lnTo>
                    <a:lnTo>
                      <a:pt x="4" y="161"/>
                    </a:lnTo>
                    <a:lnTo>
                      <a:pt x="4" y="161"/>
                    </a:lnTo>
                    <a:lnTo>
                      <a:pt x="1" y="134"/>
                    </a:lnTo>
                    <a:lnTo>
                      <a:pt x="0" y="114"/>
                    </a:lnTo>
                    <a:lnTo>
                      <a:pt x="1" y="99"/>
                    </a:lnTo>
                    <a:lnTo>
                      <a:pt x="1" y="94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4" y="88"/>
                    </a:lnTo>
                    <a:lnTo>
                      <a:pt x="8" y="85"/>
                    </a:lnTo>
                    <a:lnTo>
                      <a:pt x="14" y="83"/>
                    </a:lnTo>
                    <a:lnTo>
                      <a:pt x="20" y="81"/>
                    </a:lnTo>
                    <a:lnTo>
                      <a:pt x="27" y="80"/>
                    </a:lnTo>
                    <a:lnTo>
                      <a:pt x="34" y="79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60" y="80"/>
                    </a:lnTo>
                    <a:lnTo>
                      <a:pt x="68" y="79"/>
                    </a:lnTo>
                    <a:lnTo>
                      <a:pt x="71" y="78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2" y="4"/>
                    </a:lnTo>
                    <a:lnTo>
                      <a:pt x="105" y="1"/>
                    </a:lnTo>
                    <a:lnTo>
                      <a:pt x="109" y="0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15" y="4"/>
                    </a:lnTo>
                    <a:lnTo>
                      <a:pt x="117" y="7"/>
                    </a:lnTo>
                    <a:lnTo>
                      <a:pt x="118" y="11"/>
                    </a:lnTo>
                    <a:lnTo>
                      <a:pt x="117" y="14"/>
                    </a:lnTo>
                    <a:lnTo>
                      <a:pt x="117" y="14"/>
                    </a:lnTo>
                    <a:lnTo>
                      <a:pt x="85" y="97"/>
                    </a:lnTo>
                    <a:lnTo>
                      <a:pt x="85" y="97"/>
                    </a:lnTo>
                    <a:lnTo>
                      <a:pt x="81" y="109"/>
                    </a:lnTo>
                    <a:lnTo>
                      <a:pt x="79" y="119"/>
                    </a:lnTo>
                    <a:lnTo>
                      <a:pt x="79" y="119"/>
                    </a:lnTo>
                    <a:lnTo>
                      <a:pt x="70" y="185"/>
                    </a:lnTo>
                    <a:lnTo>
                      <a:pt x="65" y="213"/>
                    </a:lnTo>
                    <a:lnTo>
                      <a:pt x="62" y="2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8" name="Freeform 34"/>
              <p:cNvSpPr>
                <a:spLocks/>
              </p:cNvSpPr>
              <p:nvPr/>
            </p:nvSpPr>
            <p:spPr bwMode="auto">
              <a:xfrm>
                <a:off x="782" y="1050"/>
                <a:ext cx="89" cy="90"/>
              </a:xfrm>
              <a:custGeom>
                <a:avLst/>
                <a:gdLst>
                  <a:gd name="T0" fmla="*/ 89 w 89"/>
                  <a:gd name="T1" fmla="*/ 45 h 90"/>
                  <a:gd name="T2" fmla="*/ 89 w 89"/>
                  <a:gd name="T3" fmla="*/ 45 h 90"/>
                  <a:gd name="T4" fmla="*/ 88 w 89"/>
                  <a:gd name="T5" fmla="*/ 36 h 90"/>
                  <a:gd name="T6" fmla="*/ 86 w 89"/>
                  <a:gd name="T7" fmla="*/ 28 h 90"/>
                  <a:gd name="T8" fmla="*/ 81 w 89"/>
                  <a:gd name="T9" fmla="*/ 20 h 90"/>
                  <a:gd name="T10" fmla="*/ 75 w 89"/>
                  <a:gd name="T11" fmla="*/ 14 h 90"/>
                  <a:gd name="T12" fmla="*/ 69 w 89"/>
                  <a:gd name="T13" fmla="*/ 9 h 90"/>
                  <a:gd name="T14" fmla="*/ 62 w 89"/>
                  <a:gd name="T15" fmla="*/ 4 h 90"/>
                  <a:gd name="T16" fmla="*/ 54 w 89"/>
                  <a:gd name="T17" fmla="*/ 1 h 90"/>
                  <a:gd name="T18" fmla="*/ 44 w 89"/>
                  <a:gd name="T19" fmla="*/ 0 h 90"/>
                  <a:gd name="T20" fmla="*/ 44 w 89"/>
                  <a:gd name="T21" fmla="*/ 0 h 90"/>
                  <a:gd name="T22" fmla="*/ 35 w 89"/>
                  <a:gd name="T23" fmla="*/ 1 h 90"/>
                  <a:gd name="T24" fmla="*/ 27 w 89"/>
                  <a:gd name="T25" fmla="*/ 4 h 90"/>
                  <a:gd name="T26" fmla="*/ 20 w 89"/>
                  <a:gd name="T27" fmla="*/ 9 h 90"/>
                  <a:gd name="T28" fmla="*/ 13 w 89"/>
                  <a:gd name="T29" fmla="*/ 14 h 90"/>
                  <a:gd name="T30" fmla="*/ 7 w 89"/>
                  <a:gd name="T31" fmla="*/ 20 h 90"/>
                  <a:gd name="T32" fmla="*/ 3 w 89"/>
                  <a:gd name="T33" fmla="*/ 28 h 90"/>
                  <a:gd name="T34" fmla="*/ 1 w 89"/>
                  <a:gd name="T35" fmla="*/ 36 h 90"/>
                  <a:gd name="T36" fmla="*/ 0 w 89"/>
                  <a:gd name="T37" fmla="*/ 45 h 90"/>
                  <a:gd name="T38" fmla="*/ 0 w 89"/>
                  <a:gd name="T39" fmla="*/ 45 h 90"/>
                  <a:gd name="T40" fmla="*/ 1 w 89"/>
                  <a:gd name="T41" fmla="*/ 54 h 90"/>
                  <a:gd name="T42" fmla="*/ 3 w 89"/>
                  <a:gd name="T43" fmla="*/ 62 h 90"/>
                  <a:gd name="T44" fmla="*/ 7 w 89"/>
                  <a:gd name="T45" fmla="*/ 70 h 90"/>
                  <a:gd name="T46" fmla="*/ 13 w 89"/>
                  <a:gd name="T47" fmla="*/ 76 h 90"/>
                  <a:gd name="T48" fmla="*/ 20 w 89"/>
                  <a:gd name="T49" fmla="*/ 82 h 90"/>
                  <a:gd name="T50" fmla="*/ 27 w 89"/>
                  <a:gd name="T51" fmla="*/ 86 h 90"/>
                  <a:gd name="T52" fmla="*/ 35 w 89"/>
                  <a:gd name="T53" fmla="*/ 89 h 90"/>
                  <a:gd name="T54" fmla="*/ 44 w 89"/>
                  <a:gd name="T55" fmla="*/ 90 h 90"/>
                  <a:gd name="T56" fmla="*/ 44 w 89"/>
                  <a:gd name="T57" fmla="*/ 90 h 90"/>
                  <a:gd name="T58" fmla="*/ 54 w 89"/>
                  <a:gd name="T59" fmla="*/ 89 h 90"/>
                  <a:gd name="T60" fmla="*/ 62 w 89"/>
                  <a:gd name="T61" fmla="*/ 86 h 90"/>
                  <a:gd name="T62" fmla="*/ 69 w 89"/>
                  <a:gd name="T63" fmla="*/ 82 h 90"/>
                  <a:gd name="T64" fmla="*/ 75 w 89"/>
                  <a:gd name="T65" fmla="*/ 76 h 90"/>
                  <a:gd name="T66" fmla="*/ 81 w 89"/>
                  <a:gd name="T67" fmla="*/ 70 h 90"/>
                  <a:gd name="T68" fmla="*/ 86 w 89"/>
                  <a:gd name="T69" fmla="*/ 62 h 90"/>
                  <a:gd name="T70" fmla="*/ 88 w 89"/>
                  <a:gd name="T71" fmla="*/ 54 h 90"/>
                  <a:gd name="T72" fmla="*/ 89 w 89"/>
                  <a:gd name="T73" fmla="*/ 45 h 90"/>
                  <a:gd name="T74" fmla="*/ 89 w 89"/>
                  <a:gd name="T75" fmla="*/ 4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" h="90">
                    <a:moveTo>
                      <a:pt x="89" y="45"/>
                    </a:moveTo>
                    <a:lnTo>
                      <a:pt x="89" y="45"/>
                    </a:lnTo>
                    <a:lnTo>
                      <a:pt x="88" y="36"/>
                    </a:lnTo>
                    <a:lnTo>
                      <a:pt x="86" y="28"/>
                    </a:lnTo>
                    <a:lnTo>
                      <a:pt x="81" y="20"/>
                    </a:lnTo>
                    <a:lnTo>
                      <a:pt x="75" y="14"/>
                    </a:lnTo>
                    <a:lnTo>
                      <a:pt x="69" y="9"/>
                    </a:lnTo>
                    <a:lnTo>
                      <a:pt x="62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3" y="14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7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5" y="76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9" name="Freeform 35"/>
              <p:cNvSpPr>
                <a:spLocks/>
              </p:cNvSpPr>
              <p:nvPr/>
            </p:nvSpPr>
            <p:spPr bwMode="auto">
              <a:xfrm>
                <a:off x="779" y="1157"/>
                <a:ext cx="108" cy="50"/>
              </a:xfrm>
              <a:custGeom>
                <a:avLst/>
                <a:gdLst>
                  <a:gd name="T0" fmla="*/ 108 w 108"/>
                  <a:gd name="T1" fmla="*/ 50 h 50"/>
                  <a:gd name="T2" fmla="*/ 108 w 108"/>
                  <a:gd name="T3" fmla="*/ 50 h 50"/>
                  <a:gd name="T4" fmla="*/ 107 w 108"/>
                  <a:gd name="T5" fmla="*/ 31 h 50"/>
                  <a:gd name="T6" fmla="*/ 107 w 108"/>
                  <a:gd name="T7" fmla="*/ 25 h 50"/>
                  <a:gd name="T8" fmla="*/ 107 w 108"/>
                  <a:gd name="T9" fmla="*/ 25 h 50"/>
                  <a:gd name="T10" fmla="*/ 106 w 108"/>
                  <a:gd name="T11" fmla="*/ 23 h 50"/>
                  <a:gd name="T12" fmla="*/ 106 w 108"/>
                  <a:gd name="T13" fmla="*/ 20 h 50"/>
                  <a:gd name="T14" fmla="*/ 102 w 108"/>
                  <a:gd name="T15" fmla="*/ 16 h 50"/>
                  <a:gd name="T16" fmla="*/ 96 w 108"/>
                  <a:gd name="T17" fmla="*/ 12 h 50"/>
                  <a:gd name="T18" fmla="*/ 89 w 108"/>
                  <a:gd name="T19" fmla="*/ 7 h 50"/>
                  <a:gd name="T20" fmla="*/ 79 w 108"/>
                  <a:gd name="T21" fmla="*/ 4 h 50"/>
                  <a:gd name="T22" fmla="*/ 69 w 108"/>
                  <a:gd name="T23" fmla="*/ 2 h 50"/>
                  <a:gd name="T24" fmla="*/ 59 w 108"/>
                  <a:gd name="T25" fmla="*/ 1 h 50"/>
                  <a:gd name="T26" fmla="*/ 47 w 108"/>
                  <a:gd name="T27" fmla="*/ 0 h 50"/>
                  <a:gd name="T28" fmla="*/ 47 w 108"/>
                  <a:gd name="T29" fmla="*/ 0 h 50"/>
                  <a:gd name="T30" fmla="*/ 34 w 108"/>
                  <a:gd name="T31" fmla="*/ 1 h 50"/>
                  <a:gd name="T32" fmla="*/ 22 w 108"/>
                  <a:gd name="T33" fmla="*/ 3 h 50"/>
                  <a:gd name="T34" fmla="*/ 10 w 108"/>
                  <a:gd name="T35" fmla="*/ 6 h 50"/>
                  <a:gd name="T36" fmla="*/ 0 w 108"/>
                  <a:gd name="T3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" h="50">
                    <a:moveTo>
                      <a:pt x="108" y="50"/>
                    </a:moveTo>
                    <a:lnTo>
                      <a:pt x="108" y="50"/>
                    </a:lnTo>
                    <a:lnTo>
                      <a:pt x="107" y="31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6" y="23"/>
                    </a:lnTo>
                    <a:lnTo>
                      <a:pt x="106" y="20"/>
                    </a:lnTo>
                    <a:lnTo>
                      <a:pt x="102" y="16"/>
                    </a:lnTo>
                    <a:lnTo>
                      <a:pt x="96" y="12"/>
                    </a:lnTo>
                    <a:lnTo>
                      <a:pt x="89" y="7"/>
                    </a:lnTo>
                    <a:lnTo>
                      <a:pt x="79" y="4"/>
                    </a:lnTo>
                    <a:lnTo>
                      <a:pt x="69" y="2"/>
                    </a:lnTo>
                    <a:lnTo>
                      <a:pt x="59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4" y="1"/>
                    </a:lnTo>
                    <a:lnTo>
                      <a:pt x="22" y="3"/>
                    </a:lnTo>
                    <a:lnTo>
                      <a:pt x="10" y="6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0" name="Freeform 36"/>
              <p:cNvSpPr>
                <a:spLocks/>
              </p:cNvSpPr>
              <p:nvPr/>
            </p:nvSpPr>
            <p:spPr bwMode="auto">
              <a:xfrm>
                <a:off x="643" y="1019"/>
                <a:ext cx="123" cy="123"/>
              </a:xfrm>
              <a:custGeom>
                <a:avLst/>
                <a:gdLst>
                  <a:gd name="T0" fmla="*/ 123 w 123"/>
                  <a:gd name="T1" fmla="*/ 61 h 123"/>
                  <a:gd name="T2" fmla="*/ 123 w 123"/>
                  <a:gd name="T3" fmla="*/ 61 h 123"/>
                  <a:gd name="T4" fmla="*/ 122 w 123"/>
                  <a:gd name="T5" fmla="*/ 55 h 123"/>
                  <a:gd name="T6" fmla="*/ 121 w 123"/>
                  <a:gd name="T7" fmla="*/ 49 h 123"/>
                  <a:gd name="T8" fmla="*/ 118 w 123"/>
                  <a:gd name="T9" fmla="*/ 37 h 123"/>
                  <a:gd name="T10" fmla="*/ 112 w 123"/>
                  <a:gd name="T11" fmla="*/ 27 h 123"/>
                  <a:gd name="T12" fmla="*/ 104 w 123"/>
                  <a:gd name="T13" fmla="*/ 18 h 123"/>
                  <a:gd name="T14" fmla="*/ 96 w 123"/>
                  <a:gd name="T15" fmla="*/ 11 h 123"/>
                  <a:gd name="T16" fmla="*/ 85 w 123"/>
                  <a:gd name="T17" fmla="*/ 6 h 123"/>
                  <a:gd name="T18" fmla="*/ 73 w 123"/>
                  <a:gd name="T19" fmla="*/ 1 h 123"/>
                  <a:gd name="T20" fmla="*/ 67 w 123"/>
                  <a:gd name="T21" fmla="*/ 0 h 123"/>
                  <a:gd name="T22" fmla="*/ 61 w 123"/>
                  <a:gd name="T23" fmla="*/ 0 h 123"/>
                  <a:gd name="T24" fmla="*/ 61 w 123"/>
                  <a:gd name="T25" fmla="*/ 0 h 123"/>
                  <a:gd name="T26" fmla="*/ 55 w 123"/>
                  <a:gd name="T27" fmla="*/ 0 h 123"/>
                  <a:gd name="T28" fmla="*/ 49 w 123"/>
                  <a:gd name="T29" fmla="*/ 1 h 123"/>
                  <a:gd name="T30" fmla="*/ 37 w 123"/>
                  <a:gd name="T31" fmla="*/ 6 h 123"/>
                  <a:gd name="T32" fmla="*/ 27 w 123"/>
                  <a:gd name="T33" fmla="*/ 11 h 123"/>
                  <a:gd name="T34" fmla="*/ 18 w 123"/>
                  <a:gd name="T35" fmla="*/ 18 h 123"/>
                  <a:gd name="T36" fmla="*/ 11 w 123"/>
                  <a:gd name="T37" fmla="*/ 27 h 123"/>
                  <a:gd name="T38" fmla="*/ 5 w 123"/>
                  <a:gd name="T39" fmla="*/ 37 h 123"/>
                  <a:gd name="T40" fmla="*/ 1 w 123"/>
                  <a:gd name="T41" fmla="*/ 49 h 123"/>
                  <a:gd name="T42" fmla="*/ 0 w 123"/>
                  <a:gd name="T43" fmla="*/ 55 h 123"/>
                  <a:gd name="T44" fmla="*/ 0 w 123"/>
                  <a:gd name="T45" fmla="*/ 61 h 123"/>
                  <a:gd name="T46" fmla="*/ 0 w 123"/>
                  <a:gd name="T47" fmla="*/ 61 h 123"/>
                  <a:gd name="T48" fmla="*/ 0 w 123"/>
                  <a:gd name="T49" fmla="*/ 67 h 123"/>
                  <a:gd name="T50" fmla="*/ 1 w 123"/>
                  <a:gd name="T51" fmla="*/ 73 h 123"/>
                  <a:gd name="T52" fmla="*/ 5 w 123"/>
                  <a:gd name="T53" fmla="*/ 85 h 123"/>
                  <a:gd name="T54" fmla="*/ 11 w 123"/>
                  <a:gd name="T55" fmla="*/ 95 h 123"/>
                  <a:gd name="T56" fmla="*/ 18 w 123"/>
                  <a:gd name="T57" fmla="*/ 104 h 123"/>
                  <a:gd name="T58" fmla="*/ 27 w 123"/>
                  <a:gd name="T59" fmla="*/ 112 h 123"/>
                  <a:gd name="T60" fmla="*/ 37 w 123"/>
                  <a:gd name="T61" fmla="*/ 118 h 123"/>
                  <a:gd name="T62" fmla="*/ 49 w 123"/>
                  <a:gd name="T63" fmla="*/ 121 h 123"/>
                  <a:gd name="T64" fmla="*/ 55 w 123"/>
                  <a:gd name="T65" fmla="*/ 122 h 123"/>
                  <a:gd name="T66" fmla="*/ 61 w 123"/>
                  <a:gd name="T67" fmla="*/ 123 h 123"/>
                  <a:gd name="T68" fmla="*/ 61 w 123"/>
                  <a:gd name="T69" fmla="*/ 123 h 123"/>
                  <a:gd name="T70" fmla="*/ 67 w 123"/>
                  <a:gd name="T71" fmla="*/ 122 h 123"/>
                  <a:gd name="T72" fmla="*/ 73 w 123"/>
                  <a:gd name="T73" fmla="*/ 121 h 123"/>
                  <a:gd name="T74" fmla="*/ 85 w 123"/>
                  <a:gd name="T75" fmla="*/ 118 h 123"/>
                  <a:gd name="T76" fmla="*/ 96 w 123"/>
                  <a:gd name="T77" fmla="*/ 112 h 123"/>
                  <a:gd name="T78" fmla="*/ 104 w 123"/>
                  <a:gd name="T79" fmla="*/ 104 h 123"/>
                  <a:gd name="T80" fmla="*/ 112 w 123"/>
                  <a:gd name="T81" fmla="*/ 95 h 123"/>
                  <a:gd name="T82" fmla="*/ 118 w 123"/>
                  <a:gd name="T83" fmla="*/ 85 h 123"/>
                  <a:gd name="T84" fmla="*/ 121 w 123"/>
                  <a:gd name="T85" fmla="*/ 73 h 123"/>
                  <a:gd name="T86" fmla="*/ 122 w 123"/>
                  <a:gd name="T87" fmla="*/ 67 h 123"/>
                  <a:gd name="T88" fmla="*/ 123 w 123"/>
                  <a:gd name="T89" fmla="*/ 61 h 123"/>
                  <a:gd name="T90" fmla="*/ 123 w 123"/>
                  <a:gd name="T91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3">
                    <a:moveTo>
                      <a:pt x="123" y="61"/>
                    </a:moveTo>
                    <a:lnTo>
                      <a:pt x="123" y="61"/>
                    </a:lnTo>
                    <a:lnTo>
                      <a:pt x="122" y="55"/>
                    </a:lnTo>
                    <a:lnTo>
                      <a:pt x="121" y="49"/>
                    </a:lnTo>
                    <a:lnTo>
                      <a:pt x="118" y="37"/>
                    </a:lnTo>
                    <a:lnTo>
                      <a:pt x="112" y="27"/>
                    </a:lnTo>
                    <a:lnTo>
                      <a:pt x="104" y="18"/>
                    </a:lnTo>
                    <a:lnTo>
                      <a:pt x="96" y="11"/>
                    </a:lnTo>
                    <a:lnTo>
                      <a:pt x="85" y="6"/>
                    </a:lnTo>
                    <a:lnTo>
                      <a:pt x="73" y="1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37" y="6"/>
                    </a:lnTo>
                    <a:lnTo>
                      <a:pt x="27" y="11"/>
                    </a:lnTo>
                    <a:lnTo>
                      <a:pt x="18" y="18"/>
                    </a:lnTo>
                    <a:lnTo>
                      <a:pt x="11" y="27"/>
                    </a:lnTo>
                    <a:lnTo>
                      <a:pt x="5" y="37"/>
                    </a:lnTo>
                    <a:lnTo>
                      <a:pt x="1" y="49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5" y="85"/>
                    </a:lnTo>
                    <a:lnTo>
                      <a:pt x="11" y="95"/>
                    </a:lnTo>
                    <a:lnTo>
                      <a:pt x="18" y="104"/>
                    </a:lnTo>
                    <a:lnTo>
                      <a:pt x="27" y="112"/>
                    </a:lnTo>
                    <a:lnTo>
                      <a:pt x="37" y="118"/>
                    </a:lnTo>
                    <a:lnTo>
                      <a:pt x="49" y="121"/>
                    </a:lnTo>
                    <a:lnTo>
                      <a:pt x="55" y="122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7" y="122"/>
                    </a:lnTo>
                    <a:lnTo>
                      <a:pt x="73" y="121"/>
                    </a:lnTo>
                    <a:lnTo>
                      <a:pt x="85" y="118"/>
                    </a:lnTo>
                    <a:lnTo>
                      <a:pt x="96" y="112"/>
                    </a:lnTo>
                    <a:lnTo>
                      <a:pt x="104" y="104"/>
                    </a:lnTo>
                    <a:lnTo>
                      <a:pt x="112" y="95"/>
                    </a:lnTo>
                    <a:lnTo>
                      <a:pt x="118" y="85"/>
                    </a:lnTo>
                    <a:lnTo>
                      <a:pt x="121" y="73"/>
                    </a:lnTo>
                    <a:lnTo>
                      <a:pt x="122" y="67"/>
                    </a:lnTo>
                    <a:lnTo>
                      <a:pt x="123" y="61"/>
                    </a:lnTo>
                    <a:lnTo>
                      <a:pt x="123" y="61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1" name="Freeform 37"/>
              <p:cNvSpPr>
                <a:spLocks/>
              </p:cNvSpPr>
              <p:nvPr/>
            </p:nvSpPr>
            <p:spPr bwMode="auto">
              <a:xfrm>
                <a:off x="622" y="1167"/>
                <a:ext cx="165" cy="66"/>
              </a:xfrm>
              <a:custGeom>
                <a:avLst/>
                <a:gdLst>
                  <a:gd name="T0" fmla="*/ 165 w 165"/>
                  <a:gd name="T1" fmla="*/ 66 h 66"/>
                  <a:gd name="T2" fmla="*/ 165 w 165"/>
                  <a:gd name="T3" fmla="*/ 66 h 66"/>
                  <a:gd name="T4" fmla="*/ 164 w 165"/>
                  <a:gd name="T5" fmla="*/ 42 h 66"/>
                  <a:gd name="T6" fmla="*/ 164 w 165"/>
                  <a:gd name="T7" fmla="*/ 33 h 66"/>
                  <a:gd name="T8" fmla="*/ 164 w 165"/>
                  <a:gd name="T9" fmla="*/ 33 h 66"/>
                  <a:gd name="T10" fmla="*/ 163 w 165"/>
                  <a:gd name="T11" fmla="*/ 29 h 66"/>
                  <a:gd name="T12" fmla="*/ 162 w 165"/>
                  <a:gd name="T13" fmla="*/ 26 h 66"/>
                  <a:gd name="T14" fmla="*/ 160 w 165"/>
                  <a:gd name="T15" fmla="*/ 23 h 66"/>
                  <a:gd name="T16" fmla="*/ 157 w 165"/>
                  <a:gd name="T17" fmla="*/ 20 h 66"/>
                  <a:gd name="T18" fmla="*/ 149 w 165"/>
                  <a:gd name="T19" fmla="*/ 14 h 66"/>
                  <a:gd name="T20" fmla="*/ 139 w 165"/>
                  <a:gd name="T21" fmla="*/ 10 h 66"/>
                  <a:gd name="T22" fmla="*/ 126 w 165"/>
                  <a:gd name="T23" fmla="*/ 6 h 66"/>
                  <a:gd name="T24" fmla="*/ 113 w 165"/>
                  <a:gd name="T25" fmla="*/ 3 h 66"/>
                  <a:gd name="T26" fmla="*/ 97 w 165"/>
                  <a:gd name="T27" fmla="*/ 1 h 66"/>
                  <a:gd name="T28" fmla="*/ 82 w 165"/>
                  <a:gd name="T29" fmla="*/ 0 h 66"/>
                  <a:gd name="T30" fmla="*/ 82 w 165"/>
                  <a:gd name="T31" fmla="*/ 0 h 66"/>
                  <a:gd name="T32" fmla="*/ 67 w 165"/>
                  <a:gd name="T33" fmla="*/ 1 h 66"/>
                  <a:gd name="T34" fmla="*/ 52 w 165"/>
                  <a:gd name="T35" fmla="*/ 3 h 66"/>
                  <a:gd name="T36" fmla="*/ 38 w 165"/>
                  <a:gd name="T37" fmla="*/ 6 h 66"/>
                  <a:gd name="T38" fmla="*/ 25 w 165"/>
                  <a:gd name="T39" fmla="*/ 10 h 66"/>
                  <a:gd name="T40" fmla="*/ 15 w 165"/>
                  <a:gd name="T41" fmla="*/ 14 h 66"/>
                  <a:gd name="T42" fmla="*/ 8 w 165"/>
                  <a:gd name="T43" fmla="*/ 20 h 66"/>
                  <a:gd name="T44" fmla="*/ 5 w 165"/>
                  <a:gd name="T45" fmla="*/ 23 h 66"/>
                  <a:gd name="T46" fmla="*/ 3 w 165"/>
                  <a:gd name="T47" fmla="*/ 26 h 66"/>
                  <a:gd name="T48" fmla="*/ 1 w 165"/>
                  <a:gd name="T49" fmla="*/ 29 h 66"/>
                  <a:gd name="T50" fmla="*/ 1 w 165"/>
                  <a:gd name="T51" fmla="*/ 33 h 66"/>
                  <a:gd name="T52" fmla="*/ 1 w 165"/>
                  <a:gd name="T53" fmla="*/ 33 h 66"/>
                  <a:gd name="T54" fmla="*/ 0 w 165"/>
                  <a:gd name="T55" fmla="*/ 42 h 66"/>
                  <a:gd name="T56" fmla="*/ 0 w 165"/>
                  <a:gd name="T5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5" h="66">
                    <a:moveTo>
                      <a:pt x="165" y="66"/>
                    </a:moveTo>
                    <a:lnTo>
                      <a:pt x="165" y="66"/>
                    </a:lnTo>
                    <a:lnTo>
                      <a:pt x="164" y="42"/>
                    </a:lnTo>
                    <a:lnTo>
                      <a:pt x="164" y="33"/>
                    </a:lnTo>
                    <a:lnTo>
                      <a:pt x="164" y="33"/>
                    </a:lnTo>
                    <a:lnTo>
                      <a:pt x="163" y="29"/>
                    </a:lnTo>
                    <a:lnTo>
                      <a:pt x="162" y="26"/>
                    </a:lnTo>
                    <a:lnTo>
                      <a:pt x="160" y="23"/>
                    </a:lnTo>
                    <a:lnTo>
                      <a:pt x="157" y="20"/>
                    </a:lnTo>
                    <a:lnTo>
                      <a:pt x="149" y="14"/>
                    </a:lnTo>
                    <a:lnTo>
                      <a:pt x="139" y="10"/>
                    </a:lnTo>
                    <a:lnTo>
                      <a:pt x="126" y="6"/>
                    </a:lnTo>
                    <a:lnTo>
                      <a:pt x="113" y="3"/>
                    </a:lnTo>
                    <a:lnTo>
                      <a:pt x="97" y="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7" y="1"/>
                    </a:lnTo>
                    <a:lnTo>
                      <a:pt x="52" y="3"/>
                    </a:lnTo>
                    <a:lnTo>
                      <a:pt x="38" y="6"/>
                    </a:lnTo>
                    <a:lnTo>
                      <a:pt x="25" y="10"/>
                    </a:lnTo>
                    <a:lnTo>
                      <a:pt x="15" y="14"/>
                    </a:lnTo>
                    <a:lnTo>
                      <a:pt x="8" y="20"/>
                    </a:lnTo>
                    <a:lnTo>
                      <a:pt x="5" y="23"/>
                    </a:lnTo>
                    <a:lnTo>
                      <a:pt x="3" y="26"/>
                    </a:lnTo>
                    <a:lnTo>
                      <a:pt x="1" y="29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0" y="42"/>
                    </a:lnTo>
                    <a:lnTo>
                      <a:pt x="0" y="6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2" name="Freeform 38"/>
              <p:cNvSpPr>
                <a:spLocks/>
              </p:cNvSpPr>
              <p:nvPr/>
            </p:nvSpPr>
            <p:spPr bwMode="auto">
              <a:xfrm>
                <a:off x="2048" y="438"/>
                <a:ext cx="110" cy="94"/>
              </a:xfrm>
              <a:custGeom>
                <a:avLst/>
                <a:gdLst>
                  <a:gd name="T0" fmla="*/ 0 w 110"/>
                  <a:gd name="T1" fmla="*/ 31 h 94"/>
                  <a:gd name="T2" fmla="*/ 0 w 110"/>
                  <a:gd name="T3" fmla="*/ 31 h 94"/>
                  <a:gd name="T4" fmla="*/ 23 w 110"/>
                  <a:gd name="T5" fmla="*/ 0 h 94"/>
                  <a:gd name="T6" fmla="*/ 110 w 110"/>
                  <a:gd name="T7" fmla="*/ 62 h 94"/>
                  <a:gd name="T8" fmla="*/ 88 w 110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94">
                    <a:moveTo>
                      <a:pt x="0" y="31"/>
                    </a:moveTo>
                    <a:lnTo>
                      <a:pt x="0" y="31"/>
                    </a:lnTo>
                    <a:lnTo>
                      <a:pt x="23" y="0"/>
                    </a:lnTo>
                    <a:lnTo>
                      <a:pt x="110" y="62"/>
                    </a:lnTo>
                    <a:lnTo>
                      <a:pt x="88" y="9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3" name="Freeform 39"/>
              <p:cNvSpPr>
                <a:spLocks/>
              </p:cNvSpPr>
              <p:nvPr/>
            </p:nvSpPr>
            <p:spPr bwMode="auto">
              <a:xfrm>
                <a:off x="2083" y="282"/>
                <a:ext cx="41" cy="154"/>
              </a:xfrm>
              <a:custGeom>
                <a:avLst/>
                <a:gdLst>
                  <a:gd name="T0" fmla="*/ 41 w 41"/>
                  <a:gd name="T1" fmla="*/ 2 h 154"/>
                  <a:gd name="T2" fmla="*/ 41 w 41"/>
                  <a:gd name="T3" fmla="*/ 2 h 154"/>
                  <a:gd name="T4" fmla="*/ 37 w 41"/>
                  <a:gd name="T5" fmla="*/ 0 h 154"/>
                  <a:gd name="T6" fmla="*/ 32 w 41"/>
                  <a:gd name="T7" fmla="*/ 0 h 154"/>
                  <a:gd name="T8" fmla="*/ 32 w 41"/>
                  <a:gd name="T9" fmla="*/ 0 h 154"/>
                  <a:gd name="T10" fmla="*/ 28 w 41"/>
                  <a:gd name="T11" fmla="*/ 1 h 154"/>
                  <a:gd name="T12" fmla="*/ 24 w 41"/>
                  <a:gd name="T13" fmla="*/ 4 h 154"/>
                  <a:gd name="T14" fmla="*/ 22 w 41"/>
                  <a:gd name="T15" fmla="*/ 8 h 154"/>
                  <a:gd name="T16" fmla="*/ 21 w 41"/>
                  <a:gd name="T17" fmla="*/ 13 h 154"/>
                  <a:gd name="T18" fmla="*/ 21 w 41"/>
                  <a:gd name="T19" fmla="*/ 13 h 154"/>
                  <a:gd name="T20" fmla="*/ 21 w 41"/>
                  <a:gd name="T21" fmla="*/ 119 h 154"/>
                  <a:gd name="T22" fmla="*/ 0 w 41"/>
                  <a:gd name="T23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54">
                    <a:moveTo>
                      <a:pt x="41" y="2"/>
                    </a:moveTo>
                    <a:lnTo>
                      <a:pt x="41" y="2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19"/>
                    </a:lnTo>
                    <a:lnTo>
                      <a:pt x="0" y="1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4" name="Freeform 40"/>
              <p:cNvSpPr>
                <a:spLocks/>
              </p:cNvSpPr>
              <p:nvPr/>
            </p:nvSpPr>
            <p:spPr bwMode="auto">
              <a:xfrm>
                <a:off x="2126" y="256"/>
                <a:ext cx="30" cy="90"/>
              </a:xfrm>
              <a:custGeom>
                <a:avLst/>
                <a:gdLst>
                  <a:gd name="T0" fmla="*/ 30 w 30"/>
                  <a:gd name="T1" fmla="*/ 13 h 90"/>
                  <a:gd name="T2" fmla="*/ 30 w 30"/>
                  <a:gd name="T3" fmla="*/ 13 h 90"/>
                  <a:gd name="T4" fmla="*/ 29 w 30"/>
                  <a:gd name="T5" fmla="*/ 8 h 90"/>
                  <a:gd name="T6" fmla="*/ 27 w 30"/>
                  <a:gd name="T7" fmla="*/ 3 h 90"/>
                  <a:gd name="T8" fmla="*/ 23 w 30"/>
                  <a:gd name="T9" fmla="*/ 1 h 90"/>
                  <a:gd name="T10" fmla="*/ 18 w 30"/>
                  <a:gd name="T11" fmla="*/ 0 h 90"/>
                  <a:gd name="T12" fmla="*/ 18 w 30"/>
                  <a:gd name="T13" fmla="*/ 0 h 90"/>
                  <a:gd name="T14" fmla="*/ 13 w 30"/>
                  <a:gd name="T15" fmla="*/ 1 h 90"/>
                  <a:gd name="T16" fmla="*/ 9 w 30"/>
                  <a:gd name="T17" fmla="*/ 4 h 90"/>
                  <a:gd name="T18" fmla="*/ 7 w 30"/>
                  <a:gd name="T19" fmla="*/ 8 h 90"/>
                  <a:gd name="T20" fmla="*/ 6 w 30"/>
                  <a:gd name="T21" fmla="*/ 13 h 90"/>
                  <a:gd name="T22" fmla="*/ 6 w 30"/>
                  <a:gd name="T23" fmla="*/ 13 h 90"/>
                  <a:gd name="T24" fmla="*/ 0 w 30"/>
                  <a:gd name="T2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90">
                    <a:moveTo>
                      <a:pt x="30" y="13"/>
                    </a:moveTo>
                    <a:lnTo>
                      <a:pt x="30" y="13"/>
                    </a:lnTo>
                    <a:lnTo>
                      <a:pt x="29" y="8"/>
                    </a:lnTo>
                    <a:lnTo>
                      <a:pt x="27" y="3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0" y="9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5" name="Freeform 41"/>
              <p:cNvSpPr>
                <a:spLocks/>
              </p:cNvSpPr>
              <p:nvPr/>
            </p:nvSpPr>
            <p:spPr bwMode="auto">
              <a:xfrm>
                <a:off x="2146" y="244"/>
                <a:ext cx="109" cy="237"/>
              </a:xfrm>
              <a:custGeom>
                <a:avLst/>
                <a:gdLst>
                  <a:gd name="T0" fmla="*/ 5 w 109"/>
                  <a:gd name="T1" fmla="*/ 223 h 237"/>
                  <a:gd name="T2" fmla="*/ 105 w 109"/>
                  <a:gd name="T3" fmla="*/ 183 h 237"/>
                  <a:gd name="T4" fmla="*/ 108 w 109"/>
                  <a:gd name="T5" fmla="*/ 179 h 237"/>
                  <a:gd name="T6" fmla="*/ 108 w 109"/>
                  <a:gd name="T7" fmla="*/ 170 h 237"/>
                  <a:gd name="T8" fmla="*/ 106 w 109"/>
                  <a:gd name="T9" fmla="*/ 166 h 237"/>
                  <a:gd name="T10" fmla="*/ 97 w 109"/>
                  <a:gd name="T11" fmla="*/ 161 h 237"/>
                  <a:gd name="T12" fmla="*/ 87 w 109"/>
                  <a:gd name="T13" fmla="*/ 165 h 237"/>
                  <a:gd name="T14" fmla="*/ 65 w 109"/>
                  <a:gd name="T15" fmla="*/ 182 h 237"/>
                  <a:gd name="T16" fmla="*/ 59 w 109"/>
                  <a:gd name="T17" fmla="*/ 185 h 237"/>
                  <a:gd name="T18" fmla="*/ 51 w 109"/>
                  <a:gd name="T19" fmla="*/ 186 h 237"/>
                  <a:gd name="T20" fmla="*/ 42 w 109"/>
                  <a:gd name="T21" fmla="*/ 184 h 237"/>
                  <a:gd name="T22" fmla="*/ 34 w 109"/>
                  <a:gd name="T23" fmla="*/ 179 h 237"/>
                  <a:gd name="T24" fmla="*/ 29 w 109"/>
                  <a:gd name="T25" fmla="*/ 171 h 237"/>
                  <a:gd name="T26" fmla="*/ 27 w 109"/>
                  <a:gd name="T27" fmla="*/ 161 h 237"/>
                  <a:gd name="T28" fmla="*/ 27 w 109"/>
                  <a:gd name="T29" fmla="*/ 156 h 237"/>
                  <a:gd name="T30" fmla="*/ 31 w 109"/>
                  <a:gd name="T31" fmla="*/ 148 h 237"/>
                  <a:gd name="T32" fmla="*/ 38 w 109"/>
                  <a:gd name="T33" fmla="*/ 141 h 237"/>
                  <a:gd name="T34" fmla="*/ 46 w 109"/>
                  <a:gd name="T35" fmla="*/ 137 h 237"/>
                  <a:gd name="T36" fmla="*/ 51 w 109"/>
                  <a:gd name="T37" fmla="*/ 137 h 237"/>
                  <a:gd name="T38" fmla="*/ 60 w 109"/>
                  <a:gd name="T39" fmla="*/ 139 h 237"/>
                  <a:gd name="T40" fmla="*/ 68 w 109"/>
                  <a:gd name="T41" fmla="*/ 143 h 237"/>
                  <a:gd name="T42" fmla="*/ 87 w 109"/>
                  <a:gd name="T43" fmla="*/ 157 h 237"/>
                  <a:gd name="T44" fmla="*/ 92 w 109"/>
                  <a:gd name="T45" fmla="*/ 159 h 237"/>
                  <a:gd name="T46" fmla="*/ 102 w 109"/>
                  <a:gd name="T47" fmla="*/ 159 h 237"/>
                  <a:gd name="T48" fmla="*/ 106 w 109"/>
                  <a:gd name="T49" fmla="*/ 156 h 237"/>
                  <a:gd name="T50" fmla="*/ 109 w 109"/>
                  <a:gd name="T51" fmla="*/ 147 h 237"/>
                  <a:gd name="T52" fmla="*/ 105 w 109"/>
                  <a:gd name="T53" fmla="*/ 138 h 237"/>
                  <a:gd name="T54" fmla="*/ 37 w 109"/>
                  <a:gd name="T55" fmla="*/ 102 h 237"/>
                  <a:gd name="T56" fmla="*/ 50 w 109"/>
                  <a:gd name="T57" fmla="*/ 14 h 237"/>
                  <a:gd name="T58" fmla="*/ 50 w 109"/>
                  <a:gd name="T59" fmla="*/ 9 h 237"/>
                  <a:gd name="T60" fmla="*/ 44 w 109"/>
                  <a:gd name="T61" fmla="*/ 2 h 237"/>
                  <a:gd name="T62" fmla="*/ 40 w 109"/>
                  <a:gd name="T63" fmla="*/ 0 h 237"/>
                  <a:gd name="T64" fmla="*/ 31 w 109"/>
                  <a:gd name="T65" fmla="*/ 3 h 237"/>
                  <a:gd name="T66" fmla="*/ 26 w 109"/>
                  <a:gd name="T67" fmla="*/ 11 h 237"/>
                  <a:gd name="T68" fmla="*/ 7 w 109"/>
                  <a:gd name="T69" fmla="*/ 1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9" h="237">
                    <a:moveTo>
                      <a:pt x="0" y="237"/>
                    </a:moveTo>
                    <a:lnTo>
                      <a:pt x="5" y="223"/>
                    </a:lnTo>
                    <a:lnTo>
                      <a:pt x="71" y="223"/>
                    </a:lnTo>
                    <a:lnTo>
                      <a:pt x="105" y="183"/>
                    </a:lnTo>
                    <a:lnTo>
                      <a:pt x="105" y="183"/>
                    </a:lnTo>
                    <a:lnTo>
                      <a:pt x="108" y="179"/>
                    </a:lnTo>
                    <a:lnTo>
                      <a:pt x="109" y="174"/>
                    </a:lnTo>
                    <a:lnTo>
                      <a:pt x="108" y="170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2" y="162"/>
                    </a:lnTo>
                    <a:lnTo>
                      <a:pt x="97" y="161"/>
                    </a:lnTo>
                    <a:lnTo>
                      <a:pt x="92" y="161"/>
                    </a:lnTo>
                    <a:lnTo>
                      <a:pt x="87" y="165"/>
                    </a:lnTo>
                    <a:lnTo>
                      <a:pt x="87" y="165"/>
                    </a:lnTo>
                    <a:lnTo>
                      <a:pt x="65" y="182"/>
                    </a:lnTo>
                    <a:lnTo>
                      <a:pt x="65" y="182"/>
                    </a:lnTo>
                    <a:lnTo>
                      <a:pt x="59" y="185"/>
                    </a:lnTo>
                    <a:lnTo>
                      <a:pt x="51" y="186"/>
                    </a:lnTo>
                    <a:lnTo>
                      <a:pt x="51" y="186"/>
                    </a:lnTo>
                    <a:lnTo>
                      <a:pt x="46" y="186"/>
                    </a:lnTo>
                    <a:lnTo>
                      <a:pt x="42" y="184"/>
                    </a:lnTo>
                    <a:lnTo>
                      <a:pt x="38" y="182"/>
                    </a:lnTo>
                    <a:lnTo>
                      <a:pt x="34" y="179"/>
                    </a:lnTo>
                    <a:lnTo>
                      <a:pt x="31" y="175"/>
                    </a:lnTo>
                    <a:lnTo>
                      <a:pt x="29" y="171"/>
                    </a:lnTo>
                    <a:lnTo>
                      <a:pt x="27" y="167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7" y="156"/>
                    </a:lnTo>
                    <a:lnTo>
                      <a:pt x="29" y="152"/>
                    </a:lnTo>
                    <a:lnTo>
                      <a:pt x="31" y="148"/>
                    </a:lnTo>
                    <a:lnTo>
                      <a:pt x="34" y="144"/>
                    </a:lnTo>
                    <a:lnTo>
                      <a:pt x="38" y="141"/>
                    </a:lnTo>
                    <a:lnTo>
                      <a:pt x="42" y="139"/>
                    </a:lnTo>
                    <a:lnTo>
                      <a:pt x="46" y="137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5" y="137"/>
                    </a:lnTo>
                    <a:lnTo>
                      <a:pt x="60" y="139"/>
                    </a:lnTo>
                    <a:lnTo>
                      <a:pt x="64" y="141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87" y="157"/>
                    </a:lnTo>
                    <a:lnTo>
                      <a:pt x="87" y="157"/>
                    </a:lnTo>
                    <a:lnTo>
                      <a:pt x="92" y="159"/>
                    </a:lnTo>
                    <a:lnTo>
                      <a:pt x="97" y="160"/>
                    </a:lnTo>
                    <a:lnTo>
                      <a:pt x="102" y="159"/>
                    </a:lnTo>
                    <a:lnTo>
                      <a:pt x="106" y="156"/>
                    </a:lnTo>
                    <a:lnTo>
                      <a:pt x="106" y="156"/>
                    </a:lnTo>
                    <a:lnTo>
                      <a:pt x="108" y="152"/>
                    </a:lnTo>
                    <a:lnTo>
                      <a:pt x="109" y="147"/>
                    </a:lnTo>
                    <a:lnTo>
                      <a:pt x="108" y="143"/>
                    </a:lnTo>
                    <a:lnTo>
                      <a:pt x="105" y="138"/>
                    </a:lnTo>
                    <a:lnTo>
                      <a:pt x="74" y="102"/>
                    </a:lnTo>
                    <a:lnTo>
                      <a:pt x="37" y="102"/>
                    </a:lnTo>
                    <a:lnTo>
                      <a:pt x="37" y="102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9"/>
                    </a:lnTo>
                    <a:lnTo>
                      <a:pt x="48" y="4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1" y="3"/>
                    </a:lnTo>
                    <a:lnTo>
                      <a:pt x="27" y="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7" y="102"/>
                    </a:lnTo>
                    <a:lnTo>
                      <a:pt x="3" y="10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6" name="Freeform 42"/>
              <p:cNvSpPr>
                <a:spLocks/>
              </p:cNvSpPr>
              <p:nvPr/>
            </p:nvSpPr>
            <p:spPr bwMode="auto">
              <a:xfrm>
                <a:off x="3511" y="1623"/>
                <a:ext cx="191" cy="261"/>
              </a:xfrm>
              <a:custGeom>
                <a:avLst/>
                <a:gdLst>
                  <a:gd name="T0" fmla="*/ 185 w 191"/>
                  <a:gd name="T1" fmla="*/ 18 h 261"/>
                  <a:gd name="T2" fmla="*/ 185 w 191"/>
                  <a:gd name="T3" fmla="*/ 18 h 261"/>
                  <a:gd name="T4" fmla="*/ 181 w 191"/>
                  <a:gd name="T5" fmla="*/ 11 h 261"/>
                  <a:gd name="T6" fmla="*/ 176 w 191"/>
                  <a:gd name="T7" fmla="*/ 5 h 261"/>
                  <a:gd name="T8" fmla="*/ 168 w 191"/>
                  <a:gd name="T9" fmla="*/ 2 h 261"/>
                  <a:gd name="T10" fmla="*/ 165 w 191"/>
                  <a:gd name="T11" fmla="*/ 1 h 261"/>
                  <a:gd name="T12" fmla="*/ 161 w 191"/>
                  <a:gd name="T13" fmla="*/ 0 h 261"/>
                  <a:gd name="T14" fmla="*/ 9 w 191"/>
                  <a:gd name="T15" fmla="*/ 0 h 261"/>
                  <a:gd name="T16" fmla="*/ 9 w 191"/>
                  <a:gd name="T17" fmla="*/ 0 h 261"/>
                  <a:gd name="T18" fmla="*/ 6 w 191"/>
                  <a:gd name="T19" fmla="*/ 1 h 261"/>
                  <a:gd name="T20" fmla="*/ 3 w 191"/>
                  <a:gd name="T21" fmla="*/ 3 h 261"/>
                  <a:gd name="T22" fmla="*/ 1 w 191"/>
                  <a:gd name="T23" fmla="*/ 6 h 261"/>
                  <a:gd name="T24" fmla="*/ 0 w 191"/>
                  <a:gd name="T25" fmla="*/ 9 h 261"/>
                  <a:gd name="T26" fmla="*/ 0 w 191"/>
                  <a:gd name="T27" fmla="*/ 243 h 261"/>
                  <a:gd name="T28" fmla="*/ 0 w 191"/>
                  <a:gd name="T29" fmla="*/ 243 h 261"/>
                  <a:gd name="T30" fmla="*/ 1 w 191"/>
                  <a:gd name="T31" fmla="*/ 247 h 261"/>
                  <a:gd name="T32" fmla="*/ 2 w 191"/>
                  <a:gd name="T33" fmla="*/ 250 h 261"/>
                  <a:gd name="T34" fmla="*/ 3 w 191"/>
                  <a:gd name="T35" fmla="*/ 253 h 261"/>
                  <a:gd name="T36" fmla="*/ 6 w 191"/>
                  <a:gd name="T37" fmla="*/ 256 h 261"/>
                  <a:gd name="T38" fmla="*/ 8 w 191"/>
                  <a:gd name="T39" fmla="*/ 258 h 261"/>
                  <a:gd name="T40" fmla="*/ 11 w 191"/>
                  <a:gd name="T41" fmla="*/ 259 h 261"/>
                  <a:gd name="T42" fmla="*/ 15 w 191"/>
                  <a:gd name="T43" fmla="*/ 261 h 261"/>
                  <a:gd name="T44" fmla="*/ 18 w 191"/>
                  <a:gd name="T45" fmla="*/ 261 h 261"/>
                  <a:gd name="T46" fmla="*/ 172 w 191"/>
                  <a:gd name="T47" fmla="*/ 261 h 261"/>
                  <a:gd name="T48" fmla="*/ 172 w 191"/>
                  <a:gd name="T49" fmla="*/ 261 h 261"/>
                  <a:gd name="T50" fmla="*/ 177 w 191"/>
                  <a:gd name="T51" fmla="*/ 261 h 261"/>
                  <a:gd name="T52" fmla="*/ 180 w 191"/>
                  <a:gd name="T53" fmla="*/ 259 h 261"/>
                  <a:gd name="T54" fmla="*/ 183 w 191"/>
                  <a:gd name="T55" fmla="*/ 258 h 261"/>
                  <a:gd name="T56" fmla="*/ 186 w 191"/>
                  <a:gd name="T57" fmla="*/ 256 h 261"/>
                  <a:gd name="T58" fmla="*/ 188 w 191"/>
                  <a:gd name="T59" fmla="*/ 253 h 261"/>
                  <a:gd name="T60" fmla="*/ 190 w 191"/>
                  <a:gd name="T61" fmla="*/ 250 h 261"/>
                  <a:gd name="T62" fmla="*/ 191 w 191"/>
                  <a:gd name="T63" fmla="*/ 247 h 261"/>
                  <a:gd name="T64" fmla="*/ 191 w 191"/>
                  <a:gd name="T65" fmla="*/ 243 h 261"/>
                  <a:gd name="T66" fmla="*/ 191 w 191"/>
                  <a:gd name="T67" fmla="*/ 32 h 261"/>
                  <a:gd name="T68" fmla="*/ 191 w 191"/>
                  <a:gd name="T69" fmla="*/ 32 h 261"/>
                  <a:gd name="T70" fmla="*/ 191 w 191"/>
                  <a:gd name="T71" fmla="*/ 28 h 261"/>
                  <a:gd name="T72" fmla="*/ 190 w 191"/>
                  <a:gd name="T73" fmla="*/ 25 h 261"/>
                  <a:gd name="T74" fmla="*/ 187 w 191"/>
                  <a:gd name="T75" fmla="*/ 21 h 261"/>
                  <a:gd name="T76" fmla="*/ 185 w 191"/>
                  <a:gd name="T77" fmla="*/ 18 h 261"/>
                  <a:gd name="T78" fmla="*/ 185 w 191"/>
                  <a:gd name="T79" fmla="*/ 18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261">
                    <a:moveTo>
                      <a:pt x="185" y="18"/>
                    </a:moveTo>
                    <a:lnTo>
                      <a:pt x="185" y="18"/>
                    </a:lnTo>
                    <a:lnTo>
                      <a:pt x="181" y="11"/>
                    </a:lnTo>
                    <a:lnTo>
                      <a:pt x="176" y="5"/>
                    </a:lnTo>
                    <a:lnTo>
                      <a:pt x="168" y="2"/>
                    </a:lnTo>
                    <a:lnTo>
                      <a:pt x="165" y="1"/>
                    </a:lnTo>
                    <a:lnTo>
                      <a:pt x="16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47"/>
                    </a:lnTo>
                    <a:lnTo>
                      <a:pt x="2" y="250"/>
                    </a:lnTo>
                    <a:lnTo>
                      <a:pt x="3" y="253"/>
                    </a:lnTo>
                    <a:lnTo>
                      <a:pt x="6" y="256"/>
                    </a:lnTo>
                    <a:lnTo>
                      <a:pt x="8" y="258"/>
                    </a:lnTo>
                    <a:lnTo>
                      <a:pt x="11" y="259"/>
                    </a:lnTo>
                    <a:lnTo>
                      <a:pt x="15" y="261"/>
                    </a:lnTo>
                    <a:lnTo>
                      <a:pt x="18" y="261"/>
                    </a:lnTo>
                    <a:lnTo>
                      <a:pt x="172" y="261"/>
                    </a:lnTo>
                    <a:lnTo>
                      <a:pt x="172" y="261"/>
                    </a:lnTo>
                    <a:lnTo>
                      <a:pt x="177" y="261"/>
                    </a:lnTo>
                    <a:lnTo>
                      <a:pt x="180" y="259"/>
                    </a:lnTo>
                    <a:lnTo>
                      <a:pt x="183" y="258"/>
                    </a:lnTo>
                    <a:lnTo>
                      <a:pt x="186" y="256"/>
                    </a:lnTo>
                    <a:lnTo>
                      <a:pt x="188" y="253"/>
                    </a:lnTo>
                    <a:lnTo>
                      <a:pt x="190" y="250"/>
                    </a:lnTo>
                    <a:lnTo>
                      <a:pt x="191" y="247"/>
                    </a:lnTo>
                    <a:lnTo>
                      <a:pt x="191" y="243"/>
                    </a:lnTo>
                    <a:lnTo>
                      <a:pt x="191" y="32"/>
                    </a:lnTo>
                    <a:lnTo>
                      <a:pt x="191" y="32"/>
                    </a:lnTo>
                    <a:lnTo>
                      <a:pt x="191" y="28"/>
                    </a:lnTo>
                    <a:lnTo>
                      <a:pt x="190" y="25"/>
                    </a:lnTo>
                    <a:lnTo>
                      <a:pt x="187" y="21"/>
                    </a:lnTo>
                    <a:lnTo>
                      <a:pt x="185" y="18"/>
                    </a:lnTo>
                    <a:lnTo>
                      <a:pt x="185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7" name="Freeform 43"/>
              <p:cNvSpPr>
                <a:spLocks/>
              </p:cNvSpPr>
              <p:nvPr/>
            </p:nvSpPr>
            <p:spPr bwMode="auto">
              <a:xfrm>
                <a:off x="3568" y="1768"/>
                <a:ext cx="77" cy="31"/>
              </a:xfrm>
              <a:custGeom>
                <a:avLst/>
                <a:gdLst>
                  <a:gd name="T0" fmla="*/ 0 w 77"/>
                  <a:gd name="T1" fmla="*/ 31 h 31"/>
                  <a:gd name="T2" fmla="*/ 0 w 77"/>
                  <a:gd name="T3" fmla="*/ 31 h 31"/>
                  <a:gd name="T4" fmla="*/ 0 w 77"/>
                  <a:gd name="T5" fmla="*/ 16 h 31"/>
                  <a:gd name="T6" fmla="*/ 0 w 77"/>
                  <a:gd name="T7" fmla="*/ 16 h 31"/>
                  <a:gd name="T8" fmla="*/ 1 w 77"/>
                  <a:gd name="T9" fmla="*/ 13 h 31"/>
                  <a:gd name="T10" fmla="*/ 4 w 77"/>
                  <a:gd name="T11" fmla="*/ 9 h 31"/>
                  <a:gd name="T12" fmla="*/ 7 w 77"/>
                  <a:gd name="T13" fmla="*/ 7 h 31"/>
                  <a:gd name="T14" fmla="*/ 13 w 77"/>
                  <a:gd name="T15" fmla="*/ 5 h 31"/>
                  <a:gd name="T16" fmla="*/ 18 w 77"/>
                  <a:gd name="T17" fmla="*/ 3 h 31"/>
                  <a:gd name="T18" fmla="*/ 25 w 77"/>
                  <a:gd name="T19" fmla="*/ 1 h 31"/>
                  <a:gd name="T20" fmla="*/ 31 w 77"/>
                  <a:gd name="T21" fmla="*/ 0 h 31"/>
                  <a:gd name="T22" fmla="*/ 38 w 77"/>
                  <a:gd name="T23" fmla="*/ 0 h 31"/>
                  <a:gd name="T24" fmla="*/ 38 w 77"/>
                  <a:gd name="T25" fmla="*/ 0 h 31"/>
                  <a:gd name="T26" fmla="*/ 46 w 77"/>
                  <a:gd name="T27" fmla="*/ 0 h 31"/>
                  <a:gd name="T28" fmla="*/ 53 w 77"/>
                  <a:gd name="T29" fmla="*/ 1 h 31"/>
                  <a:gd name="T30" fmla="*/ 59 w 77"/>
                  <a:gd name="T31" fmla="*/ 3 h 31"/>
                  <a:gd name="T32" fmla="*/ 65 w 77"/>
                  <a:gd name="T33" fmla="*/ 5 h 31"/>
                  <a:gd name="T34" fmla="*/ 69 w 77"/>
                  <a:gd name="T35" fmla="*/ 7 h 31"/>
                  <a:gd name="T36" fmla="*/ 73 w 77"/>
                  <a:gd name="T37" fmla="*/ 9 h 31"/>
                  <a:gd name="T38" fmla="*/ 75 w 77"/>
                  <a:gd name="T39" fmla="*/ 13 h 31"/>
                  <a:gd name="T40" fmla="*/ 76 w 77"/>
                  <a:gd name="T41" fmla="*/ 16 h 31"/>
                  <a:gd name="T42" fmla="*/ 76 w 77"/>
                  <a:gd name="T43" fmla="*/ 16 h 31"/>
                  <a:gd name="T44" fmla="*/ 77 w 77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7" h="31">
                    <a:moveTo>
                      <a:pt x="0" y="31"/>
                    </a:moveTo>
                    <a:lnTo>
                      <a:pt x="0" y="3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4" y="9"/>
                    </a:lnTo>
                    <a:lnTo>
                      <a:pt x="7" y="7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1"/>
                    </a:lnTo>
                    <a:lnTo>
                      <a:pt x="59" y="3"/>
                    </a:lnTo>
                    <a:lnTo>
                      <a:pt x="65" y="5"/>
                    </a:lnTo>
                    <a:lnTo>
                      <a:pt x="69" y="7"/>
                    </a:lnTo>
                    <a:lnTo>
                      <a:pt x="73" y="9"/>
                    </a:lnTo>
                    <a:lnTo>
                      <a:pt x="75" y="13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7" y="3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8" name="Freeform 44"/>
              <p:cNvSpPr>
                <a:spLocks/>
              </p:cNvSpPr>
              <p:nvPr/>
            </p:nvSpPr>
            <p:spPr bwMode="auto">
              <a:xfrm>
                <a:off x="3579" y="1700"/>
                <a:ext cx="56" cy="57"/>
              </a:xfrm>
              <a:custGeom>
                <a:avLst/>
                <a:gdLst>
                  <a:gd name="T0" fmla="*/ 0 w 56"/>
                  <a:gd name="T1" fmla="*/ 28 h 57"/>
                  <a:gd name="T2" fmla="*/ 0 w 56"/>
                  <a:gd name="T3" fmla="*/ 28 h 57"/>
                  <a:gd name="T4" fmla="*/ 0 w 56"/>
                  <a:gd name="T5" fmla="*/ 23 h 57"/>
                  <a:gd name="T6" fmla="*/ 2 w 56"/>
                  <a:gd name="T7" fmla="*/ 18 h 57"/>
                  <a:gd name="T8" fmla="*/ 5 w 56"/>
                  <a:gd name="T9" fmla="*/ 13 h 57"/>
                  <a:gd name="T10" fmla="*/ 8 w 56"/>
                  <a:gd name="T11" fmla="*/ 9 h 57"/>
                  <a:gd name="T12" fmla="*/ 12 w 56"/>
                  <a:gd name="T13" fmla="*/ 4 h 57"/>
                  <a:gd name="T14" fmla="*/ 17 w 56"/>
                  <a:gd name="T15" fmla="*/ 2 h 57"/>
                  <a:gd name="T16" fmla="*/ 22 w 56"/>
                  <a:gd name="T17" fmla="*/ 0 h 57"/>
                  <a:gd name="T18" fmla="*/ 27 w 56"/>
                  <a:gd name="T19" fmla="*/ 0 h 57"/>
                  <a:gd name="T20" fmla="*/ 27 w 56"/>
                  <a:gd name="T21" fmla="*/ 0 h 57"/>
                  <a:gd name="T22" fmla="*/ 33 w 56"/>
                  <a:gd name="T23" fmla="*/ 0 h 57"/>
                  <a:gd name="T24" fmla="*/ 39 w 56"/>
                  <a:gd name="T25" fmla="*/ 2 h 57"/>
                  <a:gd name="T26" fmla="*/ 44 w 56"/>
                  <a:gd name="T27" fmla="*/ 4 h 57"/>
                  <a:gd name="T28" fmla="*/ 48 w 56"/>
                  <a:gd name="T29" fmla="*/ 9 h 57"/>
                  <a:gd name="T30" fmla="*/ 51 w 56"/>
                  <a:gd name="T31" fmla="*/ 13 h 57"/>
                  <a:gd name="T32" fmla="*/ 54 w 56"/>
                  <a:gd name="T33" fmla="*/ 18 h 57"/>
                  <a:gd name="T34" fmla="*/ 55 w 56"/>
                  <a:gd name="T35" fmla="*/ 23 h 57"/>
                  <a:gd name="T36" fmla="*/ 56 w 56"/>
                  <a:gd name="T37" fmla="*/ 28 h 57"/>
                  <a:gd name="T38" fmla="*/ 56 w 56"/>
                  <a:gd name="T39" fmla="*/ 28 h 57"/>
                  <a:gd name="T40" fmla="*/ 55 w 56"/>
                  <a:gd name="T41" fmla="*/ 34 h 57"/>
                  <a:gd name="T42" fmla="*/ 54 w 56"/>
                  <a:gd name="T43" fmla="*/ 39 h 57"/>
                  <a:gd name="T44" fmla="*/ 51 w 56"/>
                  <a:gd name="T45" fmla="*/ 45 h 57"/>
                  <a:gd name="T46" fmla="*/ 48 w 56"/>
                  <a:gd name="T47" fmla="*/ 49 h 57"/>
                  <a:gd name="T48" fmla="*/ 44 w 56"/>
                  <a:gd name="T49" fmla="*/ 52 h 57"/>
                  <a:gd name="T50" fmla="*/ 39 w 56"/>
                  <a:gd name="T51" fmla="*/ 55 h 57"/>
                  <a:gd name="T52" fmla="*/ 33 w 56"/>
                  <a:gd name="T53" fmla="*/ 56 h 57"/>
                  <a:gd name="T54" fmla="*/ 27 w 56"/>
                  <a:gd name="T55" fmla="*/ 57 h 57"/>
                  <a:gd name="T56" fmla="*/ 27 w 56"/>
                  <a:gd name="T57" fmla="*/ 57 h 57"/>
                  <a:gd name="T58" fmla="*/ 22 w 56"/>
                  <a:gd name="T59" fmla="*/ 56 h 57"/>
                  <a:gd name="T60" fmla="*/ 17 w 56"/>
                  <a:gd name="T61" fmla="*/ 55 h 57"/>
                  <a:gd name="T62" fmla="*/ 12 w 56"/>
                  <a:gd name="T63" fmla="*/ 52 h 57"/>
                  <a:gd name="T64" fmla="*/ 8 w 56"/>
                  <a:gd name="T65" fmla="*/ 49 h 57"/>
                  <a:gd name="T66" fmla="*/ 5 w 56"/>
                  <a:gd name="T67" fmla="*/ 45 h 57"/>
                  <a:gd name="T68" fmla="*/ 2 w 56"/>
                  <a:gd name="T69" fmla="*/ 39 h 57"/>
                  <a:gd name="T70" fmla="*/ 0 w 56"/>
                  <a:gd name="T71" fmla="*/ 34 h 57"/>
                  <a:gd name="T72" fmla="*/ 0 w 56"/>
                  <a:gd name="T73" fmla="*/ 28 h 57"/>
                  <a:gd name="T74" fmla="*/ 0 w 56"/>
                  <a:gd name="T75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7">
                    <a:moveTo>
                      <a:pt x="0" y="28"/>
                    </a:moveTo>
                    <a:lnTo>
                      <a:pt x="0" y="28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4" y="4"/>
                    </a:lnTo>
                    <a:lnTo>
                      <a:pt x="48" y="9"/>
                    </a:lnTo>
                    <a:lnTo>
                      <a:pt x="51" y="13"/>
                    </a:lnTo>
                    <a:lnTo>
                      <a:pt x="54" y="18"/>
                    </a:lnTo>
                    <a:lnTo>
                      <a:pt x="55" y="23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5" y="34"/>
                    </a:lnTo>
                    <a:lnTo>
                      <a:pt x="54" y="39"/>
                    </a:lnTo>
                    <a:lnTo>
                      <a:pt x="51" y="45"/>
                    </a:lnTo>
                    <a:lnTo>
                      <a:pt x="48" y="49"/>
                    </a:lnTo>
                    <a:lnTo>
                      <a:pt x="44" y="52"/>
                    </a:lnTo>
                    <a:lnTo>
                      <a:pt x="39" y="55"/>
                    </a:lnTo>
                    <a:lnTo>
                      <a:pt x="33" y="56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9" name="Line 45"/>
              <p:cNvSpPr>
                <a:spLocks noChangeShapeType="1"/>
              </p:cNvSpPr>
              <p:nvPr/>
            </p:nvSpPr>
            <p:spPr bwMode="auto">
              <a:xfrm flipH="1">
                <a:off x="3522" y="1637"/>
                <a:ext cx="161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0" name="Freeform 46"/>
              <p:cNvSpPr>
                <a:spLocks/>
              </p:cNvSpPr>
              <p:nvPr/>
            </p:nvSpPr>
            <p:spPr bwMode="auto">
              <a:xfrm>
                <a:off x="5092" y="2765"/>
                <a:ext cx="50" cy="48"/>
              </a:xfrm>
              <a:custGeom>
                <a:avLst/>
                <a:gdLst>
                  <a:gd name="T0" fmla="*/ 50 w 50"/>
                  <a:gd name="T1" fmla="*/ 24 h 48"/>
                  <a:gd name="T2" fmla="*/ 50 w 50"/>
                  <a:gd name="T3" fmla="*/ 24 h 48"/>
                  <a:gd name="T4" fmla="*/ 49 w 50"/>
                  <a:gd name="T5" fmla="*/ 19 h 48"/>
                  <a:gd name="T6" fmla="*/ 48 w 50"/>
                  <a:gd name="T7" fmla="*/ 14 h 48"/>
                  <a:gd name="T8" fmla="*/ 46 w 50"/>
                  <a:gd name="T9" fmla="*/ 10 h 48"/>
                  <a:gd name="T10" fmla="*/ 43 w 50"/>
                  <a:gd name="T11" fmla="*/ 7 h 48"/>
                  <a:gd name="T12" fmla="*/ 39 w 50"/>
                  <a:gd name="T13" fmla="*/ 4 h 48"/>
                  <a:gd name="T14" fmla="*/ 34 w 50"/>
                  <a:gd name="T15" fmla="*/ 2 h 48"/>
                  <a:gd name="T16" fmla="*/ 30 w 50"/>
                  <a:gd name="T17" fmla="*/ 0 h 48"/>
                  <a:gd name="T18" fmla="*/ 25 w 50"/>
                  <a:gd name="T19" fmla="*/ 0 h 48"/>
                  <a:gd name="T20" fmla="*/ 25 w 50"/>
                  <a:gd name="T21" fmla="*/ 0 h 48"/>
                  <a:gd name="T22" fmla="*/ 20 w 50"/>
                  <a:gd name="T23" fmla="*/ 0 h 48"/>
                  <a:gd name="T24" fmla="*/ 15 w 50"/>
                  <a:gd name="T25" fmla="*/ 2 h 48"/>
                  <a:gd name="T26" fmla="*/ 11 w 50"/>
                  <a:gd name="T27" fmla="*/ 4 h 48"/>
                  <a:gd name="T28" fmla="*/ 8 w 50"/>
                  <a:gd name="T29" fmla="*/ 7 h 48"/>
                  <a:gd name="T30" fmla="*/ 5 w 50"/>
                  <a:gd name="T31" fmla="*/ 10 h 48"/>
                  <a:gd name="T32" fmla="*/ 3 w 50"/>
                  <a:gd name="T33" fmla="*/ 14 h 48"/>
                  <a:gd name="T34" fmla="*/ 0 w 50"/>
                  <a:gd name="T35" fmla="*/ 19 h 48"/>
                  <a:gd name="T36" fmla="*/ 0 w 50"/>
                  <a:gd name="T37" fmla="*/ 24 h 48"/>
                  <a:gd name="T38" fmla="*/ 0 w 50"/>
                  <a:gd name="T39" fmla="*/ 24 h 48"/>
                  <a:gd name="T40" fmla="*/ 0 w 50"/>
                  <a:gd name="T41" fmla="*/ 29 h 48"/>
                  <a:gd name="T42" fmla="*/ 3 w 50"/>
                  <a:gd name="T43" fmla="*/ 34 h 48"/>
                  <a:gd name="T44" fmla="*/ 5 w 50"/>
                  <a:gd name="T45" fmla="*/ 38 h 48"/>
                  <a:gd name="T46" fmla="*/ 8 w 50"/>
                  <a:gd name="T47" fmla="*/ 41 h 48"/>
                  <a:gd name="T48" fmla="*/ 11 w 50"/>
                  <a:gd name="T49" fmla="*/ 44 h 48"/>
                  <a:gd name="T50" fmla="*/ 15 w 50"/>
                  <a:gd name="T51" fmla="*/ 47 h 48"/>
                  <a:gd name="T52" fmla="*/ 20 w 50"/>
                  <a:gd name="T53" fmla="*/ 48 h 48"/>
                  <a:gd name="T54" fmla="*/ 25 w 50"/>
                  <a:gd name="T55" fmla="*/ 48 h 48"/>
                  <a:gd name="T56" fmla="*/ 25 w 50"/>
                  <a:gd name="T57" fmla="*/ 48 h 48"/>
                  <a:gd name="T58" fmla="*/ 30 w 50"/>
                  <a:gd name="T59" fmla="*/ 48 h 48"/>
                  <a:gd name="T60" fmla="*/ 34 w 50"/>
                  <a:gd name="T61" fmla="*/ 47 h 48"/>
                  <a:gd name="T62" fmla="*/ 39 w 50"/>
                  <a:gd name="T63" fmla="*/ 44 h 48"/>
                  <a:gd name="T64" fmla="*/ 43 w 50"/>
                  <a:gd name="T65" fmla="*/ 41 h 48"/>
                  <a:gd name="T66" fmla="*/ 46 w 50"/>
                  <a:gd name="T67" fmla="*/ 38 h 48"/>
                  <a:gd name="T68" fmla="*/ 48 w 50"/>
                  <a:gd name="T69" fmla="*/ 34 h 48"/>
                  <a:gd name="T70" fmla="*/ 49 w 50"/>
                  <a:gd name="T71" fmla="*/ 29 h 48"/>
                  <a:gd name="T72" fmla="*/ 50 w 50"/>
                  <a:gd name="T73" fmla="*/ 24 h 48"/>
                  <a:gd name="T74" fmla="*/ 50 w 50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8">
                    <a:moveTo>
                      <a:pt x="50" y="24"/>
                    </a:moveTo>
                    <a:lnTo>
                      <a:pt x="50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6" y="10"/>
                    </a:lnTo>
                    <a:lnTo>
                      <a:pt x="43" y="7"/>
                    </a:lnTo>
                    <a:lnTo>
                      <a:pt x="39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5" y="10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30" y="48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3" y="41"/>
                    </a:lnTo>
                    <a:lnTo>
                      <a:pt x="46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50" y="24"/>
                    </a:lnTo>
                    <a:lnTo>
                      <a:pt x="50" y="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1" name="Freeform 47"/>
              <p:cNvSpPr>
                <a:spLocks/>
              </p:cNvSpPr>
              <p:nvPr/>
            </p:nvSpPr>
            <p:spPr bwMode="auto">
              <a:xfrm>
                <a:off x="5085" y="2821"/>
                <a:ext cx="63" cy="116"/>
              </a:xfrm>
              <a:custGeom>
                <a:avLst/>
                <a:gdLst>
                  <a:gd name="T0" fmla="*/ 48 w 63"/>
                  <a:gd name="T1" fmla="*/ 116 h 116"/>
                  <a:gd name="T2" fmla="*/ 48 w 63"/>
                  <a:gd name="T3" fmla="*/ 116 h 116"/>
                  <a:gd name="T4" fmla="*/ 50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8 w 63"/>
                  <a:gd name="T35" fmla="*/ 5 h 116"/>
                  <a:gd name="T36" fmla="*/ 54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1 w 63"/>
                  <a:gd name="T45" fmla="*/ 1 h 116"/>
                  <a:gd name="T46" fmla="*/ 11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1 w 63"/>
                  <a:gd name="T55" fmla="*/ 12 h 116"/>
                  <a:gd name="T56" fmla="*/ 1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6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3 w 63"/>
                  <a:gd name="T77" fmla="*/ 95 h 116"/>
                  <a:gd name="T78" fmla="*/ 15 w 63"/>
                  <a:gd name="T79" fmla="*/ 106 h 116"/>
                  <a:gd name="T80" fmla="*/ 17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8" y="116"/>
                    </a:moveTo>
                    <a:lnTo>
                      <a:pt x="48" y="116"/>
                    </a:lnTo>
                    <a:lnTo>
                      <a:pt x="50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8" y="5"/>
                    </a:lnTo>
                    <a:lnTo>
                      <a:pt x="54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1" y="1"/>
                    </a:lnTo>
                    <a:lnTo>
                      <a:pt x="11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6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3" y="95"/>
                    </a:lnTo>
                    <a:lnTo>
                      <a:pt x="15" y="106"/>
                    </a:lnTo>
                    <a:lnTo>
                      <a:pt x="17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2" name="Freeform 48"/>
              <p:cNvSpPr>
                <a:spLocks/>
              </p:cNvSpPr>
              <p:nvPr/>
            </p:nvSpPr>
            <p:spPr bwMode="auto">
              <a:xfrm>
                <a:off x="4906" y="2765"/>
                <a:ext cx="49" cy="48"/>
              </a:xfrm>
              <a:custGeom>
                <a:avLst/>
                <a:gdLst>
                  <a:gd name="T0" fmla="*/ 49 w 49"/>
                  <a:gd name="T1" fmla="*/ 24 h 48"/>
                  <a:gd name="T2" fmla="*/ 49 w 49"/>
                  <a:gd name="T3" fmla="*/ 24 h 48"/>
                  <a:gd name="T4" fmla="*/ 49 w 49"/>
                  <a:gd name="T5" fmla="*/ 19 h 48"/>
                  <a:gd name="T6" fmla="*/ 48 w 49"/>
                  <a:gd name="T7" fmla="*/ 14 h 48"/>
                  <a:gd name="T8" fmla="*/ 45 w 49"/>
                  <a:gd name="T9" fmla="*/ 10 h 48"/>
                  <a:gd name="T10" fmla="*/ 41 w 49"/>
                  <a:gd name="T11" fmla="*/ 7 h 48"/>
                  <a:gd name="T12" fmla="*/ 38 w 49"/>
                  <a:gd name="T13" fmla="*/ 4 h 48"/>
                  <a:gd name="T14" fmla="*/ 34 w 49"/>
                  <a:gd name="T15" fmla="*/ 2 h 48"/>
                  <a:gd name="T16" fmla="*/ 29 w 49"/>
                  <a:gd name="T17" fmla="*/ 0 h 48"/>
                  <a:gd name="T18" fmla="*/ 25 w 49"/>
                  <a:gd name="T19" fmla="*/ 0 h 48"/>
                  <a:gd name="T20" fmla="*/ 25 w 49"/>
                  <a:gd name="T21" fmla="*/ 0 h 48"/>
                  <a:gd name="T22" fmla="*/ 20 w 49"/>
                  <a:gd name="T23" fmla="*/ 0 h 48"/>
                  <a:gd name="T24" fmla="*/ 15 w 49"/>
                  <a:gd name="T25" fmla="*/ 2 h 48"/>
                  <a:gd name="T26" fmla="*/ 11 w 49"/>
                  <a:gd name="T27" fmla="*/ 4 h 48"/>
                  <a:gd name="T28" fmla="*/ 8 w 49"/>
                  <a:gd name="T29" fmla="*/ 7 h 48"/>
                  <a:gd name="T30" fmla="*/ 4 w 49"/>
                  <a:gd name="T31" fmla="*/ 10 h 48"/>
                  <a:gd name="T32" fmla="*/ 2 w 49"/>
                  <a:gd name="T33" fmla="*/ 14 h 48"/>
                  <a:gd name="T34" fmla="*/ 0 w 49"/>
                  <a:gd name="T35" fmla="*/ 19 h 48"/>
                  <a:gd name="T36" fmla="*/ 0 w 49"/>
                  <a:gd name="T37" fmla="*/ 24 h 48"/>
                  <a:gd name="T38" fmla="*/ 0 w 49"/>
                  <a:gd name="T39" fmla="*/ 24 h 48"/>
                  <a:gd name="T40" fmla="*/ 0 w 49"/>
                  <a:gd name="T41" fmla="*/ 29 h 48"/>
                  <a:gd name="T42" fmla="*/ 2 w 49"/>
                  <a:gd name="T43" fmla="*/ 34 h 48"/>
                  <a:gd name="T44" fmla="*/ 4 w 49"/>
                  <a:gd name="T45" fmla="*/ 38 h 48"/>
                  <a:gd name="T46" fmla="*/ 8 w 49"/>
                  <a:gd name="T47" fmla="*/ 41 h 48"/>
                  <a:gd name="T48" fmla="*/ 11 w 49"/>
                  <a:gd name="T49" fmla="*/ 44 h 48"/>
                  <a:gd name="T50" fmla="*/ 15 w 49"/>
                  <a:gd name="T51" fmla="*/ 47 h 48"/>
                  <a:gd name="T52" fmla="*/ 20 w 49"/>
                  <a:gd name="T53" fmla="*/ 48 h 48"/>
                  <a:gd name="T54" fmla="*/ 25 w 49"/>
                  <a:gd name="T55" fmla="*/ 48 h 48"/>
                  <a:gd name="T56" fmla="*/ 25 w 49"/>
                  <a:gd name="T57" fmla="*/ 48 h 48"/>
                  <a:gd name="T58" fmla="*/ 29 w 49"/>
                  <a:gd name="T59" fmla="*/ 48 h 48"/>
                  <a:gd name="T60" fmla="*/ 34 w 49"/>
                  <a:gd name="T61" fmla="*/ 47 h 48"/>
                  <a:gd name="T62" fmla="*/ 38 w 49"/>
                  <a:gd name="T63" fmla="*/ 44 h 48"/>
                  <a:gd name="T64" fmla="*/ 41 w 49"/>
                  <a:gd name="T65" fmla="*/ 41 h 48"/>
                  <a:gd name="T66" fmla="*/ 45 w 49"/>
                  <a:gd name="T67" fmla="*/ 38 h 48"/>
                  <a:gd name="T68" fmla="*/ 48 w 49"/>
                  <a:gd name="T69" fmla="*/ 34 h 48"/>
                  <a:gd name="T70" fmla="*/ 49 w 49"/>
                  <a:gd name="T71" fmla="*/ 29 h 48"/>
                  <a:gd name="T72" fmla="*/ 49 w 49"/>
                  <a:gd name="T73" fmla="*/ 24 h 48"/>
                  <a:gd name="T74" fmla="*/ 49 w 49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5" y="10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9" y="48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3" name="Freeform 49"/>
              <p:cNvSpPr>
                <a:spLocks/>
              </p:cNvSpPr>
              <p:nvPr/>
            </p:nvSpPr>
            <p:spPr bwMode="auto">
              <a:xfrm>
                <a:off x="4899" y="2821"/>
                <a:ext cx="63" cy="116"/>
              </a:xfrm>
              <a:custGeom>
                <a:avLst/>
                <a:gdLst>
                  <a:gd name="T0" fmla="*/ 47 w 63"/>
                  <a:gd name="T1" fmla="*/ 116 h 116"/>
                  <a:gd name="T2" fmla="*/ 47 w 63"/>
                  <a:gd name="T3" fmla="*/ 116 h 116"/>
                  <a:gd name="T4" fmla="*/ 49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7 w 63"/>
                  <a:gd name="T35" fmla="*/ 5 h 116"/>
                  <a:gd name="T36" fmla="*/ 53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0 w 63"/>
                  <a:gd name="T45" fmla="*/ 1 h 116"/>
                  <a:gd name="T46" fmla="*/ 10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0 w 63"/>
                  <a:gd name="T55" fmla="*/ 12 h 116"/>
                  <a:gd name="T56" fmla="*/ 0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5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2 w 63"/>
                  <a:gd name="T77" fmla="*/ 95 h 116"/>
                  <a:gd name="T78" fmla="*/ 13 w 63"/>
                  <a:gd name="T79" fmla="*/ 106 h 116"/>
                  <a:gd name="T80" fmla="*/ 16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7" y="116"/>
                    </a:moveTo>
                    <a:lnTo>
                      <a:pt x="47" y="116"/>
                    </a:lnTo>
                    <a:lnTo>
                      <a:pt x="49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7" y="5"/>
                    </a:lnTo>
                    <a:lnTo>
                      <a:pt x="53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5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2" y="95"/>
                    </a:lnTo>
                    <a:lnTo>
                      <a:pt x="13" y="106"/>
                    </a:lnTo>
                    <a:lnTo>
                      <a:pt x="16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4" name="Freeform 50"/>
              <p:cNvSpPr>
                <a:spLocks/>
              </p:cNvSpPr>
              <p:nvPr/>
            </p:nvSpPr>
            <p:spPr bwMode="auto">
              <a:xfrm>
                <a:off x="4989" y="2725"/>
                <a:ext cx="71" cy="71"/>
              </a:xfrm>
              <a:custGeom>
                <a:avLst/>
                <a:gdLst>
                  <a:gd name="T0" fmla="*/ 71 w 71"/>
                  <a:gd name="T1" fmla="*/ 35 h 71"/>
                  <a:gd name="T2" fmla="*/ 71 w 71"/>
                  <a:gd name="T3" fmla="*/ 35 h 71"/>
                  <a:gd name="T4" fmla="*/ 70 w 71"/>
                  <a:gd name="T5" fmla="*/ 27 h 71"/>
                  <a:gd name="T6" fmla="*/ 67 w 71"/>
                  <a:gd name="T7" fmla="*/ 21 h 71"/>
                  <a:gd name="T8" fmla="*/ 64 w 71"/>
                  <a:gd name="T9" fmla="*/ 15 h 71"/>
                  <a:gd name="T10" fmla="*/ 60 w 71"/>
                  <a:gd name="T11" fmla="*/ 10 h 71"/>
                  <a:gd name="T12" fmla="*/ 55 w 71"/>
                  <a:gd name="T13" fmla="*/ 6 h 71"/>
                  <a:gd name="T14" fmla="*/ 49 w 71"/>
                  <a:gd name="T15" fmla="*/ 2 h 71"/>
                  <a:gd name="T16" fmla="*/ 42 w 71"/>
                  <a:gd name="T17" fmla="*/ 0 h 71"/>
                  <a:gd name="T18" fmla="*/ 35 w 71"/>
                  <a:gd name="T19" fmla="*/ 0 h 71"/>
                  <a:gd name="T20" fmla="*/ 35 w 71"/>
                  <a:gd name="T21" fmla="*/ 0 h 71"/>
                  <a:gd name="T22" fmla="*/ 27 w 71"/>
                  <a:gd name="T23" fmla="*/ 0 h 71"/>
                  <a:gd name="T24" fmla="*/ 21 w 71"/>
                  <a:gd name="T25" fmla="*/ 2 h 71"/>
                  <a:gd name="T26" fmla="*/ 15 w 71"/>
                  <a:gd name="T27" fmla="*/ 6 h 71"/>
                  <a:gd name="T28" fmla="*/ 10 w 71"/>
                  <a:gd name="T29" fmla="*/ 10 h 71"/>
                  <a:gd name="T30" fmla="*/ 5 w 71"/>
                  <a:gd name="T31" fmla="*/ 15 h 71"/>
                  <a:gd name="T32" fmla="*/ 2 w 71"/>
                  <a:gd name="T33" fmla="*/ 21 h 71"/>
                  <a:gd name="T34" fmla="*/ 0 w 71"/>
                  <a:gd name="T35" fmla="*/ 27 h 71"/>
                  <a:gd name="T36" fmla="*/ 0 w 71"/>
                  <a:gd name="T37" fmla="*/ 35 h 71"/>
                  <a:gd name="T38" fmla="*/ 0 w 71"/>
                  <a:gd name="T39" fmla="*/ 35 h 71"/>
                  <a:gd name="T40" fmla="*/ 0 w 71"/>
                  <a:gd name="T41" fmla="*/ 42 h 71"/>
                  <a:gd name="T42" fmla="*/ 2 w 71"/>
                  <a:gd name="T43" fmla="*/ 49 h 71"/>
                  <a:gd name="T44" fmla="*/ 5 w 71"/>
                  <a:gd name="T45" fmla="*/ 55 h 71"/>
                  <a:gd name="T46" fmla="*/ 10 w 71"/>
                  <a:gd name="T47" fmla="*/ 60 h 71"/>
                  <a:gd name="T48" fmla="*/ 15 w 71"/>
                  <a:gd name="T49" fmla="*/ 64 h 71"/>
                  <a:gd name="T50" fmla="*/ 21 w 71"/>
                  <a:gd name="T51" fmla="*/ 68 h 71"/>
                  <a:gd name="T52" fmla="*/ 27 w 71"/>
                  <a:gd name="T53" fmla="*/ 70 h 71"/>
                  <a:gd name="T54" fmla="*/ 35 w 71"/>
                  <a:gd name="T55" fmla="*/ 71 h 71"/>
                  <a:gd name="T56" fmla="*/ 35 w 71"/>
                  <a:gd name="T57" fmla="*/ 71 h 71"/>
                  <a:gd name="T58" fmla="*/ 42 w 71"/>
                  <a:gd name="T59" fmla="*/ 70 h 71"/>
                  <a:gd name="T60" fmla="*/ 49 w 71"/>
                  <a:gd name="T61" fmla="*/ 68 h 71"/>
                  <a:gd name="T62" fmla="*/ 55 w 71"/>
                  <a:gd name="T63" fmla="*/ 64 h 71"/>
                  <a:gd name="T64" fmla="*/ 60 w 71"/>
                  <a:gd name="T65" fmla="*/ 60 h 71"/>
                  <a:gd name="T66" fmla="*/ 64 w 71"/>
                  <a:gd name="T67" fmla="*/ 55 h 71"/>
                  <a:gd name="T68" fmla="*/ 67 w 71"/>
                  <a:gd name="T69" fmla="*/ 49 h 71"/>
                  <a:gd name="T70" fmla="*/ 70 w 71"/>
                  <a:gd name="T71" fmla="*/ 42 h 71"/>
                  <a:gd name="T72" fmla="*/ 71 w 71"/>
                  <a:gd name="T73" fmla="*/ 35 h 71"/>
                  <a:gd name="T74" fmla="*/ 71 w 71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1">
                    <a:moveTo>
                      <a:pt x="71" y="35"/>
                    </a:moveTo>
                    <a:lnTo>
                      <a:pt x="71" y="35"/>
                    </a:lnTo>
                    <a:lnTo>
                      <a:pt x="70" y="27"/>
                    </a:lnTo>
                    <a:lnTo>
                      <a:pt x="67" y="21"/>
                    </a:lnTo>
                    <a:lnTo>
                      <a:pt x="64" y="15"/>
                    </a:lnTo>
                    <a:lnTo>
                      <a:pt x="60" y="10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10" y="60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7" y="70"/>
                    </a:lnTo>
                    <a:lnTo>
                      <a:pt x="35" y="71"/>
                    </a:lnTo>
                    <a:lnTo>
                      <a:pt x="35" y="71"/>
                    </a:lnTo>
                    <a:lnTo>
                      <a:pt x="42" y="70"/>
                    </a:lnTo>
                    <a:lnTo>
                      <a:pt x="49" y="68"/>
                    </a:lnTo>
                    <a:lnTo>
                      <a:pt x="55" y="64"/>
                    </a:lnTo>
                    <a:lnTo>
                      <a:pt x="60" y="60"/>
                    </a:lnTo>
                    <a:lnTo>
                      <a:pt x="64" y="55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1" y="35"/>
                    </a:lnTo>
                    <a:lnTo>
                      <a:pt x="71" y="3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5" name="Freeform 51"/>
              <p:cNvSpPr>
                <a:spLocks/>
              </p:cNvSpPr>
              <p:nvPr/>
            </p:nvSpPr>
            <p:spPr bwMode="auto">
              <a:xfrm>
                <a:off x="4978" y="2806"/>
                <a:ext cx="92" cy="169"/>
              </a:xfrm>
              <a:custGeom>
                <a:avLst/>
                <a:gdLst>
                  <a:gd name="T0" fmla="*/ 68 w 92"/>
                  <a:gd name="T1" fmla="*/ 169 h 169"/>
                  <a:gd name="T2" fmla="*/ 68 w 92"/>
                  <a:gd name="T3" fmla="*/ 169 h 169"/>
                  <a:gd name="T4" fmla="*/ 71 w 92"/>
                  <a:gd name="T5" fmla="*/ 155 h 169"/>
                  <a:gd name="T6" fmla="*/ 74 w 92"/>
                  <a:gd name="T7" fmla="*/ 139 h 169"/>
                  <a:gd name="T8" fmla="*/ 79 w 92"/>
                  <a:gd name="T9" fmla="*/ 110 h 169"/>
                  <a:gd name="T10" fmla="*/ 79 w 92"/>
                  <a:gd name="T11" fmla="*/ 110 h 169"/>
                  <a:gd name="T12" fmla="*/ 81 w 92"/>
                  <a:gd name="T13" fmla="*/ 104 h 169"/>
                  <a:gd name="T14" fmla="*/ 84 w 92"/>
                  <a:gd name="T15" fmla="*/ 101 h 169"/>
                  <a:gd name="T16" fmla="*/ 86 w 92"/>
                  <a:gd name="T17" fmla="*/ 98 h 169"/>
                  <a:gd name="T18" fmla="*/ 87 w 92"/>
                  <a:gd name="T19" fmla="*/ 92 h 169"/>
                  <a:gd name="T20" fmla="*/ 87 w 92"/>
                  <a:gd name="T21" fmla="*/ 92 h 169"/>
                  <a:gd name="T22" fmla="*/ 89 w 92"/>
                  <a:gd name="T23" fmla="*/ 77 h 169"/>
                  <a:gd name="T24" fmla="*/ 91 w 92"/>
                  <a:gd name="T25" fmla="*/ 63 h 169"/>
                  <a:gd name="T26" fmla="*/ 92 w 92"/>
                  <a:gd name="T27" fmla="*/ 39 h 169"/>
                  <a:gd name="T28" fmla="*/ 91 w 92"/>
                  <a:gd name="T29" fmla="*/ 24 h 169"/>
                  <a:gd name="T30" fmla="*/ 91 w 92"/>
                  <a:gd name="T31" fmla="*/ 17 h 169"/>
                  <a:gd name="T32" fmla="*/ 91 w 92"/>
                  <a:gd name="T33" fmla="*/ 17 h 169"/>
                  <a:gd name="T34" fmla="*/ 90 w 92"/>
                  <a:gd name="T35" fmla="*/ 14 h 169"/>
                  <a:gd name="T36" fmla="*/ 87 w 92"/>
                  <a:gd name="T37" fmla="*/ 11 h 169"/>
                  <a:gd name="T38" fmla="*/ 83 w 92"/>
                  <a:gd name="T39" fmla="*/ 8 h 169"/>
                  <a:gd name="T40" fmla="*/ 77 w 92"/>
                  <a:gd name="T41" fmla="*/ 5 h 169"/>
                  <a:gd name="T42" fmla="*/ 70 w 92"/>
                  <a:gd name="T43" fmla="*/ 3 h 169"/>
                  <a:gd name="T44" fmla="*/ 62 w 92"/>
                  <a:gd name="T45" fmla="*/ 2 h 169"/>
                  <a:gd name="T46" fmla="*/ 54 w 92"/>
                  <a:gd name="T47" fmla="*/ 1 h 169"/>
                  <a:gd name="T48" fmla="*/ 46 w 92"/>
                  <a:gd name="T49" fmla="*/ 0 h 169"/>
                  <a:gd name="T50" fmla="*/ 46 w 92"/>
                  <a:gd name="T51" fmla="*/ 0 h 169"/>
                  <a:gd name="T52" fmla="*/ 37 w 92"/>
                  <a:gd name="T53" fmla="*/ 1 h 169"/>
                  <a:gd name="T54" fmla="*/ 29 w 92"/>
                  <a:gd name="T55" fmla="*/ 2 h 169"/>
                  <a:gd name="T56" fmla="*/ 21 w 92"/>
                  <a:gd name="T57" fmla="*/ 3 h 169"/>
                  <a:gd name="T58" fmla="*/ 15 w 92"/>
                  <a:gd name="T59" fmla="*/ 5 h 169"/>
                  <a:gd name="T60" fmla="*/ 9 w 92"/>
                  <a:gd name="T61" fmla="*/ 8 h 169"/>
                  <a:gd name="T62" fmla="*/ 4 w 92"/>
                  <a:gd name="T63" fmla="*/ 11 h 169"/>
                  <a:gd name="T64" fmla="*/ 1 w 92"/>
                  <a:gd name="T65" fmla="*/ 14 h 169"/>
                  <a:gd name="T66" fmla="*/ 0 w 92"/>
                  <a:gd name="T67" fmla="*/ 17 h 169"/>
                  <a:gd name="T68" fmla="*/ 0 w 92"/>
                  <a:gd name="T69" fmla="*/ 17 h 169"/>
                  <a:gd name="T70" fmla="*/ 0 w 92"/>
                  <a:gd name="T71" fmla="*/ 24 h 169"/>
                  <a:gd name="T72" fmla="*/ 0 w 92"/>
                  <a:gd name="T73" fmla="*/ 39 h 169"/>
                  <a:gd name="T74" fmla="*/ 1 w 92"/>
                  <a:gd name="T75" fmla="*/ 63 h 169"/>
                  <a:gd name="T76" fmla="*/ 2 w 92"/>
                  <a:gd name="T77" fmla="*/ 77 h 169"/>
                  <a:gd name="T78" fmla="*/ 4 w 92"/>
                  <a:gd name="T79" fmla="*/ 92 h 169"/>
                  <a:gd name="T80" fmla="*/ 4 w 92"/>
                  <a:gd name="T81" fmla="*/ 92 h 169"/>
                  <a:gd name="T82" fmla="*/ 5 w 92"/>
                  <a:gd name="T83" fmla="*/ 98 h 169"/>
                  <a:gd name="T84" fmla="*/ 9 w 92"/>
                  <a:gd name="T85" fmla="*/ 101 h 169"/>
                  <a:gd name="T86" fmla="*/ 11 w 92"/>
                  <a:gd name="T87" fmla="*/ 104 h 169"/>
                  <a:gd name="T88" fmla="*/ 13 w 92"/>
                  <a:gd name="T89" fmla="*/ 110 h 169"/>
                  <a:gd name="T90" fmla="*/ 13 w 92"/>
                  <a:gd name="T91" fmla="*/ 110 h 169"/>
                  <a:gd name="T92" fmla="*/ 17 w 92"/>
                  <a:gd name="T93" fmla="*/ 139 h 169"/>
                  <a:gd name="T94" fmla="*/ 20 w 92"/>
                  <a:gd name="T95" fmla="*/ 155 h 169"/>
                  <a:gd name="T96" fmla="*/ 23 w 92"/>
                  <a:gd name="T9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" h="169">
                    <a:moveTo>
                      <a:pt x="68" y="169"/>
                    </a:moveTo>
                    <a:lnTo>
                      <a:pt x="68" y="169"/>
                    </a:lnTo>
                    <a:lnTo>
                      <a:pt x="71" y="155"/>
                    </a:lnTo>
                    <a:lnTo>
                      <a:pt x="74" y="139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1" y="104"/>
                    </a:lnTo>
                    <a:lnTo>
                      <a:pt x="84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7"/>
                    </a:lnTo>
                    <a:lnTo>
                      <a:pt x="91" y="63"/>
                    </a:lnTo>
                    <a:lnTo>
                      <a:pt x="92" y="39"/>
                    </a:lnTo>
                    <a:lnTo>
                      <a:pt x="91" y="24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0" y="14"/>
                    </a:lnTo>
                    <a:lnTo>
                      <a:pt x="87" y="11"/>
                    </a:lnTo>
                    <a:lnTo>
                      <a:pt x="83" y="8"/>
                    </a:lnTo>
                    <a:lnTo>
                      <a:pt x="77" y="5"/>
                    </a:lnTo>
                    <a:lnTo>
                      <a:pt x="70" y="3"/>
                    </a:lnTo>
                    <a:lnTo>
                      <a:pt x="62" y="2"/>
                    </a:lnTo>
                    <a:lnTo>
                      <a:pt x="54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1" y="3"/>
                    </a:lnTo>
                    <a:lnTo>
                      <a:pt x="15" y="5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2" y="77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5" y="98"/>
                    </a:lnTo>
                    <a:lnTo>
                      <a:pt x="9" y="101"/>
                    </a:lnTo>
                    <a:lnTo>
                      <a:pt x="11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7" y="139"/>
                    </a:lnTo>
                    <a:lnTo>
                      <a:pt x="20" y="155"/>
                    </a:lnTo>
                    <a:lnTo>
                      <a:pt x="23" y="16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6" name="Freeform 52"/>
              <p:cNvSpPr>
                <a:spLocks/>
              </p:cNvSpPr>
              <p:nvPr/>
            </p:nvSpPr>
            <p:spPr bwMode="auto">
              <a:xfrm>
                <a:off x="998" y="1538"/>
                <a:ext cx="123" cy="122"/>
              </a:xfrm>
              <a:custGeom>
                <a:avLst/>
                <a:gdLst>
                  <a:gd name="T0" fmla="*/ 0 w 123"/>
                  <a:gd name="T1" fmla="*/ 62 h 122"/>
                  <a:gd name="T2" fmla="*/ 0 w 123"/>
                  <a:gd name="T3" fmla="*/ 62 h 122"/>
                  <a:gd name="T4" fmla="*/ 0 w 123"/>
                  <a:gd name="T5" fmla="*/ 55 h 122"/>
                  <a:gd name="T6" fmla="*/ 1 w 123"/>
                  <a:gd name="T7" fmla="*/ 49 h 122"/>
                  <a:gd name="T8" fmla="*/ 5 w 123"/>
                  <a:gd name="T9" fmla="*/ 37 h 122"/>
                  <a:gd name="T10" fmla="*/ 10 w 123"/>
                  <a:gd name="T11" fmla="*/ 27 h 122"/>
                  <a:gd name="T12" fmla="*/ 18 w 123"/>
                  <a:gd name="T13" fmla="*/ 17 h 122"/>
                  <a:gd name="T14" fmla="*/ 27 w 123"/>
                  <a:gd name="T15" fmla="*/ 10 h 122"/>
                  <a:gd name="T16" fmla="*/ 37 w 123"/>
                  <a:gd name="T17" fmla="*/ 5 h 122"/>
                  <a:gd name="T18" fmla="*/ 48 w 123"/>
                  <a:gd name="T19" fmla="*/ 1 h 122"/>
                  <a:gd name="T20" fmla="*/ 55 w 123"/>
                  <a:gd name="T21" fmla="*/ 0 h 122"/>
                  <a:gd name="T22" fmla="*/ 61 w 123"/>
                  <a:gd name="T23" fmla="*/ 0 h 122"/>
                  <a:gd name="T24" fmla="*/ 61 w 123"/>
                  <a:gd name="T25" fmla="*/ 0 h 122"/>
                  <a:gd name="T26" fmla="*/ 68 w 123"/>
                  <a:gd name="T27" fmla="*/ 0 h 122"/>
                  <a:gd name="T28" fmla="*/ 73 w 123"/>
                  <a:gd name="T29" fmla="*/ 1 h 122"/>
                  <a:gd name="T30" fmla="*/ 86 w 123"/>
                  <a:gd name="T31" fmla="*/ 5 h 122"/>
                  <a:gd name="T32" fmla="*/ 96 w 123"/>
                  <a:gd name="T33" fmla="*/ 10 h 122"/>
                  <a:gd name="T34" fmla="*/ 105 w 123"/>
                  <a:gd name="T35" fmla="*/ 17 h 122"/>
                  <a:gd name="T36" fmla="*/ 112 w 123"/>
                  <a:gd name="T37" fmla="*/ 27 h 122"/>
                  <a:gd name="T38" fmla="*/ 117 w 123"/>
                  <a:gd name="T39" fmla="*/ 37 h 122"/>
                  <a:gd name="T40" fmla="*/ 122 w 123"/>
                  <a:gd name="T41" fmla="*/ 49 h 122"/>
                  <a:gd name="T42" fmla="*/ 123 w 123"/>
                  <a:gd name="T43" fmla="*/ 55 h 122"/>
                  <a:gd name="T44" fmla="*/ 123 w 123"/>
                  <a:gd name="T45" fmla="*/ 62 h 122"/>
                  <a:gd name="T46" fmla="*/ 123 w 123"/>
                  <a:gd name="T47" fmla="*/ 62 h 122"/>
                  <a:gd name="T48" fmla="*/ 123 w 123"/>
                  <a:gd name="T49" fmla="*/ 68 h 122"/>
                  <a:gd name="T50" fmla="*/ 122 w 123"/>
                  <a:gd name="T51" fmla="*/ 74 h 122"/>
                  <a:gd name="T52" fmla="*/ 117 w 123"/>
                  <a:gd name="T53" fmla="*/ 85 h 122"/>
                  <a:gd name="T54" fmla="*/ 112 w 123"/>
                  <a:gd name="T55" fmla="*/ 95 h 122"/>
                  <a:gd name="T56" fmla="*/ 105 w 123"/>
                  <a:gd name="T57" fmla="*/ 105 h 122"/>
                  <a:gd name="T58" fmla="*/ 96 w 123"/>
                  <a:gd name="T59" fmla="*/ 112 h 122"/>
                  <a:gd name="T60" fmla="*/ 86 w 123"/>
                  <a:gd name="T61" fmla="*/ 117 h 122"/>
                  <a:gd name="T62" fmla="*/ 73 w 123"/>
                  <a:gd name="T63" fmla="*/ 121 h 122"/>
                  <a:gd name="T64" fmla="*/ 68 w 123"/>
                  <a:gd name="T65" fmla="*/ 122 h 122"/>
                  <a:gd name="T66" fmla="*/ 61 w 123"/>
                  <a:gd name="T67" fmla="*/ 122 h 122"/>
                  <a:gd name="T68" fmla="*/ 61 w 123"/>
                  <a:gd name="T69" fmla="*/ 122 h 122"/>
                  <a:gd name="T70" fmla="*/ 55 w 123"/>
                  <a:gd name="T71" fmla="*/ 122 h 122"/>
                  <a:gd name="T72" fmla="*/ 48 w 123"/>
                  <a:gd name="T73" fmla="*/ 121 h 122"/>
                  <a:gd name="T74" fmla="*/ 37 w 123"/>
                  <a:gd name="T75" fmla="*/ 117 h 122"/>
                  <a:gd name="T76" fmla="*/ 27 w 123"/>
                  <a:gd name="T77" fmla="*/ 112 h 122"/>
                  <a:gd name="T78" fmla="*/ 18 w 123"/>
                  <a:gd name="T79" fmla="*/ 105 h 122"/>
                  <a:gd name="T80" fmla="*/ 10 w 123"/>
                  <a:gd name="T81" fmla="*/ 95 h 122"/>
                  <a:gd name="T82" fmla="*/ 5 w 123"/>
                  <a:gd name="T83" fmla="*/ 85 h 122"/>
                  <a:gd name="T84" fmla="*/ 1 w 123"/>
                  <a:gd name="T85" fmla="*/ 74 h 122"/>
                  <a:gd name="T86" fmla="*/ 0 w 123"/>
                  <a:gd name="T87" fmla="*/ 68 h 122"/>
                  <a:gd name="T88" fmla="*/ 0 w 123"/>
                  <a:gd name="T89" fmla="*/ 62 h 122"/>
                  <a:gd name="T90" fmla="*/ 0 w 123"/>
                  <a:gd name="T91" fmla="*/ 6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2">
                    <a:moveTo>
                      <a:pt x="0" y="62"/>
                    </a:moveTo>
                    <a:lnTo>
                      <a:pt x="0" y="62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8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8" y="1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3" y="1"/>
                    </a:lnTo>
                    <a:lnTo>
                      <a:pt x="86" y="5"/>
                    </a:lnTo>
                    <a:lnTo>
                      <a:pt x="96" y="10"/>
                    </a:lnTo>
                    <a:lnTo>
                      <a:pt x="105" y="17"/>
                    </a:lnTo>
                    <a:lnTo>
                      <a:pt x="112" y="27"/>
                    </a:lnTo>
                    <a:lnTo>
                      <a:pt x="117" y="37"/>
                    </a:lnTo>
                    <a:lnTo>
                      <a:pt x="122" y="49"/>
                    </a:lnTo>
                    <a:lnTo>
                      <a:pt x="123" y="55"/>
                    </a:lnTo>
                    <a:lnTo>
                      <a:pt x="123" y="62"/>
                    </a:lnTo>
                    <a:lnTo>
                      <a:pt x="123" y="62"/>
                    </a:lnTo>
                    <a:lnTo>
                      <a:pt x="123" y="68"/>
                    </a:lnTo>
                    <a:lnTo>
                      <a:pt x="122" y="74"/>
                    </a:lnTo>
                    <a:lnTo>
                      <a:pt x="117" y="85"/>
                    </a:lnTo>
                    <a:lnTo>
                      <a:pt x="112" y="95"/>
                    </a:lnTo>
                    <a:lnTo>
                      <a:pt x="105" y="105"/>
                    </a:lnTo>
                    <a:lnTo>
                      <a:pt x="96" y="112"/>
                    </a:lnTo>
                    <a:lnTo>
                      <a:pt x="86" y="117"/>
                    </a:lnTo>
                    <a:lnTo>
                      <a:pt x="73" y="121"/>
                    </a:lnTo>
                    <a:lnTo>
                      <a:pt x="68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55" y="122"/>
                    </a:lnTo>
                    <a:lnTo>
                      <a:pt x="48" y="121"/>
                    </a:lnTo>
                    <a:lnTo>
                      <a:pt x="37" y="117"/>
                    </a:lnTo>
                    <a:lnTo>
                      <a:pt x="27" y="112"/>
                    </a:lnTo>
                    <a:lnTo>
                      <a:pt x="18" y="105"/>
                    </a:lnTo>
                    <a:lnTo>
                      <a:pt x="10" y="95"/>
                    </a:lnTo>
                    <a:lnTo>
                      <a:pt x="5" y="85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7" name="Freeform 53"/>
              <p:cNvSpPr>
                <a:spLocks/>
              </p:cNvSpPr>
              <p:nvPr/>
            </p:nvSpPr>
            <p:spPr bwMode="auto">
              <a:xfrm>
                <a:off x="1110" y="1564"/>
                <a:ext cx="61" cy="104"/>
              </a:xfrm>
              <a:custGeom>
                <a:avLst/>
                <a:gdLst>
                  <a:gd name="T0" fmla="*/ 56 w 61"/>
                  <a:gd name="T1" fmla="*/ 62 h 104"/>
                  <a:gd name="T2" fmla="*/ 56 w 61"/>
                  <a:gd name="T3" fmla="*/ 62 h 104"/>
                  <a:gd name="T4" fmla="*/ 53 w 61"/>
                  <a:gd name="T5" fmla="*/ 70 h 104"/>
                  <a:gd name="T6" fmla="*/ 49 w 61"/>
                  <a:gd name="T7" fmla="*/ 78 h 104"/>
                  <a:gd name="T8" fmla="*/ 44 w 61"/>
                  <a:gd name="T9" fmla="*/ 84 h 104"/>
                  <a:gd name="T10" fmla="*/ 39 w 61"/>
                  <a:gd name="T11" fmla="*/ 90 h 104"/>
                  <a:gd name="T12" fmla="*/ 35 w 61"/>
                  <a:gd name="T13" fmla="*/ 95 h 104"/>
                  <a:gd name="T14" fmla="*/ 29 w 61"/>
                  <a:gd name="T15" fmla="*/ 99 h 104"/>
                  <a:gd name="T16" fmla="*/ 24 w 61"/>
                  <a:gd name="T17" fmla="*/ 102 h 104"/>
                  <a:gd name="T18" fmla="*/ 19 w 61"/>
                  <a:gd name="T19" fmla="*/ 104 h 104"/>
                  <a:gd name="T20" fmla="*/ 19 w 61"/>
                  <a:gd name="T21" fmla="*/ 104 h 104"/>
                  <a:gd name="T22" fmla="*/ 12 w 61"/>
                  <a:gd name="T23" fmla="*/ 103 h 104"/>
                  <a:gd name="T24" fmla="*/ 7 w 61"/>
                  <a:gd name="T25" fmla="*/ 102 h 104"/>
                  <a:gd name="T26" fmla="*/ 3 w 61"/>
                  <a:gd name="T27" fmla="*/ 99 h 104"/>
                  <a:gd name="T28" fmla="*/ 0 w 61"/>
                  <a:gd name="T29" fmla="*/ 91 h 104"/>
                  <a:gd name="T30" fmla="*/ 0 w 61"/>
                  <a:gd name="T31" fmla="*/ 91 h 104"/>
                  <a:gd name="T32" fmla="*/ 0 w 61"/>
                  <a:gd name="T33" fmla="*/ 89 h 104"/>
                  <a:gd name="T34" fmla="*/ 0 w 61"/>
                  <a:gd name="T35" fmla="*/ 89 h 104"/>
                  <a:gd name="T36" fmla="*/ 15 w 61"/>
                  <a:gd name="T37" fmla="*/ 76 h 104"/>
                  <a:gd name="T38" fmla="*/ 15 w 61"/>
                  <a:gd name="T39" fmla="*/ 76 h 104"/>
                  <a:gd name="T40" fmla="*/ 17 w 61"/>
                  <a:gd name="T41" fmla="*/ 74 h 104"/>
                  <a:gd name="T42" fmla="*/ 18 w 61"/>
                  <a:gd name="T43" fmla="*/ 75 h 104"/>
                  <a:gd name="T44" fmla="*/ 18 w 61"/>
                  <a:gd name="T45" fmla="*/ 75 h 104"/>
                  <a:gd name="T46" fmla="*/ 28 w 61"/>
                  <a:gd name="T47" fmla="*/ 78 h 104"/>
                  <a:gd name="T48" fmla="*/ 28 w 61"/>
                  <a:gd name="T49" fmla="*/ 78 h 104"/>
                  <a:gd name="T50" fmla="*/ 29 w 61"/>
                  <a:gd name="T51" fmla="*/ 78 h 104"/>
                  <a:gd name="T52" fmla="*/ 30 w 61"/>
                  <a:gd name="T53" fmla="*/ 78 h 104"/>
                  <a:gd name="T54" fmla="*/ 30 w 61"/>
                  <a:gd name="T55" fmla="*/ 78 h 104"/>
                  <a:gd name="T56" fmla="*/ 36 w 61"/>
                  <a:gd name="T57" fmla="*/ 68 h 104"/>
                  <a:gd name="T58" fmla="*/ 39 w 61"/>
                  <a:gd name="T59" fmla="*/ 63 h 104"/>
                  <a:gd name="T60" fmla="*/ 41 w 61"/>
                  <a:gd name="T61" fmla="*/ 57 h 104"/>
                  <a:gd name="T62" fmla="*/ 41 w 61"/>
                  <a:gd name="T63" fmla="*/ 57 h 104"/>
                  <a:gd name="T64" fmla="*/ 43 w 61"/>
                  <a:gd name="T65" fmla="*/ 51 h 104"/>
                  <a:gd name="T66" fmla="*/ 44 w 61"/>
                  <a:gd name="T67" fmla="*/ 46 h 104"/>
                  <a:gd name="T68" fmla="*/ 46 w 61"/>
                  <a:gd name="T69" fmla="*/ 34 h 104"/>
                  <a:gd name="T70" fmla="*/ 46 w 61"/>
                  <a:gd name="T71" fmla="*/ 34 h 104"/>
                  <a:gd name="T72" fmla="*/ 46 w 61"/>
                  <a:gd name="T73" fmla="*/ 33 h 104"/>
                  <a:gd name="T74" fmla="*/ 44 w 61"/>
                  <a:gd name="T75" fmla="*/ 32 h 104"/>
                  <a:gd name="T76" fmla="*/ 44 w 61"/>
                  <a:gd name="T77" fmla="*/ 32 h 104"/>
                  <a:gd name="T78" fmla="*/ 34 w 61"/>
                  <a:gd name="T79" fmla="*/ 29 h 104"/>
                  <a:gd name="T80" fmla="*/ 34 w 61"/>
                  <a:gd name="T81" fmla="*/ 29 h 104"/>
                  <a:gd name="T82" fmla="*/ 33 w 61"/>
                  <a:gd name="T83" fmla="*/ 28 h 104"/>
                  <a:gd name="T84" fmla="*/ 32 w 61"/>
                  <a:gd name="T85" fmla="*/ 26 h 104"/>
                  <a:gd name="T86" fmla="*/ 32 w 61"/>
                  <a:gd name="T87" fmla="*/ 26 h 104"/>
                  <a:gd name="T88" fmla="*/ 30 w 61"/>
                  <a:gd name="T89" fmla="*/ 6 h 104"/>
                  <a:gd name="T90" fmla="*/ 30 w 61"/>
                  <a:gd name="T91" fmla="*/ 6 h 104"/>
                  <a:gd name="T92" fmla="*/ 31 w 61"/>
                  <a:gd name="T93" fmla="*/ 5 h 104"/>
                  <a:gd name="T94" fmla="*/ 39 w 61"/>
                  <a:gd name="T95" fmla="*/ 0 h 104"/>
                  <a:gd name="T96" fmla="*/ 39 w 61"/>
                  <a:gd name="T97" fmla="*/ 0 h 104"/>
                  <a:gd name="T98" fmla="*/ 43 w 61"/>
                  <a:gd name="T99" fmla="*/ 1 h 104"/>
                  <a:gd name="T100" fmla="*/ 48 w 61"/>
                  <a:gd name="T101" fmla="*/ 3 h 104"/>
                  <a:gd name="T102" fmla="*/ 55 w 61"/>
                  <a:gd name="T103" fmla="*/ 7 h 104"/>
                  <a:gd name="T104" fmla="*/ 55 w 61"/>
                  <a:gd name="T105" fmla="*/ 7 h 104"/>
                  <a:gd name="T106" fmla="*/ 57 w 61"/>
                  <a:gd name="T107" fmla="*/ 12 h 104"/>
                  <a:gd name="T108" fmla="*/ 59 w 61"/>
                  <a:gd name="T109" fmla="*/ 17 h 104"/>
                  <a:gd name="T110" fmla="*/ 61 w 61"/>
                  <a:gd name="T111" fmla="*/ 24 h 104"/>
                  <a:gd name="T112" fmla="*/ 61 w 61"/>
                  <a:gd name="T113" fmla="*/ 30 h 104"/>
                  <a:gd name="T114" fmla="*/ 61 w 61"/>
                  <a:gd name="T115" fmla="*/ 39 h 104"/>
                  <a:gd name="T116" fmla="*/ 60 w 61"/>
                  <a:gd name="T117" fmla="*/ 46 h 104"/>
                  <a:gd name="T118" fmla="*/ 59 w 61"/>
                  <a:gd name="T119" fmla="*/ 54 h 104"/>
                  <a:gd name="T120" fmla="*/ 56 w 61"/>
                  <a:gd name="T121" fmla="*/ 62 h 104"/>
                  <a:gd name="T122" fmla="*/ 56 w 61"/>
                  <a:gd name="T123" fmla="*/ 6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" h="104">
                    <a:moveTo>
                      <a:pt x="56" y="62"/>
                    </a:moveTo>
                    <a:lnTo>
                      <a:pt x="56" y="62"/>
                    </a:lnTo>
                    <a:lnTo>
                      <a:pt x="53" y="70"/>
                    </a:lnTo>
                    <a:lnTo>
                      <a:pt x="49" y="78"/>
                    </a:lnTo>
                    <a:lnTo>
                      <a:pt x="44" y="84"/>
                    </a:lnTo>
                    <a:lnTo>
                      <a:pt x="39" y="90"/>
                    </a:lnTo>
                    <a:lnTo>
                      <a:pt x="35" y="95"/>
                    </a:lnTo>
                    <a:lnTo>
                      <a:pt x="29" y="99"/>
                    </a:lnTo>
                    <a:lnTo>
                      <a:pt x="24" y="102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2" y="103"/>
                    </a:lnTo>
                    <a:lnTo>
                      <a:pt x="7" y="102"/>
                    </a:lnTo>
                    <a:lnTo>
                      <a:pt x="3" y="9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7" y="74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6" y="68"/>
                    </a:lnTo>
                    <a:lnTo>
                      <a:pt x="39" y="63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3" y="51"/>
                    </a:lnTo>
                    <a:lnTo>
                      <a:pt x="44" y="4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8" y="3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7" y="12"/>
                    </a:lnTo>
                    <a:lnTo>
                      <a:pt x="59" y="17"/>
                    </a:lnTo>
                    <a:lnTo>
                      <a:pt x="61" y="24"/>
                    </a:lnTo>
                    <a:lnTo>
                      <a:pt x="61" y="30"/>
                    </a:lnTo>
                    <a:lnTo>
                      <a:pt x="61" y="39"/>
                    </a:lnTo>
                    <a:lnTo>
                      <a:pt x="60" y="46"/>
                    </a:lnTo>
                    <a:lnTo>
                      <a:pt x="59" y="54"/>
                    </a:lnTo>
                    <a:lnTo>
                      <a:pt x="56" y="62"/>
                    </a:lnTo>
                    <a:lnTo>
                      <a:pt x="56" y="6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8" name="Freeform 54"/>
              <p:cNvSpPr>
                <a:spLocks/>
              </p:cNvSpPr>
              <p:nvPr/>
            </p:nvSpPr>
            <p:spPr bwMode="auto">
              <a:xfrm>
                <a:off x="988" y="1653"/>
                <a:ext cx="243" cy="147"/>
              </a:xfrm>
              <a:custGeom>
                <a:avLst/>
                <a:gdLst>
                  <a:gd name="T0" fmla="*/ 3 w 243"/>
                  <a:gd name="T1" fmla="*/ 146 h 147"/>
                  <a:gd name="T2" fmla="*/ 3 w 243"/>
                  <a:gd name="T3" fmla="*/ 146 h 147"/>
                  <a:gd name="T4" fmla="*/ 1 w 243"/>
                  <a:gd name="T5" fmla="*/ 109 h 147"/>
                  <a:gd name="T6" fmla="*/ 0 w 243"/>
                  <a:gd name="T7" fmla="*/ 79 h 147"/>
                  <a:gd name="T8" fmla="*/ 1 w 243"/>
                  <a:gd name="T9" fmla="*/ 61 h 147"/>
                  <a:gd name="T10" fmla="*/ 1 w 243"/>
                  <a:gd name="T11" fmla="*/ 53 h 147"/>
                  <a:gd name="T12" fmla="*/ 1 w 243"/>
                  <a:gd name="T13" fmla="*/ 53 h 147"/>
                  <a:gd name="T14" fmla="*/ 1 w 243"/>
                  <a:gd name="T15" fmla="*/ 50 h 147"/>
                  <a:gd name="T16" fmla="*/ 2 w 243"/>
                  <a:gd name="T17" fmla="*/ 47 h 147"/>
                  <a:gd name="T18" fmla="*/ 7 w 243"/>
                  <a:gd name="T19" fmla="*/ 42 h 147"/>
                  <a:gd name="T20" fmla="*/ 13 w 243"/>
                  <a:gd name="T21" fmla="*/ 37 h 147"/>
                  <a:gd name="T22" fmla="*/ 22 w 243"/>
                  <a:gd name="T23" fmla="*/ 33 h 147"/>
                  <a:gd name="T24" fmla="*/ 33 w 243"/>
                  <a:gd name="T25" fmla="*/ 30 h 147"/>
                  <a:gd name="T26" fmla="*/ 45 w 243"/>
                  <a:gd name="T27" fmla="*/ 27 h 147"/>
                  <a:gd name="T28" fmla="*/ 58 w 243"/>
                  <a:gd name="T29" fmla="*/ 26 h 147"/>
                  <a:gd name="T30" fmla="*/ 71 w 243"/>
                  <a:gd name="T31" fmla="*/ 25 h 147"/>
                  <a:gd name="T32" fmla="*/ 71 w 243"/>
                  <a:gd name="T33" fmla="*/ 25 h 147"/>
                  <a:gd name="T34" fmla="*/ 84 w 243"/>
                  <a:gd name="T35" fmla="*/ 25 h 147"/>
                  <a:gd name="T36" fmla="*/ 94 w 243"/>
                  <a:gd name="T37" fmla="*/ 27 h 147"/>
                  <a:gd name="T38" fmla="*/ 105 w 243"/>
                  <a:gd name="T39" fmla="*/ 28 h 147"/>
                  <a:gd name="T40" fmla="*/ 113 w 243"/>
                  <a:gd name="T41" fmla="*/ 30 h 147"/>
                  <a:gd name="T42" fmla="*/ 125 w 243"/>
                  <a:gd name="T43" fmla="*/ 35 h 147"/>
                  <a:gd name="T44" fmla="*/ 135 w 243"/>
                  <a:gd name="T45" fmla="*/ 39 h 147"/>
                  <a:gd name="T46" fmla="*/ 178 w 243"/>
                  <a:gd name="T47" fmla="*/ 63 h 147"/>
                  <a:gd name="T48" fmla="*/ 161 w 243"/>
                  <a:gd name="T49" fmla="*/ 30 h 147"/>
                  <a:gd name="T50" fmla="*/ 161 w 243"/>
                  <a:gd name="T51" fmla="*/ 30 h 147"/>
                  <a:gd name="T52" fmla="*/ 160 w 243"/>
                  <a:gd name="T53" fmla="*/ 26 h 147"/>
                  <a:gd name="T54" fmla="*/ 159 w 243"/>
                  <a:gd name="T55" fmla="*/ 22 h 147"/>
                  <a:gd name="T56" fmla="*/ 159 w 243"/>
                  <a:gd name="T57" fmla="*/ 17 h 147"/>
                  <a:gd name="T58" fmla="*/ 160 w 243"/>
                  <a:gd name="T59" fmla="*/ 13 h 147"/>
                  <a:gd name="T60" fmla="*/ 162 w 243"/>
                  <a:gd name="T61" fmla="*/ 10 h 147"/>
                  <a:gd name="T62" fmla="*/ 164 w 243"/>
                  <a:gd name="T63" fmla="*/ 7 h 147"/>
                  <a:gd name="T64" fmla="*/ 168 w 243"/>
                  <a:gd name="T65" fmla="*/ 4 h 147"/>
                  <a:gd name="T66" fmla="*/ 171 w 243"/>
                  <a:gd name="T67" fmla="*/ 2 h 147"/>
                  <a:gd name="T68" fmla="*/ 171 w 243"/>
                  <a:gd name="T69" fmla="*/ 2 h 147"/>
                  <a:gd name="T70" fmla="*/ 175 w 243"/>
                  <a:gd name="T71" fmla="*/ 0 h 147"/>
                  <a:gd name="T72" fmla="*/ 179 w 243"/>
                  <a:gd name="T73" fmla="*/ 0 h 147"/>
                  <a:gd name="T74" fmla="*/ 183 w 243"/>
                  <a:gd name="T75" fmla="*/ 0 h 147"/>
                  <a:gd name="T76" fmla="*/ 187 w 243"/>
                  <a:gd name="T77" fmla="*/ 0 h 147"/>
                  <a:gd name="T78" fmla="*/ 190 w 243"/>
                  <a:gd name="T79" fmla="*/ 2 h 147"/>
                  <a:gd name="T80" fmla="*/ 194 w 243"/>
                  <a:gd name="T81" fmla="*/ 4 h 147"/>
                  <a:gd name="T82" fmla="*/ 196 w 243"/>
                  <a:gd name="T83" fmla="*/ 7 h 147"/>
                  <a:gd name="T84" fmla="*/ 199 w 243"/>
                  <a:gd name="T85" fmla="*/ 11 h 147"/>
                  <a:gd name="T86" fmla="*/ 243 w 243"/>
                  <a:gd name="T87" fmla="*/ 98 h 147"/>
                  <a:gd name="T88" fmla="*/ 204 w 243"/>
                  <a:gd name="T89" fmla="*/ 124 h 147"/>
                  <a:gd name="T90" fmla="*/ 143 w 243"/>
                  <a:gd name="T91" fmla="*/ 92 h 147"/>
                  <a:gd name="T92" fmla="*/ 143 w 243"/>
                  <a:gd name="T93" fmla="*/ 92 h 147"/>
                  <a:gd name="T94" fmla="*/ 142 w 243"/>
                  <a:gd name="T95" fmla="*/ 116 h 147"/>
                  <a:gd name="T96" fmla="*/ 140 w 243"/>
                  <a:gd name="T97" fmla="*/ 147 h 147"/>
                  <a:gd name="T98" fmla="*/ 139 w 243"/>
                  <a:gd name="T9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3" h="147">
                    <a:moveTo>
                      <a:pt x="3" y="146"/>
                    </a:moveTo>
                    <a:lnTo>
                      <a:pt x="3" y="146"/>
                    </a:lnTo>
                    <a:lnTo>
                      <a:pt x="1" y="109"/>
                    </a:lnTo>
                    <a:lnTo>
                      <a:pt x="0" y="79"/>
                    </a:lnTo>
                    <a:lnTo>
                      <a:pt x="1" y="61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0"/>
                    </a:lnTo>
                    <a:lnTo>
                      <a:pt x="2" y="47"/>
                    </a:lnTo>
                    <a:lnTo>
                      <a:pt x="7" y="42"/>
                    </a:lnTo>
                    <a:lnTo>
                      <a:pt x="13" y="37"/>
                    </a:lnTo>
                    <a:lnTo>
                      <a:pt x="22" y="33"/>
                    </a:lnTo>
                    <a:lnTo>
                      <a:pt x="33" y="30"/>
                    </a:lnTo>
                    <a:lnTo>
                      <a:pt x="45" y="27"/>
                    </a:lnTo>
                    <a:lnTo>
                      <a:pt x="58" y="26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84" y="25"/>
                    </a:lnTo>
                    <a:lnTo>
                      <a:pt x="94" y="27"/>
                    </a:lnTo>
                    <a:lnTo>
                      <a:pt x="105" y="28"/>
                    </a:lnTo>
                    <a:lnTo>
                      <a:pt x="113" y="30"/>
                    </a:lnTo>
                    <a:lnTo>
                      <a:pt x="125" y="35"/>
                    </a:lnTo>
                    <a:lnTo>
                      <a:pt x="135" y="39"/>
                    </a:lnTo>
                    <a:lnTo>
                      <a:pt x="178" y="63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0" y="26"/>
                    </a:lnTo>
                    <a:lnTo>
                      <a:pt x="159" y="22"/>
                    </a:lnTo>
                    <a:lnTo>
                      <a:pt x="159" y="17"/>
                    </a:lnTo>
                    <a:lnTo>
                      <a:pt x="160" y="13"/>
                    </a:lnTo>
                    <a:lnTo>
                      <a:pt x="162" y="10"/>
                    </a:lnTo>
                    <a:lnTo>
                      <a:pt x="164" y="7"/>
                    </a:lnTo>
                    <a:lnTo>
                      <a:pt x="168" y="4"/>
                    </a:lnTo>
                    <a:lnTo>
                      <a:pt x="171" y="2"/>
                    </a:lnTo>
                    <a:lnTo>
                      <a:pt x="171" y="2"/>
                    </a:lnTo>
                    <a:lnTo>
                      <a:pt x="175" y="0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7" y="0"/>
                    </a:lnTo>
                    <a:lnTo>
                      <a:pt x="190" y="2"/>
                    </a:lnTo>
                    <a:lnTo>
                      <a:pt x="194" y="4"/>
                    </a:lnTo>
                    <a:lnTo>
                      <a:pt x="196" y="7"/>
                    </a:lnTo>
                    <a:lnTo>
                      <a:pt x="199" y="11"/>
                    </a:lnTo>
                    <a:lnTo>
                      <a:pt x="243" y="98"/>
                    </a:lnTo>
                    <a:lnTo>
                      <a:pt x="204" y="124"/>
                    </a:lnTo>
                    <a:lnTo>
                      <a:pt x="143" y="92"/>
                    </a:lnTo>
                    <a:lnTo>
                      <a:pt x="143" y="92"/>
                    </a:lnTo>
                    <a:lnTo>
                      <a:pt x="142" y="116"/>
                    </a:lnTo>
                    <a:lnTo>
                      <a:pt x="140" y="147"/>
                    </a:lnTo>
                    <a:lnTo>
                      <a:pt x="139" y="14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9" name="Freeform 55"/>
              <p:cNvSpPr>
                <a:spLocks/>
              </p:cNvSpPr>
              <p:nvPr/>
            </p:nvSpPr>
            <p:spPr bwMode="auto">
              <a:xfrm>
                <a:off x="1560" y="941"/>
                <a:ext cx="77" cy="131"/>
              </a:xfrm>
              <a:custGeom>
                <a:avLst/>
                <a:gdLst>
                  <a:gd name="T0" fmla="*/ 7 w 77"/>
                  <a:gd name="T1" fmla="*/ 78 h 131"/>
                  <a:gd name="T2" fmla="*/ 15 w 77"/>
                  <a:gd name="T3" fmla="*/ 98 h 131"/>
                  <a:gd name="T4" fmla="*/ 26 w 77"/>
                  <a:gd name="T5" fmla="*/ 113 h 131"/>
                  <a:gd name="T6" fmla="*/ 40 w 77"/>
                  <a:gd name="T7" fmla="*/ 125 h 131"/>
                  <a:gd name="T8" fmla="*/ 53 w 77"/>
                  <a:gd name="T9" fmla="*/ 131 h 131"/>
                  <a:gd name="T10" fmla="*/ 62 w 77"/>
                  <a:gd name="T11" fmla="*/ 129 h 131"/>
                  <a:gd name="T12" fmla="*/ 73 w 77"/>
                  <a:gd name="T13" fmla="*/ 125 h 131"/>
                  <a:gd name="T14" fmla="*/ 76 w 77"/>
                  <a:gd name="T15" fmla="*/ 113 h 131"/>
                  <a:gd name="T16" fmla="*/ 76 w 77"/>
                  <a:gd name="T17" fmla="*/ 111 h 131"/>
                  <a:gd name="T18" fmla="*/ 58 w 77"/>
                  <a:gd name="T19" fmla="*/ 94 h 131"/>
                  <a:gd name="T20" fmla="*/ 56 w 77"/>
                  <a:gd name="T21" fmla="*/ 93 h 131"/>
                  <a:gd name="T22" fmla="*/ 53 w 77"/>
                  <a:gd name="T23" fmla="*/ 93 h 131"/>
                  <a:gd name="T24" fmla="*/ 42 w 77"/>
                  <a:gd name="T25" fmla="*/ 97 h 131"/>
                  <a:gd name="T26" fmla="*/ 39 w 77"/>
                  <a:gd name="T27" fmla="*/ 97 h 131"/>
                  <a:gd name="T28" fmla="*/ 35 w 77"/>
                  <a:gd name="T29" fmla="*/ 92 h 131"/>
                  <a:gd name="T30" fmla="*/ 27 w 77"/>
                  <a:gd name="T31" fmla="*/ 79 h 131"/>
                  <a:gd name="T32" fmla="*/ 24 w 77"/>
                  <a:gd name="T33" fmla="*/ 72 h 131"/>
                  <a:gd name="T34" fmla="*/ 20 w 77"/>
                  <a:gd name="T35" fmla="*/ 57 h 131"/>
                  <a:gd name="T36" fmla="*/ 19 w 77"/>
                  <a:gd name="T37" fmla="*/ 43 h 131"/>
                  <a:gd name="T38" fmla="*/ 20 w 77"/>
                  <a:gd name="T39" fmla="*/ 42 h 131"/>
                  <a:gd name="T40" fmla="*/ 21 w 77"/>
                  <a:gd name="T41" fmla="*/ 41 h 131"/>
                  <a:gd name="T42" fmla="*/ 34 w 77"/>
                  <a:gd name="T43" fmla="*/ 37 h 131"/>
                  <a:gd name="T44" fmla="*/ 36 w 77"/>
                  <a:gd name="T45" fmla="*/ 33 h 131"/>
                  <a:gd name="T46" fmla="*/ 38 w 77"/>
                  <a:gd name="T47" fmla="*/ 9 h 131"/>
                  <a:gd name="T48" fmla="*/ 38 w 77"/>
                  <a:gd name="T49" fmla="*/ 7 h 131"/>
                  <a:gd name="T50" fmla="*/ 27 w 77"/>
                  <a:gd name="T51" fmla="*/ 0 h 131"/>
                  <a:gd name="T52" fmla="*/ 21 w 77"/>
                  <a:gd name="T53" fmla="*/ 2 h 131"/>
                  <a:gd name="T54" fmla="*/ 9 w 77"/>
                  <a:gd name="T55" fmla="*/ 9 h 131"/>
                  <a:gd name="T56" fmla="*/ 5 w 77"/>
                  <a:gd name="T57" fmla="*/ 15 h 131"/>
                  <a:gd name="T58" fmla="*/ 1 w 77"/>
                  <a:gd name="T59" fmla="*/ 30 h 131"/>
                  <a:gd name="T60" fmla="*/ 0 w 77"/>
                  <a:gd name="T61" fmla="*/ 49 h 131"/>
                  <a:gd name="T62" fmla="*/ 3 w 77"/>
                  <a:gd name="T63" fmla="*/ 68 h 131"/>
                  <a:gd name="T64" fmla="*/ 7 w 77"/>
                  <a:gd name="T65" fmla="*/ 7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" h="131">
                    <a:moveTo>
                      <a:pt x="7" y="78"/>
                    </a:moveTo>
                    <a:lnTo>
                      <a:pt x="7" y="78"/>
                    </a:lnTo>
                    <a:lnTo>
                      <a:pt x="11" y="89"/>
                    </a:lnTo>
                    <a:lnTo>
                      <a:pt x="15" y="98"/>
                    </a:lnTo>
                    <a:lnTo>
                      <a:pt x="20" y="106"/>
                    </a:lnTo>
                    <a:lnTo>
                      <a:pt x="26" y="113"/>
                    </a:lnTo>
                    <a:lnTo>
                      <a:pt x="33" y="120"/>
                    </a:lnTo>
                    <a:lnTo>
                      <a:pt x="40" y="125"/>
                    </a:lnTo>
                    <a:lnTo>
                      <a:pt x="46" y="128"/>
                    </a:lnTo>
                    <a:lnTo>
                      <a:pt x="53" y="131"/>
                    </a:lnTo>
                    <a:lnTo>
                      <a:pt x="53" y="131"/>
                    </a:lnTo>
                    <a:lnTo>
                      <a:pt x="62" y="129"/>
                    </a:lnTo>
                    <a:lnTo>
                      <a:pt x="68" y="128"/>
                    </a:lnTo>
                    <a:lnTo>
                      <a:pt x="73" y="125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7" y="112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58" y="94"/>
                    </a:lnTo>
                    <a:lnTo>
                      <a:pt x="58" y="94"/>
                    </a:lnTo>
                    <a:lnTo>
                      <a:pt x="56" y="93"/>
                    </a:lnTo>
                    <a:lnTo>
                      <a:pt x="53" y="93"/>
                    </a:lnTo>
                    <a:lnTo>
                      <a:pt x="53" y="93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40" y="98"/>
                    </a:lnTo>
                    <a:lnTo>
                      <a:pt x="39" y="97"/>
                    </a:lnTo>
                    <a:lnTo>
                      <a:pt x="39" y="97"/>
                    </a:lnTo>
                    <a:lnTo>
                      <a:pt x="35" y="92"/>
                    </a:lnTo>
                    <a:lnTo>
                      <a:pt x="31" y="86"/>
                    </a:lnTo>
                    <a:lnTo>
                      <a:pt x="27" y="79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2" y="65"/>
                    </a:lnTo>
                    <a:lnTo>
                      <a:pt x="20" y="57"/>
                    </a:lnTo>
                    <a:lnTo>
                      <a:pt x="19" y="51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3" y="22"/>
                    </a:lnTo>
                    <a:lnTo>
                      <a:pt x="1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8"/>
                    </a:lnTo>
                    <a:lnTo>
                      <a:pt x="7" y="78"/>
                    </a:lnTo>
                    <a:lnTo>
                      <a:pt x="7" y="78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0" name="Freeform 56"/>
              <p:cNvSpPr>
                <a:spLocks/>
              </p:cNvSpPr>
              <p:nvPr/>
            </p:nvSpPr>
            <p:spPr bwMode="auto">
              <a:xfrm>
                <a:off x="1248" y="2107"/>
                <a:ext cx="214" cy="173"/>
              </a:xfrm>
              <a:custGeom>
                <a:avLst/>
                <a:gdLst>
                  <a:gd name="T0" fmla="*/ 214 w 214"/>
                  <a:gd name="T1" fmla="*/ 69 h 173"/>
                  <a:gd name="T2" fmla="*/ 214 w 214"/>
                  <a:gd name="T3" fmla="*/ 69 h 173"/>
                  <a:gd name="T4" fmla="*/ 213 w 214"/>
                  <a:gd name="T5" fmla="*/ 62 h 173"/>
                  <a:gd name="T6" fmla="*/ 210 w 214"/>
                  <a:gd name="T7" fmla="*/ 55 h 173"/>
                  <a:gd name="T8" fmla="*/ 207 w 214"/>
                  <a:gd name="T9" fmla="*/ 49 h 173"/>
                  <a:gd name="T10" fmla="*/ 203 w 214"/>
                  <a:gd name="T11" fmla="*/ 42 h 173"/>
                  <a:gd name="T12" fmla="*/ 199 w 214"/>
                  <a:gd name="T13" fmla="*/ 36 h 173"/>
                  <a:gd name="T14" fmla="*/ 192 w 214"/>
                  <a:gd name="T15" fmla="*/ 30 h 173"/>
                  <a:gd name="T16" fmla="*/ 186 w 214"/>
                  <a:gd name="T17" fmla="*/ 25 h 173"/>
                  <a:gd name="T18" fmla="*/ 180 w 214"/>
                  <a:gd name="T19" fmla="*/ 20 h 173"/>
                  <a:gd name="T20" fmla="*/ 172 w 214"/>
                  <a:gd name="T21" fmla="*/ 15 h 173"/>
                  <a:gd name="T22" fmla="*/ 165 w 214"/>
                  <a:gd name="T23" fmla="*/ 12 h 173"/>
                  <a:gd name="T24" fmla="*/ 155 w 214"/>
                  <a:gd name="T25" fmla="*/ 8 h 173"/>
                  <a:gd name="T26" fmla="*/ 147 w 214"/>
                  <a:gd name="T27" fmla="*/ 5 h 173"/>
                  <a:gd name="T28" fmla="*/ 138 w 214"/>
                  <a:gd name="T29" fmla="*/ 3 h 173"/>
                  <a:gd name="T30" fmla="*/ 128 w 214"/>
                  <a:gd name="T31" fmla="*/ 2 h 173"/>
                  <a:gd name="T32" fmla="*/ 117 w 214"/>
                  <a:gd name="T33" fmla="*/ 1 h 173"/>
                  <a:gd name="T34" fmla="*/ 107 w 214"/>
                  <a:gd name="T35" fmla="*/ 0 h 173"/>
                  <a:gd name="T36" fmla="*/ 107 w 214"/>
                  <a:gd name="T37" fmla="*/ 0 h 173"/>
                  <a:gd name="T38" fmla="*/ 97 w 214"/>
                  <a:gd name="T39" fmla="*/ 1 h 173"/>
                  <a:gd name="T40" fmla="*/ 85 w 214"/>
                  <a:gd name="T41" fmla="*/ 2 h 173"/>
                  <a:gd name="T42" fmla="*/ 75 w 214"/>
                  <a:gd name="T43" fmla="*/ 4 h 173"/>
                  <a:gd name="T44" fmla="*/ 66 w 214"/>
                  <a:gd name="T45" fmla="*/ 6 h 173"/>
                  <a:gd name="T46" fmla="*/ 57 w 214"/>
                  <a:gd name="T47" fmla="*/ 9 h 173"/>
                  <a:gd name="T48" fmla="*/ 47 w 214"/>
                  <a:gd name="T49" fmla="*/ 13 h 173"/>
                  <a:gd name="T50" fmla="*/ 39 w 214"/>
                  <a:gd name="T51" fmla="*/ 17 h 173"/>
                  <a:gd name="T52" fmla="*/ 32 w 214"/>
                  <a:gd name="T53" fmla="*/ 22 h 173"/>
                  <a:gd name="T54" fmla="*/ 25 w 214"/>
                  <a:gd name="T55" fmla="*/ 27 h 173"/>
                  <a:gd name="T56" fmla="*/ 19 w 214"/>
                  <a:gd name="T57" fmla="*/ 33 h 173"/>
                  <a:gd name="T58" fmla="*/ 13 w 214"/>
                  <a:gd name="T59" fmla="*/ 40 h 173"/>
                  <a:gd name="T60" fmla="*/ 8 w 214"/>
                  <a:gd name="T61" fmla="*/ 47 h 173"/>
                  <a:gd name="T62" fmla="*/ 5 w 214"/>
                  <a:gd name="T63" fmla="*/ 54 h 173"/>
                  <a:gd name="T64" fmla="*/ 2 w 214"/>
                  <a:gd name="T65" fmla="*/ 61 h 173"/>
                  <a:gd name="T66" fmla="*/ 1 w 214"/>
                  <a:gd name="T67" fmla="*/ 69 h 173"/>
                  <a:gd name="T68" fmla="*/ 0 w 214"/>
                  <a:gd name="T69" fmla="*/ 77 h 173"/>
                  <a:gd name="T70" fmla="*/ 0 w 214"/>
                  <a:gd name="T71" fmla="*/ 77 h 173"/>
                  <a:gd name="T72" fmla="*/ 1 w 214"/>
                  <a:gd name="T73" fmla="*/ 85 h 173"/>
                  <a:gd name="T74" fmla="*/ 2 w 214"/>
                  <a:gd name="T75" fmla="*/ 92 h 173"/>
                  <a:gd name="T76" fmla="*/ 5 w 214"/>
                  <a:gd name="T77" fmla="*/ 100 h 173"/>
                  <a:gd name="T78" fmla="*/ 8 w 214"/>
                  <a:gd name="T79" fmla="*/ 108 h 173"/>
                  <a:gd name="T80" fmla="*/ 13 w 214"/>
                  <a:gd name="T81" fmla="*/ 114 h 173"/>
                  <a:gd name="T82" fmla="*/ 19 w 214"/>
                  <a:gd name="T83" fmla="*/ 120 h 173"/>
                  <a:gd name="T84" fmla="*/ 25 w 214"/>
                  <a:gd name="T85" fmla="*/ 126 h 173"/>
                  <a:gd name="T86" fmla="*/ 32 w 214"/>
                  <a:gd name="T87" fmla="*/ 132 h 173"/>
                  <a:gd name="T88" fmla="*/ 13 w 214"/>
                  <a:gd name="T89" fmla="*/ 173 h 173"/>
                  <a:gd name="T90" fmla="*/ 63 w 214"/>
                  <a:gd name="T91" fmla="*/ 148 h 173"/>
                  <a:gd name="T92" fmla="*/ 63 w 214"/>
                  <a:gd name="T93" fmla="*/ 148 h 173"/>
                  <a:gd name="T94" fmla="*/ 81 w 214"/>
                  <a:gd name="T95" fmla="*/ 152 h 173"/>
                  <a:gd name="T96" fmla="*/ 91 w 214"/>
                  <a:gd name="T97" fmla="*/ 153 h 173"/>
                  <a:gd name="T98" fmla="*/ 100 w 214"/>
                  <a:gd name="T99" fmla="*/ 15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4" h="173">
                    <a:moveTo>
                      <a:pt x="214" y="69"/>
                    </a:moveTo>
                    <a:lnTo>
                      <a:pt x="214" y="69"/>
                    </a:lnTo>
                    <a:lnTo>
                      <a:pt x="213" y="62"/>
                    </a:lnTo>
                    <a:lnTo>
                      <a:pt x="210" y="55"/>
                    </a:lnTo>
                    <a:lnTo>
                      <a:pt x="207" y="49"/>
                    </a:lnTo>
                    <a:lnTo>
                      <a:pt x="203" y="42"/>
                    </a:lnTo>
                    <a:lnTo>
                      <a:pt x="199" y="36"/>
                    </a:lnTo>
                    <a:lnTo>
                      <a:pt x="192" y="30"/>
                    </a:lnTo>
                    <a:lnTo>
                      <a:pt x="186" y="25"/>
                    </a:lnTo>
                    <a:lnTo>
                      <a:pt x="180" y="20"/>
                    </a:lnTo>
                    <a:lnTo>
                      <a:pt x="172" y="15"/>
                    </a:lnTo>
                    <a:lnTo>
                      <a:pt x="165" y="12"/>
                    </a:lnTo>
                    <a:lnTo>
                      <a:pt x="155" y="8"/>
                    </a:lnTo>
                    <a:lnTo>
                      <a:pt x="147" y="5"/>
                    </a:lnTo>
                    <a:lnTo>
                      <a:pt x="138" y="3"/>
                    </a:lnTo>
                    <a:lnTo>
                      <a:pt x="128" y="2"/>
                    </a:lnTo>
                    <a:lnTo>
                      <a:pt x="117" y="1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97" y="1"/>
                    </a:lnTo>
                    <a:lnTo>
                      <a:pt x="85" y="2"/>
                    </a:lnTo>
                    <a:lnTo>
                      <a:pt x="75" y="4"/>
                    </a:lnTo>
                    <a:lnTo>
                      <a:pt x="66" y="6"/>
                    </a:lnTo>
                    <a:lnTo>
                      <a:pt x="57" y="9"/>
                    </a:lnTo>
                    <a:lnTo>
                      <a:pt x="47" y="13"/>
                    </a:lnTo>
                    <a:lnTo>
                      <a:pt x="39" y="17"/>
                    </a:lnTo>
                    <a:lnTo>
                      <a:pt x="32" y="22"/>
                    </a:lnTo>
                    <a:lnTo>
                      <a:pt x="25" y="27"/>
                    </a:lnTo>
                    <a:lnTo>
                      <a:pt x="19" y="33"/>
                    </a:lnTo>
                    <a:lnTo>
                      <a:pt x="13" y="40"/>
                    </a:lnTo>
                    <a:lnTo>
                      <a:pt x="8" y="47"/>
                    </a:lnTo>
                    <a:lnTo>
                      <a:pt x="5" y="54"/>
                    </a:lnTo>
                    <a:lnTo>
                      <a:pt x="2" y="61"/>
                    </a:lnTo>
                    <a:lnTo>
                      <a:pt x="1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1" y="85"/>
                    </a:lnTo>
                    <a:lnTo>
                      <a:pt x="2" y="92"/>
                    </a:lnTo>
                    <a:lnTo>
                      <a:pt x="5" y="100"/>
                    </a:lnTo>
                    <a:lnTo>
                      <a:pt x="8" y="108"/>
                    </a:lnTo>
                    <a:lnTo>
                      <a:pt x="13" y="114"/>
                    </a:lnTo>
                    <a:lnTo>
                      <a:pt x="19" y="120"/>
                    </a:lnTo>
                    <a:lnTo>
                      <a:pt x="25" y="126"/>
                    </a:lnTo>
                    <a:lnTo>
                      <a:pt x="32" y="132"/>
                    </a:lnTo>
                    <a:lnTo>
                      <a:pt x="13" y="173"/>
                    </a:lnTo>
                    <a:lnTo>
                      <a:pt x="63" y="148"/>
                    </a:lnTo>
                    <a:lnTo>
                      <a:pt x="63" y="148"/>
                    </a:lnTo>
                    <a:lnTo>
                      <a:pt x="81" y="152"/>
                    </a:lnTo>
                    <a:lnTo>
                      <a:pt x="91" y="153"/>
                    </a:lnTo>
                    <a:lnTo>
                      <a:pt x="100" y="1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1" name="Freeform 57"/>
              <p:cNvSpPr>
                <a:spLocks/>
              </p:cNvSpPr>
              <p:nvPr/>
            </p:nvSpPr>
            <p:spPr bwMode="auto">
              <a:xfrm>
                <a:off x="1353" y="2183"/>
                <a:ext cx="163" cy="132"/>
              </a:xfrm>
              <a:custGeom>
                <a:avLst/>
                <a:gdLst>
                  <a:gd name="T0" fmla="*/ 81 w 163"/>
                  <a:gd name="T1" fmla="*/ 0 h 132"/>
                  <a:gd name="T2" fmla="*/ 81 w 163"/>
                  <a:gd name="T3" fmla="*/ 0 h 132"/>
                  <a:gd name="T4" fmla="*/ 98 w 163"/>
                  <a:gd name="T5" fmla="*/ 1 h 132"/>
                  <a:gd name="T6" fmla="*/ 113 w 163"/>
                  <a:gd name="T7" fmla="*/ 4 h 132"/>
                  <a:gd name="T8" fmla="*/ 127 w 163"/>
                  <a:gd name="T9" fmla="*/ 10 h 132"/>
                  <a:gd name="T10" fmla="*/ 140 w 163"/>
                  <a:gd name="T11" fmla="*/ 17 h 132"/>
                  <a:gd name="T12" fmla="*/ 145 w 163"/>
                  <a:gd name="T13" fmla="*/ 21 h 132"/>
                  <a:gd name="T14" fmla="*/ 149 w 163"/>
                  <a:gd name="T15" fmla="*/ 25 h 132"/>
                  <a:gd name="T16" fmla="*/ 153 w 163"/>
                  <a:gd name="T17" fmla="*/ 30 h 132"/>
                  <a:gd name="T18" fmla="*/ 157 w 163"/>
                  <a:gd name="T19" fmla="*/ 36 h 132"/>
                  <a:gd name="T20" fmla="*/ 159 w 163"/>
                  <a:gd name="T21" fmla="*/ 41 h 132"/>
                  <a:gd name="T22" fmla="*/ 161 w 163"/>
                  <a:gd name="T23" fmla="*/ 46 h 132"/>
                  <a:gd name="T24" fmla="*/ 162 w 163"/>
                  <a:gd name="T25" fmla="*/ 52 h 132"/>
                  <a:gd name="T26" fmla="*/ 163 w 163"/>
                  <a:gd name="T27" fmla="*/ 58 h 132"/>
                  <a:gd name="T28" fmla="*/ 163 w 163"/>
                  <a:gd name="T29" fmla="*/ 58 h 132"/>
                  <a:gd name="T30" fmla="*/ 162 w 163"/>
                  <a:gd name="T31" fmla="*/ 64 h 132"/>
                  <a:gd name="T32" fmla="*/ 161 w 163"/>
                  <a:gd name="T33" fmla="*/ 71 h 132"/>
                  <a:gd name="T34" fmla="*/ 159 w 163"/>
                  <a:gd name="T35" fmla="*/ 76 h 132"/>
                  <a:gd name="T36" fmla="*/ 157 w 163"/>
                  <a:gd name="T37" fmla="*/ 81 h 132"/>
                  <a:gd name="T38" fmla="*/ 153 w 163"/>
                  <a:gd name="T39" fmla="*/ 86 h 132"/>
                  <a:gd name="T40" fmla="*/ 149 w 163"/>
                  <a:gd name="T41" fmla="*/ 91 h 132"/>
                  <a:gd name="T42" fmla="*/ 144 w 163"/>
                  <a:gd name="T43" fmla="*/ 96 h 132"/>
                  <a:gd name="T44" fmla="*/ 139 w 163"/>
                  <a:gd name="T45" fmla="*/ 100 h 132"/>
                  <a:gd name="T46" fmla="*/ 153 w 163"/>
                  <a:gd name="T47" fmla="*/ 132 h 132"/>
                  <a:gd name="T48" fmla="*/ 115 w 163"/>
                  <a:gd name="T49" fmla="*/ 112 h 132"/>
                  <a:gd name="T50" fmla="*/ 115 w 163"/>
                  <a:gd name="T51" fmla="*/ 112 h 132"/>
                  <a:gd name="T52" fmla="*/ 107 w 163"/>
                  <a:gd name="T53" fmla="*/ 114 h 132"/>
                  <a:gd name="T54" fmla="*/ 99 w 163"/>
                  <a:gd name="T55" fmla="*/ 116 h 132"/>
                  <a:gd name="T56" fmla="*/ 90 w 163"/>
                  <a:gd name="T57" fmla="*/ 117 h 132"/>
                  <a:gd name="T58" fmla="*/ 81 w 163"/>
                  <a:gd name="T59" fmla="*/ 117 h 132"/>
                  <a:gd name="T60" fmla="*/ 81 w 163"/>
                  <a:gd name="T61" fmla="*/ 117 h 132"/>
                  <a:gd name="T62" fmla="*/ 65 w 163"/>
                  <a:gd name="T63" fmla="*/ 116 h 132"/>
                  <a:gd name="T64" fmla="*/ 49 w 163"/>
                  <a:gd name="T65" fmla="*/ 113 h 132"/>
                  <a:gd name="T66" fmla="*/ 36 w 163"/>
                  <a:gd name="T67" fmla="*/ 107 h 132"/>
                  <a:gd name="T68" fmla="*/ 24 w 163"/>
                  <a:gd name="T69" fmla="*/ 100 h 132"/>
                  <a:gd name="T70" fmla="*/ 18 w 163"/>
                  <a:gd name="T71" fmla="*/ 95 h 132"/>
                  <a:gd name="T72" fmla="*/ 14 w 163"/>
                  <a:gd name="T73" fmla="*/ 91 h 132"/>
                  <a:gd name="T74" fmla="*/ 10 w 163"/>
                  <a:gd name="T75" fmla="*/ 86 h 132"/>
                  <a:gd name="T76" fmla="*/ 6 w 163"/>
                  <a:gd name="T77" fmla="*/ 81 h 132"/>
                  <a:gd name="T78" fmla="*/ 4 w 163"/>
                  <a:gd name="T79" fmla="*/ 76 h 132"/>
                  <a:gd name="T80" fmla="*/ 2 w 163"/>
                  <a:gd name="T81" fmla="*/ 71 h 132"/>
                  <a:gd name="T82" fmla="*/ 0 w 163"/>
                  <a:gd name="T83" fmla="*/ 64 h 132"/>
                  <a:gd name="T84" fmla="*/ 0 w 163"/>
                  <a:gd name="T85" fmla="*/ 58 h 132"/>
                  <a:gd name="T86" fmla="*/ 0 w 163"/>
                  <a:gd name="T87" fmla="*/ 58 h 132"/>
                  <a:gd name="T88" fmla="*/ 0 w 163"/>
                  <a:gd name="T89" fmla="*/ 52 h 132"/>
                  <a:gd name="T90" fmla="*/ 2 w 163"/>
                  <a:gd name="T91" fmla="*/ 46 h 132"/>
                  <a:gd name="T92" fmla="*/ 4 w 163"/>
                  <a:gd name="T93" fmla="*/ 41 h 132"/>
                  <a:gd name="T94" fmla="*/ 6 w 163"/>
                  <a:gd name="T95" fmla="*/ 36 h 132"/>
                  <a:gd name="T96" fmla="*/ 10 w 163"/>
                  <a:gd name="T97" fmla="*/ 30 h 132"/>
                  <a:gd name="T98" fmla="*/ 14 w 163"/>
                  <a:gd name="T99" fmla="*/ 25 h 132"/>
                  <a:gd name="T100" fmla="*/ 18 w 163"/>
                  <a:gd name="T101" fmla="*/ 21 h 132"/>
                  <a:gd name="T102" fmla="*/ 24 w 163"/>
                  <a:gd name="T103" fmla="*/ 17 h 132"/>
                  <a:gd name="T104" fmla="*/ 36 w 163"/>
                  <a:gd name="T105" fmla="*/ 10 h 132"/>
                  <a:gd name="T106" fmla="*/ 49 w 163"/>
                  <a:gd name="T107" fmla="*/ 4 h 132"/>
                  <a:gd name="T108" fmla="*/ 65 w 163"/>
                  <a:gd name="T109" fmla="*/ 1 h 132"/>
                  <a:gd name="T110" fmla="*/ 81 w 163"/>
                  <a:gd name="T111" fmla="*/ 0 h 132"/>
                  <a:gd name="T112" fmla="*/ 81 w 163"/>
                  <a:gd name="T1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" h="132">
                    <a:moveTo>
                      <a:pt x="81" y="0"/>
                    </a:moveTo>
                    <a:lnTo>
                      <a:pt x="81" y="0"/>
                    </a:lnTo>
                    <a:lnTo>
                      <a:pt x="98" y="1"/>
                    </a:lnTo>
                    <a:lnTo>
                      <a:pt x="113" y="4"/>
                    </a:lnTo>
                    <a:lnTo>
                      <a:pt x="127" y="10"/>
                    </a:lnTo>
                    <a:lnTo>
                      <a:pt x="140" y="17"/>
                    </a:lnTo>
                    <a:lnTo>
                      <a:pt x="145" y="21"/>
                    </a:lnTo>
                    <a:lnTo>
                      <a:pt x="149" y="25"/>
                    </a:lnTo>
                    <a:lnTo>
                      <a:pt x="153" y="30"/>
                    </a:lnTo>
                    <a:lnTo>
                      <a:pt x="157" y="36"/>
                    </a:lnTo>
                    <a:lnTo>
                      <a:pt x="159" y="41"/>
                    </a:lnTo>
                    <a:lnTo>
                      <a:pt x="161" y="46"/>
                    </a:lnTo>
                    <a:lnTo>
                      <a:pt x="162" y="52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2" y="64"/>
                    </a:lnTo>
                    <a:lnTo>
                      <a:pt x="161" y="71"/>
                    </a:lnTo>
                    <a:lnTo>
                      <a:pt x="159" y="76"/>
                    </a:lnTo>
                    <a:lnTo>
                      <a:pt x="157" y="81"/>
                    </a:lnTo>
                    <a:lnTo>
                      <a:pt x="153" y="86"/>
                    </a:lnTo>
                    <a:lnTo>
                      <a:pt x="149" y="91"/>
                    </a:lnTo>
                    <a:lnTo>
                      <a:pt x="144" y="96"/>
                    </a:lnTo>
                    <a:lnTo>
                      <a:pt x="139" y="100"/>
                    </a:lnTo>
                    <a:lnTo>
                      <a:pt x="153" y="132"/>
                    </a:lnTo>
                    <a:lnTo>
                      <a:pt x="115" y="112"/>
                    </a:lnTo>
                    <a:lnTo>
                      <a:pt x="115" y="112"/>
                    </a:lnTo>
                    <a:lnTo>
                      <a:pt x="107" y="114"/>
                    </a:lnTo>
                    <a:lnTo>
                      <a:pt x="99" y="116"/>
                    </a:lnTo>
                    <a:lnTo>
                      <a:pt x="90" y="117"/>
                    </a:lnTo>
                    <a:lnTo>
                      <a:pt x="81" y="117"/>
                    </a:lnTo>
                    <a:lnTo>
                      <a:pt x="81" y="117"/>
                    </a:lnTo>
                    <a:lnTo>
                      <a:pt x="65" y="116"/>
                    </a:lnTo>
                    <a:lnTo>
                      <a:pt x="49" y="113"/>
                    </a:lnTo>
                    <a:lnTo>
                      <a:pt x="36" y="107"/>
                    </a:lnTo>
                    <a:lnTo>
                      <a:pt x="24" y="100"/>
                    </a:lnTo>
                    <a:lnTo>
                      <a:pt x="18" y="95"/>
                    </a:lnTo>
                    <a:lnTo>
                      <a:pt x="14" y="91"/>
                    </a:lnTo>
                    <a:lnTo>
                      <a:pt x="10" y="86"/>
                    </a:lnTo>
                    <a:lnTo>
                      <a:pt x="6" y="81"/>
                    </a:lnTo>
                    <a:lnTo>
                      <a:pt x="4" y="76"/>
                    </a:lnTo>
                    <a:lnTo>
                      <a:pt x="2" y="71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4" y="41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4" y="25"/>
                    </a:lnTo>
                    <a:lnTo>
                      <a:pt x="18" y="21"/>
                    </a:lnTo>
                    <a:lnTo>
                      <a:pt x="24" y="17"/>
                    </a:lnTo>
                    <a:lnTo>
                      <a:pt x="36" y="10"/>
                    </a:lnTo>
                    <a:lnTo>
                      <a:pt x="49" y="4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2" name="Freeform 58"/>
              <p:cNvSpPr>
                <a:spLocks/>
              </p:cNvSpPr>
              <p:nvPr/>
            </p:nvSpPr>
            <p:spPr bwMode="auto">
              <a:xfrm>
                <a:off x="1214" y="42"/>
                <a:ext cx="72" cy="71"/>
              </a:xfrm>
              <a:custGeom>
                <a:avLst/>
                <a:gdLst>
                  <a:gd name="T0" fmla="*/ 0 w 72"/>
                  <a:gd name="T1" fmla="*/ 35 h 71"/>
                  <a:gd name="T2" fmla="*/ 0 w 72"/>
                  <a:gd name="T3" fmla="*/ 35 h 71"/>
                  <a:gd name="T4" fmla="*/ 1 w 72"/>
                  <a:gd name="T5" fmla="*/ 28 h 71"/>
                  <a:gd name="T6" fmla="*/ 3 w 72"/>
                  <a:gd name="T7" fmla="*/ 22 h 71"/>
                  <a:gd name="T8" fmla="*/ 6 w 72"/>
                  <a:gd name="T9" fmla="*/ 16 h 71"/>
                  <a:gd name="T10" fmla="*/ 11 w 72"/>
                  <a:gd name="T11" fmla="*/ 11 h 71"/>
                  <a:gd name="T12" fmla="*/ 17 w 72"/>
                  <a:gd name="T13" fmla="*/ 7 h 71"/>
                  <a:gd name="T14" fmla="*/ 23 w 72"/>
                  <a:gd name="T15" fmla="*/ 3 h 71"/>
                  <a:gd name="T16" fmla="*/ 29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43 w 72"/>
                  <a:gd name="T23" fmla="*/ 1 h 71"/>
                  <a:gd name="T24" fmla="*/ 51 w 72"/>
                  <a:gd name="T25" fmla="*/ 3 h 71"/>
                  <a:gd name="T26" fmla="*/ 56 w 72"/>
                  <a:gd name="T27" fmla="*/ 7 h 71"/>
                  <a:gd name="T28" fmla="*/ 62 w 72"/>
                  <a:gd name="T29" fmla="*/ 11 h 71"/>
                  <a:gd name="T30" fmla="*/ 66 w 72"/>
                  <a:gd name="T31" fmla="*/ 16 h 71"/>
                  <a:gd name="T32" fmla="*/ 69 w 72"/>
                  <a:gd name="T33" fmla="*/ 22 h 71"/>
                  <a:gd name="T34" fmla="*/ 71 w 72"/>
                  <a:gd name="T35" fmla="*/ 28 h 71"/>
                  <a:gd name="T36" fmla="*/ 72 w 72"/>
                  <a:gd name="T37" fmla="*/ 35 h 71"/>
                  <a:gd name="T38" fmla="*/ 72 w 72"/>
                  <a:gd name="T39" fmla="*/ 35 h 71"/>
                  <a:gd name="T40" fmla="*/ 71 w 72"/>
                  <a:gd name="T41" fmla="*/ 43 h 71"/>
                  <a:gd name="T42" fmla="*/ 69 w 72"/>
                  <a:gd name="T43" fmla="*/ 50 h 71"/>
                  <a:gd name="T44" fmla="*/ 66 w 72"/>
                  <a:gd name="T45" fmla="*/ 56 h 71"/>
                  <a:gd name="T46" fmla="*/ 62 w 72"/>
                  <a:gd name="T47" fmla="*/ 61 h 71"/>
                  <a:gd name="T48" fmla="*/ 56 w 72"/>
                  <a:gd name="T49" fmla="*/ 65 h 71"/>
                  <a:gd name="T50" fmla="*/ 51 w 72"/>
                  <a:gd name="T51" fmla="*/ 68 h 71"/>
                  <a:gd name="T52" fmla="*/ 43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29 w 72"/>
                  <a:gd name="T59" fmla="*/ 70 h 71"/>
                  <a:gd name="T60" fmla="*/ 23 w 72"/>
                  <a:gd name="T61" fmla="*/ 68 h 71"/>
                  <a:gd name="T62" fmla="*/ 17 w 72"/>
                  <a:gd name="T63" fmla="*/ 65 h 71"/>
                  <a:gd name="T64" fmla="*/ 11 w 72"/>
                  <a:gd name="T65" fmla="*/ 61 h 71"/>
                  <a:gd name="T66" fmla="*/ 6 w 72"/>
                  <a:gd name="T67" fmla="*/ 56 h 71"/>
                  <a:gd name="T68" fmla="*/ 3 w 72"/>
                  <a:gd name="T69" fmla="*/ 50 h 71"/>
                  <a:gd name="T70" fmla="*/ 1 w 72"/>
                  <a:gd name="T71" fmla="*/ 43 h 71"/>
                  <a:gd name="T72" fmla="*/ 0 w 72"/>
                  <a:gd name="T73" fmla="*/ 35 h 71"/>
                  <a:gd name="T74" fmla="*/ 0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0" y="35"/>
                    </a:move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3" y="1"/>
                    </a:lnTo>
                    <a:lnTo>
                      <a:pt x="51" y="3"/>
                    </a:lnTo>
                    <a:lnTo>
                      <a:pt x="56" y="7"/>
                    </a:lnTo>
                    <a:lnTo>
                      <a:pt x="62" y="11"/>
                    </a:lnTo>
                    <a:lnTo>
                      <a:pt x="66" y="16"/>
                    </a:lnTo>
                    <a:lnTo>
                      <a:pt x="69" y="22"/>
                    </a:lnTo>
                    <a:lnTo>
                      <a:pt x="71" y="28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1" y="43"/>
                    </a:lnTo>
                    <a:lnTo>
                      <a:pt x="69" y="50"/>
                    </a:lnTo>
                    <a:lnTo>
                      <a:pt x="66" y="56"/>
                    </a:lnTo>
                    <a:lnTo>
                      <a:pt x="62" y="61"/>
                    </a:lnTo>
                    <a:lnTo>
                      <a:pt x="56" y="65"/>
                    </a:lnTo>
                    <a:lnTo>
                      <a:pt x="51" y="68"/>
                    </a:lnTo>
                    <a:lnTo>
                      <a:pt x="43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29" y="70"/>
                    </a:lnTo>
                    <a:lnTo>
                      <a:pt x="23" y="68"/>
                    </a:lnTo>
                    <a:lnTo>
                      <a:pt x="17" y="65"/>
                    </a:lnTo>
                    <a:lnTo>
                      <a:pt x="11" y="61"/>
                    </a:lnTo>
                    <a:lnTo>
                      <a:pt x="6" y="56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3" name="Freeform 59"/>
              <p:cNvSpPr>
                <a:spLocks/>
              </p:cNvSpPr>
              <p:nvPr/>
            </p:nvSpPr>
            <p:spPr bwMode="auto">
              <a:xfrm>
                <a:off x="1204" y="171"/>
                <a:ext cx="23" cy="121"/>
              </a:xfrm>
              <a:custGeom>
                <a:avLst/>
                <a:gdLst>
                  <a:gd name="T0" fmla="*/ 0 w 23"/>
                  <a:gd name="T1" fmla="*/ 12 h 121"/>
                  <a:gd name="T2" fmla="*/ 11 w 23"/>
                  <a:gd name="T3" fmla="*/ 0 h 121"/>
                  <a:gd name="T4" fmla="*/ 11 w 23"/>
                  <a:gd name="T5" fmla="*/ 0 h 121"/>
                  <a:gd name="T6" fmla="*/ 11 w 23"/>
                  <a:gd name="T7" fmla="*/ 38 h 121"/>
                  <a:gd name="T8" fmla="*/ 12 w 23"/>
                  <a:gd name="T9" fmla="*/ 53 h 121"/>
                  <a:gd name="T10" fmla="*/ 13 w 23"/>
                  <a:gd name="T11" fmla="*/ 63 h 121"/>
                  <a:gd name="T12" fmla="*/ 13 w 23"/>
                  <a:gd name="T13" fmla="*/ 63 h 121"/>
                  <a:gd name="T14" fmla="*/ 17 w 23"/>
                  <a:gd name="T15" fmla="*/ 91 h 121"/>
                  <a:gd name="T16" fmla="*/ 20 w 23"/>
                  <a:gd name="T17" fmla="*/ 108 h 121"/>
                  <a:gd name="T18" fmla="*/ 23 w 23"/>
                  <a:gd name="T1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21">
                    <a:moveTo>
                      <a:pt x="0" y="12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1" y="38"/>
                    </a:lnTo>
                    <a:lnTo>
                      <a:pt x="12" y="5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7" y="91"/>
                    </a:lnTo>
                    <a:lnTo>
                      <a:pt x="20" y="108"/>
                    </a:lnTo>
                    <a:lnTo>
                      <a:pt x="23" y="12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4" name="Freeform 60"/>
              <p:cNvSpPr>
                <a:spLocks/>
              </p:cNvSpPr>
              <p:nvPr/>
            </p:nvSpPr>
            <p:spPr bwMode="auto">
              <a:xfrm>
                <a:off x="1190" y="124"/>
                <a:ext cx="106" cy="168"/>
              </a:xfrm>
              <a:custGeom>
                <a:avLst/>
                <a:gdLst>
                  <a:gd name="T0" fmla="*/ 83 w 106"/>
                  <a:gd name="T1" fmla="*/ 168 h 168"/>
                  <a:gd name="T2" fmla="*/ 83 w 106"/>
                  <a:gd name="T3" fmla="*/ 168 h 168"/>
                  <a:gd name="T4" fmla="*/ 86 w 106"/>
                  <a:gd name="T5" fmla="*/ 155 h 168"/>
                  <a:gd name="T6" fmla="*/ 89 w 106"/>
                  <a:gd name="T7" fmla="*/ 138 h 168"/>
                  <a:gd name="T8" fmla="*/ 94 w 106"/>
                  <a:gd name="T9" fmla="*/ 110 h 168"/>
                  <a:gd name="T10" fmla="*/ 94 w 106"/>
                  <a:gd name="T11" fmla="*/ 110 h 168"/>
                  <a:gd name="T12" fmla="*/ 95 w 106"/>
                  <a:gd name="T13" fmla="*/ 104 h 168"/>
                  <a:gd name="T14" fmla="*/ 98 w 106"/>
                  <a:gd name="T15" fmla="*/ 100 h 168"/>
                  <a:gd name="T16" fmla="*/ 100 w 106"/>
                  <a:gd name="T17" fmla="*/ 97 h 168"/>
                  <a:gd name="T18" fmla="*/ 101 w 106"/>
                  <a:gd name="T19" fmla="*/ 92 h 168"/>
                  <a:gd name="T20" fmla="*/ 101 w 106"/>
                  <a:gd name="T21" fmla="*/ 92 h 168"/>
                  <a:gd name="T22" fmla="*/ 103 w 106"/>
                  <a:gd name="T23" fmla="*/ 77 h 168"/>
                  <a:gd name="T24" fmla="*/ 105 w 106"/>
                  <a:gd name="T25" fmla="*/ 62 h 168"/>
                  <a:gd name="T26" fmla="*/ 106 w 106"/>
                  <a:gd name="T27" fmla="*/ 39 h 168"/>
                  <a:gd name="T28" fmla="*/ 105 w 106"/>
                  <a:gd name="T29" fmla="*/ 23 h 168"/>
                  <a:gd name="T30" fmla="*/ 105 w 106"/>
                  <a:gd name="T31" fmla="*/ 18 h 168"/>
                  <a:gd name="T32" fmla="*/ 105 w 106"/>
                  <a:gd name="T33" fmla="*/ 18 h 168"/>
                  <a:gd name="T34" fmla="*/ 104 w 106"/>
                  <a:gd name="T35" fmla="*/ 14 h 168"/>
                  <a:gd name="T36" fmla="*/ 101 w 106"/>
                  <a:gd name="T37" fmla="*/ 11 h 168"/>
                  <a:gd name="T38" fmla="*/ 97 w 106"/>
                  <a:gd name="T39" fmla="*/ 8 h 168"/>
                  <a:gd name="T40" fmla="*/ 91 w 106"/>
                  <a:gd name="T41" fmla="*/ 5 h 168"/>
                  <a:gd name="T42" fmla="*/ 85 w 106"/>
                  <a:gd name="T43" fmla="*/ 3 h 168"/>
                  <a:gd name="T44" fmla="*/ 77 w 106"/>
                  <a:gd name="T45" fmla="*/ 2 h 168"/>
                  <a:gd name="T46" fmla="*/ 68 w 106"/>
                  <a:gd name="T47" fmla="*/ 1 h 168"/>
                  <a:gd name="T48" fmla="*/ 60 w 106"/>
                  <a:gd name="T49" fmla="*/ 0 h 168"/>
                  <a:gd name="T50" fmla="*/ 60 w 106"/>
                  <a:gd name="T51" fmla="*/ 0 h 168"/>
                  <a:gd name="T52" fmla="*/ 48 w 106"/>
                  <a:gd name="T53" fmla="*/ 1 h 168"/>
                  <a:gd name="T54" fmla="*/ 39 w 106"/>
                  <a:gd name="T55" fmla="*/ 4 h 168"/>
                  <a:gd name="T56" fmla="*/ 31 w 106"/>
                  <a:gd name="T57" fmla="*/ 8 h 168"/>
                  <a:gd name="T58" fmla="*/ 26 w 106"/>
                  <a:gd name="T59" fmla="*/ 12 h 168"/>
                  <a:gd name="T60" fmla="*/ 0 w 106"/>
                  <a:gd name="T61" fmla="*/ 4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68">
                    <a:moveTo>
                      <a:pt x="83" y="168"/>
                    </a:moveTo>
                    <a:lnTo>
                      <a:pt x="83" y="168"/>
                    </a:lnTo>
                    <a:lnTo>
                      <a:pt x="86" y="155"/>
                    </a:lnTo>
                    <a:lnTo>
                      <a:pt x="89" y="138"/>
                    </a:lnTo>
                    <a:lnTo>
                      <a:pt x="94" y="110"/>
                    </a:lnTo>
                    <a:lnTo>
                      <a:pt x="94" y="110"/>
                    </a:lnTo>
                    <a:lnTo>
                      <a:pt x="95" y="104"/>
                    </a:lnTo>
                    <a:lnTo>
                      <a:pt x="98" y="100"/>
                    </a:lnTo>
                    <a:lnTo>
                      <a:pt x="100" y="97"/>
                    </a:lnTo>
                    <a:lnTo>
                      <a:pt x="101" y="92"/>
                    </a:lnTo>
                    <a:lnTo>
                      <a:pt x="101" y="92"/>
                    </a:lnTo>
                    <a:lnTo>
                      <a:pt x="103" y="77"/>
                    </a:lnTo>
                    <a:lnTo>
                      <a:pt x="105" y="62"/>
                    </a:lnTo>
                    <a:lnTo>
                      <a:pt x="106" y="39"/>
                    </a:lnTo>
                    <a:lnTo>
                      <a:pt x="105" y="23"/>
                    </a:lnTo>
                    <a:lnTo>
                      <a:pt x="105" y="18"/>
                    </a:lnTo>
                    <a:lnTo>
                      <a:pt x="105" y="18"/>
                    </a:lnTo>
                    <a:lnTo>
                      <a:pt x="104" y="14"/>
                    </a:lnTo>
                    <a:lnTo>
                      <a:pt x="101" y="11"/>
                    </a:lnTo>
                    <a:lnTo>
                      <a:pt x="97" y="8"/>
                    </a:lnTo>
                    <a:lnTo>
                      <a:pt x="91" y="5"/>
                    </a:lnTo>
                    <a:lnTo>
                      <a:pt x="85" y="3"/>
                    </a:lnTo>
                    <a:lnTo>
                      <a:pt x="77" y="2"/>
                    </a:lnTo>
                    <a:lnTo>
                      <a:pt x="68" y="1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8" y="1"/>
                    </a:lnTo>
                    <a:lnTo>
                      <a:pt x="39" y="4"/>
                    </a:lnTo>
                    <a:lnTo>
                      <a:pt x="31" y="8"/>
                    </a:lnTo>
                    <a:lnTo>
                      <a:pt x="26" y="12"/>
                    </a:lnTo>
                    <a:lnTo>
                      <a:pt x="0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5" name="Freeform 61"/>
              <p:cNvSpPr>
                <a:spLocks/>
              </p:cNvSpPr>
              <p:nvPr/>
            </p:nvSpPr>
            <p:spPr bwMode="auto">
              <a:xfrm>
                <a:off x="1082" y="42"/>
                <a:ext cx="72" cy="71"/>
              </a:xfrm>
              <a:custGeom>
                <a:avLst/>
                <a:gdLst>
                  <a:gd name="T0" fmla="*/ 72 w 72"/>
                  <a:gd name="T1" fmla="*/ 35 h 71"/>
                  <a:gd name="T2" fmla="*/ 72 w 72"/>
                  <a:gd name="T3" fmla="*/ 35 h 71"/>
                  <a:gd name="T4" fmla="*/ 71 w 72"/>
                  <a:gd name="T5" fmla="*/ 28 h 71"/>
                  <a:gd name="T6" fmla="*/ 69 w 72"/>
                  <a:gd name="T7" fmla="*/ 22 h 71"/>
                  <a:gd name="T8" fmla="*/ 66 w 72"/>
                  <a:gd name="T9" fmla="*/ 16 h 71"/>
                  <a:gd name="T10" fmla="*/ 61 w 72"/>
                  <a:gd name="T11" fmla="*/ 11 h 71"/>
                  <a:gd name="T12" fmla="*/ 56 w 72"/>
                  <a:gd name="T13" fmla="*/ 7 h 71"/>
                  <a:gd name="T14" fmla="*/ 50 w 72"/>
                  <a:gd name="T15" fmla="*/ 3 h 71"/>
                  <a:gd name="T16" fmla="*/ 44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29 w 72"/>
                  <a:gd name="T23" fmla="*/ 1 h 71"/>
                  <a:gd name="T24" fmla="*/ 22 w 72"/>
                  <a:gd name="T25" fmla="*/ 3 h 71"/>
                  <a:gd name="T26" fmla="*/ 17 w 72"/>
                  <a:gd name="T27" fmla="*/ 7 h 71"/>
                  <a:gd name="T28" fmla="*/ 11 w 72"/>
                  <a:gd name="T29" fmla="*/ 11 h 71"/>
                  <a:gd name="T30" fmla="*/ 7 w 72"/>
                  <a:gd name="T31" fmla="*/ 16 h 71"/>
                  <a:gd name="T32" fmla="*/ 4 w 72"/>
                  <a:gd name="T33" fmla="*/ 22 h 71"/>
                  <a:gd name="T34" fmla="*/ 2 w 72"/>
                  <a:gd name="T35" fmla="*/ 28 h 71"/>
                  <a:gd name="T36" fmla="*/ 0 w 72"/>
                  <a:gd name="T37" fmla="*/ 35 h 71"/>
                  <a:gd name="T38" fmla="*/ 0 w 72"/>
                  <a:gd name="T39" fmla="*/ 35 h 71"/>
                  <a:gd name="T40" fmla="*/ 2 w 72"/>
                  <a:gd name="T41" fmla="*/ 43 h 71"/>
                  <a:gd name="T42" fmla="*/ 4 w 72"/>
                  <a:gd name="T43" fmla="*/ 50 h 71"/>
                  <a:gd name="T44" fmla="*/ 7 w 72"/>
                  <a:gd name="T45" fmla="*/ 56 h 71"/>
                  <a:gd name="T46" fmla="*/ 11 w 72"/>
                  <a:gd name="T47" fmla="*/ 61 h 71"/>
                  <a:gd name="T48" fmla="*/ 17 w 72"/>
                  <a:gd name="T49" fmla="*/ 65 h 71"/>
                  <a:gd name="T50" fmla="*/ 22 w 72"/>
                  <a:gd name="T51" fmla="*/ 68 h 71"/>
                  <a:gd name="T52" fmla="*/ 29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44 w 72"/>
                  <a:gd name="T59" fmla="*/ 70 h 71"/>
                  <a:gd name="T60" fmla="*/ 50 w 72"/>
                  <a:gd name="T61" fmla="*/ 68 h 71"/>
                  <a:gd name="T62" fmla="*/ 56 w 72"/>
                  <a:gd name="T63" fmla="*/ 65 h 71"/>
                  <a:gd name="T64" fmla="*/ 61 w 72"/>
                  <a:gd name="T65" fmla="*/ 61 h 71"/>
                  <a:gd name="T66" fmla="*/ 66 w 72"/>
                  <a:gd name="T67" fmla="*/ 56 h 71"/>
                  <a:gd name="T68" fmla="*/ 69 w 72"/>
                  <a:gd name="T69" fmla="*/ 50 h 71"/>
                  <a:gd name="T70" fmla="*/ 71 w 72"/>
                  <a:gd name="T71" fmla="*/ 43 h 71"/>
                  <a:gd name="T72" fmla="*/ 72 w 72"/>
                  <a:gd name="T73" fmla="*/ 35 h 71"/>
                  <a:gd name="T74" fmla="*/ 72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72" y="35"/>
                    </a:moveTo>
                    <a:lnTo>
                      <a:pt x="72" y="35"/>
                    </a:lnTo>
                    <a:lnTo>
                      <a:pt x="71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1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2" y="2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7" y="65"/>
                    </a:lnTo>
                    <a:lnTo>
                      <a:pt x="22" y="68"/>
                    </a:lnTo>
                    <a:lnTo>
                      <a:pt x="29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4" y="70"/>
                    </a:lnTo>
                    <a:lnTo>
                      <a:pt x="50" y="68"/>
                    </a:lnTo>
                    <a:lnTo>
                      <a:pt x="56" y="65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5"/>
                    </a:lnTo>
                    <a:lnTo>
                      <a:pt x="72" y="3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6" name="Freeform 62"/>
              <p:cNvSpPr>
                <a:spLocks/>
              </p:cNvSpPr>
              <p:nvPr/>
            </p:nvSpPr>
            <p:spPr bwMode="auto">
              <a:xfrm>
                <a:off x="1072" y="124"/>
                <a:ext cx="124" cy="168"/>
              </a:xfrm>
              <a:custGeom>
                <a:avLst/>
                <a:gdLst>
                  <a:gd name="T0" fmla="*/ 69 w 124"/>
                  <a:gd name="T1" fmla="*/ 168 h 168"/>
                  <a:gd name="T2" fmla="*/ 69 w 124"/>
                  <a:gd name="T3" fmla="*/ 168 h 168"/>
                  <a:gd name="T4" fmla="*/ 72 w 124"/>
                  <a:gd name="T5" fmla="*/ 155 h 168"/>
                  <a:gd name="T6" fmla="*/ 75 w 124"/>
                  <a:gd name="T7" fmla="*/ 138 h 168"/>
                  <a:gd name="T8" fmla="*/ 79 w 124"/>
                  <a:gd name="T9" fmla="*/ 110 h 168"/>
                  <a:gd name="T10" fmla="*/ 79 w 124"/>
                  <a:gd name="T11" fmla="*/ 110 h 168"/>
                  <a:gd name="T12" fmla="*/ 80 w 124"/>
                  <a:gd name="T13" fmla="*/ 100 h 168"/>
                  <a:gd name="T14" fmla="*/ 81 w 124"/>
                  <a:gd name="T15" fmla="*/ 85 h 168"/>
                  <a:gd name="T16" fmla="*/ 81 w 124"/>
                  <a:gd name="T17" fmla="*/ 47 h 168"/>
                  <a:gd name="T18" fmla="*/ 104 w 124"/>
                  <a:gd name="T19" fmla="*/ 72 h 168"/>
                  <a:gd name="T20" fmla="*/ 104 w 124"/>
                  <a:gd name="T21" fmla="*/ 72 h 168"/>
                  <a:gd name="T22" fmla="*/ 104 w 124"/>
                  <a:gd name="T23" fmla="*/ 72 h 168"/>
                  <a:gd name="T24" fmla="*/ 104 w 124"/>
                  <a:gd name="T25" fmla="*/ 72 h 168"/>
                  <a:gd name="T26" fmla="*/ 108 w 124"/>
                  <a:gd name="T27" fmla="*/ 75 h 168"/>
                  <a:gd name="T28" fmla="*/ 112 w 124"/>
                  <a:gd name="T29" fmla="*/ 76 h 168"/>
                  <a:gd name="T30" fmla="*/ 116 w 124"/>
                  <a:gd name="T31" fmla="*/ 75 h 168"/>
                  <a:gd name="T32" fmla="*/ 121 w 124"/>
                  <a:gd name="T33" fmla="*/ 73 h 168"/>
                  <a:gd name="T34" fmla="*/ 121 w 124"/>
                  <a:gd name="T35" fmla="*/ 73 h 168"/>
                  <a:gd name="T36" fmla="*/ 123 w 124"/>
                  <a:gd name="T37" fmla="*/ 69 h 168"/>
                  <a:gd name="T38" fmla="*/ 124 w 124"/>
                  <a:gd name="T39" fmla="*/ 64 h 168"/>
                  <a:gd name="T40" fmla="*/ 123 w 124"/>
                  <a:gd name="T41" fmla="*/ 60 h 168"/>
                  <a:gd name="T42" fmla="*/ 121 w 124"/>
                  <a:gd name="T43" fmla="*/ 56 h 168"/>
                  <a:gd name="T44" fmla="*/ 80 w 124"/>
                  <a:gd name="T45" fmla="*/ 12 h 168"/>
                  <a:gd name="T46" fmla="*/ 80 w 124"/>
                  <a:gd name="T47" fmla="*/ 12 h 168"/>
                  <a:gd name="T48" fmla="*/ 75 w 124"/>
                  <a:gd name="T49" fmla="*/ 8 h 168"/>
                  <a:gd name="T50" fmla="*/ 68 w 124"/>
                  <a:gd name="T51" fmla="*/ 4 h 168"/>
                  <a:gd name="T52" fmla="*/ 59 w 124"/>
                  <a:gd name="T53" fmla="*/ 1 h 168"/>
                  <a:gd name="T54" fmla="*/ 46 w 124"/>
                  <a:gd name="T55" fmla="*/ 0 h 168"/>
                  <a:gd name="T56" fmla="*/ 46 w 124"/>
                  <a:gd name="T57" fmla="*/ 0 h 168"/>
                  <a:gd name="T58" fmla="*/ 38 w 124"/>
                  <a:gd name="T59" fmla="*/ 1 h 168"/>
                  <a:gd name="T60" fmla="*/ 30 w 124"/>
                  <a:gd name="T61" fmla="*/ 2 h 168"/>
                  <a:gd name="T62" fmla="*/ 22 w 124"/>
                  <a:gd name="T63" fmla="*/ 3 h 168"/>
                  <a:gd name="T64" fmla="*/ 16 w 124"/>
                  <a:gd name="T65" fmla="*/ 5 h 168"/>
                  <a:gd name="T66" fmla="*/ 9 w 124"/>
                  <a:gd name="T67" fmla="*/ 8 h 168"/>
                  <a:gd name="T68" fmla="*/ 5 w 124"/>
                  <a:gd name="T69" fmla="*/ 11 h 168"/>
                  <a:gd name="T70" fmla="*/ 2 w 124"/>
                  <a:gd name="T71" fmla="*/ 14 h 168"/>
                  <a:gd name="T72" fmla="*/ 1 w 124"/>
                  <a:gd name="T73" fmla="*/ 18 h 168"/>
                  <a:gd name="T74" fmla="*/ 1 w 124"/>
                  <a:gd name="T75" fmla="*/ 18 h 168"/>
                  <a:gd name="T76" fmla="*/ 1 w 124"/>
                  <a:gd name="T77" fmla="*/ 23 h 168"/>
                  <a:gd name="T78" fmla="*/ 0 w 124"/>
                  <a:gd name="T79" fmla="*/ 39 h 168"/>
                  <a:gd name="T80" fmla="*/ 1 w 124"/>
                  <a:gd name="T81" fmla="*/ 62 h 168"/>
                  <a:gd name="T82" fmla="*/ 3 w 124"/>
                  <a:gd name="T83" fmla="*/ 77 h 168"/>
                  <a:gd name="T84" fmla="*/ 5 w 124"/>
                  <a:gd name="T85" fmla="*/ 92 h 168"/>
                  <a:gd name="T86" fmla="*/ 5 w 124"/>
                  <a:gd name="T87" fmla="*/ 92 h 168"/>
                  <a:gd name="T88" fmla="*/ 6 w 124"/>
                  <a:gd name="T89" fmla="*/ 97 h 168"/>
                  <a:gd name="T90" fmla="*/ 8 w 124"/>
                  <a:gd name="T91" fmla="*/ 100 h 168"/>
                  <a:gd name="T92" fmla="*/ 12 w 124"/>
                  <a:gd name="T93" fmla="*/ 104 h 168"/>
                  <a:gd name="T94" fmla="*/ 13 w 124"/>
                  <a:gd name="T95" fmla="*/ 110 h 168"/>
                  <a:gd name="T96" fmla="*/ 13 w 124"/>
                  <a:gd name="T97" fmla="*/ 110 h 168"/>
                  <a:gd name="T98" fmla="*/ 18 w 124"/>
                  <a:gd name="T99" fmla="*/ 138 h 168"/>
                  <a:gd name="T100" fmla="*/ 21 w 124"/>
                  <a:gd name="T101" fmla="*/ 155 h 168"/>
                  <a:gd name="T102" fmla="*/ 24 w 124"/>
                  <a:gd name="T10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4" h="168">
                    <a:moveTo>
                      <a:pt x="69" y="168"/>
                    </a:moveTo>
                    <a:lnTo>
                      <a:pt x="69" y="168"/>
                    </a:lnTo>
                    <a:lnTo>
                      <a:pt x="72" y="155"/>
                    </a:lnTo>
                    <a:lnTo>
                      <a:pt x="75" y="138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0" y="100"/>
                    </a:lnTo>
                    <a:lnTo>
                      <a:pt x="81" y="85"/>
                    </a:lnTo>
                    <a:lnTo>
                      <a:pt x="81" y="47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8" y="75"/>
                    </a:lnTo>
                    <a:lnTo>
                      <a:pt x="112" y="76"/>
                    </a:lnTo>
                    <a:lnTo>
                      <a:pt x="116" y="75"/>
                    </a:lnTo>
                    <a:lnTo>
                      <a:pt x="121" y="73"/>
                    </a:lnTo>
                    <a:lnTo>
                      <a:pt x="121" y="73"/>
                    </a:lnTo>
                    <a:lnTo>
                      <a:pt x="123" y="69"/>
                    </a:lnTo>
                    <a:lnTo>
                      <a:pt x="124" y="64"/>
                    </a:lnTo>
                    <a:lnTo>
                      <a:pt x="123" y="60"/>
                    </a:lnTo>
                    <a:lnTo>
                      <a:pt x="121" y="56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1"/>
                    </a:lnTo>
                    <a:lnTo>
                      <a:pt x="30" y="2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2"/>
                    </a:lnTo>
                    <a:lnTo>
                      <a:pt x="3" y="77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7"/>
                    </a:lnTo>
                    <a:lnTo>
                      <a:pt x="8" y="100"/>
                    </a:lnTo>
                    <a:lnTo>
                      <a:pt x="12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8" y="138"/>
                    </a:lnTo>
                    <a:lnTo>
                      <a:pt x="21" y="155"/>
                    </a:lnTo>
                    <a:lnTo>
                      <a:pt x="24" y="16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7" name="Freeform 63"/>
              <p:cNvSpPr>
                <a:spLocks/>
              </p:cNvSpPr>
              <p:nvPr/>
            </p:nvSpPr>
            <p:spPr bwMode="auto">
              <a:xfrm>
                <a:off x="937" y="2010"/>
                <a:ext cx="63" cy="143"/>
              </a:xfrm>
              <a:custGeom>
                <a:avLst/>
                <a:gdLst>
                  <a:gd name="T0" fmla="*/ 23 w 63"/>
                  <a:gd name="T1" fmla="*/ 143 h 143"/>
                  <a:gd name="T2" fmla="*/ 63 w 63"/>
                  <a:gd name="T3" fmla="*/ 143 h 143"/>
                  <a:gd name="T4" fmla="*/ 63 w 63"/>
                  <a:gd name="T5" fmla="*/ 0 h 143"/>
                  <a:gd name="T6" fmla="*/ 0 w 63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43">
                    <a:moveTo>
                      <a:pt x="23" y="143"/>
                    </a:moveTo>
                    <a:lnTo>
                      <a:pt x="63" y="143"/>
                    </a:lnTo>
                    <a:lnTo>
                      <a:pt x="6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8" name="Freeform 64"/>
              <p:cNvSpPr>
                <a:spLocks/>
              </p:cNvSpPr>
              <p:nvPr/>
            </p:nvSpPr>
            <p:spPr bwMode="auto">
              <a:xfrm>
                <a:off x="971" y="2121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10 w 14"/>
                  <a:gd name="T5" fmla="*/ 0 h 13"/>
                  <a:gd name="T6" fmla="*/ 12 w 14"/>
                  <a:gd name="T7" fmla="*/ 2 h 13"/>
                  <a:gd name="T8" fmla="*/ 14 w 14"/>
                  <a:gd name="T9" fmla="*/ 4 h 13"/>
                  <a:gd name="T10" fmla="*/ 14 w 14"/>
                  <a:gd name="T11" fmla="*/ 6 h 13"/>
                  <a:gd name="T12" fmla="*/ 14 w 14"/>
                  <a:gd name="T13" fmla="*/ 6 h 13"/>
                  <a:gd name="T14" fmla="*/ 14 w 14"/>
                  <a:gd name="T15" fmla="*/ 9 h 13"/>
                  <a:gd name="T16" fmla="*/ 12 w 14"/>
                  <a:gd name="T17" fmla="*/ 11 h 13"/>
                  <a:gd name="T18" fmla="*/ 10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5 w 14"/>
                  <a:gd name="T25" fmla="*/ 13 h 13"/>
                  <a:gd name="T26" fmla="*/ 2 w 14"/>
                  <a:gd name="T27" fmla="*/ 11 h 13"/>
                  <a:gd name="T28" fmla="*/ 0 w 14"/>
                  <a:gd name="T29" fmla="*/ 9 h 13"/>
                  <a:gd name="T30" fmla="*/ 0 w 14"/>
                  <a:gd name="T31" fmla="*/ 6 h 13"/>
                  <a:gd name="T32" fmla="*/ 0 w 14"/>
                  <a:gd name="T33" fmla="*/ 6 h 13"/>
                  <a:gd name="T34" fmla="*/ 0 w 14"/>
                  <a:gd name="T35" fmla="*/ 4 h 13"/>
                  <a:gd name="T36" fmla="*/ 2 w 14"/>
                  <a:gd name="T37" fmla="*/ 2 h 13"/>
                  <a:gd name="T38" fmla="*/ 5 w 14"/>
                  <a:gd name="T39" fmla="*/ 0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9" name="Freeform 65"/>
              <p:cNvSpPr>
                <a:spLocks/>
              </p:cNvSpPr>
              <p:nvPr/>
            </p:nvSpPr>
            <p:spPr bwMode="auto">
              <a:xfrm>
                <a:off x="1010" y="1919"/>
                <a:ext cx="208" cy="234"/>
              </a:xfrm>
              <a:custGeom>
                <a:avLst/>
                <a:gdLst>
                  <a:gd name="T0" fmla="*/ 0 w 208"/>
                  <a:gd name="T1" fmla="*/ 216 h 234"/>
                  <a:gd name="T2" fmla="*/ 11 w 208"/>
                  <a:gd name="T3" fmla="*/ 216 h 234"/>
                  <a:gd name="T4" fmla="*/ 25 w 208"/>
                  <a:gd name="T5" fmla="*/ 219 h 234"/>
                  <a:gd name="T6" fmla="*/ 57 w 208"/>
                  <a:gd name="T7" fmla="*/ 232 h 234"/>
                  <a:gd name="T8" fmla="*/ 71 w 208"/>
                  <a:gd name="T9" fmla="*/ 234 h 234"/>
                  <a:gd name="T10" fmla="*/ 159 w 208"/>
                  <a:gd name="T11" fmla="*/ 234 h 234"/>
                  <a:gd name="T12" fmla="*/ 166 w 208"/>
                  <a:gd name="T13" fmla="*/ 233 h 234"/>
                  <a:gd name="T14" fmla="*/ 171 w 208"/>
                  <a:gd name="T15" fmla="*/ 229 h 234"/>
                  <a:gd name="T16" fmla="*/ 175 w 208"/>
                  <a:gd name="T17" fmla="*/ 224 h 234"/>
                  <a:gd name="T18" fmla="*/ 176 w 208"/>
                  <a:gd name="T19" fmla="*/ 216 h 234"/>
                  <a:gd name="T20" fmla="*/ 176 w 208"/>
                  <a:gd name="T21" fmla="*/ 212 h 234"/>
                  <a:gd name="T22" fmla="*/ 172 w 208"/>
                  <a:gd name="T23" fmla="*/ 205 h 234"/>
                  <a:gd name="T24" fmla="*/ 170 w 208"/>
                  <a:gd name="T25" fmla="*/ 203 h 234"/>
                  <a:gd name="T26" fmla="*/ 168 w 208"/>
                  <a:gd name="T27" fmla="*/ 200 h 234"/>
                  <a:gd name="T28" fmla="*/ 170 w 208"/>
                  <a:gd name="T29" fmla="*/ 199 h 234"/>
                  <a:gd name="T30" fmla="*/ 176 w 208"/>
                  <a:gd name="T31" fmla="*/ 198 h 234"/>
                  <a:gd name="T32" fmla="*/ 183 w 208"/>
                  <a:gd name="T33" fmla="*/ 194 h 234"/>
                  <a:gd name="T34" fmla="*/ 186 w 208"/>
                  <a:gd name="T35" fmla="*/ 189 h 234"/>
                  <a:gd name="T36" fmla="*/ 188 w 208"/>
                  <a:gd name="T37" fmla="*/ 181 h 234"/>
                  <a:gd name="T38" fmla="*/ 187 w 208"/>
                  <a:gd name="T39" fmla="*/ 177 h 234"/>
                  <a:gd name="T40" fmla="*/ 183 w 208"/>
                  <a:gd name="T41" fmla="*/ 170 h 234"/>
                  <a:gd name="T42" fmla="*/ 180 w 208"/>
                  <a:gd name="T43" fmla="*/ 167 h 234"/>
                  <a:gd name="T44" fmla="*/ 179 w 208"/>
                  <a:gd name="T45" fmla="*/ 165 h 234"/>
                  <a:gd name="T46" fmla="*/ 180 w 208"/>
                  <a:gd name="T47" fmla="*/ 164 h 234"/>
                  <a:gd name="T48" fmla="*/ 188 w 208"/>
                  <a:gd name="T49" fmla="*/ 163 h 234"/>
                  <a:gd name="T50" fmla="*/ 193 w 208"/>
                  <a:gd name="T51" fmla="*/ 159 h 234"/>
                  <a:gd name="T52" fmla="*/ 197 w 208"/>
                  <a:gd name="T53" fmla="*/ 154 h 234"/>
                  <a:gd name="T54" fmla="*/ 198 w 208"/>
                  <a:gd name="T55" fmla="*/ 146 h 234"/>
                  <a:gd name="T56" fmla="*/ 197 w 208"/>
                  <a:gd name="T57" fmla="*/ 142 h 234"/>
                  <a:gd name="T58" fmla="*/ 194 w 208"/>
                  <a:gd name="T59" fmla="*/ 135 h 234"/>
                  <a:gd name="T60" fmla="*/ 191 w 208"/>
                  <a:gd name="T61" fmla="*/ 132 h 234"/>
                  <a:gd name="T62" fmla="*/ 190 w 208"/>
                  <a:gd name="T63" fmla="*/ 130 h 234"/>
                  <a:gd name="T64" fmla="*/ 191 w 208"/>
                  <a:gd name="T65" fmla="*/ 129 h 234"/>
                  <a:gd name="T66" fmla="*/ 198 w 208"/>
                  <a:gd name="T67" fmla="*/ 128 h 234"/>
                  <a:gd name="T68" fmla="*/ 203 w 208"/>
                  <a:gd name="T69" fmla="*/ 124 h 234"/>
                  <a:gd name="T70" fmla="*/ 207 w 208"/>
                  <a:gd name="T71" fmla="*/ 119 h 234"/>
                  <a:gd name="T72" fmla="*/ 208 w 208"/>
                  <a:gd name="T73" fmla="*/ 111 h 234"/>
                  <a:gd name="T74" fmla="*/ 208 w 208"/>
                  <a:gd name="T75" fmla="*/ 108 h 234"/>
                  <a:gd name="T76" fmla="*/ 205 w 208"/>
                  <a:gd name="T77" fmla="*/ 101 h 234"/>
                  <a:gd name="T78" fmla="*/ 201 w 208"/>
                  <a:gd name="T79" fmla="*/ 97 h 234"/>
                  <a:gd name="T80" fmla="*/ 195 w 208"/>
                  <a:gd name="T81" fmla="*/ 94 h 234"/>
                  <a:gd name="T82" fmla="*/ 191 w 208"/>
                  <a:gd name="T83" fmla="*/ 94 h 234"/>
                  <a:gd name="T84" fmla="*/ 116 w 208"/>
                  <a:gd name="T85" fmla="*/ 94 h 234"/>
                  <a:gd name="T86" fmla="*/ 111 w 208"/>
                  <a:gd name="T87" fmla="*/ 91 h 234"/>
                  <a:gd name="T88" fmla="*/ 111 w 208"/>
                  <a:gd name="T89" fmla="*/ 85 h 234"/>
                  <a:gd name="T90" fmla="*/ 115 w 208"/>
                  <a:gd name="T91" fmla="*/ 68 h 234"/>
                  <a:gd name="T92" fmla="*/ 117 w 208"/>
                  <a:gd name="T93" fmla="*/ 38 h 234"/>
                  <a:gd name="T94" fmla="*/ 116 w 208"/>
                  <a:gd name="T95" fmla="*/ 27 h 234"/>
                  <a:gd name="T96" fmla="*/ 112 w 208"/>
                  <a:gd name="T97" fmla="*/ 17 h 234"/>
                  <a:gd name="T98" fmla="*/ 105 w 208"/>
                  <a:gd name="T99" fmla="*/ 8 h 234"/>
                  <a:gd name="T100" fmla="*/ 97 w 208"/>
                  <a:gd name="T101" fmla="*/ 2 h 234"/>
                  <a:gd name="T102" fmla="*/ 88 w 208"/>
                  <a:gd name="T103" fmla="*/ 0 h 234"/>
                  <a:gd name="T104" fmla="*/ 84 w 208"/>
                  <a:gd name="T105" fmla="*/ 1 h 234"/>
                  <a:gd name="T106" fmla="*/ 78 w 208"/>
                  <a:gd name="T107" fmla="*/ 3 h 234"/>
                  <a:gd name="T108" fmla="*/ 75 w 208"/>
                  <a:gd name="T109" fmla="*/ 9 h 234"/>
                  <a:gd name="T110" fmla="*/ 74 w 208"/>
                  <a:gd name="T111" fmla="*/ 18 h 234"/>
                  <a:gd name="T112" fmla="*/ 74 w 208"/>
                  <a:gd name="T113" fmla="*/ 41 h 234"/>
                  <a:gd name="T114" fmla="*/ 68 w 208"/>
                  <a:gd name="T115" fmla="*/ 53 h 234"/>
                  <a:gd name="T116" fmla="*/ 42 w 208"/>
                  <a:gd name="T117" fmla="*/ 98 h 234"/>
                  <a:gd name="T118" fmla="*/ 39 w 208"/>
                  <a:gd name="T119" fmla="*/ 101 h 234"/>
                  <a:gd name="T120" fmla="*/ 30 w 208"/>
                  <a:gd name="T121" fmla="*/ 107 h 234"/>
                  <a:gd name="T122" fmla="*/ 22 w 208"/>
                  <a:gd name="T123" fmla="*/ 10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8" h="234">
                    <a:moveTo>
                      <a:pt x="0" y="216"/>
                    </a:moveTo>
                    <a:lnTo>
                      <a:pt x="0" y="216"/>
                    </a:lnTo>
                    <a:lnTo>
                      <a:pt x="11" y="216"/>
                    </a:lnTo>
                    <a:lnTo>
                      <a:pt x="11" y="216"/>
                    </a:lnTo>
                    <a:lnTo>
                      <a:pt x="18" y="217"/>
                    </a:lnTo>
                    <a:lnTo>
                      <a:pt x="25" y="219"/>
                    </a:lnTo>
                    <a:lnTo>
                      <a:pt x="42" y="226"/>
                    </a:lnTo>
                    <a:lnTo>
                      <a:pt x="57" y="232"/>
                    </a:lnTo>
                    <a:lnTo>
                      <a:pt x="64" y="234"/>
                    </a:lnTo>
                    <a:lnTo>
                      <a:pt x="71" y="234"/>
                    </a:lnTo>
                    <a:lnTo>
                      <a:pt x="159" y="234"/>
                    </a:lnTo>
                    <a:lnTo>
                      <a:pt x="159" y="234"/>
                    </a:lnTo>
                    <a:lnTo>
                      <a:pt x="163" y="234"/>
                    </a:lnTo>
                    <a:lnTo>
                      <a:pt x="166" y="233"/>
                    </a:lnTo>
                    <a:lnTo>
                      <a:pt x="169" y="231"/>
                    </a:lnTo>
                    <a:lnTo>
                      <a:pt x="171" y="229"/>
                    </a:lnTo>
                    <a:lnTo>
                      <a:pt x="173" y="227"/>
                    </a:lnTo>
                    <a:lnTo>
                      <a:pt x="175" y="224"/>
                    </a:lnTo>
                    <a:lnTo>
                      <a:pt x="176" y="220"/>
                    </a:lnTo>
                    <a:lnTo>
                      <a:pt x="176" y="216"/>
                    </a:lnTo>
                    <a:lnTo>
                      <a:pt x="176" y="216"/>
                    </a:lnTo>
                    <a:lnTo>
                      <a:pt x="176" y="212"/>
                    </a:lnTo>
                    <a:lnTo>
                      <a:pt x="174" y="209"/>
                    </a:lnTo>
                    <a:lnTo>
                      <a:pt x="172" y="205"/>
                    </a:lnTo>
                    <a:lnTo>
                      <a:pt x="170" y="203"/>
                    </a:lnTo>
                    <a:lnTo>
                      <a:pt x="170" y="203"/>
                    </a:lnTo>
                    <a:lnTo>
                      <a:pt x="168" y="201"/>
                    </a:lnTo>
                    <a:lnTo>
                      <a:pt x="168" y="200"/>
                    </a:lnTo>
                    <a:lnTo>
                      <a:pt x="170" y="199"/>
                    </a:lnTo>
                    <a:lnTo>
                      <a:pt x="170" y="199"/>
                    </a:lnTo>
                    <a:lnTo>
                      <a:pt x="173" y="199"/>
                    </a:lnTo>
                    <a:lnTo>
                      <a:pt x="176" y="198"/>
                    </a:lnTo>
                    <a:lnTo>
                      <a:pt x="179" y="196"/>
                    </a:lnTo>
                    <a:lnTo>
                      <a:pt x="183" y="194"/>
                    </a:lnTo>
                    <a:lnTo>
                      <a:pt x="185" y="192"/>
                    </a:lnTo>
                    <a:lnTo>
                      <a:pt x="186" y="189"/>
                    </a:lnTo>
                    <a:lnTo>
                      <a:pt x="187" y="185"/>
                    </a:lnTo>
                    <a:lnTo>
                      <a:pt x="188" y="181"/>
                    </a:lnTo>
                    <a:lnTo>
                      <a:pt x="188" y="181"/>
                    </a:lnTo>
                    <a:lnTo>
                      <a:pt x="187" y="177"/>
                    </a:lnTo>
                    <a:lnTo>
                      <a:pt x="186" y="173"/>
                    </a:lnTo>
                    <a:lnTo>
                      <a:pt x="183" y="170"/>
                    </a:lnTo>
                    <a:lnTo>
                      <a:pt x="180" y="167"/>
                    </a:lnTo>
                    <a:lnTo>
                      <a:pt x="180" y="167"/>
                    </a:lnTo>
                    <a:lnTo>
                      <a:pt x="178" y="166"/>
                    </a:lnTo>
                    <a:lnTo>
                      <a:pt x="179" y="165"/>
                    </a:lnTo>
                    <a:lnTo>
                      <a:pt x="180" y="164"/>
                    </a:lnTo>
                    <a:lnTo>
                      <a:pt x="180" y="164"/>
                    </a:lnTo>
                    <a:lnTo>
                      <a:pt x="184" y="164"/>
                    </a:lnTo>
                    <a:lnTo>
                      <a:pt x="188" y="163"/>
                    </a:lnTo>
                    <a:lnTo>
                      <a:pt x="190" y="161"/>
                    </a:lnTo>
                    <a:lnTo>
                      <a:pt x="193" y="159"/>
                    </a:lnTo>
                    <a:lnTo>
                      <a:pt x="195" y="157"/>
                    </a:lnTo>
                    <a:lnTo>
                      <a:pt x="197" y="154"/>
                    </a:lnTo>
                    <a:lnTo>
                      <a:pt x="198" y="151"/>
                    </a:lnTo>
                    <a:lnTo>
                      <a:pt x="198" y="146"/>
                    </a:lnTo>
                    <a:lnTo>
                      <a:pt x="198" y="146"/>
                    </a:lnTo>
                    <a:lnTo>
                      <a:pt x="197" y="142"/>
                    </a:lnTo>
                    <a:lnTo>
                      <a:pt x="196" y="138"/>
                    </a:lnTo>
                    <a:lnTo>
                      <a:pt x="194" y="135"/>
                    </a:lnTo>
                    <a:lnTo>
                      <a:pt x="191" y="132"/>
                    </a:lnTo>
                    <a:lnTo>
                      <a:pt x="191" y="132"/>
                    </a:lnTo>
                    <a:lnTo>
                      <a:pt x="190" y="131"/>
                    </a:lnTo>
                    <a:lnTo>
                      <a:pt x="190" y="130"/>
                    </a:lnTo>
                    <a:lnTo>
                      <a:pt x="191" y="129"/>
                    </a:lnTo>
                    <a:lnTo>
                      <a:pt x="191" y="129"/>
                    </a:lnTo>
                    <a:lnTo>
                      <a:pt x="195" y="129"/>
                    </a:lnTo>
                    <a:lnTo>
                      <a:pt x="198" y="128"/>
                    </a:lnTo>
                    <a:lnTo>
                      <a:pt x="201" y="126"/>
                    </a:lnTo>
                    <a:lnTo>
                      <a:pt x="203" y="124"/>
                    </a:lnTo>
                    <a:lnTo>
                      <a:pt x="205" y="122"/>
                    </a:lnTo>
                    <a:lnTo>
                      <a:pt x="207" y="119"/>
                    </a:lnTo>
                    <a:lnTo>
                      <a:pt x="208" y="115"/>
                    </a:lnTo>
                    <a:lnTo>
                      <a:pt x="208" y="111"/>
                    </a:lnTo>
                    <a:lnTo>
                      <a:pt x="208" y="111"/>
                    </a:lnTo>
                    <a:lnTo>
                      <a:pt x="208" y="108"/>
                    </a:lnTo>
                    <a:lnTo>
                      <a:pt x="207" y="104"/>
                    </a:lnTo>
                    <a:lnTo>
                      <a:pt x="205" y="101"/>
                    </a:lnTo>
                    <a:lnTo>
                      <a:pt x="203" y="99"/>
                    </a:lnTo>
                    <a:lnTo>
                      <a:pt x="201" y="97"/>
                    </a:lnTo>
                    <a:lnTo>
                      <a:pt x="198" y="95"/>
                    </a:lnTo>
                    <a:lnTo>
                      <a:pt x="195" y="94"/>
                    </a:lnTo>
                    <a:lnTo>
                      <a:pt x="191" y="94"/>
                    </a:lnTo>
                    <a:lnTo>
                      <a:pt x="191" y="94"/>
                    </a:lnTo>
                    <a:lnTo>
                      <a:pt x="116" y="94"/>
                    </a:lnTo>
                    <a:lnTo>
                      <a:pt x="116" y="94"/>
                    </a:lnTo>
                    <a:lnTo>
                      <a:pt x="113" y="93"/>
                    </a:lnTo>
                    <a:lnTo>
                      <a:pt x="111" y="91"/>
                    </a:lnTo>
                    <a:lnTo>
                      <a:pt x="111" y="88"/>
                    </a:lnTo>
                    <a:lnTo>
                      <a:pt x="111" y="85"/>
                    </a:lnTo>
                    <a:lnTo>
                      <a:pt x="111" y="85"/>
                    </a:lnTo>
                    <a:lnTo>
                      <a:pt x="115" y="68"/>
                    </a:lnTo>
                    <a:lnTo>
                      <a:pt x="117" y="53"/>
                    </a:lnTo>
                    <a:lnTo>
                      <a:pt x="117" y="38"/>
                    </a:lnTo>
                    <a:lnTo>
                      <a:pt x="116" y="27"/>
                    </a:lnTo>
                    <a:lnTo>
                      <a:pt x="116" y="27"/>
                    </a:lnTo>
                    <a:lnTo>
                      <a:pt x="114" y="22"/>
                    </a:lnTo>
                    <a:lnTo>
                      <a:pt x="112" y="17"/>
                    </a:lnTo>
                    <a:lnTo>
                      <a:pt x="108" y="12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lnTo>
                      <a:pt x="92" y="1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4" y="1"/>
                    </a:lnTo>
                    <a:lnTo>
                      <a:pt x="81" y="2"/>
                    </a:lnTo>
                    <a:lnTo>
                      <a:pt x="78" y="3"/>
                    </a:lnTo>
                    <a:lnTo>
                      <a:pt x="77" y="5"/>
                    </a:lnTo>
                    <a:lnTo>
                      <a:pt x="75" y="9"/>
                    </a:lnTo>
                    <a:lnTo>
                      <a:pt x="74" y="11"/>
                    </a:lnTo>
                    <a:lnTo>
                      <a:pt x="74" y="18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72" y="46"/>
                    </a:lnTo>
                    <a:lnTo>
                      <a:pt x="68" y="53"/>
                    </a:lnTo>
                    <a:lnTo>
                      <a:pt x="58" y="71"/>
                    </a:lnTo>
                    <a:lnTo>
                      <a:pt x="42" y="98"/>
                    </a:lnTo>
                    <a:lnTo>
                      <a:pt x="42" y="98"/>
                    </a:lnTo>
                    <a:lnTo>
                      <a:pt x="39" y="101"/>
                    </a:lnTo>
                    <a:lnTo>
                      <a:pt x="35" y="104"/>
                    </a:lnTo>
                    <a:lnTo>
                      <a:pt x="30" y="107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0" y="10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0" name="Line 66"/>
              <p:cNvSpPr>
                <a:spLocks noChangeShapeType="1"/>
              </p:cNvSpPr>
              <p:nvPr/>
            </p:nvSpPr>
            <p:spPr bwMode="auto">
              <a:xfrm flipH="1" flipV="1">
                <a:off x="3929" y="2312"/>
                <a:ext cx="51" cy="28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1" name="Line 67"/>
              <p:cNvSpPr>
                <a:spLocks noChangeShapeType="1"/>
              </p:cNvSpPr>
              <p:nvPr/>
            </p:nvSpPr>
            <p:spPr bwMode="auto">
              <a:xfrm>
                <a:off x="3939" y="2297"/>
                <a:ext cx="49" cy="28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2" name="Line 68"/>
              <p:cNvSpPr>
                <a:spLocks noChangeShapeType="1"/>
              </p:cNvSpPr>
              <p:nvPr/>
            </p:nvSpPr>
            <p:spPr bwMode="auto">
              <a:xfrm flipV="1">
                <a:off x="3929" y="2366"/>
                <a:ext cx="51" cy="27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3" name="Line 69"/>
              <p:cNvSpPr>
                <a:spLocks noChangeShapeType="1"/>
              </p:cNvSpPr>
              <p:nvPr/>
            </p:nvSpPr>
            <p:spPr bwMode="auto">
              <a:xfrm flipH="1">
                <a:off x="3939" y="2381"/>
                <a:ext cx="49" cy="27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4" name="Freeform 70"/>
              <p:cNvSpPr>
                <a:spLocks/>
              </p:cNvSpPr>
              <p:nvPr/>
            </p:nvSpPr>
            <p:spPr bwMode="auto">
              <a:xfrm>
                <a:off x="3986" y="2316"/>
                <a:ext cx="72" cy="73"/>
              </a:xfrm>
              <a:custGeom>
                <a:avLst/>
                <a:gdLst>
                  <a:gd name="T0" fmla="*/ 0 w 72"/>
                  <a:gd name="T1" fmla="*/ 36 h 73"/>
                  <a:gd name="T2" fmla="*/ 0 w 72"/>
                  <a:gd name="T3" fmla="*/ 36 h 73"/>
                  <a:gd name="T4" fmla="*/ 0 w 72"/>
                  <a:gd name="T5" fmla="*/ 44 h 73"/>
                  <a:gd name="T6" fmla="*/ 2 w 72"/>
                  <a:gd name="T7" fmla="*/ 51 h 73"/>
                  <a:gd name="T8" fmla="*/ 6 w 72"/>
                  <a:gd name="T9" fmla="*/ 57 h 73"/>
                  <a:gd name="T10" fmla="*/ 10 w 72"/>
                  <a:gd name="T11" fmla="*/ 62 h 73"/>
                  <a:gd name="T12" fmla="*/ 15 w 72"/>
                  <a:gd name="T13" fmla="*/ 67 h 73"/>
                  <a:gd name="T14" fmla="*/ 21 w 72"/>
                  <a:gd name="T15" fmla="*/ 70 h 73"/>
                  <a:gd name="T16" fmla="*/ 29 w 72"/>
                  <a:gd name="T17" fmla="*/ 72 h 73"/>
                  <a:gd name="T18" fmla="*/ 36 w 72"/>
                  <a:gd name="T19" fmla="*/ 73 h 73"/>
                  <a:gd name="T20" fmla="*/ 36 w 72"/>
                  <a:gd name="T21" fmla="*/ 73 h 73"/>
                  <a:gd name="T22" fmla="*/ 43 w 72"/>
                  <a:gd name="T23" fmla="*/ 72 h 73"/>
                  <a:gd name="T24" fmla="*/ 50 w 72"/>
                  <a:gd name="T25" fmla="*/ 70 h 73"/>
                  <a:gd name="T26" fmla="*/ 56 w 72"/>
                  <a:gd name="T27" fmla="*/ 67 h 73"/>
                  <a:gd name="T28" fmla="*/ 62 w 72"/>
                  <a:gd name="T29" fmla="*/ 62 h 73"/>
                  <a:gd name="T30" fmla="*/ 66 w 72"/>
                  <a:gd name="T31" fmla="*/ 57 h 73"/>
                  <a:gd name="T32" fmla="*/ 70 w 72"/>
                  <a:gd name="T33" fmla="*/ 51 h 73"/>
                  <a:gd name="T34" fmla="*/ 72 w 72"/>
                  <a:gd name="T35" fmla="*/ 44 h 73"/>
                  <a:gd name="T36" fmla="*/ 72 w 72"/>
                  <a:gd name="T37" fmla="*/ 36 h 73"/>
                  <a:gd name="T38" fmla="*/ 72 w 72"/>
                  <a:gd name="T39" fmla="*/ 36 h 73"/>
                  <a:gd name="T40" fmla="*/ 72 w 72"/>
                  <a:gd name="T41" fmla="*/ 29 h 73"/>
                  <a:gd name="T42" fmla="*/ 70 w 72"/>
                  <a:gd name="T43" fmla="*/ 23 h 73"/>
                  <a:gd name="T44" fmla="*/ 66 w 72"/>
                  <a:gd name="T45" fmla="*/ 17 h 73"/>
                  <a:gd name="T46" fmla="*/ 62 w 72"/>
                  <a:gd name="T47" fmla="*/ 11 h 73"/>
                  <a:gd name="T48" fmla="*/ 56 w 72"/>
                  <a:gd name="T49" fmla="*/ 7 h 73"/>
                  <a:gd name="T50" fmla="*/ 50 w 72"/>
                  <a:gd name="T51" fmla="*/ 3 h 73"/>
                  <a:gd name="T52" fmla="*/ 43 w 72"/>
                  <a:gd name="T53" fmla="*/ 1 h 73"/>
                  <a:gd name="T54" fmla="*/ 36 w 72"/>
                  <a:gd name="T55" fmla="*/ 0 h 73"/>
                  <a:gd name="T56" fmla="*/ 36 w 72"/>
                  <a:gd name="T57" fmla="*/ 0 h 73"/>
                  <a:gd name="T58" fmla="*/ 29 w 72"/>
                  <a:gd name="T59" fmla="*/ 1 h 73"/>
                  <a:gd name="T60" fmla="*/ 21 w 72"/>
                  <a:gd name="T61" fmla="*/ 3 h 73"/>
                  <a:gd name="T62" fmla="*/ 15 w 72"/>
                  <a:gd name="T63" fmla="*/ 7 h 73"/>
                  <a:gd name="T64" fmla="*/ 10 w 72"/>
                  <a:gd name="T65" fmla="*/ 11 h 73"/>
                  <a:gd name="T66" fmla="*/ 6 w 72"/>
                  <a:gd name="T67" fmla="*/ 17 h 73"/>
                  <a:gd name="T68" fmla="*/ 2 w 72"/>
                  <a:gd name="T69" fmla="*/ 23 h 73"/>
                  <a:gd name="T70" fmla="*/ 0 w 72"/>
                  <a:gd name="T71" fmla="*/ 29 h 73"/>
                  <a:gd name="T72" fmla="*/ 0 w 72"/>
                  <a:gd name="T73" fmla="*/ 36 h 73"/>
                  <a:gd name="T74" fmla="*/ 0 w 72"/>
                  <a:gd name="T75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3">
                    <a:moveTo>
                      <a:pt x="0" y="36"/>
                    </a:moveTo>
                    <a:lnTo>
                      <a:pt x="0" y="36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2"/>
                    </a:lnTo>
                    <a:lnTo>
                      <a:pt x="15" y="67"/>
                    </a:lnTo>
                    <a:lnTo>
                      <a:pt x="21" y="70"/>
                    </a:lnTo>
                    <a:lnTo>
                      <a:pt x="29" y="72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43" y="72"/>
                    </a:lnTo>
                    <a:lnTo>
                      <a:pt x="50" y="70"/>
                    </a:lnTo>
                    <a:lnTo>
                      <a:pt x="56" y="67"/>
                    </a:lnTo>
                    <a:lnTo>
                      <a:pt x="62" y="62"/>
                    </a:lnTo>
                    <a:lnTo>
                      <a:pt x="66" y="57"/>
                    </a:lnTo>
                    <a:lnTo>
                      <a:pt x="70" y="51"/>
                    </a:lnTo>
                    <a:lnTo>
                      <a:pt x="72" y="44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29"/>
                    </a:lnTo>
                    <a:lnTo>
                      <a:pt x="70" y="23"/>
                    </a:lnTo>
                    <a:lnTo>
                      <a:pt x="66" y="17"/>
                    </a:lnTo>
                    <a:lnTo>
                      <a:pt x="62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5" name="Freeform 71"/>
              <p:cNvSpPr>
                <a:spLocks/>
              </p:cNvSpPr>
              <p:nvPr/>
            </p:nvSpPr>
            <p:spPr bwMode="auto">
              <a:xfrm>
                <a:off x="3859" y="2247"/>
                <a:ext cx="73" cy="73"/>
              </a:xfrm>
              <a:custGeom>
                <a:avLst/>
                <a:gdLst>
                  <a:gd name="T0" fmla="*/ 0 w 73"/>
                  <a:gd name="T1" fmla="*/ 37 h 73"/>
                  <a:gd name="T2" fmla="*/ 0 w 73"/>
                  <a:gd name="T3" fmla="*/ 37 h 73"/>
                  <a:gd name="T4" fmla="*/ 1 w 73"/>
                  <a:gd name="T5" fmla="*/ 45 h 73"/>
                  <a:gd name="T6" fmla="*/ 3 w 73"/>
                  <a:gd name="T7" fmla="*/ 51 h 73"/>
                  <a:gd name="T8" fmla="*/ 7 w 73"/>
                  <a:gd name="T9" fmla="*/ 57 h 73"/>
                  <a:gd name="T10" fmla="*/ 12 w 73"/>
                  <a:gd name="T11" fmla="*/ 63 h 73"/>
                  <a:gd name="T12" fmla="*/ 17 w 73"/>
                  <a:gd name="T13" fmla="*/ 67 h 73"/>
                  <a:gd name="T14" fmla="*/ 23 w 73"/>
                  <a:gd name="T15" fmla="*/ 70 h 73"/>
                  <a:gd name="T16" fmla="*/ 30 w 73"/>
                  <a:gd name="T17" fmla="*/ 72 h 73"/>
                  <a:gd name="T18" fmla="*/ 37 w 73"/>
                  <a:gd name="T19" fmla="*/ 73 h 73"/>
                  <a:gd name="T20" fmla="*/ 37 w 73"/>
                  <a:gd name="T21" fmla="*/ 73 h 73"/>
                  <a:gd name="T22" fmla="*/ 45 w 73"/>
                  <a:gd name="T23" fmla="*/ 72 h 73"/>
                  <a:gd name="T24" fmla="*/ 51 w 73"/>
                  <a:gd name="T25" fmla="*/ 70 h 73"/>
                  <a:gd name="T26" fmla="*/ 57 w 73"/>
                  <a:gd name="T27" fmla="*/ 67 h 73"/>
                  <a:gd name="T28" fmla="*/ 63 w 73"/>
                  <a:gd name="T29" fmla="*/ 63 h 73"/>
                  <a:gd name="T30" fmla="*/ 67 w 73"/>
                  <a:gd name="T31" fmla="*/ 57 h 73"/>
                  <a:gd name="T32" fmla="*/ 70 w 73"/>
                  <a:gd name="T33" fmla="*/ 51 h 73"/>
                  <a:gd name="T34" fmla="*/ 72 w 73"/>
                  <a:gd name="T35" fmla="*/ 45 h 73"/>
                  <a:gd name="T36" fmla="*/ 73 w 73"/>
                  <a:gd name="T37" fmla="*/ 37 h 73"/>
                  <a:gd name="T38" fmla="*/ 73 w 73"/>
                  <a:gd name="T39" fmla="*/ 37 h 73"/>
                  <a:gd name="T40" fmla="*/ 72 w 73"/>
                  <a:gd name="T41" fmla="*/ 30 h 73"/>
                  <a:gd name="T42" fmla="*/ 70 w 73"/>
                  <a:gd name="T43" fmla="*/ 23 h 73"/>
                  <a:gd name="T44" fmla="*/ 67 w 73"/>
                  <a:gd name="T45" fmla="*/ 17 h 73"/>
                  <a:gd name="T46" fmla="*/ 63 w 73"/>
                  <a:gd name="T47" fmla="*/ 12 h 73"/>
                  <a:gd name="T48" fmla="*/ 57 w 73"/>
                  <a:gd name="T49" fmla="*/ 7 h 73"/>
                  <a:gd name="T50" fmla="*/ 51 w 73"/>
                  <a:gd name="T51" fmla="*/ 4 h 73"/>
                  <a:gd name="T52" fmla="*/ 45 w 73"/>
                  <a:gd name="T53" fmla="*/ 1 h 73"/>
                  <a:gd name="T54" fmla="*/ 37 w 73"/>
                  <a:gd name="T55" fmla="*/ 0 h 73"/>
                  <a:gd name="T56" fmla="*/ 37 w 73"/>
                  <a:gd name="T57" fmla="*/ 0 h 73"/>
                  <a:gd name="T58" fmla="*/ 30 w 73"/>
                  <a:gd name="T59" fmla="*/ 1 h 73"/>
                  <a:gd name="T60" fmla="*/ 23 w 73"/>
                  <a:gd name="T61" fmla="*/ 4 h 73"/>
                  <a:gd name="T62" fmla="*/ 17 w 73"/>
                  <a:gd name="T63" fmla="*/ 7 h 73"/>
                  <a:gd name="T64" fmla="*/ 12 w 73"/>
                  <a:gd name="T65" fmla="*/ 12 h 73"/>
                  <a:gd name="T66" fmla="*/ 7 w 73"/>
                  <a:gd name="T67" fmla="*/ 17 h 73"/>
                  <a:gd name="T68" fmla="*/ 3 w 73"/>
                  <a:gd name="T69" fmla="*/ 23 h 73"/>
                  <a:gd name="T70" fmla="*/ 1 w 73"/>
                  <a:gd name="T71" fmla="*/ 30 h 73"/>
                  <a:gd name="T72" fmla="*/ 0 w 73"/>
                  <a:gd name="T73" fmla="*/ 37 h 73"/>
                  <a:gd name="T74" fmla="*/ 0 w 73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0" y="37"/>
                    </a:moveTo>
                    <a:lnTo>
                      <a:pt x="0" y="37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3"/>
                    </a:lnTo>
                    <a:lnTo>
                      <a:pt x="37" y="73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7"/>
                    </a:lnTo>
                    <a:lnTo>
                      <a:pt x="63" y="63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5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2" y="30"/>
                    </a:lnTo>
                    <a:lnTo>
                      <a:pt x="70" y="23"/>
                    </a:lnTo>
                    <a:lnTo>
                      <a:pt x="67" y="17"/>
                    </a:lnTo>
                    <a:lnTo>
                      <a:pt x="63" y="12"/>
                    </a:lnTo>
                    <a:lnTo>
                      <a:pt x="57" y="7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6" name="Freeform 72"/>
              <p:cNvSpPr>
                <a:spLocks/>
              </p:cNvSpPr>
              <p:nvPr/>
            </p:nvSpPr>
            <p:spPr bwMode="auto">
              <a:xfrm>
                <a:off x="3859" y="2385"/>
                <a:ext cx="73" cy="72"/>
              </a:xfrm>
              <a:custGeom>
                <a:avLst/>
                <a:gdLst>
                  <a:gd name="T0" fmla="*/ 0 w 73"/>
                  <a:gd name="T1" fmla="*/ 36 h 72"/>
                  <a:gd name="T2" fmla="*/ 0 w 73"/>
                  <a:gd name="T3" fmla="*/ 36 h 72"/>
                  <a:gd name="T4" fmla="*/ 1 w 73"/>
                  <a:gd name="T5" fmla="*/ 43 h 72"/>
                  <a:gd name="T6" fmla="*/ 3 w 73"/>
                  <a:gd name="T7" fmla="*/ 51 h 72"/>
                  <a:gd name="T8" fmla="*/ 7 w 73"/>
                  <a:gd name="T9" fmla="*/ 57 h 72"/>
                  <a:gd name="T10" fmla="*/ 12 w 73"/>
                  <a:gd name="T11" fmla="*/ 62 h 72"/>
                  <a:gd name="T12" fmla="*/ 17 w 73"/>
                  <a:gd name="T13" fmla="*/ 66 h 72"/>
                  <a:gd name="T14" fmla="*/ 23 w 73"/>
                  <a:gd name="T15" fmla="*/ 70 h 72"/>
                  <a:gd name="T16" fmla="*/ 30 w 73"/>
                  <a:gd name="T17" fmla="*/ 72 h 72"/>
                  <a:gd name="T18" fmla="*/ 37 w 73"/>
                  <a:gd name="T19" fmla="*/ 72 h 72"/>
                  <a:gd name="T20" fmla="*/ 37 w 73"/>
                  <a:gd name="T21" fmla="*/ 72 h 72"/>
                  <a:gd name="T22" fmla="*/ 45 w 73"/>
                  <a:gd name="T23" fmla="*/ 72 h 72"/>
                  <a:gd name="T24" fmla="*/ 51 w 73"/>
                  <a:gd name="T25" fmla="*/ 70 h 72"/>
                  <a:gd name="T26" fmla="*/ 57 w 73"/>
                  <a:gd name="T27" fmla="*/ 66 h 72"/>
                  <a:gd name="T28" fmla="*/ 63 w 73"/>
                  <a:gd name="T29" fmla="*/ 62 h 72"/>
                  <a:gd name="T30" fmla="*/ 67 w 73"/>
                  <a:gd name="T31" fmla="*/ 57 h 72"/>
                  <a:gd name="T32" fmla="*/ 70 w 73"/>
                  <a:gd name="T33" fmla="*/ 51 h 72"/>
                  <a:gd name="T34" fmla="*/ 72 w 73"/>
                  <a:gd name="T35" fmla="*/ 43 h 72"/>
                  <a:gd name="T36" fmla="*/ 73 w 73"/>
                  <a:gd name="T37" fmla="*/ 36 h 72"/>
                  <a:gd name="T38" fmla="*/ 73 w 73"/>
                  <a:gd name="T39" fmla="*/ 36 h 72"/>
                  <a:gd name="T40" fmla="*/ 72 w 73"/>
                  <a:gd name="T41" fmla="*/ 29 h 72"/>
                  <a:gd name="T42" fmla="*/ 70 w 73"/>
                  <a:gd name="T43" fmla="*/ 22 h 72"/>
                  <a:gd name="T44" fmla="*/ 67 w 73"/>
                  <a:gd name="T45" fmla="*/ 16 h 72"/>
                  <a:gd name="T46" fmla="*/ 63 w 73"/>
                  <a:gd name="T47" fmla="*/ 11 h 72"/>
                  <a:gd name="T48" fmla="*/ 57 w 73"/>
                  <a:gd name="T49" fmla="*/ 6 h 72"/>
                  <a:gd name="T50" fmla="*/ 51 w 73"/>
                  <a:gd name="T51" fmla="*/ 2 h 72"/>
                  <a:gd name="T52" fmla="*/ 45 w 73"/>
                  <a:gd name="T53" fmla="*/ 0 h 72"/>
                  <a:gd name="T54" fmla="*/ 37 w 73"/>
                  <a:gd name="T55" fmla="*/ 0 h 72"/>
                  <a:gd name="T56" fmla="*/ 37 w 73"/>
                  <a:gd name="T57" fmla="*/ 0 h 72"/>
                  <a:gd name="T58" fmla="*/ 30 w 73"/>
                  <a:gd name="T59" fmla="*/ 0 h 72"/>
                  <a:gd name="T60" fmla="*/ 23 w 73"/>
                  <a:gd name="T61" fmla="*/ 2 h 72"/>
                  <a:gd name="T62" fmla="*/ 17 w 73"/>
                  <a:gd name="T63" fmla="*/ 6 h 72"/>
                  <a:gd name="T64" fmla="*/ 12 w 73"/>
                  <a:gd name="T65" fmla="*/ 11 h 72"/>
                  <a:gd name="T66" fmla="*/ 7 w 73"/>
                  <a:gd name="T67" fmla="*/ 16 h 72"/>
                  <a:gd name="T68" fmla="*/ 3 w 73"/>
                  <a:gd name="T69" fmla="*/ 22 h 72"/>
                  <a:gd name="T70" fmla="*/ 1 w 73"/>
                  <a:gd name="T71" fmla="*/ 29 h 72"/>
                  <a:gd name="T72" fmla="*/ 0 w 73"/>
                  <a:gd name="T73" fmla="*/ 36 h 72"/>
                  <a:gd name="T74" fmla="*/ 0 w 73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2">
                    <a:moveTo>
                      <a:pt x="0" y="36"/>
                    </a:moveTo>
                    <a:lnTo>
                      <a:pt x="0" y="36"/>
                    </a:lnTo>
                    <a:lnTo>
                      <a:pt x="1" y="43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9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1"/>
                    </a:lnTo>
                    <a:lnTo>
                      <a:pt x="7" y="16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7" name="Freeform 73"/>
              <p:cNvSpPr>
                <a:spLocks/>
              </p:cNvSpPr>
              <p:nvPr/>
            </p:nvSpPr>
            <p:spPr bwMode="auto">
              <a:xfrm>
                <a:off x="636" y="796"/>
                <a:ext cx="14" cy="17"/>
              </a:xfrm>
              <a:custGeom>
                <a:avLst/>
                <a:gdLst>
                  <a:gd name="T0" fmla="*/ 0 w 14"/>
                  <a:gd name="T1" fmla="*/ 8 h 17"/>
                  <a:gd name="T2" fmla="*/ 0 w 14"/>
                  <a:gd name="T3" fmla="*/ 8 h 17"/>
                  <a:gd name="T4" fmla="*/ 1 w 14"/>
                  <a:gd name="T5" fmla="*/ 12 h 17"/>
                  <a:gd name="T6" fmla="*/ 2 w 14"/>
                  <a:gd name="T7" fmla="*/ 14 h 17"/>
                  <a:gd name="T8" fmla="*/ 4 w 14"/>
                  <a:gd name="T9" fmla="*/ 16 h 17"/>
                  <a:gd name="T10" fmla="*/ 7 w 14"/>
                  <a:gd name="T11" fmla="*/ 17 h 17"/>
                  <a:gd name="T12" fmla="*/ 7 w 14"/>
                  <a:gd name="T13" fmla="*/ 17 h 17"/>
                  <a:gd name="T14" fmla="*/ 9 w 14"/>
                  <a:gd name="T15" fmla="*/ 16 h 17"/>
                  <a:gd name="T16" fmla="*/ 11 w 14"/>
                  <a:gd name="T17" fmla="*/ 14 h 17"/>
                  <a:gd name="T18" fmla="*/ 14 w 14"/>
                  <a:gd name="T19" fmla="*/ 12 h 17"/>
                  <a:gd name="T20" fmla="*/ 14 w 14"/>
                  <a:gd name="T21" fmla="*/ 8 h 17"/>
                  <a:gd name="T22" fmla="*/ 14 w 14"/>
                  <a:gd name="T23" fmla="*/ 8 h 17"/>
                  <a:gd name="T24" fmla="*/ 14 w 14"/>
                  <a:gd name="T25" fmla="*/ 5 h 17"/>
                  <a:gd name="T26" fmla="*/ 11 w 14"/>
                  <a:gd name="T27" fmla="*/ 2 h 17"/>
                  <a:gd name="T28" fmla="*/ 9 w 14"/>
                  <a:gd name="T29" fmla="*/ 1 h 17"/>
                  <a:gd name="T30" fmla="*/ 7 w 14"/>
                  <a:gd name="T31" fmla="*/ 0 h 17"/>
                  <a:gd name="T32" fmla="*/ 7 w 14"/>
                  <a:gd name="T33" fmla="*/ 0 h 17"/>
                  <a:gd name="T34" fmla="*/ 4 w 14"/>
                  <a:gd name="T35" fmla="*/ 1 h 17"/>
                  <a:gd name="T36" fmla="*/ 2 w 14"/>
                  <a:gd name="T37" fmla="*/ 2 h 17"/>
                  <a:gd name="T38" fmla="*/ 1 w 14"/>
                  <a:gd name="T39" fmla="*/ 5 h 17"/>
                  <a:gd name="T40" fmla="*/ 0 w 14"/>
                  <a:gd name="T41" fmla="*/ 8 h 17"/>
                  <a:gd name="T42" fmla="*/ 0 w 14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7">
                    <a:moveTo>
                      <a:pt x="0" y="8"/>
                    </a:moveTo>
                    <a:lnTo>
                      <a:pt x="0" y="8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16"/>
                    </a:lnTo>
                    <a:lnTo>
                      <a:pt x="11" y="14"/>
                    </a:lnTo>
                    <a:lnTo>
                      <a:pt x="14" y="12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8" name="Freeform 74"/>
              <p:cNvSpPr>
                <a:spLocks/>
              </p:cNvSpPr>
              <p:nvPr/>
            </p:nvSpPr>
            <p:spPr bwMode="auto">
              <a:xfrm>
                <a:off x="521" y="750"/>
                <a:ext cx="48" cy="2"/>
              </a:xfrm>
              <a:custGeom>
                <a:avLst/>
                <a:gdLst>
                  <a:gd name="T0" fmla="*/ 0 w 48"/>
                  <a:gd name="T1" fmla="*/ 2 h 2"/>
                  <a:gd name="T2" fmla="*/ 0 w 48"/>
                  <a:gd name="T3" fmla="*/ 2 h 2"/>
                  <a:gd name="T4" fmla="*/ 12 w 48"/>
                  <a:gd name="T5" fmla="*/ 1 h 2"/>
                  <a:gd name="T6" fmla="*/ 25 w 48"/>
                  <a:gd name="T7" fmla="*/ 0 h 2"/>
                  <a:gd name="T8" fmla="*/ 25 w 48"/>
                  <a:gd name="T9" fmla="*/ 0 h 2"/>
                  <a:gd name="T10" fmla="*/ 36 w 48"/>
                  <a:gd name="T11" fmla="*/ 1 h 2"/>
                  <a:gd name="T12" fmla="*/ 48 w 4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">
                    <a:moveTo>
                      <a:pt x="0" y="2"/>
                    </a:moveTo>
                    <a:lnTo>
                      <a:pt x="0" y="2"/>
                    </a:lnTo>
                    <a:lnTo>
                      <a:pt x="12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6" y="1"/>
                    </a:lnTo>
                    <a:lnTo>
                      <a:pt x="48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9" name="Freeform 75"/>
              <p:cNvSpPr>
                <a:spLocks/>
              </p:cNvSpPr>
              <p:nvPr/>
            </p:nvSpPr>
            <p:spPr bwMode="auto">
              <a:xfrm>
                <a:off x="496" y="909"/>
                <a:ext cx="98" cy="16"/>
              </a:xfrm>
              <a:custGeom>
                <a:avLst/>
                <a:gdLst>
                  <a:gd name="T0" fmla="*/ 98 w 98"/>
                  <a:gd name="T1" fmla="*/ 16 h 16"/>
                  <a:gd name="T2" fmla="*/ 98 w 98"/>
                  <a:gd name="T3" fmla="*/ 16 h 16"/>
                  <a:gd name="T4" fmla="*/ 86 w 98"/>
                  <a:gd name="T5" fmla="*/ 2 h 16"/>
                  <a:gd name="T6" fmla="*/ 86 w 98"/>
                  <a:gd name="T7" fmla="*/ 2 h 16"/>
                  <a:gd name="T8" fmla="*/ 83 w 98"/>
                  <a:gd name="T9" fmla="*/ 1 h 16"/>
                  <a:gd name="T10" fmla="*/ 78 w 98"/>
                  <a:gd name="T11" fmla="*/ 1 h 16"/>
                  <a:gd name="T12" fmla="*/ 78 w 98"/>
                  <a:gd name="T13" fmla="*/ 1 h 16"/>
                  <a:gd name="T14" fmla="*/ 64 w 98"/>
                  <a:gd name="T15" fmla="*/ 2 h 16"/>
                  <a:gd name="T16" fmla="*/ 50 w 98"/>
                  <a:gd name="T17" fmla="*/ 3 h 16"/>
                  <a:gd name="T18" fmla="*/ 50 w 98"/>
                  <a:gd name="T19" fmla="*/ 3 h 16"/>
                  <a:gd name="T20" fmla="*/ 34 w 98"/>
                  <a:gd name="T21" fmla="*/ 2 h 16"/>
                  <a:gd name="T22" fmla="*/ 19 w 98"/>
                  <a:gd name="T23" fmla="*/ 0 h 16"/>
                  <a:gd name="T24" fmla="*/ 19 w 98"/>
                  <a:gd name="T25" fmla="*/ 0 h 16"/>
                  <a:gd name="T26" fmla="*/ 17 w 98"/>
                  <a:gd name="T27" fmla="*/ 0 h 16"/>
                  <a:gd name="T28" fmla="*/ 14 w 98"/>
                  <a:gd name="T29" fmla="*/ 2 h 16"/>
                  <a:gd name="T30" fmla="*/ 14 w 98"/>
                  <a:gd name="T31" fmla="*/ 2 h 16"/>
                  <a:gd name="T32" fmla="*/ 0 w 98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6">
                    <a:moveTo>
                      <a:pt x="98" y="16"/>
                    </a:moveTo>
                    <a:lnTo>
                      <a:pt x="98" y="16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3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64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34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0" name="Freeform 76"/>
              <p:cNvSpPr>
                <a:spLocks/>
              </p:cNvSpPr>
              <p:nvPr/>
            </p:nvSpPr>
            <p:spPr bwMode="auto">
              <a:xfrm>
                <a:off x="403" y="729"/>
                <a:ext cx="293" cy="195"/>
              </a:xfrm>
              <a:custGeom>
                <a:avLst/>
                <a:gdLst>
                  <a:gd name="T0" fmla="*/ 49 w 293"/>
                  <a:gd name="T1" fmla="*/ 195 h 195"/>
                  <a:gd name="T2" fmla="*/ 59 w 293"/>
                  <a:gd name="T3" fmla="*/ 163 h 195"/>
                  <a:gd name="T4" fmla="*/ 58 w 293"/>
                  <a:gd name="T5" fmla="*/ 159 h 195"/>
                  <a:gd name="T6" fmla="*/ 50 w 293"/>
                  <a:gd name="T7" fmla="*/ 153 h 195"/>
                  <a:gd name="T8" fmla="*/ 36 w 293"/>
                  <a:gd name="T9" fmla="*/ 138 h 195"/>
                  <a:gd name="T10" fmla="*/ 25 w 293"/>
                  <a:gd name="T11" fmla="*/ 121 h 195"/>
                  <a:gd name="T12" fmla="*/ 20 w 293"/>
                  <a:gd name="T13" fmla="*/ 102 h 195"/>
                  <a:gd name="T14" fmla="*/ 20 w 293"/>
                  <a:gd name="T15" fmla="*/ 93 h 195"/>
                  <a:gd name="T16" fmla="*/ 22 w 293"/>
                  <a:gd name="T17" fmla="*/ 75 h 195"/>
                  <a:gd name="T18" fmla="*/ 28 w 293"/>
                  <a:gd name="T19" fmla="*/ 59 h 195"/>
                  <a:gd name="T20" fmla="*/ 29 w 293"/>
                  <a:gd name="T21" fmla="*/ 58 h 195"/>
                  <a:gd name="T22" fmla="*/ 27 w 293"/>
                  <a:gd name="T23" fmla="*/ 54 h 195"/>
                  <a:gd name="T24" fmla="*/ 25 w 293"/>
                  <a:gd name="T25" fmla="*/ 53 h 195"/>
                  <a:gd name="T26" fmla="*/ 13 w 293"/>
                  <a:gd name="T27" fmla="*/ 44 h 195"/>
                  <a:gd name="T28" fmla="*/ 4 w 293"/>
                  <a:gd name="T29" fmla="*/ 32 h 195"/>
                  <a:gd name="T30" fmla="*/ 2 w 293"/>
                  <a:gd name="T31" fmla="*/ 27 h 195"/>
                  <a:gd name="T32" fmla="*/ 0 w 293"/>
                  <a:gd name="T33" fmla="*/ 16 h 195"/>
                  <a:gd name="T34" fmla="*/ 2 w 293"/>
                  <a:gd name="T35" fmla="*/ 10 h 195"/>
                  <a:gd name="T36" fmla="*/ 7 w 293"/>
                  <a:gd name="T37" fmla="*/ 5 h 195"/>
                  <a:gd name="T38" fmla="*/ 13 w 293"/>
                  <a:gd name="T39" fmla="*/ 2 h 195"/>
                  <a:gd name="T40" fmla="*/ 20 w 293"/>
                  <a:gd name="T41" fmla="*/ 4 h 195"/>
                  <a:gd name="T42" fmla="*/ 25 w 293"/>
                  <a:gd name="T43" fmla="*/ 8 h 195"/>
                  <a:gd name="T44" fmla="*/ 27 w 293"/>
                  <a:gd name="T45" fmla="*/ 11 h 195"/>
                  <a:gd name="T46" fmla="*/ 31 w 293"/>
                  <a:gd name="T47" fmla="*/ 19 h 195"/>
                  <a:gd name="T48" fmla="*/ 31 w 293"/>
                  <a:gd name="T49" fmla="*/ 27 h 195"/>
                  <a:gd name="T50" fmla="*/ 25 w 293"/>
                  <a:gd name="T51" fmla="*/ 39 h 195"/>
                  <a:gd name="T52" fmla="*/ 34 w 293"/>
                  <a:gd name="T53" fmla="*/ 44 h 195"/>
                  <a:gd name="T54" fmla="*/ 36 w 293"/>
                  <a:gd name="T55" fmla="*/ 44 h 195"/>
                  <a:gd name="T56" fmla="*/ 42 w 293"/>
                  <a:gd name="T57" fmla="*/ 42 h 195"/>
                  <a:gd name="T58" fmla="*/ 50 w 293"/>
                  <a:gd name="T59" fmla="*/ 33 h 195"/>
                  <a:gd name="T60" fmla="*/ 72 w 293"/>
                  <a:gd name="T61" fmla="*/ 19 h 195"/>
                  <a:gd name="T62" fmla="*/ 97 w 293"/>
                  <a:gd name="T63" fmla="*/ 9 h 195"/>
                  <a:gd name="T64" fmla="*/ 127 w 293"/>
                  <a:gd name="T65" fmla="*/ 2 h 195"/>
                  <a:gd name="T66" fmla="*/ 143 w 293"/>
                  <a:gd name="T67" fmla="*/ 2 h 195"/>
                  <a:gd name="T68" fmla="*/ 163 w 293"/>
                  <a:gd name="T69" fmla="*/ 4 h 195"/>
                  <a:gd name="T70" fmla="*/ 182 w 293"/>
                  <a:gd name="T71" fmla="*/ 7 h 195"/>
                  <a:gd name="T72" fmla="*/ 200 w 293"/>
                  <a:gd name="T73" fmla="*/ 13 h 195"/>
                  <a:gd name="T74" fmla="*/ 217 w 293"/>
                  <a:gd name="T75" fmla="*/ 21 h 195"/>
                  <a:gd name="T76" fmla="*/ 226 w 293"/>
                  <a:gd name="T77" fmla="*/ 14 h 195"/>
                  <a:gd name="T78" fmla="*/ 249 w 293"/>
                  <a:gd name="T79" fmla="*/ 1 h 195"/>
                  <a:gd name="T80" fmla="*/ 257 w 293"/>
                  <a:gd name="T81" fmla="*/ 0 h 195"/>
                  <a:gd name="T82" fmla="*/ 245 w 293"/>
                  <a:gd name="T83" fmla="*/ 45 h 195"/>
                  <a:gd name="T84" fmla="*/ 255 w 293"/>
                  <a:gd name="T85" fmla="*/ 57 h 195"/>
                  <a:gd name="T86" fmla="*/ 261 w 293"/>
                  <a:gd name="T87" fmla="*/ 70 h 195"/>
                  <a:gd name="T88" fmla="*/ 262 w 293"/>
                  <a:gd name="T89" fmla="*/ 72 h 195"/>
                  <a:gd name="T90" fmla="*/ 264 w 293"/>
                  <a:gd name="T91" fmla="*/ 74 h 195"/>
                  <a:gd name="T92" fmla="*/ 289 w 293"/>
                  <a:gd name="T93" fmla="*/ 83 h 195"/>
                  <a:gd name="T94" fmla="*/ 292 w 293"/>
                  <a:gd name="T95" fmla="*/ 85 h 195"/>
                  <a:gd name="T96" fmla="*/ 292 w 293"/>
                  <a:gd name="T97" fmla="*/ 89 h 195"/>
                  <a:gd name="T98" fmla="*/ 275 w 293"/>
                  <a:gd name="T99" fmla="*/ 130 h 195"/>
                  <a:gd name="T100" fmla="*/ 272 w 293"/>
                  <a:gd name="T101" fmla="*/ 134 h 195"/>
                  <a:gd name="T102" fmla="*/ 267 w 293"/>
                  <a:gd name="T103" fmla="*/ 135 h 195"/>
                  <a:gd name="T104" fmla="*/ 255 w 293"/>
                  <a:gd name="T105" fmla="*/ 135 h 195"/>
                  <a:gd name="T106" fmla="*/ 252 w 293"/>
                  <a:gd name="T107" fmla="*/ 136 h 195"/>
                  <a:gd name="T108" fmla="*/ 248 w 293"/>
                  <a:gd name="T109" fmla="*/ 139 h 195"/>
                  <a:gd name="T110" fmla="*/ 237 w 293"/>
                  <a:gd name="T111" fmla="*/ 150 h 195"/>
                  <a:gd name="T112" fmla="*/ 226 w 293"/>
                  <a:gd name="T113" fmla="*/ 159 h 195"/>
                  <a:gd name="T114" fmla="*/ 225 w 293"/>
                  <a:gd name="T115" fmla="*/ 164 h 195"/>
                  <a:gd name="T116" fmla="*/ 235 w 293"/>
                  <a:gd name="T1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3" h="195">
                    <a:moveTo>
                      <a:pt x="49" y="195"/>
                    </a:moveTo>
                    <a:lnTo>
                      <a:pt x="49" y="195"/>
                    </a:lnTo>
                    <a:lnTo>
                      <a:pt x="59" y="163"/>
                    </a:lnTo>
                    <a:lnTo>
                      <a:pt x="59" y="163"/>
                    </a:lnTo>
                    <a:lnTo>
                      <a:pt x="59" y="161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0" y="153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1" y="130"/>
                    </a:lnTo>
                    <a:lnTo>
                      <a:pt x="25" y="121"/>
                    </a:lnTo>
                    <a:lnTo>
                      <a:pt x="22" y="111"/>
                    </a:lnTo>
                    <a:lnTo>
                      <a:pt x="20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0" y="84"/>
                    </a:lnTo>
                    <a:lnTo>
                      <a:pt x="22" y="75"/>
                    </a:lnTo>
                    <a:lnTo>
                      <a:pt x="24" y="67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9" y="58"/>
                    </a:lnTo>
                    <a:lnTo>
                      <a:pt x="28" y="56"/>
                    </a:lnTo>
                    <a:lnTo>
                      <a:pt x="27" y="54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19" y="48"/>
                    </a:lnTo>
                    <a:lnTo>
                      <a:pt x="13" y="44"/>
                    </a:lnTo>
                    <a:lnTo>
                      <a:pt x="9" y="3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7" y="11"/>
                    </a:lnTo>
                    <a:lnTo>
                      <a:pt x="29" y="15"/>
                    </a:lnTo>
                    <a:lnTo>
                      <a:pt x="31" y="19"/>
                    </a:lnTo>
                    <a:lnTo>
                      <a:pt x="31" y="23"/>
                    </a:lnTo>
                    <a:lnTo>
                      <a:pt x="31" y="27"/>
                    </a:lnTo>
                    <a:lnTo>
                      <a:pt x="29" y="31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8" y="4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50" y="33"/>
                    </a:lnTo>
                    <a:lnTo>
                      <a:pt x="60" y="25"/>
                    </a:lnTo>
                    <a:lnTo>
                      <a:pt x="72" y="19"/>
                    </a:lnTo>
                    <a:lnTo>
                      <a:pt x="84" y="13"/>
                    </a:lnTo>
                    <a:lnTo>
                      <a:pt x="97" y="9"/>
                    </a:lnTo>
                    <a:lnTo>
                      <a:pt x="112" y="5"/>
                    </a:lnTo>
                    <a:lnTo>
                      <a:pt x="127" y="2"/>
                    </a:lnTo>
                    <a:lnTo>
                      <a:pt x="143" y="2"/>
                    </a:lnTo>
                    <a:lnTo>
                      <a:pt x="143" y="2"/>
                    </a:lnTo>
                    <a:lnTo>
                      <a:pt x="153" y="2"/>
                    </a:lnTo>
                    <a:lnTo>
                      <a:pt x="163" y="4"/>
                    </a:lnTo>
                    <a:lnTo>
                      <a:pt x="172" y="5"/>
                    </a:lnTo>
                    <a:lnTo>
                      <a:pt x="182" y="7"/>
                    </a:lnTo>
                    <a:lnTo>
                      <a:pt x="191" y="10"/>
                    </a:lnTo>
                    <a:lnTo>
                      <a:pt x="200" y="13"/>
                    </a:lnTo>
                    <a:lnTo>
                      <a:pt x="208" y="17"/>
                    </a:lnTo>
                    <a:lnTo>
                      <a:pt x="217" y="21"/>
                    </a:lnTo>
                    <a:lnTo>
                      <a:pt x="217" y="21"/>
                    </a:lnTo>
                    <a:lnTo>
                      <a:pt x="226" y="14"/>
                    </a:lnTo>
                    <a:lnTo>
                      <a:pt x="237" y="7"/>
                    </a:lnTo>
                    <a:lnTo>
                      <a:pt x="249" y="1"/>
                    </a:lnTo>
                    <a:lnTo>
                      <a:pt x="253" y="0"/>
                    </a:lnTo>
                    <a:lnTo>
                      <a:pt x="257" y="0"/>
                    </a:lnTo>
                    <a:lnTo>
                      <a:pt x="245" y="45"/>
                    </a:lnTo>
                    <a:lnTo>
                      <a:pt x="245" y="45"/>
                    </a:lnTo>
                    <a:lnTo>
                      <a:pt x="251" y="51"/>
                    </a:lnTo>
                    <a:lnTo>
                      <a:pt x="255" y="57"/>
                    </a:lnTo>
                    <a:lnTo>
                      <a:pt x="258" y="63"/>
                    </a:lnTo>
                    <a:lnTo>
                      <a:pt x="261" y="70"/>
                    </a:lnTo>
                    <a:lnTo>
                      <a:pt x="261" y="70"/>
                    </a:lnTo>
                    <a:lnTo>
                      <a:pt x="262" y="72"/>
                    </a:lnTo>
                    <a:lnTo>
                      <a:pt x="264" y="74"/>
                    </a:lnTo>
                    <a:lnTo>
                      <a:pt x="264" y="74"/>
                    </a:lnTo>
                    <a:lnTo>
                      <a:pt x="289" y="83"/>
                    </a:lnTo>
                    <a:lnTo>
                      <a:pt x="289" y="83"/>
                    </a:lnTo>
                    <a:lnTo>
                      <a:pt x="291" y="84"/>
                    </a:lnTo>
                    <a:lnTo>
                      <a:pt x="292" y="85"/>
                    </a:lnTo>
                    <a:lnTo>
                      <a:pt x="293" y="87"/>
                    </a:lnTo>
                    <a:lnTo>
                      <a:pt x="292" y="89"/>
                    </a:lnTo>
                    <a:lnTo>
                      <a:pt x="275" y="130"/>
                    </a:lnTo>
                    <a:lnTo>
                      <a:pt x="275" y="130"/>
                    </a:lnTo>
                    <a:lnTo>
                      <a:pt x="274" y="132"/>
                    </a:lnTo>
                    <a:lnTo>
                      <a:pt x="272" y="134"/>
                    </a:lnTo>
                    <a:lnTo>
                      <a:pt x="270" y="135"/>
                    </a:lnTo>
                    <a:lnTo>
                      <a:pt x="267" y="135"/>
                    </a:lnTo>
                    <a:lnTo>
                      <a:pt x="267" y="135"/>
                    </a:lnTo>
                    <a:lnTo>
                      <a:pt x="255" y="135"/>
                    </a:lnTo>
                    <a:lnTo>
                      <a:pt x="255" y="135"/>
                    </a:lnTo>
                    <a:lnTo>
                      <a:pt x="252" y="136"/>
                    </a:lnTo>
                    <a:lnTo>
                      <a:pt x="250" y="137"/>
                    </a:lnTo>
                    <a:lnTo>
                      <a:pt x="248" y="139"/>
                    </a:lnTo>
                    <a:lnTo>
                      <a:pt x="248" y="139"/>
                    </a:lnTo>
                    <a:lnTo>
                      <a:pt x="237" y="150"/>
                    </a:lnTo>
                    <a:lnTo>
                      <a:pt x="226" y="159"/>
                    </a:lnTo>
                    <a:lnTo>
                      <a:pt x="226" y="159"/>
                    </a:lnTo>
                    <a:lnTo>
                      <a:pt x="225" y="161"/>
                    </a:lnTo>
                    <a:lnTo>
                      <a:pt x="225" y="164"/>
                    </a:lnTo>
                    <a:lnTo>
                      <a:pt x="225" y="164"/>
                    </a:lnTo>
                    <a:lnTo>
                      <a:pt x="235" y="19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1" name="Line 77"/>
              <p:cNvSpPr>
                <a:spLocks noChangeShapeType="1"/>
              </p:cNvSpPr>
              <p:nvPr/>
            </p:nvSpPr>
            <p:spPr bwMode="auto">
              <a:xfrm>
                <a:off x="425" y="766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2" name="Freeform 78"/>
              <p:cNvSpPr>
                <a:spLocks/>
              </p:cNvSpPr>
              <p:nvPr/>
            </p:nvSpPr>
            <p:spPr bwMode="auto">
              <a:xfrm>
                <a:off x="384" y="774"/>
                <a:ext cx="32" cy="6"/>
              </a:xfrm>
              <a:custGeom>
                <a:avLst/>
                <a:gdLst>
                  <a:gd name="T0" fmla="*/ 0 w 32"/>
                  <a:gd name="T1" fmla="*/ 0 h 6"/>
                  <a:gd name="T2" fmla="*/ 0 w 32"/>
                  <a:gd name="T3" fmla="*/ 0 h 6"/>
                  <a:gd name="T4" fmla="*/ 7 w 32"/>
                  <a:gd name="T5" fmla="*/ 4 h 6"/>
                  <a:gd name="T6" fmla="*/ 16 w 32"/>
                  <a:gd name="T7" fmla="*/ 6 h 6"/>
                  <a:gd name="T8" fmla="*/ 24 w 32"/>
                  <a:gd name="T9" fmla="*/ 6 h 6"/>
                  <a:gd name="T10" fmla="*/ 32 w 3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16" y="6"/>
                    </a:lnTo>
                    <a:lnTo>
                      <a:pt x="24" y="6"/>
                    </a:lnTo>
                    <a:lnTo>
                      <a:pt x="32" y="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3" name="Freeform 79"/>
              <p:cNvSpPr>
                <a:spLocks/>
              </p:cNvSpPr>
              <p:nvPr/>
            </p:nvSpPr>
            <p:spPr bwMode="auto">
              <a:xfrm>
                <a:off x="522" y="674"/>
                <a:ext cx="46" cy="46"/>
              </a:xfrm>
              <a:custGeom>
                <a:avLst/>
                <a:gdLst>
                  <a:gd name="T0" fmla="*/ 0 w 46"/>
                  <a:gd name="T1" fmla="*/ 24 h 46"/>
                  <a:gd name="T2" fmla="*/ 0 w 46"/>
                  <a:gd name="T3" fmla="*/ 24 h 46"/>
                  <a:gd name="T4" fmla="*/ 1 w 46"/>
                  <a:gd name="T5" fmla="*/ 28 h 46"/>
                  <a:gd name="T6" fmla="*/ 2 w 46"/>
                  <a:gd name="T7" fmla="*/ 32 h 46"/>
                  <a:gd name="T8" fmla="*/ 4 w 46"/>
                  <a:gd name="T9" fmla="*/ 36 h 46"/>
                  <a:gd name="T10" fmla="*/ 7 w 46"/>
                  <a:gd name="T11" fmla="*/ 39 h 46"/>
                  <a:gd name="T12" fmla="*/ 10 w 46"/>
                  <a:gd name="T13" fmla="*/ 42 h 46"/>
                  <a:gd name="T14" fmla="*/ 14 w 46"/>
                  <a:gd name="T15" fmla="*/ 44 h 46"/>
                  <a:gd name="T16" fmla="*/ 18 w 46"/>
                  <a:gd name="T17" fmla="*/ 46 h 46"/>
                  <a:gd name="T18" fmla="*/ 24 w 46"/>
                  <a:gd name="T19" fmla="*/ 46 h 46"/>
                  <a:gd name="T20" fmla="*/ 24 w 46"/>
                  <a:gd name="T21" fmla="*/ 46 h 46"/>
                  <a:gd name="T22" fmla="*/ 28 w 46"/>
                  <a:gd name="T23" fmla="*/ 46 h 46"/>
                  <a:gd name="T24" fmla="*/ 33 w 46"/>
                  <a:gd name="T25" fmla="*/ 44 h 46"/>
                  <a:gd name="T26" fmla="*/ 36 w 46"/>
                  <a:gd name="T27" fmla="*/ 42 h 46"/>
                  <a:gd name="T28" fmla="*/ 40 w 46"/>
                  <a:gd name="T29" fmla="*/ 39 h 46"/>
                  <a:gd name="T30" fmla="*/ 42 w 46"/>
                  <a:gd name="T31" fmla="*/ 36 h 46"/>
                  <a:gd name="T32" fmla="*/ 45 w 46"/>
                  <a:gd name="T33" fmla="*/ 32 h 46"/>
                  <a:gd name="T34" fmla="*/ 46 w 46"/>
                  <a:gd name="T35" fmla="*/ 28 h 46"/>
                  <a:gd name="T36" fmla="*/ 46 w 46"/>
                  <a:gd name="T37" fmla="*/ 24 h 46"/>
                  <a:gd name="T38" fmla="*/ 46 w 46"/>
                  <a:gd name="T39" fmla="*/ 24 h 46"/>
                  <a:gd name="T40" fmla="*/ 46 w 46"/>
                  <a:gd name="T41" fmla="*/ 18 h 46"/>
                  <a:gd name="T42" fmla="*/ 45 w 46"/>
                  <a:gd name="T43" fmla="*/ 14 h 46"/>
                  <a:gd name="T44" fmla="*/ 42 w 46"/>
                  <a:gd name="T45" fmla="*/ 10 h 46"/>
                  <a:gd name="T46" fmla="*/ 40 w 46"/>
                  <a:gd name="T47" fmla="*/ 7 h 46"/>
                  <a:gd name="T48" fmla="*/ 36 w 46"/>
                  <a:gd name="T49" fmla="*/ 4 h 46"/>
                  <a:gd name="T50" fmla="*/ 33 w 46"/>
                  <a:gd name="T51" fmla="*/ 2 h 46"/>
                  <a:gd name="T52" fmla="*/ 28 w 46"/>
                  <a:gd name="T53" fmla="*/ 1 h 46"/>
                  <a:gd name="T54" fmla="*/ 24 w 46"/>
                  <a:gd name="T55" fmla="*/ 0 h 46"/>
                  <a:gd name="T56" fmla="*/ 24 w 46"/>
                  <a:gd name="T57" fmla="*/ 0 h 46"/>
                  <a:gd name="T58" fmla="*/ 18 w 46"/>
                  <a:gd name="T59" fmla="*/ 1 h 46"/>
                  <a:gd name="T60" fmla="*/ 14 w 46"/>
                  <a:gd name="T61" fmla="*/ 2 h 46"/>
                  <a:gd name="T62" fmla="*/ 10 w 46"/>
                  <a:gd name="T63" fmla="*/ 4 h 46"/>
                  <a:gd name="T64" fmla="*/ 7 w 46"/>
                  <a:gd name="T65" fmla="*/ 7 h 46"/>
                  <a:gd name="T66" fmla="*/ 4 w 46"/>
                  <a:gd name="T67" fmla="*/ 10 h 46"/>
                  <a:gd name="T68" fmla="*/ 2 w 46"/>
                  <a:gd name="T69" fmla="*/ 14 h 46"/>
                  <a:gd name="T70" fmla="*/ 1 w 46"/>
                  <a:gd name="T71" fmla="*/ 18 h 46"/>
                  <a:gd name="T72" fmla="*/ 0 w 46"/>
                  <a:gd name="T73" fmla="*/ 24 h 46"/>
                  <a:gd name="T74" fmla="*/ 0 w 46"/>
                  <a:gd name="T75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0" y="24"/>
                    </a:moveTo>
                    <a:lnTo>
                      <a:pt x="0" y="24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7" y="39"/>
                    </a:lnTo>
                    <a:lnTo>
                      <a:pt x="10" y="42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3" y="44"/>
                    </a:lnTo>
                    <a:lnTo>
                      <a:pt x="36" y="42"/>
                    </a:lnTo>
                    <a:lnTo>
                      <a:pt x="40" y="39"/>
                    </a:lnTo>
                    <a:lnTo>
                      <a:pt x="42" y="36"/>
                    </a:lnTo>
                    <a:lnTo>
                      <a:pt x="45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18"/>
                    </a:lnTo>
                    <a:lnTo>
                      <a:pt x="45" y="14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4" name="Freeform 80"/>
              <p:cNvSpPr>
                <a:spLocks/>
              </p:cNvSpPr>
              <p:nvPr/>
            </p:nvSpPr>
            <p:spPr bwMode="auto">
              <a:xfrm>
                <a:off x="1048" y="404"/>
                <a:ext cx="87" cy="34"/>
              </a:xfrm>
              <a:custGeom>
                <a:avLst/>
                <a:gdLst>
                  <a:gd name="T0" fmla="*/ 70 w 87"/>
                  <a:gd name="T1" fmla="*/ 27 h 34"/>
                  <a:gd name="T2" fmla="*/ 87 w 87"/>
                  <a:gd name="T3" fmla="*/ 0 h 34"/>
                  <a:gd name="T4" fmla="*/ 0 w 87"/>
                  <a:gd name="T5" fmla="*/ 0 h 34"/>
                  <a:gd name="T6" fmla="*/ 0 w 87"/>
                  <a:gd name="T7" fmla="*/ 0 h 34"/>
                  <a:gd name="T8" fmla="*/ 21 w 8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4">
                    <a:moveTo>
                      <a:pt x="70" y="27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5" name="Freeform 81"/>
              <p:cNvSpPr>
                <a:spLocks/>
              </p:cNvSpPr>
              <p:nvPr/>
            </p:nvSpPr>
            <p:spPr bwMode="auto">
              <a:xfrm>
                <a:off x="1062" y="432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73 w 73"/>
                  <a:gd name="T3" fmla="*/ 0 h 18"/>
                  <a:gd name="T4" fmla="*/ 64 w 73"/>
                  <a:gd name="T5" fmla="*/ 4 h 18"/>
                  <a:gd name="T6" fmla="*/ 54 w 73"/>
                  <a:gd name="T7" fmla="*/ 8 h 18"/>
                  <a:gd name="T8" fmla="*/ 38 w 73"/>
                  <a:gd name="T9" fmla="*/ 14 h 18"/>
                  <a:gd name="T10" fmla="*/ 24 w 73"/>
                  <a:gd name="T11" fmla="*/ 16 h 18"/>
                  <a:gd name="T12" fmla="*/ 12 w 73"/>
                  <a:gd name="T13" fmla="*/ 18 h 18"/>
                  <a:gd name="T14" fmla="*/ 0 w 73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73" y="0"/>
                    </a:lnTo>
                    <a:lnTo>
                      <a:pt x="64" y="4"/>
                    </a:lnTo>
                    <a:lnTo>
                      <a:pt x="54" y="8"/>
                    </a:lnTo>
                    <a:lnTo>
                      <a:pt x="38" y="14"/>
                    </a:lnTo>
                    <a:lnTo>
                      <a:pt x="24" y="16"/>
                    </a:lnTo>
                    <a:lnTo>
                      <a:pt x="12" y="18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6" name="Freeform 82"/>
              <p:cNvSpPr>
                <a:spLocks/>
              </p:cNvSpPr>
              <p:nvPr/>
            </p:nvSpPr>
            <p:spPr bwMode="auto">
              <a:xfrm>
                <a:off x="1091" y="453"/>
                <a:ext cx="27" cy="2"/>
              </a:xfrm>
              <a:custGeom>
                <a:avLst/>
                <a:gdLst>
                  <a:gd name="T0" fmla="*/ 27 w 27"/>
                  <a:gd name="T1" fmla="*/ 0 h 2"/>
                  <a:gd name="T2" fmla="*/ 27 w 27"/>
                  <a:gd name="T3" fmla="*/ 0 h 2"/>
                  <a:gd name="T4" fmla="*/ 18 w 27"/>
                  <a:gd name="T5" fmla="*/ 2 h 2"/>
                  <a:gd name="T6" fmla="*/ 11 w 27"/>
                  <a:gd name="T7" fmla="*/ 2 h 2"/>
                  <a:gd name="T8" fmla="*/ 0 w 2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">
                    <a:moveTo>
                      <a:pt x="27" y="0"/>
                    </a:moveTo>
                    <a:lnTo>
                      <a:pt x="27" y="0"/>
                    </a:lnTo>
                    <a:lnTo>
                      <a:pt x="18" y="2"/>
                    </a:lnTo>
                    <a:lnTo>
                      <a:pt x="11" y="2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7" name="Line 83"/>
              <p:cNvSpPr>
                <a:spLocks noChangeShapeType="1"/>
              </p:cNvSpPr>
              <p:nvPr/>
            </p:nvSpPr>
            <p:spPr bwMode="auto">
              <a:xfrm>
                <a:off x="1137" y="45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8" name="Freeform 84"/>
              <p:cNvSpPr>
                <a:spLocks noEditPoints="1"/>
              </p:cNvSpPr>
              <p:nvPr/>
            </p:nvSpPr>
            <p:spPr bwMode="auto">
              <a:xfrm>
                <a:off x="993" y="465"/>
                <a:ext cx="197" cy="220"/>
              </a:xfrm>
              <a:custGeom>
                <a:avLst/>
                <a:gdLst>
                  <a:gd name="T0" fmla="*/ 188 w 197"/>
                  <a:gd name="T1" fmla="*/ 38 h 220"/>
                  <a:gd name="T2" fmla="*/ 176 w 197"/>
                  <a:gd name="T3" fmla="*/ 24 h 220"/>
                  <a:gd name="T4" fmla="*/ 143 w 197"/>
                  <a:gd name="T5" fmla="*/ 6 h 220"/>
                  <a:gd name="T6" fmla="*/ 82 w 197"/>
                  <a:gd name="T7" fmla="*/ 0 h 220"/>
                  <a:gd name="T8" fmla="*/ 55 w 197"/>
                  <a:gd name="T9" fmla="*/ 6 h 220"/>
                  <a:gd name="T10" fmla="*/ 22 w 197"/>
                  <a:gd name="T11" fmla="*/ 24 h 220"/>
                  <a:gd name="T12" fmla="*/ 9 w 197"/>
                  <a:gd name="T13" fmla="*/ 38 h 220"/>
                  <a:gd name="T14" fmla="*/ 0 w 197"/>
                  <a:gd name="T15" fmla="*/ 187 h 220"/>
                  <a:gd name="T16" fmla="*/ 6 w 197"/>
                  <a:gd name="T17" fmla="*/ 205 h 220"/>
                  <a:gd name="T18" fmla="*/ 21 w 197"/>
                  <a:gd name="T19" fmla="*/ 217 h 220"/>
                  <a:gd name="T20" fmla="*/ 165 w 197"/>
                  <a:gd name="T21" fmla="*/ 220 h 220"/>
                  <a:gd name="T22" fmla="*/ 177 w 197"/>
                  <a:gd name="T23" fmla="*/ 217 h 220"/>
                  <a:gd name="T24" fmla="*/ 191 w 197"/>
                  <a:gd name="T25" fmla="*/ 205 h 220"/>
                  <a:gd name="T26" fmla="*/ 197 w 197"/>
                  <a:gd name="T27" fmla="*/ 187 h 220"/>
                  <a:gd name="T28" fmla="*/ 88 w 197"/>
                  <a:gd name="T29" fmla="*/ 156 h 220"/>
                  <a:gd name="T30" fmla="*/ 71 w 197"/>
                  <a:gd name="T31" fmla="*/ 152 h 220"/>
                  <a:gd name="T32" fmla="*/ 65 w 197"/>
                  <a:gd name="T33" fmla="*/ 149 h 220"/>
                  <a:gd name="T34" fmla="*/ 74 w 197"/>
                  <a:gd name="T35" fmla="*/ 129 h 220"/>
                  <a:gd name="T36" fmla="*/ 89 w 197"/>
                  <a:gd name="T37" fmla="*/ 134 h 220"/>
                  <a:gd name="T38" fmla="*/ 96 w 197"/>
                  <a:gd name="T39" fmla="*/ 135 h 220"/>
                  <a:gd name="T40" fmla="*/ 103 w 197"/>
                  <a:gd name="T41" fmla="*/ 133 h 220"/>
                  <a:gd name="T42" fmla="*/ 106 w 197"/>
                  <a:gd name="T43" fmla="*/ 129 h 220"/>
                  <a:gd name="T44" fmla="*/ 105 w 197"/>
                  <a:gd name="T45" fmla="*/ 127 h 220"/>
                  <a:gd name="T46" fmla="*/ 103 w 197"/>
                  <a:gd name="T47" fmla="*/ 125 h 220"/>
                  <a:gd name="T48" fmla="*/ 93 w 197"/>
                  <a:gd name="T49" fmla="*/ 119 h 220"/>
                  <a:gd name="T50" fmla="*/ 78 w 197"/>
                  <a:gd name="T51" fmla="*/ 113 h 220"/>
                  <a:gd name="T52" fmla="*/ 74 w 197"/>
                  <a:gd name="T53" fmla="*/ 110 h 220"/>
                  <a:gd name="T54" fmla="*/ 67 w 197"/>
                  <a:gd name="T55" fmla="*/ 97 h 220"/>
                  <a:gd name="T56" fmla="*/ 66 w 197"/>
                  <a:gd name="T57" fmla="*/ 92 h 220"/>
                  <a:gd name="T58" fmla="*/ 70 w 197"/>
                  <a:gd name="T59" fmla="*/ 79 h 220"/>
                  <a:gd name="T60" fmla="*/ 80 w 197"/>
                  <a:gd name="T61" fmla="*/ 69 h 220"/>
                  <a:gd name="T62" fmla="*/ 89 w 197"/>
                  <a:gd name="T63" fmla="*/ 65 h 220"/>
                  <a:gd name="T64" fmla="*/ 109 w 197"/>
                  <a:gd name="T65" fmla="*/ 64 h 220"/>
                  <a:gd name="T66" fmla="*/ 127 w 197"/>
                  <a:gd name="T67" fmla="*/ 69 h 220"/>
                  <a:gd name="T68" fmla="*/ 123 w 197"/>
                  <a:gd name="T69" fmla="*/ 91 h 220"/>
                  <a:gd name="T70" fmla="*/ 113 w 197"/>
                  <a:gd name="T71" fmla="*/ 86 h 220"/>
                  <a:gd name="T72" fmla="*/ 102 w 197"/>
                  <a:gd name="T73" fmla="*/ 84 h 220"/>
                  <a:gd name="T74" fmla="*/ 95 w 197"/>
                  <a:gd name="T75" fmla="*/ 86 h 220"/>
                  <a:gd name="T76" fmla="*/ 94 w 197"/>
                  <a:gd name="T77" fmla="*/ 88 h 220"/>
                  <a:gd name="T78" fmla="*/ 93 w 197"/>
                  <a:gd name="T79" fmla="*/ 90 h 220"/>
                  <a:gd name="T80" fmla="*/ 96 w 197"/>
                  <a:gd name="T81" fmla="*/ 94 h 220"/>
                  <a:gd name="T82" fmla="*/ 107 w 197"/>
                  <a:gd name="T83" fmla="*/ 99 h 220"/>
                  <a:gd name="T84" fmla="*/ 113 w 197"/>
                  <a:gd name="T85" fmla="*/ 101 h 220"/>
                  <a:gd name="T86" fmla="*/ 127 w 197"/>
                  <a:gd name="T87" fmla="*/ 110 h 220"/>
                  <a:gd name="T88" fmla="*/ 132 w 197"/>
                  <a:gd name="T89" fmla="*/ 122 h 220"/>
                  <a:gd name="T90" fmla="*/ 133 w 197"/>
                  <a:gd name="T91" fmla="*/ 127 h 220"/>
                  <a:gd name="T92" fmla="*/ 129 w 197"/>
                  <a:gd name="T93" fmla="*/ 141 h 220"/>
                  <a:gd name="T94" fmla="*/ 118 w 197"/>
                  <a:gd name="T95" fmla="*/ 151 h 220"/>
                  <a:gd name="T96" fmla="*/ 108 w 197"/>
                  <a:gd name="T97" fmla="*/ 15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7" h="220">
                    <a:moveTo>
                      <a:pt x="188" y="41"/>
                    </a:moveTo>
                    <a:lnTo>
                      <a:pt x="188" y="41"/>
                    </a:lnTo>
                    <a:lnTo>
                      <a:pt x="188" y="38"/>
                    </a:lnTo>
                    <a:lnTo>
                      <a:pt x="186" y="35"/>
                    </a:lnTo>
                    <a:lnTo>
                      <a:pt x="182" y="30"/>
                    </a:lnTo>
                    <a:lnTo>
                      <a:pt x="176" y="24"/>
                    </a:lnTo>
                    <a:lnTo>
                      <a:pt x="167" y="18"/>
                    </a:lnTo>
                    <a:lnTo>
                      <a:pt x="155" y="11"/>
                    </a:lnTo>
                    <a:lnTo>
                      <a:pt x="143" y="6"/>
                    </a:lnTo>
                    <a:lnTo>
                      <a:pt x="130" y="2"/>
                    </a:lnTo>
                    <a:lnTo>
                      <a:pt x="115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8" y="2"/>
                    </a:lnTo>
                    <a:lnTo>
                      <a:pt x="55" y="6"/>
                    </a:lnTo>
                    <a:lnTo>
                      <a:pt x="42" y="11"/>
                    </a:lnTo>
                    <a:lnTo>
                      <a:pt x="31" y="18"/>
                    </a:lnTo>
                    <a:lnTo>
                      <a:pt x="22" y="24"/>
                    </a:lnTo>
                    <a:lnTo>
                      <a:pt x="15" y="30"/>
                    </a:lnTo>
                    <a:lnTo>
                      <a:pt x="10" y="35"/>
                    </a:lnTo>
                    <a:lnTo>
                      <a:pt x="9" y="38"/>
                    </a:lnTo>
                    <a:lnTo>
                      <a:pt x="9" y="41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3"/>
                    </a:lnTo>
                    <a:lnTo>
                      <a:pt x="3" y="200"/>
                    </a:lnTo>
                    <a:lnTo>
                      <a:pt x="6" y="205"/>
                    </a:lnTo>
                    <a:lnTo>
                      <a:pt x="9" y="210"/>
                    </a:lnTo>
                    <a:lnTo>
                      <a:pt x="14" y="214"/>
                    </a:lnTo>
                    <a:lnTo>
                      <a:pt x="21" y="217"/>
                    </a:lnTo>
                    <a:lnTo>
                      <a:pt x="27" y="219"/>
                    </a:lnTo>
                    <a:lnTo>
                      <a:pt x="33" y="220"/>
                    </a:lnTo>
                    <a:lnTo>
                      <a:pt x="165" y="220"/>
                    </a:lnTo>
                    <a:lnTo>
                      <a:pt x="165" y="220"/>
                    </a:lnTo>
                    <a:lnTo>
                      <a:pt x="171" y="219"/>
                    </a:lnTo>
                    <a:lnTo>
                      <a:pt x="177" y="217"/>
                    </a:lnTo>
                    <a:lnTo>
                      <a:pt x="183" y="214"/>
                    </a:lnTo>
                    <a:lnTo>
                      <a:pt x="187" y="210"/>
                    </a:lnTo>
                    <a:lnTo>
                      <a:pt x="191" y="205"/>
                    </a:lnTo>
                    <a:lnTo>
                      <a:pt x="194" y="200"/>
                    </a:lnTo>
                    <a:lnTo>
                      <a:pt x="196" y="193"/>
                    </a:lnTo>
                    <a:lnTo>
                      <a:pt x="197" y="187"/>
                    </a:lnTo>
                    <a:lnTo>
                      <a:pt x="188" y="41"/>
                    </a:lnTo>
                    <a:close/>
                    <a:moveTo>
                      <a:pt x="88" y="169"/>
                    </a:moveTo>
                    <a:lnTo>
                      <a:pt x="88" y="156"/>
                    </a:lnTo>
                    <a:lnTo>
                      <a:pt x="88" y="156"/>
                    </a:lnTo>
                    <a:lnTo>
                      <a:pt x="76" y="153"/>
                    </a:lnTo>
                    <a:lnTo>
                      <a:pt x="71" y="152"/>
                    </a:lnTo>
                    <a:lnTo>
                      <a:pt x="67" y="150"/>
                    </a:lnTo>
                    <a:lnTo>
                      <a:pt x="67" y="150"/>
                    </a:lnTo>
                    <a:lnTo>
                      <a:pt x="65" y="149"/>
                    </a:lnTo>
                    <a:lnTo>
                      <a:pt x="71" y="128"/>
                    </a:lnTo>
                    <a:lnTo>
                      <a:pt x="74" y="129"/>
                    </a:lnTo>
                    <a:lnTo>
                      <a:pt x="74" y="129"/>
                    </a:lnTo>
                    <a:lnTo>
                      <a:pt x="78" y="131"/>
                    </a:lnTo>
                    <a:lnTo>
                      <a:pt x="83" y="133"/>
                    </a:lnTo>
                    <a:lnTo>
                      <a:pt x="89" y="134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100" y="134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5" y="132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5" y="127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99" y="122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82" y="115"/>
                    </a:lnTo>
                    <a:lnTo>
                      <a:pt x="78" y="113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1" y="106"/>
                    </a:lnTo>
                    <a:lnTo>
                      <a:pt x="68" y="102"/>
                    </a:lnTo>
                    <a:lnTo>
                      <a:pt x="67" y="97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7" y="88"/>
                    </a:lnTo>
                    <a:lnTo>
                      <a:pt x="68" y="82"/>
                    </a:lnTo>
                    <a:lnTo>
                      <a:pt x="70" y="79"/>
                    </a:lnTo>
                    <a:lnTo>
                      <a:pt x="72" y="75"/>
                    </a:lnTo>
                    <a:lnTo>
                      <a:pt x="76" y="72"/>
                    </a:lnTo>
                    <a:lnTo>
                      <a:pt x="80" y="69"/>
                    </a:lnTo>
                    <a:lnTo>
                      <a:pt x="84" y="67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89" y="52"/>
                    </a:lnTo>
                    <a:lnTo>
                      <a:pt x="109" y="52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9" y="66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29" y="70"/>
                    </a:lnTo>
                    <a:lnTo>
                      <a:pt x="123" y="91"/>
                    </a:lnTo>
                    <a:lnTo>
                      <a:pt x="120" y="90"/>
                    </a:lnTo>
                    <a:lnTo>
                      <a:pt x="120" y="90"/>
                    </a:lnTo>
                    <a:lnTo>
                      <a:pt x="113" y="86"/>
                    </a:lnTo>
                    <a:lnTo>
                      <a:pt x="108" y="85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97" y="85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4" y="88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100" y="96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13" y="101"/>
                    </a:lnTo>
                    <a:lnTo>
                      <a:pt x="118" y="104"/>
                    </a:lnTo>
                    <a:lnTo>
                      <a:pt x="122" y="107"/>
                    </a:lnTo>
                    <a:lnTo>
                      <a:pt x="127" y="110"/>
                    </a:lnTo>
                    <a:lnTo>
                      <a:pt x="129" y="113"/>
                    </a:lnTo>
                    <a:lnTo>
                      <a:pt x="131" y="117"/>
                    </a:lnTo>
                    <a:lnTo>
                      <a:pt x="132" y="122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2" y="132"/>
                    </a:lnTo>
                    <a:lnTo>
                      <a:pt x="131" y="137"/>
                    </a:lnTo>
                    <a:lnTo>
                      <a:pt x="129" y="141"/>
                    </a:lnTo>
                    <a:lnTo>
                      <a:pt x="125" y="144"/>
                    </a:lnTo>
                    <a:lnTo>
                      <a:pt x="122" y="148"/>
                    </a:lnTo>
                    <a:lnTo>
                      <a:pt x="118" y="151"/>
                    </a:lnTo>
                    <a:lnTo>
                      <a:pt x="113" y="153"/>
                    </a:lnTo>
                    <a:lnTo>
                      <a:pt x="108" y="154"/>
                    </a:lnTo>
                    <a:lnTo>
                      <a:pt x="108" y="154"/>
                    </a:lnTo>
                    <a:lnTo>
                      <a:pt x="108" y="169"/>
                    </a:lnTo>
                    <a:lnTo>
                      <a:pt x="88" y="16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9" name="Freeform 85"/>
              <p:cNvSpPr>
                <a:spLocks/>
              </p:cNvSpPr>
              <p:nvPr/>
            </p:nvSpPr>
            <p:spPr bwMode="auto">
              <a:xfrm>
                <a:off x="1591" y="340"/>
                <a:ext cx="125" cy="228"/>
              </a:xfrm>
              <a:custGeom>
                <a:avLst/>
                <a:gdLst>
                  <a:gd name="T0" fmla="*/ 0 w 125"/>
                  <a:gd name="T1" fmla="*/ 165 h 228"/>
                  <a:gd name="T2" fmla="*/ 0 w 125"/>
                  <a:gd name="T3" fmla="*/ 165 h 228"/>
                  <a:gd name="T4" fmla="*/ 1 w 125"/>
                  <a:gd name="T5" fmla="*/ 154 h 228"/>
                  <a:gd name="T6" fmla="*/ 2 w 125"/>
                  <a:gd name="T7" fmla="*/ 144 h 228"/>
                  <a:gd name="T8" fmla="*/ 5 w 125"/>
                  <a:gd name="T9" fmla="*/ 134 h 228"/>
                  <a:gd name="T10" fmla="*/ 8 w 125"/>
                  <a:gd name="T11" fmla="*/ 124 h 228"/>
                  <a:gd name="T12" fmla="*/ 17 w 125"/>
                  <a:gd name="T13" fmla="*/ 106 h 228"/>
                  <a:gd name="T14" fmla="*/ 27 w 125"/>
                  <a:gd name="T15" fmla="*/ 86 h 228"/>
                  <a:gd name="T16" fmla="*/ 38 w 125"/>
                  <a:gd name="T17" fmla="*/ 66 h 228"/>
                  <a:gd name="T18" fmla="*/ 48 w 125"/>
                  <a:gd name="T19" fmla="*/ 46 h 228"/>
                  <a:gd name="T20" fmla="*/ 53 w 125"/>
                  <a:gd name="T21" fmla="*/ 36 h 228"/>
                  <a:gd name="T22" fmla="*/ 56 w 125"/>
                  <a:gd name="T23" fmla="*/ 24 h 228"/>
                  <a:gd name="T24" fmla="*/ 60 w 125"/>
                  <a:gd name="T25" fmla="*/ 12 h 228"/>
                  <a:gd name="T26" fmla="*/ 62 w 125"/>
                  <a:gd name="T27" fmla="*/ 0 h 228"/>
                  <a:gd name="T28" fmla="*/ 62 w 125"/>
                  <a:gd name="T29" fmla="*/ 0 h 228"/>
                  <a:gd name="T30" fmla="*/ 65 w 125"/>
                  <a:gd name="T31" fmla="*/ 12 h 228"/>
                  <a:gd name="T32" fmla="*/ 68 w 125"/>
                  <a:gd name="T33" fmla="*/ 24 h 228"/>
                  <a:gd name="T34" fmla="*/ 73 w 125"/>
                  <a:gd name="T35" fmla="*/ 36 h 228"/>
                  <a:gd name="T36" fmla="*/ 77 w 125"/>
                  <a:gd name="T37" fmla="*/ 46 h 228"/>
                  <a:gd name="T38" fmla="*/ 87 w 125"/>
                  <a:gd name="T39" fmla="*/ 66 h 228"/>
                  <a:gd name="T40" fmla="*/ 98 w 125"/>
                  <a:gd name="T41" fmla="*/ 86 h 228"/>
                  <a:gd name="T42" fmla="*/ 109 w 125"/>
                  <a:gd name="T43" fmla="*/ 106 h 228"/>
                  <a:gd name="T44" fmla="*/ 117 w 125"/>
                  <a:gd name="T45" fmla="*/ 124 h 228"/>
                  <a:gd name="T46" fmla="*/ 120 w 125"/>
                  <a:gd name="T47" fmla="*/ 134 h 228"/>
                  <a:gd name="T48" fmla="*/ 123 w 125"/>
                  <a:gd name="T49" fmla="*/ 144 h 228"/>
                  <a:gd name="T50" fmla="*/ 125 w 125"/>
                  <a:gd name="T51" fmla="*/ 154 h 228"/>
                  <a:gd name="T52" fmla="*/ 125 w 125"/>
                  <a:gd name="T53" fmla="*/ 165 h 228"/>
                  <a:gd name="T54" fmla="*/ 125 w 125"/>
                  <a:gd name="T55" fmla="*/ 165 h 228"/>
                  <a:gd name="T56" fmla="*/ 125 w 125"/>
                  <a:gd name="T57" fmla="*/ 171 h 228"/>
                  <a:gd name="T58" fmla="*/ 124 w 125"/>
                  <a:gd name="T59" fmla="*/ 178 h 228"/>
                  <a:gd name="T60" fmla="*/ 122 w 125"/>
                  <a:gd name="T61" fmla="*/ 184 h 228"/>
                  <a:gd name="T62" fmla="*/ 120 w 125"/>
                  <a:gd name="T63" fmla="*/ 189 h 228"/>
                  <a:gd name="T64" fmla="*/ 115 w 125"/>
                  <a:gd name="T65" fmla="*/ 200 h 228"/>
                  <a:gd name="T66" fmla="*/ 107 w 125"/>
                  <a:gd name="T67" fmla="*/ 209 h 228"/>
                  <a:gd name="T68" fmla="*/ 97 w 125"/>
                  <a:gd name="T69" fmla="*/ 217 h 228"/>
                  <a:gd name="T70" fmla="*/ 87 w 125"/>
                  <a:gd name="T71" fmla="*/ 223 h 228"/>
                  <a:gd name="T72" fmla="*/ 81 w 125"/>
                  <a:gd name="T73" fmla="*/ 225 h 228"/>
                  <a:gd name="T74" fmla="*/ 75 w 125"/>
                  <a:gd name="T75" fmla="*/ 226 h 228"/>
                  <a:gd name="T76" fmla="*/ 68 w 125"/>
                  <a:gd name="T77" fmla="*/ 227 h 228"/>
                  <a:gd name="T78" fmla="*/ 62 w 125"/>
                  <a:gd name="T79" fmla="*/ 228 h 228"/>
                  <a:gd name="T80" fmla="*/ 62 w 125"/>
                  <a:gd name="T81" fmla="*/ 228 h 228"/>
                  <a:gd name="T82" fmla="*/ 56 w 125"/>
                  <a:gd name="T83" fmla="*/ 227 h 228"/>
                  <a:gd name="T84" fmla="*/ 50 w 125"/>
                  <a:gd name="T85" fmla="*/ 226 h 228"/>
                  <a:gd name="T86" fmla="*/ 44 w 125"/>
                  <a:gd name="T87" fmla="*/ 225 h 228"/>
                  <a:gd name="T88" fmla="*/ 38 w 125"/>
                  <a:gd name="T89" fmla="*/ 223 h 228"/>
                  <a:gd name="T90" fmla="*/ 27 w 125"/>
                  <a:gd name="T91" fmla="*/ 217 h 228"/>
                  <a:gd name="T92" fmla="*/ 18 w 125"/>
                  <a:gd name="T93" fmla="*/ 209 h 228"/>
                  <a:gd name="T94" fmla="*/ 10 w 125"/>
                  <a:gd name="T95" fmla="*/ 200 h 228"/>
                  <a:gd name="T96" fmla="*/ 5 w 125"/>
                  <a:gd name="T97" fmla="*/ 189 h 228"/>
                  <a:gd name="T98" fmla="*/ 3 w 125"/>
                  <a:gd name="T99" fmla="*/ 184 h 228"/>
                  <a:gd name="T100" fmla="*/ 1 w 125"/>
                  <a:gd name="T101" fmla="*/ 178 h 228"/>
                  <a:gd name="T102" fmla="*/ 0 w 125"/>
                  <a:gd name="T103" fmla="*/ 171 h 228"/>
                  <a:gd name="T104" fmla="*/ 0 w 125"/>
                  <a:gd name="T105" fmla="*/ 165 h 228"/>
                  <a:gd name="T106" fmla="*/ 0 w 125"/>
                  <a:gd name="T107" fmla="*/ 165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228">
                    <a:moveTo>
                      <a:pt x="0" y="165"/>
                    </a:moveTo>
                    <a:lnTo>
                      <a:pt x="0" y="165"/>
                    </a:lnTo>
                    <a:lnTo>
                      <a:pt x="1" y="154"/>
                    </a:lnTo>
                    <a:lnTo>
                      <a:pt x="2" y="144"/>
                    </a:lnTo>
                    <a:lnTo>
                      <a:pt x="5" y="134"/>
                    </a:lnTo>
                    <a:lnTo>
                      <a:pt x="8" y="124"/>
                    </a:lnTo>
                    <a:lnTo>
                      <a:pt x="17" y="106"/>
                    </a:lnTo>
                    <a:lnTo>
                      <a:pt x="27" y="86"/>
                    </a:lnTo>
                    <a:lnTo>
                      <a:pt x="38" y="66"/>
                    </a:lnTo>
                    <a:lnTo>
                      <a:pt x="48" y="46"/>
                    </a:lnTo>
                    <a:lnTo>
                      <a:pt x="53" y="36"/>
                    </a:lnTo>
                    <a:lnTo>
                      <a:pt x="56" y="24"/>
                    </a:lnTo>
                    <a:lnTo>
                      <a:pt x="60" y="1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12"/>
                    </a:lnTo>
                    <a:lnTo>
                      <a:pt x="68" y="24"/>
                    </a:lnTo>
                    <a:lnTo>
                      <a:pt x="73" y="36"/>
                    </a:lnTo>
                    <a:lnTo>
                      <a:pt x="77" y="46"/>
                    </a:lnTo>
                    <a:lnTo>
                      <a:pt x="87" y="66"/>
                    </a:lnTo>
                    <a:lnTo>
                      <a:pt x="98" y="86"/>
                    </a:lnTo>
                    <a:lnTo>
                      <a:pt x="109" y="106"/>
                    </a:lnTo>
                    <a:lnTo>
                      <a:pt x="117" y="124"/>
                    </a:lnTo>
                    <a:lnTo>
                      <a:pt x="120" y="134"/>
                    </a:lnTo>
                    <a:lnTo>
                      <a:pt x="123" y="144"/>
                    </a:lnTo>
                    <a:lnTo>
                      <a:pt x="125" y="154"/>
                    </a:lnTo>
                    <a:lnTo>
                      <a:pt x="125" y="165"/>
                    </a:lnTo>
                    <a:lnTo>
                      <a:pt x="125" y="165"/>
                    </a:lnTo>
                    <a:lnTo>
                      <a:pt x="125" y="171"/>
                    </a:lnTo>
                    <a:lnTo>
                      <a:pt x="124" y="178"/>
                    </a:lnTo>
                    <a:lnTo>
                      <a:pt x="122" y="184"/>
                    </a:lnTo>
                    <a:lnTo>
                      <a:pt x="120" y="189"/>
                    </a:lnTo>
                    <a:lnTo>
                      <a:pt x="115" y="200"/>
                    </a:lnTo>
                    <a:lnTo>
                      <a:pt x="107" y="209"/>
                    </a:lnTo>
                    <a:lnTo>
                      <a:pt x="97" y="217"/>
                    </a:lnTo>
                    <a:lnTo>
                      <a:pt x="87" y="223"/>
                    </a:lnTo>
                    <a:lnTo>
                      <a:pt x="81" y="225"/>
                    </a:lnTo>
                    <a:lnTo>
                      <a:pt x="75" y="226"/>
                    </a:lnTo>
                    <a:lnTo>
                      <a:pt x="68" y="227"/>
                    </a:lnTo>
                    <a:lnTo>
                      <a:pt x="62" y="228"/>
                    </a:lnTo>
                    <a:lnTo>
                      <a:pt x="62" y="228"/>
                    </a:lnTo>
                    <a:lnTo>
                      <a:pt x="56" y="227"/>
                    </a:lnTo>
                    <a:lnTo>
                      <a:pt x="50" y="226"/>
                    </a:lnTo>
                    <a:lnTo>
                      <a:pt x="44" y="225"/>
                    </a:lnTo>
                    <a:lnTo>
                      <a:pt x="38" y="223"/>
                    </a:lnTo>
                    <a:lnTo>
                      <a:pt x="27" y="217"/>
                    </a:lnTo>
                    <a:lnTo>
                      <a:pt x="18" y="209"/>
                    </a:lnTo>
                    <a:lnTo>
                      <a:pt x="10" y="200"/>
                    </a:lnTo>
                    <a:lnTo>
                      <a:pt x="5" y="189"/>
                    </a:lnTo>
                    <a:lnTo>
                      <a:pt x="3" y="184"/>
                    </a:lnTo>
                    <a:lnTo>
                      <a:pt x="1" y="178"/>
                    </a:lnTo>
                    <a:lnTo>
                      <a:pt x="0" y="171"/>
                    </a:lnTo>
                    <a:lnTo>
                      <a:pt x="0" y="165"/>
                    </a:lnTo>
                    <a:lnTo>
                      <a:pt x="0" y="16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0" name="Line 86"/>
              <p:cNvSpPr>
                <a:spLocks noChangeShapeType="1"/>
              </p:cNvSpPr>
              <p:nvPr/>
            </p:nvSpPr>
            <p:spPr bwMode="auto">
              <a:xfrm>
                <a:off x="1613" y="505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1" name="Freeform 87"/>
              <p:cNvSpPr>
                <a:spLocks/>
              </p:cNvSpPr>
              <p:nvPr/>
            </p:nvSpPr>
            <p:spPr bwMode="auto">
              <a:xfrm>
                <a:off x="1610" y="433"/>
                <a:ext cx="29" cy="68"/>
              </a:xfrm>
              <a:custGeom>
                <a:avLst/>
                <a:gdLst>
                  <a:gd name="T0" fmla="*/ 29 w 29"/>
                  <a:gd name="T1" fmla="*/ 1 h 68"/>
                  <a:gd name="T2" fmla="*/ 29 w 29"/>
                  <a:gd name="T3" fmla="*/ 1 h 68"/>
                  <a:gd name="T4" fmla="*/ 26 w 29"/>
                  <a:gd name="T5" fmla="*/ 0 h 68"/>
                  <a:gd name="T6" fmla="*/ 24 w 29"/>
                  <a:gd name="T7" fmla="*/ 2 h 68"/>
                  <a:gd name="T8" fmla="*/ 24 w 29"/>
                  <a:gd name="T9" fmla="*/ 2 h 68"/>
                  <a:gd name="T10" fmla="*/ 24 w 29"/>
                  <a:gd name="T11" fmla="*/ 2 h 68"/>
                  <a:gd name="T12" fmla="*/ 14 w 29"/>
                  <a:gd name="T13" fmla="*/ 19 h 68"/>
                  <a:gd name="T14" fmla="*/ 7 w 29"/>
                  <a:gd name="T15" fmla="*/ 35 h 68"/>
                  <a:gd name="T16" fmla="*/ 4 w 29"/>
                  <a:gd name="T17" fmla="*/ 43 h 68"/>
                  <a:gd name="T18" fmla="*/ 1 w 29"/>
                  <a:gd name="T19" fmla="*/ 52 h 68"/>
                  <a:gd name="T20" fmla="*/ 0 w 29"/>
                  <a:gd name="T21" fmla="*/ 60 h 68"/>
                  <a:gd name="T22" fmla="*/ 0 w 29"/>
                  <a:gd name="T23" fmla="*/ 68 h 68"/>
                  <a:gd name="T24" fmla="*/ 0 w 29"/>
                  <a:gd name="T2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68">
                    <a:moveTo>
                      <a:pt x="29" y="1"/>
                    </a:moveTo>
                    <a:lnTo>
                      <a:pt x="29" y="1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4" y="19"/>
                    </a:lnTo>
                    <a:lnTo>
                      <a:pt x="7" y="35"/>
                    </a:lnTo>
                    <a:lnTo>
                      <a:pt x="4" y="43"/>
                    </a:lnTo>
                    <a:lnTo>
                      <a:pt x="1" y="52"/>
                    </a:lnTo>
                    <a:lnTo>
                      <a:pt x="0" y="60"/>
                    </a:lnTo>
                    <a:lnTo>
                      <a:pt x="0" y="68"/>
                    </a:lnTo>
                    <a:lnTo>
                      <a:pt x="0" y="6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2" name="Freeform 88"/>
              <p:cNvSpPr>
                <a:spLocks/>
              </p:cNvSpPr>
              <p:nvPr/>
            </p:nvSpPr>
            <p:spPr bwMode="auto">
              <a:xfrm>
                <a:off x="3077" y="1985"/>
                <a:ext cx="88" cy="161"/>
              </a:xfrm>
              <a:custGeom>
                <a:avLst/>
                <a:gdLst>
                  <a:gd name="T0" fmla="*/ 0 w 88"/>
                  <a:gd name="T1" fmla="*/ 116 h 161"/>
                  <a:gd name="T2" fmla="*/ 0 w 88"/>
                  <a:gd name="T3" fmla="*/ 116 h 161"/>
                  <a:gd name="T4" fmla="*/ 0 w 88"/>
                  <a:gd name="T5" fmla="*/ 109 h 161"/>
                  <a:gd name="T6" fmla="*/ 2 w 88"/>
                  <a:gd name="T7" fmla="*/ 102 h 161"/>
                  <a:gd name="T8" fmla="*/ 3 w 88"/>
                  <a:gd name="T9" fmla="*/ 95 h 161"/>
                  <a:gd name="T10" fmla="*/ 6 w 88"/>
                  <a:gd name="T11" fmla="*/ 88 h 161"/>
                  <a:gd name="T12" fmla="*/ 12 w 88"/>
                  <a:gd name="T13" fmla="*/ 74 h 161"/>
                  <a:gd name="T14" fmla="*/ 19 w 88"/>
                  <a:gd name="T15" fmla="*/ 61 h 161"/>
                  <a:gd name="T16" fmla="*/ 26 w 88"/>
                  <a:gd name="T17" fmla="*/ 47 h 161"/>
                  <a:gd name="T18" fmla="*/ 34 w 88"/>
                  <a:gd name="T19" fmla="*/ 33 h 161"/>
                  <a:gd name="T20" fmla="*/ 40 w 88"/>
                  <a:gd name="T21" fmla="*/ 17 h 161"/>
                  <a:gd name="T22" fmla="*/ 43 w 88"/>
                  <a:gd name="T23" fmla="*/ 8 h 161"/>
                  <a:gd name="T24" fmla="*/ 44 w 88"/>
                  <a:gd name="T25" fmla="*/ 0 h 161"/>
                  <a:gd name="T26" fmla="*/ 44 w 88"/>
                  <a:gd name="T27" fmla="*/ 0 h 161"/>
                  <a:gd name="T28" fmla="*/ 46 w 88"/>
                  <a:gd name="T29" fmla="*/ 8 h 161"/>
                  <a:gd name="T30" fmla="*/ 48 w 88"/>
                  <a:gd name="T31" fmla="*/ 17 h 161"/>
                  <a:gd name="T32" fmla="*/ 54 w 88"/>
                  <a:gd name="T33" fmla="*/ 33 h 161"/>
                  <a:gd name="T34" fmla="*/ 61 w 88"/>
                  <a:gd name="T35" fmla="*/ 47 h 161"/>
                  <a:gd name="T36" fmla="*/ 70 w 88"/>
                  <a:gd name="T37" fmla="*/ 61 h 161"/>
                  <a:gd name="T38" fmla="*/ 77 w 88"/>
                  <a:gd name="T39" fmla="*/ 74 h 161"/>
                  <a:gd name="T40" fmla="*/ 83 w 88"/>
                  <a:gd name="T41" fmla="*/ 88 h 161"/>
                  <a:gd name="T42" fmla="*/ 85 w 88"/>
                  <a:gd name="T43" fmla="*/ 95 h 161"/>
                  <a:gd name="T44" fmla="*/ 87 w 88"/>
                  <a:gd name="T45" fmla="*/ 102 h 161"/>
                  <a:gd name="T46" fmla="*/ 88 w 88"/>
                  <a:gd name="T47" fmla="*/ 109 h 161"/>
                  <a:gd name="T48" fmla="*/ 88 w 88"/>
                  <a:gd name="T49" fmla="*/ 116 h 161"/>
                  <a:gd name="T50" fmla="*/ 88 w 88"/>
                  <a:gd name="T51" fmla="*/ 116 h 161"/>
                  <a:gd name="T52" fmla="*/ 88 w 88"/>
                  <a:gd name="T53" fmla="*/ 126 h 161"/>
                  <a:gd name="T54" fmla="*/ 85 w 88"/>
                  <a:gd name="T55" fmla="*/ 134 h 161"/>
                  <a:gd name="T56" fmla="*/ 81 w 88"/>
                  <a:gd name="T57" fmla="*/ 141 h 161"/>
                  <a:gd name="T58" fmla="*/ 76 w 88"/>
                  <a:gd name="T59" fmla="*/ 148 h 161"/>
                  <a:gd name="T60" fmla="*/ 69 w 88"/>
                  <a:gd name="T61" fmla="*/ 153 h 161"/>
                  <a:gd name="T62" fmla="*/ 61 w 88"/>
                  <a:gd name="T63" fmla="*/ 158 h 161"/>
                  <a:gd name="T64" fmla="*/ 53 w 88"/>
                  <a:gd name="T65" fmla="*/ 161 h 161"/>
                  <a:gd name="T66" fmla="*/ 44 w 88"/>
                  <a:gd name="T67" fmla="*/ 161 h 161"/>
                  <a:gd name="T68" fmla="*/ 44 w 88"/>
                  <a:gd name="T69" fmla="*/ 161 h 161"/>
                  <a:gd name="T70" fmla="*/ 36 w 88"/>
                  <a:gd name="T71" fmla="*/ 161 h 161"/>
                  <a:gd name="T72" fmla="*/ 26 w 88"/>
                  <a:gd name="T73" fmla="*/ 158 h 161"/>
                  <a:gd name="T74" fmla="*/ 19 w 88"/>
                  <a:gd name="T75" fmla="*/ 153 h 161"/>
                  <a:gd name="T76" fmla="*/ 13 w 88"/>
                  <a:gd name="T77" fmla="*/ 148 h 161"/>
                  <a:gd name="T78" fmla="*/ 7 w 88"/>
                  <a:gd name="T79" fmla="*/ 141 h 161"/>
                  <a:gd name="T80" fmla="*/ 3 w 88"/>
                  <a:gd name="T81" fmla="*/ 134 h 161"/>
                  <a:gd name="T82" fmla="*/ 1 w 88"/>
                  <a:gd name="T83" fmla="*/ 126 h 161"/>
                  <a:gd name="T84" fmla="*/ 0 w 88"/>
                  <a:gd name="T85" fmla="*/ 116 h 161"/>
                  <a:gd name="T86" fmla="*/ 0 w 88"/>
                  <a:gd name="T87" fmla="*/ 11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8" h="161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09"/>
                    </a:lnTo>
                    <a:lnTo>
                      <a:pt x="2" y="102"/>
                    </a:lnTo>
                    <a:lnTo>
                      <a:pt x="3" y="95"/>
                    </a:lnTo>
                    <a:lnTo>
                      <a:pt x="6" y="88"/>
                    </a:lnTo>
                    <a:lnTo>
                      <a:pt x="12" y="74"/>
                    </a:lnTo>
                    <a:lnTo>
                      <a:pt x="19" y="61"/>
                    </a:lnTo>
                    <a:lnTo>
                      <a:pt x="26" y="47"/>
                    </a:lnTo>
                    <a:lnTo>
                      <a:pt x="34" y="33"/>
                    </a:lnTo>
                    <a:lnTo>
                      <a:pt x="40" y="17"/>
                    </a:lnTo>
                    <a:lnTo>
                      <a:pt x="43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8"/>
                    </a:lnTo>
                    <a:lnTo>
                      <a:pt x="48" y="17"/>
                    </a:lnTo>
                    <a:lnTo>
                      <a:pt x="54" y="33"/>
                    </a:lnTo>
                    <a:lnTo>
                      <a:pt x="61" y="47"/>
                    </a:lnTo>
                    <a:lnTo>
                      <a:pt x="70" y="61"/>
                    </a:lnTo>
                    <a:lnTo>
                      <a:pt x="77" y="74"/>
                    </a:lnTo>
                    <a:lnTo>
                      <a:pt x="83" y="88"/>
                    </a:lnTo>
                    <a:lnTo>
                      <a:pt x="85" y="95"/>
                    </a:lnTo>
                    <a:lnTo>
                      <a:pt x="87" y="102"/>
                    </a:lnTo>
                    <a:lnTo>
                      <a:pt x="88" y="109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8" y="126"/>
                    </a:lnTo>
                    <a:lnTo>
                      <a:pt x="85" y="134"/>
                    </a:lnTo>
                    <a:lnTo>
                      <a:pt x="81" y="141"/>
                    </a:lnTo>
                    <a:lnTo>
                      <a:pt x="76" y="148"/>
                    </a:lnTo>
                    <a:lnTo>
                      <a:pt x="69" y="153"/>
                    </a:lnTo>
                    <a:lnTo>
                      <a:pt x="61" y="158"/>
                    </a:lnTo>
                    <a:lnTo>
                      <a:pt x="53" y="161"/>
                    </a:lnTo>
                    <a:lnTo>
                      <a:pt x="44" y="161"/>
                    </a:lnTo>
                    <a:lnTo>
                      <a:pt x="44" y="161"/>
                    </a:lnTo>
                    <a:lnTo>
                      <a:pt x="36" y="161"/>
                    </a:lnTo>
                    <a:lnTo>
                      <a:pt x="26" y="158"/>
                    </a:lnTo>
                    <a:lnTo>
                      <a:pt x="19" y="153"/>
                    </a:lnTo>
                    <a:lnTo>
                      <a:pt x="13" y="148"/>
                    </a:lnTo>
                    <a:lnTo>
                      <a:pt x="7" y="141"/>
                    </a:lnTo>
                    <a:lnTo>
                      <a:pt x="3" y="134"/>
                    </a:lnTo>
                    <a:lnTo>
                      <a:pt x="1" y="126"/>
                    </a:lnTo>
                    <a:lnTo>
                      <a:pt x="0" y="116"/>
                    </a:lnTo>
                    <a:lnTo>
                      <a:pt x="0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3" name="Line 89"/>
              <p:cNvSpPr>
                <a:spLocks noChangeShapeType="1"/>
              </p:cNvSpPr>
              <p:nvPr/>
            </p:nvSpPr>
            <p:spPr bwMode="auto">
              <a:xfrm>
                <a:off x="3095" y="2099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4" name="Line 90"/>
              <p:cNvSpPr>
                <a:spLocks noChangeShapeType="1"/>
              </p:cNvSpPr>
              <p:nvPr/>
            </p:nvSpPr>
            <p:spPr bwMode="auto">
              <a:xfrm>
                <a:off x="3093" y="2101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5" name="Freeform 91"/>
              <p:cNvSpPr>
                <a:spLocks/>
              </p:cNvSpPr>
              <p:nvPr/>
            </p:nvSpPr>
            <p:spPr bwMode="auto">
              <a:xfrm>
                <a:off x="3090" y="2051"/>
                <a:ext cx="21" cy="48"/>
              </a:xfrm>
              <a:custGeom>
                <a:avLst/>
                <a:gdLst>
                  <a:gd name="T0" fmla="*/ 21 w 21"/>
                  <a:gd name="T1" fmla="*/ 0 h 48"/>
                  <a:gd name="T2" fmla="*/ 21 w 21"/>
                  <a:gd name="T3" fmla="*/ 0 h 48"/>
                  <a:gd name="T4" fmla="*/ 19 w 21"/>
                  <a:gd name="T5" fmla="*/ 0 h 48"/>
                  <a:gd name="T6" fmla="*/ 18 w 21"/>
                  <a:gd name="T7" fmla="*/ 1 h 48"/>
                  <a:gd name="T8" fmla="*/ 18 w 21"/>
                  <a:gd name="T9" fmla="*/ 1 h 48"/>
                  <a:gd name="T10" fmla="*/ 18 w 21"/>
                  <a:gd name="T11" fmla="*/ 1 h 48"/>
                  <a:gd name="T12" fmla="*/ 11 w 21"/>
                  <a:gd name="T13" fmla="*/ 13 h 48"/>
                  <a:gd name="T14" fmla="*/ 5 w 21"/>
                  <a:gd name="T15" fmla="*/ 25 h 48"/>
                  <a:gd name="T16" fmla="*/ 2 w 21"/>
                  <a:gd name="T17" fmla="*/ 36 h 48"/>
                  <a:gd name="T18" fmla="*/ 0 w 21"/>
                  <a:gd name="T19" fmla="*/ 42 h 48"/>
                  <a:gd name="T20" fmla="*/ 0 w 21"/>
                  <a:gd name="T21" fmla="*/ 48 h 48"/>
                  <a:gd name="T22" fmla="*/ 0 w 21"/>
                  <a:gd name="T2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8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1" y="13"/>
                    </a:lnTo>
                    <a:lnTo>
                      <a:pt x="5" y="25"/>
                    </a:lnTo>
                    <a:lnTo>
                      <a:pt x="2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6" name="Freeform 92"/>
              <p:cNvSpPr>
                <a:spLocks/>
              </p:cNvSpPr>
              <p:nvPr/>
            </p:nvSpPr>
            <p:spPr bwMode="auto">
              <a:xfrm>
                <a:off x="825" y="1624"/>
                <a:ext cx="69" cy="126"/>
              </a:xfrm>
              <a:custGeom>
                <a:avLst/>
                <a:gdLst>
                  <a:gd name="T0" fmla="*/ 0 w 69"/>
                  <a:gd name="T1" fmla="*/ 92 h 126"/>
                  <a:gd name="T2" fmla="*/ 0 w 69"/>
                  <a:gd name="T3" fmla="*/ 92 h 126"/>
                  <a:gd name="T4" fmla="*/ 0 w 69"/>
                  <a:gd name="T5" fmla="*/ 86 h 126"/>
                  <a:gd name="T6" fmla="*/ 1 w 69"/>
                  <a:gd name="T7" fmla="*/ 80 h 126"/>
                  <a:gd name="T8" fmla="*/ 4 w 69"/>
                  <a:gd name="T9" fmla="*/ 69 h 126"/>
                  <a:gd name="T10" fmla="*/ 10 w 69"/>
                  <a:gd name="T11" fmla="*/ 59 h 126"/>
                  <a:gd name="T12" fmla="*/ 15 w 69"/>
                  <a:gd name="T13" fmla="*/ 47 h 126"/>
                  <a:gd name="T14" fmla="*/ 21 w 69"/>
                  <a:gd name="T15" fmla="*/ 37 h 126"/>
                  <a:gd name="T16" fmla="*/ 27 w 69"/>
                  <a:gd name="T17" fmla="*/ 26 h 126"/>
                  <a:gd name="T18" fmla="*/ 31 w 69"/>
                  <a:gd name="T19" fmla="*/ 14 h 126"/>
                  <a:gd name="T20" fmla="*/ 34 w 69"/>
                  <a:gd name="T21" fmla="*/ 0 h 126"/>
                  <a:gd name="T22" fmla="*/ 34 w 69"/>
                  <a:gd name="T23" fmla="*/ 0 h 126"/>
                  <a:gd name="T24" fmla="*/ 37 w 69"/>
                  <a:gd name="T25" fmla="*/ 14 h 126"/>
                  <a:gd name="T26" fmla="*/ 43 w 69"/>
                  <a:gd name="T27" fmla="*/ 26 h 126"/>
                  <a:gd name="T28" fmla="*/ 49 w 69"/>
                  <a:gd name="T29" fmla="*/ 37 h 126"/>
                  <a:gd name="T30" fmla="*/ 54 w 69"/>
                  <a:gd name="T31" fmla="*/ 47 h 126"/>
                  <a:gd name="T32" fmla="*/ 60 w 69"/>
                  <a:gd name="T33" fmla="*/ 59 h 126"/>
                  <a:gd name="T34" fmla="*/ 65 w 69"/>
                  <a:gd name="T35" fmla="*/ 69 h 126"/>
                  <a:gd name="T36" fmla="*/ 68 w 69"/>
                  <a:gd name="T37" fmla="*/ 80 h 126"/>
                  <a:gd name="T38" fmla="*/ 69 w 69"/>
                  <a:gd name="T39" fmla="*/ 86 h 126"/>
                  <a:gd name="T40" fmla="*/ 69 w 69"/>
                  <a:gd name="T41" fmla="*/ 92 h 126"/>
                  <a:gd name="T42" fmla="*/ 69 w 69"/>
                  <a:gd name="T43" fmla="*/ 92 h 126"/>
                  <a:gd name="T44" fmla="*/ 68 w 69"/>
                  <a:gd name="T45" fmla="*/ 99 h 126"/>
                  <a:gd name="T46" fmla="*/ 66 w 69"/>
                  <a:gd name="T47" fmla="*/ 105 h 126"/>
                  <a:gd name="T48" fmla="*/ 63 w 69"/>
                  <a:gd name="T49" fmla="*/ 111 h 126"/>
                  <a:gd name="T50" fmla="*/ 59 w 69"/>
                  <a:gd name="T51" fmla="*/ 116 h 126"/>
                  <a:gd name="T52" fmla="*/ 54 w 69"/>
                  <a:gd name="T53" fmla="*/ 121 h 126"/>
                  <a:gd name="T54" fmla="*/ 49 w 69"/>
                  <a:gd name="T55" fmla="*/ 124 h 126"/>
                  <a:gd name="T56" fmla="*/ 42 w 69"/>
                  <a:gd name="T57" fmla="*/ 126 h 126"/>
                  <a:gd name="T58" fmla="*/ 34 w 69"/>
                  <a:gd name="T59" fmla="*/ 126 h 126"/>
                  <a:gd name="T60" fmla="*/ 34 w 69"/>
                  <a:gd name="T61" fmla="*/ 126 h 126"/>
                  <a:gd name="T62" fmla="*/ 28 w 69"/>
                  <a:gd name="T63" fmla="*/ 126 h 126"/>
                  <a:gd name="T64" fmla="*/ 21 w 69"/>
                  <a:gd name="T65" fmla="*/ 124 h 126"/>
                  <a:gd name="T66" fmla="*/ 15 w 69"/>
                  <a:gd name="T67" fmla="*/ 121 h 126"/>
                  <a:gd name="T68" fmla="*/ 10 w 69"/>
                  <a:gd name="T69" fmla="*/ 116 h 126"/>
                  <a:gd name="T70" fmla="*/ 6 w 69"/>
                  <a:gd name="T71" fmla="*/ 111 h 126"/>
                  <a:gd name="T72" fmla="*/ 2 w 69"/>
                  <a:gd name="T73" fmla="*/ 105 h 126"/>
                  <a:gd name="T74" fmla="*/ 0 w 69"/>
                  <a:gd name="T75" fmla="*/ 99 h 126"/>
                  <a:gd name="T76" fmla="*/ 0 w 69"/>
                  <a:gd name="T77" fmla="*/ 92 h 126"/>
                  <a:gd name="T78" fmla="*/ 0 w 69"/>
                  <a:gd name="T79" fmla="*/ 9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6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0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7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4"/>
                    </a:lnTo>
                    <a:lnTo>
                      <a:pt x="43" y="26"/>
                    </a:lnTo>
                    <a:lnTo>
                      <a:pt x="49" y="37"/>
                    </a:lnTo>
                    <a:lnTo>
                      <a:pt x="54" y="47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0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8" y="99"/>
                    </a:lnTo>
                    <a:lnTo>
                      <a:pt x="66" y="105"/>
                    </a:lnTo>
                    <a:lnTo>
                      <a:pt x="63" y="111"/>
                    </a:lnTo>
                    <a:lnTo>
                      <a:pt x="59" y="116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2" y="126"/>
                    </a:lnTo>
                    <a:lnTo>
                      <a:pt x="34" y="126"/>
                    </a:lnTo>
                    <a:lnTo>
                      <a:pt x="34" y="126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5" y="121"/>
                    </a:lnTo>
                    <a:lnTo>
                      <a:pt x="10" y="116"/>
                    </a:lnTo>
                    <a:lnTo>
                      <a:pt x="6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7" name="Line 93"/>
              <p:cNvSpPr>
                <a:spLocks noChangeShapeType="1"/>
              </p:cNvSpPr>
              <p:nvPr/>
            </p:nvSpPr>
            <p:spPr bwMode="auto">
              <a:xfrm>
                <a:off x="840" y="1714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8" name="Line 94"/>
              <p:cNvSpPr>
                <a:spLocks noChangeShapeType="1"/>
              </p:cNvSpPr>
              <p:nvPr/>
            </p:nvSpPr>
            <p:spPr bwMode="auto">
              <a:xfrm>
                <a:off x="838" y="1716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9" name="Freeform 95"/>
              <p:cNvSpPr>
                <a:spLocks/>
              </p:cNvSpPr>
              <p:nvPr/>
            </p:nvSpPr>
            <p:spPr bwMode="auto">
              <a:xfrm>
                <a:off x="836" y="1676"/>
                <a:ext cx="16" cy="38"/>
              </a:xfrm>
              <a:custGeom>
                <a:avLst/>
                <a:gdLst>
                  <a:gd name="T0" fmla="*/ 16 w 16"/>
                  <a:gd name="T1" fmla="*/ 1 h 38"/>
                  <a:gd name="T2" fmla="*/ 16 w 16"/>
                  <a:gd name="T3" fmla="*/ 1 h 38"/>
                  <a:gd name="T4" fmla="*/ 14 w 16"/>
                  <a:gd name="T5" fmla="*/ 0 h 38"/>
                  <a:gd name="T6" fmla="*/ 13 w 16"/>
                  <a:gd name="T7" fmla="*/ 1 h 38"/>
                  <a:gd name="T8" fmla="*/ 13 w 16"/>
                  <a:gd name="T9" fmla="*/ 1 h 38"/>
                  <a:gd name="T10" fmla="*/ 13 w 16"/>
                  <a:gd name="T11" fmla="*/ 1 h 38"/>
                  <a:gd name="T12" fmla="*/ 8 w 16"/>
                  <a:gd name="T13" fmla="*/ 10 h 38"/>
                  <a:gd name="T14" fmla="*/ 4 w 16"/>
                  <a:gd name="T15" fmla="*/ 19 h 38"/>
                  <a:gd name="T16" fmla="*/ 1 w 16"/>
                  <a:gd name="T17" fmla="*/ 28 h 38"/>
                  <a:gd name="T18" fmla="*/ 0 w 16"/>
                  <a:gd name="T19" fmla="*/ 38 h 38"/>
                  <a:gd name="T20" fmla="*/ 0 w 16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8">
                    <a:moveTo>
                      <a:pt x="16" y="1"/>
                    </a:moveTo>
                    <a:lnTo>
                      <a:pt x="16" y="1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10"/>
                    </a:lnTo>
                    <a:lnTo>
                      <a:pt x="4" y="19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0" y="3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0" name="Freeform 96"/>
              <p:cNvSpPr>
                <a:spLocks/>
              </p:cNvSpPr>
              <p:nvPr/>
            </p:nvSpPr>
            <p:spPr bwMode="auto">
              <a:xfrm>
                <a:off x="4110" y="2206"/>
                <a:ext cx="69" cy="127"/>
              </a:xfrm>
              <a:custGeom>
                <a:avLst/>
                <a:gdLst>
                  <a:gd name="T0" fmla="*/ 0 w 69"/>
                  <a:gd name="T1" fmla="*/ 92 h 127"/>
                  <a:gd name="T2" fmla="*/ 0 w 69"/>
                  <a:gd name="T3" fmla="*/ 92 h 127"/>
                  <a:gd name="T4" fmla="*/ 0 w 69"/>
                  <a:gd name="T5" fmla="*/ 86 h 127"/>
                  <a:gd name="T6" fmla="*/ 1 w 69"/>
                  <a:gd name="T7" fmla="*/ 81 h 127"/>
                  <a:gd name="T8" fmla="*/ 4 w 69"/>
                  <a:gd name="T9" fmla="*/ 69 h 127"/>
                  <a:gd name="T10" fmla="*/ 10 w 69"/>
                  <a:gd name="T11" fmla="*/ 59 h 127"/>
                  <a:gd name="T12" fmla="*/ 15 w 69"/>
                  <a:gd name="T13" fmla="*/ 49 h 127"/>
                  <a:gd name="T14" fmla="*/ 21 w 69"/>
                  <a:gd name="T15" fmla="*/ 37 h 127"/>
                  <a:gd name="T16" fmla="*/ 27 w 69"/>
                  <a:gd name="T17" fmla="*/ 26 h 127"/>
                  <a:gd name="T18" fmla="*/ 31 w 69"/>
                  <a:gd name="T19" fmla="*/ 14 h 127"/>
                  <a:gd name="T20" fmla="*/ 34 w 69"/>
                  <a:gd name="T21" fmla="*/ 0 h 127"/>
                  <a:gd name="T22" fmla="*/ 34 w 69"/>
                  <a:gd name="T23" fmla="*/ 0 h 127"/>
                  <a:gd name="T24" fmla="*/ 38 w 69"/>
                  <a:gd name="T25" fmla="*/ 14 h 127"/>
                  <a:gd name="T26" fmla="*/ 42 w 69"/>
                  <a:gd name="T27" fmla="*/ 26 h 127"/>
                  <a:gd name="T28" fmla="*/ 49 w 69"/>
                  <a:gd name="T29" fmla="*/ 37 h 127"/>
                  <a:gd name="T30" fmla="*/ 55 w 69"/>
                  <a:gd name="T31" fmla="*/ 49 h 127"/>
                  <a:gd name="T32" fmla="*/ 60 w 69"/>
                  <a:gd name="T33" fmla="*/ 59 h 127"/>
                  <a:gd name="T34" fmla="*/ 65 w 69"/>
                  <a:gd name="T35" fmla="*/ 69 h 127"/>
                  <a:gd name="T36" fmla="*/ 68 w 69"/>
                  <a:gd name="T37" fmla="*/ 81 h 127"/>
                  <a:gd name="T38" fmla="*/ 69 w 69"/>
                  <a:gd name="T39" fmla="*/ 86 h 127"/>
                  <a:gd name="T40" fmla="*/ 69 w 69"/>
                  <a:gd name="T41" fmla="*/ 92 h 127"/>
                  <a:gd name="T42" fmla="*/ 69 w 69"/>
                  <a:gd name="T43" fmla="*/ 92 h 127"/>
                  <a:gd name="T44" fmla="*/ 69 w 69"/>
                  <a:gd name="T45" fmla="*/ 99 h 127"/>
                  <a:gd name="T46" fmla="*/ 67 w 69"/>
                  <a:gd name="T47" fmla="*/ 105 h 127"/>
                  <a:gd name="T48" fmla="*/ 63 w 69"/>
                  <a:gd name="T49" fmla="*/ 111 h 127"/>
                  <a:gd name="T50" fmla="*/ 59 w 69"/>
                  <a:gd name="T51" fmla="*/ 117 h 127"/>
                  <a:gd name="T52" fmla="*/ 54 w 69"/>
                  <a:gd name="T53" fmla="*/ 121 h 127"/>
                  <a:gd name="T54" fmla="*/ 49 w 69"/>
                  <a:gd name="T55" fmla="*/ 124 h 127"/>
                  <a:gd name="T56" fmla="*/ 41 w 69"/>
                  <a:gd name="T57" fmla="*/ 126 h 127"/>
                  <a:gd name="T58" fmla="*/ 34 w 69"/>
                  <a:gd name="T59" fmla="*/ 127 h 127"/>
                  <a:gd name="T60" fmla="*/ 34 w 69"/>
                  <a:gd name="T61" fmla="*/ 127 h 127"/>
                  <a:gd name="T62" fmla="*/ 28 w 69"/>
                  <a:gd name="T63" fmla="*/ 126 h 127"/>
                  <a:gd name="T64" fmla="*/ 21 w 69"/>
                  <a:gd name="T65" fmla="*/ 124 h 127"/>
                  <a:gd name="T66" fmla="*/ 16 w 69"/>
                  <a:gd name="T67" fmla="*/ 121 h 127"/>
                  <a:gd name="T68" fmla="*/ 11 w 69"/>
                  <a:gd name="T69" fmla="*/ 117 h 127"/>
                  <a:gd name="T70" fmla="*/ 5 w 69"/>
                  <a:gd name="T71" fmla="*/ 111 h 127"/>
                  <a:gd name="T72" fmla="*/ 2 w 69"/>
                  <a:gd name="T73" fmla="*/ 105 h 127"/>
                  <a:gd name="T74" fmla="*/ 0 w 69"/>
                  <a:gd name="T75" fmla="*/ 99 h 127"/>
                  <a:gd name="T76" fmla="*/ 0 w 69"/>
                  <a:gd name="T77" fmla="*/ 92 h 127"/>
                  <a:gd name="T78" fmla="*/ 0 w 69"/>
                  <a:gd name="T79" fmla="*/ 9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7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9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14"/>
                    </a:lnTo>
                    <a:lnTo>
                      <a:pt x="42" y="26"/>
                    </a:lnTo>
                    <a:lnTo>
                      <a:pt x="49" y="37"/>
                    </a:lnTo>
                    <a:lnTo>
                      <a:pt x="55" y="49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1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9" y="99"/>
                    </a:lnTo>
                    <a:lnTo>
                      <a:pt x="67" y="105"/>
                    </a:lnTo>
                    <a:lnTo>
                      <a:pt x="63" y="111"/>
                    </a:lnTo>
                    <a:lnTo>
                      <a:pt x="59" y="117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1" y="126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6" y="121"/>
                    </a:lnTo>
                    <a:lnTo>
                      <a:pt x="11" y="117"/>
                    </a:lnTo>
                    <a:lnTo>
                      <a:pt x="5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1" name="Line 97"/>
              <p:cNvSpPr>
                <a:spLocks noChangeShapeType="1"/>
              </p:cNvSpPr>
              <p:nvPr/>
            </p:nvSpPr>
            <p:spPr bwMode="auto">
              <a:xfrm>
                <a:off x="4125" y="2296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2" name="Line 98"/>
              <p:cNvSpPr>
                <a:spLocks noChangeShapeType="1"/>
              </p:cNvSpPr>
              <p:nvPr/>
            </p:nvSpPr>
            <p:spPr bwMode="auto">
              <a:xfrm>
                <a:off x="4123" y="229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3" name="Freeform 99"/>
              <p:cNvSpPr>
                <a:spLocks/>
              </p:cNvSpPr>
              <p:nvPr/>
            </p:nvSpPr>
            <p:spPr bwMode="auto">
              <a:xfrm>
                <a:off x="4121" y="2259"/>
                <a:ext cx="16" cy="37"/>
              </a:xfrm>
              <a:custGeom>
                <a:avLst/>
                <a:gdLst>
                  <a:gd name="T0" fmla="*/ 16 w 16"/>
                  <a:gd name="T1" fmla="*/ 0 h 37"/>
                  <a:gd name="T2" fmla="*/ 16 w 16"/>
                  <a:gd name="T3" fmla="*/ 0 h 37"/>
                  <a:gd name="T4" fmla="*/ 14 w 16"/>
                  <a:gd name="T5" fmla="*/ 0 h 37"/>
                  <a:gd name="T6" fmla="*/ 13 w 16"/>
                  <a:gd name="T7" fmla="*/ 1 h 37"/>
                  <a:gd name="T8" fmla="*/ 13 w 16"/>
                  <a:gd name="T9" fmla="*/ 1 h 37"/>
                  <a:gd name="T10" fmla="*/ 13 w 16"/>
                  <a:gd name="T11" fmla="*/ 1 h 37"/>
                  <a:gd name="T12" fmla="*/ 8 w 16"/>
                  <a:gd name="T13" fmla="*/ 9 h 37"/>
                  <a:gd name="T14" fmla="*/ 4 w 16"/>
                  <a:gd name="T15" fmla="*/ 18 h 37"/>
                  <a:gd name="T16" fmla="*/ 1 w 16"/>
                  <a:gd name="T17" fmla="*/ 28 h 37"/>
                  <a:gd name="T18" fmla="*/ 0 w 16"/>
                  <a:gd name="T19" fmla="*/ 37 h 37"/>
                  <a:gd name="T20" fmla="*/ 0 w 16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7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9"/>
                    </a:lnTo>
                    <a:lnTo>
                      <a:pt x="4" y="18"/>
                    </a:lnTo>
                    <a:lnTo>
                      <a:pt x="1" y="28"/>
                    </a:lnTo>
                    <a:lnTo>
                      <a:pt x="0" y="37"/>
                    </a:lnTo>
                    <a:lnTo>
                      <a:pt x="0" y="3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4" name="Freeform 100"/>
              <p:cNvSpPr>
                <a:spLocks/>
              </p:cNvSpPr>
              <p:nvPr/>
            </p:nvSpPr>
            <p:spPr bwMode="auto">
              <a:xfrm>
                <a:off x="5259" y="3082"/>
                <a:ext cx="68" cy="123"/>
              </a:xfrm>
              <a:custGeom>
                <a:avLst/>
                <a:gdLst>
                  <a:gd name="T0" fmla="*/ 0 w 68"/>
                  <a:gd name="T1" fmla="*/ 89 h 123"/>
                  <a:gd name="T2" fmla="*/ 0 w 68"/>
                  <a:gd name="T3" fmla="*/ 89 h 123"/>
                  <a:gd name="T4" fmla="*/ 0 w 68"/>
                  <a:gd name="T5" fmla="*/ 83 h 123"/>
                  <a:gd name="T6" fmla="*/ 1 w 68"/>
                  <a:gd name="T7" fmla="*/ 78 h 123"/>
                  <a:gd name="T8" fmla="*/ 4 w 68"/>
                  <a:gd name="T9" fmla="*/ 67 h 123"/>
                  <a:gd name="T10" fmla="*/ 9 w 68"/>
                  <a:gd name="T11" fmla="*/ 57 h 123"/>
                  <a:gd name="T12" fmla="*/ 14 w 68"/>
                  <a:gd name="T13" fmla="*/ 47 h 123"/>
                  <a:gd name="T14" fmla="*/ 21 w 68"/>
                  <a:gd name="T15" fmla="*/ 36 h 123"/>
                  <a:gd name="T16" fmla="*/ 26 w 68"/>
                  <a:gd name="T17" fmla="*/ 25 h 123"/>
                  <a:gd name="T18" fmla="*/ 31 w 68"/>
                  <a:gd name="T19" fmla="*/ 13 h 123"/>
                  <a:gd name="T20" fmla="*/ 34 w 68"/>
                  <a:gd name="T21" fmla="*/ 0 h 123"/>
                  <a:gd name="T22" fmla="*/ 34 w 68"/>
                  <a:gd name="T23" fmla="*/ 0 h 123"/>
                  <a:gd name="T24" fmla="*/ 37 w 68"/>
                  <a:gd name="T25" fmla="*/ 13 h 123"/>
                  <a:gd name="T26" fmla="*/ 41 w 68"/>
                  <a:gd name="T27" fmla="*/ 25 h 123"/>
                  <a:gd name="T28" fmla="*/ 47 w 68"/>
                  <a:gd name="T29" fmla="*/ 36 h 123"/>
                  <a:gd name="T30" fmla="*/ 53 w 68"/>
                  <a:gd name="T31" fmla="*/ 47 h 123"/>
                  <a:gd name="T32" fmla="*/ 59 w 68"/>
                  <a:gd name="T33" fmla="*/ 57 h 123"/>
                  <a:gd name="T34" fmla="*/ 63 w 68"/>
                  <a:gd name="T35" fmla="*/ 67 h 123"/>
                  <a:gd name="T36" fmla="*/ 67 w 68"/>
                  <a:gd name="T37" fmla="*/ 78 h 123"/>
                  <a:gd name="T38" fmla="*/ 67 w 68"/>
                  <a:gd name="T39" fmla="*/ 83 h 123"/>
                  <a:gd name="T40" fmla="*/ 68 w 68"/>
                  <a:gd name="T41" fmla="*/ 89 h 123"/>
                  <a:gd name="T42" fmla="*/ 68 w 68"/>
                  <a:gd name="T43" fmla="*/ 89 h 123"/>
                  <a:gd name="T44" fmla="*/ 67 w 68"/>
                  <a:gd name="T45" fmla="*/ 95 h 123"/>
                  <a:gd name="T46" fmla="*/ 65 w 68"/>
                  <a:gd name="T47" fmla="*/ 102 h 123"/>
                  <a:gd name="T48" fmla="*/ 62 w 68"/>
                  <a:gd name="T49" fmla="*/ 108 h 123"/>
                  <a:gd name="T50" fmla="*/ 58 w 68"/>
                  <a:gd name="T51" fmla="*/ 113 h 123"/>
                  <a:gd name="T52" fmla="*/ 53 w 68"/>
                  <a:gd name="T53" fmla="*/ 117 h 123"/>
                  <a:gd name="T54" fmla="*/ 47 w 68"/>
                  <a:gd name="T55" fmla="*/ 120 h 123"/>
                  <a:gd name="T56" fmla="*/ 41 w 68"/>
                  <a:gd name="T57" fmla="*/ 122 h 123"/>
                  <a:gd name="T58" fmla="*/ 34 w 68"/>
                  <a:gd name="T59" fmla="*/ 123 h 123"/>
                  <a:gd name="T60" fmla="*/ 34 w 68"/>
                  <a:gd name="T61" fmla="*/ 123 h 123"/>
                  <a:gd name="T62" fmla="*/ 27 w 68"/>
                  <a:gd name="T63" fmla="*/ 122 h 123"/>
                  <a:gd name="T64" fmla="*/ 21 w 68"/>
                  <a:gd name="T65" fmla="*/ 120 h 123"/>
                  <a:gd name="T66" fmla="*/ 15 w 68"/>
                  <a:gd name="T67" fmla="*/ 117 h 123"/>
                  <a:gd name="T68" fmla="*/ 10 w 68"/>
                  <a:gd name="T69" fmla="*/ 113 h 123"/>
                  <a:gd name="T70" fmla="*/ 6 w 68"/>
                  <a:gd name="T71" fmla="*/ 108 h 123"/>
                  <a:gd name="T72" fmla="*/ 3 w 68"/>
                  <a:gd name="T73" fmla="*/ 102 h 123"/>
                  <a:gd name="T74" fmla="*/ 1 w 68"/>
                  <a:gd name="T75" fmla="*/ 95 h 123"/>
                  <a:gd name="T76" fmla="*/ 0 w 68"/>
                  <a:gd name="T77" fmla="*/ 89 h 123"/>
                  <a:gd name="T78" fmla="*/ 0 w 68"/>
                  <a:gd name="T79" fmla="*/ 8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" h="123">
                    <a:moveTo>
                      <a:pt x="0" y="89"/>
                    </a:moveTo>
                    <a:lnTo>
                      <a:pt x="0" y="89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4" y="67"/>
                    </a:lnTo>
                    <a:lnTo>
                      <a:pt x="9" y="57"/>
                    </a:lnTo>
                    <a:lnTo>
                      <a:pt x="14" y="47"/>
                    </a:lnTo>
                    <a:lnTo>
                      <a:pt x="21" y="36"/>
                    </a:lnTo>
                    <a:lnTo>
                      <a:pt x="26" y="25"/>
                    </a:lnTo>
                    <a:lnTo>
                      <a:pt x="31" y="1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3"/>
                    </a:lnTo>
                    <a:lnTo>
                      <a:pt x="41" y="25"/>
                    </a:lnTo>
                    <a:lnTo>
                      <a:pt x="47" y="36"/>
                    </a:lnTo>
                    <a:lnTo>
                      <a:pt x="53" y="47"/>
                    </a:lnTo>
                    <a:lnTo>
                      <a:pt x="59" y="57"/>
                    </a:lnTo>
                    <a:lnTo>
                      <a:pt x="63" y="67"/>
                    </a:lnTo>
                    <a:lnTo>
                      <a:pt x="67" y="78"/>
                    </a:lnTo>
                    <a:lnTo>
                      <a:pt x="67" y="83"/>
                    </a:lnTo>
                    <a:lnTo>
                      <a:pt x="68" y="89"/>
                    </a:lnTo>
                    <a:lnTo>
                      <a:pt x="68" y="89"/>
                    </a:lnTo>
                    <a:lnTo>
                      <a:pt x="67" y="95"/>
                    </a:lnTo>
                    <a:lnTo>
                      <a:pt x="65" y="102"/>
                    </a:lnTo>
                    <a:lnTo>
                      <a:pt x="62" y="108"/>
                    </a:lnTo>
                    <a:lnTo>
                      <a:pt x="58" y="113"/>
                    </a:lnTo>
                    <a:lnTo>
                      <a:pt x="53" y="117"/>
                    </a:lnTo>
                    <a:lnTo>
                      <a:pt x="47" y="120"/>
                    </a:lnTo>
                    <a:lnTo>
                      <a:pt x="41" y="122"/>
                    </a:lnTo>
                    <a:lnTo>
                      <a:pt x="34" y="123"/>
                    </a:lnTo>
                    <a:lnTo>
                      <a:pt x="34" y="123"/>
                    </a:lnTo>
                    <a:lnTo>
                      <a:pt x="27" y="122"/>
                    </a:lnTo>
                    <a:lnTo>
                      <a:pt x="21" y="120"/>
                    </a:lnTo>
                    <a:lnTo>
                      <a:pt x="15" y="117"/>
                    </a:lnTo>
                    <a:lnTo>
                      <a:pt x="10" y="113"/>
                    </a:lnTo>
                    <a:lnTo>
                      <a:pt x="6" y="108"/>
                    </a:lnTo>
                    <a:lnTo>
                      <a:pt x="3" y="102"/>
                    </a:lnTo>
                    <a:lnTo>
                      <a:pt x="1" y="95"/>
                    </a:lnTo>
                    <a:lnTo>
                      <a:pt x="0" y="89"/>
                    </a:lnTo>
                    <a:lnTo>
                      <a:pt x="0" y="8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5" name="Line 101"/>
              <p:cNvSpPr>
                <a:spLocks noChangeShapeType="1"/>
              </p:cNvSpPr>
              <p:nvPr/>
            </p:nvSpPr>
            <p:spPr bwMode="auto">
              <a:xfrm>
                <a:off x="5271" y="3171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6" name="Freeform 102"/>
              <p:cNvSpPr>
                <a:spLocks/>
              </p:cNvSpPr>
              <p:nvPr/>
            </p:nvSpPr>
            <p:spPr bwMode="auto">
              <a:xfrm>
                <a:off x="5271" y="3135"/>
                <a:ext cx="14" cy="35"/>
              </a:xfrm>
              <a:custGeom>
                <a:avLst/>
                <a:gdLst>
                  <a:gd name="T0" fmla="*/ 14 w 14"/>
                  <a:gd name="T1" fmla="*/ 0 h 35"/>
                  <a:gd name="T2" fmla="*/ 14 w 14"/>
                  <a:gd name="T3" fmla="*/ 0 h 35"/>
                  <a:gd name="T4" fmla="*/ 14 w 14"/>
                  <a:gd name="T5" fmla="*/ 0 h 35"/>
                  <a:gd name="T6" fmla="*/ 9 w 14"/>
                  <a:gd name="T7" fmla="*/ 8 h 35"/>
                  <a:gd name="T8" fmla="*/ 5 w 14"/>
                  <a:gd name="T9" fmla="*/ 17 h 35"/>
                  <a:gd name="T10" fmla="*/ 1 w 14"/>
                  <a:gd name="T11" fmla="*/ 26 h 35"/>
                  <a:gd name="T12" fmla="*/ 0 w 14"/>
                  <a:gd name="T13" fmla="*/ 35 h 35"/>
                  <a:gd name="T14" fmla="*/ 0 w 14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5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9" y="8"/>
                    </a:lnTo>
                    <a:lnTo>
                      <a:pt x="5" y="17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7" name="Freeform 103"/>
              <p:cNvSpPr>
                <a:spLocks/>
              </p:cNvSpPr>
              <p:nvPr/>
            </p:nvSpPr>
            <p:spPr bwMode="auto">
              <a:xfrm>
                <a:off x="743" y="441"/>
                <a:ext cx="22" cy="9"/>
              </a:xfrm>
              <a:custGeom>
                <a:avLst/>
                <a:gdLst>
                  <a:gd name="T0" fmla="*/ 22 w 22"/>
                  <a:gd name="T1" fmla="*/ 9 h 9"/>
                  <a:gd name="T2" fmla="*/ 22 w 22"/>
                  <a:gd name="T3" fmla="*/ 9 h 9"/>
                  <a:gd name="T4" fmla="*/ 0 w 2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22" y="9"/>
                    </a:moveTo>
                    <a:lnTo>
                      <a:pt x="22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8" name="Freeform 104"/>
              <p:cNvSpPr>
                <a:spLocks/>
              </p:cNvSpPr>
              <p:nvPr/>
            </p:nvSpPr>
            <p:spPr bwMode="auto">
              <a:xfrm>
                <a:off x="623" y="430"/>
                <a:ext cx="185" cy="203"/>
              </a:xfrm>
              <a:custGeom>
                <a:avLst/>
                <a:gdLst>
                  <a:gd name="T0" fmla="*/ 82 w 185"/>
                  <a:gd name="T1" fmla="*/ 2 h 203"/>
                  <a:gd name="T2" fmla="*/ 82 w 185"/>
                  <a:gd name="T3" fmla="*/ 2 h 203"/>
                  <a:gd name="T4" fmla="*/ 69 w 185"/>
                  <a:gd name="T5" fmla="*/ 0 h 203"/>
                  <a:gd name="T6" fmla="*/ 56 w 185"/>
                  <a:gd name="T7" fmla="*/ 0 h 203"/>
                  <a:gd name="T8" fmla="*/ 56 w 185"/>
                  <a:gd name="T9" fmla="*/ 0 h 203"/>
                  <a:gd name="T10" fmla="*/ 48 w 185"/>
                  <a:gd name="T11" fmla="*/ 0 h 203"/>
                  <a:gd name="T12" fmla="*/ 40 w 185"/>
                  <a:gd name="T13" fmla="*/ 1 h 203"/>
                  <a:gd name="T14" fmla="*/ 33 w 185"/>
                  <a:gd name="T15" fmla="*/ 2 h 203"/>
                  <a:gd name="T16" fmla="*/ 25 w 185"/>
                  <a:gd name="T17" fmla="*/ 4 h 203"/>
                  <a:gd name="T18" fmla="*/ 19 w 185"/>
                  <a:gd name="T19" fmla="*/ 7 h 203"/>
                  <a:gd name="T20" fmla="*/ 14 w 185"/>
                  <a:gd name="T21" fmla="*/ 11 h 203"/>
                  <a:gd name="T22" fmla="*/ 9 w 185"/>
                  <a:gd name="T23" fmla="*/ 17 h 203"/>
                  <a:gd name="T24" fmla="*/ 5 w 185"/>
                  <a:gd name="T25" fmla="*/ 22 h 203"/>
                  <a:gd name="T26" fmla="*/ 5 w 185"/>
                  <a:gd name="T27" fmla="*/ 22 h 203"/>
                  <a:gd name="T28" fmla="*/ 3 w 185"/>
                  <a:gd name="T29" fmla="*/ 27 h 203"/>
                  <a:gd name="T30" fmla="*/ 1 w 185"/>
                  <a:gd name="T31" fmla="*/ 31 h 203"/>
                  <a:gd name="T32" fmla="*/ 0 w 185"/>
                  <a:gd name="T33" fmla="*/ 36 h 203"/>
                  <a:gd name="T34" fmla="*/ 0 w 185"/>
                  <a:gd name="T35" fmla="*/ 41 h 203"/>
                  <a:gd name="T36" fmla="*/ 0 w 185"/>
                  <a:gd name="T37" fmla="*/ 41 h 203"/>
                  <a:gd name="T38" fmla="*/ 1 w 185"/>
                  <a:gd name="T39" fmla="*/ 49 h 203"/>
                  <a:gd name="T40" fmla="*/ 2 w 185"/>
                  <a:gd name="T41" fmla="*/ 58 h 203"/>
                  <a:gd name="T42" fmla="*/ 5 w 185"/>
                  <a:gd name="T43" fmla="*/ 65 h 203"/>
                  <a:gd name="T44" fmla="*/ 9 w 185"/>
                  <a:gd name="T45" fmla="*/ 73 h 203"/>
                  <a:gd name="T46" fmla="*/ 13 w 185"/>
                  <a:gd name="T47" fmla="*/ 81 h 203"/>
                  <a:gd name="T48" fmla="*/ 19 w 185"/>
                  <a:gd name="T49" fmla="*/ 90 h 203"/>
                  <a:gd name="T50" fmla="*/ 33 w 185"/>
                  <a:gd name="T51" fmla="*/ 107 h 203"/>
                  <a:gd name="T52" fmla="*/ 33 w 185"/>
                  <a:gd name="T53" fmla="*/ 107 h 203"/>
                  <a:gd name="T54" fmla="*/ 49 w 185"/>
                  <a:gd name="T55" fmla="*/ 124 h 203"/>
                  <a:gd name="T56" fmla="*/ 69 w 185"/>
                  <a:gd name="T57" fmla="*/ 140 h 203"/>
                  <a:gd name="T58" fmla="*/ 91 w 185"/>
                  <a:gd name="T59" fmla="*/ 156 h 203"/>
                  <a:gd name="T60" fmla="*/ 116 w 185"/>
                  <a:gd name="T61" fmla="*/ 172 h 203"/>
                  <a:gd name="T62" fmla="*/ 116 w 185"/>
                  <a:gd name="T63" fmla="*/ 172 h 203"/>
                  <a:gd name="T64" fmla="*/ 133 w 185"/>
                  <a:gd name="T65" fmla="*/ 181 h 203"/>
                  <a:gd name="T66" fmla="*/ 151 w 185"/>
                  <a:gd name="T67" fmla="*/ 190 h 203"/>
                  <a:gd name="T68" fmla="*/ 168 w 185"/>
                  <a:gd name="T69" fmla="*/ 198 h 203"/>
                  <a:gd name="T70" fmla="*/ 185 w 185"/>
                  <a:gd name="T7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5" h="203">
                    <a:moveTo>
                      <a:pt x="82" y="2"/>
                    </a:moveTo>
                    <a:lnTo>
                      <a:pt x="82" y="2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5" y="4"/>
                    </a:lnTo>
                    <a:lnTo>
                      <a:pt x="19" y="7"/>
                    </a:lnTo>
                    <a:lnTo>
                      <a:pt x="14" y="11"/>
                    </a:lnTo>
                    <a:lnTo>
                      <a:pt x="9" y="17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3" y="27"/>
                    </a:lnTo>
                    <a:lnTo>
                      <a:pt x="1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2" y="58"/>
                    </a:lnTo>
                    <a:lnTo>
                      <a:pt x="5" y="65"/>
                    </a:lnTo>
                    <a:lnTo>
                      <a:pt x="9" y="73"/>
                    </a:lnTo>
                    <a:lnTo>
                      <a:pt x="13" y="81"/>
                    </a:lnTo>
                    <a:lnTo>
                      <a:pt x="19" y="90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49" y="124"/>
                    </a:lnTo>
                    <a:lnTo>
                      <a:pt x="69" y="140"/>
                    </a:lnTo>
                    <a:lnTo>
                      <a:pt x="91" y="156"/>
                    </a:lnTo>
                    <a:lnTo>
                      <a:pt x="116" y="172"/>
                    </a:lnTo>
                    <a:lnTo>
                      <a:pt x="116" y="172"/>
                    </a:lnTo>
                    <a:lnTo>
                      <a:pt x="133" y="181"/>
                    </a:lnTo>
                    <a:lnTo>
                      <a:pt x="151" y="190"/>
                    </a:lnTo>
                    <a:lnTo>
                      <a:pt x="168" y="198"/>
                    </a:lnTo>
                    <a:lnTo>
                      <a:pt x="185" y="20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9" name="Freeform 105"/>
              <p:cNvSpPr>
                <a:spLocks/>
              </p:cNvSpPr>
              <p:nvPr/>
            </p:nvSpPr>
            <p:spPr bwMode="auto">
              <a:xfrm>
                <a:off x="847" y="505"/>
                <a:ext cx="81" cy="140"/>
              </a:xfrm>
              <a:custGeom>
                <a:avLst/>
                <a:gdLst>
                  <a:gd name="T0" fmla="*/ 0 w 81"/>
                  <a:gd name="T1" fmla="*/ 138 h 140"/>
                  <a:gd name="T2" fmla="*/ 0 w 81"/>
                  <a:gd name="T3" fmla="*/ 138 h 140"/>
                  <a:gd name="T4" fmla="*/ 12 w 81"/>
                  <a:gd name="T5" fmla="*/ 139 h 140"/>
                  <a:gd name="T6" fmla="*/ 25 w 81"/>
                  <a:gd name="T7" fmla="*/ 140 h 140"/>
                  <a:gd name="T8" fmla="*/ 25 w 81"/>
                  <a:gd name="T9" fmla="*/ 140 h 140"/>
                  <a:gd name="T10" fmla="*/ 33 w 81"/>
                  <a:gd name="T11" fmla="*/ 140 h 140"/>
                  <a:gd name="T12" fmla="*/ 41 w 81"/>
                  <a:gd name="T13" fmla="*/ 139 h 140"/>
                  <a:gd name="T14" fmla="*/ 48 w 81"/>
                  <a:gd name="T15" fmla="*/ 137 h 140"/>
                  <a:gd name="T16" fmla="*/ 56 w 81"/>
                  <a:gd name="T17" fmla="*/ 135 h 140"/>
                  <a:gd name="T18" fmla="*/ 62 w 81"/>
                  <a:gd name="T19" fmla="*/ 132 h 140"/>
                  <a:gd name="T20" fmla="*/ 68 w 81"/>
                  <a:gd name="T21" fmla="*/ 128 h 140"/>
                  <a:gd name="T22" fmla="*/ 72 w 81"/>
                  <a:gd name="T23" fmla="*/ 124 h 140"/>
                  <a:gd name="T24" fmla="*/ 76 w 81"/>
                  <a:gd name="T25" fmla="*/ 117 h 140"/>
                  <a:gd name="T26" fmla="*/ 76 w 81"/>
                  <a:gd name="T27" fmla="*/ 117 h 140"/>
                  <a:gd name="T28" fmla="*/ 79 w 81"/>
                  <a:gd name="T29" fmla="*/ 113 h 140"/>
                  <a:gd name="T30" fmla="*/ 80 w 81"/>
                  <a:gd name="T31" fmla="*/ 108 h 140"/>
                  <a:gd name="T32" fmla="*/ 81 w 81"/>
                  <a:gd name="T33" fmla="*/ 103 h 140"/>
                  <a:gd name="T34" fmla="*/ 81 w 81"/>
                  <a:gd name="T35" fmla="*/ 98 h 140"/>
                  <a:gd name="T36" fmla="*/ 81 w 81"/>
                  <a:gd name="T37" fmla="*/ 98 h 140"/>
                  <a:gd name="T38" fmla="*/ 81 w 81"/>
                  <a:gd name="T39" fmla="*/ 91 h 140"/>
                  <a:gd name="T40" fmla="*/ 79 w 81"/>
                  <a:gd name="T41" fmla="*/ 82 h 140"/>
                  <a:gd name="T42" fmla="*/ 76 w 81"/>
                  <a:gd name="T43" fmla="*/ 74 h 140"/>
                  <a:gd name="T44" fmla="*/ 73 w 81"/>
                  <a:gd name="T45" fmla="*/ 66 h 140"/>
                  <a:gd name="T46" fmla="*/ 68 w 81"/>
                  <a:gd name="T47" fmla="*/ 58 h 140"/>
                  <a:gd name="T48" fmla="*/ 62 w 81"/>
                  <a:gd name="T49" fmla="*/ 50 h 140"/>
                  <a:gd name="T50" fmla="*/ 48 w 81"/>
                  <a:gd name="T51" fmla="*/ 33 h 140"/>
                  <a:gd name="T52" fmla="*/ 48 w 81"/>
                  <a:gd name="T53" fmla="*/ 33 h 140"/>
                  <a:gd name="T54" fmla="*/ 32 w 81"/>
                  <a:gd name="T55" fmla="*/ 17 h 140"/>
                  <a:gd name="T56" fmla="*/ 13 w 81"/>
                  <a:gd name="T5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" h="140">
                    <a:moveTo>
                      <a:pt x="0" y="138"/>
                    </a:moveTo>
                    <a:lnTo>
                      <a:pt x="0" y="138"/>
                    </a:lnTo>
                    <a:lnTo>
                      <a:pt x="12" y="139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33" y="140"/>
                    </a:lnTo>
                    <a:lnTo>
                      <a:pt x="41" y="139"/>
                    </a:lnTo>
                    <a:lnTo>
                      <a:pt x="48" y="137"/>
                    </a:lnTo>
                    <a:lnTo>
                      <a:pt x="56" y="135"/>
                    </a:lnTo>
                    <a:lnTo>
                      <a:pt x="62" y="132"/>
                    </a:lnTo>
                    <a:lnTo>
                      <a:pt x="68" y="128"/>
                    </a:lnTo>
                    <a:lnTo>
                      <a:pt x="72" y="124"/>
                    </a:lnTo>
                    <a:lnTo>
                      <a:pt x="76" y="117"/>
                    </a:lnTo>
                    <a:lnTo>
                      <a:pt x="76" y="117"/>
                    </a:lnTo>
                    <a:lnTo>
                      <a:pt x="79" y="113"/>
                    </a:lnTo>
                    <a:lnTo>
                      <a:pt x="80" y="108"/>
                    </a:lnTo>
                    <a:lnTo>
                      <a:pt x="81" y="103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81" y="91"/>
                    </a:lnTo>
                    <a:lnTo>
                      <a:pt x="79" y="82"/>
                    </a:lnTo>
                    <a:lnTo>
                      <a:pt x="76" y="74"/>
                    </a:lnTo>
                    <a:lnTo>
                      <a:pt x="73" y="66"/>
                    </a:lnTo>
                    <a:lnTo>
                      <a:pt x="68" y="58"/>
                    </a:lnTo>
                    <a:lnTo>
                      <a:pt x="62" y="50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32" y="17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0" name="Freeform 106"/>
              <p:cNvSpPr>
                <a:spLocks/>
              </p:cNvSpPr>
              <p:nvPr/>
            </p:nvSpPr>
            <p:spPr bwMode="auto">
              <a:xfrm>
                <a:off x="810" y="600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3 w 6"/>
                  <a:gd name="T5" fmla="*/ 2 h 4"/>
                  <a:gd name="T6" fmla="*/ 3 w 6"/>
                  <a:gd name="T7" fmla="*/ 2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1" name="Freeform 107"/>
              <p:cNvSpPr>
                <a:spLocks/>
              </p:cNvSpPr>
              <p:nvPr/>
            </p:nvSpPr>
            <p:spPr bwMode="auto">
              <a:xfrm>
                <a:off x="743" y="627"/>
                <a:ext cx="19" cy="6"/>
              </a:xfrm>
              <a:custGeom>
                <a:avLst/>
                <a:gdLst>
                  <a:gd name="T0" fmla="*/ 0 w 19"/>
                  <a:gd name="T1" fmla="*/ 6 h 6"/>
                  <a:gd name="T2" fmla="*/ 0 w 19"/>
                  <a:gd name="T3" fmla="*/ 6 h 6"/>
                  <a:gd name="T4" fmla="*/ 19 w 1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lnTo>
                      <a:pt x="0" y="6"/>
                    </a:lnTo>
                    <a:lnTo>
                      <a:pt x="1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2" name="Freeform 108"/>
              <p:cNvSpPr>
                <a:spLocks/>
              </p:cNvSpPr>
              <p:nvPr/>
            </p:nvSpPr>
            <p:spPr bwMode="auto">
              <a:xfrm>
                <a:off x="860" y="557"/>
                <a:ext cx="15" cy="13"/>
              </a:xfrm>
              <a:custGeom>
                <a:avLst/>
                <a:gdLst>
                  <a:gd name="T0" fmla="*/ 0 w 15"/>
                  <a:gd name="T1" fmla="*/ 13 h 13"/>
                  <a:gd name="T2" fmla="*/ 0 w 15"/>
                  <a:gd name="T3" fmla="*/ 13 h 13"/>
                  <a:gd name="T4" fmla="*/ 15 w 15"/>
                  <a:gd name="T5" fmla="*/ 1 h 13"/>
                  <a:gd name="T6" fmla="*/ 15 w 15"/>
                  <a:gd name="T7" fmla="*/ 1 h 13"/>
                  <a:gd name="T8" fmla="*/ 15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0" y="13"/>
                    </a:moveTo>
                    <a:lnTo>
                      <a:pt x="0" y="13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3" name="Freeform 109"/>
              <p:cNvSpPr>
                <a:spLocks/>
              </p:cNvSpPr>
              <p:nvPr/>
            </p:nvSpPr>
            <p:spPr bwMode="auto">
              <a:xfrm>
                <a:off x="718" y="517"/>
                <a:ext cx="1" cy="38"/>
              </a:xfrm>
              <a:custGeom>
                <a:avLst/>
                <a:gdLst>
                  <a:gd name="T0" fmla="*/ 0 w 1"/>
                  <a:gd name="T1" fmla="*/ 38 h 38"/>
                  <a:gd name="T2" fmla="*/ 0 w 1"/>
                  <a:gd name="T3" fmla="*/ 38 h 38"/>
                  <a:gd name="T4" fmla="*/ 0 w 1"/>
                  <a:gd name="T5" fmla="*/ 20 h 38"/>
                  <a:gd name="T6" fmla="*/ 0 w 1"/>
                  <a:gd name="T7" fmla="*/ 20 h 38"/>
                  <a:gd name="T8" fmla="*/ 1 w 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4" name="Freeform 110"/>
              <p:cNvSpPr>
                <a:spLocks/>
              </p:cNvSpPr>
              <p:nvPr/>
            </p:nvSpPr>
            <p:spPr bwMode="auto">
              <a:xfrm>
                <a:off x="725" y="384"/>
                <a:ext cx="90" cy="87"/>
              </a:xfrm>
              <a:custGeom>
                <a:avLst/>
                <a:gdLst>
                  <a:gd name="T0" fmla="*/ 0 w 90"/>
                  <a:gd name="T1" fmla="*/ 87 h 87"/>
                  <a:gd name="T2" fmla="*/ 0 w 90"/>
                  <a:gd name="T3" fmla="*/ 87 h 87"/>
                  <a:gd name="T4" fmla="*/ 5 w 90"/>
                  <a:gd name="T5" fmla="*/ 63 h 87"/>
                  <a:gd name="T6" fmla="*/ 12 w 90"/>
                  <a:gd name="T7" fmla="*/ 42 h 87"/>
                  <a:gd name="T8" fmla="*/ 12 w 90"/>
                  <a:gd name="T9" fmla="*/ 42 h 87"/>
                  <a:gd name="T10" fmla="*/ 16 w 90"/>
                  <a:gd name="T11" fmla="*/ 32 h 87"/>
                  <a:gd name="T12" fmla="*/ 21 w 90"/>
                  <a:gd name="T13" fmla="*/ 24 h 87"/>
                  <a:gd name="T14" fmla="*/ 26 w 90"/>
                  <a:gd name="T15" fmla="*/ 16 h 87"/>
                  <a:gd name="T16" fmla="*/ 31 w 90"/>
                  <a:gd name="T17" fmla="*/ 10 h 87"/>
                  <a:gd name="T18" fmla="*/ 31 w 90"/>
                  <a:gd name="T19" fmla="*/ 10 h 87"/>
                  <a:gd name="T20" fmla="*/ 37 w 90"/>
                  <a:gd name="T21" fmla="*/ 5 h 87"/>
                  <a:gd name="T22" fmla="*/ 42 w 90"/>
                  <a:gd name="T23" fmla="*/ 2 h 87"/>
                  <a:gd name="T24" fmla="*/ 46 w 90"/>
                  <a:gd name="T25" fmla="*/ 1 h 87"/>
                  <a:gd name="T26" fmla="*/ 51 w 90"/>
                  <a:gd name="T27" fmla="*/ 0 h 87"/>
                  <a:gd name="T28" fmla="*/ 51 w 90"/>
                  <a:gd name="T29" fmla="*/ 0 h 87"/>
                  <a:gd name="T30" fmla="*/ 55 w 90"/>
                  <a:gd name="T31" fmla="*/ 1 h 87"/>
                  <a:gd name="T32" fmla="*/ 60 w 90"/>
                  <a:gd name="T33" fmla="*/ 2 h 87"/>
                  <a:gd name="T34" fmla="*/ 65 w 90"/>
                  <a:gd name="T35" fmla="*/ 5 h 87"/>
                  <a:gd name="T36" fmla="*/ 71 w 90"/>
                  <a:gd name="T37" fmla="*/ 10 h 87"/>
                  <a:gd name="T38" fmla="*/ 71 w 90"/>
                  <a:gd name="T39" fmla="*/ 10 h 87"/>
                  <a:gd name="T40" fmla="*/ 76 w 90"/>
                  <a:gd name="T41" fmla="*/ 16 h 87"/>
                  <a:gd name="T42" fmla="*/ 81 w 90"/>
                  <a:gd name="T43" fmla="*/ 25 h 87"/>
                  <a:gd name="T44" fmla="*/ 86 w 90"/>
                  <a:gd name="T45" fmla="*/ 35 h 87"/>
                  <a:gd name="T46" fmla="*/ 90 w 90"/>
                  <a:gd name="T47" fmla="*/ 4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87">
                    <a:moveTo>
                      <a:pt x="0" y="87"/>
                    </a:moveTo>
                    <a:lnTo>
                      <a:pt x="0" y="87"/>
                    </a:lnTo>
                    <a:lnTo>
                      <a:pt x="5" y="63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6" y="32"/>
                    </a:lnTo>
                    <a:lnTo>
                      <a:pt x="21" y="24"/>
                    </a:lnTo>
                    <a:lnTo>
                      <a:pt x="26" y="16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7" y="5"/>
                    </a:lnTo>
                    <a:lnTo>
                      <a:pt x="42" y="2"/>
                    </a:lnTo>
                    <a:lnTo>
                      <a:pt x="46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5" y="1"/>
                    </a:lnTo>
                    <a:lnTo>
                      <a:pt x="60" y="2"/>
                    </a:lnTo>
                    <a:lnTo>
                      <a:pt x="65" y="5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6" y="16"/>
                    </a:lnTo>
                    <a:lnTo>
                      <a:pt x="81" y="25"/>
                    </a:lnTo>
                    <a:lnTo>
                      <a:pt x="86" y="35"/>
                    </a:lnTo>
                    <a:lnTo>
                      <a:pt x="90" y="4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5" name="Freeform 111"/>
              <p:cNvSpPr>
                <a:spLocks/>
              </p:cNvSpPr>
              <p:nvPr/>
            </p:nvSpPr>
            <p:spPr bwMode="auto">
              <a:xfrm>
                <a:off x="676" y="430"/>
                <a:ext cx="252" cy="99"/>
              </a:xfrm>
              <a:custGeom>
                <a:avLst/>
                <a:gdLst>
                  <a:gd name="T0" fmla="*/ 227 w 252"/>
                  <a:gd name="T1" fmla="*/ 99 h 99"/>
                  <a:gd name="T2" fmla="*/ 227 w 252"/>
                  <a:gd name="T3" fmla="*/ 99 h 99"/>
                  <a:gd name="T4" fmla="*/ 237 w 252"/>
                  <a:gd name="T5" fmla="*/ 84 h 99"/>
                  <a:gd name="T6" fmla="*/ 245 w 252"/>
                  <a:gd name="T7" fmla="*/ 69 h 99"/>
                  <a:gd name="T8" fmla="*/ 248 w 252"/>
                  <a:gd name="T9" fmla="*/ 63 h 99"/>
                  <a:gd name="T10" fmla="*/ 250 w 252"/>
                  <a:gd name="T11" fmla="*/ 56 h 99"/>
                  <a:gd name="T12" fmla="*/ 252 w 252"/>
                  <a:gd name="T13" fmla="*/ 48 h 99"/>
                  <a:gd name="T14" fmla="*/ 252 w 252"/>
                  <a:gd name="T15" fmla="*/ 41 h 99"/>
                  <a:gd name="T16" fmla="*/ 252 w 252"/>
                  <a:gd name="T17" fmla="*/ 41 h 99"/>
                  <a:gd name="T18" fmla="*/ 252 w 252"/>
                  <a:gd name="T19" fmla="*/ 36 h 99"/>
                  <a:gd name="T20" fmla="*/ 251 w 252"/>
                  <a:gd name="T21" fmla="*/ 31 h 99"/>
                  <a:gd name="T22" fmla="*/ 250 w 252"/>
                  <a:gd name="T23" fmla="*/ 27 h 99"/>
                  <a:gd name="T24" fmla="*/ 247 w 252"/>
                  <a:gd name="T25" fmla="*/ 22 h 99"/>
                  <a:gd name="T26" fmla="*/ 247 w 252"/>
                  <a:gd name="T27" fmla="*/ 22 h 99"/>
                  <a:gd name="T28" fmla="*/ 242 w 252"/>
                  <a:gd name="T29" fmla="*/ 16 h 99"/>
                  <a:gd name="T30" fmla="*/ 236 w 252"/>
                  <a:gd name="T31" fmla="*/ 9 h 99"/>
                  <a:gd name="T32" fmla="*/ 229 w 252"/>
                  <a:gd name="T33" fmla="*/ 5 h 99"/>
                  <a:gd name="T34" fmla="*/ 220 w 252"/>
                  <a:gd name="T35" fmla="*/ 3 h 99"/>
                  <a:gd name="T36" fmla="*/ 220 w 252"/>
                  <a:gd name="T37" fmla="*/ 3 h 99"/>
                  <a:gd name="T38" fmla="*/ 207 w 252"/>
                  <a:gd name="T39" fmla="*/ 0 h 99"/>
                  <a:gd name="T40" fmla="*/ 196 w 252"/>
                  <a:gd name="T41" fmla="*/ 0 h 99"/>
                  <a:gd name="T42" fmla="*/ 183 w 252"/>
                  <a:gd name="T43" fmla="*/ 0 h 99"/>
                  <a:gd name="T44" fmla="*/ 183 w 252"/>
                  <a:gd name="T45" fmla="*/ 0 h 99"/>
                  <a:gd name="T46" fmla="*/ 170 w 252"/>
                  <a:gd name="T47" fmla="*/ 2 h 99"/>
                  <a:gd name="T48" fmla="*/ 156 w 252"/>
                  <a:gd name="T49" fmla="*/ 4 h 99"/>
                  <a:gd name="T50" fmla="*/ 141 w 252"/>
                  <a:gd name="T51" fmla="*/ 8 h 99"/>
                  <a:gd name="T52" fmla="*/ 126 w 252"/>
                  <a:gd name="T53" fmla="*/ 14 h 99"/>
                  <a:gd name="T54" fmla="*/ 110 w 252"/>
                  <a:gd name="T55" fmla="*/ 20 h 99"/>
                  <a:gd name="T56" fmla="*/ 95 w 252"/>
                  <a:gd name="T57" fmla="*/ 26 h 99"/>
                  <a:gd name="T58" fmla="*/ 78 w 252"/>
                  <a:gd name="T59" fmla="*/ 34 h 99"/>
                  <a:gd name="T60" fmla="*/ 63 w 252"/>
                  <a:gd name="T61" fmla="*/ 43 h 99"/>
                  <a:gd name="T62" fmla="*/ 63 w 252"/>
                  <a:gd name="T63" fmla="*/ 43 h 99"/>
                  <a:gd name="T64" fmla="*/ 45 w 252"/>
                  <a:gd name="T65" fmla="*/ 54 h 99"/>
                  <a:gd name="T66" fmla="*/ 29 w 252"/>
                  <a:gd name="T67" fmla="*/ 65 h 99"/>
                  <a:gd name="T68" fmla="*/ 15 w 252"/>
                  <a:gd name="T69" fmla="*/ 76 h 99"/>
                  <a:gd name="T70" fmla="*/ 0 w 252"/>
                  <a:gd name="T71" fmla="*/ 88 h 99"/>
                  <a:gd name="T72" fmla="*/ 0 w 252"/>
                  <a:gd name="T73" fmla="*/ 88 h 99"/>
                  <a:gd name="T74" fmla="*/ 1 w 252"/>
                  <a:gd name="T75" fmla="*/ 8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2" h="99">
                    <a:moveTo>
                      <a:pt x="227" y="99"/>
                    </a:moveTo>
                    <a:lnTo>
                      <a:pt x="227" y="99"/>
                    </a:lnTo>
                    <a:lnTo>
                      <a:pt x="237" y="84"/>
                    </a:lnTo>
                    <a:lnTo>
                      <a:pt x="245" y="69"/>
                    </a:lnTo>
                    <a:lnTo>
                      <a:pt x="248" y="63"/>
                    </a:lnTo>
                    <a:lnTo>
                      <a:pt x="250" y="56"/>
                    </a:lnTo>
                    <a:lnTo>
                      <a:pt x="252" y="48"/>
                    </a:lnTo>
                    <a:lnTo>
                      <a:pt x="252" y="41"/>
                    </a:lnTo>
                    <a:lnTo>
                      <a:pt x="252" y="41"/>
                    </a:lnTo>
                    <a:lnTo>
                      <a:pt x="252" y="36"/>
                    </a:lnTo>
                    <a:lnTo>
                      <a:pt x="251" y="31"/>
                    </a:lnTo>
                    <a:lnTo>
                      <a:pt x="250" y="27"/>
                    </a:lnTo>
                    <a:lnTo>
                      <a:pt x="247" y="22"/>
                    </a:lnTo>
                    <a:lnTo>
                      <a:pt x="247" y="22"/>
                    </a:lnTo>
                    <a:lnTo>
                      <a:pt x="242" y="16"/>
                    </a:lnTo>
                    <a:lnTo>
                      <a:pt x="236" y="9"/>
                    </a:lnTo>
                    <a:lnTo>
                      <a:pt x="229" y="5"/>
                    </a:lnTo>
                    <a:lnTo>
                      <a:pt x="220" y="3"/>
                    </a:lnTo>
                    <a:lnTo>
                      <a:pt x="220" y="3"/>
                    </a:lnTo>
                    <a:lnTo>
                      <a:pt x="207" y="0"/>
                    </a:lnTo>
                    <a:lnTo>
                      <a:pt x="196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70" y="2"/>
                    </a:lnTo>
                    <a:lnTo>
                      <a:pt x="156" y="4"/>
                    </a:lnTo>
                    <a:lnTo>
                      <a:pt x="141" y="8"/>
                    </a:lnTo>
                    <a:lnTo>
                      <a:pt x="126" y="14"/>
                    </a:lnTo>
                    <a:lnTo>
                      <a:pt x="110" y="20"/>
                    </a:lnTo>
                    <a:lnTo>
                      <a:pt x="95" y="26"/>
                    </a:lnTo>
                    <a:lnTo>
                      <a:pt x="78" y="34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45" y="54"/>
                    </a:lnTo>
                    <a:lnTo>
                      <a:pt x="29" y="65"/>
                    </a:lnTo>
                    <a:lnTo>
                      <a:pt x="15" y="76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8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6" name="Freeform 112"/>
              <p:cNvSpPr>
                <a:spLocks/>
              </p:cNvSpPr>
              <p:nvPr/>
            </p:nvSpPr>
            <p:spPr bwMode="auto">
              <a:xfrm>
                <a:off x="623" y="546"/>
                <a:ext cx="82" cy="99"/>
              </a:xfrm>
              <a:custGeom>
                <a:avLst/>
                <a:gdLst>
                  <a:gd name="T0" fmla="*/ 25 w 82"/>
                  <a:gd name="T1" fmla="*/ 0 h 99"/>
                  <a:gd name="T2" fmla="*/ 25 w 82"/>
                  <a:gd name="T3" fmla="*/ 0 h 99"/>
                  <a:gd name="T4" fmla="*/ 15 w 82"/>
                  <a:gd name="T5" fmla="*/ 15 h 99"/>
                  <a:gd name="T6" fmla="*/ 7 w 82"/>
                  <a:gd name="T7" fmla="*/ 29 h 99"/>
                  <a:gd name="T8" fmla="*/ 4 w 82"/>
                  <a:gd name="T9" fmla="*/ 36 h 99"/>
                  <a:gd name="T10" fmla="*/ 2 w 82"/>
                  <a:gd name="T11" fmla="*/ 44 h 99"/>
                  <a:gd name="T12" fmla="*/ 1 w 82"/>
                  <a:gd name="T13" fmla="*/ 51 h 99"/>
                  <a:gd name="T14" fmla="*/ 0 w 82"/>
                  <a:gd name="T15" fmla="*/ 57 h 99"/>
                  <a:gd name="T16" fmla="*/ 0 w 82"/>
                  <a:gd name="T17" fmla="*/ 57 h 99"/>
                  <a:gd name="T18" fmla="*/ 0 w 82"/>
                  <a:gd name="T19" fmla="*/ 57 h 99"/>
                  <a:gd name="T20" fmla="*/ 0 w 82"/>
                  <a:gd name="T21" fmla="*/ 57 h 99"/>
                  <a:gd name="T22" fmla="*/ 0 w 82"/>
                  <a:gd name="T23" fmla="*/ 57 h 99"/>
                  <a:gd name="T24" fmla="*/ 0 w 82"/>
                  <a:gd name="T25" fmla="*/ 63 h 99"/>
                  <a:gd name="T26" fmla="*/ 2 w 82"/>
                  <a:gd name="T27" fmla="*/ 68 h 99"/>
                  <a:gd name="T28" fmla="*/ 2 w 82"/>
                  <a:gd name="T29" fmla="*/ 68 h 99"/>
                  <a:gd name="T30" fmla="*/ 5 w 82"/>
                  <a:gd name="T31" fmla="*/ 76 h 99"/>
                  <a:gd name="T32" fmla="*/ 5 w 82"/>
                  <a:gd name="T33" fmla="*/ 76 h 99"/>
                  <a:gd name="T34" fmla="*/ 9 w 82"/>
                  <a:gd name="T35" fmla="*/ 83 h 99"/>
                  <a:gd name="T36" fmla="*/ 14 w 82"/>
                  <a:gd name="T37" fmla="*/ 87 h 99"/>
                  <a:gd name="T38" fmla="*/ 19 w 82"/>
                  <a:gd name="T39" fmla="*/ 91 h 99"/>
                  <a:gd name="T40" fmla="*/ 25 w 82"/>
                  <a:gd name="T41" fmla="*/ 94 h 99"/>
                  <a:gd name="T42" fmla="*/ 33 w 82"/>
                  <a:gd name="T43" fmla="*/ 96 h 99"/>
                  <a:gd name="T44" fmla="*/ 40 w 82"/>
                  <a:gd name="T45" fmla="*/ 98 h 99"/>
                  <a:gd name="T46" fmla="*/ 48 w 82"/>
                  <a:gd name="T47" fmla="*/ 99 h 99"/>
                  <a:gd name="T48" fmla="*/ 56 w 82"/>
                  <a:gd name="T49" fmla="*/ 99 h 99"/>
                  <a:gd name="T50" fmla="*/ 56 w 82"/>
                  <a:gd name="T51" fmla="*/ 99 h 99"/>
                  <a:gd name="T52" fmla="*/ 69 w 82"/>
                  <a:gd name="T53" fmla="*/ 98 h 99"/>
                  <a:gd name="T54" fmla="*/ 82 w 82"/>
                  <a:gd name="T55" fmla="*/ 9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99">
                    <a:moveTo>
                      <a:pt x="25" y="0"/>
                    </a:moveTo>
                    <a:lnTo>
                      <a:pt x="25" y="0"/>
                    </a:lnTo>
                    <a:lnTo>
                      <a:pt x="15" y="15"/>
                    </a:lnTo>
                    <a:lnTo>
                      <a:pt x="7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1" y="5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9" y="83"/>
                    </a:lnTo>
                    <a:lnTo>
                      <a:pt x="14" y="87"/>
                    </a:lnTo>
                    <a:lnTo>
                      <a:pt x="19" y="91"/>
                    </a:lnTo>
                    <a:lnTo>
                      <a:pt x="25" y="94"/>
                    </a:lnTo>
                    <a:lnTo>
                      <a:pt x="33" y="96"/>
                    </a:lnTo>
                    <a:lnTo>
                      <a:pt x="40" y="98"/>
                    </a:lnTo>
                    <a:lnTo>
                      <a:pt x="48" y="99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69" y="98"/>
                    </a:lnTo>
                    <a:lnTo>
                      <a:pt x="82" y="9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7" name="Freeform 113"/>
              <p:cNvSpPr>
                <a:spLocks/>
              </p:cNvSpPr>
              <p:nvPr/>
            </p:nvSpPr>
            <p:spPr bwMode="auto">
              <a:xfrm>
                <a:off x="725" y="464"/>
                <a:ext cx="108" cy="227"/>
              </a:xfrm>
              <a:custGeom>
                <a:avLst/>
                <a:gdLst>
                  <a:gd name="T0" fmla="*/ 100 w 108"/>
                  <a:gd name="T1" fmla="*/ 0 h 227"/>
                  <a:gd name="T2" fmla="*/ 100 w 108"/>
                  <a:gd name="T3" fmla="*/ 0 h 227"/>
                  <a:gd name="T4" fmla="*/ 101 w 108"/>
                  <a:gd name="T5" fmla="*/ 5 h 227"/>
                  <a:gd name="T6" fmla="*/ 104 w 108"/>
                  <a:gd name="T7" fmla="*/ 22 h 227"/>
                  <a:gd name="T8" fmla="*/ 107 w 108"/>
                  <a:gd name="T9" fmla="*/ 44 h 227"/>
                  <a:gd name="T10" fmla="*/ 108 w 108"/>
                  <a:gd name="T11" fmla="*/ 73 h 227"/>
                  <a:gd name="T12" fmla="*/ 108 w 108"/>
                  <a:gd name="T13" fmla="*/ 73 h 227"/>
                  <a:gd name="T14" fmla="*/ 108 w 108"/>
                  <a:gd name="T15" fmla="*/ 90 h 227"/>
                  <a:gd name="T16" fmla="*/ 107 w 108"/>
                  <a:gd name="T17" fmla="*/ 105 h 227"/>
                  <a:gd name="T18" fmla="*/ 104 w 108"/>
                  <a:gd name="T19" fmla="*/ 120 h 227"/>
                  <a:gd name="T20" fmla="*/ 102 w 108"/>
                  <a:gd name="T21" fmla="*/ 135 h 227"/>
                  <a:gd name="T22" fmla="*/ 100 w 108"/>
                  <a:gd name="T23" fmla="*/ 149 h 227"/>
                  <a:gd name="T24" fmla="*/ 97 w 108"/>
                  <a:gd name="T25" fmla="*/ 162 h 227"/>
                  <a:gd name="T26" fmla="*/ 93 w 108"/>
                  <a:gd name="T27" fmla="*/ 174 h 227"/>
                  <a:gd name="T28" fmla="*/ 89 w 108"/>
                  <a:gd name="T29" fmla="*/ 185 h 227"/>
                  <a:gd name="T30" fmla="*/ 89 w 108"/>
                  <a:gd name="T31" fmla="*/ 185 h 227"/>
                  <a:gd name="T32" fmla="*/ 85 w 108"/>
                  <a:gd name="T33" fmla="*/ 194 h 227"/>
                  <a:gd name="T34" fmla="*/ 80 w 108"/>
                  <a:gd name="T35" fmla="*/ 204 h 227"/>
                  <a:gd name="T36" fmla="*/ 75 w 108"/>
                  <a:gd name="T37" fmla="*/ 211 h 227"/>
                  <a:gd name="T38" fmla="*/ 71 w 108"/>
                  <a:gd name="T39" fmla="*/ 217 h 227"/>
                  <a:gd name="T40" fmla="*/ 71 w 108"/>
                  <a:gd name="T41" fmla="*/ 217 h 227"/>
                  <a:gd name="T42" fmla="*/ 65 w 108"/>
                  <a:gd name="T43" fmla="*/ 221 h 227"/>
                  <a:gd name="T44" fmla="*/ 60 w 108"/>
                  <a:gd name="T45" fmla="*/ 224 h 227"/>
                  <a:gd name="T46" fmla="*/ 55 w 108"/>
                  <a:gd name="T47" fmla="*/ 226 h 227"/>
                  <a:gd name="T48" fmla="*/ 51 w 108"/>
                  <a:gd name="T49" fmla="*/ 227 h 227"/>
                  <a:gd name="T50" fmla="*/ 51 w 108"/>
                  <a:gd name="T51" fmla="*/ 227 h 227"/>
                  <a:gd name="T52" fmla="*/ 46 w 108"/>
                  <a:gd name="T53" fmla="*/ 226 h 227"/>
                  <a:gd name="T54" fmla="*/ 42 w 108"/>
                  <a:gd name="T55" fmla="*/ 224 h 227"/>
                  <a:gd name="T56" fmla="*/ 37 w 108"/>
                  <a:gd name="T57" fmla="*/ 221 h 227"/>
                  <a:gd name="T58" fmla="*/ 31 w 108"/>
                  <a:gd name="T59" fmla="*/ 217 h 227"/>
                  <a:gd name="T60" fmla="*/ 31 w 108"/>
                  <a:gd name="T61" fmla="*/ 217 h 227"/>
                  <a:gd name="T62" fmla="*/ 26 w 108"/>
                  <a:gd name="T63" fmla="*/ 211 h 227"/>
                  <a:gd name="T64" fmla="*/ 22 w 108"/>
                  <a:gd name="T65" fmla="*/ 205 h 227"/>
                  <a:gd name="T66" fmla="*/ 17 w 108"/>
                  <a:gd name="T67" fmla="*/ 197 h 227"/>
                  <a:gd name="T68" fmla="*/ 13 w 108"/>
                  <a:gd name="T69" fmla="*/ 187 h 227"/>
                  <a:gd name="T70" fmla="*/ 6 w 108"/>
                  <a:gd name="T71" fmla="*/ 167 h 227"/>
                  <a:gd name="T72" fmla="*/ 0 w 108"/>
                  <a:gd name="T73" fmla="*/ 14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227">
                    <a:moveTo>
                      <a:pt x="100" y="0"/>
                    </a:moveTo>
                    <a:lnTo>
                      <a:pt x="100" y="0"/>
                    </a:lnTo>
                    <a:lnTo>
                      <a:pt x="101" y="5"/>
                    </a:lnTo>
                    <a:lnTo>
                      <a:pt x="104" y="22"/>
                    </a:lnTo>
                    <a:lnTo>
                      <a:pt x="107" y="44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8" y="90"/>
                    </a:lnTo>
                    <a:lnTo>
                      <a:pt x="107" y="105"/>
                    </a:lnTo>
                    <a:lnTo>
                      <a:pt x="104" y="120"/>
                    </a:lnTo>
                    <a:lnTo>
                      <a:pt x="102" y="135"/>
                    </a:lnTo>
                    <a:lnTo>
                      <a:pt x="100" y="149"/>
                    </a:lnTo>
                    <a:lnTo>
                      <a:pt x="97" y="162"/>
                    </a:lnTo>
                    <a:lnTo>
                      <a:pt x="93" y="174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85" y="194"/>
                    </a:lnTo>
                    <a:lnTo>
                      <a:pt x="80" y="204"/>
                    </a:lnTo>
                    <a:lnTo>
                      <a:pt x="75" y="211"/>
                    </a:lnTo>
                    <a:lnTo>
                      <a:pt x="71" y="217"/>
                    </a:lnTo>
                    <a:lnTo>
                      <a:pt x="71" y="217"/>
                    </a:lnTo>
                    <a:lnTo>
                      <a:pt x="65" y="221"/>
                    </a:lnTo>
                    <a:lnTo>
                      <a:pt x="60" y="224"/>
                    </a:lnTo>
                    <a:lnTo>
                      <a:pt x="55" y="226"/>
                    </a:lnTo>
                    <a:lnTo>
                      <a:pt x="51" y="227"/>
                    </a:lnTo>
                    <a:lnTo>
                      <a:pt x="51" y="227"/>
                    </a:lnTo>
                    <a:lnTo>
                      <a:pt x="46" y="226"/>
                    </a:lnTo>
                    <a:lnTo>
                      <a:pt x="42" y="224"/>
                    </a:lnTo>
                    <a:lnTo>
                      <a:pt x="37" y="221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26" y="211"/>
                    </a:lnTo>
                    <a:lnTo>
                      <a:pt x="22" y="205"/>
                    </a:lnTo>
                    <a:lnTo>
                      <a:pt x="17" y="197"/>
                    </a:lnTo>
                    <a:lnTo>
                      <a:pt x="13" y="187"/>
                    </a:lnTo>
                    <a:lnTo>
                      <a:pt x="6" y="167"/>
                    </a:lnTo>
                    <a:lnTo>
                      <a:pt x="0" y="14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8" name="Freeform 114"/>
              <p:cNvSpPr>
                <a:spLocks/>
              </p:cNvSpPr>
              <p:nvPr/>
            </p:nvSpPr>
            <p:spPr bwMode="auto">
              <a:xfrm>
                <a:off x="807" y="469"/>
                <a:ext cx="9" cy="6"/>
              </a:xfrm>
              <a:custGeom>
                <a:avLst/>
                <a:gdLst>
                  <a:gd name="T0" fmla="*/ 9 w 9"/>
                  <a:gd name="T1" fmla="*/ 6 h 6"/>
                  <a:gd name="T2" fmla="*/ 9 w 9"/>
                  <a:gd name="T3" fmla="*/ 6 h 6"/>
                  <a:gd name="T4" fmla="*/ 6 w 9"/>
                  <a:gd name="T5" fmla="*/ 4 h 6"/>
                  <a:gd name="T6" fmla="*/ 6 w 9"/>
                  <a:gd name="T7" fmla="*/ 4 h 6"/>
                  <a:gd name="T8" fmla="*/ 0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9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9" name="Freeform 115"/>
              <p:cNvSpPr>
                <a:spLocks/>
              </p:cNvSpPr>
              <p:nvPr/>
            </p:nvSpPr>
            <p:spPr bwMode="auto">
              <a:xfrm>
                <a:off x="750" y="511"/>
                <a:ext cx="52" cy="52"/>
              </a:xfrm>
              <a:custGeom>
                <a:avLst/>
                <a:gdLst>
                  <a:gd name="T0" fmla="*/ 52 w 52"/>
                  <a:gd name="T1" fmla="*/ 26 h 52"/>
                  <a:gd name="T2" fmla="*/ 52 w 52"/>
                  <a:gd name="T3" fmla="*/ 26 h 52"/>
                  <a:gd name="T4" fmla="*/ 51 w 52"/>
                  <a:gd name="T5" fmla="*/ 31 h 52"/>
                  <a:gd name="T6" fmla="*/ 50 w 52"/>
                  <a:gd name="T7" fmla="*/ 36 h 52"/>
                  <a:gd name="T8" fmla="*/ 48 w 52"/>
                  <a:gd name="T9" fmla="*/ 40 h 52"/>
                  <a:gd name="T10" fmla="*/ 43 w 52"/>
                  <a:gd name="T11" fmla="*/ 45 h 52"/>
                  <a:gd name="T12" fmla="*/ 40 w 52"/>
                  <a:gd name="T13" fmla="*/ 48 h 52"/>
                  <a:gd name="T14" fmla="*/ 35 w 52"/>
                  <a:gd name="T15" fmla="*/ 50 h 52"/>
                  <a:gd name="T16" fmla="*/ 31 w 52"/>
                  <a:gd name="T17" fmla="*/ 52 h 52"/>
                  <a:gd name="T18" fmla="*/ 26 w 52"/>
                  <a:gd name="T19" fmla="*/ 52 h 52"/>
                  <a:gd name="T20" fmla="*/ 26 w 52"/>
                  <a:gd name="T21" fmla="*/ 52 h 52"/>
                  <a:gd name="T22" fmla="*/ 21 w 52"/>
                  <a:gd name="T23" fmla="*/ 52 h 52"/>
                  <a:gd name="T24" fmla="*/ 16 w 52"/>
                  <a:gd name="T25" fmla="*/ 50 h 52"/>
                  <a:gd name="T26" fmla="*/ 12 w 52"/>
                  <a:gd name="T27" fmla="*/ 48 h 52"/>
                  <a:gd name="T28" fmla="*/ 7 w 52"/>
                  <a:gd name="T29" fmla="*/ 45 h 52"/>
                  <a:gd name="T30" fmla="*/ 4 w 52"/>
                  <a:gd name="T31" fmla="*/ 40 h 52"/>
                  <a:gd name="T32" fmla="*/ 2 w 52"/>
                  <a:gd name="T33" fmla="*/ 36 h 52"/>
                  <a:gd name="T34" fmla="*/ 0 w 52"/>
                  <a:gd name="T35" fmla="*/ 31 h 52"/>
                  <a:gd name="T36" fmla="*/ 0 w 52"/>
                  <a:gd name="T37" fmla="*/ 26 h 52"/>
                  <a:gd name="T38" fmla="*/ 0 w 52"/>
                  <a:gd name="T39" fmla="*/ 26 h 52"/>
                  <a:gd name="T40" fmla="*/ 0 w 52"/>
                  <a:gd name="T41" fmla="*/ 21 h 52"/>
                  <a:gd name="T42" fmla="*/ 2 w 52"/>
                  <a:gd name="T43" fmla="*/ 16 h 52"/>
                  <a:gd name="T44" fmla="*/ 4 w 52"/>
                  <a:gd name="T45" fmla="*/ 12 h 52"/>
                  <a:gd name="T46" fmla="*/ 7 w 52"/>
                  <a:gd name="T47" fmla="*/ 8 h 52"/>
                  <a:gd name="T48" fmla="*/ 12 w 52"/>
                  <a:gd name="T49" fmla="*/ 4 h 52"/>
                  <a:gd name="T50" fmla="*/ 16 w 52"/>
                  <a:gd name="T51" fmla="*/ 2 h 52"/>
                  <a:gd name="T52" fmla="*/ 21 w 52"/>
                  <a:gd name="T53" fmla="*/ 1 h 52"/>
                  <a:gd name="T54" fmla="*/ 26 w 52"/>
                  <a:gd name="T55" fmla="*/ 0 h 52"/>
                  <a:gd name="T56" fmla="*/ 26 w 52"/>
                  <a:gd name="T57" fmla="*/ 0 h 52"/>
                  <a:gd name="T58" fmla="*/ 31 w 52"/>
                  <a:gd name="T59" fmla="*/ 1 h 52"/>
                  <a:gd name="T60" fmla="*/ 35 w 52"/>
                  <a:gd name="T61" fmla="*/ 2 h 52"/>
                  <a:gd name="T62" fmla="*/ 40 w 52"/>
                  <a:gd name="T63" fmla="*/ 4 h 52"/>
                  <a:gd name="T64" fmla="*/ 43 w 52"/>
                  <a:gd name="T65" fmla="*/ 8 h 52"/>
                  <a:gd name="T66" fmla="*/ 48 w 52"/>
                  <a:gd name="T67" fmla="*/ 12 h 52"/>
                  <a:gd name="T68" fmla="*/ 50 w 52"/>
                  <a:gd name="T69" fmla="*/ 16 h 52"/>
                  <a:gd name="T70" fmla="*/ 51 w 52"/>
                  <a:gd name="T71" fmla="*/ 21 h 52"/>
                  <a:gd name="T72" fmla="*/ 52 w 52"/>
                  <a:gd name="T73" fmla="*/ 26 h 52"/>
                  <a:gd name="T74" fmla="*/ 52 w 52"/>
                  <a:gd name="T75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lnTo>
                      <a:pt x="52" y="26"/>
                    </a:lnTo>
                    <a:lnTo>
                      <a:pt x="51" y="31"/>
                    </a:lnTo>
                    <a:lnTo>
                      <a:pt x="50" y="36"/>
                    </a:lnTo>
                    <a:lnTo>
                      <a:pt x="48" y="40"/>
                    </a:lnTo>
                    <a:lnTo>
                      <a:pt x="43" y="45"/>
                    </a:lnTo>
                    <a:lnTo>
                      <a:pt x="40" y="48"/>
                    </a:lnTo>
                    <a:lnTo>
                      <a:pt x="35" y="50"/>
                    </a:lnTo>
                    <a:lnTo>
                      <a:pt x="31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1" y="52"/>
                    </a:lnTo>
                    <a:lnTo>
                      <a:pt x="16" y="50"/>
                    </a:lnTo>
                    <a:lnTo>
                      <a:pt x="12" y="48"/>
                    </a:lnTo>
                    <a:lnTo>
                      <a:pt x="7" y="45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4"/>
                    </a:lnTo>
                    <a:lnTo>
                      <a:pt x="43" y="8"/>
                    </a:lnTo>
                    <a:lnTo>
                      <a:pt x="48" y="12"/>
                    </a:lnTo>
                    <a:lnTo>
                      <a:pt x="50" y="16"/>
                    </a:lnTo>
                    <a:lnTo>
                      <a:pt x="51" y="21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0" name="Freeform 116"/>
              <p:cNvSpPr>
                <a:spLocks/>
              </p:cNvSpPr>
              <p:nvPr/>
            </p:nvSpPr>
            <p:spPr bwMode="auto">
              <a:xfrm>
                <a:off x="1286" y="343"/>
                <a:ext cx="200" cy="230"/>
              </a:xfrm>
              <a:custGeom>
                <a:avLst/>
                <a:gdLst>
                  <a:gd name="T0" fmla="*/ 62 w 200"/>
                  <a:gd name="T1" fmla="*/ 207 h 230"/>
                  <a:gd name="T2" fmla="*/ 33 w 200"/>
                  <a:gd name="T3" fmla="*/ 207 h 230"/>
                  <a:gd name="T4" fmla="*/ 25 w 200"/>
                  <a:gd name="T5" fmla="*/ 203 h 230"/>
                  <a:gd name="T6" fmla="*/ 21 w 200"/>
                  <a:gd name="T7" fmla="*/ 195 h 230"/>
                  <a:gd name="T8" fmla="*/ 45 w 200"/>
                  <a:gd name="T9" fmla="*/ 179 h 230"/>
                  <a:gd name="T10" fmla="*/ 49 w 200"/>
                  <a:gd name="T11" fmla="*/ 178 h 230"/>
                  <a:gd name="T12" fmla="*/ 55 w 200"/>
                  <a:gd name="T13" fmla="*/ 172 h 230"/>
                  <a:gd name="T14" fmla="*/ 56 w 200"/>
                  <a:gd name="T15" fmla="*/ 168 h 230"/>
                  <a:gd name="T16" fmla="*/ 53 w 200"/>
                  <a:gd name="T17" fmla="*/ 161 h 230"/>
                  <a:gd name="T18" fmla="*/ 45 w 200"/>
                  <a:gd name="T19" fmla="*/ 158 h 230"/>
                  <a:gd name="T20" fmla="*/ 21 w 200"/>
                  <a:gd name="T21" fmla="*/ 141 h 230"/>
                  <a:gd name="T22" fmla="*/ 0 w 200"/>
                  <a:gd name="T23" fmla="*/ 141 h 230"/>
                  <a:gd name="T24" fmla="*/ 15 w 200"/>
                  <a:gd name="T25" fmla="*/ 69 h 230"/>
                  <a:gd name="T26" fmla="*/ 18 w 200"/>
                  <a:gd name="T27" fmla="*/ 61 h 230"/>
                  <a:gd name="T28" fmla="*/ 28 w 200"/>
                  <a:gd name="T29" fmla="*/ 41 h 230"/>
                  <a:gd name="T30" fmla="*/ 47 w 200"/>
                  <a:gd name="T31" fmla="*/ 19 h 230"/>
                  <a:gd name="T32" fmla="*/ 67 w 200"/>
                  <a:gd name="T33" fmla="*/ 8 h 230"/>
                  <a:gd name="T34" fmla="*/ 81 w 200"/>
                  <a:gd name="T35" fmla="*/ 3 h 230"/>
                  <a:gd name="T36" fmla="*/ 97 w 200"/>
                  <a:gd name="T37" fmla="*/ 0 h 230"/>
                  <a:gd name="T38" fmla="*/ 105 w 200"/>
                  <a:gd name="T39" fmla="*/ 0 h 230"/>
                  <a:gd name="T40" fmla="*/ 125 w 200"/>
                  <a:gd name="T41" fmla="*/ 2 h 230"/>
                  <a:gd name="T42" fmla="*/ 142 w 200"/>
                  <a:gd name="T43" fmla="*/ 7 h 230"/>
                  <a:gd name="T44" fmla="*/ 157 w 200"/>
                  <a:gd name="T45" fmla="*/ 16 h 230"/>
                  <a:gd name="T46" fmla="*/ 172 w 200"/>
                  <a:gd name="T47" fmla="*/ 27 h 230"/>
                  <a:gd name="T48" fmla="*/ 183 w 200"/>
                  <a:gd name="T49" fmla="*/ 41 h 230"/>
                  <a:gd name="T50" fmla="*/ 191 w 200"/>
                  <a:gd name="T51" fmla="*/ 57 h 230"/>
                  <a:gd name="T52" fmla="*/ 198 w 200"/>
                  <a:gd name="T53" fmla="*/ 75 h 230"/>
                  <a:gd name="T54" fmla="*/ 200 w 200"/>
                  <a:gd name="T55" fmla="*/ 94 h 230"/>
                  <a:gd name="T56" fmla="*/ 199 w 200"/>
                  <a:gd name="T57" fmla="*/ 106 h 230"/>
                  <a:gd name="T58" fmla="*/ 192 w 200"/>
                  <a:gd name="T59" fmla="*/ 128 h 230"/>
                  <a:gd name="T60" fmla="*/ 182 w 200"/>
                  <a:gd name="T61" fmla="*/ 148 h 230"/>
                  <a:gd name="T62" fmla="*/ 168 w 200"/>
                  <a:gd name="T63" fmla="*/ 164 h 230"/>
                  <a:gd name="T64" fmla="*/ 159 w 200"/>
                  <a:gd name="T6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" h="230">
                    <a:moveTo>
                      <a:pt x="62" y="230"/>
                    </a:moveTo>
                    <a:lnTo>
                      <a:pt x="62" y="207"/>
                    </a:lnTo>
                    <a:lnTo>
                      <a:pt x="33" y="207"/>
                    </a:lnTo>
                    <a:lnTo>
                      <a:pt x="33" y="207"/>
                    </a:lnTo>
                    <a:lnTo>
                      <a:pt x="28" y="206"/>
                    </a:lnTo>
                    <a:lnTo>
                      <a:pt x="25" y="203"/>
                    </a:lnTo>
                    <a:lnTo>
                      <a:pt x="22" y="200"/>
                    </a:lnTo>
                    <a:lnTo>
                      <a:pt x="21" y="195"/>
                    </a:lnTo>
                    <a:lnTo>
                      <a:pt x="21" y="179"/>
                    </a:lnTo>
                    <a:lnTo>
                      <a:pt x="45" y="179"/>
                    </a:lnTo>
                    <a:lnTo>
                      <a:pt x="45" y="179"/>
                    </a:lnTo>
                    <a:lnTo>
                      <a:pt x="49" y="178"/>
                    </a:lnTo>
                    <a:lnTo>
                      <a:pt x="53" y="176"/>
                    </a:lnTo>
                    <a:lnTo>
                      <a:pt x="55" y="172"/>
                    </a:lnTo>
                    <a:lnTo>
                      <a:pt x="56" y="168"/>
                    </a:lnTo>
                    <a:lnTo>
                      <a:pt x="56" y="168"/>
                    </a:lnTo>
                    <a:lnTo>
                      <a:pt x="55" y="164"/>
                    </a:lnTo>
                    <a:lnTo>
                      <a:pt x="53" y="161"/>
                    </a:lnTo>
                    <a:lnTo>
                      <a:pt x="49" y="159"/>
                    </a:lnTo>
                    <a:lnTo>
                      <a:pt x="45" y="158"/>
                    </a:lnTo>
                    <a:lnTo>
                      <a:pt x="21" y="158"/>
                    </a:lnTo>
                    <a:lnTo>
                      <a:pt x="21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6" y="110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8" y="61"/>
                    </a:lnTo>
                    <a:lnTo>
                      <a:pt x="20" y="54"/>
                    </a:lnTo>
                    <a:lnTo>
                      <a:pt x="28" y="41"/>
                    </a:lnTo>
                    <a:lnTo>
                      <a:pt x="37" y="30"/>
                    </a:lnTo>
                    <a:lnTo>
                      <a:pt x="47" y="19"/>
                    </a:lnTo>
                    <a:lnTo>
                      <a:pt x="61" y="11"/>
                    </a:lnTo>
                    <a:lnTo>
                      <a:pt x="67" y="8"/>
                    </a:lnTo>
                    <a:lnTo>
                      <a:pt x="74" y="5"/>
                    </a:lnTo>
                    <a:lnTo>
                      <a:pt x="81" y="3"/>
                    </a:lnTo>
                    <a:lnTo>
                      <a:pt x="90" y="1"/>
                    </a:lnTo>
                    <a:lnTo>
                      <a:pt x="97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15" y="1"/>
                    </a:lnTo>
                    <a:lnTo>
                      <a:pt x="125" y="2"/>
                    </a:lnTo>
                    <a:lnTo>
                      <a:pt x="133" y="4"/>
                    </a:lnTo>
                    <a:lnTo>
                      <a:pt x="142" y="7"/>
                    </a:lnTo>
                    <a:lnTo>
                      <a:pt x="150" y="11"/>
                    </a:lnTo>
                    <a:lnTo>
                      <a:pt x="157" y="16"/>
                    </a:lnTo>
                    <a:lnTo>
                      <a:pt x="165" y="21"/>
                    </a:lnTo>
                    <a:lnTo>
                      <a:pt x="172" y="27"/>
                    </a:lnTo>
                    <a:lnTo>
                      <a:pt x="178" y="34"/>
                    </a:lnTo>
                    <a:lnTo>
                      <a:pt x="183" y="41"/>
                    </a:lnTo>
                    <a:lnTo>
                      <a:pt x="188" y="49"/>
                    </a:lnTo>
                    <a:lnTo>
                      <a:pt x="191" y="57"/>
                    </a:lnTo>
                    <a:lnTo>
                      <a:pt x="196" y="66"/>
                    </a:lnTo>
                    <a:lnTo>
                      <a:pt x="198" y="75"/>
                    </a:lnTo>
                    <a:lnTo>
                      <a:pt x="199" y="84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199" y="106"/>
                    </a:lnTo>
                    <a:lnTo>
                      <a:pt x="197" y="117"/>
                    </a:lnTo>
                    <a:lnTo>
                      <a:pt x="192" y="128"/>
                    </a:lnTo>
                    <a:lnTo>
                      <a:pt x="188" y="139"/>
                    </a:lnTo>
                    <a:lnTo>
                      <a:pt x="182" y="148"/>
                    </a:lnTo>
                    <a:lnTo>
                      <a:pt x="175" y="156"/>
                    </a:lnTo>
                    <a:lnTo>
                      <a:pt x="168" y="164"/>
                    </a:lnTo>
                    <a:lnTo>
                      <a:pt x="159" y="171"/>
                    </a:lnTo>
                    <a:lnTo>
                      <a:pt x="159" y="2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1" name="Freeform 117"/>
              <p:cNvSpPr>
                <a:spLocks/>
              </p:cNvSpPr>
              <p:nvPr/>
            </p:nvSpPr>
            <p:spPr bwMode="auto">
              <a:xfrm>
                <a:off x="1322" y="426"/>
                <a:ext cx="23" cy="23"/>
              </a:xfrm>
              <a:custGeom>
                <a:avLst/>
                <a:gdLst>
                  <a:gd name="T0" fmla="*/ 0 w 23"/>
                  <a:gd name="T1" fmla="*/ 11 h 23"/>
                  <a:gd name="T2" fmla="*/ 0 w 23"/>
                  <a:gd name="T3" fmla="*/ 11 h 23"/>
                  <a:gd name="T4" fmla="*/ 1 w 23"/>
                  <a:gd name="T5" fmla="*/ 15 h 23"/>
                  <a:gd name="T6" fmla="*/ 3 w 23"/>
                  <a:gd name="T7" fmla="*/ 20 h 23"/>
                  <a:gd name="T8" fmla="*/ 7 w 23"/>
                  <a:gd name="T9" fmla="*/ 22 h 23"/>
                  <a:gd name="T10" fmla="*/ 11 w 23"/>
                  <a:gd name="T11" fmla="*/ 23 h 23"/>
                  <a:gd name="T12" fmla="*/ 11 w 23"/>
                  <a:gd name="T13" fmla="*/ 23 h 23"/>
                  <a:gd name="T14" fmla="*/ 16 w 23"/>
                  <a:gd name="T15" fmla="*/ 22 h 23"/>
                  <a:gd name="T16" fmla="*/ 20 w 23"/>
                  <a:gd name="T17" fmla="*/ 20 h 23"/>
                  <a:gd name="T18" fmla="*/ 22 w 23"/>
                  <a:gd name="T19" fmla="*/ 15 h 23"/>
                  <a:gd name="T20" fmla="*/ 23 w 23"/>
                  <a:gd name="T21" fmla="*/ 11 h 23"/>
                  <a:gd name="T22" fmla="*/ 23 w 23"/>
                  <a:gd name="T23" fmla="*/ 11 h 23"/>
                  <a:gd name="T24" fmla="*/ 22 w 23"/>
                  <a:gd name="T25" fmla="*/ 7 h 23"/>
                  <a:gd name="T26" fmla="*/ 20 w 23"/>
                  <a:gd name="T27" fmla="*/ 3 h 23"/>
                  <a:gd name="T28" fmla="*/ 16 w 23"/>
                  <a:gd name="T29" fmla="*/ 1 h 23"/>
                  <a:gd name="T30" fmla="*/ 11 w 23"/>
                  <a:gd name="T31" fmla="*/ 0 h 23"/>
                  <a:gd name="T32" fmla="*/ 11 w 23"/>
                  <a:gd name="T33" fmla="*/ 0 h 23"/>
                  <a:gd name="T34" fmla="*/ 7 w 23"/>
                  <a:gd name="T35" fmla="*/ 1 h 23"/>
                  <a:gd name="T36" fmla="*/ 3 w 23"/>
                  <a:gd name="T37" fmla="*/ 3 h 23"/>
                  <a:gd name="T38" fmla="*/ 1 w 23"/>
                  <a:gd name="T39" fmla="*/ 7 h 23"/>
                  <a:gd name="T40" fmla="*/ 0 w 23"/>
                  <a:gd name="T41" fmla="*/ 11 h 23"/>
                  <a:gd name="T42" fmla="*/ 0 w 23"/>
                  <a:gd name="T4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0" y="11"/>
                    </a:moveTo>
                    <a:lnTo>
                      <a:pt x="0" y="11"/>
                    </a:lnTo>
                    <a:lnTo>
                      <a:pt x="1" y="15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2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2" y="7"/>
                    </a:lnTo>
                    <a:lnTo>
                      <a:pt x="20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2" name="Freeform 118"/>
              <p:cNvSpPr>
                <a:spLocks/>
              </p:cNvSpPr>
              <p:nvPr/>
            </p:nvSpPr>
            <p:spPr bwMode="auto">
              <a:xfrm>
                <a:off x="1286" y="504"/>
                <a:ext cx="13" cy="14"/>
              </a:xfrm>
              <a:custGeom>
                <a:avLst/>
                <a:gdLst>
                  <a:gd name="T0" fmla="*/ 6 w 13"/>
                  <a:gd name="T1" fmla="*/ 0 h 14"/>
                  <a:gd name="T2" fmla="*/ 6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0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0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6 w 13"/>
                  <a:gd name="T21" fmla="*/ 14 h 14"/>
                  <a:gd name="T22" fmla="*/ 6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6 w 13"/>
                  <a:gd name="T41" fmla="*/ 0 h 14"/>
                  <a:gd name="T42" fmla="*/ 6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3" name="Freeform 119"/>
              <p:cNvSpPr>
                <a:spLocks/>
              </p:cNvSpPr>
              <p:nvPr/>
            </p:nvSpPr>
            <p:spPr bwMode="auto">
              <a:xfrm>
                <a:off x="1261" y="515"/>
                <a:ext cx="14" cy="14"/>
              </a:xfrm>
              <a:custGeom>
                <a:avLst/>
                <a:gdLst>
                  <a:gd name="T0" fmla="*/ 8 w 14"/>
                  <a:gd name="T1" fmla="*/ 0 h 14"/>
                  <a:gd name="T2" fmla="*/ 8 w 14"/>
                  <a:gd name="T3" fmla="*/ 0 h 14"/>
                  <a:gd name="T4" fmla="*/ 5 w 14"/>
                  <a:gd name="T5" fmla="*/ 2 h 14"/>
                  <a:gd name="T6" fmla="*/ 2 w 14"/>
                  <a:gd name="T7" fmla="*/ 3 h 14"/>
                  <a:gd name="T8" fmla="*/ 1 w 14"/>
                  <a:gd name="T9" fmla="*/ 5 h 14"/>
                  <a:gd name="T10" fmla="*/ 0 w 14"/>
                  <a:gd name="T11" fmla="*/ 8 h 14"/>
                  <a:gd name="T12" fmla="*/ 0 w 14"/>
                  <a:gd name="T13" fmla="*/ 8 h 14"/>
                  <a:gd name="T14" fmla="*/ 1 w 14"/>
                  <a:gd name="T15" fmla="*/ 10 h 14"/>
                  <a:gd name="T16" fmla="*/ 2 w 14"/>
                  <a:gd name="T17" fmla="*/ 12 h 14"/>
                  <a:gd name="T18" fmla="*/ 5 w 14"/>
                  <a:gd name="T19" fmla="*/ 14 h 14"/>
                  <a:gd name="T20" fmla="*/ 8 w 14"/>
                  <a:gd name="T21" fmla="*/ 14 h 14"/>
                  <a:gd name="T22" fmla="*/ 8 w 14"/>
                  <a:gd name="T23" fmla="*/ 14 h 14"/>
                  <a:gd name="T24" fmla="*/ 10 w 14"/>
                  <a:gd name="T25" fmla="*/ 14 h 14"/>
                  <a:gd name="T26" fmla="*/ 12 w 14"/>
                  <a:gd name="T27" fmla="*/ 12 h 14"/>
                  <a:gd name="T28" fmla="*/ 14 w 14"/>
                  <a:gd name="T29" fmla="*/ 10 h 14"/>
                  <a:gd name="T30" fmla="*/ 14 w 14"/>
                  <a:gd name="T31" fmla="*/ 8 h 14"/>
                  <a:gd name="T32" fmla="*/ 14 w 14"/>
                  <a:gd name="T33" fmla="*/ 8 h 14"/>
                  <a:gd name="T34" fmla="*/ 14 w 14"/>
                  <a:gd name="T35" fmla="*/ 5 h 14"/>
                  <a:gd name="T36" fmla="*/ 12 w 14"/>
                  <a:gd name="T37" fmla="*/ 3 h 14"/>
                  <a:gd name="T38" fmla="*/ 10 w 14"/>
                  <a:gd name="T39" fmla="*/ 2 h 14"/>
                  <a:gd name="T40" fmla="*/ 8 w 14"/>
                  <a:gd name="T41" fmla="*/ 0 h 14"/>
                  <a:gd name="T42" fmla="*/ 8 w 14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4" name="Freeform 120"/>
              <p:cNvSpPr>
                <a:spLocks/>
              </p:cNvSpPr>
              <p:nvPr/>
            </p:nvSpPr>
            <p:spPr bwMode="auto">
              <a:xfrm>
                <a:off x="1261" y="493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5 w 14"/>
                  <a:gd name="T5" fmla="*/ 1 h 13"/>
                  <a:gd name="T6" fmla="*/ 2 w 14"/>
                  <a:gd name="T7" fmla="*/ 2 h 13"/>
                  <a:gd name="T8" fmla="*/ 1 w 14"/>
                  <a:gd name="T9" fmla="*/ 4 h 13"/>
                  <a:gd name="T10" fmla="*/ 0 w 14"/>
                  <a:gd name="T11" fmla="*/ 7 h 13"/>
                  <a:gd name="T12" fmla="*/ 0 w 14"/>
                  <a:gd name="T13" fmla="*/ 7 h 13"/>
                  <a:gd name="T14" fmla="*/ 1 w 14"/>
                  <a:gd name="T15" fmla="*/ 9 h 13"/>
                  <a:gd name="T16" fmla="*/ 2 w 14"/>
                  <a:gd name="T17" fmla="*/ 11 h 13"/>
                  <a:gd name="T18" fmla="*/ 5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10 w 14"/>
                  <a:gd name="T25" fmla="*/ 13 h 13"/>
                  <a:gd name="T26" fmla="*/ 12 w 14"/>
                  <a:gd name="T27" fmla="*/ 11 h 13"/>
                  <a:gd name="T28" fmla="*/ 14 w 14"/>
                  <a:gd name="T29" fmla="*/ 9 h 13"/>
                  <a:gd name="T30" fmla="*/ 14 w 14"/>
                  <a:gd name="T31" fmla="*/ 7 h 13"/>
                  <a:gd name="T32" fmla="*/ 14 w 14"/>
                  <a:gd name="T33" fmla="*/ 7 h 13"/>
                  <a:gd name="T34" fmla="*/ 14 w 14"/>
                  <a:gd name="T35" fmla="*/ 4 h 13"/>
                  <a:gd name="T36" fmla="*/ 12 w 14"/>
                  <a:gd name="T37" fmla="*/ 2 h 13"/>
                  <a:gd name="T38" fmla="*/ 10 w 14"/>
                  <a:gd name="T39" fmla="*/ 1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5" name="Freeform 121"/>
              <p:cNvSpPr>
                <a:spLocks/>
              </p:cNvSpPr>
              <p:nvPr/>
            </p:nvSpPr>
            <p:spPr bwMode="auto">
              <a:xfrm>
                <a:off x="1238" y="527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6" name="Freeform 122"/>
              <p:cNvSpPr>
                <a:spLocks/>
              </p:cNvSpPr>
              <p:nvPr/>
            </p:nvSpPr>
            <p:spPr bwMode="auto">
              <a:xfrm>
                <a:off x="1238" y="504"/>
                <a:ext cx="13" cy="14"/>
              </a:xfrm>
              <a:custGeom>
                <a:avLst/>
                <a:gdLst>
                  <a:gd name="T0" fmla="*/ 7 w 13"/>
                  <a:gd name="T1" fmla="*/ 0 h 14"/>
                  <a:gd name="T2" fmla="*/ 7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1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1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7 w 13"/>
                  <a:gd name="T21" fmla="*/ 14 h 14"/>
                  <a:gd name="T22" fmla="*/ 7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7 w 13"/>
                  <a:gd name="T41" fmla="*/ 0 h 14"/>
                  <a:gd name="T42" fmla="*/ 7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7" name="Freeform 123"/>
              <p:cNvSpPr>
                <a:spLocks/>
              </p:cNvSpPr>
              <p:nvPr/>
            </p:nvSpPr>
            <p:spPr bwMode="auto">
              <a:xfrm>
                <a:off x="1238" y="482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8" name="Freeform 124"/>
              <p:cNvSpPr>
                <a:spLocks/>
              </p:cNvSpPr>
              <p:nvPr/>
            </p:nvSpPr>
            <p:spPr bwMode="auto">
              <a:xfrm>
                <a:off x="1521" y="145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44 h 44"/>
                  <a:gd name="T4" fmla="*/ 0 w 44"/>
                  <a:gd name="T5" fmla="*/ 36 h 44"/>
                  <a:gd name="T6" fmla="*/ 3 w 44"/>
                  <a:gd name="T7" fmla="*/ 28 h 44"/>
                  <a:gd name="T8" fmla="*/ 7 w 44"/>
                  <a:gd name="T9" fmla="*/ 20 h 44"/>
                  <a:gd name="T10" fmla="*/ 12 w 44"/>
                  <a:gd name="T11" fmla="*/ 14 h 44"/>
                  <a:gd name="T12" fmla="*/ 19 w 44"/>
                  <a:gd name="T13" fmla="*/ 8 h 44"/>
                  <a:gd name="T14" fmla="*/ 26 w 44"/>
                  <a:gd name="T15" fmla="*/ 4 h 44"/>
                  <a:gd name="T16" fmla="*/ 35 w 44"/>
                  <a:gd name="T17" fmla="*/ 1 h 44"/>
                  <a:gd name="T18" fmla="*/ 44 w 44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36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2" y="14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5" y="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9" name="Freeform 125"/>
              <p:cNvSpPr>
                <a:spLocks/>
              </p:cNvSpPr>
              <p:nvPr/>
            </p:nvSpPr>
            <p:spPr bwMode="auto">
              <a:xfrm>
                <a:off x="1396" y="39"/>
                <a:ext cx="341" cy="309"/>
              </a:xfrm>
              <a:custGeom>
                <a:avLst/>
                <a:gdLst>
                  <a:gd name="T0" fmla="*/ 262 w 341"/>
                  <a:gd name="T1" fmla="*/ 229 h 309"/>
                  <a:gd name="T2" fmla="*/ 170 w 341"/>
                  <a:gd name="T3" fmla="*/ 309 h 309"/>
                  <a:gd name="T4" fmla="*/ 126 w 341"/>
                  <a:gd name="T5" fmla="*/ 212 h 309"/>
                  <a:gd name="T6" fmla="*/ 145 w 341"/>
                  <a:gd name="T7" fmla="*/ 222 h 309"/>
                  <a:gd name="T8" fmla="*/ 169 w 341"/>
                  <a:gd name="T9" fmla="*/ 226 h 309"/>
                  <a:gd name="T10" fmla="*/ 190 w 341"/>
                  <a:gd name="T11" fmla="*/ 222 h 309"/>
                  <a:gd name="T12" fmla="*/ 210 w 341"/>
                  <a:gd name="T13" fmla="*/ 213 h 309"/>
                  <a:gd name="T14" fmla="*/ 226 w 341"/>
                  <a:gd name="T15" fmla="*/ 199 h 309"/>
                  <a:gd name="T16" fmla="*/ 238 w 341"/>
                  <a:gd name="T17" fmla="*/ 180 h 309"/>
                  <a:gd name="T18" fmla="*/ 243 w 341"/>
                  <a:gd name="T19" fmla="*/ 159 h 309"/>
                  <a:gd name="T20" fmla="*/ 243 w 341"/>
                  <a:gd name="T21" fmla="*/ 143 h 309"/>
                  <a:gd name="T22" fmla="*/ 238 w 341"/>
                  <a:gd name="T23" fmla="*/ 122 h 309"/>
                  <a:gd name="T24" fmla="*/ 226 w 341"/>
                  <a:gd name="T25" fmla="*/ 103 h 309"/>
                  <a:gd name="T26" fmla="*/ 210 w 341"/>
                  <a:gd name="T27" fmla="*/ 89 h 309"/>
                  <a:gd name="T28" fmla="*/ 190 w 341"/>
                  <a:gd name="T29" fmla="*/ 80 h 309"/>
                  <a:gd name="T30" fmla="*/ 169 w 341"/>
                  <a:gd name="T31" fmla="*/ 76 h 309"/>
                  <a:gd name="T32" fmla="*/ 153 w 341"/>
                  <a:gd name="T33" fmla="*/ 77 h 309"/>
                  <a:gd name="T34" fmla="*/ 133 w 341"/>
                  <a:gd name="T35" fmla="*/ 85 h 309"/>
                  <a:gd name="T36" fmla="*/ 115 w 341"/>
                  <a:gd name="T37" fmla="*/ 98 h 309"/>
                  <a:gd name="T38" fmla="*/ 103 w 341"/>
                  <a:gd name="T39" fmla="*/ 116 h 309"/>
                  <a:gd name="T40" fmla="*/ 95 w 341"/>
                  <a:gd name="T41" fmla="*/ 136 h 309"/>
                  <a:gd name="T42" fmla="*/ 94 w 341"/>
                  <a:gd name="T43" fmla="*/ 150 h 309"/>
                  <a:gd name="T44" fmla="*/ 101 w 341"/>
                  <a:gd name="T45" fmla="*/ 183 h 309"/>
                  <a:gd name="T46" fmla="*/ 74 w 341"/>
                  <a:gd name="T47" fmla="*/ 223 h 309"/>
                  <a:gd name="T48" fmla="*/ 32 w 341"/>
                  <a:gd name="T49" fmla="*/ 183 h 309"/>
                  <a:gd name="T50" fmla="*/ 11 w 341"/>
                  <a:gd name="T51" fmla="*/ 151 h 309"/>
                  <a:gd name="T52" fmla="*/ 1 w 341"/>
                  <a:gd name="T53" fmla="*/ 120 h 309"/>
                  <a:gd name="T54" fmla="*/ 0 w 341"/>
                  <a:gd name="T55" fmla="*/ 89 h 309"/>
                  <a:gd name="T56" fmla="*/ 8 w 341"/>
                  <a:gd name="T57" fmla="*/ 60 h 309"/>
                  <a:gd name="T58" fmla="*/ 23 w 341"/>
                  <a:gd name="T59" fmla="*/ 35 h 309"/>
                  <a:gd name="T60" fmla="*/ 42 w 341"/>
                  <a:gd name="T61" fmla="*/ 17 h 309"/>
                  <a:gd name="T62" fmla="*/ 68 w 341"/>
                  <a:gd name="T63" fmla="*/ 4 h 309"/>
                  <a:gd name="T64" fmla="*/ 97 w 341"/>
                  <a:gd name="T65" fmla="*/ 0 h 309"/>
                  <a:gd name="T66" fmla="*/ 128 w 341"/>
                  <a:gd name="T67" fmla="*/ 6 h 309"/>
                  <a:gd name="T68" fmla="*/ 160 w 341"/>
                  <a:gd name="T69" fmla="*/ 23 h 309"/>
                  <a:gd name="T70" fmla="*/ 181 w 341"/>
                  <a:gd name="T71" fmla="*/ 23 h 309"/>
                  <a:gd name="T72" fmla="*/ 213 w 341"/>
                  <a:gd name="T73" fmla="*/ 6 h 309"/>
                  <a:gd name="T74" fmla="*/ 244 w 341"/>
                  <a:gd name="T75" fmla="*/ 0 h 309"/>
                  <a:gd name="T76" fmla="*/ 273 w 341"/>
                  <a:gd name="T77" fmla="*/ 4 h 309"/>
                  <a:gd name="T78" fmla="*/ 297 w 341"/>
                  <a:gd name="T79" fmla="*/ 17 h 309"/>
                  <a:gd name="T80" fmla="*/ 318 w 341"/>
                  <a:gd name="T81" fmla="*/ 35 h 309"/>
                  <a:gd name="T82" fmla="*/ 332 w 341"/>
                  <a:gd name="T83" fmla="*/ 60 h 309"/>
                  <a:gd name="T84" fmla="*/ 341 w 341"/>
                  <a:gd name="T85" fmla="*/ 89 h 309"/>
                  <a:gd name="T86" fmla="*/ 340 w 341"/>
                  <a:gd name="T87" fmla="*/ 120 h 309"/>
                  <a:gd name="T88" fmla="*/ 329 w 341"/>
                  <a:gd name="T89" fmla="*/ 151 h 309"/>
                  <a:gd name="T90" fmla="*/ 309 w 341"/>
                  <a:gd name="T91" fmla="*/ 18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1" h="309">
                    <a:moveTo>
                      <a:pt x="299" y="194"/>
                    </a:moveTo>
                    <a:lnTo>
                      <a:pt x="299" y="194"/>
                    </a:lnTo>
                    <a:lnTo>
                      <a:pt x="262" y="229"/>
                    </a:lnTo>
                    <a:lnTo>
                      <a:pt x="220" y="267"/>
                    </a:lnTo>
                    <a:lnTo>
                      <a:pt x="170" y="309"/>
                    </a:lnTo>
                    <a:lnTo>
                      <a:pt x="170" y="309"/>
                    </a:lnTo>
                    <a:lnTo>
                      <a:pt x="147" y="289"/>
                    </a:lnTo>
                    <a:lnTo>
                      <a:pt x="96" y="244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35" y="218"/>
                    </a:lnTo>
                    <a:lnTo>
                      <a:pt x="145" y="222"/>
                    </a:lnTo>
                    <a:lnTo>
                      <a:pt x="156" y="225"/>
                    </a:lnTo>
                    <a:lnTo>
                      <a:pt x="169" y="226"/>
                    </a:lnTo>
                    <a:lnTo>
                      <a:pt x="169" y="226"/>
                    </a:lnTo>
                    <a:lnTo>
                      <a:pt x="176" y="226"/>
                    </a:lnTo>
                    <a:lnTo>
                      <a:pt x="183" y="225"/>
                    </a:lnTo>
                    <a:lnTo>
                      <a:pt x="190" y="222"/>
                    </a:lnTo>
                    <a:lnTo>
                      <a:pt x="198" y="219"/>
                    </a:lnTo>
                    <a:lnTo>
                      <a:pt x="204" y="216"/>
                    </a:lnTo>
                    <a:lnTo>
                      <a:pt x="210" y="213"/>
                    </a:lnTo>
                    <a:lnTo>
                      <a:pt x="216" y="209"/>
                    </a:lnTo>
                    <a:lnTo>
                      <a:pt x="221" y="204"/>
                    </a:lnTo>
                    <a:lnTo>
                      <a:pt x="226" y="199"/>
                    </a:lnTo>
                    <a:lnTo>
                      <a:pt x="231" y="193"/>
                    </a:lnTo>
                    <a:lnTo>
                      <a:pt x="235" y="186"/>
                    </a:lnTo>
                    <a:lnTo>
                      <a:pt x="238" y="180"/>
                    </a:lnTo>
                    <a:lnTo>
                      <a:pt x="240" y="173"/>
                    </a:lnTo>
                    <a:lnTo>
                      <a:pt x="242" y="166"/>
                    </a:lnTo>
                    <a:lnTo>
                      <a:pt x="243" y="159"/>
                    </a:lnTo>
                    <a:lnTo>
                      <a:pt x="243" y="150"/>
                    </a:lnTo>
                    <a:lnTo>
                      <a:pt x="243" y="150"/>
                    </a:lnTo>
                    <a:lnTo>
                      <a:pt x="243" y="143"/>
                    </a:lnTo>
                    <a:lnTo>
                      <a:pt x="242" y="136"/>
                    </a:lnTo>
                    <a:lnTo>
                      <a:pt x="240" y="129"/>
                    </a:lnTo>
                    <a:lnTo>
                      <a:pt x="238" y="122"/>
                    </a:lnTo>
                    <a:lnTo>
                      <a:pt x="235" y="116"/>
                    </a:lnTo>
                    <a:lnTo>
                      <a:pt x="231" y="109"/>
                    </a:lnTo>
                    <a:lnTo>
                      <a:pt x="226" y="103"/>
                    </a:lnTo>
                    <a:lnTo>
                      <a:pt x="221" y="98"/>
                    </a:lnTo>
                    <a:lnTo>
                      <a:pt x="216" y="93"/>
                    </a:lnTo>
                    <a:lnTo>
                      <a:pt x="210" y="89"/>
                    </a:lnTo>
                    <a:lnTo>
                      <a:pt x="204" y="85"/>
                    </a:lnTo>
                    <a:lnTo>
                      <a:pt x="198" y="82"/>
                    </a:lnTo>
                    <a:lnTo>
                      <a:pt x="190" y="80"/>
                    </a:lnTo>
                    <a:lnTo>
                      <a:pt x="183" y="77"/>
                    </a:lnTo>
                    <a:lnTo>
                      <a:pt x="176" y="76"/>
                    </a:lnTo>
                    <a:lnTo>
                      <a:pt x="169" y="76"/>
                    </a:lnTo>
                    <a:lnTo>
                      <a:pt x="169" y="76"/>
                    </a:lnTo>
                    <a:lnTo>
                      <a:pt x="161" y="76"/>
                    </a:lnTo>
                    <a:lnTo>
                      <a:pt x="153" y="77"/>
                    </a:lnTo>
                    <a:lnTo>
                      <a:pt x="146" y="80"/>
                    </a:lnTo>
                    <a:lnTo>
                      <a:pt x="139" y="82"/>
                    </a:lnTo>
                    <a:lnTo>
                      <a:pt x="133" y="85"/>
                    </a:lnTo>
                    <a:lnTo>
                      <a:pt x="127" y="89"/>
                    </a:lnTo>
                    <a:lnTo>
                      <a:pt x="120" y="93"/>
                    </a:lnTo>
                    <a:lnTo>
                      <a:pt x="115" y="98"/>
                    </a:lnTo>
                    <a:lnTo>
                      <a:pt x="110" y="103"/>
                    </a:lnTo>
                    <a:lnTo>
                      <a:pt x="106" y="109"/>
                    </a:lnTo>
                    <a:lnTo>
                      <a:pt x="103" y="116"/>
                    </a:lnTo>
                    <a:lnTo>
                      <a:pt x="99" y="122"/>
                    </a:lnTo>
                    <a:lnTo>
                      <a:pt x="97" y="129"/>
                    </a:lnTo>
                    <a:lnTo>
                      <a:pt x="95" y="136"/>
                    </a:lnTo>
                    <a:lnTo>
                      <a:pt x="94" y="143"/>
                    </a:lnTo>
                    <a:lnTo>
                      <a:pt x="94" y="150"/>
                    </a:lnTo>
                    <a:lnTo>
                      <a:pt x="94" y="150"/>
                    </a:lnTo>
                    <a:lnTo>
                      <a:pt x="95" y="163"/>
                    </a:lnTo>
                    <a:lnTo>
                      <a:pt x="97" y="173"/>
                    </a:lnTo>
                    <a:lnTo>
                      <a:pt x="101" y="183"/>
                    </a:lnTo>
                    <a:lnTo>
                      <a:pt x="107" y="194"/>
                    </a:lnTo>
                    <a:lnTo>
                      <a:pt x="74" y="223"/>
                    </a:lnTo>
                    <a:lnTo>
                      <a:pt x="74" y="223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32" y="183"/>
                    </a:lnTo>
                    <a:lnTo>
                      <a:pt x="24" y="173"/>
                    </a:lnTo>
                    <a:lnTo>
                      <a:pt x="18" y="162"/>
                    </a:lnTo>
                    <a:lnTo>
                      <a:pt x="11" y="151"/>
                    </a:lnTo>
                    <a:lnTo>
                      <a:pt x="7" y="141"/>
                    </a:lnTo>
                    <a:lnTo>
                      <a:pt x="3" y="130"/>
                    </a:lnTo>
                    <a:lnTo>
                      <a:pt x="1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0" y="89"/>
                    </a:lnTo>
                    <a:lnTo>
                      <a:pt x="2" y="78"/>
                    </a:lnTo>
                    <a:lnTo>
                      <a:pt x="4" y="69"/>
                    </a:lnTo>
                    <a:lnTo>
                      <a:pt x="8" y="60"/>
                    </a:lnTo>
                    <a:lnTo>
                      <a:pt x="13" y="52"/>
                    </a:lnTo>
                    <a:lnTo>
                      <a:pt x="17" y="44"/>
                    </a:lnTo>
                    <a:lnTo>
                      <a:pt x="23" y="35"/>
                    </a:lnTo>
                    <a:lnTo>
                      <a:pt x="29" y="28"/>
                    </a:lnTo>
                    <a:lnTo>
                      <a:pt x="35" y="22"/>
                    </a:lnTo>
                    <a:lnTo>
                      <a:pt x="42" y="17"/>
                    </a:lnTo>
                    <a:lnTo>
                      <a:pt x="51" y="12"/>
                    </a:lnTo>
                    <a:lnTo>
                      <a:pt x="59" y="8"/>
                    </a:lnTo>
                    <a:lnTo>
                      <a:pt x="68" y="4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06" y="1"/>
                    </a:lnTo>
                    <a:lnTo>
                      <a:pt x="117" y="3"/>
                    </a:lnTo>
                    <a:lnTo>
                      <a:pt x="128" y="6"/>
                    </a:lnTo>
                    <a:lnTo>
                      <a:pt x="138" y="11"/>
                    </a:lnTo>
                    <a:lnTo>
                      <a:pt x="149" y="16"/>
                    </a:lnTo>
                    <a:lnTo>
                      <a:pt x="160" y="23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81" y="23"/>
                    </a:lnTo>
                    <a:lnTo>
                      <a:pt x="191" y="16"/>
                    </a:lnTo>
                    <a:lnTo>
                      <a:pt x="203" y="11"/>
                    </a:lnTo>
                    <a:lnTo>
                      <a:pt x="213" y="6"/>
                    </a:lnTo>
                    <a:lnTo>
                      <a:pt x="223" y="3"/>
                    </a:lnTo>
                    <a:lnTo>
                      <a:pt x="235" y="1"/>
                    </a:lnTo>
                    <a:lnTo>
                      <a:pt x="244" y="0"/>
                    </a:lnTo>
                    <a:lnTo>
                      <a:pt x="254" y="0"/>
                    </a:lnTo>
                    <a:lnTo>
                      <a:pt x="263" y="1"/>
                    </a:lnTo>
                    <a:lnTo>
                      <a:pt x="273" y="4"/>
                    </a:lnTo>
                    <a:lnTo>
                      <a:pt x="282" y="8"/>
                    </a:lnTo>
                    <a:lnTo>
                      <a:pt x="290" y="12"/>
                    </a:lnTo>
                    <a:lnTo>
                      <a:pt x="297" y="17"/>
                    </a:lnTo>
                    <a:lnTo>
                      <a:pt x="306" y="22"/>
                    </a:lnTo>
                    <a:lnTo>
                      <a:pt x="312" y="28"/>
                    </a:lnTo>
                    <a:lnTo>
                      <a:pt x="318" y="35"/>
                    </a:lnTo>
                    <a:lnTo>
                      <a:pt x="324" y="44"/>
                    </a:lnTo>
                    <a:lnTo>
                      <a:pt x="328" y="52"/>
                    </a:lnTo>
                    <a:lnTo>
                      <a:pt x="332" y="60"/>
                    </a:lnTo>
                    <a:lnTo>
                      <a:pt x="336" y="69"/>
                    </a:lnTo>
                    <a:lnTo>
                      <a:pt x="339" y="78"/>
                    </a:lnTo>
                    <a:lnTo>
                      <a:pt x="341" y="89"/>
                    </a:lnTo>
                    <a:lnTo>
                      <a:pt x="341" y="98"/>
                    </a:lnTo>
                    <a:lnTo>
                      <a:pt x="341" y="109"/>
                    </a:lnTo>
                    <a:lnTo>
                      <a:pt x="340" y="120"/>
                    </a:lnTo>
                    <a:lnTo>
                      <a:pt x="338" y="130"/>
                    </a:lnTo>
                    <a:lnTo>
                      <a:pt x="333" y="141"/>
                    </a:lnTo>
                    <a:lnTo>
                      <a:pt x="329" y="151"/>
                    </a:lnTo>
                    <a:lnTo>
                      <a:pt x="323" y="162"/>
                    </a:lnTo>
                    <a:lnTo>
                      <a:pt x="317" y="173"/>
                    </a:lnTo>
                    <a:lnTo>
                      <a:pt x="309" y="183"/>
                    </a:lnTo>
                    <a:lnTo>
                      <a:pt x="299" y="194"/>
                    </a:lnTo>
                    <a:lnTo>
                      <a:pt x="299" y="19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0" name="Freeform 126"/>
              <p:cNvSpPr>
                <a:spLocks/>
              </p:cNvSpPr>
              <p:nvPr/>
            </p:nvSpPr>
            <p:spPr bwMode="auto">
              <a:xfrm>
                <a:off x="4537" y="2635"/>
                <a:ext cx="94" cy="110"/>
              </a:xfrm>
              <a:custGeom>
                <a:avLst/>
                <a:gdLst>
                  <a:gd name="T0" fmla="*/ 26 w 94"/>
                  <a:gd name="T1" fmla="*/ 0 h 110"/>
                  <a:gd name="T2" fmla="*/ 0 w 94"/>
                  <a:gd name="T3" fmla="*/ 0 h 110"/>
                  <a:gd name="T4" fmla="*/ 18 w 94"/>
                  <a:gd name="T5" fmla="*/ 110 h 110"/>
                  <a:gd name="T6" fmla="*/ 76 w 94"/>
                  <a:gd name="T7" fmla="*/ 110 h 110"/>
                  <a:gd name="T8" fmla="*/ 94 w 94"/>
                  <a:gd name="T9" fmla="*/ 0 h 110"/>
                  <a:gd name="T10" fmla="*/ 58 w 94"/>
                  <a:gd name="T11" fmla="*/ 0 h 110"/>
                  <a:gd name="T12" fmla="*/ 58 w 94"/>
                  <a:gd name="T13" fmla="*/ 0 h 110"/>
                  <a:gd name="T14" fmla="*/ 58 w 94"/>
                  <a:gd name="T15" fmla="*/ 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10">
                    <a:moveTo>
                      <a:pt x="26" y="0"/>
                    </a:moveTo>
                    <a:lnTo>
                      <a:pt x="0" y="0"/>
                    </a:lnTo>
                    <a:lnTo>
                      <a:pt x="18" y="110"/>
                    </a:lnTo>
                    <a:lnTo>
                      <a:pt x="76" y="110"/>
                    </a:lnTo>
                    <a:lnTo>
                      <a:pt x="9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1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1" name="Freeform 127"/>
              <p:cNvSpPr>
                <a:spLocks/>
              </p:cNvSpPr>
              <p:nvPr/>
            </p:nvSpPr>
            <p:spPr bwMode="auto">
              <a:xfrm>
                <a:off x="4597" y="2381"/>
                <a:ext cx="232" cy="207"/>
              </a:xfrm>
              <a:custGeom>
                <a:avLst/>
                <a:gdLst>
                  <a:gd name="T0" fmla="*/ 0 w 232"/>
                  <a:gd name="T1" fmla="*/ 198 h 207"/>
                  <a:gd name="T2" fmla="*/ 5 w 232"/>
                  <a:gd name="T3" fmla="*/ 205 h 207"/>
                  <a:gd name="T4" fmla="*/ 5 w 232"/>
                  <a:gd name="T5" fmla="*/ 205 h 207"/>
                  <a:gd name="T6" fmla="*/ 7 w 232"/>
                  <a:gd name="T7" fmla="*/ 207 h 207"/>
                  <a:gd name="T8" fmla="*/ 9 w 232"/>
                  <a:gd name="T9" fmla="*/ 207 h 207"/>
                  <a:gd name="T10" fmla="*/ 11 w 232"/>
                  <a:gd name="T11" fmla="*/ 207 h 207"/>
                  <a:gd name="T12" fmla="*/ 13 w 232"/>
                  <a:gd name="T13" fmla="*/ 207 h 207"/>
                  <a:gd name="T14" fmla="*/ 30 w 232"/>
                  <a:gd name="T15" fmla="*/ 195 h 207"/>
                  <a:gd name="T16" fmla="*/ 30 w 232"/>
                  <a:gd name="T17" fmla="*/ 195 h 207"/>
                  <a:gd name="T18" fmla="*/ 30 w 232"/>
                  <a:gd name="T19" fmla="*/ 195 h 207"/>
                  <a:gd name="T20" fmla="*/ 31 w 232"/>
                  <a:gd name="T21" fmla="*/ 196 h 207"/>
                  <a:gd name="T22" fmla="*/ 33 w 232"/>
                  <a:gd name="T23" fmla="*/ 196 h 207"/>
                  <a:gd name="T24" fmla="*/ 35 w 232"/>
                  <a:gd name="T25" fmla="*/ 196 h 207"/>
                  <a:gd name="T26" fmla="*/ 37 w 232"/>
                  <a:gd name="T27" fmla="*/ 195 h 207"/>
                  <a:gd name="T28" fmla="*/ 37 w 232"/>
                  <a:gd name="T29" fmla="*/ 195 h 207"/>
                  <a:gd name="T30" fmla="*/ 39 w 232"/>
                  <a:gd name="T31" fmla="*/ 193 h 207"/>
                  <a:gd name="T32" fmla="*/ 40 w 232"/>
                  <a:gd name="T33" fmla="*/ 191 h 207"/>
                  <a:gd name="T34" fmla="*/ 40 w 232"/>
                  <a:gd name="T35" fmla="*/ 189 h 207"/>
                  <a:gd name="T36" fmla="*/ 39 w 232"/>
                  <a:gd name="T37" fmla="*/ 188 h 207"/>
                  <a:gd name="T38" fmla="*/ 41 w 232"/>
                  <a:gd name="T39" fmla="*/ 186 h 207"/>
                  <a:gd name="T40" fmla="*/ 41 w 232"/>
                  <a:gd name="T41" fmla="*/ 186 h 207"/>
                  <a:gd name="T42" fmla="*/ 46 w 232"/>
                  <a:gd name="T43" fmla="*/ 184 h 207"/>
                  <a:gd name="T44" fmla="*/ 50 w 232"/>
                  <a:gd name="T45" fmla="*/ 183 h 207"/>
                  <a:gd name="T46" fmla="*/ 59 w 232"/>
                  <a:gd name="T47" fmla="*/ 183 h 207"/>
                  <a:gd name="T48" fmla="*/ 78 w 232"/>
                  <a:gd name="T49" fmla="*/ 184 h 207"/>
                  <a:gd name="T50" fmla="*/ 89 w 232"/>
                  <a:gd name="T51" fmla="*/ 183 h 207"/>
                  <a:gd name="T52" fmla="*/ 95 w 232"/>
                  <a:gd name="T53" fmla="*/ 182 h 207"/>
                  <a:gd name="T54" fmla="*/ 103 w 232"/>
                  <a:gd name="T55" fmla="*/ 180 h 207"/>
                  <a:gd name="T56" fmla="*/ 110 w 232"/>
                  <a:gd name="T57" fmla="*/ 177 h 207"/>
                  <a:gd name="T58" fmla="*/ 118 w 232"/>
                  <a:gd name="T59" fmla="*/ 173 h 207"/>
                  <a:gd name="T60" fmla="*/ 127 w 232"/>
                  <a:gd name="T61" fmla="*/ 168 h 207"/>
                  <a:gd name="T62" fmla="*/ 138 w 232"/>
                  <a:gd name="T63" fmla="*/ 161 h 207"/>
                  <a:gd name="T64" fmla="*/ 224 w 232"/>
                  <a:gd name="T65" fmla="*/ 101 h 207"/>
                  <a:gd name="T66" fmla="*/ 224 w 232"/>
                  <a:gd name="T67" fmla="*/ 101 h 207"/>
                  <a:gd name="T68" fmla="*/ 228 w 232"/>
                  <a:gd name="T69" fmla="*/ 98 h 207"/>
                  <a:gd name="T70" fmla="*/ 230 w 232"/>
                  <a:gd name="T71" fmla="*/ 94 h 207"/>
                  <a:gd name="T72" fmla="*/ 232 w 232"/>
                  <a:gd name="T73" fmla="*/ 91 h 207"/>
                  <a:gd name="T74" fmla="*/ 232 w 232"/>
                  <a:gd name="T75" fmla="*/ 87 h 207"/>
                  <a:gd name="T76" fmla="*/ 231 w 232"/>
                  <a:gd name="T77" fmla="*/ 82 h 207"/>
                  <a:gd name="T78" fmla="*/ 230 w 232"/>
                  <a:gd name="T79" fmla="*/ 78 h 207"/>
                  <a:gd name="T80" fmla="*/ 224 w 232"/>
                  <a:gd name="T81" fmla="*/ 69 h 207"/>
                  <a:gd name="T82" fmla="*/ 186 w 232"/>
                  <a:gd name="T83" fmla="*/ 15 h 207"/>
                  <a:gd name="T84" fmla="*/ 186 w 232"/>
                  <a:gd name="T85" fmla="*/ 15 h 207"/>
                  <a:gd name="T86" fmla="*/ 179 w 232"/>
                  <a:gd name="T87" fmla="*/ 6 h 207"/>
                  <a:gd name="T88" fmla="*/ 176 w 232"/>
                  <a:gd name="T89" fmla="*/ 3 h 207"/>
                  <a:gd name="T90" fmla="*/ 173 w 232"/>
                  <a:gd name="T91" fmla="*/ 1 h 207"/>
                  <a:gd name="T92" fmla="*/ 168 w 232"/>
                  <a:gd name="T93" fmla="*/ 0 h 207"/>
                  <a:gd name="T94" fmla="*/ 165 w 232"/>
                  <a:gd name="T95" fmla="*/ 0 h 207"/>
                  <a:gd name="T96" fmla="*/ 161 w 232"/>
                  <a:gd name="T97" fmla="*/ 2 h 207"/>
                  <a:gd name="T98" fmla="*/ 156 w 232"/>
                  <a:gd name="T99" fmla="*/ 4 h 207"/>
                  <a:gd name="T100" fmla="*/ 71 w 232"/>
                  <a:gd name="T101" fmla="*/ 65 h 207"/>
                  <a:gd name="T102" fmla="*/ 71 w 232"/>
                  <a:gd name="T103" fmla="*/ 65 h 207"/>
                  <a:gd name="T104" fmla="*/ 53 w 232"/>
                  <a:gd name="T105" fmla="*/ 77 h 207"/>
                  <a:gd name="T106" fmla="*/ 42 w 232"/>
                  <a:gd name="T107" fmla="*/ 90 h 207"/>
                  <a:gd name="T108" fmla="*/ 34 w 232"/>
                  <a:gd name="T109" fmla="*/ 100 h 207"/>
                  <a:gd name="T110" fmla="*/ 30 w 232"/>
                  <a:gd name="T111" fmla="*/ 109 h 207"/>
                  <a:gd name="T112" fmla="*/ 26 w 232"/>
                  <a:gd name="T113" fmla="*/ 118 h 207"/>
                  <a:gd name="T114" fmla="*/ 24 w 232"/>
                  <a:gd name="T115" fmla="*/ 127 h 207"/>
                  <a:gd name="T116" fmla="*/ 21 w 232"/>
                  <a:gd name="T117" fmla="*/ 134 h 207"/>
                  <a:gd name="T118" fmla="*/ 17 w 232"/>
                  <a:gd name="T119" fmla="*/ 14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2" h="207">
                    <a:moveTo>
                      <a:pt x="0" y="198"/>
                    </a:moveTo>
                    <a:lnTo>
                      <a:pt x="5" y="205"/>
                    </a:lnTo>
                    <a:lnTo>
                      <a:pt x="5" y="205"/>
                    </a:lnTo>
                    <a:lnTo>
                      <a:pt x="7" y="207"/>
                    </a:lnTo>
                    <a:lnTo>
                      <a:pt x="9" y="207"/>
                    </a:lnTo>
                    <a:lnTo>
                      <a:pt x="11" y="207"/>
                    </a:lnTo>
                    <a:lnTo>
                      <a:pt x="13" y="207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1" y="196"/>
                    </a:lnTo>
                    <a:lnTo>
                      <a:pt x="33" y="196"/>
                    </a:lnTo>
                    <a:lnTo>
                      <a:pt x="35" y="196"/>
                    </a:lnTo>
                    <a:lnTo>
                      <a:pt x="37" y="195"/>
                    </a:lnTo>
                    <a:lnTo>
                      <a:pt x="37" y="195"/>
                    </a:lnTo>
                    <a:lnTo>
                      <a:pt x="39" y="193"/>
                    </a:lnTo>
                    <a:lnTo>
                      <a:pt x="40" y="191"/>
                    </a:lnTo>
                    <a:lnTo>
                      <a:pt x="40" y="189"/>
                    </a:lnTo>
                    <a:lnTo>
                      <a:pt x="39" y="188"/>
                    </a:lnTo>
                    <a:lnTo>
                      <a:pt x="41" y="186"/>
                    </a:lnTo>
                    <a:lnTo>
                      <a:pt x="41" y="186"/>
                    </a:lnTo>
                    <a:lnTo>
                      <a:pt x="46" y="184"/>
                    </a:lnTo>
                    <a:lnTo>
                      <a:pt x="50" y="183"/>
                    </a:lnTo>
                    <a:lnTo>
                      <a:pt x="59" y="183"/>
                    </a:lnTo>
                    <a:lnTo>
                      <a:pt x="78" y="184"/>
                    </a:lnTo>
                    <a:lnTo>
                      <a:pt x="89" y="183"/>
                    </a:lnTo>
                    <a:lnTo>
                      <a:pt x="95" y="182"/>
                    </a:lnTo>
                    <a:lnTo>
                      <a:pt x="103" y="180"/>
                    </a:lnTo>
                    <a:lnTo>
                      <a:pt x="110" y="177"/>
                    </a:lnTo>
                    <a:lnTo>
                      <a:pt x="118" y="173"/>
                    </a:lnTo>
                    <a:lnTo>
                      <a:pt x="127" y="168"/>
                    </a:lnTo>
                    <a:lnTo>
                      <a:pt x="138" y="161"/>
                    </a:lnTo>
                    <a:lnTo>
                      <a:pt x="224" y="101"/>
                    </a:lnTo>
                    <a:lnTo>
                      <a:pt x="224" y="101"/>
                    </a:lnTo>
                    <a:lnTo>
                      <a:pt x="228" y="98"/>
                    </a:lnTo>
                    <a:lnTo>
                      <a:pt x="230" y="94"/>
                    </a:lnTo>
                    <a:lnTo>
                      <a:pt x="232" y="91"/>
                    </a:lnTo>
                    <a:lnTo>
                      <a:pt x="232" y="87"/>
                    </a:lnTo>
                    <a:lnTo>
                      <a:pt x="231" y="82"/>
                    </a:lnTo>
                    <a:lnTo>
                      <a:pt x="230" y="78"/>
                    </a:lnTo>
                    <a:lnTo>
                      <a:pt x="224" y="69"/>
                    </a:lnTo>
                    <a:lnTo>
                      <a:pt x="186" y="15"/>
                    </a:lnTo>
                    <a:lnTo>
                      <a:pt x="186" y="15"/>
                    </a:lnTo>
                    <a:lnTo>
                      <a:pt x="179" y="6"/>
                    </a:lnTo>
                    <a:lnTo>
                      <a:pt x="176" y="3"/>
                    </a:lnTo>
                    <a:lnTo>
                      <a:pt x="173" y="1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61" y="2"/>
                    </a:lnTo>
                    <a:lnTo>
                      <a:pt x="156" y="4"/>
                    </a:lnTo>
                    <a:lnTo>
                      <a:pt x="71" y="65"/>
                    </a:lnTo>
                    <a:lnTo>
                      <a:pt x="71" y="65"/>
                    </a:lnTo>
                    <a:lnTo>
                      <a:pt x="53" y="77"/>
                    </a:lnTo>
                    <a:lnTo>
                      <a:pt x="42" y="90"/>
                    </a:lnTo>
                    <a:lnTo>
                      <a:pt x="34" y="100"/>
                    </a:lnTo>
                    <a:lnTo>
                      <a:pt x="30" y="109"/>
                    </a:lnTo>
                    <a:lnTo>
                      <a:pt x="26" y="118"/>
                    </a:lnTo>
                    <a:lnTo>
                      <a:pt x="24" y="127"/>
                    </a:lnTo>
                    <a:lnTo>
                      <a:pt x="21" y="134"/>
                    </a:lnTo>
                    <a:lnTo>
                      <a:pt x="17" y="1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2" name="Freeform 128"/>
              <p:cNvSpPr>
                <a:spLocks/>
              </p:cNvSpPr>
              <p:nvPr/>
            </p:nvSpPr>
            <p:spPr bwMode="auto">
              <a:xfrm>
                <a:off x="4564" y="2674"/>
                <a:ext cx="39" cy="51"/>
              </a:xfrm>
              <a:custGeom>
                <a:avLst/>
                <a:gdLst>
                  <a:gd name="T0" fmla="*/ 0 w 39"/>
                  <a:gd name="T1" fmla="*/ 0 h 51"/>
                  <a:gd name="T2" fmla="*/ 0 w 39"/>
                  <a:gd name="T3" fmla="*/ 0 h 51"/>
                  <a:gd name="T4" fmla="*/ 8 w 39"/>
                  <a:gd name="T5" fmla="*/ 51 h 51"/>
                  <a:gd name="T6" fmla="*/ 31 w 39"/>
                  <a:gd name="T7" fmla="*/ 51 h 51"/>
                  <a:gd name="T8" fmla="*/ 31 w 39"/>
                  <a:gd name="T9" fmla="*/ 51 h 51"/>
                  <a:gd name="T10" fmla="*/ 39 w 39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51">
                    <a:moveTo>
                      <a:pt x="0" y="0"/>
                    </a:moveTo>
                    <a:lnTo>
                      <a:pt x="0" y="0"/>
                    </a:lnTo>
                    <a:lnTo>
                      <a:pt x="8" y="51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3" name="Freeform 129"/>
              <p:cNvSpPr>
                <a:spLocks/>
              </p:cNvSpPr>
              <p:nvPr/>
            </p:nvSpPr>
            <p:spPr bwMode="auto">
              <a:xfrm>
                <a:off x="4579" y="2527"/>
                <a:ext cx="39" cy="147"/>
              </a:xfrm>
              <a:custGeom>
                <a:avLst/>
                <a:gdLst>
                  <a:gd name="T0" fmla="*/ 39 w 39"/>
                  <a:gd name="T1" fmla="*/ 16 h 147"/>
                  <a:gd name="T2" fmla="*/ 39 w 39"/>
                  <a:gd name="T3" fmla="*/ 16 h 147"/>
                  <a:gd name="T4" fmla="*/ 37 w 39"/>
                  <a:gd name="T5" fmla="*/ 15 h 147"/>
                  <a:gd name="T6" fmla="*/ 29 w 39"/>
                  <a:gd name="T7" fmla="*/ 2 h 147"/>
                  <a:gd name="T8" fmla="*/ 29 w 39"/>
                  <a:gd name="T9" fmla="*/ 2 h 147"/>
                  <a:gd name="T10" fmla="*/ 28 w 39"/>
                  <a:gd name="T11" fmla="*/ 1 h 147"/>
                  <a:gd name="T12" fmla="*/ 26 w 39"/>
                  <a:gd name="T13" fmla="*/ 0 h 147"/>
                  <a:gd name="T14" fmla="*/ 24 w 39"/>
                  <a:gd name="T15" fmla="*/ 1 h 147"/>
                  <a:gd name="T16" fmla="*/ 22 w 39"/>
                  <a:gd name="T17" fmla="*/ 2 h 147"/>
                  <a:gd name="T18" fmla="*/ 22 w 39"/>
                  <a:gd name="T19" fmla="*/ 2 h 147"/>
                  <a:gd name="T20" fmla="*/ 21 w 39"/>
                  <a:gd name="T21" fmla="*/ 3 h 147"/>
                  <a:gd name="T22" fmla="*/ 20 w 39"/>
                  <a:gd name="T23" fmla="*/ 5 h 147"/>
                  <a:gd name="T24" fmla="*/ 19 w 39"/>
                  <a:gd name="T25" fmla="*/ 7 h 147"/>
                  <a:gd name="T26" fmla="*/ 20 w 39"/>
                  <a:gd name="T27" fmla="*/ 8 h 147"/>
                  <a:gd name="T28" fmla="*/ 2 w 39"/>
                  <a:gd name="T29" fmla="*/ 21 h 147"/>
                  <a:gd name="T30" fmla="*/ 2 w 39"/>
                  <a:gd name="T31" fmla="*/ 21 h 147"/>
                  <a:gd name="T32" fmla="*/ 1 w 39"/>
                  <a:gd name="T33" fmla="*/ 22 h 147"/>
                  <a:gd name="T34" fmla="*/ 0 w 39"/>
                  <a:gd name="T35" fmla="*/ 24 h 147"/>
                  <a:gd name="T36" fmla="*/ 0 w 39"/>
                  <a:gd name="T37" fmla="*/ 26 h 147"/>
                  <a:gd name="T38" fmla="*/ 1 w 39"/>
                  <a:gd name="T39" fmla="*/ 28 h 147"/>
                  <a:gd name="T40" fmla="*/ 12 w 39"/>
                  <a:gd name="T41" fmla="*/ 42 h 147"/>
                  <a:gd name="T42" fmla="*/ 12 w 39"/>
                  <a:gd name="T43" fmla="*/ 42 h 147"/>
                  <a:gd name="T44" fmla="*/ 6 w 39"/>
                  <a:gd name="T45" fmla="*/ 51 h 147"/>
                  <a:gd name="T46" fmla="*/ 4 w 39"/>
                  <a:gd name="T47" fmla="*/ 59 h 147"/>
                  <a:gd name="T48" fmla="*/ 4 w 39"/>
                  <a:gd name="T49" fmla="*/ 59 h 147"/>
                  <a:gd name="T50" fmla="*/ 2 w 39"/>
                  <a:gd name="T51" fmla="*/ 65 h 147"/>
                  <a:gd name="T52" fmla="*/ 1 w 39"/>
                  <a:gd name="T53" fmla="*/ 72 h 147"/>
                  <a:gd name="T54" fmla="*/ 1 w 39"/>
                  <a:gd name="T55" fmla="*/ 90 h 147"/>
                  <a:gd name="T56" fmla="*/ 1 w 39"/>
                  <a:gd name="T5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" h="147">
                    <a:moveTo>
                      <a:pt x="39" y="16"/>
                    </a:moveTo>
                    <a:lnTo>
                      <a:pt x="39" y="16"/>
                    </a:lnTo>
                    <a:lnTo>
                      <a:pt x="37" y="15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5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6" y="51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1" y="72"/>
                    </a:lnTo>
                    <a:lnTo>
                      <a:pt x="1" y="90"/>
                    </a:lnTo>
                    <a:lnTo>
                      <a:pt x="1" y="14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4" name="Freeform 130"/>
              <p:cNvSpPr>
                <a:spLocks/>
              </p:cNvSpPr>
              <p:nvPr/>
            </p:nvSpPr>
            <p:spPr bwMode="auto">
              <a:xfrm>
                <a:off x="4684" y="2427"/>
                <a:ext cx="54" cy="92"/>
              </a:xfrm>
              <a:custGeom>
                <a:avLst/>
                <a:gdLst>
                  <a:gd name="T0" fmla="*/ 38 w 54"/>
                  <a:gd name="T1" fmla="*/ 92 h 92"/>
                  <a:gd name="T2" fmla="*/ 0 w 54"/>
                  <a:gd name="T3" fmla="*/ 38 h 92"/>
                  <a:gd name="T4" fmla="*/ 54 w 54"/>
                  <a:gd name="T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2">
                    <a:moveTo>
                      <a:pt x="38" y="92"/>
                    </a:moveTo>
                    <a:lnTo>
                      <a:pt x="0" y="38"/>
                    </a:lnTo>
                    <a:lnTo>
                      <a:pt x="5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5" name="Freeform 131"/>
              <p:cNvSpPr>
                <a:spLocks/>
              </p:cNvSpPr>
              <p:nvPr/>
            </p:nvSpPr>
            <p:spPr bwMode="auto">
              <a:xfrm>
                <a:off x="2105" y="1352"/>
                <a:ext cx="50" cy="27"/>
              </a:xfrm>
              <a:custGeom>
                <a:avLst/>
                <a:gdLst>
                  <a:gd name="T0" fmla="*/ 50 w 50"/>
                  <a:gd name="T1" fmla="*/ 27 h 27"/>
                  <a:gd name="T2" fmla="*/ 50 w 50"/>
                  <a:gd name="T3" fmla="*/ 27 h 27"/>
                  <a:gd name="T4" fmla="*/ 48 w 50"/>
                  <a:gd name="T5" fmla="*/ 26 h 27"/>
                  <a:gd name="T6" fmla="*/ 47 w 50"/>
                  <a:gd name="T7" fmla="*/ 24 h 27"/>
                  <a:gd name="T8" fmla="*/ 47 w 50"/>
                  <a:gd name="T9" fmla="*/ 24 h 27"/>
                  <a:gd name="T10" fmla="*/ 47 w 50"/>
                  <a:gd name="T11" fmla="*/ 19 h 27"/>
                  <a:gd name="T12" fmla="*/ 45 w 50"/>
                  <a:gd name="T13" fmla="*/ 15 h 27"/>
                  <a:gd name="T14" fmla="*/ 43 w 50"/>
                  <a:gd name="T15" fmla="*/ 11 h 27"/>
                  <a:gd name="T16" fmla="*/ 40 w 50"/>
                  <a:gd name="T17" fmla="*/ 7 h 27"/>
                  <a:gd name="T18" fmla="*/ 40 w 50"/>
                  <a:gd name="T19" fmla="*/ 7 h 27"/>
                  <a:gd name="T20" fmla="*/ 36 w 50"/>
                  <a:gd name="T21" fmla="*/ 4 h 27"/>
                  <a:gd name="T22" fmla="*/ 32 w 50"/>
                  <a:gd name="T23" fmla="*/ 2 h 27"/>
                  <a:gd name="T24" fmla="*/ 27 w 50"/>
                  <a:gd name="T25" fmla="*/ 0 h 27"/>
                  <a:gd name="T26" fmla="*/ 21 w 50"/>
                  <a:gd name="T27" fmla="*/ 0 h 27"/>
                  <a:gd name="T28" fmla="*/ 21 w 50"/>
                  <a:gd name="T29" fmla="*/ 0 h 27"/>
                  <a:gd name="T30" fmla="*/ 16 w 50"/>
                  <a:gd name="T31" fmla="*/ 0 h 27"/>
                  <a:gd name="T32" fmla="*/ 12 w 50"/>
                  <a:gd name="T33" fmla="*/ 2 h 27"/>
                  <a:gd name="T34" fmla="*/ 8 w 50"/>
                  <a:gd name="T35" fmla="*/ 4 h 27"/>
                  <a:gd name="T36" fmla="*/ 4 w 50"/>
                  <a:gd name="T37" fmla="*/ 7 h 27"/>
                  <a:gd name="T38" fmla="*/ 4 w 50"/>
                  <a:gd name="T39" fmla="*/ 7 h 27"/>
                  <a:gd name="T40" fmla="*/ 4 w 50"/>
                  <a:gd name="T41" fmla="*/ 7 h 27"/>
                  <a:gd name="T42" fmla="*/ 2 w 50"/>
                  <a:gd name="T43" fmla="*/ 8 h 27"/>
                  <a:gd name="T44" fmla="*/ 0 w 50"/>
                  <a:gd name="T45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27">
                    <a:moveTo>
                      <a:pt x="50" y="27"/>
                    </a:moveTo>
                    <a:lnTo>
                      <a:pt x="50" y="27"/>
                    </a:lnTo>
                    <a:lnTo>
                      <a:pt x="48" y="26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19"/>
                    </a:lnTo>
                    <a:lnTo>
                      <a:pt x="45" y="15"/>
                    </a:lnTo>
                    <a:lnTo>
                      <a:pt x="43" y="11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6" name="Freeform 132"/>
              <p:cNvSpPr>
                <a:spLocks/>
              </p:cNvSpPr>
              <p:nvPr/>
            </p:nvSpPr>
            <p:spPr bwMode="auto">
              <a:xfrm>
                <a:off x="2044" y="1372"/>
                <a:ext cx="208" cy="199"/>
              </a:xfrm>
              <a:custGeom>
                <a:avLst/>
                <a:gdLst>
                  <a:gd name="T0" fmla="*/ 61 w 208"/>
                  <a:gd name="T1" fmla="*/ 176 h 199"/>
                  <a:gd name="T2" fmla="*/ 11 w 208"/>
                  <a:gd name="T3" fmla="*/ 176 h 199"/>
                  <a:gd name="T4" fmla="*/ 11 w 208"/>
                  <a:gd name="T5" fmla="*/ 176 h 199"/>
                  <a:gd name="T6" fmla="*/ 7 w 208"/>
                  <a:gd name="T7" fmla="*/ 177 h 199"/>
                  <a:gd name="T8" fmla="*/ 4 w 208"/>
                  <a:gd name="T9" fmla="*/ 179 h 199"/>
                  <a:gd name="T10" fmla="*/ 1 w 208"/>
                  <a:gd name="T11" fmla="*/ 182 h 199"/>
                  <a:gd name="T12" fmla="*/ 0 w 208"/>
                  <a:gd name="T13" fmla="*/ 187 h 199"/>
                  <a:gd name="T14" fmla="*/ 0 w 208"/>
                  <a:gd name="T15" fmla="*/ 187 h 199"/>
                  <a:gd name="T16" fmla="*/ 1 w 208"/>
                  <a:gd name="T17" fmla="*/ 192 h 199"/>
                  <a:gd name="T18" fmla="*/ 4 w 208"/>
                  <a:gd name="T19" fmla="*/ 196 h 199"/>
                  <a:gd name="T20" fmla="*/ 7 w 208"/>
                  <a:gd name="T21" fmla="*/ 198 h 199"/>
                  <a:gd name="T22" fmla="*/ 11 w 208"/>
                  <a:gd name="T23" fmla="*/ 199 h 199"/>
                  <a:gd name="T24" fmla="*/ 197 w 208"/>
                  <a:gd name="T25" fmla="*/ 199 h 199"/>
                  <a:gd name="T26" fmla="*/ 197 w 208"/>
                  <a:gd name="T27" fmla="*/ 199 h 199"/>
                  <a:gd name="T28" fmla="*/ 201 w 208"/>
                  <a:gd name="T29" fmla="*/ 198 h 199"/>
                  <a:gd name="T30" fmla="*/ 205 w 208"/>
                  <a:gd name="T31" fmla="*/ 196 h 199"/>
                  <a:gd name="T32" fmla="*/ 207 w 208"/>
                  <a:gd name="T33" fmla="*/ 192 h 199"/>
                  <a:gd name="T34" fmla="*/ 208 w 208"/>
                  <a:gd name="T35" fmla="*/ 187 h 199"/>
                  <a:gd name="T36" fmla="*/ 208 w 208"/>
                  <a:gd name="T37" fmla="*/ 187 h 199"/>
                  <a:gd name="T38" fmla="*/ 207 w 208"/>
                  <a:gd name="T39" fmla="*/ 182 h 199"/>
                  <a:gd name="T40" fmla="*/ 205 w 208"/>
                  <a:gd name="T41" fmla="*/ 179 h 199"/>
                  <a:gd name="T42" fmla="*/ 201 w 208"/>
                  <a:gd name="T43" fmla="*/ 177 h 199"/>
                  <a:gd name="T44" fmla="*/ 197 w 208"/>
                  <a:gd name="T45" fmla="*/ 176 h 199"/>
                  <a:gd name="T46" fmla="*/ 188 w 208"/>
                  <a:gd name="T47" fmla="*/ 176 h 199"/>
                  <a:gd name="T48" fmla="*/ 188 w 208"/>
                  <a:gd name="T49" fmla="*/ 176 h 199"/>
                  <a:gd name="T50" fmla="*/ 185 w 208"/>
                  <a:gd name="T51" fmla="*/ 167 h 199"/>
                  <a:gd name="T52" fmla="*/ 182 w 208"/>
                  <a:gd name="T53" fmla="*/ 159 h 199"/>
                  <a:gd name="T54" fmla="*/ 178 w 208"/>
                  <a:gd name="T55" fmla="*/ 151 h 199"/>
                  <a:gd name="T56" fmla="*/ 174 w 208"/>
                  <a:gd name="T57" fmla="*/ 145 h 199"/>
                  <a:gd name="T58" fmla="*/ 166 w 208"/>
                  <a:gd name="T59" fmla="*/ 134 h 199"/>
                  <a:gd name="T60" fmla="*/ 157 w 208"/>
                  <a:gd name="T61" fmla="*/ 126 h 199"/>
                  <a:gd name="T62" fmla="*/ 157 w 208"/>
                  <a:gd name="T63" fmla="*/ 126 h 199"/>
                  <a:gd name="T64" fmla="*/ 160 w 208"/>
                  <a:gd name="T65" fmla="*/ 112 h 199"/>
                  <a:gd name="T66" fmla="*/ 161 w 208"/>
                  <a:gd name="T67" fmla="*/ 100 h 199"/>
                  <a:gd name="T68" fmla="*/ 161 w 208"/>
                  <a:gd name="T69" fmla="*/ 89 h 199"/>
                  <a:gd name="T70" fmla="*/ 161 w 208"/>
                  <a:gd name="T71" fmla="*/ 77 h 199"/>
                  <a:gd name="T72" fmla="*/ 160 w 208"/>
                  <a:gd name="T73" fmla="*/ 68 h 199"/>
                  <a:gd name="T74" fmla="*/ 157 w 208"/>
                  <a:gd name="T75" fmla="*/ 59 h 199"/>
                  <a:gd name="T76" fmla="*/ 155 w 208"/>
                  <a:gd name="T77" fmla="*/ 51 h 199"/>
                  <a:gd name="T78" fmla="*/ 152 w 208"/>
                  <a:gd name="T79" fmla="*/ 42 h 199"/>
                  <a:gd name="T80" fmla="*/ 149 w 208"/>
                  <a:gd name="T81" fmla="*/ 35 h 199"/>
                  <a:gd name="T82" fmla="*/ 145 w 208"/>
                  <a:gd name="T83" fmla="*/ 29 h 199"/>
                  <a:gd name="T84" fmla="*/ 141 w 208"/>
                  <a:gd name="T85" fmla="*/ 23 h 199"/>
                  <a:gd name="T86" fmla="*/ 136 w 208"/>
                  <a:gd name="T87" fmla="*/ 17 h 199"/>
                  <a:gd name="T88" fmla="*/ 126 w 208"/>
                  <a:gd name="T89" fmla="*/ 7 h 199"/>
                  <a:gd name="T90" fmla="*/ 113 w 208"/>
                  <a:gd name="T9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8" h="199">
                    <a:moveTo>
                      <a:pt x="61" y="176"/>
                    </a:moveTo>
                    <a:lnTo>
                      <a:pt x="11" y="176"/>
                    </a:lnTo>
                    <a:lnTo>
                      <a:pt x="11" y="176"/>
                    </a:lnTo>
                    <a:lnTo>
                      <a:pt x="7" y="177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2"/>
                    </a:lnTo>
                    <a:lnTo>
                      <a:pt x="4" y="196"/>
                    </a:lnTo>
                    <a:lnTo>
                      <a:pt x="7" y="198"/>
                    </a:lnTo>
                    <a:lnTo>
                      <a:pt x="11" y="199"/>
                    </a:lnTo>
                    <a:lnTo>
                      <a:pt x="197" y="199"/>
                    </a:lnTo>
                    <a:lnTo>
                      <a:pt x="197" y="199"/>
                    </a:lnTo>
                    <a:lnTo>
                      <a:pt x="201" y="198"/>
                    </a:lnTo>
                    <a:lnTo>
                      <a:pt x="205" y="196"/>
                    </a:lnTo>
                    <a:lnTo>
                      <a:pt x="207" y="192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207" y="182"/>
                    </a:lnTo>
                    <a:lnTo>
                      <a:pt x="205" y="179"/>
                    </a:lnTo>
                    <a:lnTo>
                      <a:pt x="201" y="177"/>
                    </a:lnTo>
                    <a:lnTo>
                      <a:pt x="197" y="176"/>
                    </a:lnTo>
                    <a:lnTo>
                      <a:pt x="188" y="176"/>
                    </a:lnTo>
                    <a:lnTo>
                      <a:pt x="188" y="176"/>
                    </a:lnTo>
                    <a:lnTo>
                      <a:pt x="185" y="167"/>
                    </a:lnTo>
                    <a:lnTo>
                      <a:pt x="182" y="159"/>
                    </a:lnTo>
                    <a:lnTo>
                      <a:pt x="178" y="151"/>
                    </a:lnTo>
                    <a:lnTo>
                      <a:pt x="174" y="145"/>
                    </a:lnTo>
                    <a:lnTo>
                      <a:pt x="166" y="134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60" y="112"/>
                    </a:lnTo>
                    <a:lnTo>
                      <a:pt x="161" y="100"/>
                    </a:lnTo>
                    <a:lnTo>
                      <a:pt x="161" y="89"/>
                    </a:lnTo>
                    <a:lnTo>
                      <a:pt x="161" y="77"/>
                    </a:lnTo>
                    <a:lnTo>
                      <a:pt x="160" y="68"/>
                    </a:lnTo>
                    <a:lnTo>
                      <a:pt x="157" y="59"/>
                    </a:lnTo>
                    <a:lnTo>
                      <a:pt x="155" y="51"/>
                    </a:lnTo>
                    <a:lnTo>
                      <a:pt x="152" y="42"/>
                    </a:lnTo>
                    <a:lnTo>
                      <a:pt x="149" y="35"/>
                    </a:lnTo>
                    <a:lnTo>
                      <a:pt x="145" y="29"/>
                    </a:lnTo>
                    <a:lnTo>
                      <a:pt x="141" y="23"/>
                    </a:lnTo>
                    <a:lnTo>
                      <a:pt x="136" y="17"/>
                    </a:lnTo>
                    <a:lnTo>
                      <a:pt x="126" y="7"/>
                    </a:lnTo>
                    <a:lnTo>
                      <a:pt x="1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7" name="Freeform 133"/>
              <p:cNvSpPr>
                <a:spLocks/>
              </p:cNvSpPr>
              <p:nvPr/>
            </p:nvSpPr>
            <p:spPr bwMode="auto">
              <a:xfrm>
                <a:off x="2046" y="1403"/>
                <a:ext cx="106" cy="139"/>
              </a:xfrm>
              <a:custGeom>
                <a:avLst/>
                <a:gdLst>
                  <a:gd name="T0" fmla="*/ 27 w 106"/>
                  <a:gd name="T1" fmla="*/ 19 h 139"/>
                  <a:gd name="T2" fmla="*/ 27 w 106"/>
                  <a:gd name="T3" fmla="*/ 19 h 139"/>
                  <a:gd name="T4" fmla="*/ 26 w 106"/>
                  <a:gd name="T5" fmla="*/ 20 h 139"/>
                  <a:gd name="T6" fmla="*/ 25 w 106"/>
                  <a:gd name="T7" fmla="*/ 20 h 139"/>
                  <a:gd name="T8" fmla="*/ 25 w 106"/>
                  <a:gd name="T9" fmla="*/ 20 h 139"/>
                  <a:gd name="T10" fmla="*/ 24 w 106"/>
                  <a:gd name="T11" fmla="*/ 20 h 139"/>
                  <a:gd name="T12" fmla="*/ 17 w 106"/>
                  <a:gd name="T13" fmla="*/ 17 h 139"/>
                  <a:gd name="T14" fmla="*/ 17 w 106"/>
                  <a:gd name="T15" fmla="*/ 17 h 139"/>
                  <a:gd name="T16" fmla="*/ 17 w 106"/>
                  <a:gd name="T17" fmla="*/ 17 h 139"/>
                  <a:gd name="T18" fmla="*/ 17 w 106"/>
                  <a:gd name="T19" fmla="*/ 17 h 139"/>
                  <a:gd name="T20" fmla="*/ 15 w 106"/>
                  <a:gd name="T21" fmla="*/ 17 h 139"/>
                  <a:gd name="T22" fmla="*/ 12 w 106"/>
                  <a:gd name="T23" fmla="*/ 17 h 139"/>
                  <a:gd name="T24" fmla="*/ 11 w 106"/>
                  <a:gd name="T25" fmla="*/ 18 h 139"/>
                  <a:gd name="T26" fmla="*/ 9 w 106"/>
                  <a:gd name="T27" fmla="*/ 20 h 139"/>
                  <a:gd name="T28" fmla="*/ 9 w 106"/>
                  <a:gd name="T29" fmla="*/ 20 h 139"/>
                  <a:gd name="T30" fmla="*/ 9 w 106"/>
                  <a:gd name="T31" fmla="*/ 21 h 139"/>
                  <a:gd name="T32" fmla="*/ 9 w 106"/>
                  <a:gd name="T33" fmla="*/ 23 h 139"/>
                  <a:gd name="T34" fmla="*/ 10 w 106"/>
                  <a:gd name="T35" fmla="*/ 25 h 139"/>
                  <a:gd name="T36" fmla="*/ 12 w 106"/>
                  <a:gd name="T37" fmla="*/ 26 h 139"/>
                  <a:gd name="T38" fmla="*/ 16 w 106"/>
                  <a:gd name="T39" fmla="*/ 28 h 139"/>
                  <a:gd name="T40" fmla="*/ 24 w 106"/>
                  <a:gd name="T41" fmla="*/ 49 h 139"/>
                  <a:gd name="T42" fmla="*/ 24 w 106"/>
                  <a:gd name="T43" fmla="*/ 49 h 139"/>
                  <a:gd name="T44" fmla="*/ 25 w 106"/>
                  <a:gd name="T45" fmla="*/ 51 h 139"/>
                  <a:gd name="T46" fmla="*/ 26 w 106"/>
                  <a:gd name="T47" fmla="*/ 53 h 139"/>
                  <a:gd name="T48" fmla="*/ 28 w 106"/>
                  <a:gd name="T49" fmla="*/ 53 h 139"/>
                  <a:gd name="T50" fmla="*/ 30 w 106"/>
                  <a:gd name="T51" fmla="*/ 53 h 139"/>
                  <a:gd name="T52" fmla="*/ 52 w 106"/>
                  <a:gd name="T53" fmla="*/ 44 h 139"/>
                  <a:gd name="T54" fmla="*/ 55 w 106"/>
                  <a:gd name="T55" fmla="*/ 46 h 139"/>
                  <a:gd name="T56" fmla="*/ 55 w 106"/>
                  <a:gd name="T57" fmla="*/ 46 h 139"/>
                  <a:gd name="T58" fmla="*/ 58 w 106"/>
                  <a:gd name="T59" fmla="*/ 46 h 139"/>
                  <a:gd name="T60" fmla="*/ 58 w 106"/>
                  <a:gd name="T61" fmla="*/ 46 h 139"/>
                  <a:gd name="T62" fmla="*/ 60 w 106"/>
                  <a:gd name="T63" fmla="*/ 45 h 139"/>
                  <a:gd name="T64" fmla="*/ 62 w 106"/>
                  <a:gd name="T65" fmla="*/ 43 h 139"/>
                  <a:gd name="T66" fmla="*/ 62 w 106"/>
                  <a:gd name="T67" fmla="*/ 43 h 139"/>
                  <a:gd name="T68" fmla="*/ 63 w 106"/>
                  <a:gd name="T69" fmla="*/ 41 h 139"/>
                  <a:gd name="T70" fmla="*/ 62 w 106"/>
                  <a:gd name="T71" fmla="*/ 39 h 139"/>
                  <a:gd name="T72" fmla="*/ 61 w 106"/>
                  <a:gd name="T73" fmla="*/ 38 h 139"/>
                  <a:gd name="T74" fmla="*/ 60 w 106"/>
                  <a:gd name="T75" fmla="*/ 37 h 139"/>
                  <a:gd name="T76" fmla="*/ 76 w 106"/>
                  <a:gd name="T77" fmla="*/ 1 h 139"/>
                  <a:gd name="T78" fmla="*/ 76 w 106"/>
                  <a:gd name="T79" fmla="*/ 1 h 139"/>
                  <a:gd name="T80" fmla="*/ 80 w 106"/>
                  <a:gd name="T81" fmla="*/ 2 h 139"/>
                  <a:gd name="T82" fmla="*/ 80 w 106"/>
                  <a:gd name="T83" fmla="*/ 2 h 139"/>
                  <a:gd name="T84" fmla="*/ 87 w 106"/>
                  <a:gd name="T85" fmla="*/ 1 h 139"/>
                  <a:gd name="T86" fmla="*/ 92 w 106"/>
                  <a:gd name="T87" fmla="*/ 0 h 139"/>
                  <a:gd name="T88" fmla="*/ 92 w 106"/>
                  <a:gd name="T89" fmla="*/ 0 h 139"/>
                  <a:gd name="T90" fmla="*/ 97 w 106"/>
                  <a:gd name="T91" fmla="*/ 7 h 139"/>
                  <a:gd name="T92" fmla="*/ 101 w 106"/>
                  <a:gd name="T93" fmla="*/ 18 h 139"/>
                  <a:gd name="T94" fmla="*/ 104 w 106"/>
                  <a:gd name="T95" fmla="*/ 28 h 139"/>
                  <a:gd name="T96" fmla="*/ 106 w 106"/>
                  <a:gd name="T97" fmla="*/ 39 h 139"/>
                  <a:gd name="T98" fmla="*/ 106 w 106"/>
                  <a:gd name="T99" fmla="*/ 51 h 139"/>
                  <a:gd name="T100" fmla="*/ 105 w 106"/>
                  <a:gd name="T101" fmla="*/ 64 h 139"/>
                  <a:gd name="T102" fmla="*/ 102 w 106"/>
                  <a:gd name="T103" fmla="*/ 76 h 139"/>
                  <a:gd name="T104" fmla="*/ 97 w 106"/>
                  <a:gd name="T105" fmla="*/ 87 h 139"/>
                  <a:gd name="T106" fmla="*/ 0 w 106"/>
                  <a:gd name="T107" fmla="*/ 87 h 139"/>
                  <a:gd name="T108" fmla="*/ 31 w 106"/>
                  <a:gd name="T109" fmla="*/ 127 h 139"/>
                  <a:gd name="T110" fmla="*/ 31 w 106"/>
                  <a:gd name="T111" fmla="*/ 127 h 139"/>
                  <a:gd name="T112" fmla="*/ 28 w 106"/>
                  <a:gd name="T113" fmla="*/ 133 h 139"/>
                  <a:gd name="T114" fmla="*/ 25 w 106"/>
                  <a:gd name="T11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" h="139">
                    <a:moveTo>
                      <a:pt x="27" y="19"/>
                    </a:moveTo>
                    <a:lnTo>
                      <a:pt x="27" y="19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2" y="26"/>
                    </a:lnTo>
                    <a:lnTo>
                      <a:pt x="16" y="2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51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52" y="44"/>
                    </a:lnTo>
                    <a:lnTo>
                      <a:pt x="55" y="46"/>
                    </a:lnTo>
                    <a:lnTo>
                      <a:pt x="55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60" y="45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3" y="41"/>
                    </a:lnTo>
                    <a:lnTo>
                      <a:pt x="62" y="39"/>
                    </a:lnTo>
                    <a:lnTo>
                      <a:pt x="61" y="38"/>
                    </a:lnTo>
                    <a:lnTo>
                      <a:pt x="60" y="37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7" y="7"/>
                    </a:lnTo>
                    <a:lnTo>
                      <a:pt x="101" y="18"/>
                    </a:lnTo>
                    <a:lnTo>
                      <a:pt x="104" y="28"/>
                    </a:lnTo>
                    <a:lnTo>
                      <a:pt x="106" y="39"/>
                    </a:lnTo>
                    <a:lnTo>
                      <a:pt x="106" y="51"/>
                    </a:lnTo>
                    <a:lnTo>
                      <a:pt x="105" y="64"/>
                    </a:lnTo>
                    <a:lnTo>
                      <a:pt x="102" y="76"/>
                    </a:lnTo>
                    <a:lnTo>
                      <a:pt x="97" y="87"/>
                    </a:lnTo>
                    <a:lnTo>
                      <a:pt x="0" y="87"/>
                    </a:lnTo>
                    <a:lnTo>
                      <a:pt x="31" y="127"/>
                    </a:lnTo>
                    <a:lnTo>
                      <a:pt x="31" y="127"/>
                    </a:lnTo>
                    <a:lnTo>
                      <a:pt x="28" y="133"/>
                    </a:lnTo>
                    <a:lnTo>
                      <a:pt x="25" y="1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8" name="Freeform 134"/>
              <p:cNvSpPr>
                <a:spLocks/>
              </p:cNvSpPr>
              <p:nvPr/>
            </p:nvSpPr>
            <p:spPr bwMode="auto">
              <a:xfrm>
                <a:off x="2065" y="1281"/>
                <a:ext cx="69" cy="133"/>
              </a:xfrm>
              <a:custGeom>
                <a:avLst/>
                <a:gdLst>
                  <a:gd name="T0" fmla="*/ 69 w 69"/>
                  <a:gd name="T1" fmla="*/ 0 h 133"/>
                  <a:gd name="T2" fmla="*/ 53 w 69"/>
                  <a:gd name="T3" fmla="*/ 33 h 133"/>
                  <a:gd name="T4" fmla="*/ 48 w 69"/>
                  <a:gd name="T5" fmla="*/ 31 h 133"/>
                  <a:gd name="T6" fmla="*/ 48 w 69"/>
                  <a:gd name="T7" fmla="*/ 31 h 133"/>
                  <a:gd name="T8" fmla="*/ 46 w 69"/>
                  <a:gd name="T9" fmla="*/ 30 h 133"/>
                  <a:gd name="T10" fmla="*/ 44 w 69"/>
                  <a:gd name="T11" fmla="*/ 30 h 133"/>
                  <a:gd name="T12" fmla="*/ 43 w 69"/>
                  <a:gd name="T13" fmla="*/ 31 h 133"/>
                  <a:gd name="T14" fmla="*/ 42 w 69"/>
                  <a:gd name="T15" fmla="*/ 33 h 133"/>
                  <a:gd name="T16" fmla="*/ 42 w 69"/>
                  <a:gd name="T17" fmla="*/ 33 h 133"/>
                  <a:gd name="T18" fmla="*/ 41 w 69"/>
                  <a:gd name="T19" fmla="*/ 35 h 133"/>
                  <a:gd name="T20" fmla="*/ 41 w 69"/>
                  <a:gd name="T21" fmla="*/ 37 h 133"/>
                  <a:gd name="T22" fmla="*/ 42 w 69"/>
                  <a:gd name="T23" fmla="*/ 38 h 133"/>
                  <a:gd name="T24" fmla="*/ 44 w 69"/>
                  <a:gd name="T25" fmla="*/ 40 h 133"/>
                  <a:gd name="T26" fmla="*/ 0 w 69"/>
                  <a:gd name="T2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133">
                    <a:moveTo>
                      <a:pt x="69" y="0"/>
                    </a:moveTo>
                    <a:lnTo>
                      <a:pt x="53" y="33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6" y="30"/>
                    </a:lnTo>
                    <a:lnTo>
                      <a:pt x="44" y="30"/>
                    </a:lnTo>
                    <a:lnTo>
                      <a:pt x="43" y="31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0" y="13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9" name="Line 135"/>
              <p:cNvSpPr>
                <a:spLocks noChangeShapeType="1"/>
              </p:cNvSpPr>
              <p:nvPr/>
            </p:nvSpPr>
            <p:spPr bwMode="auto">
              <a:xfrm flipH="1" flipV="1">
                <a:off x="2135" y="1272"/>
                <a:ext cx="37" cy="18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0" name="Freeform 136"/>
              <p:cNvSpPr>
                <a:spLocks/>
              </p:cNvSpPr>
              <p:nvPr/>
            </p:nvSpPr>
            <p:spPr bwMode="auto">
              <a:xfrm>
                <a:off x="2146" y="1296"/>
                <a:ext cx="23" cy="57"/>
              </a:xfrm>
              <a:custGeom>
                <a:avLst/>
                <a:gdLst>
                  <a:gd name="T0" fmla="*/ 0 w 23"/>
                  <a:gd name="T1" fmla="*/ 57 h 57"/>
                  <a:gd name="T2" fmla="*/ 6 w 23"/>
                  <a:gd name="T3" fmla="*/ 44 h 57"/>
                  <a:gd name="T4" fmla="*/ 6 w 23"/>
                  <a:gd name="T5" fmla="*/ 44 h 57"/>
                  <a:gd name="T6" fmla="*/ 8 w 23"/>
                  <a:gd name="T7" fmla="*/ 45 h 57"/>
                  <a:gd name="T8" fmla="*/ 8 w 23"/>
                  <a:gd name="T9" fmla="*/ 45 h 57"/>
                  <a:gd name="T10" fmla="*/ 11 w 23"/>
                  <a:gd name="T11" fmla="*/ 44 h 57"/>
                  <a:gd name="T12" fmla="*/ 12 w 23"/>
                  <a:gd name="T13" fmla="*/ 42 h 57"/>
                  <a:gd name="T14" fmla="*/ 12 w 23"/>
                  <a:gd name="T15" fmla="*/ 42 h 57"/>
                  <a:gd name="T16" fmla="*/ 13 w 23"/>
                  <a:gd name="T17" fmla="*/ 40 h 57"/>
                  <a:gd name="T18" fmla="*/ 13 w 23"/>
                  <a:gd name="T19" fmla="*/ 38 h 57"/>
                  <a:gd name="T20" fmla="*/ 12 w 23"/>
                  <a:gd name="T21" fmla="*/ 36 h 57"/>
                  <a:gd name="T22" fmla="*/ 10 w 23"/>
                  <a:gd name="T23" fmla="*/ 35 h 57"/>
                  <a:gd name="T24" fmla="*/ 5 w 23"/>
                  <a:gd name="T25" fmla="*/ 33 h 57"/>
                  <a:gd name="T26" fmla="*/ 20 w 23"/>
                  <a:gd name="T27" fmla="*/ 0 h 57"/>
                  <a:gd name="T28" fmla="*/ 23 w 23"/>
                  <a:gd name="T2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7">
                    <a:moveTo>
                      <a:pt x="0" y="57"/>
                    </a:moveTo>
                    <a:lnTo>
                      <a:pt x="6" y="44"/>
                    </a:lnTo>
                    <a:lnTo>
                      <a:pt x="6" y="44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11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2" y="36"/>
                    </a:lnTo>
                    <a:lnTo>
                      <a:pt x="10" y="35"/>
                    </a:lnTo>
                    <a:lnTo>
                      <a:pt x="5" y="33"/>
                    </a:lnTo>
                    <a:lnTo>
                      <a:pt x="20" y="0"/>
                    </a:lnTo>
                    <a:lnTo>
                      <a:pt x="23" y="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1" name="Freeform 137"/>
              <p:cNvSpPr>
                <a:spLocks/>
              </p:cNvSpPr>
              <p:nvPr/>
            </p:nvSpPr>
            <p:spPr bwMode="auto">
              <a:xfrm>
                <a:off x="2118" y="1368"/>
                <a:ext cx="18" cy="18"/>
              </a:xfrm>
              <a:custGeom>
                <a:avLst/>
                <a:gdLst>
                  <a:gd name="T0" fmla="*/ 8 w 18"/>
                  <a:gd name="T1" fmla="*/ 18 h 18"/>
                  <a:gd name="T2" fmla="*/ 8 w 18"/>
                  <a:gd name="T3" fmla="*/ 18 h 18"/>
                  <a:gd name="T4" fmla="*/ 5 w 18"/>
                  <a:gd name="T5" fmla="*/ 18 h 18"/>
                  <a:gd name="T6" fmla="*/ 2 w 18"/>
                  <a:gd name="T7" fmla="*/ 16 h 18"/>
                  <a:gd name="T8" fmla="*/ 0 w 18"/>
                  <a:gd name="T9" fmla="*/ 12 h 18"/>
                  <a:gd name="T10" fmla="*/ 0 w 18"/>
                  <a:gd name="T11" fmla="*/ 8 h 18"/>
                  <a:gd name="T12" fmla="*/ 0 w 18"/>
                  <a:gd name="T13" fmla="*/ 8 h 18"/>
                  <a:gd name="T14" fmla="*/ 0 w 18"/>
                  <a:gd name="T15" fmla="*/ 5 h 18"/>
                  <a:gd name="T16" fmla="*/ 2 w 18"/>
                  <a:gd name="T17" fmla="*/ 2 h 18"/>
                  <a:gd name="T18" fmla="*/ 5 w 18"/>
                  <a:gd name="T19" fmla="*/ 0 h 18"/>
                  <a:gd name="T20" fmla="*/ 8 w 18"/>
                  <a:gd name="T21" fmla="*/ 0 h 18"/>
                  <a:gd name="T22" fmla="*/ 8 w 18"/>
                  <a:gd name="T23" fmla="*/ 0 h 18"/>
                  <a:gd name="T24" fmla="*/ 12 w 18"/>
                  <a:gd name="T25" fmla="*/ 0 h 18"/>
                  <a:gd name="T26" fmla="*/ 16 w 18"/>
                  <a:gd name="T27" fmla="*/ 2 h 18"/>
                  <a:gd name="T28" fmla="*/ 18 w 18"/>
                  <a:gd name="T29" fmla="*/ 5 h 18"/>
                  <a:gd name="T30" fmla="*/ 18 w 18"/>
                  <a:gd name="T31" fmla="*/ 8 h 18"/>
                  <a:gd name="T32" fmla="*/ 18 w 18"/>
                  <a:gd name="T33" fmla="*/ 8 h 18"/>
                  <a:gd name="T34" fmla="*/ 18 w 18"/>
                  <a:gd name="T35" fmla="*/ 12 h 18"/>
                  <a:gd name="T36" fmla="*/ 16 w 18"/>
                  <a:gd name="T37" fmla="*/ 16 h 18"/>
                  <a:gd name="T38" fmla="*/ 12 w 18"/>
                  <a:gd name="T39" fmla="*/ 18 h 18"/>
                  <a:gd name="T40" fmla="*/ 8 w 18"/>
                  <a:gd name="T41" fmla="*/ 18 h 18"/>
                  <a:gd name="T42" fmla="*/ 8 w 18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18">
                    <a:moveTo>
                      <a:pt x="8" y="18"/>
                    </a:moveTo>
                    <a:lnTo>
                      <a:pt x="8" y="18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8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2" name="Freeform 138"/>
              <p:cNvSpPr>
                <a:spLocks/>
              </p:cNvSpPr>
              <p:nvPr/>
            </p:nvSpPr>
            <p:spPr bwMode="auto">
              <a:xfrm>
                <a:off x="2020" y="1471"/>
                <a:ext cx="98" cy="13"/>
              </a:xfrm>
              <a:custGeom>
                <a:avLst/>
                <a:gdLst>
                  <a:gd name="T0" fmla="*/ 98 w 98"/>
                  <a:gd name="T1" fmla="*/ 13 h 13"/>
                  <a:gd name="T2" fmla="*/ 98 w 98"/>
                  <a:gd name="T3" fmla="*/ 0 h 13"/>
                  <a:gd name="T4" fmla="*/ 0 w 98"/>
                  <a:gd name="T5" fmla="*/ 0 h 13"/>
                  <a:gd name="T6" fmla="*/ 0 w 98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3">
                    <a:moveTo>
                      <a:pt x="98" y="13"/>
                    </a:moveTo>
                    <a:lnTo>
                      <a:pt x="98" y="0"/>
                    </a:lnTo>
                    <a:lnTo>
                      <a:pt x="0" y="0"/>
                    </a:lnTo>
                    <a:lnTo>
                      <a:pt x="0" y="1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3" name="Freeform 139"/>
              <p:cNvSpPr>
                <a:spLocks/>
              </p:cNvSpPr>
              <p:nvPr/>
            </p:nvSpPr>
            <p:spPr bwMode="auto">
              <a:xfrm>
                <a:off x="3322" y="1702"/>
                <a:ext cx="25" cy="20"/>
              </a:xfrm>
              <a:custGeom>
                <a:avLst/>
                <a:gdLst>
                  <a:gd name="T0" fmla="*/ 0 w 25"/>
                  <a:gd name="T1" fmla="*/ 0 h 20"/>
                  <a:gd name="T2" fmla="*/ 21 w 25"/>
                  <a:gd name="T3" fmla="*/ 20 h 20"/>
                  <a:gd name="T4" fmla="*/ 21 w 25"/>
                  <a:gd name="T5" fmla="*/ 20 h 20"/>
                  <a:gd name="T6" fmla="*/ 23 w 25"/>
                  <a:gd name="T7" fmla="*/ 13 h 20"/>
                  <a:gd name="T8" fmla="*/ 25 w 25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lnTo>
                      <a:pt x="21" y="20"/>
                    </a:lnTo>
                    <a:lnTo>
                      <a:pt x="21" y="20"/>
                    </a:lnTo>
                    <a:lnTo>
                      <a:pt x="23" y="13"/>
                    </a:lnTo>
                    <a:lnTo>
                      <a:pt x="25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4" name="Freeform 140"/>
              <p:cNvSpPr>
                <a:spLocks/>
              </p:cNvSpPr>
              <p:nvPr/>
            </p:nvSpPr>
            <p:spPr bwMode="auto">
              <a:xfrm>
                <a:off x="3506" y="1513"/>
                <a:ext cx="38" cy="26"/>
              </a:xfrm>
              <a:custGeom>
                <a:avLst/>
                <a:gdLst>
                  <a:gd name="T0" fmla="*/ 0 w 38"/>
                  <a:gd name="T1" fmla="*/ 0 h 26"/>
                  <a:gd name="T2" fmla="*/ 26 w 38"/>
                  <a:gd name="T3" fmla="*/ 26 h 26"/>
                  <a:gd name="T4" fmla="*/ 26 w 38"/>
                  <a:gd name="T5" fmla="*/ 26 h 26"/>
                  <a:gd name="T6" fmla="*/ 32 w 38"/>
                  <a:gd name="T7" fmla="*/ 22 h 26"/>
                  <a:gd name="T8" fmla="*/ 38 w 38"/>
                  <a:gd name="T9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0" y="0"/>
                    </a:moveTo>
                    <a:lnTo>
                      <a:pt x="26" y="26"/>
                    </a:lnTo>
                    <a:lnTo>
                      <a:pt x="26" y="26"/>
                    </a:lnTo>
                    <a:lnTo>
                      <a:pt x="32" y="22"/>
                    </a:lnTo>
                    <a:lnTo>
                      <a:pt x="38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5" name="Freeform 141"/>
              <p:cNvSpPr>
                <a:spLocks/>
              </p:cNvSpPr>
              <p:nvPr/>
            </p:nvSpPr>
            <p:spPr bwMode="auto">
              <a:xfrm>
                <a:off x="3495" y="1541"/>
                <a:ext cx="26" cy="8"/>
              </a:xfrm>
              <a:custGeom>
                <a:avLst/>
                <a:gdLst>
                  <a:gd name="T0" fmla="*/ 0 w 26"/>
                  <a:gd name="T1" fmla="*/ 0 h 8"/>
                  <a:gd name="T2" fmla="*/ 10 w 26"/>
                  <a:gd name="T3" fmla="*/ 8 h 8"/>
                  <a:gd name="T4" fmla="*/ 10 w 26"/>
                  <a:gd name="T5" fmla="*/ 8 h 8"/>
                  <a:gd name="T6" fmla="*/ 18 w 26"/>
                  <a:gd name="T7" fmla="*/ 6 h 8"/>
                  <a:gd name="T8" fmla="*/ 26 w 2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8" y="6"/>
                    </a:lnTo>
                    <a:lnTo>
                      <a:pt x="26" y="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6" name="Freeform 142"/>
              <p:cNvSpPr>
                <a:spLocks/>
              </p:cNvSpPr>
              <p:nvPr/>
            </p:nvSpPr>
            <p:spPr bwMode="auto">
              <a:xfrm>
                <a:off x="3299" y="1717"/>
                <a:ext cx="39" cy="29"/>
              </a:xfrm>
              <a:custGeom>
                <a:avLst/>
                <a:gdLst>
                  <a:gd name="T0" fmla="*/ 0 w 39"/>
                  <a:gd name="T1" fmla="*/ 0 h 29"/>
                  <a:gd name="T2" fmla="*/ 30 w 39"/>
                  <a:gd name="T3" fmla="*/ 29 h 29"/>
                  <a:gd name="T4" fmla="*/ 30 w 39"/>
                  <a:gd name="T5" fmla="*/ 29 h 29"/>
                  <a:gd name="T6" fmla="*/ 35 w 39"/>
                  <a:gd name="T7" fmla="*/ 22 h 29"/>
                  <a:gd name="T8" fmla="*/ 39 w 39"/>
                  <a:gd name="T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9">
                    <a:moveTo>
                      <a:pt x="0" y="0"/>
                    </a:moveTo>
                    <a:lnTo>
                      <a:pt x="30" y="29"/>
                    </a:lnTo>
                    <a:lnTo>
                      <a:pt x="30" y="29"/>
                    </a:lnTo>
                    <a:lnTo>
                      <a:pt x="35" y="22"/>
                    </a:lnTo>
                    <a:lnTo>
                      <a:pt x="39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7" name="Freeform 143"/>
              <p:cNvSpPr>
                <a:spLocks/>
              </p:cNvSpPr>
              <p:nvPr/>
            </p:nvSpPr>
            <p:spPr bwMode="auto">
              <a:xfrm>
                <a:off x="3435" y="1590"/>
                <a:ext cx="22" cy="20"/>
              </a:xfrm>
              <a:custGeom>
                <a:avLst/>
                <a:gdLst>
                  <a:gd name="T0" fmla="*/ 0 w 22"/>
                  <a:gd name="T1" fmla="*/ 0 h 20"/>
                  <a:gd name="T2" fmla="*/ 20 w 22"/>
                  <a:gd name="T3" fmla="*/ 20 h 20"/>
                  <a:gd name="T4" fmla="*/ 20 w 22"/>
                  <a:gd name="T5" fmla="*/ 20 h 20"/>
                  <a:gd name="T6" fmla="*/ 22 w 22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0" y="0"/>
                    </a:moveTo>
                    <a:lnTo>
                      <a:pt x="20" y="20"/>
                    </a:lnTo>
                    <a:lnTo>
                      <a:pt x="20" y="20"/>
                    </a:lnTo>
                    <a:lnTo>
                      <a:pt x="22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8" name="Freeform 144"/>
              <p:cNvSpPr>
                <a:spLocks/>
              </p:cNvSpPr>
              <p:nvPr/>
            </p:nvSpPr>
            <p:spPr bwMode="auto">
              <a:xfrm>
                <a:off x="3408" y="1602"/>
                <a:ext cx="43" cy="35"/>
              </a:xfrm>
              <a:custGeom>
                <a:avLst/>
                <a:gdLst>
                  <a:gd name="T0" fmla="*/ 0 w 43"/>
                  <a:gd name="T1" fmla="*/ 0 h 35"/>
                  <a:gd name="T2" fmla="*/ 36 w 43"/>
                  <a:gd name="T3" fmla="*/ 35 h 35"/>
                  <a:gd name="T4" fmla="*/ 36 w 43"/>
                  <a:gd name="T5" fmla="*/ 35 h 35"/>
                  <a:gd name="T6" fmla="*/ 40 w 43"/>
                  <a:gd name="T7" fmla="*/ 28 h 35"/>
                  <a:gd name="T8" fmla="*/ 43 w 43"/>
                  <a:gd name="T9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5">
                    <a:moveTo>
                      <a:pt x="0" y="0"/>
                    </a:moveTo>
                    <a:lnTo>
                      <a:pt x="36" y="35"/>
                    </a:lnTo>
                    <a:lnTo>
                      <a:pt x="36" y="35"/>
                    </a:lnTo>
                    <a:lnTo>
                      <a:pt x="40" y="28"/>
                    </a:lnTo>
                    <a:lnTo>
                      <a:pt x="43" y="2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9" name="Freeform 145"/>
              <p:cNvSpPr>
                <a:spLocks/>
              </p:cNvSpPr>
              <p:nvPr/>
            </p:nvSpPr>
            <p:spPr bwMode="auto">
              <a:xfrm>
                <a:off x="3385" y="1654"/>
                <a:ext cx="24" cy="5"/>
              </a:xfrm>
              <a:custGeom>
                <a:avLst/>
                <a:gdLst>
                  <a:gd name="T0" fmla="*/ 0 w 24"/>
                  <a:gd name="T1" fmla="*/ 0 h 5"/>
                  <a:gd name="T2" fmla="*/ 5 w 24"/>
                  <a:gd name="T3" fmla="*/ 5 h 5"/>
                  <a:gd name="T4" fmla="*/ 5 w 24"/>
                  <a:gd name="T5" fmla="*/ 5 h 5"/>
                  <a:gd name="T6" fmla="*/ 24 w 2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24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0" name="Freeform 146"/>
              <p:cNvSpPr>
                <a:spLocks/>
              </p:cNvSpPr>
              <p:nvPr/>
            </p:nvSpPr>
            <p:spPr bwMode="auto">
              <a:xfrm>
                <a:off x="3392" y="1623"/>
                <a:ext cx="43" cy="30"/>
              </a:xfrm>
              <a:custGeom>
                <a:avLst/>
                <a:gdLst>
                  <a:gd name="T0" fmla="*/ 0 w 43"/>
                  <a:gd name="T1" fmla="*/ 0 h 30"/>
                  <a:gd name="T2" fmla="*/ 29 w 43"/>
                  <a:gd name="T3" fmla="*/ 30 h 30"/>
                  <a:gd name="T4" fmla="*/ 29 w 43"/>
                  <a:gd name="T5" fmla="*/ 30 h 30"/>
                  <a:gd name="T6" fmla="*/ 36 w 43"/>
                  <a:gd name="T7" fmla="*/ 26 h 30"/>
                  <a:gd name="T8" fmla="*/ 43 w 43"/>
                  <a:gd name="T9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0">
                    <a:moveTo>
                      <a:pt x="0" y="0"/>
                    </a:moveTo>
                    <a:lnTo>
                      <a:pt x="29" y="30"/>
                    </a:lnTo>
                    <a:lnTo>
                      <a:pt x="29" y="30"/>
                    </a:lnTo>
                    <a:lnTo>
                      <a:pt x="36" y="26"/>
                    </a:lnTo>
                    <a:lnTo>
                      <a:pt x="43" y="2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1" name="Freeform 147"/>
              <p:cNvSpPr>
                <a:spLocks/>
              </p:cNvSpPr>
              <p:nvPr/>
            </p:nvSpPr>
            <p:spPr bwMode="auto">
              <a:xfrm>
                <a:off x="3373" y="1578"/>
                <a:ext cx="86" cy="83"/>
              </a:xfrm>
              <a:custGeom>
                <a:avLst/>
                <a:gdLst>
                  <a:gd name="T0" fmla="*/ 0 w 86"/>
                  <a:gd name="T1" fmla="*/ 83 h 83"/>
                  <a:gd name="T2" fmla="*/ 0 w 86"/>
                  <a:gd name="T3" fmla="*/ 83 h 83"/>
                  <a:gd name="T4" fmla="*/ 3 w 86"/>
                  <a:gd name="T5" fmla="*/ 83 h 83"/>
                  <a:gd name="T6" fmla="*/ 3 w 86"/>
                  <a:gd name="T7" fmla="*/ 83 h 83"/>
                  <a:gd name="T8" fmla="*/ 5 w 86"/>
                  <a:gd name="T9" fmla="*/ 65 h 83"/>
                  <a:gd name="T10" fmla="*/ 9 w 86"/>
                  <a:gd name="T11" fmla="*/ 48 h 83"/>
                  <a:gd name="T12" fmla="*/ 11 w 86"/>
                  <a:gd name="T13" fmla="*/ 41 h 83"/>
                  <a:gd name="T14" fmla="*/ 15 w 86"/>
                  <a:gd name="T15" fmla="*/ 34 h 83"/>
                  <a:gd name="T16" fmla="*/ 19 w 86"/>
                  <a:gd name="T17" fmla="*/ 27 h 83"/>
                  <a:gd name="T18" fmla="*/ 25 w 86"/>
                  <a:gd name="T19" fmla="*/ 22 h 83"/>
                  <a:gd name="T20" fmla="*/ 25 w 86"/>
                  <a:gd name="T21" fmla="*/ 22 h 83"/>
                  <a:gd name="T22" fmla="*/ 31 w 86"/>
                  <a:gd name="T23" fmla="*/ 15 h 83"/>
                  <a:gd name="T24" fmla="*/ 37 w 86"/>
                  <a:gd name="T25" fmla="*/ 11 h 83"/>
                  <a:gd name="T26" fmla="*/ 44 w 86"/>
                  <a:gd name="T27" fmla="*/ 8 h 83"/>
                  <a:gd name="T28" fmla="*/ 52 w 86"/>
                  <a:gd name="T29" fmla="*/ 5 h 83"/>
                  <a:gd name="T30" fmla="*/ 69 w 86"/>
                  <a:gd name="T31" fmla="*/ 2 h 83"/>
                  <a:gd name="T32" fmla="*/ 86 w 86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3">
                    <a:moveTo>
                      <a:pt x="0" y="83"/>
                    </a:moveTo>
                    <a:lnTo>
                      <a:pt x="0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5" y="65"/>
                    </a:lnTo>
                    <a:lnTo>
                      <a:pt x="9" y="48"/>
                    </a:lnTo>
                    <a:lnTo>
                      <a:pt x="11" y="41"/>
                    </a:lnTo>
                    <a:lnTo>
                      <a:pt x="15" y="34"/>
                    </a:lnTo>
                    <a:lnTo>
                      <a:pt x="19" y="27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31" y="15"/>
                    </a:lnTo>
                    <a:lnTo>
                      <a:pt x="37" y="11"/>
                    </a:lnTo>
                    <a:lnTo>
                      <a:pt x="44" y="8"/>
                    </a:lnTo>
                    <a:lnTo>
                      <a:pt x="52" y="5"/>
                    </a:lnTo>
                    <a:lnTo>
                      <a:pt x="69" y="2"/>
                    </a:lnTo>
                    <a:lnTo>
                      <a:pt x="8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2" name="Freeform 148"/>
              <p:cNvSpPr>
                <a:spLocks/>
              </p:cNvSpPr>
              <p:nvPr/>
            </p:nvSpPr>
            <p:spPr bwMode="auto">
              <a:xfrm>
                <a:off x="3491" y="1546"/>
                <a:ext cx="70" cy="29"/>
              </a:xfrm>
              <a:custGeom>
                <a:avLst/>
                <a:gdLst>
                  <a:gd name="T0" fmla="*/ 0 w 70"/>
                  <a:gd name="T1" fmla="*/ 29 h 29"/>
                  <a:gd name="T2" fmla="*/ 0 w 70"/>
                  <a:gd name="T3" fmla="*/ 29 h 29"/>
                  <a:gd name="T4" fmla="*/ 19 w 70"/>
                  <a:gd name="T5" fmla="*/ 26 h 29"/>
                  <a:gd name="T6" fmla="*/ 28 w 70"/>
                  <a:gd name="T7" fmla="*/ 24 h 29"/>
                  <a:gd name="T8" fmla="*/ 37 w 70"/>
                  <a:gd name="T9" fmla="*/ 21 h 29"/>
                  <a:gd name="T10" fmla="*/ 46 w 70"/>
                  <a:gd name="T11" fmla="*/ 16 h 29"/>
                  <a:gd name="T12" fmla="*/ 55 w 70"/>
                  <a:gd name="T13" fmla="*/ 12 h 29"/>
                  <a:gd name="T14" fmla="*/ 63 w 70"/>
                  <a:gd name="T15" fmla="*/ 6 h 29"/>
                  <a:gd name="T16" fmla="*/ 70 w 70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9">
                    <a:moveTo>
                      <a:pt x="0" y="29"/>
                    </a:moveTo>
                    <a:lnTo>
                      <a:pt x="0" y="29"/>
                    </a:lnTo>
                    <a:lnTo>
                      <a:pt x="19" y="26"/>
                    </a:lnTo>
                    <a:lnTo>
                      <a:pt x="28" y="24"/>
                    </a:lnTo>
                    <a:lnTo>
                      <a:pt x="37" y="21"/>
                    </a:lnTo>
                    <a:lnTo>
                      <a:pt x="46" y="16"/>
                    </a:lnTo>
                    <a:lnTo>
                      <a:pt x="55" y="12"/>
                    </a:lnTo>
                    <a:lnTo>
                      <a:pt x="63" y="6"/>
                    </a:lnTo>
                    <a:lnTo>
                      <a:pt x="7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3" name="Freeform 149"/>
              <p:cNvSpPr>
                <a:spLocks/>
              </p:cNvSpPr>
              <p:nvPr/>
            </p:nvSpPr>
            <p:spPr bwMode="auto">
              <a:xfrm>
                <a:off x="3344" y="1693"/>
                <a:ext cx="29" cy="70"/>
              </a:xfrm>
              <a:custGeom>
                <a:avLst/>
                <a:gdLst>
                  <a:gd name="T0" fmla="*/ 0 w 29"/>
                  <a:gd name="T1" fmla="*/ 70 h 70"/>
                  <a:gd name="T2" fmla="*/ 0 w 29"/>
                  <a:gd name="T3" fmla="*/ 70 h 70"/>
                  <a:gd name="T4" fmla="*/ 7 w 29"/>
                  <a:gd name="T5" fmla="*/ 62 h 70"/>
                  <a:gd name="T6" fmla="*/ 12 w 29"/>
                  <a:gd name="T7" fmla="*/ 55 h 70"/>
                  <a:gd name="T8" fmla="*/ 18 w 29"/>
                  <a:gd name="T9" fmla="*/ 45 h 70"/>
                  <a:gd name="T10" fmla="*/ 21 w 29"/>
                  <a:gd name="T11" fmla="*/ 37 h 70"/>
                  <a:gd name="T12" fmla="*/ 24 w 29"/>
                  <a:gd name="T13" fmla="*/ 28 h 70"/>
                  <a:gd name="T14" fmla="*/ 26 w 29"/>
                  <a:gd name="T15" fmla="*/ 19 h 70"/>
                  <a:gd name="T16" fmla="*/ 29 w 29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0">
                    <a:moveTo>
                      <a:pt x="0" y="70"/>
                    </a:moveTo>
                    <a:lnTo>
                      <a:pt x="0" y="70"/>
                    </a:lnTo>
                    <a:lnTo>
                      <a:pt x="7" y="62"/>
                    </a:lnTo>
                    <a:lnTo>
                      <a:pt x="12" y="55"/>
                    </a:lnTo>
                    <a:lnTo>
                      <a:pt x="18" y="45"/>
                    </a:lnTo>
                    <a:lnTo>
                      <a:pt x="21" y="37"/>
                    </a:lnTo>
                    <a:lnTo>
                      <a:pt x="24" y="28"/>
                    </a:lnTo>
                    <a:lnTo>
                      <a:pt x="26" y="19"/>
                    </a:lnTo>
                    <a:lnTo>
                      <a:pt x="2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4" name="Freeform 150"/>
              <p:cNvSpPr>
                <a:spLocks/>
              </p:cNvSpPr>
              <p:nvPr/>
            </p:nvSpPr>
            <p:spPr bwMode="auto">
              <a:xfrm>
                <a:off x="3289" y="1490"/>
                <a:ext cx="217" cy="217"/>
              </a:xfrm>
              <a:custGeom>
                <a:avLst/>
                <a:gdLst>
                  <a:gd name="T0" fmla="*/ 217 w 217"/>
                  <a:gd name="T1" fmla="*/ 0 h 217"/>
                  <a:gd name="T2" fmla="*/ 217 w 217"/>
                  <a:gd name="T3" fmla="*/ 0 h 217"/>
                  <a:gd name="T4" fmla="*/ 208 w 217"/>
                  <a:gd name="T5" fmla="*/ 11 h 217"/>
                  <a:gd name="T6" fmla="*/ 202 w 217"/>
                  <a:gd name="T7" fmla="*/ 21 h 217"/>
                  <a:gd name="T8" fmla="*/ 197 w 217"/>
                  <a:gd name="T9" fmla="*/ 32 h 217"/>
                  <a:gd name="T10" fmla="*/ 193 w 217"/>
                  <a:gd name="T11" fmla="*/ 44 h 217"/>
                  <a:gd name="T12" fmla="*/ 190 w 217"/>
                  <a:gd name="T13" fmla="*/ 56 h 217"/>
                  <a:gd name="T14" fmla="*/ 189 w 217"/>
                  <a:gd name="T15" fmla="*/ 67 h 217"/>
                  <a:gd name="T16" fmla="*/ 186 w 217"/>
                  <a:gd name="T17" fmla="*/ 92 h 217"/>
                  <a:gd name="T18" fmla="*/ 186 w 217"/>
                  <a:gd name="T19" fmla="*/ 92 h 217"/>
                  <a:gd name="T20" fmla="*/ 184 w 217"/>
                  <a:gd name="T21" fmla="*/ 113 h 217"/>
                  <a:gd name="T22" fmla="*/ 183 w 217"/>
                  <a:gd name="T23" fmla="*/ 123 h 217"/>
                  <a:gd name="T24" fmla="*/ 181 w 217"/>
                  <a:gd name="T25" fmla="*/ 132 h 217"/>
                  <a:gd name="T26" fmla="*/ 177 w 217"/>
                  <a:gd name="T27" fmla="*/ 141 h 217"/>
                  <a:gd name="T28" fmla="*/ 174 w 217"/>
                  <a:gd name="T29" fmla="*/ 150 h 217"/>
                  <a:gd name="T30" fmla="*/ 169 w 217"/>
                  <a:gd name="T31" fmla="*/ 158 h 217"/>
                  <a:gd name="T32" fmla="*/ 164 w 217"/>
                  <a:gd name="T33" fmla="*/ 164 h 217"/>
                  <a:gd name="T34" fmla="*/ 164 w 217"/>
                  <a:gd name="T35" fmla="*/ 164 h 217"/>
                  <a:gd name="T36" fmla="*/ 157 w 217"/>
                  <a:gd name="T37" fmla="*/ 170 h 217"/>
                  <a:gd name="T38" fmla="*/ 149 w 217"/>
                  <a:gd name="T39" fmla="*/ 175 h 217"/>
                  <a:gd name="T40" fmla="*/ 140 w 217"/>
                  <a:gd name="T41" fmla="*/ 178 h 217"/>
                  <a:gd name="T42" fmla="*/ 131 w 217"/>
                  <a:gd name="T43" fmla="*/ 181 h 217"/>
                  <a:gd name="T44" fmla="*/ 122 w 217"/>
                  <a:gd name="T45" fmla="*/ 184 h 217"/>
                  <a:gd name="T46" fmla="*/ 112 w 217"/>
                  <a:gd name="T47" fmla="*/ 185 h 217"/>
                  <a:gd name="T48" fmla="*/ 91 w 217"/>
                  <a:gd name="T49" fmla="*/ 187 h 217"/>
                  <a:gd name="T50" fmla="*/ 91 w 217"/>
                  <a:gd name="T51" fmla="*/ 187 h 217"/>
                  <a:gd name="T52" fmla="*/ 67 w 217"/>
                  <a:gd name="T53" fmla="*/ 189 h 217"/>
                  <a:gd name="T54" fmla="*/ 55 w 217"/>
                  <a:gd name="T55" fmla="*/ 191 h 217"/>
                  <a:gd name="T56" fmla="*/ 43 w 217"/>
                  <a:gd name="T57" fmla="*/ 194 h 217"/>
                  <a:gd name="T58" fmla="*/ 31 w 217"/>
                  <a:gd name="T59" fmla="*/ 197 h 217"/>
                  <a:gd name="T60" fmla="*/ 20 w 217"/>
                  <a:gd name="T61" fmla="*/ 202 h 217"/>
                  <a:gd name="T62" fmla="*/ 10 w 217"/>
                  <a:gd name="T63" fmla="*/ 209 h 217"/>
                  <a:gd name="T64" fmla="*/ 0 w 217"/>
                  <a:gd name="T6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217">
                    <a:moveTo>
                      <a:pt x="217" y="0"/>
                    </a:moveTo>
                    <a:lnTo>
                      <a:pt x="217" y="0"/>
                    </a:lnTo>
                    <a:lnTo>
                      <a:pt x="208" y="11"/>
                    </a:lnTo>
                    <a:lnTo>
                      <a:pt x="202" y="21"/>
                    </a:lnTo>
                    <a:lnTo>
                      <a:pt x="197" y="32"/>
                    </a:lnTo>
                    <a:lnTo>
                      <a:pt x="193" y="44"/>
                    </a:lnTo>
                    <a:lnTo>
                      <a:pt x="190" y="56"/>
                    </a:lnTo>
                    <a:lnTo>
                      <a:pt x="189" y="67"/>
                    </a:lnTo>
                    <a:lnTo>
                      <a:pt x="186" y="92"/>
                    </a:lnTo>
                    <a:lnTo>
                      <a:pt x="186" y="92"/>
                    </a:lnTo>
                    <a:lnTo>
                      <a:pt x="184" y="113"/>
                    </a:lnTo>
                    <a:lnTo>
                      <a:pt x="183" y="123"/>
                    </a:lnTo>
                    <a:lnTo>
                      <a:pt x="181" y="132"/>
                    </a:lnTo>
                    <a:lnTo>
                      <a:pt x="177" y="141"/>
                    </a:lnTo>
                    <a:lnTo>
                      <a:pt x="174" y="150"/>
                    </a:lnTo>
                    <a:lnTo>
                      <a:pt x="169" y="158"/>
                    </a:lnTo>
                    <a:lnTo>
                      <a:pt x="164" y="164"/>
                    </a:lnTo>
                    <a:lnTo>
                      <a:pt x="164" y="164"/>
                    </a:lnTo>
                    <a:lnTo>
                      <a:pt x="157" y="170"/>
                    </a:lnTo>
                    <a:lnTo>
                      <a:pt x="149" y="175"/>
                    </a:lnTo>
                    <a:lnTo>
                      <a:pt x="140" y="178"/>
                    </a:lnTo>
                    <a:lnTo>
                      <a:pt x="131" y="181"/>
                    </a:lnTo>
                    <a:lnTo>
                      <a:pt x="122" y="184"/>
                    </a:lnTo>
                    <a:lnTo>
                      <a:pt x="112" y="185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67" y="189"/>
                    </a:lnTo>
                    <a:lnTo>
                      <a:pt x="55" y="191"/>
                    </a:lnTo>
                    <a:lnTo>
                      <a:pt x="43" y="194"/>
                    </a:lnTo>
                    <a:lnTo>
                      <a:pt x="31" y="197"/>
                    </a:lnTo>
                    <a:lnTo>
                      <a:pt x="20" y="202"/>
                    </a:lnTo>
                    <a:lnTo>
                      <a:pt x="10" y="209"/>
                    </a:lnTo>
                    <a:lnTo>
                      <a:pt x="0" y="2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5" name="Freeform 151"/>
              <p:cNvSpPr>
                <a:spLocks noEditPoints="1"/>
              </p:cNvSpPr>
              <p:nvPr/>
            </p:nvSpPr>
            <p:spPr bwMode="auto">
              <a:xfrm>
                <a:off x="2111" y="880"/>
                <a:ext cx="163" cy="212"/>
              </a:xfrm>
              <a:custGeom>
                <a:avLst/>
                <a:gdLst>
                  <a:gd name="T0" fmla="*/ 78 w 163"/>
                  <a:gd name="T1" fmla="*/ 6 h 212"/>
                  <a:gd name="T2" fmla="*/ 67 w 163"/>
                  <a:gd name="T3" fmla="*/ 16 h 212"/>
                  <a:gd name="T4" fmla="*/ 47 w 163"/>
                  <a:gd name="T5" fmla="*/ 54 h 212"/>
                  <a:gd name="T6" fmla="*/ 36 w 163"/>
                  <a:gd name="T7" fmla="*/ 72 h 212"/>
                  <a:gd name="T8" fmla="*/ 16 w 163"/>
                  <a:gd name="T9" fmla="*/ 94 h 212"/>
                  <a:gd name="T10" fmla="*/ 4 w 163"/>
                  <a:gd name="T11" fmla="*/ 116 h 212"/>
                  <a:gd name="T12" fmla="*/ 0 w 163"/>
                  <a:gd name="T13" fmla="*/ 136 h 212"/>
                  <a:gd name="T14" fmla="*/ 1 w 163"/>
                  <a:gd name="T15" fmla="*/ 155 h 212"/>
                  <a:gd name="T16" fmla="*/ 17 w 163"/>
                  <a:gd name="T17" fmla="*/ 187 h 212"/>
                  <a:gd name="T18" fmla="*/ 46 w 163"/>
                  <a:gd name="T19" fmla="*/ 206 h 212"/>
                  <a:gd name="T20" fmla="*/ 78 w 163"/>
                  <a:gd name="T21" fmla="*/ 212 h 212"/>
                  <a:gd name="T22" fmla="*/ 98 w 163"/>
                  <a:gd name="T23" fmla="*/ 207 h 212"/>
                  <a:gd name="T24" fmla="*/ 121 w 163"/>
                  <a:gd name="T25" fmla="*/ 194 h 212"/>
                  <a:gd name="T26" fmla="*/ 140 w 163"/>
                  <a:gd name="T27" fmla="*/ 175 h 212"/>
                  <a:gd name="T28" fmla="*/ 152 w 163"/>
                  <a:gd name="T29" fmla="*/ 152 h 212"/>
                  <a:gd name="T30" fmla="*/ 163 w 163"/>
                  <a:gd name="T31" fmla="*/ 99 h 212"/>
                  <a:gd name="T32" fmla="*/ 161 w 163"/>
                  <a:gd name="T33" fmla="*/ 70 h 212"/>
                  <a:gd name="T34" fmla="*/ 151 w 163"/>
                  <a:gd name="T35" fmla="*/ 36 h 212"/>
                  <a:gd name="T36" fmla="*/ 134 w 163"/>
                  <a:gd name="T37" fmla="*/ 14 h 212"/>
                  <a:gd name="T38" fmla="*/ 114 w 163"/>
                  <a:gd name="T39" fmla="*/ 3 h 212"/>
                  <a:gd name="T40" fmla="*/ 95 w 163"/>
                  <a:gd name="T41" fmla="*/ 1 h 212"/>
                  <a:gd name="T42" fmla="*/ 82 w 163"/>
                  <a:gd name="T43" fmla="*/ 4 h 212"/>
                  <a:gd name="T44" fmla="*/ 60 w 163"/>
                  <a:gd name="T45" fmla="*/ 164 h 212"/>
                  <a:gd name="T46" fmla="*/ 48 w 163"/>
                  <a:gd name="T47" fmla="*/ 159 h 212"/>
                  <a:gd name="T48" fmla="*/ 42 w 163"/>
                  <a:gd name="T49" fmla="*/ 148 h 212"/>
                  <a:gd name="T50" fmla="*/ 42 w 163"/>
                  <a:gd name="T51" fmla="*/ 138 h 212"/>
                  <a:gd name="T52" fmla="*/ 48 w 163"/>
                  <a:gd name="T53" fmla="*/ 127 h 212"/>
                  <a:gd name="T54" fmla="*/ 60 w 163"/>
                  <a:gd name="T55" fmla="*/ 122 h 212"/>
                  <a:gd name="T56" fmla="*/ 69 w 163"/>
                  <a:gd name="T57" fmla="*/ 122 h 212"/>
                  <a:gd name="T58" fmla="*/ 79 w 163"/>
                  <a:gd name="T59" fmla="*/ 127 h 212"/>
                  <a:gd name="T60" fmla="*/ 85 w 163"/>
                  <a:gd name="T61" fmla="*/ 138 h 212"/>
                  <a:gd name="T62" fmla="*/ 85 w 163"/>
                  <a:gd name="T63" fmla="*/ 148 h 212"/>
                  <a:gd name="T64" fmla="*/ 79 w 163"/>
                  <a:gd name="T65" fmla="*/ 159 h 212"/>
                  <a:gd name="T66" fmla="*/ 69 w 163"/>
                  <a:gd name="T67" fmla="*/ 164 h 212"/>
                  <a:gd name="T68" fmla="*/ 88 w 163"/>
                  <a:gd name="T69" fmla="*/ 65 h 212"/>
                  <a:gd name="T70" fmla="*/ 81 w 163"/>
                  <a:gd name="T71" fmla="*/ 63 h 212"/>
                  <a:gd name="T72" fmla="*/ 78 w 163"/>
                  <a:gd name="T73" fmla="*/ 56 h 212"/>
                  <a:gd name="T74" fmla="*/ 84 w 163"/>
                  <a:gd name="T75" fmla="*/ 47 h 212"/>
                  <a:gd name="T76" fmla="*/ 93 w 163"/>
                  <a:gd name="T77" fmla="*/ 47 h 212"/>
                  <a:gd name="T78" fmla="*/ 99 w 163"/>
                  <a:gd name="T79" fmla="*/ 56 h 212"/>
                  <a:gd name="T80" fmla="*/ 96 w 163"/>
                  <a:gd name="T81" fmla="*/ 63 h 212"/>
                  <a:gd name="T82" fmla="*/ 88 w 163"/>
                  <a:gd name="T83" fmla="*/ 65 h 212"/>
                  <a:gd name="T84" fmla="*/ 111 w 163"/>
                  <a:gd name="T85" fmla="*/ 111 h 212"/>
                  <a:gd name="T86" fmla="*/ 103 w 163"/>
                  <a:gd name="T87" fmla="*/ 97 h 212"/>
                  <a:gd name="T88" fmla="*/ 107 w 163"/>
                  <a:gd name="T89" fmla="*/ 88 h 212"/>
                  <a:gd name="T90" fmla="*/ 116 w 163"/>
                  <a:gd name="T91" fmla="*/ 84 h 212"/>
                  <a:gd name="T92" fmla="*/ 130 w 163"/>
                  <a:gd name="T93" fmla="*/ 92 h 212"/>
                  <a:gd name="T94" fmla="*/ 130 w 163"/>
                  <a:gd name="T95" fmla="*/ 103 h 212"/>
                  <a:gd name="T96" fmla="*/ 116 w 163"/>
                  <a:gd name="T97" fmla="*/ 1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3" h="212">
                    <a:moveTo>
                      <a:pt x="82" y="4"/>
                    </a:moveTo>
                    <a:lnTo>
                      <a:pt x="82" y="4"/>
                    </a:lnTo>
                    <a:lnTo>
                      <a:pt x="78" y="6"/>
                    </a:lnTo>
                    <a:lnTo>
                      <a:pt x="74" y="9"/>
                    </a:lnTo>
                    <a:lnTo>
                      <a:pt x="70" y="13"/>
                    </a:lnTo>
                    <a:lnTo>
                      <a:pt x="67" y="16"/>
                    </a:lnTo>
                    <a:lnTo>
                      <a:pt x="61" y="25"/>
                    </a:lnTo>
                    <a:lnTo>
                      <a:pt x="57" y="35"/>
                    </a:lnTo>
                    <a:lnTo>
                      <a:pt x="47" y="54"/>
                    </a:lnTo>
                    <a:lnTo>
                      <a:pt x="42" y="63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29" y="79"/>
                    </a:lnTo>
                    <a:lnTo>
                      <a:pt x="22" y="86"/>
                    </a:lnTo>
                    <a:lnTo>
                      <a:pt x="16" y="94"/>
                    </a:lnTo>
                    <a:lnTo>
                      <a:pt x="11" y="101"/>
                    </a:lnTo>
                    <a:lnTo>
                      <a:pt x="7" y="109"/>
                    </a:lnTo>
                    <a:lnTo>
                      <a:pt x="4" y="116"/>
                    </a:lnTo>
                    <a:lnTo>
                      <a:pt x="2" y="123"/>
                    </a:lnTo>
                    <a:lnTo>
                      <a:pt x="1" y="130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1" y="155"/>
                    </a:lnTo>
                    <a:lnTo>
                      <a:pt x="5" y="166"/>
                    </a:lnTo>
                    <a:lnTo>
                      <a:pt x="10" y="177"/>
                    </a:lnTo>
                    <a:lnTo>
                      <a:pt x="17" y="187"/>
                    </a:lnTo>
                    <a:lnTo>
                      <a:pt x="26" y="194"/>
                    </a:lnTo>
                    <a:lnTo>
                      <a:pt x="36" y="201"/>
                    </a:lnTo>
                    <a:lnTo>
                      <a:pt x="46" y="206"/>
                    </a:lnTo>
                    <a:lnTo>
                      <a:pt x="57" y="210"/>
                    </a:lnTo>
                    <a:lnTo>
                      <a:pt x="67" y="211"/>
                    </a:lnTo>
                    <a:lnTo>
                      <a:pt x="78" y="212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8" y="207"/>
                    </a:lnTo>
                    <a:lnTo>
                      <a:pt x="106" y="204"/>
                    </a:lnTo>
                    <a:lnTo>
                      <a:pt x="114" y="199"/>
                    </a:lnTo>
                    <a:lnTo>
                      <a:pt x="121" y="194"/>
                    </a:lnTo>
                    <a:lnTo>
                      <a:pt x="129" y="188"/>
                    </a:lnTo>
                    <a:lnTo>
                      <a:pt x="134" y="182"/>
                    </a:lnTo>
                    <a:lnTo>
                      <a:pt x="140" y="175"/>
                    </a:lnTo>
                    <a:lnTo>
                      <a:pt x="145" y="168"/>
                    </a:lnTo>
                    <a:lnTo>
                      <a:pt x="149" y="160"/>
                    </a:lnTo>
                    <a:lnTo>
                      <a:pt x="152" y="152"/>
                    </a:lnTo>
                    <a:lnTo>
                      <a:pt x="158" y="135"/>
                    </a:lnTo>
                    <a:lnTo>
                      <a:pt x="161" y="118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2" y="84"/>
                    </a:lnTo>
                    <a:lnTo>
                      <a:pt x="161" y="70"/>
                    </a:lnTo>
                    <a:lnTo>
                      <a:pt x="158" y="57"/>
                    </a:lnTo>
                    <a:lnTo>
                      <a:pt x="155" y="46"/>
                    </a:lnTo>
                    <a:lnTo>
                      <a:pt x="151" y="36"/>
                    </a:lnTo>
                    <a:lnTo>
                      <a:pt x="146" y="27"/>
                    </a:lnTo>
                    <a:lnTo>
                      <a:pt x="140" y="20"/>
                    </a:lnTo>
                    <a:lnTo>
                      <a:pt x="134" y="14"/>
                    </a:lnTo>
                    <a:lnTo>
                      <a:pt x="127" y="9"/>
                    </a:lnTo>
                    <a:lnTo>
                      <a:pt x="120" y="5"/>
                    </a:lnTo>
                    <a:lnTo>
                      <a:pt x="114" y="3"/>
                    </a:lnTo>
                    <a:lnTo>
                      <a:pt x="107" y="1"/>
                    </a:lnTo>
                    <a:lnTo>
                      <a:pt x="101" y="0"/>
                    </a:lnTo>
                    <a:lnTo>
                      <a:pt x="95" y="1"/>
                    </a:lnTo>
                    <a:lnTo>
                      <a:pt x="88" y="2"/>
                    </a:lnTo>
                    <a:lnTo>
                      <a:pt x="82" y="4"/>
                    </a:lnTo>
                    <a:lnTo>
                      <a:pt x="82" y="4"/>
                    </a:lnTo>
                    <a:close/>
                    <a:moveTo>
                      <a:pt x="64" y="165"/>
                    </a:moveTo>
                    <a:lnTo>
                      <a:pt x="64" y="165"/>
                    </a:lnTo>
                    <a:lnTo>
                      <a:pt x="60" y="164"/>
                    </a:lnTo>
                    <a:lnTo>
                      <a:pt x="55" y="163"/>
                    </a:lnTo>
                    <a:lnTo>
                      <a:pt x="51" y="161"/>
                    </a:lnTo>
                    <a:lnTo>
                      <a:pt x="48" y="159"/>
                    </a:lnTo>
                    <a:lnTo>
                      <a:pt x="46" y="155"/>
                    </a:lnTo>
                    <a:lnTo>
                      <a:pt x="44" y="152"/>
                    </a:lnTo>
                    <a:lnTo>
                      <a:pt x="42" y="148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42" y="138"/>
                    </a:lnTo>
                    <a:lnTo>
                      <a:pt x="44" y="134"/>
                    </a:lnTo>
                    <a:lnTo>
                      <a:pt x="46" y="131"/>
                    </a:lnTo>
                    <a:lnTo>
                      <a:pt x="48" y="127"/>
                    </a:lnTo>
                    <a:lnTo>
                      <a:pt x="51" y="125"/>
                    </a:lnTo>
                    <a:lnTo>
                      <a:pt x="55" y="123"/>
                    </a:lnTo>
                    <a:lnTo>
                      <a:pt x="60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9" y="122"/>
                    </a:lnTo>
                    <a:lnTo>
                      <a:pt x="73" y="123"/>
                    </a:lnTo>
                    <a:lnTo>
                      <a:pt x="76" y="125"/>
                    </a:lnTo>
                    <a:lnTo>
                      <a:pt x="79" y="127"/>
                    </a:lnTo>
                    <a:lnTo>
                      <a:pt x="82" y="131"/>
                    </a:lnTo>
                    <a:lnTo>
                      <a:pt x="84" y="134"/>
                    </a:lnTo>
                    <a:lnTo>
                      <a:pt x="85" y="138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5" y="148"/>
                    </a:lnTo>
                    <a:lnTo>
                      <a:pt x="84" y="152"/>
                    </a:lnTo>
                    <a:lnTo>
                      <a:pt x="82" y="155"/>
                    </a:lnTo>
                    <a:lnTo>
                      <a:pt x="79" y="159"/>
                    </a:lnTo>
                    <a:lnTo>
                      <a:pt x="76" y="161"/>
                    </a:lnTo>
                    <a:lnTo>
                      <a:pt x="73" y="163"/>
                    </a:lnTo>
                    <a:lnTo>
                      <a:pt x="69" y="164"/>
                    </a:lnTo>
                    <a:lnTo>
                      <a:pt x="64" y="165"/>
                    </a:lnTo>
                    <a:lnTo>
                      <a:pt x="64" y="165"/>
                    </a:lnTo>
                    <a:close/>
                    <a:moveTo>
                      <a:pt x="88" y="65"/>
                    </a:moveTo>
                    <a:lnTo>
                      <a:pt x="88" y="65"/>
                    </a:lnTo>
                    <a:lnTo>
                      <a:pt x="84" y="65"/>
                    </a:lnTo>
                    <a:lnTo>
                      <a:pt x="81" y="63"/>
                    </a:lnTo>
                    <a:lnTo>
                      <a:pt x="79" y="60"/>
                    </a:lnTo>
                    <a:lnTo>
                      <a:pt x="78" y="56"/>
                    </a:lnTo>
                    <a:lnTo>
                      <a:pt x="78" y="56"/>
                    </a:lnTo>
                    <a:lnTo>
                      <a:pt x="79" y="52"/>
                    </a:lnTo>
                    <a:lnTo>
                      <a:pt x="81" y="49"/>
                    </a:lnTo>
                    <a:lnTo>
                      <a:pt x="84" y="47"/>
                    </a:lnTo>
                    <a:lnTo>
                      <a:pt x="88" y="46"/>
                    </a:lnTo>
                    <a:lnTo>
                      <a:pt x="88" y="46"/>
                    </a:lnTo>
                    <a:lnTo>
                      <a:pt x="93" y="47"/>
                    </a:lnTo>
                    <a:lnTo>
                      <a:pt x="96" y="49"/>
                    </a:lnTo>
                    <a:lnTo>
                      <a:pt x="98" y="52"/>
                    </a:lnTo>
                    <a:lnTo>
                      <a:pt x="99" y="56"/>
                    </a:lnTo>
                    <a:lnTo>
                      <a:pt x="99" y="56"/>
                    </a:lnTo>
                    <a:lnTo>
                      <a:pt x="98" y="60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65"/>
                    </a:lnTo>
                    <a:lnTo>
                      <a:pt x="88" y="65"/>
                    </a:lnTo>
                    <a:close/>
                    <a:moveTo>
                      <a:pt x="116" y="112"/>
                    </a:moveTo>
                    <a:lnTo>
                      <a:pt x="116" y="112"/>
                    </a:lnTo>
                    <a:lnTo>
                      <a:pt x="111" y="111"/>
                    </a:lnTo>
                    <a:lnTo>
                      <a:pt x="107" y="108"/>
                    </a:lnTo>
                    <a:lnTo>
                      <a:pt x="104" y="103"/>
                    </a:lnTo>
                    <a:lnTo>
                      <a:pt x="103" y="97"/>
                    </a:lnTo>
                    <a:lnTo>
                      <a:pt x="103" y="97"/>
                    </a:lnTo>
                    <a:lnTo>
                      <a:pt x="104" y="92"/>
                    </a:lnTo>
                    <a:lnTo>
                      <a:pt x="107" y="88"/>
                    </a:lnTo>
                    <a:lnTo>
                      <a:pt x="111" y="85"/>
                    </a:lnTo>
                    <a:lnTo>
                      <a:pt x="116" y="84"/>
                    </a:lnTo>
                    <a:lnTo>
                      <a:pt x="116" y="84"/>
                    </a:lnTo>
                    <a:lnTo>
                      <a:pt x="122" y="85"/>
                    </a:lnTo>
                    <a:lnTo>
                      <a:pt x="126" y="88"/>
                    </a:lnTo>
                    <a:lnTo>
                      <a:pt x="130" y="92"/>
                    </a:lnTo>
                    <a:lnTo>
                      <a:pt x="131" y="97"/>
                    </a:lnTo>
                    <a:lnTo>
                      <a:pt x="131" y="97"/>
                    </a:lnTo>
                    <a:lnTo>
                      <a:pt x="130" y="103"/>
                    </a:lnTo>
                    <a:lnTo>
                      <a:pt x="126" y="108"/>
                    </a:lnTo>
                    <a:lnTo>
                      <a:pt x="122" y="111"/>
                    </a:lnTo>
                    <a:lnTo>
                      <a:pt x="116" y="112"/>
                    </a:lnTo>
                    <a:lnTo>
                      <a:pt x="116" y="11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6" name="Freeform 152"/>
              <p:cNvSpPr>
                <a:spLocks/>
              </p:cNvSpPr>
              <p:nvPr/>
            </p:nvSpPr>
            <p:spPr bwMode="auto">
              <a:xfrm>
                <a:off x="2087" y="928"/>
                <a:ext cx="43" cy="31"/>
              </a:xfrm>
              <a:custGeom>
                <a:avLst/>
                <a:gdLst>
                  <a:gd name="T0" fmla="*/ 43 w 43"/>
                  <a:gd name="T1" fmla="*/ 25 h 31"/>
                  <a:gd name="T2" fmla="*/ 30 w 43"/>
                  <a:gd name="T3" fmla="*/ 18 h 31"/>
                  <a:gd name="T4" fmla="*/ 30 w 43"/>
                  <a:gd name="T5" fmla="*/ 18 h 31"/>
                  <a:gd name="T6" fmla="*/ 31 w 43"/>
                  <a:gd name="T7" fmla="*/ 15 h 31"/>
                  <a:gd name="T8" fmla="*/ 31 w 43"/>
                  <a:gd name="T9" fmla="*/ 15 h 31"/>
                  <a:gd name="T10" fmla="*/ 30 w 43"/>
                  <a:gd name="T11" fmla="*/ 12 h 31"/>
                  <a:gd name="T12" fmla="*/ 29 w 43"/>
                  <a:gd name="T13" fmla="*/ 9 h 31"/>
                  <a:gd name="T14" fmla="*/ 26 w 43"/>
                  <a:gd name="T15" fmla="*/ 5 h 31"/>
                  <a:gd name="T16" fmla="*/ 21 w 43"/>
                  <a:gd name="T17" fmla="*/ 1 h 31"/>
                  <a:gd name="T18" fmla="*/ 19 w 43"/>
                  <a:gd name="T19" fmla="*/ 0 h 31"/>
                  <a:gd name="T20" fmla="*/ 16 w 43"/>
                  <a:gd name="T21" fmla="*/ 0 h 31"/>
                  <a:gd name="T22" fmla="*/ 16 w 43"/>
                  <a:gd name="T23" fmla="*/ 0 h 31"/>
                  <a:gd name="T24" fmla="*/ 13 w 43"/>
                  <a:gd name="T25" fmla="*/ 0 h 31"/>
                  <a:gd name="T26" fmla="*/ 10 w 43"/>
                  <a:gd name="T27" fmla="*/ 1 h 31"/>
                  <a:gd name="T28" fmla="*/ 4 w 43"/>
                  <a:gd name="T29" fmla="*/ 5 h 31"/>
                  <a:gd name="T30" fmla="*/ 1 w 43"/>
                  <a:gd name="T31" fmla="*/ 9 h 31"/>
                  <a:gd name="T32" fmla="*/ 0 w 43"/>
                  <a:gd name="T33" fmla="*/ 12 h 31"/>
                  <a:gd name="T34" fmla="*/ 0 w 43"/>
                  <a:gd name="T35" fmla="*/ 15 h 31"/>
                  <a:gd name="T36" fmla="*/ 0 w 43"/>
                  <a:gd name="T37" fmla="*/ 15 h 31"/>
                  <a:gd name="T38" fmla="*/ 0 w 43"/>
                  <a:gd name="T39" fmla="*/ 18 h 31"/>
                  <a:gd name="T40" fmla="*/ 1 w 43"/>
                  <a:gd name="T41" fmla="*/ 22 h 31"/>
                  <a:gd name="T42" fmla="*/ 4 w 43"/>
                  <a:gd name="T43" fmla="*/ 27 h 31"/>
                  <a:gd name="T44" fmla="*/ 10 w 43"/>
                  <a:gd name="T45" fmla="*/ 30 h 31"/>
                  <a:gd name="T46" fmla="*/ 13 w 43"/>
                  <a:gd name="T47" fmla="*/ 31 h 31"/>
                  <a:gd name="T48" fmla="*/ 16 w 43"/>
                  <a:gd name="T4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43" y="25"/>
                    </a:moveTo>
                    <a:lnTo>
                      <a:pt x="30" y="18"/>
                    </a:lnTo>
                    <a:lnTo>
                      <a:pt x="30" y="18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6" y="5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4" y="27"/>
                    </a:lnTo>
                    <a:lnTo>
                      <a:pt x="10" y="30"/>
                    </a:lnTo>
                    <a:lnTo>
                      <a:pt x="13" y="31"/>
                    </a:lnTo>
                    <a:lnTo>
                      <a:pt x="16" y="3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7" name="Freeform 153"/>
              <p:cNvSpPr>
                <a:spLocks/>
              </p:cNvSpPr>
              <p:nvPr/>
            </p:nvSpPr>
            <p:spPr bwMode="auto">
              <a:xfrm>
                <a:off x="2122" y="881"/>
                <a:ext cx="35" cy="37"/>
              </a:xfrm>
              <a:custGeom>
                <a:avLst/>
                <a:gdLst>
                  <a:gd name="T0" fmla="*/ 33 w 35"/>
                  <a:gd name="T1" fmla="*/ 37 h 37"/>
                  <a:gd name="T2" fmla="*/ 33 w 35"/>
                  <a:gd name="T3" fmla="*/ 37 h 37"/>
                  <a:gd name="T4" fmla="*/ 35 w 35"/>
                  <a:gd name="T5" fmla="*/ 30 h 37"/>
                  <a:gd name="T6" fmla="*/ 29 w 35"/>
                  <a:gd name="T7" fmla="*/ 23 h 37"/>
                  <a:gd name="T8" fmla="*/ 29 w 35"/>
                  <a:gd name="T9" fmla="*/ 23 h 37"/>
                  <a:gd name="T10" fmla="*/ 30 w 35"/>
                  <a:gd name="T11" fmla="*/ 21 h 37"/>
                  <a:gd name="T12" fmla="*/ 30 w 35"/>
                  <a:gd name="T13" fmla="*/ 21 h 37"/>
                  <a:gd name="T14" fmla="*/ 31 w 35"/>
                  <a:gd name="T15" fmla="*/ 18 h 37"/>
                  <a:gd name="T16" fmla="*/ 31 w 35"/>
                  <a:gd name="T17" fmla="*/ 15 h 37"/>
                  <a:gd name="T18" fmla="*/ 30 w 35"/>
                  <a:gd name="T19" fmla="*/ 9 h 37"/>
                  <a:gd name="T20" fmla="*/ 27 w 35"/>
                  <a:gd name="T21" fmla="*/ 4 h 37"/>
                  <a:gd name="T22" fmla="*/ 24 w 35"/>
                  <a:gd name="T23" fmla="*/ 3 h 37"/>
                  <a:gd name="T24" fmla="*/ 22 w 35"/>
                  <a:gd name="T25" fmla="*/ 1 h 37"/>
                  <a:gd name="T26" fmla="*/ 22 w 35"/>
                  <a:gd name="T27" fmla="*/ 1 h 37"/>
                  <a:gd name="T28" fmla="*/ 19 w 35"/>
                  <a:gd name="T29" fmla="*/ 0 h 37"/>
                  <a:gd name="T30" fmla="*/ 16 w 35"/>
                  <a:gd name="T31" fmla="*/ 0 h 37"/>
                  <a:gd name="T32" fmla="*/ 10 w 35"/>
                  <a:gd name="T33" fmla="*/ 1 h 37"/>
                  <a:gd name="T34" fmla="*/ 5 w 35"/>
                  <a:gd name="T35" fmla="*/ 4 h 37"/>
                  <a:gd name="T36" fmla="*/ 3 w 35"/>
                  <a:gd name="T37" fmla="*/ 7 h 37"/>
                  <a:gd name="T38" fmla="*/ 1 w 35"/>
                  <a:gd name="T39" fmla="*/ 9 h 37"/>
                  <a:gd name="T40" fmla="*/ 1 w 35"/>
                  <a:gd name="T41" fmla="*/ 9 h 37"/>
                  <a:gd name="T42" fmla="*/ 0 w 35"/>
                  <a:gd name="T43" fmla="*/ 12 h 37"/>
                  <a:gd name="T44" fmla="*/ 0 w 35"/>
                  <a:gd name="T45" fmla="*/ 15 h 37"/>
                  <a:gd name="T46" fmla="*/ 1 w 35"/>
                  <a:gd name="T47" fmla="*/ 21 h 37"/>
                  <a:gd name="T48" fmla="*/ 5 w 35"/>
                  <a:gd name="T49" fmla="*/ 26 h 37"/>
                  <a:gd name="T50" fmla="*/ 7 w 35"/>
                  <a:gd name="T51" fmla="*/ 27 h 37"/>
                  <a:gd name="T52" fmla="*/ 10 w 35"/>
                  <a:gd name="T53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37">
                    <a:moveTo>
                      <a:pt x="33" y="37"/>
                    </a:moveTo>
                    <a:lnTo>
                      <a:pt x="33" y="37"/>
                    </a:lnTo>
                    <a:lnTo>
                      <a:pt x="35" y="30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7" y="4"/>
                    </a:lnTo>
                    <a:lnTo>
                      <a:pt x="24" y="3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8" name="Freeform 154"/>
              <p:cNvSpPr>
                <a:spLocks/>
              </p:cNvSpPr>
              <p:nvPr/>
            </p:nvSpPr>
            <p:spPr bwMode="auto">
              <a:xfrm>
                <a:off x="2163" y="826"/>
                <a:ext cx="31" cy="47"/>
              </a:xfrm>
              <a:custGeom>
                <a:avLst/>
                <a:gdLst>
                  <a:gd name="T0" fmla="*/ 26 w 31"/>
                  <a:gd name="T1" fmla="*/ 47 h 47"/>
                  <a:gd name="T2" fmla="*/ 26 w 31"/>
                  <a:gd name="T3" fmla="*/ 47 h 47"/>
                  <a:gd name="T4" fmla="*/ 29 w 31"/>
                  <a:gd name="T5" fmla="*/ 46 h 47"/>
                  <a:gd name="T6" fmla="*/ 24 w 31"/>
                  <a:gd name="T7" fmla="*/ 28 h 47"/>
                  <a:gd name="T8" fmla="*/ 24 w 31"/>
                  <a:gd name="T9" fmla="*/ 28 h 47"/>
                  <a:gd name="T10" fmla="*/ 26 w 31"/>
                  <a:gd name="T11" fmla="*/ 27 h 47"/>
                  <a:gd name="T12" fmla="*/ 26 w 31"/>
                  <a:gd name="T13" fmla="*/ 27 h 47"/>
                  <a:gd name="T14" fmla="*/ 28 w 31"/>
                  <a:gd name="T15" fmla="*/ 24 h 47"/>
                  <a:gd name="T16" fmla="*/ 30 w 31"/>
                  <a:gd name="T17" fmla="*/ 22 h 47"/>
                  <a:gd name="T18" fmla="*/ 31 w 31"/>
                  <a:gd name="T19" fmla="*/ 16 h 47"/>
                  <a:gd name="T20" fmla="*/ 30 w 31"/>
                  <a:gd name="T21" fmla="*/ 10 h 47"/>
                  <a:gd name="T22" fmla="*/ 29 w 31"/>
                  <a:gd name="T23" fmla="*/ 7 h 47"/>
                  <a:gd name="T24" fmla="*/ 27 w 31"/>
                  <a:gd name="T25" fmla="*/ 5 h 47"/>
                  <a:gd name="T26" fmla="*/ 27 w 31"/>
                  <a:gd name="T27" fmla="*/ 5 h 47"/>
                  <a:gd name="T28" fmla="*/ 25 w 31"/>
                  <a:gd name="T29" fmla="*/ 3 h 47"/>
                  <a:gd name="T30" fmla="*/ 22 w 31"/>
                  <a:gd name="T31" fmla="*/ 1 h 47"/>
                  <a:gd name="T32" fmla="*/ 17 w 31"/>
                  <a:gd name="T33" fmla="*/ 0 h 47"/>
                  <a:gd name="T34" fmla="*/ 11 w 31"/>
                  <a:gd name="T35" fmla="*/ 1 h 47"/>
                  <a:gd name="T36" fmla="*/ 8 w 31"/>
                  <a:gd name="T37" fmla="*/ 2 h 47"/>
                  <a:gd name="T38" fmla="*/ 6 w 31"/>
                  <a:gd name="T39" fmla="*/ 4 h 47"/>
                  <a:gd name="T40" fmla="*/ 6 w 31"/>
                  <a:gd name="T41" fmla="*/ 4 h 47"/>
                  <a:gd name="T42" fmla="*/ 3 w 31"/>
                  <a:gd name="T43" fmla="*/ 6 h 47"/>
                  <a:gd name="T44" fmla="*/ 1 w 31"/>
                  <a:gd name="T45" fmla="*/ 9 h 47"/>
                  <a:gd name="T46" fmla="*/ 0 w 31"/>
                  <a:gd name="T47" fmla="*/ 14 h 47"/>
                  <a:gd name="T48" fmla="*/ 1 w 31"/>
                  <a:gd name="T49" fmla="*/ 21 h 47"/>
                  <a:gd name="T50" fmla="*/ 2 w 31"/>
                  <a:gd name="T51" fmla="*/ 24 h 47"/>
                  <a:gd name="T52" fmla="*/ 5 w 31"/>
                  <a:gd name="T53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47">
                    <a:moveTo>
                      <a:pt x="26" y="47"/>
                    </a:moveTo>
                    <a:lnTo>
                      <a:pt x="26" y="47"/>
                    </a:lnTo>
                    <a:lnTo>
                      <a:pt x="29" y="46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1" y="16"/>
                    </a:lnTo>
                    <a:lnTo>
                      <a:pt x="30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5" y="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9" name="Freeform 155"/>
              <p:cNvSpPr>
                <a:spLocks/>
              </p:cNvSpPr>
              <p:nvPr/>
            </p:nvSpPr>
            <p:spPr bwMode="auto">
              <a:xfrm>
                <a:off x="2245" y="822"/>
                <a:ext cx="30" cy="61"/>
              </a:xfrm>
              <a:custGeom>
                <a:avLst/>
                <a:gdLst>
                  <a:gd name="T0" fmla="*/ 0 w 30"/>
                  <a:gd name="T1" fmla="*/ 59 h 61"/>
                  <a:gd name="T2" fmla="*/ 0 w 30"/>
                  <a:gd name="T3" fmla="*/ 59 h 61"/>
                  <a:gd name="T4" fmla="*/ 3 w 30"/>
                  <a:gd name="T5" fmla="*/ 61 h 61"/>
                  <a:gd name="T6" fmla="*/ 14 w 30"/>
                  <a:gd name="T7" fmla="*/ 31 h 61"/>
                  <a:gd name="T8" fmla="*/ 14 w 30"/>
                  <a:gd name="T9" fmla="*/ 31 h 61"/>
                  <a:gd name="T10" fmla="*/ 17 w 30"/>
                  <a:gd name="T11" fmla="*/ 31 h 61"/>
                  <a:gd name="T12" fmla="*/ 17 w 30"/>
                  <a:gd name="T13" fmla="*/ 31 h 61"/>
                  <a:gd name="T14" fmla="*/ 20 w 30"/>
                  <a:gd name="T15" fmla="*/ 30 h 61"/>
                  <a:gd name="T16" fmla="*/ 22 w 30"/>
                  <a:gd name="T17" fmla="*/ 29 h 61"/>
                  <a:gd name="T18" fmla="*/ 27 w 30"/>
                  <a:gd name="T19" fmla="*/ 25 h 61"/>
                  <a:gd name="T20" fmla="*/ 29 w 30"/>
                  <a:gd name="T21" fmla="*/ 20 h 61"/>
                  <a:gd name="T22" fmla="*/ 30 w 30"/>
                  <a:gd name="T23" fmla="*/ 16 h 61"/>
                  <a:gd name="T24" fmla="*/ 30 w 30"/>
                  <a:gd name="T25" fmla="*/ 13 h 61"/>
                  <a:gd name="T26" fmla="*/ 30 w 30"/>
                  <a:gd name="T27" fmla="*/ 13 h 61"/>
                  <a:gd name="T28" fmla="*/ 29 w 30"/>
                  <a:gd name="T29" fmla="*/ 10 h 61"/>
                  <a:gd name="T30" fmla="*/ 28 w 30"/>
                  <a:gd name="T31" fmla="*/ 7 h 61"/>
                  <a:gd name="T32" fmla="*/ 24 w 30"/>
                  <a:gd name="T33" fmla="*/ 3 h 61"/>
                  <a:gd name="T34" fmla="*/ 19 w 30"/>
                  <a:gd name="T35" fmla="*/ 1 h 61"/>
                  <a:gd name="T36" fmla="*/ 16 w 30"/>
                  <a:gd name="T37" fmla="*/ 0 h 61"/>
                  <a:gd name="T38" fmla="*/ 13 w 30"/>
                  <a:gd name="T39" fmla="*/ 0 h 61"/>
                  <a:gd name="T40" fmla="*/ 13 w 30"/>
                  <a:gd name="T41" fmla="*/ 0 h 61"/>
                  <a:gd name="T42" fmla="*/ 10 w 30"/>
                  <a:gd name="T43" fmla="*/ 1 h 61"/>
                  <a:gd name="T44" fmla="*/ 7 w 30"/>
                  <a:gd name="T45" fmla="*/ 2 h 61"/>
                  <a:gd name="T46" fmla="*/ 3 w 30"/>
                  <a:gd name="T47" fmla="*/ 6 h 61"/>
                  <a:gd name="T48" fmla="*/ 0 w 30"/>
                  <a:gd name="T49" fmla="*/ 11 h 61"/>
                  <a:gd name="T50" fmla="*/ 0 w 30"/>
                  <a:gd name="T51" fmla="*/ 14 h 61"/>
                  <a:gd name="T52" fmla="*/ 0 w 30"/>
                  <a:gd name="T53" fmla="*/ 1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61">
                    <a:moveTo>
                      <a:pt x="0" y="59"/>
                    </a:moveTo>
                    <a:lnTo>
                      <a:pt x="0" y="59"/>
                    </a:lnTo>
                    <a:lnTo>
                      <a:pt x="3" y="6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20" y="30"/>
                    </a:lnTo>
                    <a:lnTo>
                      <a:pt x="22" y="29"/>
                    </a:lnTo>
                    <a:lnTo>
                      <a:pt x="27" y="25"/>
                    </a:lnTo>
                    <a:lnTo>
                      <a:pt x="29" y="20"/>
                    </a:lnTo>
                    <a:lnTo>
                      <a:pt x="30" y="16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0" name="Freeform 156"/>
              <p:cNvSpPr>
                <a:spLocks/>
              </p:cNvSpPr>
              <p:nvPr/>
            </p:nvSpPr>
            <p:spPr bwMode="auto">
              <a:xfrm>
                <a:off x="2051" y="977"/>
                <a:ext cx="54" cy="31"/>
              </a:xfrm>
              <a:custGeom>
                <a:avLst/>
                <a:gdLst>
                  <a:gd name="T0" fmla="*/ 54 w 54"/>
                  <a:gd name="T1" fmla="*/ 18 h 31"/>
                  <a:gd name="T2" fmla="*/ 31 w 54"/>
                  <a:gd name="T3" fmla="*/ 14 h 31"/>
                  <a:gd name="T4" fmla="*/ 31 w 54"/>
                  <a:gd name="T5" fmla="*/ 14 h 31"/>
                  <a:gd name="T6" fmla="*/ 30 w 54"/>
                  <a:gd name="T7" fmla="*/ 11 h 31"/>
                  <a:gd name="T8" fmla="*/ 30 w 54"/>
                  <a:gd name="T9" fmla="*/ 11 h 31"/>
                  <a:gd name="T10" fmla="*/ 29 w 54"/>
                  <a:gd name="T11" fmla="*/ 9 h 31"/>
                  <a:gd name="T12" fmla="*/ 27 w 54"/>
                  <a:gd name="T13" fmla="*/ 5 h 31"/>
                  <a:gd name="T14" fmla="*/ 23 w 54"/>
                  <a:gd name="T15" fmla="*/ 2 h 31"/>
                  <a:gd name="T16" fmla="*/ 17 w 54"/>
                  <a:gd name="T17" fmla="*/ 0 h 31"/>
                  <a:gd name="T18" fmla="*/ 14 w 54"/>
                  <a:gd name="T19" fmla="*/ 0 h 31"/>
                  <a:gd name="T20" fmla="*/ 12 w 54"/>
                  <a:gd name="T21" fmla="*/ 1 h 31"/>
                  <a:gd name="T22" fmla="*/ 12 w 54"/>
                  <a:gd name="T23" fmla="*/ 1 h 31"/>
                  <a:gd name="T24" fmla="*/ 9 w 54"/>
                  <a:gd name="T25" fmla="*/ 2 h 31"/>
                  <a:gd name="T26" fmla="*/ 5 w 54"/>
                  <a:gd name="T27" fmla="*/ 4 h 31"/>
                  <a:gd name="T28" fmla="*/ 2 w 54"/>
                  <a:gd name="T29" fmla="*/ 10 h 31"/>
                  <a:gd name="T30" fmla="*/ 0 w 54"/>
                  <a:gd name="T31" fmla="*/ 15 h 31"/>
                  <a:gd name="T32" fmla="*/ 0 w 54"/>
                  <a:gd name="T33" fmla="*/ 18 h 31"/>
                  <a:gd name="T34" fmla="*/ 1 w 54"/>
                  <a:gd name="T35" fmla="*/ 21 h 31"/>
                  <a:gd name="T36" fmla="*/ 1 w 54"/>
                  <a:gd name="T37" fmla="*/ 21 h 31"/>
                  <a:gd name="T38" fmla="*/ 2 w 54"/>
                  <a:gd name="T39" fmla="*/ 24 h 31"/>
                  <a:gd name="T40" fmla="*/ 4 w 54"/>
                  <a:gd name="T41" fmla="*/ 26 h 31"/>
                  <a:gd name="T42" fmla="*/ 10 w 54"/>
                  <a:gd name="T43" fmla="*/ 30 h 31"/>
                  <a:gd name="T44" fmla="*/ 15 w 54"/>
                  <a:gd name="T45" fmla="*/ 31 h 31"/>
                  <a:gd name="T46" fmla="*/ 18 w 54"/>
                  <a:gd name="T47" fmla="*/ 31 h 31"/>
                  <a:gd name="T48" fmla="*/ 21 w 54"/>
                  <a:gd name="T4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31">
                    <a:moveTo>
                      <a:pt x="54" y="18"/>
                    </a:moveTo>
                    <a:lnTo>
                      <a:pt x="31" y="14"/>
                    </a:lnTo>
                    <a:lnTo>
                      <a:pt x="31" y="14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29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5" y="31"/>
                    </a:lnTo>
                    <a:lnTo>
                      <a:pt x="18" y="31"/>
                    </a:lnTo>
                    <a:lnTo>
                      <a:pt x="21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1" name="Freeform 157"/>
              <p:cNvSpPr>
                <a:spLocks/>
              </p:cNvSpPr>
              <p:nvPr/>
            </p:nvSpPr>
            <p:spPr bwMode="auto">
              <a:xfrm>
                <a:off x="2270" y="1033"/>
                <a:ext cx="50" cy="31"/>
              </a:xfrm>
              <a:custGeom>
                <a:avLst/>
                <a:gdLst>
                  <a:gd name="T0" fmla="*/ 0 w 50"/>
                  <a:gd name="T1" fmla="*/ 9 h 31"/>
                  <a:gd name="T2" fmla="*/ 20 w 50"/>
                  <a:gd name="T3" fmla="*/ 15 h 31"/>
                  <a:gd name="T4" fmla="*/ 20 w 50"/>
                  <a:gd name="T5" fmla="*/ 15 h 31"/>
                  <a:gd name="T6" fmla="*/ 21 w 50"/>
                  <a:gd name="T7" fmla="*/ 21 h 31"/>
                  <a:gd name="T8" fmla="*/ 22 w 50"/>
                  <a:gd name="T9" fmla="*/ 23 h 31"/>
                  <a:gd name="T10" fmla="*/ 24 w 50"/>
                  <a:gd name="T11" fmla="*/ 27 h 31"/>
                  <a:gd name="T12" fmla="*/ 24 w 50"/>
                  <a:gd name="T13" fmla="*/ 27 h 31"/>
                  <a:gd name="T14" fmla="*/ 26 w 50"/>
                  <a:gd name="T15" fmla="*/ 29 h 31"/>
                  <a:gd name="T16" fmla="*/ 29 w 50"/>
                  <a:gd name="T17" fmla="*/ 30 h 31"/>
                  <a:gd name="T18" fmla="*/ 34 w 50"/>
                  <a:gd name="T19" fmla="*/ 31 h 31"/>
                  <a:gd name="T20" fmla="*/ 40 w 50"/>
                  <a:gd name="T21" fmla="*/ 30 h 31"/>
                  <a:gd name="T22" fmla="*/ 44 w 50"/>
                  <a:gd name="T23" fmla="*/ 29 h 31"/>
                  <a:gd name="T24" fmla="*/ 46 w 50"/>
                  <a:gd name="T25" fmla="*/ 27 h 31"/>
                  <a:gd name="T26" fmla="*/ 46 w 50"/>
                  <a:gd name="T27" fmla="*/ 27 h 31"/>
                  <a:gd name="T28" fmla="*/ 48 w 50"/>
                  <a:gd name="T29" fmla="*/ 24 h 31"/>
                  <a:gd name="T30" fmla="*/ 49 w 50"/>
                  <a:gd name="T31" fmla="*/ 21 h 31"/>
                  <a:gd name="T32" fmla="*/ 50 w 50"/>
                  <a:gd name="T33" fmla="*/ 16 h 31"/>
                  <a:gd name="T34" fmla="*/ 50 w 50"/>
                  <a:gd name="T35" fmla="*/ 10 h 31"/>
                  <a:gd name="T36" fmla="*/ 48 w 50"/>
                  <a:gd name="T37" fmla="*/ 7 h 31"/>
                  <a:gd name="T38" fmla="*/ 46 w 50"/>
                  <a:gd name="T39" fmla="*/ 5 h 31"/>
                  <a:gd name="T40" fmla="*/ 46 w 50"/>
                  <a:gd name="T41" fmla="*/ 5 h 31"/>
                  <a:gd name="T42" fmla="*/ 44 w 50"/>
                  <a:gd name="T43" fmla="*/ 3 h 31"/>
                  <a:gd name="T44" fmla="*/ 40 w 50"/>
                  <a:gd name="T45" fmla="*/ 2 h 31"/>
                  <a:gd name="T46" fmla="*/ 35 w 50"/>
                  <a:gd name="T47" fmla="*/ 0 h 31"/>
                  <a:gd name="T48" fmla="*/ 29 w 50"/>
                  <a:gd name="T49" fmla="*/ 1 h 31"/>
                  <a:gd name="T50" fmla="*/ 27 w 50"/>
                  <a:gd name="T51" fmla="*/ 3 h 31"/>
                  <a:gd name="T52" fmla="*/ 24 w 50"/>
                  <a:gd name="T5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31">
                    <a:moveTo>
                      <a:pt x="0" y="9"/>
                    </a:moveTo>
                    <a:lnTo>
                      <a:pt x="20" y="15"/>
                    </a:lnTo>
                    <a:lnTo>
                      <a:pt x="20" y="15"/>
                    </a:lnTo>
                    <a:lnTo>
                      <a:pt x="21" y="21"/>
                    </a:lnTo>
                    <a:lnTo>
                      <a:pt x="22" y="23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6" y="29"/>
                    </a:lnTo>
                    <a:lnTo>
                      <a:pt x="29" y="30"/>
                    </a:lnTo>
                    <a:lnTo>
                      <a:pt x="34" y="31"/>
                    </a:lnTo>
                    <a:lnTo>
                      <a:pt x="40" y="30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8" y="24"/>
                    </a:lnTo>
                    <a:lnTo>
                      <a:pt x="49" y="21"/>
                    </a:lnTo>
                    <a:lnTo>
                      <a:pt x="50" y="16"/>
                    </a:lnTo>
                    <a:lnTo>
                      <a:pt x="50" y="10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4" y="3"/>
                    </a:lnTo>
                    <a:lnTo>
                      <a:pt x="40" y="2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7" y="3"/>
                    </a:lnTo>
                    <a:lnTo>
                      <a:pt x="24" y="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2" name="Freeform 158"/>
              <p:cNvSpPr>
                <a:spLocks/>
              </p:cNvSpPr>
              <p:nvPr/>
            </p:nvSpPr>
            <p:spPr bwMode="auto">
              <a:xfrm>
                <a:off x="2285" y="964"/>
                <a:ext cx="56" cy="30"/>
              </a:xfrm>
              <a:custGeom>
                <a:avLst/>
                <a:gdLst>
                  <a:gd name="T0" fmla="*/ 0 w 56"/>
                  <a:gd name="T1" fmla="*/ 16 h 30"/>
                  <a:gd name="T2" fmla="*/ 0 w 56"/>
                  <a:gd name="T3" fmla="*/ 16 h 30"/>
                  <a:gd name="T4" fmla="*/ 0 w 56"/>
                  <a:gd name="T5" fmla="*/ 19 h 30"/>
                  <a:gd name="T6" fmla="*/ 26 w 56"/>
                  <a:gd name="T7" fmla="*/ 19 h 30"/>
                  <a:gd name="T8" fmla="*/ 26 w 56"/>
                  <a:gd name="T9" fmla="*/ 19 h 30"/>
                  <a:gd name="T10" fmla="*/ 29 w 56"/>
                  <a:gd name="T11" fmla="*/ 25 h 30"/>
                  <a:gd name="T12" fmla="*/ 31 w 56"/>
                  <a:gd name="T13" fmla="*/ 27 h 30"/>
                  <a:gd name="T14" fmla="*/ 34 w 56"/>
                  <a:gd name="T15" fmla="*/ 29 h 30"/>
                  <a:gd name="T16" fmla="*/ 34 w 56"/>
                  <a:gd name="T17" fmla="*/ 29 h 30"/>
                  <a:gd name="T18" fmla="*/ 37 w 56"/>
                  <a:gd name="T19" fmla="*/ 30 h 30"/>
                  <a:gd name="T20" fmla="*/ 39 w 56"/>
                  <a:gd name="T21" fmla="*/ 30 h 30"/>
                  <a:gd name="T22" fmla="*/ 45 w 56"/>
                  <a:gd name="T23" fmla="*/ 30 h 30"/>
                  <a:gd name="T24" fmla="*/ 50 w 56"/>
                  <a:gd name="T25" fmla="*/ 27 h 30"/>
                  <a:gd name="T26" fmla="*/ 52 w 56"/>
                  <a:gd name="T27" fmla="*/ 25 h 30"/>
                  <a:gd name="T28" fmla="*/ 54 w 56"/>
                  <a:gd name="T29" fmla="*/ 22 h 30"/>
                  <a:gd name="T30" fmla="*/ 54 w 56"/>
                  <a:gd name="T31" fmla="*/ 22 h 30"/>
                  <a:gd name="T32" fmla="*/ 55 w 56"/>
                  <a:gd name="T33" fmla="*/ 18 h 30"/>
                  <a:gd name="T34" fmla="*/ 56 w 56"/>
                  <a:gd name="T35" fmla="*/ 16 h 30"/>
                  <a:gd name="T36" fmla="*/ 55 w 56"/>
                  <a:gd name="T37" fmla="*/ 10 h 30"/>
                  <a:gd name="T38" fmla="*/ 52 w 56"/>
                  <a:gd name="T39" fmla="*/ 5 h 30"/>
                  <a:gd name="T40" fmla="*/ 50 w 56"/>
                  <a:gd name="T41" fmla="*/ 3 h 30"/>
                  <a:gd name="T42" fmla="*/ 48 w 56"/>
                  <a:gd name="T43" fmla="*/ 1 h 30"/>
                  <a:gd name="T44" fmla="*/ 48 w 56"/>
                  <a:gd name="T45" fmla="*/ 1 h 30"/>
                  <a:gd name="T46" fmla="*/ 45 w 56"/>
                  <a:gd name="T47" fmla="*/ 0 h 30"/>
                  <a:gd name="T48" fmla="*/ 42 w 56"/>
                  <a:gd name="T49" fmla="*/ 0 h 30"/>
                  <a:gd name="T50" fmla="*/ 36 w 56"/>
                  <a:gd name="T51" fmla="*/ 0 h 30"/>
                  <a:gd name="T52" fmla="*/ 31 w 56"/>
                  <a:gd name="T53" fmla="*/ 3 h 30"/>
                  <a:gd name="T54" fmla="*/ 29 w 56"/>
                  <a:gd name="T55" fmla="*/ 5 h 30"/>
                  <a:gd name="T56" fmla="*/ 28 w 56"/>
                  <a:gd name="T57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" h="30">
                    <a:moveTo>
                      <a:pt x="0" y="16"/>
                    </a:moveTo>
                    <a:lnTo>
                      <a:pt x="0" y="16"/>
                    </a:lnTo>
                    <a:lnTo>
                      <a:pt x="0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9" y="25"/>
                    </a:lnTo>
                    <a:lnTo>
                      <a:pt x="31" y="27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5" y="30"/>
                    </a:lnTo>
                    <a:lnTo>
                      <a:pt x="50" y="27"/>
                    </a:lnTo>
                    <a:lnTo>
                      <a:pt x="52" y="25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5" y="18"/>
                    </a:lnTo>
                    <a:lnTo>
                      <a:pt x="56" y="16"/>
                    </a:lnTo>
                    <a:lnTo>
                      <a:pt x="55" y="10"/>
                    </a:lnTo>
                    <a:lnTo>
                      <a:pt x="52" y="5"/>
                    </a:lnTo>
                    <a:lnTo>
                      <a:pt x="50" y="3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1" y="3"/>
                    </a:lnTo>
                    <a:lnTo>
                      <a:pt x="29" y="5"/>
                    </a:lnTo>
                    <a:lnTo>
                      <a:pt x="28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3" name="Freeform 159"/>
              <p:cNvSpPr>
                <a:spLocks/>
              </p:cNvSpPr>
              <p:nvPr/>
            </p:nvSpPr>
            <p:spPr bwMode="auto">
              <a:xfrm>
                <a:off x="2278" y="887"/>
                <a:ext cx="48" cy="39"/>
              </a:xfrm>
              <a:custGeom>
                <a:avLst/>
                <a:gdLst>
                  <a:gd name="T0" fmla="*/ 0 w 48"/>
                  <a:gd name="T1" fmla="*/ 39 h 39"/>
                  <a:gd name="T2" fmla="*/ 22 w 48"/>
                  <a:gd name="T3" fmla="*/ 27 h 39"/>
                  <a:gd name="T4" fmla="*/ 22 w 48"/>
                  <a:gd name="T5" fmla="*/ 27 h 39"/>
                  <a:gd name="T6" fmla="*/ 26 w 48"/>
                  <a:gd name="T7" fmla="*/ 30 h 39"/>
                  <a:gd name="T8" fmla="*/ 29 w 48"/>
                  <a:gd name="T9" fmla="*/ 31 h 39"/>
                  <a:gd name="T10" fmla="*/ 32 w 48"/>
                  <a:gd name="T11" fmla="*/ 31 h 39"/>
                  <a:gd name="T12" fmla="*/ 32 w 48"/>
                  <a:gd name="T13" fmla="*/ 31 h 39"/>
                  <a:gd name="T14" fmla="*/ 36 w 48"/>
                  <a:gd name="T15" fmla="*/ 30 h 39"/>
                  <a:gd name="T16" fmla="*/ 39 w 48"/>
                  <a:gd name="T17" fmla="*/ 30 h 39"/>
                  <a:gd name="T18" fmla="*/ 44 w 48"/>
                  <a:gd name="T19" fmla="*/ 25 h 39"/>
                  <a:gd name="T20" fmla="*/ 47 w 48"/>
                  <a:gd name="T21" fmla="*/ 20 h 39"/>
                  <a:gd name="T22" fmla="*/ 47 w 48"/>
                  <a:gd name="T23" fmla="*/ 18 h 39"/>
                  <a:gd name="T24" fmla="*/ 48 w 48"/>
                  <a:gd name="T25" fmla="*/ 15 h 39"/>
                  <a:gd name="T26" fmla="*/ 48 w 48"/>
                  <a:gd name="T27" fmla="*/ 15 h 39"/>
                  <a:gd name="T28" fmla="*/ 47 w 48"/>
                  <a:gd name="T29" fmla="*/ 12 h 39"/>
                  <a:gd name="T30" fmla="*/ 46 w 48"/>
                  <a:gd name="T31" fmla="*/ 9 h 39"/>
                  <a:gd name="T32" fmla="*/ 43 w 48"/>
                  <a:gd name="T33" fmla="*/ 4 h 39"/>
                  <a:gd name="T34" fmla="*/ 38 w 48"/>
                  <a:gd name="T35" fmla="*/ 1 h 39"/>
                  <a:gd name="T36" fmla="*/ 35 w 48"/>
                  <a:gd name="T37" fmla="*/ 0 h 39"/>
                  <a:gd name="T38" fmla="*/ 31 w 48"/>
                  <a:gd name="T39" fmla="*/ 0 h 39"/>
                  <a:gd name="T40" fmla="*/ 31 w 48"/>
                  <a:gd name="T41" fmla="*/ 0 h 39"/>
                  <a:gd name="T42" fmla="*/ 28 w 48"/>
                  <a:gd name="T43" fmla="*/ 0 h 39"/>
                  <a:gd name="T44" fmla="*/ 26 w 48"/>
                  <a:gd name="T45" fmla="*/ 1 h 39"/>
                  <a:gd name="T46" fmla="*/ 21 w 48"/>
                  <a:gd name="T47" fmla="*/ 5 h 39"/>
                  <a:gd name="T48" fmla="*/ 18 w 48"/>
                  <a:gd name="T49" fmla="*/ 10 h 39"/>
                  <a:gd name="T50" fmla="*/ 17 w 48"/>
                  <a:gd name="T51" fmla="*/ 12 h 39"/>
                  <a:gd name="T52" fmla="*/ 17 w 48"/>
                  <a:gd name="T53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2" y="27"/>
                    </a:lnTo>
                    <a:lnTo>
                      <a:pt x="22" y="27"/>
                    </a:lnTo>
                    <a:lnTo>
                      <a:pt x="26" y="30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6" y="30"/>
                    </a:lnTo>
                    <a:lnTo>
                      <a:pt x="39" y="30"/>
                    </a:lnTo>
                    <a:lnTo>
                      <a:pt x="44" y="25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7" y="12"/>
                    </a:lnTo>
                    <a:lnTo>
                      <a:pt x="46" y="9"/>
                    </a:lnTo>
                    <a:lnTo>
                      <a:pt x="43" y="4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1" y="5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7" y="1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4" name="Freeform 160"/>
              <p:cNvSpPr>
                <a:spLocks/>
              </p:cNvSpPr>
              <p:nvPr/>
            </p:nvSpPr>
            <p:spPr bwMode="auto">
              <a:xfrm>
                <a:off x="2237" y="1083"/>
                <a:ext cx="43" cy="39"/>
              </a:xfrm>
              <a:custGeom>
                <a:avLst/>
                <a:gdLst>
                  <a:gd name="T0" fmla="*/ 0 w 43"/>
                  <a:gd name="T1" fmla="*/ 0 h 39"/>
                  <a:gd name="T2" fmla="*/ 15 w 43"/>
                  <a:gd name="T3" fmla="*/ 16 h 39"/>
                  <a:gd name="T4" fmla="*/ 15 w 43"/>
                  <a:gd name="T5" fmla="*/ 16 h 39"/>
                  <a:gd name="T6" fmla="*/ 13 w 43"/>
                  <a:gd name="T7" fmla="*/ 22 h 39"/>
                  <a:gd name="T8" fmla="*/ 13 w 43"/>
                  <a:gd name="T9" fmla="*/ 25 h 39"/>
                  <a:gd name="T10" fmla="*/ 13 w 43"/>
                  <a:gd name="T11" fmla="*/ 27 h 39"/>
                  <a:gd name="T12" fmla="*/ 13 w 43"/>
                  <a:gd name="T13" fmla="*/ 27 h 39"/>
                  <a:gd name="T14" fmla="*/ 14 w 43"/>
                  <a:gd name="T15" fmla="*/ 30 h 39"/>
                  <a:gd name="T16" fmla="*/ 16 w 43"/>
                  <a:gd name="T17" fmla="*/ 33 h 39"/>
                  <a:gd name="T18" fmla="*/ 20 w 43"/>
                  <a:gd name="T19" fmla="*/ 37 h 39"/>
                  <a:gd name="T20" fmla="*/ 25 w 43"/>
                  <a:gd name="T21" fmla="*/ 38 h 39"/>
                  <a:gd name="T22" fmla="*/ 28 w 43"/>
                  <a:gd name="T23" fmla="*/ 39 h 39"/>
                  <a:gd name="T24" fmla="*/ 31 w 43"/>
                  <a:gd name="T25" fmla="*/ 38 h 39"/>
                  <a:gd name="T26" fmla="*/ 31 w 43"/>
                  <a:gd name="T27" fmla="*/ 38 h 39"/>
                  <a:gd name="T28" fmla="*/ 34 w 43"/>
                  <a:gd name="T29" fmla="*/ 37 h 39"/>
                  <a:gd name="T30" fmla="*/ 37 w 43"/>
                  <a:gd name="T31" fmla="*/ 36 h 39"/>
                  <a:gd name="T32" fmla="*/ 41 w 43"/>
                  <a:gd name="T33" fmla="*/ 31 h 39"/>
                  <a:gd name="T34" fmla="*/ 43 w 43"/>
                  <a:gd name="T35" fmla="*/ 26 h 39"/>
                  <a:gd name="T36" fmla="*/ 43 w 43"/>
                  <a:gd name="T37" fmla="*/ 23 h 39"/>
                  <a:gd name="T38" fmla="*/ 43 w 43"/>
                  <a:gd name="T39" fmla="*/ 20 h 39"/>
                  <a:gd name="T40" fmla="*/ 43 w 43"/>
                  <a:gd name="T41" fmla="*/ 20 h 39"/>
                  <a:gd name="T42" fmla="*/ 42 w 43"/>
                  <a:gd name="T43" fmla="*/ 17 h 39"/>
                  <a:gd name="T44" fmla="*/ 40 w 43"/>
                  <a:gd name="T45" fmla="*/ 15 h 39"/>
                  <a:gd name="T46" fmla="*/ 35 w 43"/>
                  <a:gd name="T47" fmla="*/ 10 h 39"/>
                  <a:gd name="T48" fmla="*/ 30 w 43"/>
                  <a:gd name="T49" fmla="*/ 8 h 39"/>
                  <a:gd name="T50" fmla="*/ 27 w 43"/>
                  <a:gd name="T51" fmla="*/ 8 h 39"/>
                  <a:gd name="T52" fmla="*/ 24 w 43"/>
                  <a:gd name="T53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39">
                    <a:moveTo>
                      <a:pt x="0" y="0"/>
                    </a:moveTo>
                    <a:lnTo>
                      <a:pt x="15" y="16"/>
                    </a:lnTo>
                    <a:lnTo>
                      <a:pt x="15" y="16"/>
                    </a:lnTo>
                    <a:lnTo>
                      <a:pt x="13" y="22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4" y="30"/>
                    </a:lnTo>
                    <a:lnTo>
                      <a:pt x="16" y="33"/>
                    </a:lnTo>
                    <a:lnTo>
                      <a:pt x="20" y="37"/>
                    </a:lnTo>
                    <a:lnTo>
                      <a:pt x="25" y="38"/>
                    </a:lnTo>
                    <a:lnTo>
                      <a:pt x="28" y="39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4" y="37"/>
                    </a:lnTo>
                    <a:lnTo>
                      <a:pt x="37" y="36"/>
                    </a:lnTo>
                    <a:lnTo>
                      <a:pt x="41" y="31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2" y="17"/>
                    </a:lnTo>
                    <a:lnTo>
                      <a:pt x="40" y="15"/>
                    </a:lnTo>
                    <a:lnTo>
                      <a:pt x="35" y="10"/>
                    </a:lnTo>
                    <a:lnTo>
                      <a:pt x="30" y="8"/>
                    </a:lnTo>
                    <a:lnTo>
                      <a:pt x="27" y="8"/>
                    </a:lnTo>
                    <a:lnTo>
                      <a:pt x="24" y="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5" name="Freeform 161"/>
              <p:cNvSpPr>
                <a:spLocks/>
              </p:cNvSpPr>
              <p:nvPr/>
            </p:nvSpPr>
            <p:spPr bwMode="auto">
              <a:xfrm>
                <a:off x="2186" y="1103"/>
                <a:ext cx="31" cy="65"/>
              </a:xfrm>
              <a:custGeom>
                <a:avLst/>
                <a:gdLst>
                  <a:gd name="T0" fmla="*/ 5 w 31"/>
                  <a:gd name="T1" fmla="*/ 0 h 65"/>
                  <a:gd name="T2" fmla="*/ 9 w 31"/>
                  <a:gd name="T3" fmla="*/ 35 h 65"/>
                  <a:gd name="T4" fmla="*/ 9 w 31"/>
                  <a:gd name="T5" fmla="*/ 35 h 65"/>
                  <a:gd name="T6" fmla="*/ 4 w 31"/>
                  <a:gd name="T7" fmla="*/ 39 h 65"/>
                  <a:gd name="T8" fmla="*/ 2 w 31"/>
                  <a:gd name="T9" fmla="*/ 41 h 65"/>
                  <a:gd name="T10" fmla="*/ 1 w 31"/>
                  <a:gd name="T11" fmla="*/ 44 h 65"/>
                  <a:gd name="T12" fmla="*/ 1 w 31"/>
                  <a:gd name="T13" fmla="*/ 44 h 65"/>
                  <a:gd name="T14" fmla="*/ 0 w 31"/>
                  <a:gd name="T15" fmla="*/ 47 h 65"/>
                  <a:gd name="T16" fmla="*/ 0 w 31"/>
                  <a:gd name="T17" fmla="*/ 50 h 65"/>
                  <a:gd name="T18" fmla="*/ 1 w 31"/>
                  <a:gd name="T19" fmla="*/ 55 h 65"/>
                  <a:gd name="T20" fmla="*/ 5 w 31"/>
                  <a:gd name="T21" fmla="*/ 60 h 65"/>
                  <a:gd name="T22" fmla="*/ 7 w 31"/>
                  <a:gd name="T23" fmla="*/ 62 h 65"/>
                  <a:gd name="T24" fmla="*/ 10 w 31"/>
                  <a:gd name="T25" fmla="*/ 64 h 65"/>
                  <a:gd name="T26" fmla="*/ 10 w 31"/>
                  <a:gd name="T27" fmla="*/ 64 h 65"/>
                  <a:gd name="T28" fmla="*/ 13 w 31"/>
                  <a:gd name="T29" fmla="*/ 65 h 65"/>
                  <a:gd name="T30" fmla="*/ 16 w 31"/>
                  <a:gd name="T31" fmla="*/ 65 h 65"/>
                  <a:gd name="T32" fmla="*/ 22 w 31"/>
                  <a:gd name="T33" fmla="*/ 62 h 65"/>
                  <a:gd name="T34" fmla="*/ 27 w 31"/>
                  <a:gd name="T35" fmla="*/ 59 h 65"/>
                  <a:gd name="T36" fmla="*/ 28 w 31"/>
                  <a:gd name="T37" fmla="*/ 57 h 65"/>
                  <a:gd name="T38" fmla="*/ 30 w 31"/>
                  <a:gd name="T39" fmla="*/ 54 h 65"/>
                  <a:gd name="T40" fmla="*/ 30 w 31"/>
                  <a:gd name="T41" fmla="*/ 54 h 65"/>
                  <a:gd name="T42" fmla="*/ 30 w 31"/>
                  <a:gd name="T43" fmla="*/ 51 h 65"/>
                  <a:gd name="T44" fmla="*/ 31 w 31"/>
                  <a:gd name="T45" fmla="*/ 48 h 65"/>
                  <a:gd name="T46" fmla="*/ 29 w 31"/>
                  <a:gd name="T47" fmla="*/ 42 h 65"/>
                  <a:gd name="T48" fmla="*/ 26 w 31"/>
                  <a:gd name="T49" fmla="*/ 38 h 65"/>
                  <a:gd name="T50" fmla="*/ 23 w 31"/>
                  <a:gd name="T51" fmla="*/ 36 h 65"/>
                  <a:gd name="T52" fmla="*/ 21 w 31"/>
                  <a:gd name="T53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65">
                    <a:moveTo>
                      <a:pt x="5" y="0"/>
                    </a:moveTo>
                    <a:lnTo>
                      <a:pt x="9" y="35"/>
                    </a:lnTo>
                    <a:lnTo>
                      <a:pt x="9" y="35"/>
                    </a:lnTo>
                    <a:lnTo>
                      <a:pt x="4" y="39"/>
                    </a:lnTo>
                    <a:lnTo>
                      <a:pt x="2" y="41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1" y="55"/>
                    </a:lnTo>
                    <a:lnTo>
                      <a:pt x="5" y="60"/>
                    </a:lnTo>
                    <a:lnTo>
                      <a:pt x="7" y="62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3" y="65"/>
                    </a:lnTo>
                    <a:lnTo>
                      <a:pt x="16" y="65"/>
                    </a:lnTo>
                    <a:lnTo>
                      <a:pt x="22" y="62"/>
                    </a:lnTo>
                    <a:lnTo>
                      <a:pt x="27" y="59"/>
                    </a:lnTo>
                    <a:lnTo>
                      <a:pt x="28" y="57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0" y="51"/>
                    </a:lnTo>
                    <a:lnTo>
                      <a:pt x="31" y="48"/>
                    </a:lnTo>
                    <a:lnTo>
                      <a:pt x="29" y="42"/>
                    </a:lnTo>
                    <a:lnTo>
                      <a:pt x="26" y="38"/>
                    </a:lnTo>
                    <a:lnTo>
                      <a:pt x="23" y="36"/>
                    </a:lnTo>
                    <a:lnTo>
                      <a:pt x="21" y="3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6" name="Freeform 162"/>
              <p:cNvSpPr>
                <a:spLocks/>
              </p:cNvSpPr>
              <p:nvPr/>
            </p:nvSpPr>
            <p:spPr bwMode="auto">
              <a:xfrm>
                <a:off x="2064" y="1048"/>
                <a:ext cx="41" cy="32"/>
              </a:xfrm>
              <a:custGeom>
                <a:avLst/>
                <a:gdLst>
                  <a:gd name="T0" fmla="*/ 41 w 41"/>
                  <a:gd name="T1" fmla="*/ 0 h 32"/>
                  <a:gd name="T2" fmla="*/ 26 w 41"/>
                  <a:gd name="T3" fmla="*/ 6 h 32"/>
                  <a:gd name="T4" fmla="*/ 26 w 41"/>
                  <a:gd name="T5" fmla="*/ 6 h 32"/>
                  <a:gd name="T6" fmla="*/ 24 w 41"/>
                  <a:gd name="T7" fmla="*/ 5 h 32"/>
                  <a:gd name="T8" fmla="*/ 24 w 41"/>
                  <a:gd name="T9" fmla="*/ 5 h 32"/>
                  <a:gd name="T10" fmla="*/ 22 w 41"/>
                  <a:gd name="T11" fmla="*/ 3 h 32"/>
                  <a:gd name="T12" fmla="*/ 19 w 41"/>
                  <a:gd name="T13" fmla="*/ 2 h 32"/>
                  <a:gd name="T14" fmla="*/ 13 w 41"/>
                  <a:gd name="T15" fmla="*/ 1 h 32"/>
                  <a:gd name="T16" fmla="*/ 8 w 41"/>
                  <a:gd name="T17" fmla="*/ 3 h 32"/>
                  <a:gd name="T18" fmla="*/ 5 w 41"/>
                  <a:gd name="T19" fmla="*/ 5 h 32"/>
                  <a:gd name="T20" fmla="*/ 3 w 41"/>
                  <a:gd name="T21" fmla="*/ 7 h 32"/>
                  <a:gd name="T22" fmla="*/ 3 w 41"/>
                  <a:gd name="T23" fmla="*/ 7 h 32"/>
                  <a:gd name="T24" fmla="*/ 2 w 41"/>
                  <a:gd name="T25" fmla="*/ 9 h 32"/>
                  <a:gd name="T26" fmla="*/ 0 w 41"/>
                  <a:gd name="T27" fmla="*/ 13 h 32"/>
                  <a:gd name="T28" fmla="*/ 0 w 41"/>
                  <a:gd name="T29" fmla="*/ 19 h 32"/>
                  <a:gd name="T30" fmla="*/ 2 w 41"/>
                  <a:gd name="T31" fmla="*/ 24 h 32"/>
                  <a:gd name="T32" fmla="*/ 3 w 41"/>
                  <a:gd name="T33" fmla="*/ 27 h 32"/>
                  <a:gd name="T34" fmla="*/ 5 w 41"/>
                  <a:gd name="T35" fmla="*/ 29 h 32"/>
                  <a:gd name="T36" fmla="*/ 5 w 41"/>
                  <a:gd name="T37" fmla="*/ 29 h 32"/>
                  <a:gd name="T38" fmla="*/ 8 w 41"/>
                  <a:gd name="T39" fmla="*/ 31 h 32"/>
                  <a:gd name="T40" fmla="*/ 11 w 41"/>
                  <a:gd name="T41" fmla="*/ 32 h 32"/>
                  <a:gd name="T42" fmla="*/ 16 w 41"/>
                  <a:gd name="T43" fmla="*/ 32 h 32"/>
                  <a:gd name="T44" fmla="*/ 22 w 41"/>
                  <a:gd name="T45" fmla="*/ 30 h 32"/>
                  <a:gd name="T46" fmla="*/ 24 w 41"/>
                  <a:gd name="T47" fmla="*/ 29 h 32"/>
                  <a:gd name="T48" fmla="*/ 26 w 41"/>
                  <a:gd name="T4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32">
                    <a:moveTo>
                      <a:pt x="41" y="0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3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31"/>
                    </a:lnTo>
                    <a:lnTo>
                      <a:pt x="11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4" y="29"/>
                    </a:lnTo>
                    <a:lnTo>
                      <a:pt x="26" y="2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7" name="Freeform 163"/>
              <p:cNvSpPr>
                <a:spLocks/>
              </p:cNvSpPr>
              <p:nvPr/>
            </p:nvSpPr>
            <p:spPr bwMode="auto">
              <a:xfrm>
                <a:off x="2109" y="1088"/>
                <a:ext cx="30" cy="52"/>
              </a:xfrm>
              <a:custGeom>
                <a:avLst/>
                <a:gdLst>
                  <a:gd name="T0" fmla="*/ 29 w 30"/>
                  <a:gd name="T1" fmla="*/ 0 h 52"/>
                  <a:gd name="T2" fmla="*/ 17 w 30"/>
                  <a:gd name="T3" fmla="*/ 21 h 52"/>
                  <a:gd name="T4" fmla="*/ 17 w 30"/>
                  <a:gd name="T5" fmla="*/ 21 h 52"/>
                  <a:gd name="T6" fmla="*/ 15 w 30"/>
                  <a:gd name="T7" fmla="*/ 21 h 52"/>
                  <a:gd name="T8" fmla="*/ 15 w 30"/>
                  <a:gd name="T9" fmla="*/ 21 h 52"/>
                  <a:gd name="T10" fmla="*/ 12 w 30"/>
                  <a:gd name="T11" fmla="*/ 21 h 52"/>
                  <a:gd name="T12" fmla="*/ 9 w 30"/>
                  <a:gd name="T13" fmla="*/ 22 h 52"/>
                  <a:gd name="T14" fmla="*/ 4 w 30"/>
                  <a:gd name="T15" fmla="*/ 25 h 52"/>
                  <a:gd name="T16" fmla="*/ 1 w 30"/>
                  <a:gd name="T17" fmla="*/ 30 h 52"/>
                  <a:gd name="T18" fmla="*/ 0 w 30"/>
                  <a:gd name="T19" fmla="*/ 33 h 52"/>
                  <a:gd name="T20" fmla="*/ 0 w 30"/>
                  <a:gd name="T21" fmla="*/ 36 h 52"/>
                  <a:gd name="T22" fmla="*/ 0 w 30"/>
                  <a:gd name="T23" fmla="*/ 36 h 52"/>
                  <a:gd name="T24" fmla="*/ 0 w 30"/>
                  <a:gd name="T25" fmla="*/ 39 h 52"/>
                  <a:gd name="T26" fmla="*/ 1 w 30"/>
                  <a:gd name="T27" fmla="*/ 43 h 52"/>
                  <a:gd name="T28" fmla="*/ 4 w 30"/>
                  <a:gd name="T29" fmla="*/ 47 h 52"/>
                  <a:gd name="T30" fmla="*/ 9 w 30"/>
                  <a:gd name="T31" fmla="*/ 51 h 52"/>
                  <a:gd name="T32" fmla="*/ 11 w 30"/>
                  <a:gd name="T33" fmla="*/ 51 h 52"/>
                  <a:gd name="T34" fmla="*/ 14 w 30"/>
                  <a:gd name="T35" fmla="*/ 52 h 52"/>
                  <a:gd name="T36" fmla="*/ 14 w 30"/>
                  <a:gd name="T37" fmla="*/ 52 h 52"/>
                  <a:gd name="T38" fmla="*/ 17 w 30"/>
                  <a:gd name="T39" fmla="*/ 52 h 52"/>
                  <a:gd name="T40" fmla="*/ 20 w 30"/>
                  <a:gd name="T41" fmla="*/ 51 h 52"/>
                  <a:gd name="T42" fmla="*/ 26 w 30"/>
                  <a:gd name="T43" fmla="*/ 48 h 52"/>
                  <a:gd name="T44" fmla="*/ 29 w 30"/>
                  <a:gd name="T45" fmla="*/ 43 h 52"/>
                  <a:gd name="T46" fmla="*/ 30 w 30"/>
                  <a:gd name="T47" fmla="*/ 39 h 52"/>
                  <a:gd name="T48" fmla="*/ 30 w 30"/>
                  <a:gd name="T49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52">
                    <a:moveTo>
                      <a:pt x="29" y="0"/>
                    </a:moveTo>
                    <a:lnTo>
                      <a:pt x="17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2" y="21"/>
                    </a:lnTo>
                    <a:lnTo>
                      <a:pt x="9" y="22"/>
                    </a:lnTo>
                    <a:lnTo>
                      <a:pt x="4" y="25"/>
                    </a:lnTo>
                    <a:lnTo>
                      <a:pt x="1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4" y="47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7" y="52"/>
                    </a:lnTo>
                    <a:lnTo>
                      <a:pt x="20" y="51"/>
                    </a:lnTo>
                    <a:lnTo>
                      <a:pt x="26" y="48"/>
                    </a:lnTo>
                    <a:lnTo>
                      <a:pt x="29" y="43"/>
                    </a:lnTo>
                    <a:lnTo>
                      <a:pt x="30" y="39"/>
                    </a:lnTo>
                    <a:lnTo>
                      <a:pt x="30" y="3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8" name="Freeform 164"/>
              <p:cNvSpPr>
                <a:spLocks/>
              </p:cNvSpPr>
              <p:nvPr/>
            </p:nvSpPr>
            <p:spPr bwMode="auto">
              <a:xfrm>
                <a:off x="2913" y="1206"/>
                <a:ext cx="175" cy="117"/>
              </a:xfrm>
              <a:custGeom>
                <a:avLst/>
                <a:gdLst>
                  <a:gd name="T0" fmla="*/ 171 w 175"/>
                  <a:gd name="T1" fmla="*/ 69 h 117"/>
                  <a:gd name="T2" fmla="*/ 144 w 175"/>
                  <a:gd name="T3" fmla="*/ 7 h 117"/>
                  <a:gd name="T4" fmla="*/ 144 w 175"/>
                  <a:gd name="T5" fmla="*/ 7 h 117"/>
                  <a:gd name="T6" fmla="*/ 142 w 175"/>
                  <a:gd name="T7" fmla="*/ 4 h 117"/>
                  <a:gd name="T8" fmla="*/ 140 w 175"/>
                  <a:gd name="T9" fmla="*/ 2 h 117"/>
                  <a:gd name="T10" fmla="*/ 137 w 175"/>
                  <a:gd name="T11" fmla="*/ 1 h 117"/>
                  <a:gd name="T12" fmla="*/ 134 w 175"/>
                  <a:gd name="T13" fmla="*/ 0 h 117"/>
                  <a:gd name="T14" fmla="*/ 41 w 175"/>
                  <a:gd name="T15" fmla="*/ 0 h 117"/>
                  <a:gd name="T16" fmla="*/ 41 w 175"/>
                  <a:gd name="T17" fmla="*/ 0 h 117"/>
                  <a:gd name="T18" fmla="*/ 41 w 175"/>
                  <a:gd name="T19" fmla="*/ 0 h 117"/>
                  <a:gd name="T20" fmla="*/ 41 w 175"/>
                  <a:gd name="T21" fmla="*/ 0 h 117"/>
                  <a:gd name="T22" fmla="*/ 38 w 175"/>
                  <a:gd name="T23" fmla="*/ 1 h 117"/>
                  <a:gd name="T24" fmla="*/ 35 w 175"/>
                  <a:gd name="T25" fmla="*/ 2 h 117"/>
                  <a:gd name="T26" fmla="*/ 33 w 175"/>
                  <a:gd name="T27" fmla="*/ 4 h 117"/>
                  <a:gd name="T28" fmla="*/ 31 w 175"/>
                  <a:gd name="T29" fmla="*/ 7 h 117"/>
                  <a:gd name="T30" fmla="*/ 4 w 175"/>
                  <a:gd name="T31" fmla="*/ 69 h 117"/>
                  <a:gd name="T32" fmla="*/ 4 w 175"/>
                  <a:gd name="T33" fmla="*/ 69 h 117"/>
                  <a:gd name="T34" fmla="*/ 2 w 175"/>
                  <a:gd name="T35" fmla="*/ 76 h 117"/>
                  <a:gd name="T36" fmla="*/ 0 w 175"/>
                  <a:gd name="T37" fmla="*/ 85 h 117"/>
                  <a:gd name="T38" fmla="*/ 0 w 175"/>
                  <a:gd name="T39" fmla="*/ 85 h 117"/>
                  <a:gd name="T40" fmla="*/ 0 w 175"/>
                  <a:gd name="T41" fmla="*/ 85 h 117"/>
                  <a:gd name="T42" fmla="*/ 0 w 175"/>
                  <a:gd name="T43" fmla="*/ 85 h 117"/>
                  <a:gd name="T44" fmla="*/ 0 w 175"/>
                  <a:gd name="T45" fmla="*/ 110 h 117"/>
                  <a:gd name="T46" fmla="*/ 0 w 175"/>
                  <a:gd name="T47" fmla="*/ 110 h 117"/>
                  <a:gd name="T48" fmla="*/ 1 w 175"/>
                  <a:gd name="T49" fmla="*/ 113 h 117"/>
                  <a:gd name="T50" fmla="*/ 2 w 175"/>
                  <a:gd name="T51" fmla="*/ 115 h 117"/>
                  <a:gd name="T52" fmla="*/ 4 w 175"/>
                  <a:gd name="T53" fmla="*/ 116 h 117"/>
                  <a:gd name="T54" fmla="*/ 6 w 175"/>
                  <a:gd name="T55" fmla="*/ 117 h 117"/>
                  <a:gd name="T56" fmla="*/ 6 w 175"/>
                  <a:gd name="T57" fmla="*/ 117 h 117"/>
                  <a:gd name="T58" fmla="*/ 7 w 175"/>
                  <a:gd name="T59" fmla="*/ 117 h 117"/>
                  <a:gd name="T60" fmla="*/ 169 w 175"/>
                  <a:gd name="T61" fmla="*/ 117 h 117"/>
                  <a:gd name="T62" fmla="*/ 169 w 175"/>
                  <a:gd name="T63" fmla="*/ 117 h 117"/>
                  <a:gd name="T64" fmla="*/ 171 w 175"/>
                  <a:gd name="T65" fmla="*/ 116 h 117"/>
                  <a:gd name="T66" fmla="*/ 173 w 175"/>
                  <a:gd name="T67" fmla="*/ 115 h 117"/>
                  <a:gd name="T68" fmla="*/ 174 w 175"/>
                  <a:gd name="T69" fmla="*/ 113 h 117"/>
                  <a:gd name="T70" fmla="*/ 175 w 175"/>
                  <a:gd name="T71" fmla="*/ 110 h 117"/>
                  <a:gd name="T72" fmla="*/ 175 w 175"/>
                  <a:gd name="T73" fmla="*/ 85 h 117"/>
                  <a:gd name="T74" fmla="*/ 175 w 175"/>
                  <a:gd name="T75" fmla="*/ 85 h 117"/>
                  <a:gd name="T76" fmla="*/ 174 w 175"/>
                  <a:gd name="T77" fmla="*/ 77 h 117"/>
                  <a:gd name="T78" fmla="*/ 171 w 175"/>
                  <a:gd name="T79" fmla="*/ 69 h 117"/>
                  <a:gd name="T80" fmla="*/ 171 w 175"/>
                  <a:gd name="T81" fmla="*/ 6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117">
                    <a:moveTo>
                      <a:pt x="171" y="69"/>
                    </a:moveTo>
                    <a:lnTo>
                      <a:pt x="144" y="7"/>
                    </a:lnTo>
                    <a:lnTo>
                      <a:pt x="144" y="7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7" y="1"/>
                    </a:lnTo>
                    <a:lnTo>
                      <a:pt x="134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4"/>
                    </a:lnTo>
                    <a:lnTo>
                      <a:pt x="31" y="7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2" y="7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6" y="117"/>
                    </a:lnTo>
                    <a:lnTo>
                      <a:pt x="7" y="117"/>
                    </a:lnTo>
                    <a:lnTo>
                      <a:pt x="169" y="117"/>
                    </a:lnTo>
                    <a:lnTo>
                      <a:pt x="169" y="117"/>
                    </a:lnTo>
                    <a:lnTo>
                      <a:pt x="171" y="116"/>
                    </a:lnTo>
                    <a:lnTo>
                      <a:pt x="173" y="115"/>
                    </a:lnTo>
                    <a:lnTo>
                      <a:pt x="174" y="113"/>
                    </a:lnTo>
                    <a:lnTo>
                      <a:pt x="175" y="110"/>
                    </a:lnTo>
                    <a:lnTo>
                      <a:pt x="175" y="85"/>
                    </a:lnTo>
                    <a:lnTo>
                      <a:pt x="175" y="85"/>
                    </a:lnTo>
                    <a:lnTo>
                      <a:pt x="174" y="77"/>
                    </a:lnTo>
                    <a:lnTo>
                      <a:pt x="171" y="69"/>
                    </a:lnTo>
                    <a:lnTo>
                      <a:pt x="171" y="6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9" name="Freeform 165"/>
              <p:cNvSpPr>
                <a:spLocks/>
              </p:cNvSpPr>
              <p:nvPr/>
            </p:nvSpPr>
            <p:spPr bwMode="auto">
              <a:xfrm>
                <a:off x="2986" y="1224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0 w 14"/>
                  <a:gd name="T3" fmla="*/ 0 h 7"/>
                  <a:gd name="T4" fmla="*/ 14 w 1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0" name="Freeform 166"/>
              <p:cNvSpPr>
                <a:spLocks/>
              </p:cNvSpPr>
              <p:nvPr/>
            </p:nvSpPr>
            <p:spPr bwMode="auto">
              <a:xfrm>
                <a:off x="2984" y="1239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1 w 16"/>
                  <a:gd name="T3" fmla="*/ 0 h 8"/>
                  <a:gd name="T4" fmla="*/ 16 w 1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1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1" name="Freeform 167"/>
              <p:cNvSpPr>
                <a:spLocks/>
              </p:cNvSpPr>
              <p:nvPr/>
            </p:nvSpPr>
            <p:spPr bwMode="auto">
              <a:xfrm>
                <a:off x="2946" y="1224"/>
                <a:ext cx="29" cy="42"/>
              </a:xfrm>
              <a:custGeom>
                <a:avLst/>
                <a:gdLst>
                  <a:gd name="T0" fmla="*/ 0 w 29"/>
                  <a:gd name="T1" fmla="*/ 42 h 42"/>
                  <a:gd name="T2" fmla="*/ 10 w 29"/>
                  <a:gd name="T3" fmla="*/ 0 h 42"/>
                  <a:gd name="T4" fmla="*/ 29 w 29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42">
                    <a:moveTo>
                      <a:pt x="0" y="42"/>
                    </a:moveTo>
                    <a:lnTo>
                      <a:pt x="10" y="0"/>
                    </a:lnTo>
                    <a:lnTo>
                      <a:pt x="2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2" name="Freeform 168"/>
              <p:cNvSpPr>
                <a:spLocks/>
              </p:cNvSpPr>
              <p:nvPr/>
            </p:nvSpPr>
            <p:spPr bwMode="auto">
              <a:xfrm>
                <a:off x="2983" y="1256"/>
                <a:ext cx="17" cy="10"/>
              </a:xfrm>
              <a:custGeom>
                <a:avLst/>
                <a:gdLst>
                  <a:gd name="T0" fmla="*/ 0 w 17"/>
                  <a:gd name="T1" fmla="*/ 10 h 10"/>
                  <a:gd name="T2" fmla="*/ 1 w 17"/>
                  <a:gd name="T3" fmla="*/ 0 h 10"/>
                  <a:gd name="T4" fmla="*/ 17 w 17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lnTo>
                      <a:pt x="1" y="0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3" name="Freeform 169"/>
              <p:cNvSpPr>
                <a:spLocks/>
              </p:cNvSpPr>
              <p:nvPr/>
            </p:nvSpPr>
            <p:spPr bwMode="auto">
              <a:xfrm>
                <a:off x="3010" y="1224"/>
                <a:ext cx="12" cy="7"/>
              </a:xfrm>
              <a:custGeom>
                <a:avLst/>
                <a:gdLst>
                  <a:gd name="T0" fmla="*/ 0 w 12"/>
                  <a:gd name="T1" fmla="*/ 7 h 7"/>
                  <a:gd name="T2" fmla="*/ 0 w 12"/>
                  <a:gd name="T3" fmla="*/ 0 h 7"/>
                  <a:gd name="T4" fmla="*/ 12 w 1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7"/>
                    </a:move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4" name="Freeform 170"/>
              <p:cNvSpPr>
                <a:spLocks/>
              </p:cNvSpPr>
              <p:nvPr/>
            </p:nvSpPr>
            <p:spPr bwMode="auto">
              <a:xfrm>
                <a:off x="3010" y="1239"/>
                <a:ext cx="14" cy="8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5" name="Freeform 171"/>
              <p:cNvSpPr>
                <a:spLocks/>
              </p:cNvSpPr>
              <p:nvPr/>
            </p:nvSpPr>
            <p:spPr bwMode="auto">
              <a:xfrm>
                <a:off x="3011" y="1256"/>
                <a:ext cx="15" cy="10"/>
              </a:xfrm>
              <a:custGeom>
                <a:avLst/>
                <a:gdLst>
                  <a:gd name="T0" fmla="*/ 0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6" name="Freeform 172"/>
              <p:cNvSpPr>
                <a:spLocks/>
              </p:cNvSpPr>
              <p:nvPr/>
            </p:nvSpPr>
            <p:spPr bwMode="auto">
              <a:xfrm>
                <a:off x="3032" y="1224"/>
                <a:ext cx="13" cy="7"/>
              </a:xfrm>
              <a:custGeom>
                <a:avLst/>
                <a:gdLst>
                  <a:gd name="T0" fmla="*/ 1 w 13"/>
                  <a:gd name="T1" fmla="*/ 7 h 7"/>
                  <a:gd name="T2" fmla="*/ 0 w 13"/>
                  <a:gd name="T3" fmla="*/ 0 h 7"/>
                  <a:gd name="T4" fmla="*/ 13 w 1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1" y="7"/>
                    </a:move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7" name="Freeform 173"/>
              <p:cNvSpPr>
                <a:spLocks/>
              </p:cNvSpPr>
              <p:nvPr/>
            </p:nvSpPr>
            <p:spPr bwMode="auto">
              <a:xfrm>
                <a:off x="3035" y="1239"/>
                <a:ext cx="14" cy="8"/>
              </a:xfrm>
              <a:custGeom>
                <a:avLst/>
                <a:gdLst>
                  <a:gd name="T0" fmla="*/ 1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8" name="Freeform 174"/>
              <p:cNvSpPr>
                <a:spLocks/>
              </p:cNvSpPr>
              <p:nvPr/>
            </p:nvSpPr>
            <p:spPr bwMode="auto">
              <a:xfrm>
                <a:off x="3038" y="1256"/>
                <a:ext cx="15" cy="10"/>
              </a:xfrm>
              <a:custGeom>
                <a:avLst/>
                <a:gdLst>
                  <a:gd name="T0" fmla="*/ 1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1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9" name="Freeform 175"/>
              <p:cNvSpPr>
                <a:spLocks/>
              </p:cNvSpPr>
              <p:nvPr/>
            </p:nvSpPr>
            <p:spPr bwMode="auto">
              <a:xfrm>
                <a:off x="2869" y="1245"/>
                <a:ext cx="33" cy="50"/>
              </a:xfrm>
              <a:custGeom>
                <a:avLst/>
                <a:gdLst>
                  <a:gd name="T0" fmla="*/ 10 w 33"/>
                  <a:gd name="T1" fmla="*/ 0 h 50"/>
                  <a:gd name="T2" fmla="*/ 10 w 33"/>
                  <a:gd name="T3" fmla="*/ 0 h 50"/>
                  <a:gd name="T4" fmla="*/ 6 w 33"/>
                  <a:gd name="T5" fmla="*/ 4 h 50"/>
                  <a:gd name="T6" fmla="*/ 3 w 33"/>
                  <a:gd name="T7" fmla="*/ 8 h 50"/>
                  <a:gd name="T8" fmla="*/ 1 w 33"/>
                  <a:gd name="T9" fmla="*/ 13 h 50"/>
                  <a:gd name="T10" fmla="*/ 0 w 33"/>
                  <a:gd name="T11" fmla="*/ 18 h 50"/>
                  <a:gd name="T12" fmla="*/ 0 w 33"/>
                  <a:gd name="T13" fmla="*/ 18 h 50"/>
                  <a:gd name="T14" fmla="*/ 1 w 33"/>
                  <a:gd name="T15" fmla="*/ 23 h 50"/>
                  <a:gd name="T16" fmla="*/ 3 w 33"/>
                  <a:gd name="T17" fmla="*/ 28 h 50"/>
                  <a:gd name="T18" fmla="*/ 6 w 33"/>
                  <a:gd name="T19" fmla="*/ 33 h 50"/>
                  <a:gd name="T20" fmla="*/ 10 w 33"/>
                  <a:gd name="T21" fmla="*/ 37 h 50"/>
                  <a:gd name="T22" fmla="*/ 10 w 33"/>
                  <a:gd name="T23" fmla="*/ 37 h 50"/>
                  <a:gd name="T24" fmla="*/ 20 w 33"/>
                  <a:gd name="T25" fmla="*/ 44 h 50"/>
                  <a:gd name="T26" fmla="*/ 33 w 33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0">
                    <a:moveTo>
                      <a:pt x="10" y="0"/>
                    </a:moveTo>
                    <a:lnTo>
                      <a:pt x="10" y="0"/>
                    </a:lnTo>
                    <a:lnTo>
                      <a:pt x="6" y="4"/>
                    </a:lnTo>
                    <a:lnTo>
                      <a:pt x="3" y="8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3" y="28"/>
                    </a:lnTo>
                    <a:lnTo>
                      <a:pt x="6" y="33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20" y="44"/>
                    </a:lnTo>
                    <a:lnTo>
                      <a:pt x="33" y="5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0" name="Freeform 176"/>
              <p:cNvSpPr>
                <a:spLocks/>
              </p:cNvSpPr>
              <p:nvPr/>
            </p:nvSpPr>
            <p:spPr bwMode="auto">
              <a:xfrm>
                <a:off x="2888" y="1174"/>
                <a:ext cx="227" cy="66"/>
              </a:xfrm>
              <a:custGeom>
                <a:avLst/>
                <a:gdLst>
                  <a:gd name="T0" fmla="*/ 39 w 227"/>
                  <a:gd name="T1" fmla="*/ 66 h 66"/>
                  <a:gd name="T2" fmla="*/ 39 w 227"/>
                  <a:gd name="T3" fmla="*/ 66 h 66"/>
                  <a:gd name="T4" fmla="*/ 3 w 227"/>
                  <a:gd name="T5" fmla="*/ 66 h 66"/>
                  <a:gd name="T6" fmla="*/ 3 w 227"/>
                  <a:gd name="T7" fmla="*/ 66 h 66"/>
                  <a:gd name="T8" fmla="*/ 0 w 227"/>
                  <a:gd name="T9" fmla="*/ 57 h 66"/>
                  <a:gd name="T10" fmla="*/ 0 w 227"/>
                  <a:gd name="T11" fmla="*/ 49 h 66"/>
                  <a:gd name="T12" fmla="*/ 3 w 227"/>
                  <a:gd name="T13" fmla="*/ 41 h 66"/>
                  <a:gd name="T14" fmla="*/ 4 w 227"/>
                  <a:gd name="T15" fmla="*/ 34 h 66"/>
                  <a:gd name="T16" fmla="*/ 4 w 227"/>
                  <a:gd name="T17" fmla="*/ 34 h 66"/>
                  <a:gd name="T18" fmla="*/ 8 w 227"/>
                  <a:gd name="T19" fmla="*/ 30 h 66"/>
                  <a:gd name="T20" fmla="*/ 12 w 227"/>
                  <a:gd name="T21" fmla="*/ 25 h 66"/>
                  <a:gd name="T22" fmla="*/ 22 w 227"/>
                  <a:gd name="T23" fmla="*/ 18 h 66"/>
                  <a:gd name="T24" fmla="*/ 34 w 227"/>
                  <a:gd name="T25" fmla="*/ 12 h 66"/>
                  <a:gd name="T26" fmla="*/ 48 w 227"/>
                  <a:gd name="T27" fmla="*/ 8 h 66"/>
                  <a:gd name="T28" fmla="*/ 63 w 227"/>
                  <a:gd name="T29" fmla="*/ 4 h 66"/>
                  <a:gd name="T30" fmla="*/ 79 w 227"/>
                  <a:gd name="T31" fmla="*/ 2 h 66"/>
                  <a:gd name="T32" fmla="*/ 96 w 227"/>
                  <a:gd name="T33" fmla="*/ 1 h 66"/>
                  <a:gd name="T34" fmla="*/ 114 w 227"/>
                  <a:gd name="T35" fmla="*/ 0 h 66"/>
                  <a:gd name="T36" fmla="*/ 114 w 227"/>
                  <a:gd name="T37" fmla="*/ 0 h 66"/>
                  <a:gd name="T38" fmla="*/ 131 w 227"/>
                  <a:gd name="T39" fmla="*/ 1 h 66"/>
                  <a:gd name="T40" fmla="*/ 148 w 227"/>
                  <a:gd name="T41" fmla="*/ 2 h 66"/>
                  <a:gd name="T42" fmla="*/ 164 w 227"/>
                  <a:gd name="T43" fmla="*/ 4 h 66"/>
                  <a:gd name="T44" fmla="*/ 179 w 227"/>
                  <a:gd name="T45" fmla="*/ 8 h 66"/>
                  <a:gd name="T46" fmla="*/ 193 w 227"/>
                  <a:gd name="T47" fmla="*/ 12 h 66"/>
                  <a:gd name="T48" fmla="*/ 205 w 227"/>
                  <a:gd name="T49" fmla="*/ 18 h 66"/>
                  <a:gd name="T50" fmla="*/ 215 w 227"/>
                  <a:gd name="T51" fmla="*/ 25 h 66"/>
                  <a:gd name="T52" fmla="*/ 220 w 227"/>
                  <a:gd name="T53" fmla="*/ 30 h 66"/>
                  <a:gd name="T54" fmla="*/ 223 w 227"/>
                  <a:gd name="T55" fmla="*/ 34 h 66"/>
                  <a:gd name="T56" fmla="*/ 223 w 227"/>
                  <a:gd name="T57" fmla="*/ 34 h 66"/>
                  <a:gd name="T58" fmla="*/ 225 w 227"/>
                  <a:gd name="T59" fmla="*/ 41 h 66"/>
                  <a:gd name="T60" fmla="*/ 226 w 227"/>
                  <a:gd name="T61" fmla="*/ 49 h 66"/>
                  <a:gd name="T62" fmla="*/ 227 w 227"/>
                  <a:gd name="T63" fmla="*/ 57 h 66"/>
                  <a:gd name="T64" fmla="*/ 225 w 227"/>
                  <a:gd name="T65" fmla="*/ 66 h 66"/>
                  <a:gd name="T66" fmla="*/ 225 w 227"/>
                  <a:gd name="T67" fmla="*/ 66 h 66"/>
                  <a:gd name="T68" fmla="*/ 188 w 227"/>
                  <a:gd name="T6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7" h="66">
                    <a:moveTo>
                      <a:pt x="39" y="66"/>
                    </a:moveTo>
                    <a:lnTo>
                      <a:pt x="39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3" y="41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0"/>
                    </a:lnTo>
                    <a:lnTo>
                      <a:pt x="12" y="25"/>
                    </a:lnTo>
                    <a:lnTo>
                      <a:pt x="22" y="18"/>
                    </a:lnTo>
                    <a:lnTo>
                      <a:pt x="34" y="12"/>
                    </a:lnTo>
                    <a:lnTo>
                      <a:pt x="48" y="8"/>
                    </a:lnTo>
                    <a:lnTo>
                      <a:pt x="63" y="4"/>
                    </a:lnTo>
                    <a:lnTo>
                      <a:pt x="79" y="2"/>
                    </a:lnTo>
                    <a:lnTo>
                      <a:pt x="96" y="1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31" y="1"/>
                    </a:lnTo>
                    <a:lnTo>
                      <a:pt x="148" y="2"/>
                    </a:lnTo>
                    <a:lnTo>
                      <a:pt x="164" y="4"/>
                    </a:lnTo>
                    <a:lnTo>
                      <a:pt x="179" y="8"/>
                    </a:lnTo>
                    <a:lnTo>
                      <a:pt x="193" y="12"/>
                    </a:lnTo>
                    <a:lnTo>
                      <a:pt x="205" y="18"/>
                    </a:lnTo>
                    <a:lnTo>
                      <a:pt x="215" y="25"/>
                    </a:lnTo>
                    <a:lnTo>
                      <a:pt x="220" y="30"/>
                    </a:lnTo>
                    <a:lnTo>
                      <a:pt x="223" y="34"/>
                    </a:lnTo>
                    <a:lnTo>
                      <a:pt x="223" y="34"/>
                    </a:lnTo>
                    <a:lnTo>
                      <a:pt x="225" y="41"/>
                    </a:lnTo>
                    <a:lnTo>
                      <a:pt x="226" y="49"/>
                    </a:lnTo>
                    <a:lnTo>
                      <a:pt x="227" y="57"/>
                    </a:lnTo>
                    <a:lnTo>
                      <a:pt x="225" y="66"/>
                    </a:lnTo>
                    <a:lnTo>
                      <a:pt x="225" y="66"/>
                    </a:lnTo>
                    <a:lnTo>
                      <a:pt x="188" y="6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1" name="Freeform 177"/>
              <p:cNvSpPr>
                <a:spLocks/>
              </p:cNvSpPr>
              <p:nvPr/>
            </p:nvSpPr>
            <p:spPr bwMode="auto">
              <a:xfrm>
                <a:off x="4704" y="2660"/>
                <a:ext cx="118" cy="30"/>
              </a:xfrm>
              <a:custGeom>
                <a:avLst/>
                <a:gdLst>
                  <a:gd name="T0" fmla="*/ 118 w 118"/>
                  <a:gd name="T1" fmla="*/ 30 h 30"/>
                  <a:gd name="T2" fmla="*/ 118 w 118"/>
                  <a:gd name="T3" fmla="*/ 30 h 30"/>
                  <a:gd name="T4" fmla="*/ 107 w 118"/>
                  <a:gd name="T5" fmla="*/ 17 h 30"/>
                  <a:gd name="T6" fmla="*/ 102 w 118"/>
                  <a:gd name="T7" fmla="*/ 11 h 30"/>
                  <a:gd name="T8" fmla="*/ 102 w 118"/>
                  <a:gd name="T9" fmla="*/ 11 h 30"/>
                  <a:gd name="T10" fmla="*/ 98 w 118"/>
                  <a:gd name="T11" fmla="*/ 9 h 30"/>
                  <a:gd name="T12" fmla="*/ 94 w 118"/>
                  <a:gd name="T13" fmla="*/ 7 h 30"/>
                  <a:gd name="T14" fmla="*/ 84 w 118"/>
                  <a:gd name="T15" fmla="*/ 3 h 30"/>
                  <a:gd name="T16" fmla="*/ 72 w 118"/>
                  <a:gd name="T17" fmla="*/ 1 h 30"/>
                  <a:gd name="T18" fmla="*/ 59 w 118"/>
                  <a:gd name="T19" fmla="*/ 0 h 30"/>
                  <a:gd name="T20" fmla="*/ 59 w 118"/>
                  <a:gd name="T21" fmla="*/ 0 h 30"/>
                  <a:gd name="T22" fmla="*/ 46 w 118"/>
                  <a:gd name="T23" fmla="*/ 1 h 30"/>
                  <a:gd name="T24" fmla="*/ 35 w 118"/>
                  <a:gd name="T25" fmla="*/ 3 h 30"/>
                  <a:gd name="T26" fmla="*/ 24 w 118"/>
                  <a:gd name="T27" fmla="*/ 7 h 30"/>
                  <a:gd name="T28" fmla="*/ 20 w 118"/>
                  <a:gd name="T29" fmla="*/ 9 h 30"/>
                  <a:gd name="T30" fmla="*/ 17 w 118"/>
                  <a:gd name="T31" fmla="*/ 11 h 30"/>
                  <a:gd name="T32" fmla="*/ 17 w 118"/>
                  <a:gd name="T33" fmla="*/ 11 h 30"/>
                  <a:gd name="T34" fmla="*/ 11 w 118"/>
                  <a:gd name="T35" fmla="*/ 17 h 30"/>
                  <a:gd name="T36" fmla="*/ 0 w 118"/>
                  <a:gd name="T3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30">
                    <a:moveTo>
                      <a:pt x="118" y="30"/>
                    </a:moveTo>
                    <a:lnTo>
                      <a:pt x="118" y="30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98" y="9"/>
                    </a:lnTo>
                    <a:lnTo>
                      <a:pt x="94" y="7"/>
                    </a:lnTo>
                    <a:lnTo>
                      <a:pt x="84" y="3"/>
                    </a:lnTo>
                    <a:lnTo>
                      <a:pt x="72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6" y="1"/>
                    </a:lnTo>
                    <a:lnTo>
                      <a:pt x="35" y="3"/>
                    </a:lnTo>
                    <a:lnTo>
                      <a:pt x="24" y="7"/>
                    </a:lnTo>
                    <a:lnTo>
                      <a:pt x="20" y="9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1" y="17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2" name="Freeform 178"/>
              <p:cNvSpPr>
                <a:spLocks/>
              </p:cNvSpPr>
              <p:nvPr/>
            </p:nvSpPr>
            <p:spPr bwMode="auto">
              <a:xfrm>
                <a:off x="4727" y="2580"/>
                <a:ext cx="72" cy="72"/>
              </a:xfrm>
              <a:custGeom>
                <a:avLst/>
                <a:gdLst>
                  <a:gd name="T0" fmla="*/ 36 w 72"/>
                  <a:gd name="T1" fmla="*/ 72 h 72"/>
                  <a:gd name="T2" fmla="*/ 36 w 72"/>
                  <a:gd name="T3" fmla="*/ 72 h 72"/>
                  <a:gd name="T4" fmla="*/ 44 w 72"/>
                  <a:gd name="T5" fmla="*/ 72 h 72"/>
                  <a:gd name="T6" fmla="*/ 50 w 72"/>
                  <a:gd name="T7" fmla="*/ 69 h 72"/>
                  <a:gd name="T8" fmla="*/ 56 w 72"/>
                  <a:gd name="T9" fmla="*/ 65 h 72"/>
                  <a:gd name="T10" fmla="*/ 62 w 72"/>
                  <a:gd name="T11" fmla="*/ 61 h 72"/>
                  <a:gd name="T12" fmla="*/ 66 w 72"/>
                  <a:gd name="T13" fmla="*/ 56 h 72"/>
                  <a:gd name="T14" fmla="*/ 69 w 72"/>
                  <a:gd name="T15" fmla="*/ 50 h 72"/>
                  <a:gd name="T16" fmla="*/ 71 w 72"/>
                  <a:gd name="T17" fmla="*/ 43 h 72"/>
                  <a:gd name="T18" fmla="*/ 72 w 72"/>
                  <a:gd name="T19" fmla="*/ 36 h 72"/>
                  <a:gd name="T20" fmla="*/ 72 w 72"/>
                  <a:gd name="T21" fmla="*/ 36 h 72"/>
                  <a:gd name="T22" fmla="*/ 71 w 72"/>
                  <a:gd name="T23" fmla="*/ 28 h 72"/>
                  <a:gd name="T24" fmla="*/ 69 w 72"/>
                  <a:gd name="T25" fmla="*/ 21 h 72"/>
                  <a:gd name="T26" fmla="*/ 66 w 72"/>
                  <a:gd name="T27" fmla="*/ 15 h 72"/>
                  <a:gd name="T28" fmla="*/ 62 w 72"/>
                  <a:gd name="T29" fmla="*/ 10 h 72"/>
                  <a:gd name="T30" fmla="*/ 56 w 72"/>
                  <a:gd name="T31" fmla="*/ 6 h 72"/>
                  <a:gd name="T32" fmla="*/ 50 w 72"/>
                  <a:gd name="T33" fmla="*/ 3 h 72"/>
                  <a:gd name="T34" fmla="*/ 44 w 72"/>
                  <a:gd name="T35" fmla="*/ 1 h 72"/>
                  <a:gd name="T36" fmla="*/ 36 w 72"/>
                  <a:gd name="T37" fmla="*/ 0 h 72"/>
                  <a:gd name="T38" fmla="*/ 36 w 72"/>
                  <a:gd name="T39" fmla="*/ 0 h 72"/>
                  <a:gd name="T40" fmla="*/ 29 w 72"/>
                  <a:gd name="T41" fmla="*/ 1 h 72"/>
                  <a:gd name="T42" fmla="*/ 22 w 72"/>
                  <a:gd name="T43" fmla="*/ 3 h 72"/>
                  <a:gd name="T44" fmla="*/ 16 w 72"/>
                  <a:gd name="T45" fmla="*/ 6 h 72"/>
                  <a:gd name="T46" fmla="*/ 11 w 72"/>
                  <a:gd name="T47" fmla="*/ 10 h 72"/>
                  <a:gd name="T48" fmla="*/ 7 w 72"/>
                  <a:gd name="T49" fmla="*/ 15 h 72"/>
                  <a:gd name="T50" fmla="*/ 2 w 72"/>
                  <a:gd name="T51" fmla="*/ 21 h 72"/>
                  <a:gd name="T52" fmla="*/ 0 w 72"/>
                  <a:gd name="T53" fmla="*/ 28 h 72"/>
                  <a:gd name="T54" fmla="*/ 0 w 72"/>
                  <a:gd name="T55" fmla="*/ 36 h 72"/>
                  <a:gd name="T56" fmla="*/ 0 w 72"/>
                  <a:gd name="T57" fmla="*/ 36 h 72"/>
                  <a:gd name="T58" fmla="*/ 0 w 72"/>
                  <a:gd name="T59" fmla="*/ 43 h 72"/>
                  <a:gd name="T60" fmla="*/ 2 w 72"/>
                  <a:gd name="T61" fmla="*/ 50 h 72"/>
                  <a:gd name="T62" fmla="*/ 7 w 72"/>
                  <a:gd name="T63" fmla="*/ 56 h 72"/>
                  <a:gd name="T64" fmla="*/ 11 w 72"/>
                  <a:gd name="T65" fmla="*/ 61 h 72"/>
                  <a:gd name="T66" fmla="*/ 16 w 72"/>
                  <a:gd name="T67" fmla="*/ 65 h 72"/>
                  <a:gd name="T68" fmla="*/ 22 w 72"/>
                  <a:gd name="T69" fmla="*/ 69 h 72"/>
                  <a:gd name="T70" fmla="*/ 29 w 72"/>
                  <a:gd name="T71" fmla="*/ 72 h 72"/>
                  <a:gd name="T72" fmla="*/ 36 w 72"/>
                  <a:gd name="T73" fmla="*/ 72 h 72"/>
                  <a:gd name="T74" fmla="*/ 36 w 72"/>
                  <a:gd name="T7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lnTo>
                      <a:pt x="36" y="72"/>
                    </a:lnTo>
                    <a:lnTo>
                      <a:pt x="44" y="72"/>
                    </a:lnTo>
                    <a:lnTo>
                      <a:pt x="50" y="69"/>
                    </a:lnTo>
                    <a:lnTo>
                      <a:pt x="56" y="65"/>
                    </a:lnTo>
                    <a:lnTo>
                      <a:pt x="62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1" y="28"/>
                    </a:lnTo>
                    <a:lnTo>
                      <a:pt x="69" y="21"/>
                    </a:lnTo>
                    <a:lnTo>
                      <a:pt x="66" y="15"/>
                    </a:lnTo>
                    <a:lnTo>
                      <a:pt x="62" y="10"/>
                    </a:lnTo>
                    <a:lnTo>
                      <a:pt x="56" y="6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7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6" y="65"/>
                    </a:lnTo>
                    <a:lnTo>
                      <a:pt x="22" y="69"/>
                    </a:lnTo>
                    <a:lnTo>
                      <a:pt x="29" y="72"/>
                    </a:lnTo>
                    <a:lnTo>
                      <a:pt x="36" y="72"/>
                    </a:lnTo>
                    <a:lnTo>
                      <a:pt x="36" y="7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3" name="Freeform 179"/>
              <p:cNvSpPr>
                <a:spLocks/>
              </p:cNvSpPr>
              <p:nvPr/>
            </p:nvSpPr>
            <p:spPr bwMode="auto">
              <a:xfrm>
                <a:off x="4665" y="2668"/>
                <a:ext cx="243" cy="125"/>
              </a:xfrm>
              <a:custGeom>
                <a:avLst/>
                <a:gdLst>
                  <a:gd name="T0" fmla="*/ 175 w 243"/>
                  <a:gd name="T1" fmla="*/ 3 h 125"/>
                  <a:gd name="T2" fmla="*/ 175 w 243"/>
                  <a:gd name="T3" fmla="*/ 3 h 125"/>
                  <a:gd name="T4" fmla="*/ 172 w 243"/>
                  <a:gd name="T5" fmla="*/ 1 h 125"/>
                  <a:gd name="T6" fmla="*/ 170 w 243"/>
                  <a:gd name="T7" fmla="*/ 0 h 125"/>
                  <a:gd name="T8" fmla="*/ 168 w 243"/>
                  <a:gd name="T9" fmla="*/ 0 h 125"/>
                  <a:gd name="T10" fmla="*/ 166 w 243"/>
                  <a:gd name="T11" fmla="*/ 1 h 125"/>
                  <a:gd name="T12" fmla="*/ 165 w 243"/>
                  <a:gd name="T13" fmla="*/ 3 h 125"/>
                  <a:gd name="T14" fmla="*/ 165 w 243"/>
                  <a:gd name="T15" fmla="*/ 6 h 125"/>
                  <a:gd name="T16" fmla="*/ 164 w 243"/>
                  <a:gd name="T17" fmla="*/ 9 h 125"/>
                  <a:gd name="T18" fmla="*/ 165 w 243"/>
                  <a:gd name="T19" fmla="*/ 12 h 125"/>
                  <a:gd name="T20" fmla="*/ 170 w 243"/>
                  <a:gd name="T21" fmla="*/ 32 h 125"/>
                  <a:gd name="T22" fmla="*/ 0 w 243"/>
                  <a:gd name="T23" fmla="*/ 32 h 125"/>
                  <a:gd name="T24" fmla="*/ 0 w 243"/>
                  <a:gd name="T25" fmla="*/ 93 h 125"/>
                  <a:gd name="T26" fmla="*/ 170 w 243"/>
                  <a:gd name="T27" fmla="*/ 93 h 125"/>
                  <a:gd name="T28" fmla="*/ 165 w 243"/>
                  <a:gd name="T29" fmla="*/ 112 h 125"/>
                  <a:gd name="T30" fmla="*/ 165 w 243"/>
                  <a:gd name="T31" fmla="*/ 112 h 125"/>
                  <a:gd name="T32" fmla="*/ 164 w 243"/>
                  <a:gd name="T33" fmla="*/ 115 h 125"/>
                  <a:gd name="T34" fmla="*/ 165 w 243"/>
                  <a:gd name="T35" fmla="*/ 118 h 125"/>
                  <a:gd name="T36" fmla="*/ 165 w 243"/>
                  <a:gd name="T37" fmla="*/ 121 h 125"/>
                  <a:gd name="T38" fmla="*/ 166 w 243"/>
                  <a:gd name="T39" fmla="*/ 122 h 125"/>
                  <a:gd name="T40" fmla="*/ 168 w 243"/>
                  <a:gd name="T41" fmla="*/ 125 h 125"/>
                  <a:gd name="T42" fmla="*/ 170 w 243"/>
                  <a:gd name="T43" fmla="*/ 125 h 125"/>
                  <a:gd name="T44" fmla="*/ 172 w 243"/>
                  <a:gd name="T45" fmla="*/ 123 h 125"/>
                  <a:gd name="T46" fmla="*/ 175 w 243"/>
                  <a:gd name="T47" fmla="*/ 121 h 125"/>
                  <a:gd name="T48" fmla="*/ 175 w 243"/>
                  <a:gd name="T49" fmla="*/ 121 h 125"/>
                  <a:gd name="T50" fmla="*/ 243 w 243"/>
                  <a:gd name="T51" fmla="*/ 62 h 125"/>
                  <a:gd name="T52" fmla="*/ 243 w 243"/>
                  <a:gd name="T53" fmla="*/ 62 h 125"/>
                  <a:gd name="T54" fmla="*/ 175 w 243"/>
                  <a:gd name="T55" fmla="*/ 3 h 125"/>
                  <a:gd name="T56" fmla="*/ 175 w 243"/>
                  <a:gd name="T57" fmla="*/ 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3" h="125">
                    <a:moveTo>
                      <a:pt x="175" y="3"/>
                    </a:moveTo>
                    <a:lnTo>
                      <a:pt x="175" y="3"/>
                    </a:lnTo>
                    <a:lnTo>
                      <a:pt x="172" y="1"/>
                    </a:lnTo>
                    <a:lnTo>
                      <a:pt x="170" y="0"/>
                    </a:lnTo>
                    <a:lnTo>
                      <a:pt x="168" y="0"/>
                    </a:lnTo>
                    <a:lnTo>
                      <a:pt x="166" y="1"/>
                    </a:lnTo>
                    <a:lnTo>
                      <a:pt x="165" y="3"/>
                    </a:lnTo>
                    <a:lnTo>
                      <a:pt x="165" y="6"/>
                    </a:lnTo>
                    <a:lnTo>
                      <a:pt x="164" y="9"/>
                    </a:lnTo>
                    <a:lnTo>
                      <a:pt x="165" y="12"/>
                    </a:lnTo>
                    <a:lnTo>
                      <a:pt x="170" y="32"/>
                    </a:lnTo>
                    <a:lnTo>
                      <a:pt x="0" y="32"/>
                    </a:lnTo>
                    <a:lnTo>
                      <a:pt x="0" y="93"/>
                    </a:lnTo>
                    <a:lnTo>
                      <a:pt x="170" y="93"/>
                    </a:lnTo>
                    <a:lnTo>
                      <a:pt x="165" y="112"/>
                    </a:lnTo>
                    <a:lnTo>
                      <a:pt x="165" y="112"/>
                    </a:lnTo>
                    <a:lnTo>
                      <a:pt x="164" y="115"/>
                    </a:lnTo>
                    <a:lnTo>
                      <a:pt x="165" y="118"/>
                    </a:lnTo>
                    <a:lnTo>
                      <a:pt x="165" y="121"/>
                    </a:lnTo>
                    <a:lnTo>
                      <a:pt x="166" y="122"/>
                    </a:lnTo>
                    <a:lnTo>
                      <a:pt x="168" y="125"/>
                    </a:lnTo>
                    <a:lnTo>
                      <a:pt x="170" y="125"/>
                    </a:lnTo>
                    <a:lnTo>
                      <a:pt x="172" y="12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243" y="62"/>
                    </a:lnTo>
                    <a:lnTo>
                      <a:pt x="243" y="62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4" name="Freeform 180"/>
              <p:cNvSpPr>
                <a:spLocks/>
              </p:cNvSpPr>
              <p:nvPr/>
            </p:nvSpPr>
            <p:spPr bwMode="auto">
              <a:xfrm>
                <a:off x="4729" y="2769"/>
                <a:ext cx="68" cy="77"/>
              </a:xfrm>
              <a:custGeom>
                <a:avLst/>
                <a:gdLst>
                  <a:gd name="T0" fmla="*/ 0 w 68"/>
                  <a:gd name="T1" fmla="*/ 0 h 77"/>
                  <a:gd name="T2" fmla="*/ 0 w 68"/>
                  <a:gd name="T3" fmla="*/ 0 h 77"/>
                  <a:gd name="T4" fmla="*/ 7 w 68"/>
                  <a:gd name="T5" fmla="*/ 43 h 77"/>
                  <a:gd name="T6" fmla="*/ 12 w 68"/>
                  <a:gd name="T7" fmla="*/ 68 h 77"/>
                  <a:gd name="T8" fmla="*/ 12 w 68"/>
                  <a:gd name="T9" fmla="*/ 68 h 77"/>
                  <a:gd name="T10" fmla="*/ 13 w 68"/>
                  <a:gd name="T11" fmla="*/ 73 h 77"/>
                  <a:gd name="T12" fmla="*/ 14 w 68"/>
                  <a:gd name="T13" fmla="*/ 75 h 77"/>
                  <a:gd name="T14" fmla="*/ 16 w 68"/>
                  <a:gd name="T15" fmla="*/ 76 h 77"/>
                  <a:gd name="T16" fmla="*/ 18 w 68"/>
                  <a:gd name="T17" fmla="*/ 77 h 77"/>
                  <a:gd name="T18" fmla="*/ 50 w 68"/>
                  <a:gd name="T19" fmla="*/ 77 h 77"/>
                  <a:gd name="T20" fmla="*/ 50 w 68"/>
                  <a:gd name="T21" fmla="*/ 77 h 77"/>
                  <a:gd name="T22" fmla="*/ 53 w 68"/>
                  <a:gd name="T23" fmla="*/ 76 h 77"/>
                  <a:gd name="T24" fmla="*/ 54 w 68"/>
                  <a:gd name="T25" fmla="*/ 75 h 77"/>
                  <a:gd name="T26" fmla="*/ 56 w 68"/>
                  <a:gd name="T27" fmla="*/ 73 h 77"/>
                  <a:gd name="T28" fmla="*/ 57 w 68"/>
                  <a:gd name="T29" fmla="*/ 68 h 77"/>
                  <a:gd name="T30" fmla="*/ 57 w 68"/>
                  <a:gd name="T31" fmla="*/ 68 h 77"/>
                  <a:gd name="T32" fmla="*/ 62 w 68"/>
                  <a:gd name="T33" fmla="*/ 39 h 77"/>
                  <a:gd name="T34" fmla="*/ 68 w 68"/>
                  <a:gd name="T3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77">
                    <a:moveTo>
                      <a:pt x="0" y="0"/>
                    </a:moveTo>
                    <a:lnTo>
                      <a:pt x="0" y="0"/>
                    </a:lnTo>
                    <a:lnTo>
                      <a:pt x="7" y="43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3" y="73"/>
                    </a:lnTo>
                    <a:lnTo>
                      <a:pt x="14" y="75"/>
                    </a:lnTo>
                    <a:lnTo>
                      <a:pt x="16" y="76"/>
                    </a:lnTo>
                    <a:lnTo>
                      <a:pt x="18" y="77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53" y="76"/>
                    </a:lnTo>
                    <a:lnTo>
                      <a:pt x="54" y="75"/>
                    </a:lnTo>
                    <a:lnTo>
                      <a:pt x="56" y="73"/>
                    </a:lnTo>
                    <a:lnTo>
                      <a:pt x="57" y="68"/>
                    </a:lnTo>
                    <a:lnTo>
                      <a:pt x="57" y="68"/>
                    </a:lnTo>
                    <a:lnTo>
                      <a:pt x="62" y="39"/>
                    </a:lnTo>
                    <a:lnTo>
                      <a:pt x="6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5" name="Rectangle 181"/>
              <p:cNvSpPr>
                <a:spLocks noChangeArrowheads="1"/>
              </p:cNvSpPr>
              <p:nvPr/>
            </p:nvSpPr>
            <p:spPr bwMode="auto">
              <a:xfrm>
                <a:off x="908" y="1538"/>
                <a:ext cx="1" cy="1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6" name="Freeform 182"/>
              <p:cNvSpPr>
                <a:spLocks noEditPoints="1"/>
              </p:cNvSpPr>
              <p:nvPr/>
            </p:nvSpPr>
            <p:spPr bwMode="auto">
              <a:xfrm>
                <a:off x="825" y="1244"/>
                <a:ext cx="166" cy="165"/>
              </a:xfrm>
              <a:custGeom>
                <a:avLst/>
                <a:gdLst>
                  <a:gd name="T0" fmla="*/ 83 w 166"/>
                  <a:gd name="T1" fmla="*/ 165 h 165"/>
                  <a:gd name="T2" fmla="*/ 95 w 166"/>
                  <a:gd name="T3" fmla="*/ 158 h 165"/>
                  <a:gd name="T4" fmla="*/ 108 w 166"/>
                  <a:gd name="T5" fmla="*/ 144 h 165"/>
                  <a:gd name="T6" fmla="*/ 122 w 166"/>
                  <a:gd name="T7" fmla="*/ 142 h 165"/>
                  <a:gd name="T8" fmla="*/ 133 w 166"/>
                  <a:gd name="T9" fmla="*/ 148 h 165"/>
                  <a:gd name="T10" fmla="*/ 148 w 166"/>
                  <a:gd name="T11" fmla="*/ 132 h 165"/>
                  <a:gd name="T12" fmla="*/ 142 w 166"/>
                  <a:gd name="T13" fmla="*/ 114 h 165"/>
                  <a:gd name="T14" fmla="*/ 147 w 166"/>
                  <a:gd name="T15" fmla="*/ 101 h 165"/>
                  <a:gd name="T16" fmla="*/ 165 w 166"/>
                  <a:gd name="T17" fmla="*/ 92 h 165"/>
                  <a:gd name="T18" fmla="*/ 165 w 166"/>
                  <a:gd name="T19" fmla="*/ 72 h 165"/>
                  <a:gd name="T20" fmla="*/ 153 w 166"/>
                  <a:gd name="T21" fmla="*/ 67 h 165"/>
                  <a:gd name="T22" fmla="*/ 144 w 166"/>
                  <a:gd name="T23" fmla="*/ 56 h 165"/>
                  <a:gd name="T24" fmla="*/ 144 w 166"/>
                  <a:gd name="T25" fmla="*/ 37 h 165"/>
                  <a:gd name="T26" fmla="*/ 141 w 166"/>
                  <a:gd name="T27" fmla="*/ 23 h 165"/>
                  <a:gd name="T28" fmla="*/ 128 w 166"/>
                  <a:gd name="T29" fmla="*/ 20 h 165"/>
                  <a:gd name="T30" fmla="*/ 108 w 166"/>
                  <a:gd name="T31" fmla="*/ 20 h 165"/>
                  <a:gd name="T32" fmla="*/ 98 w 166"/>
                  <a:gd name="T33" fmla="*/ 12 h 165"/>
                  <a:gd name="T34" fmla="*/ 93 w 166"/>
                  <a:gd name="T35" fmla="*/ 0 h 165"/>
                  <a:gd name="T36" fmla="*/ 72 w 166"/>
                  <a:gd name="T37" fmla="*/ 0 h 165"/>
                  <a:gd name="T38" fmla="*/ 63 w 166"/>
                  <a:gd name="T39" fmla="*/ 17 h 165"/>
                  <a:gd name="T40" fmla="*/ 51 w 166"/>
                  <a:gd name="T41" fmla="*/ 22 h 165"/>
                  <a:gd name="T42" fmla="*/ 32 w 166"/>
                  <a:gd name="T43" fmla="*/ 16 h 165"/>
                  <a:gd name="T44" fmla="*/ 18 w 166"/>
                  <a:gd name="T45" fmla="*/ 32 h 165"/>
                  <a:gd name="T46" fmla="*/ 23 w 166"/>
                  <a:gd name="T47" fmla="*/ 43 h 165"/>
                  <a:gd name="T48" fmla="*/ 21 w 166"/>
                  <a:gd name="T49" fmla="*/ 56 h 165"/>
                  <a:gd name="T50" fmla="*/ 8 w 166"/>
                  <a:gd name="T51" fmla="*/ 70 h 165"/>
                  <a:gd name="T52" fmla="*/ 0 w 166"/>
                  <a:gd name="T53" fmla="*/ 82 h 165"/>
                  <a:gd name="T54" fmla="*/ 8 w 166"/>
                  <a:gd name="T55" fmla="*/ 94 h 165"/>
                  <a:gd name="T56" fmla="*/ 21 w 166"/>
                  <a:gd name="T57" fmla="*/ 108 h 165"/>
                  <a:gd name="T58" fmla="*/ 23 w 166"/>
                  <a:gd name="T59" fmla="*/ 121 h 165"/>
                  <a:gd name="T60" fmla="*/ 18 w 166"/>
                  <a:gd name="T61" fmla="*/ 132 h 165"/>
                  <a:gd name="T62" fmla="*/ 32 w 166"/>
                  <a:gd name="T63" fmla="*/ 148 h 165"/>
                  <a:gd name="T64" fmla="*/ 51 w 166"/>
                  <a:gd name="T65" fmla="*/ 142 h 165"/>
                  <a:gd name="T66" fmla="*/ 63 w 166"/>
                  <a:gd name="T67" fmla="*/ 147 h 165"/>
                  <a:gd name="T68" fmla="*/ 72 w 166"/>
                  <a:gd name="T69" fmla="*/ 164 h 165"/>
                  <a:gd name="T70" fmla="*/ 58 w 166"/>
                  <a:gd name="T71" fmla="*/ 82 h 165"/>
                  <a:gd name="T72" fmla="*/ 63 w 166"/>
                  <a:gd name="T73" fmla="*/ 69 h 165"/>
                  <a:gd name="T74" fmla="*/ 73 w 166"/>
                  <a:gd name="T75" fmla="*/ 59 h 165"/>
                  <a:gd name="T76" fmla="*/ 83 w 166"/>
                  <a:gd name="T77" fmla="*/ 57 h 165"/>
                  <a:gd name="T78" fmla="*/ 97 w 166"/>
                  <a:gd name="T79" fmla="*/ 61 h 165"/>
                  <a:gd name="T80" fmla="*/ 105 w 166"/>
                  <a:gd name="T81" fmla="*/ 73 h 165"/>
                  <a:gd name="T82" fmla="*/ 107 w 166"/>
                  <a:gd name="T83" fmla="*/ 82 h 165"/>
                  <a:gd name="T84" fmla="*/ 103 w 166"/>
                  <a:gd name="T85" fmla="*/ 95 h 165"/>
                  <a:gd name="T86" fmla="*/ 93 w 166"/>
                  <a:gd name="T87" fmla="*/ 105 h 165"/>
                  <a:gd name="T88" fmla="*/ 83 w 166"/>
                  <a:gd name="T89" fmla="*/ 107 h 165"/>
                  <a:gd name="T90" fmla="*/ 69 w 166"/>
                  <a:gd name="T91" fmla="*/ 102 h 165"/>
                  <a:gd name="T92" fmla="*/ 60 w 166"/>
                  <a:gd name="T93" fmla="*/ 91 h 165"/>
                  <a:gd name="T94" fmla="*/ 58 w 166"/>
                  <a:gd name="T95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165">
                    <a:moveTo>
                      <a:pt x="72" y="164"/>
                    </a:moveTo>
                    <a:lnTo>
                      <a:pt x="72" y="164"/>
                    </a:lnTo>
                    <a:lnTo>
                      <a:pt x="83" y="165"/>
                    </a:lnTo>
                    <a:lnTo>
                      <a:pt x="93" y="164"/>
                    </a:lnTo>
                    <a:lnTo>
                      <a:pt x="93" y="164"/>
                    </a:lnTo>
                    <a:lnTo>
                      <a:pt x="95" y="158"/>
                    </a:lnTo>
                    <a:lnTo>
                      <a:pt x="98" y="152"/>
                    </a:lnTo>
                    <a:lnTo>
                      <a:pt x="102" y="147"/>
                    </a:lnTo>
                    <a:lnTo>
                      <a:pt x="108" y="144"/>
                    </a:lnTo>
                    <a:lnTo>
                      <a:pt x="108" y="144"/>
                    </a:lnTo>
                    <a:lnTo>
                      <a:pt x="115" y="142"/>
                    </a:lnTo>
                    <a:lnTo>
                      <a:pt x="122" y="142"/>
                    </a:lnTo>
                    <a:lnTo>
                      <a:pt x="128" y="144"/>
                    </a:lnTo>
                    <a:lnTo>
                      <a:pt x="133" y="148"/>
                    </a:lnTo>
                    <a:lnTo>
                      <a:pt x="133" y="148"/>
                    </a:lnTo>
                    <a:lnTo>
                      <a:pt x="141" y="141"/>
                    </a:lnTo>
                    <a:lnTo>
                      <a:pt x="148" y="132"/>
                    </a:lnTo>
                    <a:lnTo>
                      <a:pt x="148" y="132"/>
                    </a:lnTo>
                    <a:lnTo>
                      <a:pt x="144" y="127"/>
                    </a:lnTo>
                    <a:lnTo>
                      <a:pt x="143" y="121"/>
                    </a:lnTo>
                    <a:lnTo>
                      <a:pt x="142" y="114"/>
                    </a:lnTo>
                    <a:lnTo>
                      <a:pt x="144" y="108"/>
                    </a:lnTo>
                    <a:lnTo>
                      <a:pt x="144" y="108"/>
                    </a:lnTo>
                    <a:lnTo>
                      <a:pt x="147" y="101"/>
                    </a:lnTo>
                    <a:lnTo>
                      <a:pt x="153" y="97"/>
                    </a:lnTo>
                    <a:lnTo>
                      <a:pt x="159" y="94"/>
                    </a:lnTo>
                    <a:lnTo>
                      <a:pt x="165" y="92"/>
                    </a:lnTo>
                    <a:lnTo>
                      <a:pt x="165" y="92"/>
                    </a:lnTo>
                    <a:lnTo>
                      <a:pt x="166" y="82"/>
                    </a:lnTo>
                    <a:lnTo>
                      <a:pt x="165" y="72"/>
                    </a:lnTo>
                    <a:lnTo>
                      <a:pt x="165" y="72"/>
                    </a:lnTo>
                    <a:lnTo>
                      <a:pt x="159" y="70"/>
                    </a:lnTo>
                    <a:lnTo>
                      <a:pt x="153" y="67"/>
                    </a:lnTo>
                    <a:lnTo>
                      <a:pt x="147" y="62"/>
                    </a:lnTo>
                    <a:lnTo>
                      <a:pt x="144" y="56"/>
                    </a:lnTo>
                    <a:lnTo>
                      <a:pt x="144" y="56"/>
                    </a:lnTo>
                    <a:lnTo>
                      <a:pt x="142" y="50"/>
                    </a:lnTo>
                    <a:lnTo>
                      <a:pt x="143" y="43"/>
                    </a:lnTo>
                    <a:lnTo>
                      <a:pt x="144" y="37"/>
                    </a:lnTo>
                    <a:lnTo>
                      <a:pt x="148" y="32"/>
                    </a:lnTo>
                    <a:lnTo>
                      <a:pt x="148" y="32"/>
                    </a:lnTo>
                    <a:lnTo>
                      <a:pt x="141" y="23"/>
                    </a:lnTo>
                    <a:lnTo>
                      <a:pt x="133" y="16"/>
                    </a:lnTo>
                    <a:lnTo>
                      <a:pt x="133" y="16"/>
                    </a:lnTo>
                    <a:lnTo>
                      <a:pt x="128" y="20"/>
                    </a:lnTo>
                    <a:lnTo>
                      <a:pt x="122" y="22"/>
                    </a:lnTo>
                    <a:lnTo>
                      <a:pt x="115" y="22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2" y="17"/>
                    </a:lnTo>
                    <a:lnTo>
                      <a:pt x="98" y="12"/>
                    </a:lnTo>
                    <a:lnTo>
                      <a:pt x="95" y="6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1" y="6"/>
                    </a:lnTo>
                    <a:lnTo>
                      <a:pt x="68" y="12"/>
                    </a:lnTo>
                    <a:lnTo>
                      <a:pt x="63" y="17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1" y="22"/>
                    </a:lnTo>
                    <a:lnTo>
                      <a:pt x="44" y="22"/>
                    </a:lnTo>
                    <a:lnTo>
                      <a:pt x="37" y="2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4" y="23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3" y="43"/>
                    </a:lnTo>
                    <a:lnTo>
                      <a:pt x="23" y="50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8" y="62"/>
                    </a:lnTo>
                    <a:lnTo>
                      <a:pt x="13" y="67"/>
                    </a:lnTo>
                    <a:lnTo>
                      <a:pt x="8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8" y="94"/>
                    </a:lnTo>
                    <a:lnTo>
                      <a:pt x="13" y="97"/>
                    </a:lnTo>
                    <a:lnTo>
                      <a:pt x="18" y="101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21" y="127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24" y="141"/>
                    </a:lnTo>
                    <a:lnTo>
                      <a:pt x="32" y="148"/>
                    </a:lnTo>
                    <a:lnTo>
                      <a:pt x="32" y="148"/>
                    </a:lnTo>
                    <a:lnTo>
                      <a:pt x="37" y="144"/>
                    </a:lnTo>
                    <a:lnTo>
                      <a:pt x="44" y="142"/>
                    </a:lnTo>
                    <a:lnTo>
                      <a:pt x="51" y="142"/>
                    </a:lnTo>
                    <a:lnTo>
                      <a:pt x="57" y="144"/>
                    </a:lnTo>
                    <a:lnTo>
                      <a:pt x="57" y="144"/>
                    </a:lnTo>
                    <a:lnTo>
                      <a:pt x="63" y="147"/>
                    </a:lnTo>
                    <a:lnTo>
                      <a:pt x="68" y="152"/>
                    </a:lnTo>
                    <a:lnTo>
                      <a:pt x="71" y="158"/>
                    </a:lnTo>
                    <a:lnTo>
                      <a:pt x="72" y="164"/>
                    </a:lnTo>
                    <a:lnTo>
                      <a:pt x="72" y="164"/>
                    </a:lnTo>
                    <a:close/>
                    <a:moveTo>
                      <a:pt x="58" y="82"/>
                    </a:moveTo>
                    <a:lnTo>
                      <a:pt x="58" y="82"/>
                    </a:lnTo>
                    <a:lnTo>
                      <a:pt x="59" y="77"/>
                    </a:lnTo>
                    <a:lnTo>
                      <a:pt x="60" y="73"/>
                    </a:lnTo>
                    <a:lnTo>
                      <a:pt x="63" y="69"/>
                    </a:lnTo>
                    <a:lnTo>
                      <a:pt x="65" y="64"/>
                    </a:lnTo>
                    <a:lnTo>
                      <a:pt x="69" y="61"/>
                    </a:lnTo>
                    <a:lnTo>
                      <a:pt x="73" y="59"/>
                    </a:lnTo>
                    <a:lnTo>
                      <a:pt x="78" y="58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8" y="58"/>
                    </a:lnTo>
                    <a:lnTo>
                      <a:pt x="93" y="59"/>
                    </a:lnTo>
                    <a:lnTo>
                      <a:pt x="97" y="61"/>
                    </a:lnTo>
                    <a:lnTo>
                      <a:pt x="100" y="64"/>
                    </a:lnTo>
                    <a:lnTo>
                      <a:pt x="103" y="69"/>
                    </a:lnTo>
                    <a:lnTo>
                      <a:pt x="105" y="73"/>
                    </a:lnTo>
                    <a:lnTo>
                      <a:pt x="107" y="77"/>
                    </a:lnTo>
                    <a:lnTo>
                      <a:pt x="107" y="82"/>
                    </a:lnTo>
                    <a:lnTo>
                      <a:pt x="107" y="82"/>
                    </a:lnTo>
                    <a:lnTo>
                      <a:pt x="107" y="87"/>
                    </a:lnTo>
                    <a:lnTo>
                      <a:pt x="105" y="91"/>
                    </a:lnTo>
                    <a:lnTo>
                      <a:pt x="103" y="95"/>
                    </a:lnTo>
                    <a:lnTo>
                      <a:pt x="100" y="99"/>
                    </a:lnTo>
                    <a:lnTo>
                      <a:pt x="97" y="102"/>
                    </a:lnTo>
                    <a:lnTo>
                      <a:pt x="93" y="105"/>
                    </a:lnTo>
                    <a:lnTo>
                      <a:pt x="88" y="106"/>
                    </a:lnTo>
                    <a:lnTo>
                      <a:pt x="83" y="107"/>
                    </a:lnTo>
                    <a:lnTo>
                      <a:pt x="83" y="107"/>
                    </a:lnTo>
                    <a:lnTo>
                      <a:pt x="78" y="106"/>
                    </a:lnTo>
                    <a:lnTo>
                      <a:pt x="73" y="105"/>
                    </a:lnTo>
                    <a:lnTo>
                      <a:pt x="69" y="102"/>
                    </a:lnTo>
                    <a:lnTo>
                      <a:pt x="65" y="99"/>
                    </a:lnTo>
                    <a:lnTo>
                      <a:pt x="63" y="95"/>
                    </a:lnTo>
                    <a:lnTo>
                      <a:pt x="60" y="91"/>
                    </a:lnTo>
                    <a:lnTo>
                      <a:pt x="59" y="87"/>
                    </a:lnTo>
                    <a:lnTo>
                      <a:pt x="58" y="82"/>
                    </a:lnTo>
                    <a:lnTo>
                      <a:pt x="58" y="8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7" name="Freeform 183"/>
              <p:cNvSpPr>
                <a:spLocks/>
              </p:cNvSpPr>
              <p:nvPr/>
            </p:nvSpPr>
            <p:spPr bwMode="auto">
              <a:xfrm>
                <a:off x="898" y="1402"/>
                <a:ext cx="115" cy="138"/>
              </a:xfrm>
              <a:custGeom>
                <a:avLst/>
                <a:gdLst>
                  <a:gd name="T0" fmla="*/ 0 w 115"/>
                  <a:gd name="T1" fmla="*/ 132 h 138"/>
                  <a:gd name="T2" fmla="*/ 10 w 115"/>
                  <a:gd name="T3" fmla="*/ 136 h 138"/>
                  <a:gd name="T4" fmla="*/ 10 w 115"/>
                  <a:gd name="T5" fmla="*/ 136 h 138"/>
                  <a:gd name="T6" fmla="*/ 13 w 115"/>
                  <a:gd name="T7" fmla="*/ 131 h 138"/>
                  <a:gd name="T8" fmla="*/ 17 w 115"/>
                  <a:gd name="T9" fmla="*/ 128 h 138"/>
                  <a:gd name="T10" fmla="*/ 22 w 115"/>
                  <a:gd name="T11" fmla="*/ 124 h 138"/>
                  <a:gd name="T12" fmla="*/ 27 w 115"/>
                  <a:gd name="T13" fmla="*/ 123 h 138"/>
                  <a:gd name="T14" fmla="*/ 27 w 115"/>
                  <a:gd name="T15" fmla="*/ 123 h 138"/>
                  <a:gd name="T16" fmla="*/ 28 w 115"/>
                  <a:gd name="T17" fmla="*/ 123 h 138"/>
                  <a:gd name="T18" fmla="*/ 28 w 115"/>
                  <a:gd name="T19" fmla="*/ 123 h 138"/>
                  <a:gd name="T20" fmla="*/ 34 w 115"/>
                  <a:gd name="T21" fmla="*/ 124 h 138"/>
                  <a:gd name="T22" fmla="*/ 38 w 115"/>
                  <a:gd name="T23" fmla="*/ 127 h 138"/>
                  <a:gd name="T24" fmla="*/ 43 w 115"/>
                  <a:gd name="T25" fmla="*/ 130 h 138"/>
                  <a:gd name="T26" fmla="*/ 47 w 115"/>
                  <a:gd name="T27" fmla="*/ 134 h 138"/>
                  <a:gd name="T28" fmla="*/ 49 w 115"/>
                  <a:gd name="T29" fmla="*/ 138 h 138"/>
                  <a:gd name="T30" fmla="*/ 52 w 115"/>
                  <a:gd name="T31" fmla="*/ 137 h 138"/>
                  <a:gd name="T32" fmla="*/ 52 w 115"/>
                  <a:gd name="T33" fmla="*/ 137 h 138"/>
                  <a:gd name="T34" fmla="*/ 63 w 115"/>
                  <a:gd name="T35" fmla="*/ 132 h 138"/>
                  <a:gd name="T36" fmla="*/ 73 w 115"/>
                  <a:gd name="T37" fmla="*/ 127 h 138"/>
                  <a:gd name="T38" fmla="*/ 76 w 115"/>
                  <a:gd name="T39" fmla="*/ 124 h 138"/>
                  <a:gd name="T40" fmla="*/ 75 w 115"/>
                  <a:gd name="T41" fmla="*/ 120 h 138"/>
                  <a:gd name="T42" fmla="*/ 75 w 115"/>
                  <a:gd name="T43" fmla="*/ 120 h 138"/>
                  <a:gd name="T44" fmla="*/ 74 w 115"/>
                  <a:gd name="T45" fmla="*/ 117 h 138"/>
                  <a:gd name="T46" fmla="*/ 74 w 115"/>
                  <a:gd name="T47" fmla="*/ 113 h 138"/>
                  <a:gd name="T48" fmla="*/ 74 w 115"/>
                  <a:gd name="T49" fmla="*/ 113 h 138"/>
                  <a:gd name="T50" fmla="*/ 74 w 115"/>
                  <a:gd name="T51" fmla="*/ 110 h 138"/>
                  <a:gd name="T52" fmla="*/ 75 w 115"/>
                  <a:gd name="T53" fmla="*/ 106 h 138"/>
                  <a:gd name="T54" fmla="*/ 78 w 115"/>
                  <a:gd name="T55" fmla="*/ 103 h 138"/>
                  <a:gd name="T56" fmla="*/ 80 w 115"/>
                  <a:gd name="T57" fmla="*/ 100 h 138"/>
                  <a:gd name="T58" fmla="*/ 80 w 115"/>
                  <a:gd name="T59" fmla="*/ 100 h 138"/>
                  <a:gd name="T60" fmla="*/ 83 w 115"/>
                  <a:gd name="T61" fmla="*/ 97 h 138"/>
                  <a:gd name="T62" fmla="*/ 87 w 115"/>
                  <a:gd name="T63" fmla="*/ 95 h 138"/>
                  <a:gd name="T64" fmla="*/ 90 w 115"/>
                  <a:gd name="T65" fmla="*/ 94 h 138"/>
                  <a:gd name="T66" fmla="*/ 95 w 115"/>
                  <a:gd name="T67" fmla="*/ 93 h 138"/>
                  <a:gd name="T68" fmla="*/ 95 w 115"/>
                  <a:gd name="T69" fmla="*/ 93 h 138"/>
                  <a:gd name="T70" fmla="*/ 100 w 115"/>
                  <a:gd name="T71" fmla="*/ 94 h 138"/>
                  <a:gd name="T72" fmla="*/ 104 w 115"/>
                  <a:gd name="T73" fmla="*/ 95 h 138"/>
                  <a:gd name="T74" fmla="*/ 105 w 115"/>
                  <a:gd name="T75" fmla="*/ 91 h 138"/>
                  <a:gd name="T76" fmla="*/ 105 w 115"/>
                  <a:gd name="T77" fmla="*/ 91 h 138"/>
                  <a:gd name="T78" fmla="*/ 110 w 115"/>
                  <a:gd name="T79" fmla="*/ 80 h 138"/>
                  <a:gd name="T80" fmla="*/ 114 w 115"/>
                  <a:gd name="T81" fmla="*/ 69 h 138"/>
                  <a:gd name="T82" fmla="*/ 115 w 115"/>
                  <a:gd name="T83" fmla="*/ 65 h 138"/>
                  <a:gd name="T84" fmla="*/ 110 w 115"/>
                  <a:gd name="T85" fmla="*/ 64 h 138"/>
                  <a:gd name="T86" fmla="*/ 110 w 115"/>
                  <a:gd name="T87" fmla="*/ 64 h 138"/>
                  <a:gd name="T88" fmla="*/ 106 w 115"/>
                  <a:gd name="T89" fmla="*/ 61 h 138"/>
                  <a:gd name="T90" fmla="*/ 102 w 115"/>
                  <a:gd name="T91" fmla="*/ 57 h 138"/>
                  <a:gd name="T92" fmla="*/ 100 w 115"/>
                  <a:gd name="T93" fmla="*/ 51 h 138"/>
                  <a:gd name="T94" fmla="*/ 99 w 115"/>
                  <a:gd name="T95" fmla="*/ 45 h 138"/>
                  <a:gd name="T96" fmla="*/ 99 w 115"/>
                  <a:gd name="T97" fmla="*/ 45 h 138"/>
                  <a:gd name="T98" fmla="*/ 99 w 115"/>
                  <a:gd name="T99" fmla="*/ 44 h 138"/>
                  <a:gd name="T100" fmla="*/ 99 w 115"/>
                  <a:gd name="T101" fmla="*/ 44 h 138"/>
                  <a:gd name="T102" fmla="*/ 99 w 115"/>
                  <a:gd name="T103" fmla="*/ 39 h 138"/>
                  <a:gd name="T104" fmla="*/ 101 w 115"/>
                  <a:gd name="T105" fmla="*/ 34 h 138"/>
                  <a:gd name="T106" fmla="*/ 105 w 115"/>
                  <a:gd name="T107" fmla="*/ 30 h 138"/>
                  <a:gd name="T108" fmla="*/ 109 w 115"/>
                  <a:gd name="T109" fmla="*/ 27 h 138"/>
                  <a:gd name="T110" fmla="*/ 112 w 115"/>
                  <a:gd name="T111" fmla="*/ 25 h 138"/>
                  <a:gd name="T112" fmla="*/ 111 w 115"/>
                  <a:gd name="T113" fmla="*/ 21 h 138"/>
                  <a:gd name="T114" fmla="*/ 111 w 115"/>
                  <a:gd name="T115" fmla="*/ 21 h 138"/>
                  <a:gd name="T116" fmla="*/ 107 w 115"/>
                  <a:gd name="T117" fmla="*/ 10 h 138"/>
                  <a:gd name="T118" fmla="*/ 101 w 115"/>
                  <a:gd name="T11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5" h="138">
                    <a:moveTo>
                      <a:pt x="0" y="132"/>
                    </a:moveTo>
                    <a:lnTo>
                      <a:pt x="10" y="136"/>
                    </a:lnTo>
                    <a:lnTo>
                      <a:pt x="10" y="136"/>
                    </a:lnTo>
                    <a:lnTo>
                      <a:pt x="13" y="131"/>
                    </a:lnTo>
                    <a:lnTo>
                      <a:pt x="17" y="128"/>
                    </a:lnTo>
                    <a:lnTo>
                      <a:pt x="22" y="12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34" y="124"/>
                    </a:lnTo>
                    <a:lnTo>
                      <a:pt x="38" y="127"/>
                    </a:lnTo>
                    <a:lnTo>
                      <a:pt x="43" y="130"/>
                    </a:lnTo>
                    <a:lnTo>
                      <a:pt x="47" y="134"/>
                    </a:lnTo>
                    <a:lnTo>
                      <a:pt x="49" y="138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63" y="132"/>
                    </a:lnTo>
                    <a:lnTo>
                      <a:pt x="73" y="127"/>
                    </a:lnTo>
                    <a:lnTo>
                      <a:pt x="76" y="124"/>
                    </a:lnTo>
                    <a:lnTo>
                      <a:pt x="75" y="120"/>
                    </a:lnTo>
                    <a:lnTo>
                      <a:pt x="75" y="120"/>
                    </a:lnTo>
                    <a:lnTo>
                      <a:pt x="74" y="117"/>
                    </a:lnTo>
                    <a:lnTo>
                      <a:pt x="74" y="113"/>
                    </a:lnTo>
                    <a:lnTo>
                      <a:pt x="74" y="113"/>
                    </a:lnTo>
                    <a:lnTo>
                      <a:pt x="74" y="110"/>
                    </a:lnTo>
                    <a:lnTo>
                      <a:pt x="75" y="106"/>
                    </a:lnTo>
                    <a:lnTo>
                      <a:pt x="78" y="103"/>
                    </a:lnTo>
                    <a:lnTo>
                      <a:pt x="80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7" y="95"/>
                    </a:lnTo>
                    <a:lnTo>
                      <a:pt x="90" y="94"/>
                    </a:lnTo>
                    <a:lnTo>
                      <a:pt x="95" y="93"/>
                    </a:lnTo>
                    <a:lnTo>
                      <a:pt x="95" y="93"/>
                    </a:lnTo>
                    <a:lnTo>
                      <a:pt x="100" y="94"/>
                    </a:lnTo>
                    <a:lnTo>
                      <a:pt x="104" y="95"/>
                    </a:lnTo>
                    <a:lnTo>
                      <a:pt x="105" y="91"/>
                    </a:lnTo>
                    <a:lnTo>
                      <a:pt x="105" y="91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5" y="65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1"/>
                    </a:lnTo>
                    <a:lnTo>
                      <a:pt x="102" y="57"/>
                    </a:lnTo>
                    <a:lnTo>
                      <a:pt x="100" y="51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99" y="44"/>
                    </a:lnTo>
                    <a:lnTo>
                      <a:pt x="99" y="39"/>
                    </a:lnTo>
                    <a:lnTo>
                      <a:pt x="101" y="34"/>
                    </a:lnTo>
                    <a:lnTo>
                      <a:pt x="105" y="30"/>
                    </a:lnTo>
                    <a:lnTo>
                      <a:pt x="109" y="27"/>
                    </a:lnTo>
                    <a:lnTo>
                      <a:pt x="112" y="25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07" y="1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8" name="Line 184"/>
              <p:cNvSpPr>
                <a:spLocks noChangeShapeType="1"/>
              </p:cNvSpPr>
              <p:nvPr/>
            </p:nvSpPr>
            <p:spPr bwMode="auto">
              <a:xfrm>
                <a:off x="987" y="144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9" name="Freeform 185"/>
              <p:cNvSpPr>
                <a:spLocks/>
              </p:cNvSpPr>
              <p:nvPr/>
            </p:nvSpPr>
            <p:spPr bwMode="auto">
              <a:xfrm>
                <a:off x="888" y="1414"/>
                <a:ext cx="75" cy="75"/>
              </a:xfrm>
              <a:custGeom>
                <a:avLst/>
                <a:gdLst>
                  <a:gd name="T0" fmla="*/ 0 w 75"/>
                  <a:gd name="T1" fmla="*/ 36 h 75"/>
                  <a:gd name="T2" fmla="*/ 0 w 75"/>
                  <a:gd name="T3" fmla="*/ 36 h 75"/>
                  <a:gd name="T4" fmla="*/ 0 w 75"/>
                  <a:gd name="T5" fmla="*/ 38 h 75"/>
                  <a:gd name="T6" fmla="*/ 0 w 75"/>
                  <a:gd name="T7" fmla="*/ 38 h 75"/>
                  <a:gd name="T8" fmla="*/ 1 w 75"/>
                  <a:gd name="T9" fmla="*/ 46 h 75"/>
                  <a:gd name="T10" fmla="*/ 3 w 75"/>
                  <a:gd name="T11" fmla="*/ 53 h 75"/>
                  <a:gd name="T12" fmla="*/ 7 w 75"/>
                  <a:gd name="T13" fmla="*/ 59 h 75"/>
                  <a:gd name="T14" fmla="*/ 11 w 75"/>
                  <a:gd name="T15" fmla="*/ 64 h 75"/>
                  <a:gd name="T16" fmla="*/ 17 w 75"/>
                  <a:gd name="T17" fmla="*/ 69 h 75"/>
                  <a:gd name="T18" fmla="*/ 24 w 75"/>
                  <a:gd name="T19" fmla="*/ 72 h 75"/>
                  <a:gd name="T20" fmla="*/ 30 w 75"/>
                  <a:gd name="T21" fmla="*/ 74 h 75"/>
                  <a:gd name="T22" fmla="*/ 38 w 75"/>
                  <a:gd name="T23" fmla="*/ 75 h 75"/>
                  <a:gd name="T24" fmla="*/ 38 w 75"/>
                  <a:gd name="T25" fmla="*/ 75 h 75"/>
                  <a:gd name="T26" fmla="*/ 45 w 75"/>
                  <a:gd name="T27" fmla="*/ 74 h 75"/>
                  <a:gd name="T28" fmla="*/ 53 w 75"/>
                  <a:gd name="T29" fmla="*/ 72 h 75"/>
                  <a:gd name="T30" fmla="*/ 59 w 75"/>
                  <a:gd name="T31" fmla="*/ 69 h 75"/>
                  <a:gd name="T32" fmla="*/ 64 w 75"/>
                  <a:gd name="T33" fmla="*/ 64 h 75"/>
                  <a:gd name="T34" fmla="*/ 69 w 75"/>
                  <a:gd name="T35" fmla="*/ 59 h 75"/>
                  <a:gd name="T36" fmla="*/ 72 w 75"/>
                  <a:gd name="T37" fmla="*/ 53 h 75"/>
                  <a:gd name="T38" fmla="*/ 74 w 75"/>
                  <a:gd name="T39" fmla="*/ 46 h 75"/>
                  <a:gd name="T40" fmla="*/ 75 w 75"/>
                  <a:gd name="T41" fmla="*/ 38 h 75"/>
                  <a:gd name="T42" fmla="*/ 75 w 75"/>
                  <a:gd name="T43" fmla="*/ 38 h 75"/>
                  <a:gd name="T44" fmla="*/ 74 w 75"/>
                  <a:gd name="T45" fmla="*/ 30 h 75"/>
                  <a:gd name="T46" fmla="*/ 72 w 75"/>
                  <a:gd name="T47" fmla="*/ 24 h 75"/>
                  <a:gd name="T48" fmla="*/ 69 w 75"/>
                  <a:gd name="T49" fmla="*/ 18 h 75"/>
                  <a:gd name="T50" fmla="*/ 65 w 75"/>
                  <a:gd name="T51" fmla="*/ 12 h 75"/>
                  <a:gd name="T52" fmla="*/ 60 w 75"/>
                  <a:gd name="T53" fmla="*/ 8 h 75"/>
                  <a:gd name="T54" fmla="*/ 54 w 75"/>
                  <a:gd name="T55" fmla="*/ 3 h 75"/>
                  <a:gd name="T56" fmla="*/ 46 w 75"/>
                  <a:gd name="T57" fmla="*/ 1 h 75"/>
                  <a:gd name="T58" fmla="*/ 39 w 75"/>
                  <a:gd name="T5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5" h="75">
                    <a:moveTo>
                      <a:pt x="0" y="36"/>
                    </a:move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7" y="59"/>
                    </a:lnTo>
                    <a:lnTo>
                      <a:pt x="11" y="64"/>
                    </a:lnTo>
                    <a:lnTo>
                      <a:pt x="17" y="69"/>
                    </a:lnTo>
                    <a:lnTo>
                      <a:pt x="24" y="72"/>
                    </a:lnTo>
                    <a:lnTo>
                      <a:pt x="30" y="74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45" y="74"/>
                    </a:lnTo>
                    <a:lnTo>
                      <a:pt x="53" y="72"/>
                    </a:lnTo>
                    <a:lnTo>
                      <a:pt x="59" y="69"/>
                    </a:lnTo>
                    <a:lnTo>
                      <a:pt x="64" y="64"/>
                    </a:lnTo>
                    <a:lnTo>
                      <a:pt x="69" y="59"/>
                    </a:lnTo>
                    <a:lnTo>
                      <a:pt x="72" y="53"/>
                    </a:lnTo>
                    <a:lnTo>
                      <a:pt x="74" y="46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4" y="30"/>
                    </a:lnTo>
                    <a:lnTo>
                      <a:pt x="72" y="24"/>
                    </a:lnTo>
                    <a:lnTo>
                      <a:pt x="69" y="18"/>
                    </a:lnTo>
                    <a:lnTo>
                      <a:pt x="65" y="12"/>
                    </a:lnTo>
                    <a:lnTo>
                      <a:pt x="60" y="8"/>
                    </a:lnTo>
                    <a:lnTo>
                      <a:pt x="54" y="3"/>
                    </a:lnTo>
                    <a:lnTo>
                      <a:pt x="46" y="1"/>
                    </a:lnTo>
                    <a:lnTo>
                      <a:pt x="3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0" name="Line 186"/>
              <p:cNvSpPr>
                <a:spLocks noChangeShapeType="1"/>
              </p:cNvSpPr>
              <p:nvPr/>
            </p:nvSpPr>
            <p:spPr bwMode="auto">
              <a:xfrm>
                <a:off x="898" y="145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1" name="Freeform 187"/>
              <p:cNvSpPr>
                <a:spLocks noEditPoints="1"/>
              </p:cNvSpPr>
              <p:nvPr/>
            </p:nvSpPr>
            <p:spPr bwMode="auto">
              <a:xfrm>
                <a:off x="658" y="1356"/>
                <a:ext cx="222" cy="222"/>
              </a:xfrm>
              <a:custGeom>
                <a:avLst/>
                <a:gdLst>
                  <a:gd name="T0" fmla="*/ 217 w 222"/>
                  <a:gd name="T1" fmla="*/ 67 h 222"/>
                  <a:gd name="T2" fmla="*/ 201 w 222"/>
                  <a:gd name="T3" fmla="*/ 55 h 222"/>
                  <a:gd name="T4" fmla="*/ 184 w 222"/>
                  <a:gd name="T5" fmla="*/ 51 h 222"/>
                  <a:gd name="T6" fmla="*/ 176 w 222"/>
                  <a:gd name="T7" fmla="*/ 46 h 222"/>
                  <a:gd name="T8" fmla="*/ 168 w 222"/>
                  <a:gd name="T9" fmla="*/ 34 h 222"/>
                  <a:gd name="T10" fmla="*/ 167 w 222"/>
                  <a:gd name="T11" fmla="*/ 11 h 222"/>
                  <a:gd name="T12" fmla="*/ 141 w 222"/>
                  <a:gd name="T13" fmla="*/ 0 h 222"/>
                  <a:gd name="T14" fmla="*/ 128 w 222"/>
                  <a:gd name="T15" fmla="*/ 13 h 222"/>
                  <a:gd name="T16" fmla="*/ 116 w 222"/>
                  <a:gd name="T17" fmla="*/ 18 h 222"/>
                  <a:gd name="T18" fmla="*/ 106 w 222"/>
                  <a:gd name="T19" fmla="*/ 18 h 222"/>
                  <a:gd name="T20" fmla="*/ 92 w 222"/>
                  <a:gd name="T21" fmla="*/ 13 h 222"/>
                  <a:gd name="T22" fmla="*/ 81 w 222"/>
                  <a:gd name="T23" fmla="*/ 0 h 222"/>
                  <a:gd name="T24" fmla="*/ 53 w 222"/>
                  <a:gd name="T25" fmla="*/ 11 h 222"/>
                  <a:gd name="T26" fmla="*/ 53 w 222"/>
                  <a:gd name="T27" fmla="*/ 34 h 222"/>
                  <a:gd name="T28" fmla="*/ 45 w 222"/>
                  <a:gd name="T29" fmla="*/ 46 h 222"/>
                  <a:gd name="T30" fmla="*/ 38 w 222"/>
                  <a:gd name="T31" fmla="*/ 51 h 222"/>
                  <a:gd name="T32" fmla="*/ 20 w 222"/>
                  <a:gd name="T33" fmla="*/ 55 h 222"/>
                  <a:gd name="T34" fmla="*/ 5 w 222"/>
                  <a:gd name="T35" fmla="*/ 67 h 222"/>
                  <a:gd name="T36" fmla="*/ 4 w 222"/>
                  <a:gd name="T37" fmla="*/ 83 h 222"/>
                  <a:gd name="T38" fmla="*/ 15 w 222"/>
                  <a:gd name="T39" fmla="*/ 97 h 222"/>
                  <a:gd name="T40" fmla="*/ 18 w 222"/>
                  <a:gd name="T41" fmla="*/ 111 h 222"/>
                  <a:gd name="T42" fmla="*/ 17 w 222"/>
                  <a:gd name="T43" fmla="*/ 120 h 222"/>
                  <a:gd name="T44" fmla="*/ 7 w 222"/>
                  <a:gd name="T45" fmla="*/ 136 h 222"/>
                  <a:gd name="T46" fmla="*/ 0 w 222"/>
                  <a:gd name="T47" fmla="*/ 141 h 222"/>
                  <a:gd name="T48" fmla="*/ 11 w 222"/>
                  <a:gd name="T49" fmla="*/ 167 h 222"/>
                  <a:gd name="T50" fmla="*/ 34 w 222"/>
                  <a:gd name="T51" fmla="*/ 168 h 222"/>
                  <a:gd name="T52" fmla="*/ 45 w 222"/>
                  <a:gd name="T53" fmla="*/ 177 h 222"/>
                  <a:gd name="T54" fmla="*/ 51 w 222"/>
                  <a:gd name="T55" fmla="*/ 184 h 222"/>
                  <a:gd name="T56" fmla="*/ 55 w 222"/>
                  <a:gd name="T57" fmla="*/ 201 h 222"/>
                  <a:gd name="T58" fmla="*/ 67 w 222"/>
                  <a:gd name="T59" fmla="*/ 217 h 222"/>
                  <a:gd name="T60" fmla="*/ 83 w 222"/>
                  <a:gd name="T61" fmla="*/ 218 h 222"/>
                  <a:gd name="T62" fmla="*/ 96 w 222"/>
                  <a:gd name="T63" fmla="*/ 206 h 222"/>
                  <a:gd name="T64" fmla="*/ 111 w 222"/>
                  <a:gd name="T65" fmla="*/ 203 h 222"/>
                  <a:gd name="T66" fmla="*/ 120 w 222"/>
                  <a:gd name="T67" fmla="*/ 204 h 222"/>
                  <a:gd name="T68" fmla="*/ 135 w 222"/>
                  <a:gd name="T69" fmla="*/ 214 h 222"/>
                  <a:gd name="T70" fmla="*/ 155 w 222"/>
                  <a:gd name="T71" fmla="*/ 217 h 222"/>
                  <a:gd name="T72" fmla="*/ 166 w 222"/>
                  <a:gd name="T73" fmla="*/ 201 h 222"/>
                  <a:gd name="T74" fmla="*/ 170 w 222"/>
                  <a:gd name="T75" fmla="*/ 184 h 222"/>
                  <a:gd name="T76" fmla="*/ 176 w 222"/>
                  <a:gd name="T77" fmla="*/ 177 h 222"/>
                  <a:gd name="T78" fmla="*/ 188 w 222"/>
                  <a:gd name="T79" fmla="*/ 168 h 222"/>
                  <a:gd name="T80" fmla="*/ 211 w 222"/>
                  <a:gd name="T81" fmla="*/ 167 h 222"/>
                  <a:gd name="T82" fmla="*/ 222 w 222"/>
                  <a:gd name="T83" fmla="*/ 141 h 222"/>
                  <a:gd name="T84" fmla="*/ 209 w 222"/>
                  <a:gd name="T85" fmla="*/ 128 h 222"/>
                  <a:gd name="T86" fmla="*/ 203 w 222"/>
                  <a:gd name="T87" fmla="*/ 116 h 222"/>
                  <a:gd name="T88" fmla="*/ 203 w 222"/>
                  <a:gd name="T89" fmla="*/ 106 h 222"/>
                  <a:gd name="T90" fmla="*/ 209 w 222"/>
                  <a:gd name="T91" fmla="*/ 93 h 222"/>
                  <a:gd name="T92" fmla="*/ 222 w 222"/>
                  <a:gd name="T93" fmla="*/ 81 h 222"/>
                  <a:gd name="T94" fmla="*/ 104 w 222"/>
                  <a:gd name="T95" fmla="*/ 144 h 222"/>
                  <a:gd name="T96" fmla="*/ 87 w 222"/>
                  <a:gd name="T97" fmla="*/ 134 h 222"/>
                  <a:gd name="T98" fmla="*/ 78 w 222"/>
                  <a:gd name="T99" fmla="*/ 118 h 222"/>
                  <a:gd name="T100" fmla="*/ 78 w 222"/>
                  <a:gd name="T101" fmla="*/ 104 h 222"/>
                  <a:gd name="T102" fmla="*/ 87 w 222"/>
                  <a:gd name="T103" fmla="*/ 87 h 222"/>
                  <a:gd name="T104" fmla="*/ 104 w 222"/>
                  <a:gd name="T105" fmla="*/ 78 h 222"/>
                  <a:gd name="T106" fmla="*/ 117 w 222"/>
                  <a:gd name="T107" fmla="*/ 78 h 222"/>
                  <a:gd name="T108" fmla="*/ 134 w 222"/>
                  <a:gd name="T109" fmla="*/ 87 h 222"/>
                  <a:gd name="T110" fmla="*/ 144 w 222"/>
                  <a:gd name="T111" fmla="*/ 104 h 222"/>
                  <a:gd name="T112" fmla="*/ 144 w 222"/>
                  <a:gd name="T113" fmla="*/ 118 h 222"/>
                  <a:gd name="T114" fmla="*/ 134 w 222"/>
                  <a:gd name="T115" fmla="*/ 134 h 222"/>
                  <a:gd name="T116" fmla="*/ 117 w 222"/>
                  <a:gd name="T117" fmla="*/ 14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222" y="81"/>
                    </a:moveTo>
                    <a:lnTo>
                      <a:pt x="222" y="81"/>
                    </a:lnTo>
                    <a:lnTo>
                      <a:pt x="217" y="67"/>
                    </a:lnTo>
                    <a:lnTo>
                      <a:pt x="211" y="54"/>
                    </a:lnTo>
                    <a:lnTo>
                      <a:pt x="211" y="54"/>
                    </a:lnTo>
                    <a:lnTo>
                      <a:pt x="201" y="55"/>
                    </a:lnTo>
                    <a:lnTo>
                      <a:pt x="192" y="54"/>
                    </a:lnTo>
                    <a:lnTo>
                      <a:pt x="188" y="53"/>
                    </a:lnTo>
                    <a:lnTo>
                      <a:pt x="184" y="51"/>
                    </a:lnTo>
                    <a:lnTo>
                      <a:pt x="180" y="49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3" y="42"/>
                    </a:lnTo>
                    <a:lnTo>
                      <a:pt x="170" y="38"/>
                    </a:lnTo>
                    <a:lnTo>
                      <a:pt x="168" y="34"/>
                    </a:lnTo>
                    <a:lnTo>
                      <a:pt x="167" y="30"/>
                    </a:lnTo>
                    <a:lnTo>
                      <a:pt x="166" y="20"/>
                    </a:lnTo>
                    <a:lnTo>
                      <a:pt x="167" y="11"/>
                    </a:lnTo>
                    <a:lnTo>
                      <a:pt x="167" y="11"/>
                    </a:lnTo>
                    <a:lnTo>
                      <a:pt x="155" y="5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5" y="8"/>
                    </a:lnTo>
                    <a:lnTo>
                      <a:pt x="128" y="13"/>
                    </a:lnTo>
                    <a:lnTo>
                      <a:pt x="124" y="15"/>
                    </a:lnTo>
                    <a:lnTo>
                      <a:pt x="120" y="17"/>
                    </a:lnTo>
                    <a:lnTo>
                      <a:pt x="116" y="18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06" y="18"/>
                    </a:lnTo>
                    <a:lnTo>
                      <a:pt x="102" y="17"/>
                    </a:lnTo>
                    <a:lnTo>
                      <a:pt x="96" y="15"/>
                    </a:lnTo>
                    <a:lnTo>
                      <a:pt x="92" y="13"/>
                    </a:lnTo>
                    <a:lnTo>
                      <a:pt x="86" y="8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7" y="5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5" y="20"/>
                    </a:lnTo>
                    <a:lnTo>
                      <a:pt x="54" y="30"/>
                    </a:lnTo>
                    <a:lnTo>
                      <a:pt x="53" y="34"/>
                    </a:lnTo>
                    <a:lnTo>
                      <a:pt x="51" y="38"/>
                    </a:lnTo>
                    <a:lnTo>
                      <a:pt x="48" y="42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2" y="49"/>
                    </a:lnTo>
                    <a:lnTo>
                      <a:pt x="38" y="51"/>
                    </a:lnTo>
                    <a:lnTo>
                      <a:pt x="34" y="53"/>
                    </a:lnTo>
                    <a:lnTo>
                      <a:pt x="30" y="54"/>
                    </a:lnTo>
                    <a:lnTo>
                      <a:pt x="20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4" y="83"/>
                    </a:lnTo>
                    <a:lnTo>
                      <a:pt x="7" y="86"/>
                    </a:lnTo>
                    <a:lnTo>
                      <a:pt x="13" y="93"/>
                    </a:lnTo>
                    <a:lnTo>
                      <a:pt x="15" y="97"/>
                    </a:lnTo>
                    <a:lnTo>
                      <a:pt x="17" y="102"/>
                    </a:lnTo>
                    <a:lnTo>
                      <a:pt x="18" y="106"/>
                    </a:lnTo>
                    <a:lnTo>
                      <a:pt x="18" y="111"/>
                    </a:lnTo>
                    <a:lnTo>
                      <a:pt x="18" y="111"/>
                    </a:lnTo>
                    <a:lnTo>
                      <a:pt x="18" y="116"/>
                    </a:lnTo>
                    <a:lnTo>
                      <a:pt x="17" y="120"/>
                    </a:lnTo>
                    <a:lnTo>
                      <a:pt x="15" y="124"/>
                    </a:lnTo>
                    <a:lnTo>
                      <a:pt x="13" y="128"/>
                    </a:lnTo>
                    <a:lnTo>
                      <a:pt x="7" y="136"/>
                    </a:lnTo>
                    <a:lnTo>
                      <a:pt x="4" y="139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5" y="155"/>
                    </a:lnTo>
                    <a:lnTo>
                      <a:pt x="11" y="167"/>
                    </a:lnTo>
                    <a:lnTo>
                      <a:pt x="11" y="167"/>
                    </a:lnTo>
                    <a:lnTo>
                      <a:pt x="20" y="166"/>
                    </a:lnTo>
                    <a:lnTo>
                      <a:pt x="30" y="167"/>
                    </a:lnTo>
                    <a:lnTo>
                      <a:pt x="34" y="168"/>
                    </a:lnTo>
                    <a:lnTo>
                      <a:pt x="38" y="170"/>
                    </a:lnTo>
                    <a:lnTo>
                      <a:pt x="42" y="173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8" y="180"/>
                    </a:lnTo>
                    <a:lnTo>
                      <a:pt x="51" y="184"/>
                    </a:lnTo>
                    <a:lnTo>
                      <a:pt x="53" y="188"/>
                    </a:lnTo>
                    <a:lnTo>
                      <a:pt x="54" y="192"/>
                    </a:lnTo>
                    <a:lnTo>
                      <a:pt x="55" y="201"/>
                    </a:lnTo>
                    <a:lnTo>
                      <a:pt x="53" y="211"/>
                    </a:lnTo>
                    <a:lnTo>
                      <a:pt x="53" y="211"/>
                    </a:lnTo>
                    <a:lnTo>
                      <a:pt x="67" y="217"/>
                    </a:lnTo>
                    <a:lnTo>
                      <a:pt x="81" y="222"/>
                    </a:lnTo>
                    <a:lnTo>
                      <a:pt x="81" y="222"/>
                    </a:lnTo>
                    <a:lnTo>
                      <a:pt x="83" y="218"/>
                    </a:lnTo>
                    <a:lnTo>
                      <a:pt x="86" y="214"/>
                    </a:lnTo>
                    <a:lnTo>
                      <a:pt x="92" y="209"/>
                    </a:lnTo>
                    <a:lnTo>
                      <a:pt x="96" y="206"/>
                    </a:lnTo>
                    <a:lnTo>
                      <a:pt x="102" y="204"/>
                    </a:lnTo>
                    <a:lnTo>
                      <a:pt x="106" y="203"/>
                    </a:lnTo>
                    <a:lnTo>
                      <a:pt x="111" y="203"/>
                    </a:lnTo>
                    <a:lnTo>
                      <a:pt x="111" y="203"/>
                    </a:lnTo>
                    <a:lnTo>
                      <a:pt x="116" y="203"/>
                    </a:lnTo>
                    <a:lnTo>
                      <a:pt x="120" y="204"/>
                    </a:lnTo>
                    <a:lnTo>
                      <a:pt x="124" y="206"/>
                    </a:lnTo>
                    <a:lnTo>
                      <a:pt x="128" y="209"/>
                    </a:lnTo>
                    <a:lnTo>
                      <a:pt x="135" y="214"/>
                    </a:lnTo>
                    <a:lnTo>
                      <a:pt x="141" y="222"/>
                    </a:lnTo>
                    <a:lnTo>
                      <a:pt x="141" y="222"/>
                    </a:lnTo>
                    <a:lnTo>
                      <a:pt x="155" y="217"/>
                    </a:lnTo>
                    <a:lnTo>
                      <a:pt x="167" y="211"/>
                    </a:lnTo>
                    <a:lnTo>
                      <a:pt x="167" y="211"/>
                    </a:lnTo>
                    <a:lnTo>
                      <a:pt x="166" y="201"/>
                    </a:lnTo>
                    <a:lnTo>
                      <a:pt x="167" y="192"/>
                    </a:lnTo>
                    <a:lnTo>
                      <a:pt x="168" y="188"/>
                    </a:lnTo>
                    <a:lnTo>
                      <a:pt x="170" y="184"/>
                    </a:lnTo>
                    <a:lnTo>
                      <a:pt x="173" y="180"/>
                    </a:lnTo>
                    <a:lnTo>
                      <a:pt x="176" y="177"/>
                    </a:lnTo>
                    <a:lnTo>
                      <a:pt x="176" y="177"/>
                    </a:lnTo>
                    <a:lnTo>
                      <a:pt x="180" y="173"/>
                    </a:lnTo>
                    <a:lnTo>
                      <a:pt x="184" y="170"/>
                    </a:lnTo>
                    <a:lnTo>
                      <a:pt x="188" y="168"/>
                    </a:lnTo>
                    <a:lnTo>
                      <a:pt x="192" y="167"/>
                    </a:lnTo>
                    <a:lnTo>
                      <a:pt x="201" y="166"/>
                    </a:lnTo>
                    <a:lnTo>
                      <a:pt x="211" y="167"/>
                    </a:lnTo>
                    <a:lnTo>
                      <a:pt x="211" y="167"/>
                    </a:lnTo>
                    <a:lnTo>
                      <a:pt x="217" y="155"/>
                    </a:lnTo>
                    <a:lnTo>
                      <a:pt x="222" y="141"/>
                    </a:lnTo>
                    <a:lnTo>
                      <a:pt x="222" y="141"/>
                    </a:lnTo>
                    <a:lnTo>
                      <a:pt x="214" y="136"/>
                    </a:lnTo>
                    <a:lnTo>
                      <a:pt x="209" y="128"/>
                    </a:lnTo>
                    <a:lnTo>
                      <a:pt x="206" y="124"/>
                    </a:lnTo>
                    <a:lnTo>
                      <a:pt x="204" y="120"/>
                    </a:lnTo>
                    <a:lnTo>
                      <a:pt x="203" y="116"/>
                    </a:lnTo>
                    <a:lnTo>
                      <a:pt x="203" y="111"/>
                    </a:lnTo>
                    <a:lnTo>
                      <a:pt x="203" y="111"/>
                    </a:lnTo>
                    <a:lnTo>
                      <a:pt x="203" y="106"/>
                    </a:lnTo>
                    <a:lnTo>
                      <a:pt x="204" y="102"/>
                    </a:lnTo>
                    <a:lnTo>
                      <a:pt x="206" y="97"/>
                    </a:lnTo>
                    <a:lnTo>
                      <a:pt x="209" y="93"/>
                    </a:lnTo>
                    <a:lnTo>
                      <a:pt x="214" y="86"/>
                    </a:lnTo>
                    <a:lnTo>
                      <a:pt x="222" y="81"/>
                    </a:lnTo>
                    <a:lnTo>
                      <a:pt x="222" y="81"/>
                    </a:lnTo>
                    <a:close/>
                    <a:moveTo>
                      <a:pt x="111" y="145"/>
                    </a:moveTo>
                    <a:lnTo>
                      <a:pt x="111" y="145"/>
                    </a:lnTo>
                    <a:lnTo>
                      <a:pt x="104" y="144"/>
                    </a:lnTo>
                    <a:lnTo>
                      <a:pt x="97" y="142"/>
                    </a:lnTo>
                    <a:lnTo>
                      <a:pt x="91" y="139"/>
                    </a:lnTo>
                    <a:lnTo>
                      <a:pt x="87" y="134"/>
                    </a:lnTo>
                    <a:lnTo>
                      <a:pt x="82" y="129"/>
                    </a:lnTo>
                    <a:lnTo>
                      <a:pt x="79" y="124"/>
                    </a:lnTo>
                    <a:lnTo>
                      <a:pt x="78" y="118"/>
                    </a:lnTo>
                    <a:lnTo>
                      <a:pt x="77" y="111"/>
                    </a:lnTo>
                    <a:lnTo>
                      <a:pt x="77" y="111"/>
                    </a:lnTo>
                    <a:lnTo>
                      <a:pt x="78" y="104"/>
                    </a:lnTo>
                    <a:lnTo>
                      <a:pt x="79" y="97"/>
                    </a:lnTo>
                    <a:lnTo>
                      <a:pt x="82" y="92"/>
                    </a:lnTo>
                    <a:lnTo>
                      <a:pt x="87" y="87"/>
                    </a:lnTo>
                    <a:lnTo>
                      <a:pt x="91" y="83"/>
                    </a:lnTo>
                    <a:lnTo>
                      <a:pt x="97" y="80"/>
                    </a:lnTo>
                    <a:lnTo>
                      <a:pt x="104" y="78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7" y="78"/>
                    </a:lnTo>
                    <a:lnTo>
                      <a:pt x="124" y="80"/>
                    </a:lnTo>
                    <a:lnTo>
                      <a:pt x="129" y="83"/>
                    </a:lnTo>
                    <a:lnTo>
                      <a:pt x="134" y="87"/>
                    </a:lnTo>
                    <a:lnTo>
                      <a:pt x="139" y="92"/>
                    </a:lnTo>
                    <a:lnTo>
                      <a:pt x="142" y="97"/>
                    </a:lnTo>
                    <a:lnTo>
                      <a:pt x="144" y="104"/>
                    </a:lnTo>
                    <a:lnTo>
                      <a:pt x="145" y="111"/>
                    </a:lnTo>
                    <a:lnTo>
                      <a:pt x="145" y="111"/>
                    </a:lnTo>
                    <a:lnTo>
                      <a:pt x="144" y="118"/>
                    </a:lnTo>
                    <a:lnTo>
                      <a:pt x="142" y="124"/>
                    </a:lnTo>
                    <a:lnTo>
                      <a:pt x="139" y="129"/>
                    </a:lnTo>
                    <a:lnTo>
                      <a:pt x="134" y="134"/>
                    </a:lnTo>
                    <a:lnTo>
                      <a:pt x="129" y="139"/>
                    </a:lnTo>
                    <a:lnTo>
                      <a:pt x="124" y="142"/>
                    </a:lnTo>
                    <a:lnTo>
                      <a:pt x="117" y="144"/>
                    </a:lnTo>
                    <a:lnTo>
                      <a:pt x="111" y="145"/>
                    </a:lnTo>
                    <a:lnTo>
                      <a:pt x="111" y="14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2" name="Freeform 188"/>
              <p:cNvSpPr>
                <a:spLocks noEditPoints="1"/>
              </p:cNvSpPr>
              <p:nvPr/>
            </p:nvSpPr>
            <p:spPr bwMode="auto">
              <a:xfrm>
                <a:off x="5072" y="2983"/>
                <a:ext cx="76" cy="76"/>
              </a:xfrm>
              <a:custGeom>
                <a:avLst/>
                <a:gdLst>
                  <a:gd name="T0" fmla="*/ 74 w 76"/>
                  <a:gd name="T1" fmla="*/ 22 h 76"/>
                  <a:gd name="T2" fmla="*/ 69 w 76"/>
                  <a:gd name="T3" fmla="*/ 18 h 76"/>
                  <a:gd name="T4" fmla="*/ 61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8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2 h 76"/>
                  <a:gd name="T28" fmla="*/ 3 w 76"/>
                  <a:gd name="T29" fmla="*/ 30 h 76"/>
                  <a:gd name="T30" fmla="*/ 6 w 76"/>
                  <a:gd name="T31" fmla="*/ 38 h 76"/>
                  <a:gd name="T32" fmla="*/ 5 w 76"/>
                  <a:gd name="T33" fmla="*/ 44 h 76"/>
                  <a:gd name="T34" fmla="*/ 0 w 76"/>
                  <a:gd name="T35" fmla="*/ 48 h 76"/>
                  <a:gd name="T36" fmla="*/ 4 w 76"/>
                  <a:gd name="T37" fmla="*/ 57 h 76"/>
                  <a:gd name="T38" fmla="*/ 13 w 76"/>
                  <a:gd name="T39" fmla="*/ 58 h 76"/>
                  <a:gd name="T40" fmla="*/ 17 w 76"/>
                  <a:gd name="T41" fmla="*/ 63 h 76"/>
                  <a:gd name="T42" fmla="*/ 18 w 76"/>
                  <a:gd name="T43" fmla="*/ 72 h 76"/>
                  <a:gd name="T44" fmla="*/ 28 w 76"/>
                  <a:gd name="T45" fmla="*/ 76 h 76"/>
                  <a:gd name="T46" fmla="*/ 32 w 76"/>
                  <a:gd name="T47" fmla="*/ 71 h 76"/>
                  <a:gd name="T48" fmla="*/ 38 w 76"/>
                  <a:gd name="T49" fmla="*/ 70 h 76"/>
                  <a:gd name="T50" fmla="*/ 46 w 76"/>
                  <a:gd name="T51" fmla="*/ 73 h 76"/>
                  <a:gd name="T52" fmla="*/ 53 w 76"/>
                  <a:gd name="T53" fmla="*/ 74 h 76"/>
                  <a:gd name="T54" fmla="*/ 56 w 76"/>
                  <a:gd name="T55" fmla="*/ 69 h 76"/>
                  <a:gd name="T56" fmla="*/ 61 w 76"/>
                  <a:gd name="T57" fmla="*/ 60 h 76"/>
                  <a:gd name="T58" fmla="*/ 66 w 76"/>
                  <a:gd name="T59" fmla="*/ 57 h 76"/>
                  <a:gd name="T60" fmla="*/ 72 w 76"/>
                  <a:gd name="T61" fmla="*/ 57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8 w 76"/>
                  <a:gd name="T73" fmla="*/ 42 h 76"/>
                  <a:gd name="T74" fmla="*/ 28 w 76"/>
                  <a:gd name="T75" fmla="*/ 33 h 76"/>
                  <a:gd name="T76" fmla="*/ 38 w 76"/>
                  <a:gd name="T77" fmla="*/ 27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2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3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3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3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30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7"/>
                    </a:lnTo>
                    <a:lnTo>
                      <a:pt x="18" y="10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5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5" y="44"/>
                    </a:lnTo>
                    <a:lnTo>
                      <a:pt x="3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7" y="56"/>
                    </a:lnTo>
                    <a:lnTo>
                      <a:pt x="10" y="57"/>
                    </a:lnTo>
                    <a:lnTo>
                      <a:pt x="13" y="58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9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3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0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3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9" y="63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63" y="58"/>
                    </a:lnTo>
                    <a:lnTo>
                      <a:pt x="66" y="57"/>
                    </a:lnTo>
                    <a:lnTo>
                      <a:pt x="69" y="56"/>
                    </a:lnTo>
                    <a:lnTo>
                      <a:pt x="72" y="57"/>
                    </a:lnTo>
                    <a:lnTo>
                      <a:pt x="72" y="57"/>
                    </a:lnTo>
                    <a:lnTo>
                      <a:pt x="74" y="53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30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4" y="48"/>
                    </a:lnTo>
                    <a:lnTo>
                      <a:pt x="30" y="46"/>
                    </a:lnTo>
                    <a:lnTo>
                      <a:pt x="28" y="42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8" y="33"/>
                    </a:lnTo>
                    <a:lnTo>
                      <a:pt x="30" y="3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3" name="Freeform 189"/>
              <p:cNvSpPr>
                <a:spLocks noEditPoints="1"/>
              </p:cNvSpPr>
              <p:nvPr/>
            </p:nvSpPr>
            <p:spPr bwMode="auto">
              <a:xfrm>
                <a:off x="5172" y="2844"/>
                <a:ext cx="76" cy="76"/>
              </a:xfrm>
              <a:custGeom>
                <a:avLst/>
                <a:gdLst>
                  <a:gd name="T0" fmla="*/ 74 w 76"/>
                  <a:gd name="T1" fmla="*/ 23 h 76"/>
                  <a:gd name="T2" fmla="*/ 69 w 76"/>
                  <a:gd name="T3" fmla="*/ 18 h 76"/>
                  <a:gd name="T4" fmla="*/ 60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7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3 h 76"/>
                  <a:gd name="T28" fmla="*/ 2 w 76"/>
                  <a:gd name="T29" fmla="*/ 29 h 76"/>
                  <a:gd name="T30" fmla="*/ 6 w 76"/>
                  <a:gd name="T31" fmla="*/ 38 h 76"/>
                  <a:gd name="T32" fmla="*/ 4 w 76"/>
                  <a:gd name="T33" fmla="*/ 44 h 76"/>
                  <a:gd name="T34" fmla="*/ 0 w 76"/>
                  <a:gd name="T35" fmla="*/ 48 h 76"/>
                  <a:gd name="T36" fmla="*/ 4 w 76"/>
                  <a:gd name="T37" fmla="*/ 58 h 76"/>
                  <a:gd name="T38" fmla="*/ 13 w 76"/>
                  <a:gd name="T39" fmla="*/ 59 h 76"/>
                  <a:gd name="T40" fmla="*/ 17 w 76"/>
                  <a:gd name="T41" fmla="*/ 63 h 76"/>
                  <a:gd name="T42" fmla="*/ 18 w 76"/>
                  <a:gd name="T43" fmla="*/ 72 h 76"/>
                  <a:gd name="T44" fmla="*/ 27 w 76"/>
                  <a:gd name="T45" fmla="*/ 76 h 76"/>
                  <a:gd name="T46" fmla="*/ 32 w 76"/>
                  <a:gd name="T47" fmla="*/ 71 h 76"/>
                  <a:gd name="T48" fmla="*/ 38 w 76"/>
                  <a:gd name="T49" fmla="*/ 69 h 76"/>
                  <a:gd name="T50" fmla="*/ 46 w 76"/>
                  <a:gd name="T51" fmla="*/ 73 h 76"/>
                  <a:gd name="T52" fmla="*/ 52 w 76"/>
                  <a:gd name="T53" fmla="*/ 74 h 76"/>
                  <a:gd name="T54" fmla="*/ 56 w 76"/>
                  <a:gd name="T55" fmla="*/ 69 h 76"/>
                  <a:gd name="T56" fmla="*/ 60 w 76"/>
                  <a:gd name="T57" fmla="*/ 60 h 76"/>
                  <a:gd name="T58" fmla="*/ 65 w 76"/>
                  <a:gd name="T59" fmla="*/ 57 h 76"/>
                  <a:gd name="T60" fmla="*/ 72 w 76"/>
                  <a:gd name="T61" fmla="*/ 58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6 w 76"/>
                  <a:gd name="T73" fmla="*/ 42 h 76"/>
                  <a:gd name="T74" fmla="*/ 26 w 76"/>
                  <a:gd name="T75" fmla="*/ 33 h 76"/>
                  <a:gd name="T76" fmla="*/ 38 w 76"/>
                  <a:gd name="T77" fmla="*/ 26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3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5" y="18"/>
                    </a:lnTo>
                    <a:lnTo>
                      <a:pt x="62" y="17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8" y="12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9"/>
                    </a:lnTo>
                    <a:lnTo>
                      <a:pt x="4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3" y="59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8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2" y="74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9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69"/>
                    </a:lnTo>
                    <a:lnTo>
                      <a:pt x="38" y="69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2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8" y="63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2" y="59"/>
                    </a:lnTo>
                    <a:lnTo>
                      <a:pt x="65" y="57"/>
                    </a:lnTo>
                    <a:lnTo>
                      <a:pt x="69" y="57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4" y="52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29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3" y="48"/>
                    </a:lnTo>
                    <a:lnTo>
                      <a:pt x="29" y="46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3"/>
                    </a:lnTo>
                    <a:lnTo>
                      <a:pt x="29" y="30"/>
                    </a:lnTo>
                    <a:lnTo>
                      <a:pt x="33" y="27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4" name="Freeform 190"/>
              <p:cNvSpPr>
                <a:spLocks/>
              </p:cNvSpPr>
              <p:nvPr/>
            </p:nvSpPr>
            <p:spPr bwMode="auto">
              <a:xfrm>
                <a:off x="477" y="44"/>
                <a:ext cx="111" cy="36"/>
              </a:xfrm>
              <a:custGeom>
                <a:avLst/>
                <a:gdLst>
                  <a:gd name="T0" fmla="*/ 111 w 111"/>
                  <a:gd name="T1" fmla="*/ 36 h 36"/>
                  <a:gd name="T2" fmla="*/ 109 w 111"/>
                  <a:gd name="T3" fmla="*/ 27 h 36"/>
                  <a:gd name="T4" fmla="*/ 109 w 111"/>
                  <a:gd name="T5" fmla="*/ 27 h 36"/>
                  <a:gd name="T6" fmla="*/ 106 w 111"/>
                  <a:gd name="T7" fmla="*/ 19 h 36"/>
                  <a:gd name="T8" fmla="*/ 104 w 111"/>
                  <a:gd name="T9" fmla="*/ 16 h 36"/>
                  <a:gd name="T10" fmla="*/ 102 w 111"/>
                  <a:gd name="T11" fmla="*/ 13 h 36"/>
                  <a:gd name="T12" fmla="*/ 102 w 111"/>
                  <a:gd name="T13" fmla="*/ 13 h 36"/>
                  <a:gd name="T14" fmla="*/ 101 w 111"/>
                  <a:gd name="T15" fmla="*/ 9 h 36"/>
                  <a:gd name="T16" fmla="*/ 97 w 111"/>
                  <a:gd name="T17" fmla="*/ 5 h 36"/>
                  <a:gd name="T18" fmla="*/ 93 w 111"/>
                  <a:gd name="T19" fmla="*/ 1 h 36"/>
                  <a:gd name="T20" fmla="*/ 88 w 111"/>
                  <a:gd name="T21" fmla="*/ 0 h 36"/>
                  <a:gd name="T22" fmla="*/ 23 w 111"/>
                  <a:gd name="T23" fmla="*/ 0 h 36"/>
                  <a:gd name="T24" fmla="*/ 23 w 111"/>
                  <a:gd name="T25" fmla="*/ 0 h 36"/>
                  <a:gd name="T26" fmla="*/ 18 w 111"/>
                  <a:gd name="T27" fmla="*/ 1 h 36"/>
                  <a:gd name="T28" fmla="*/ 14 w 111"/>
                  <a:gd name="T29" fmla="*/ 5 h 36"/>
                  <a:gd name="T30" fmla="*/ 11 w 111"/>
                  <a:gd name="T31" fmla="*/ 8 h 36"/>
                  <a:gd name="T32" fmla="*/ 10 w 111"/>
                  <a:gd name="T33" fmla="*/ 13 h 36"/>
                  <a:gd name="T34" fmla="*/ 10 w 111"/>
                  <a:gd name="T35" fmla="*/ 13 h 36"/>
                  <a:gd name="T36" fmla="*/ 8 w 111"/>
                  <a:gd name="T37" fmla="*/ 15 h 36"/>
                  <a:gd name="T38" fmla="*/ 5 w 111"/>
                  <a:gd name="T39" fmla="*/ 18 h 36"/>
                  <a:gd name="T40" fmla="*/ 4 w 111"/>
                  <a:gd name="T41" fmla="*/ 22 h 36"/>
                  <a:gd name="T42" fmla="*/ 3 w 111"/>
                  <a:gd name="T43" fmla="*/ 27 h 36"/>
                  <a:gd name="T44" fmla="*/ 0 w 111"/>
                  <a:gd name="T4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" h="36">
                    <a:moveTo>
                      <a:pt x="111" y="36"/>
                    </a:moveTo>
                    <a:lnTo>
                      <a:pt x="109" y="27"/>
                    </a:lnTo>
                    <a:lnTo>
                      <a:pt x="109" y="27"/>
                    </a:lnTo>
                    <a:lnTo>
                      <a:pt x="106" y="19"/>
                    </a:lnTo>
                    <a:lnTo>
                      <a:pt x="104" y="16"/>
                    </a:lnTo>
                    <a:lnTo>
                      <a:pt x="102" y="13"/>
                    </a:lnTo>
                    <a:lnTo>
                      <a:pt x="102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3" y="1"/>
                    </a:lnTo>
                    <a:lnTo>
                      <a:pt x="8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8"/>
                    </a:lnTo>
                    <a:lnTo>
                      <a:pt x="4" y="22"/>
                    </a:lnTo>
                    <a:lnTo>
                      <a:pt x="3" y="27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5" name="Freeform 191"/>
              <p:cNvSpPr>
                <a:spLocks/>
              </p:cNvSpPr>
              <p:nvPr/>
            </p:nvSpPr>
            <p:spPr bwMode="auto">
              <a:xfrm>
                <a:off x="488" y="68"/>
                <a:ext cx="88" cy="12"/>
              </a:xfrm>
              <a:custGeom>
                <a:avLst/>
                <a:gdLst>
                  <a:gd name="T0" fmla="*/ 0 w 88"/>
                  <a:gd name="T1" fmla="*/ 12 h 12"/>
                  <a:gd name="T2" fmla="*/ 2 w 88"/>
                  <a:gd name="T3" fmla="*/ 6 h 12"/>
                  <a:gd name="T4" fmla="*/ 2 w 88"/>
                  <a:gd name="T5" fmla="*/ 6 h 12"/>
                  <a:gd name="T6" fmla="*/ 3 w 88"/>
                  <a:gd name="T7" fmla="*/ 2 h 12"/>
                  <a:gd name="T8" fmla="*/ 4 w 88"/>
                  <a:gd name="T9" fmla="*/ 0 h 12"/>
                  <a:gd name="T10" fmla="*/ 4 w 88"/>
                  <a:gd name="T11" fmla="*/ 0 h 12"/>
                  <a:gd name="T12" fmla="*/ 8 w 88"/>
                  <a:gd name="T13" fmla="*/ 2 h 12"/>
                  <a:gd name="T14" fmla="*/ 12 w 88"/>
                  <a:gd name="T15" fmla="*/ 3 h 12"/>
                  <a:gd name="T16" fmla="*/ 77 w 88"/>
                  <a:gd name="T17" fmla="*/ 3 h 12"/>
                  <a:gd name="T18" fmla="*/ 77 w 88"/>
                  <a:gd name="T19" fmla="*/ 3 h 12"/>
                  <a:gd name="T20" fmla="*/ 81 w 88"/>
                  <a:gd name="T21" fmla="*/ 2 h 12"/>
                  <a:gd name="T22" fmla="*/ 85 w 88"/>
                  <a:gd name="T23" fmla="*/ 0 h 12"/>
                  <a:gd name="T24" fmla="*/ 85 w 88"/>
                  <a:gd name="T25" fmla="*/ 0 h 12"/>
                  <a:gd name="T26" fmla="*/ 86 w 88"/>
                  <a:gd name="T27" fmla="*/ 6 h 12"/>
                  <a:gd name="T28" fmla="*/ 88 w 88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2">
                    <a:moveTo>
                      <a:pt x="0" y="12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2" y="3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81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6" y="6"/>
                    </a:lnTo>
                    <a:lnTo>
                      <a:pt x="88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6" name="Freeform 192"/>
              <p:cNvSpPr>
                <a:spLocks/>
              </p:cNvSpPr>
              <p:nvPr/>
            </p:nvSpPr>
            <p:spPr bwMode="auto">
              <a:xfrm>
                <a:off x="392" y="88"/>
                <a:ext cx="281" cy="95"/>
              </a:xfrm>
              <a:custGeom>
                <a:avLst/>
                <a:gdLst>
                  <a:gd name="T0" fmla="*/ 262 w 281"/>
                  <a:gd name="T1" fmla="*/ 0 h 95"/>
                  <a:gd name="T2" fmla="*/ 19 w 281"/>
                  <a:gd name="T3" fmla="*/ 0 h 95"/>
                  <a:gd name="T4" fmla="*/ 19 w 281"/>
                  <a:gd name="T5" fmla="*/ 0 h 95"/>
                  <a:gd name="T6" fmla="*/ 16 w 281"/>
                  <a:gd name="T7" fmla="*/ 1 h 95"/>
                  <a:gd name="T8" fmla="*/ 12 w 281"/>
                  <a:gd name="T9" fmla="*/ 2 h 95"/>
                  <a:gd name="T10" fmla="*/ 9 w 281"/>
                  <a:gd name="T11" fmla="*/ 4 h 95"/>
                  <a:gd name="T12" fmla="*/ 6 w 281"/>
                  <a:gd name="T13" fmla="*/ 6 h 95"/>
                  <a:gd name="T14" fmla="*/ 3 w 281"/>
                  <a:gd name="T15" fmla="*/ 9 h 95"/>
                  <a:gd name="T16" fmla="*/ 1 w 281"/>
                  <a:gd name="T17" fmla="*/ 12 h 95"/>
                  <a:gd name="T18" fmla="*/ 0 w 281"/>
                  <a:gd name="T19" fmla="*/ 15 h 95"/>
                  <a:gd name="T20" fmla="*/ 0 w 281"/>
                  <a:gd name="T21" fmla="*/ 19 h 95"/>
                  <a:gd name="T22" fmla="*/ 0 w 281"/>
                  <a:gd name="T23" fmla="*/ 42 h 95"/>
                  <a:gd name="T24" fmla="*/ 0 w 281"/>
                  <a:gd name="T25" fmla="*/ 42 h 95"/>
                  <a:gd name="T26" fmla="*/ 0 w 281"/>
                  <a:gd name="T27" fmla="*/ 49 h 95"/>
                  <a:gd name="T28" fmla="*/ 1 w 281"/>
                  <a:gd name="T29" fmla="*/ 55 h 95"/>
                  <a:gd name="T30" fmla="*/ 1 w 281"/>
                  <a:gd name="T31" fmla="*/ 55 h 95"/>
                  <a:gd name="T32" fmla="*/ 2 w 281"/>
                  <a:gd name="T33" fmla="*/ 56 h 95"/>
                  <a:gd name="T34" fmla="*/ 2 w 281"/>
                  <a:gd name="T35" fmla="*/ 56 h 95"/>
                  <a:gd name="T36" fmla="*/ 5 w 281"/>
                  <a:gd name="T37" fmla="*/ 57 h 95"/>
                  <a:gd name="T38" fmla="*/ 9 w 281"/>
                  <a:gd name="T39" fmla="*/ 59 h 95"/>
                  <a:gd name="T40" fmla="*/ 20 w 281"/>
                  <a:gd name="T41" fmla="*/ 62 h 95"/>
                  <a:gd name="T42" fmla="*/ 124 w 281"/>
                  <a:gd name="T43" fmla="*/ 94 h 95"/>
                  <a:gd name="T44" fmla="*/ 124 w 281"/>
                  <a:gd name="T45" fmla="*/ 94 h 95"/>
                  <a:gd name="T46" fmla="*/ 127 w 281"/>
                  <a:gd name="T47" fmla="*/ 95 h 95"/>
                  <a:gd name="T48" fmla="*/ 127 w 281"/>
                  <a:gd name="T49" fmla="*/ 92 h 95"/>
                  <a:gd name="T50" fmla="*/ 127 w 281"/>
                  <a:gd name="T51" fmla="*/ 92 h 95"/>
                  <a:gd name="T52" fmla="*/ 128 w 281"/>
                  <a:gd name="T53" fmla="*/ 87 h 95"/>
                  <a:gd name="T54" fmla="*/ 131 w 281"/>
                  <a:gd name="T55" fmla="*/ 82 h 95"/>
                  <a:gd name="T56" fmla="*/ 135 w 281"/>
                  <a:gd name="T57" fmla="*/ 79 h 95"/>
                  <a:gd name="T58" fmla="*/ 140 w 281"/>
                  <a:gd name="T59" fmla="*/ 78 h 95"/>
                  <a:gd name="T60" fmla="*/ 140 w 281"/>
                  <a:gd name="T61" fmla="*/ 78 h 95"/>
                  <a:gd name="T62" fmla="*/ 146 w 281"/>
                  <a:gd name="T63" fmla="*/ 79 h 95"/>
                  <a:gd name="T64" fmla="*/ 151 w 281"/>
                  <a:gd name="T65" fmla="*/ 82 h 95"/>
                  <a:gd name="T66" fmla="*/ 154 w 281"/>
                  <a:gd name="T67" fmla="*/ 87 h 95"/>
                  <a:gd name="T68" fmla="*/ 155 w 281"/>
                  <a:gd name="T69" fmla="*/ 92 h 95"/>
                  <a:gd name="T70" fmla="*/ 155 w 281"/>
                  <a:gd name="T71" fmla="*/ 95 h 95"/>
                  <a:gd name="T72" fmla="*/ 155 w 281"/>
                  <a:gd name="T73" fmla="*/ 95 h 95"/>
                  <a:gd name="T74" fmla="*/ 158 w 281"/>
                  <a:gd name="T75" fmla="*/ 94 h 95"/>
                  <a:gd name="T76" fmla="*/ 262 w 281"/>
                  <a:gd name="T77" fmla="*/ 62 h 95"/>
                  <a:gd name="T78" fmla="*/ 262 w 281"/>
                  <a:gd name="T79" fmla="*/ 62 h 95"/>
                  <a:gd name="T80" fmla="*/ 273 w 281"/>
                  <a:gd name="T81" fmla="*/ 59 h 95"/>
                  <a:gd name="T82" fmla="*/ 276 w 281"/>
                  <a:gd name="T83" fmla="*/ 57 h 95"/>
                  <a:gd name="T84" fmla="*/ 279 w 281"/>
                  <a:gd name="T85" fmla="*/ 56 h 95"/>
                  <a:gd name="T86" fmla="*/ 279 w 281"/>
                  <a:gd name="T87" fmla="*/ 56 h 95"/>
                  <a:gd name="T88" fmla="*/ 280 w 281"/>
                  <a:gd name="T89" fmla="*/ 55 h 95"/>
                  <a:gd name="T90" fmla="*/ 280 w 281"/>
                  <a:gd name="T91" fmla="*/ 55 h 95"/>
                  <a:gd name="T92" fmla="*/ 281 w 281"/>
                  <a:gd name="T93" fmla="*/ 49 h 95"/>
                  <a:gd name="T94" fmla="*/ 281 w 281"/>
                  <a:gd name="T95" fmla="*/ 42 h 95"/>
                  <a:gd name="T96" fmla="*/ 281 w 281"/>
                  <a:gd name="T97" fmla="*/ 19 h 95"/>
                  <a:gd name="T98" fmla="*/ 281 w 281"/>
                  <a:gd name="T99" fmla="*/ 19 h 95"/>
                  <a:gd name="T100" fmla="*/ 281 w 281"/>
                  <a:gd name="T101" fmla="*/ 15 h 95"/>
                  <a:gd name="T102" fmla="*/ 280 w 281"/>
                  <a:gd name="T103" fmla="*/ 12 h 95"/>
                  <a:gd name="T104" fmla="*/ 278 w 281"/>
                  <a:gd name="T105" fmla="*/ 9 h 95"/>
                  <a:gd name="T106" fmla="*/ 276 w 281"/>
                  <a:gd name="T107" fmla="*/ 6 h 95"/>
                  <a:gd name="T108" fmla="*/ 273 w 281"/>
                  <a:gd name="T109" fmla="*/ 4 h 95"/>
                  <a:gd name="T110" fmla="*/ 270 w 281"/>
                  <a:gd name="T111" fmla="*/ 2 h 95"/>
                  <a:gd name="T112" fmla="*/ 266 w 281"/>
                  <a:gd name="T113" fmla="*/ 1 h 95"/>
                  <a:gd name="T114" fmla="*/ 262 w 281"/>
                  <a:gd name="T115" fmla="*/ 0 h 95"/>
                  <a:gd name="T116" fmla="*/ 262 w 281"/>
                  <a:gd name="T1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1" h="95">
                    <a:moveTo>
                      <a:pt x="262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5" y="57"/>
                    </a:lnTo>
                    <a:lnTo>
                      <a:pt x="9" y="59"/>
                    </a:lnTo>
                    <a:lnTo>
                      <a:pt x="20" y="62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7" y="95"/>
                    </a:lnTo>
                    <a:lnTo>
                      <a:pt x="127" y="92"/>
                    </a:lnTo>
                    <a:lnTo>
                      <a:pt x="127" y="92"/>
                    </a:lnTo>
                    <a:lnTo>
                      <a:pt x="128" y="87"/>
                    </a:lnTo>
                    <a:lnTo>
                      <a:pt x="131" y="82"/>
                    </a:lnTo>
                    <a:lnTo>
                      <a:pt x="135" y="79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6" y="79"/>
                    </a:lnTo>
                    <a:lnTo>
                      <a:pt x="151" y="82"/>
                    </a:lnTo>
                    <a:lnTo>
                      <a:pt x="154" y="87"/>
                    </a:lnTo>
                    <a:lnTo>
                      <a:pt x="155" y="92"/>
                    </a:lnTo>
                    <a:lnTo>
                      <a:pt x="155" y="95"/>
                    </a:lnTo>
                    <a:lnTo>
                      <a:pt x="155" y="95"/>
                    </a:lnTo>
                    <a:lnTo>
                      <a:pt x="158" y="94"/>
                    </a:lnTo>
                    <a:lnTo>
                      <a:pt x="262" y="62"/>
                    </a:lnTo>
                    <a:lnTo>
                      <a:pt x="262" y="62"/>
                    </a:lnTo>
                    <a:lnTo>
                      <a:pt x="273" y="59"/>
                    </a:lnTo>
                    <a:lnTo>
                      <a:pt x="276" y="57"/>
                    </a:lnTo>
                    <a:lnTo>
                      <a:pt x="279" y="56"/>
                    </a:lnTo>
                    <a:lnTo>
                      <a:pt x="279" y="56"/>
                    </a:lnTo>
                    <a:lnTo>
                      <a:pt x="280" y="55"/>
                    </a:lnTo>
                    <a:lnTo>
                      <a:pt x="280" y="55"/>
                    </a:lnTo>
                    <a:lnTo>
                      <a:pt x="281" y="49"/>
                    </a:lnTo>
                    <a:lnTo>
                      <a:pt x="281" y="42"/>
                    </a:lnTo>
                    <a:lnTo>
                      <a:pt x="281" y="19"/>
                    </a:lnTo>
                    <a:lnTo>
                      <a:pt x="281" y="19"/>
                    </a:lnTo>
                    <a:lnTo>
                      <a:pt x="281" y="15"/>
                    </a:lnTo>
                    <a:lnTo>
                      <a:pt x="280" y="12"/>
                    </a:lnTo>
                    <a:lnTo>
                      <a:pt x="278" y="9"/>
                    </a:lnTo>
                    <a:lnTo>
                      <a:pt x="276" y="6"/>
                    </a:lnTo>
                    <a:lnTo>
                      <a:pt x="273" y="4"/>
                    </a:lnTo>
                    <a:lnTo>
                      <a:pt x="270" y="2"/>
                    </a:lnTo>
                    <a:lnTo>
                      <a:pt x="266" y="1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7" name="Freeform 193"/>
              <p:cNvSpPr>
                <a:spLocks/>
              </p:cNvSpPr>
              <p:nvPr/>
            </p:nvSpPr>
            <p:spPr bwMode="auto">
              <a:xfrm>
                <a:off x="519" y="192"/>
                <a:ext cx="28" cy="20"/>
              </a:xfrm>
              <a:custGeom>
                <a:avLst/>
                <a:gdLst>
                  <a:gd name="T0" fmla="*/ 28 w 28"/>
                  <a:gd name="T1" fmla="*/ 0 h 20"/>
                  <a:gd name="T2" fmla="*/ 28 w 28"/>
                  <a:gd name="T3" fmla="*/ 7 h 20"/>
                  <a:gd name="T4" fmla="*/ 28 w 28"/>
                  <a:gd name="T5" fmla="*/ 7 h 20"/>
                  <a:gd name="T6" fmla="*/ 27 w 28"/>
                  <a:gd name="T7" fmla="*/ 12 h 20"/>
                  <a:gd name="T8" fmla="*/ 24 w 28"/>
                  <a:gd name="T9" fmla="*/ 16 h 20"/>
                  <a:gd name="T10" fmla="*/ 19 w 28"/>
                  <a:gd name="T11" fmla="*/ 19 h 20"/>
                  <a:gd name="T12" fmla="*/ 13 w 28"/>
                  <a:gd name="T13" fmla="*/ 20 h 20"/>
                  <a:gd name="T14" fmla="*/ 13 w 28"/>
                  <a:gd name="T15" fmla="*/ 20 h 20"/>
                  <a:gd name="T16" fmla="*/ 8 w 28"/>
                  <a:gd name="T17" fmla="*/ 19 h 20"/>
                  <a:gd name="T18" fmla="*/ 4 w 28"/>
                  <a:gd name="T19" fmla="*/ 16 h 20"/>
                  <a:gd name="T20" fmla="*/ 1 w 28"/>
                  <a:gd name="T21" fmla="*/ 12 h 20"/>
                  <a:gd name="T22" fmla="*/ 0 w 28"/>
                  <a:gd name="T23" fmla="*/ 7 h 20"/>
                  <a:gd name="T24" fmla="*/ 0 w 28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0">
                    <a:moveTo>
                      <a:pt x="28" y="0"/>
                    </a:moveTo>
                    <a:lnTo>
                      <a:pt x="28" y="7"/>
                    </a:lnTo>
                    <a:lnTo>
                      <a:pt x="28" y="7"/>
                    </a:lnTo>
                    <a:lnTo>
                      <a:pt x="27" y="12"/>
                    </a:lnTo>
                    <a:lnTo>
                      <a:pt x="24" y="16"/>
                    </a:lnTo>
                    <a:lnTo>
                      <a:pt x="19" y="19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8" y="19"/>
                    </a:lnTo>
                    <a:lnTo>
                      <a:pt x="4" y="16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8" name="Freeform 194"/>
              <p:cNvSpPr>
                <a:spLocks/>
              </p:cNvSpPr>
              <p:nvPr/>
            </p:nvSpPr>
            <p:spPr bwMode="auto">
              <a:xfrm>
                <a:off x="394" y="153"/>
                <a:ext cx="277" cy="138"/>
              </a:xfrm>
              <a:custGeom>
                <a:avLst/>
                <a:gdLst>
                  <a:gd name="T0" fmla="*/ 0 w 277"/>
                  <a:gd name="T1" fmla="*/ 0 h 138"/>
                  <a:gd name="T2" fmla="*/ 0 w 277"/>
                  <a:gd name="T3" fmla="*/ 119 h 138"/>
                  <a:gd name="T4" fmla="*/ 0 w 277"/>
                  <a:gd name="T5" fmla="*/ 119 h 138"/>
                  <a:gd name="T6" fmla="*/ 0 w 277"/>
                  <a:gd name="T7" fmla="*/ 123 h 138"/>
                  <a:gd name="T8" fmla="*/ 1 w 277"/>
                  <a:gd name="T9" fmla="*/ 126 h 138"/>
                  <a:gd name="T10" fmla="*/ 4 w 277"/>
                  <a:gd name="T11" fmla="*/ 129 h 138"/>
                  <a:gd name="T12" fmla="*/ 6 w 277"/>
                  <a:gd name="T13" fmla="*/ 132 h 138"/>
                  <a:gd name="T14" fmla="*/ 9 w 277"/>
                  <a:gd name="T15" fmla="*/ 134 h 138"/>
                  <a:gd name="T16" fmla="*/ 12 w 277"/>
                  <a:gd name="T17" fmla="*/ 136 h 138"/>
                  <a:gd name="T18" fmla="*/ 16 w 277"/>
                  <a:gd name="T19" fmla="*/ 137 h 138"/>
                  <a:gd name="T20" fmla="*/ 20 w 277"/>
                  <a:gd name="T21" fmla="*/ 138 h 138"/>
                  <a:gd name="T22" fmla="*/ 258 w 277"/>
                  <a:gd name="T23" fmla="*/ 138 h 138"/>
                  <a:gd name="T24" fmla="*/ 258 w 277"/>
                  <a:gd name="T25" fmla="*/ 138 h 138"/>
                  <a:gd name="T26" fmla="*/ 262 w 277"/>
                  <a:gd name="T27" fmla="*/ 137 h 138"/>
                  <a:gd name="T28" fmla="*/ 265 w 277"/>
                  <a:gd name="T29" fmla="*/ 136 h 138"/>
                  <a:gd name="T30" fmla="*/ 269 w 277"/>
                  <a:gd name="T31" fmla="*/ 134 h 138"/>
                  <a:gd name="T32" fmla="*/ 271 w 277"/>
                  <a:gd name="T33" fmla="*/ 132 h 138"/>
                  <a:gd name="T34" fmla="*/ 274 w 277"/>
                  <a:gd name="T35" fmla="*/ 129 h 138"/>
                  <a:gd name="T36" fmla="*/ 275 w 277"/>
                  <a:gd name="T37" fmla="*/ 126 h 138"/>
                  <a:gd name="T38" fmla="*/ 276 w 277"/>
                  <a:gd name="T39" fmla="*/ 123 h 138"/>
                  <a:gd name="T40" fmla="*/ 277 w 277"/>
                  <a:gd name="T41" fmla="*/ 119 h 138"/>
                  <a:gd name="T42" fmla="*/ 277 w 277"/>
                  <a:gd name="T4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7" h="138">
                    <a:moveTo>
                      <a:pt x="0" y="0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1" y="126"/>
                    </a:lnTo>
                    <a:lnTo>
                      <a:pt x="4" y="129"/>
                    </a:lnTo>
                    <a:lnTo>
                      <a:pt x="6" y="132"/>
                    </a:lnTo>
                    <a:lnTo>
                      <a:pt x="9" y="134"/>
                    </a:lnTo>
                    <a:lnTo>
                      <a:pt x="12" y="136"/>
                    </a:lnTo>
                    <a:lnTo>
                      <a:pt x="16" y="137"/>
                    </a:lnTo>
                    <a:lnTo>
                      <a:pt x="20" y="138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62" y="137"/>
                    </a:lnTo>
                    <a:lnTo>
                      <a:pt x="265" y="136"/>
                    </a:lnTo>
                    <a:lnTo>
                      <a:pt x="269" y="134"/>
                    </a:lnTo>
                    <a:lnTo>
                      <a:pt x="271" y="132"/>
                    </a:lnTo>
                    <a:lnTo>
                      <a:pt x="274" y="129"/>
                    </a:lnTo>
                    <a:lnTo>
                      <a:pt x="275" y="126"/>
                    </a:lnTo>
                    <a:lnTo>
                      <a:pt x="276" y="123"/>
                    </a:lnTo>
                    <a:lnTo>
                      <a:pt x="277" y="119"/>
                    </a:lnTo>
                    <a:lnTo>
                      <a:pt x="27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9" name="Freeform 195"/>
              <p:cNvSpPr>
                <a:spLocks/>
              </p:cNvSpPr>
              <p:nvPr/>
            </p:nvSpPr>
            <p:spPr bwMode="auto">
              <a:xfrm>
                <a:off x="191" y="799"/>
                <a:ext cx="89" cy="90"/>
              </a:xfrm>
              <a:custGeom>
                <a:avLst/>
                <a:gdLst>
                  <a:gd name="T0" fmla="*/ 89 w 89"/>
                  <a:gd name="T1" fmla="*/ 3 h 90"/>
                  <a:gd name="T2" fmla="*/ 89 w 89"/>
                  <a:gd name="T3" fmla="*/ 3 h 90"/>
                  <a:gd name="T4" fmla="*/ 84 w 89"/>
                  <a:gd name="T5" fmla="*/ 14 h 90"/>
                  <a:gd name="T6" fmla="*/ 79 w 89"/>
                  <a:gd name="T7" fmla="*/ 25 h 90"/>
                  <a:gd name="T8" fmla="*/ 76 w 89"/>
                  <a:gd name="T9" fmla="*/ 38 h 90"/>
                  <a:gd name="T10" fmla="*/ 75 w 89"/>
                  <a:gd name="T11" fmla="*/ 53 h 90"/>
                  <a:gd name="T12" fmla="*/ 75 w 89"/>
                  <a:gd name="T13" fmla="*/ 53 h 90"/>
                  <a:gd name="T14" fmla="*/ 76 w 89"/>
                  <a:gd name="T15" fmla="*/ 66 h 90"/>
                  <a:gd name="T16" fmla="*/ 77 w 89"/>
                  <a:gd name="T17" fmla="*/ 75 h 90"/>
                  <a:gd name="T18" fmla="*/ 77 w 89"/>
                  <a:gd name="T19" fmla="*/ 75 h 90"/>
                  <a:gd name="T20" fmla="*/ 77 w 89"/>
                  <a:gd name="T21" fmla="*/ 82 h 90"/>
                  <a:gd name="T22" fmla="*/ 74 w 89"/>
                  <a:gd name="T23" fmla="*/ 86 h 90"/>
                  <a:gd name="T24" fmla="*/ 70 w 89"/>
                  <a:gd name="T25" fmla="*/ 89 h 90"/>
                  <a:gd name="T26" fmla="*/ 65 w 89"/>
                  <a:gd name="T27" fmla="*/ 90 h 90"/>
                  <a:gd name="T28" fmla="*/ 26 w 89"/>
                  <a:gd name="T29" fmla="*/ 90 h 90"/>
                  <a:gd name="T30" fmla="*/ 26 w 89"/>
                  <a:gd name="T31" fmla="*/ 90 h 90"/>
                  <a:gd name="T32" fmla="*/ 20 w 89"/>
                  <a:gd name="T33" fmla="*/ 89 h 90"/>
                  <a:gd name="T34" fmla="*/ 16 w 89"/>
                  <a:gd name="T35" fmla="*/ 86 h 90"/>
                  <a:gd name="T36" fmla="*/ 14 w 89"/>
                  <a:gd name="T37" fmla="*/ 82 h 90"/>
                  <a:gd name="T38" fmla="*/ 14 w 89"/>
                  <a:gd name="T39" fmla="*/ 75 h 90"/>
                  <a:gd name="T40" fmla="*/ 14 w 89"/>
                  <a:gd name="T41" fmla="*/ 75 h 90"/>
                  <a:gd name="T42" fmla="*/ 16 w 89"/>
                  <a:gd name="T43" fmla="*/ 51 h 90"/>
                  <a:gd name="T44" fmla="*/ 16 w 89"/>
                  <a:gd name="T45" fmla="*/ 51 h 90"/>
                  <a:gd name="T46" fmla="*/ 5 w 89"/>
                  <a:gd name="T47" fmla="*/ 46 h 90"/>
                  <a:gd name="T48" fmla="*/ 0 w 89"/>
                  <a:gd name="T49" fmla="*/ 43 h 90"/>
                  <a:gd name="T50" fmla="*/ 0 w 89"/>
                  <a:gd name="T51" fmla="*/ 43 h 90"/>
                  <a:gd name="T52" fmla="*/ 6 w 89"/>
                  <a:gd name="T53" fmla="*/ 33 h 90"/>
                  <a:gd name="T54" fmla="*/ 12 w 89"/>
                  <a:gd name="T55" fmla="*/ 23 h 90"/>
                  <a:gd name="T56" fmla="*/ 17 w 89"/>
                  <a:gd name="T57" fmla="*/ 12 h 90"/>
                  <a:gd name="T58" fmla="*/ 20 w 89"/>
                  <a:gd name="T5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90">
                    <a:moveTo>
                      <a:pt x="89" y="3"/>
                    </a:moveTo>
                    <a:lnTo>
                      <a:pt x="89" y="3"/>
                    </a:lnTo>
                    <a:lnTo>
                      <a:pt x="84" y="14"/>
                    </a:lnTo>
                    <a:lnTo>
                      <a:pt x="79" y="25"/>
                    </a:lnTo>
                    <a:lnTo>
                      <a:pt x="76" y="38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6" y="66"/>
                    </a:lnTo>
                    <a:lnTo>
                      <a:pt x="77" y="75"/>
                    </a:lnTo>
                    <a:lnTo>
                      <a:pt x="77" y="75"/>
                    </a:lnTo>
                    <a:lnTo>
                      <a:pt x="77" y="82"/>
                    </a:lnTo>
                    <a:lnTo>
                      <a:pt x="74" y="86"/>
                    </a:lnTo>
                    <a:lnTo>
                      <a:pt x="70" y="89"/>
                    </a:lnTo>
                    <a:lnTo>
                      <a:pt x="65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0" y="89"/>
                    </a:lnTo>
                    <a:lnTo>
                      <a:pt x="16" y="86"/>
                    </a:lnTo>
                    <a:lnTo>
                      <a:pt x="14" y="82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5" y="46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6" y="33"/>
                    </a:lnTo>
                    <a:lnTo>
                      <a:pt x="12" y="23"/>
                    </a:lnTo>
                    <a:lnTo>
                      <a:pt x="17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0" name="Freeform 196"/>
              <p:cNvSpPr>
                <a:spLocks/>
              </p:cNvSpPr>
              <p:nvPr/>
            </p:nvSpPr>
            <p:spPr bwMode="auto">
              <a:xfrm>
                <a:off x="40" y="714"/>
                <a:ext cx="30" cy="56"/>
              </a:xfrm>
              <a:custGeom>
                <a:avLst/>
                <a:gdLst>
                  <a:gd name="T0" fmla="*/ 30 w 30"/>
                  <a:gd name="T1" fmla="*/ 56 h 56"/>
                  <a:gd name="T2" fmla="*/ 0 w 30"/>
                  <a:gd name="T3" fmla="*/ 49 h 56"/>
                  <a:gd name="T4" fmla="*/ 0 w 30"/>
                  <a:gd name="T5" fmla="*/ 7 h 56"/>
                  <a:gd name="T6" fmla="*/ 30 w 30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6">
                    <a:moveTo>
                      <a:pt x="30" y="56"/>
                    </a:moveTo>
                    <a:lnTo>
                      <a:pt x="0" y="49"/>
                    </a:lnTo>
                    <a:lnTo>
                      <a:pt x="0" y="7"/>
                    </a:lnTo>
                    <a:lnTo>
                      <a:pt x="3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1" name="Freeform 197"/>
              <p:cNvSpPr>
                <a:spLocks/>
              </p:cNvSpPr>
              <p:nvPr/>
            </p:nvSpPr>
            <p:spPr bwMode="auto">
              <a:xfrm>
                <a:off x="117" y="692"/>
                <a:ext cx="217" cy="128"/>
              </a:xfrm>
              <a:custGeom>
                <a:avLst/>
                <a:gdLst>
                  <a:gd name="T0" fmla="*/ 112 w 217"/>
                  <a:gd name="T1" fmla="*/ 6 h 128"/>
                  <a:gd name="T2" fmla="*/ 112 w 217"/>
                  <a:gd name="T3" fmla="*/ 6 h 128"/>
                  <a:gd name="T4" fmla="*/ 112 w 217"/>
                  <a:gd name="T5" fmla="*/ 6 h 128"/>
                  <a:gd name="T6" fmla="*/ 112 w 217"/>
                  <a:gd name="T7" fmla="*/ 6 h 128"/>
                  <a:gd name="T8" fmla="*/ 115 w 217"/>
                  <a:gd name="T9" fmla="*/ 3 h 128"/>
                  <a:gd name="T10" fmla="*/ 118 w 217"/>
                  <a:gd name="T11" fmla="*/ 1 h 128"/>
                  <a:gd name="T12" fmla="*/ 121 w 217"/>
                  <a:gd name="T13" fmla="*/ 0 h 128"/>
                  <a:gd name="T14" fmla="*/ 125 w 217"/>
                  <a:gd name="T15" fmla="*/ 0 h 128"/>
                  <a:gd name="T16" fmla="*/ 186 w 217"/>
                  <a:gd name="T17" fmla="*/ 0 h 128"/>
                  <a:gd name="T18" fmla="*/ 186 w 217"/>
                  <a:gd name="T19" fmla="*/ 0 h 128"/>
                  <a:gd name="T20" fmla="*/ 190 w 217"/>
                  <a:gd name="T21" fmla="*/ 0 h 128"/>
                  <a:gd name="T22" fmla="*/ 194 w 217"/>
                  <a:gd name="T23" fmla="*/ 1 h 128"/>
                  <a:gd name="T24" fmla="*/ 197 w 217"/>
                  <a:gd name="T25" fmla="*/ 3 h 128"/>
                  <a:gd name="T26" fmla="*/ 200 w 217"/>
                  <a:gd name="T27" fmla="*/ 6 h 128"/>
                  <a:gd name="T28" fmla="*/ 203 w 217"/>
                  <a:gd name="T29" fmla="*/ 9 h 128"/>
                  <a:gd name="T30" fmla="*/ 205 w 217"/>
                  <a:gd name="T31" fmla="*/ 13 h 128"/>
                  <a:gd name="T32" fmla="*/ 206 w 217"/>
                  <a:gd name="T33" fmla="*/ 16 h 128"/>
                  <a:gd name="T34" fmla="*/ 206 w 217"/>
                  <a:gd name="T35" fmla="*/ 20 h 128"/>
                  <a:gd name="T36" fmla="*/ 206 w 217"/>
                  <a:gd name="T37" fmla="*/ 33 h 128"/>
                  <a:gd name="T38" fmla="*/ 206 w 217"/>
                  <a:gd name="T39" fmla="*/ 35 h 128"/>
                  <a:gd name="T40" fmla="*/ 206 w 217"/>
                  <a:gd name="T41" fmla="*/ 35 h 128"/>
                  <a:gd name="T42" fmla="*/ 211 w 217"/>
                  <a:gd name="T43" fmla="*/ 37 h 128"/>
                  <a:gd name="T44" fmla="*/ 214 w 217"/>
                  <a:gd name="T45" fmla="*/ 42 h 128"/>
                  <a:gd name="T46" fmla="*/ 216 w 217"/>
                  <a:gd name="T47" fmla="*/ 46 h 128"/>
                  <a:gd name="T48" fmla="*/ 217 w 217"/>
                  <a:gd name="T49" fmla="*/ 50 h 128"/>
                  <a:gd name="T50" fmla="*/ 217 w 217"/>
                  <a:gd name="T51" fmla="*/ 50 h 128"/>
                  <a:gd name="T52" fmla="*/ 216 w 217"/>
                  <a:gd name="T53" fmla="*/ 55 h 128"/>
                  <a:gd name="T54" fmla="*/ 214 w 217"/>
                  <a:gd name="T55" fmla="*/ 59 h 128"/>
                  <a:gd name="T56" fmla="*/ 211 w 217"/>
                  <a:gd name="T57" fmla="*/ 63 h 128"/>
                  <a:gd name="T58" fmla="*/ 206 w 217"/>
                  <a:gd name="T59" fmla="*/ 65 h 128"/>
                  <a:gd name="T60" fmla="*/ 206 w 217"/>
                  <a:gd name="T61" fmla="*/ 67 h 128"/>
                  <a:gd name="T62" fmla="*/ 206 w 217"/>
                  <a:gd name="T63" fmla="*/ 81 h 128"/>
                  <a:gd name="T64" fmla="*/ 206 w 217"/>
                  <a:gd name="T65" fmla="*/ 81 h 128"/>
                  <a:gd name="T66" fmla="*/ 206 w 217"/>
                  <a:gd name="T67" fmla="*/ 85 h 128"/>
                  <a:gd name="T68" fmla="*/ 205 w 217"/>
                  <a:gd name="T69" fmla="*/ 89 h 128"/>
                  <a:gd name="T70" fmla="*/ 203 w 217"/>
                  <a:gd name="T71" fmla="*/ 92 h 128"/>
                  <a:gd name="T72" fmla="*/ 200 w 217"/>
                  <a:gd name="T73" fmla="*/ 95 h 128"/>
                  <a:gd name="T74" fmla="*/ 197 w 217"/>
                  <a:gd name="T75" fmla="*/ 97 h 128"/>
                  <a:gd name="T76" fmla="*/ 194 w 217"/>
                  <a:gd name="T77" fmla="*/ 99 h 128"/>
                  <a:gd name="T78" fmla="*/ 190 w 217"/>
                  <a:gd name="T79" fmla="*/ 100 h 128"/>
                  <a:gd name="T80" fmla="*/ 186 w 217"/>
                  <a:gd name="T81" fmla="*/ 101 h 128"/>
                  <a:gd name="T82" fmla="*/ 125 w 217"/>
                  <a:gd name="T83" fmla="*/ 101 h 128"/>
                  <a:gd name="T84" fmla="*/ 125 w 217"/>
                  <a:gd name="T85" fmla="*/ 101 h 128"/>
                  <a:gd name="T86" fmla="*/ 121 w 217"/>
                  <a:gd name="T87" fmla="*/ 100 h 128"/>
                  <a:gd name="T88" fmla="*/ 118 w 217"/>
                  <a:gd name="T89" fmla="*/ 99 h 128"/>
                  <a:gd name="T90" fmla="*/ 115 w 217"/>
                  <a:gd name="T91" fmla="*/ 98 h 128"/>
                  <a:gd name="T92" fmla="*/ 112 w 217"/>
                  <a:gd name="T93" fmla="*/ 95 h 128"/>
                  <a:gd name="T94" fmla="*/ 112 w 217"/>
                  <a:gd name="T95" fmla="*/ 95 h 128"/>
                  <a:gd name="T96" fmla="*/ 83 w 217"/>
                  <a:gd name="T97" fmla="*/ 100 h 128"/>
                  <a:gd name="T98" fmla="*/ 68 w 217"/>
                  <a:gd name="T99" fmla="*/ 103 h 128"/>
                  <a:gd name="T100" fmla="*/ 53 w 217"/>
                  <a:gd name="T101" fmla="*/ 106 h 128"/>
                  <a:gd name="T102" fmla="*/ 40 w 217"/>
                  <a:gd name="T103" fmla="*/ 110 h 128"/>
                  <a:gd name="T104" fmla="*/ 25 w 217"/>
                  <a:gd name="T105" fmla="*/ 116 h 128"/>
                  <a:gd name="T106" fmla="*/ 13 w 217"/>
                  <a:gd name="T107" fmla="*/ 122 h 128"/>
                  <a:gd name="T108" fmla="*/ 0 w 217"/>
                  <a:gd name="T10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128">
                    <a:moveTo>
                      <a:pt x="112" y="6"/>
                    </a:moveTo>
                    <a:lnTo>
                      <a:pt x="112" y="6"/>
                    </a:lnTo>
                    <a:lnTo>
                      <a:pt x="112" y="6"/>
                    </a:lnTo>
                    <a:lnTo>
                      <a:pt x="112" y="6"/>
                    </a:lnTo>
                    <a:lnTo>
                      <a:pt x="115" y="3"/>
                    </a:lnTo>
                    <a:lnTo>
                      <a:pt x="118" y="1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90" y="0"/>
                    </a:lnTo>
                    <a:lnTo>
                      <a:pt x="194" y="1"/>
                    </a:lnTo>
                    <a:lnTo>
                      <a:pt x="197" y="3"/>
                    </a:lnTo>
                    <a:lnTo>
                      <a:pt x="200" y="6"/>
                    </a:lnTo>
                    <a:lnTo>
                      <a:pt x="203" y="9"/>
                    </a:lnTo>
                    <a:lnTo>
                      <a:pt x="205" y="13"/>
                    </a:lnTo>
                    <a:lnTo>
                      <a:pt x="206" y="16"/>
                    </a:lnTo>
                    <a:lnTo>
                      <a:pt x="206" y="20"/>
                    </a:lnTo>
                    <a:lnTo>
                      <a:pt x="206" y="33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11" y="37"/>
                    </a:lnTo>
                    <a:lnTo>
                      <a:pt x="214" y="42"/>
                    </a:lnTo>
                    <a:lnTo>
                      <a:pt x="216" y="46"/>
                    </a:lnTo>
                    <a:lnTo>
                      <a:pt x="217" y="50"/>
                    </a:lnTo>
                    <a:lnTo>
                      <a:pt x="217" y="50"/>
                    </a:lnTo>
                    <a:lnTo>
                      <a:pt x="216" y="55"/>
                    </a:lnTo>
                    <a:lnTo>
                      <a:pt x="214" y="59"/>
                    </a:lnTo>
                    <a:lnTo>
                      <a:pt x="211" y="63"/>
                    </a:lnTo>
                    <a:lnTo>
                      <a:pt x="206" y="65"/>
                    </a:lnTo>
                    <a:lnTo>
                      <a:pt x="206" y="67"/>
                    </a:lnTo>
                    <a:lnTo>
                      <a:pt x="206" y="81"/>
                    </a:lnTo>
                    <a:lnTo>
                      <a:pt x="206" y="81"/>
                    </a:lnTo>
                    <a:lnTo>
                      <a:pt x="206" y="85"/>
                    </a:lnTo>
                    <a:lnTo>
                      <a:pt x="205" y="89"/>
                    </a:lnTo>
                    <a:lnTo>
                      <a:pt x="203" y="92"/>
                    </a:lnTo>
                    <a:lnTo>
                      <a:pt x="200" y="95"/>
                    </a:lnTo>
                    <a:lnTo>
                      <a:pt x="197" y="97"/>
                    </a:lnTo>
                    <a:lnTo>
                      <a:pt x="194" y="99"/>
                    </a:lnTo>
                    <a:lnTo>
                      <a:pt x="190" y="100"/>
                    </a:lnTo>
                    <a:lnTo>
                      <a:pt x="186" y="101"/>
                    </a:lnTo>
                    <a:lnTo>
                      <a:pt x="125" y="101"/>
                    </a:lnTo>
                    <a:lnTo>
                      <a:pt x="125" y="101"/>
                    </a:lnTo>
                    <a:lnTo>
                      <a:pt x="121" y="100"/>
                    </a:lnTo>
                    <a:lnTo>
                      <a:pt x="118" y="99"/>
                    </a:lnTo>
                    <a:lnTo>
                      <a:pt x="115" y="98"/>
                    </a:lnTo>
                    <a:lnTo>
                      <a:pt x="112" y="95"/>
                    </a:lnTo>
                    <a:lnTo>
                      <a:pt x="112" y="95"/>
                    </a:lnTo>
                    <a:lnTo>
                      <a:pt x="83" y="100"/>
                    </a:lnTo>
                    <a:lnTo>
                      <a:pt x="68" y="103"/>
                    </a:lnTo>
                    <a:lnTo>
                      <a:pt x="53" y="106"/>
                    </a:lnTo>
                    <a:lnTo>
                      <a:pt x="40" y="110"/>
                    </a:lnTo>
                    <a:lnTo>
                      <a:pt x="25" y="116"/>
                    </a:lnTo>
                    <a:lnTo>
                      <a:pt x="13" y="122"/>
                    </a:lnTo>
                    <a:lnTo>
                      <a:pt x="0" y="1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2" name="Freeform 198"/>
              <p:cNvSpPr>
                <a:spLocks/>
              </p:cNvSpPr>
              <p:nvPr/>
            </p:nvSpPr>
            <p:spPr bwMode="auto">
              <a:xfrm>
                <a:off x="117" y="665"/>
                <a:ext cx="103" cy="57"/>
              </a:xfrm>
              <a:custGeom>
                <a:avLst/>
                <a:gdLst>
                  <a:gd name="T0" fmla="*/ 0 w 103"/>
                  <a:gd name="T1" fmla="*/ 0 h 57"/>
                  <a:gd name="T2" fmla="*/ 0 w 103"/>
                  <a:gd name="T3" fmla="*/ 0 h 57"/>
                  <a:gd name="T4" fmla="*/ 12 w 103"/>
                  <a:gd name="T5" fmla="*/ 6 h 57"/>
                  <a:gd name="T6" fmla="*/ 23 w 103"/>
                  <a:gd name="T7" fmla="*/ 11 h 57"/>
                  <a:gd name="T8" fmla="*/ 36 w 103"/>
                  <a:gd name="T9" fmla="*/ 16 h 57"/>
                  <a:gd name="T10" fmla="*/ 49 w 103"/>
                  <a:gd name="T11" fmla="*/ 20 h 57"/>
                  <a:gd name="T12" fmla="*/ 76 w 103"/>
                  <a:gd name="T13" fmla="*/ 26 h 57"/>
                  <a:gd name="T14" fmla="*/ 103 w 103"/>
                  <a:gd name="T15" fmla="*/ 32 h 57"/>
                  <a:gd name="T16" fmla="*/ 103 w 103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57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6" y="16"/>
                    </a:lnTo>
                    <a:lnTo>
                      <a:pt x="49" y="20"/>
                    </a:lnTo>
                    <a:lnTo>
                      <a:pt x="76" y="26"/>
                    </a:lnTo>
                    <a:lnTo>
                      <a:pt x="103" y="32"/>
                    </a:lnTo>
                    <a:lnTo>
                      <a:pt x="103" y="5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3" name="Rectangle 199"/>
              <p:cNvSpPr>
                <a:spLocks noChangeArrowheads="1"/>
              </p:cNvSpPr>
              <p:nvPr/>
            </p:nvSpPr>
            <p:spPr bwMode="auto">
              <a:xfrm>
                <a:off x="78" y="646"/>
                <a:ext cx="32" cy="192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4" name="Freeform 200"/>
              <p:cNvSpPr>
                <a:spLocks/>
              </p:cNvSpPr>
              <p:nvPr/>
            </p:nvSpPr>
            <p:spPr bwMode="auto">
              <a:xfrm>
                <a:off x="4366" y="2469"/>
                <a:ext cx="82" cy="95"/>
              </a:xfrm>
              <a:custGeom>
                <a:avLst/>
                <a:gdLst>
                  <a:gd name="T0" fmla="*/ 0 w 82"/>
                  <a:gd name="T1" fmla="*/ 23 h 95"/>
                  <a:gd name="T2" fmla="*/ 0 w 82"/>
                  <a:gd name="T3" fmla="*/ 23 h 95"/>
                  <a:gd name="T4" fmla="*/ 24 w 82"/>
                  <a:gd name="T5" fmla="*/ 57 h 95"/>
                  <a:gd name="T6" fmla="*/ 34 w 82"/>
                  <a:gd name="T7" fmla="*/ 73 h 95"/>
                  <a:gd name="T8" fmla="*/ 45 w 82"/>
                  <a:gd name="T9" fmla="*/ 85 h 95"/>
                  <a:gd name="T10" fmla="*/ 45 w 82"/>
                  <a:gd name="T11" fmla="*/ 85 h 95"/>
                  <a:gd name="T12" fmla="*/ 49 w 82"/>
                  <a:gd name="T13" fmla="*/ 89 h 95"/>
                  <a:gd name="T14" fmla="*/ 53 w 82"/>
                  <a:gd name="T15" fmla="*/ 92 h 95"/>
                  <a:gd name="T16" fmla="*/ 57 w 82"/>
                  <a:gd name="T17" fmla="*/ 94 h 95"/>
                  <a:gd name="T18" fmla="*/ 61 w 82"/>
                  <a:gd name="T19" fmla="*/ 95 h 95"/>
                  <a:gd name="T20" fmla="*/ 65 w 82"/>
                  <a:gd name="T21" fmla="*/ 95 h 95"/>
                  <a:gd name="T22" fmla="*/ 69 w 82"/>
                  <a:gd name="T23" fmla="*/ 94 h 95"/>
                  <a:gd name="T24" fmla="*/ 72 w 82"/>
                  <a:gd name="T25" fmla="*/ 93 h 95"/>
                  <a:gd name="T26" fmla="*/ 75 w 82"/>
                  <a:gd name="T27" fmla="*/ 91 h 95"/>
                  <a:gd name="T28" fmla="*/ 75 w 82"/>
                  <a:gd name="T29" fmla="*/ 91 h 95"/>
                  <a:gd name="T30" fmla="*/ 77 w 82"/>
                  <a:gd name="T31" fmla="*/ 88 h 95"/>
                  <a:gd name="T32" fmla="*/ 80 w 82"/>
                  <a:gd name="T33" fmla="*/ 85 h 95"/>
                  <a:gd name="T34" fmla="*/ 82 w 82"/>
                  <a:gd name="T35" fmla="*/ 81 h 95"/>
                  <a:gd name="T36" fmla="*/ 82 w 82"/>
                  <a:gd name="T37" fmla="*/ 77 h 95"/>
                  <a:gd name="T38" fmla="*/ 82 w 82"/>
                  <a:gd name="T39" fmla="*/ 73 h 95"/>
                  <a:gd name="T40" fmla="*/ 81 w 82"/>
                  <a:gd name="T41" fmla="*/ 68 h 95"/>
                  <a:gd name="T42" fmla="*/ 79 w 82"/>
                  <a:gd name="T43" fmla="*/ 63 h 95"/>
                  <a:gd name="T44" fmla="*/ 75 w 82"/>
                  <a:gd name="T45" fmla="*/ 59 h 95"/>
                  <a:gd name="T46" fmla="*/ 75 w 82"/>
                  <a:gd name="T47" fmla="*/ 59 h 95"/>
                  <a:gd name="T48" fmla="*/ 63 w 82"/>
                  <a:gd name="T49" fmla="*/ 46 h 95"/>
                  <a:gd name="T50" fmla="*/ 50 w 82"/>
                  <a:gd name="T51" fmla="*/ 31 h 95"/>
                  <a:gd name="T52" fmla="*/ 17 w 82"/>
                  <a:gd name="T5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95">
                    <a:moveTo>
                      <a:pt x="0" y="23"/>
                    </a:moveTo>
                    <a:lnTo>
                      <a:pt x="0" y="23"/>
                    </a:lnTo>
                    <a:lnTo>
                      <a:pt x="24" y="57"/>
                    </a:lnTo>
                    <a:lnTo>
                      <a:pt x="34" y="73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9" y="89"/>
                    </a:lnTo>
                    <a:lnTo>
                      <a:pt x="53" y="92"/>
                    </a:lnTo>
                    <a:lnTo>
                      <a:pt x="57" y="94"/>
                    </a:lnTo>
                    <a:lnTo>
                      <a:pt x="61" y="95"/>
                    </a:lnTo>
                    <a:lnTo>
                      <a:pt x="65" y="95"/>
                    </a:lnTo>
                    <a:lnTo>
                      <a:pt x="69" y="94"/>
                    </a:lnTo>
                    <a:lnTo>
                      <a:pt x="72" y="9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77" y="88"/>
                    </a:lnTo>
                    <a:lnTo>
                      <a:pt x="80" y="85"/>
                    </a:lnTo>
                    <a:lnTo>
                      <a:pt x="82" y="81"/>
                    </a:lnTo>
                    <a:lnTo>
                      <a:pt x="82" y="77"/>
                    </a:lnTo>
                    <a:lnTo>
                      <a:pt x="82" y="73"/>
                    </a:lnTo>
                    <a:lnTo>
                      <a:pt x="81" y="68"/>
                    </a:lnTo>
                    <a:lnTo>
                      <a:pt x="79" y="63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63" y="46"/>
                    </a:lnTo>
                    <a:lnTo>
                      <a:pt x="50" y="31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5" name="Freeform 201"/>
              <p:cNvSpPr>
                <a:spLocks/>
              </p:cNvSpPr>
              <p:nvPr/>
            </p:nvSpPr>
            <p:spPr bwMode="auto">
              <a:xfrm>
                <a:off x="4245" y="2331"/>
                <a:ext cx="110" cy="124"/>
              </a:xfrm>
              <a:custGeom>
                <a:avLst/>
                <a:gdLst>
                  <a:gd name="T0" fmla="*/ 110 w 110"/>
                  <a:gd name="T1" fmla="*/ 110 h 124"/>
                  <a:gd name="T2" fmla="*/ 110 w 110"/>
                  <a:gd name="T3" fmla="*/ 110 h 124"/>
                  <a:gd name="T4" fmla="*/ 95 w 110"/>
                  <a:gd name="T5" fmla="*/ 95 h 124"/>
                  <a:gd name="T6" fmla="*/ 95 w 110"/>
                  <a:gd name="T7" fmla="*/ 95 h 124"/>
                  <a:gd name="T8" fmla="*/ 97 w 110"/>
                  <a:gd name="T9" fmla="*/ 86 h 124"/>
                  <a:gd name="T10" fmla="*/ 98 w 110"/>
                  <a:gd name="T11" fmla="*/ 79 h 124"/>
                  <a:gd name="T12" fmla="*/ 98 w 110"/>
                  <a:gd name="T13" fmla="*/ 71 h 124"/>
                  <a:gd name="T14" fmla="*/ 97 w 110"/>
                  <a:gd name="T15" fmla="*/ 64 h 124"/>
                  <a:gd name="T16" fmla="*/ 95 w 110"/>
                  <a:gd name="T17" fmla="*/ 56 h 124"/>
                  <a:gd name="T18" fmla="*/ 92 w 110"/>
                  <a:gd name="T19" fmla="*/ 49 h 124"/>
                  <a:gd name="T20" fmla="*/ 86 w 110"/>
                  <a:gd name="T21" fmla="*/ 41 h 124"/>
                  <a:gd name="T22" fmla="*/ 80 w 110"/>
                  <a:gd name="T23" fmla="*/ 33 h 124"/>
                  <a:gd name="T24" fmla="*/ 80 w 110"/>
                  <a:gd name="T25" fmla="*/ 33 h 124"/>
                  <a:gd name="T26" fmla="*/ 71 w 110"/>
                  <a:gd name="T27" fmla="*/ 23 h 124"/>
                  <a:gd name="T28" fmla="*/ 62 w 110"/>
                  <a:gd name="T29" fmla="*/ 15 h 124"/>
                  <a:gd name="T30" fmla="*/ 51 w 110"/>
                  <a:gd name="T31" fmla="*/ 8 h 124"/>
                  <a:gd name="T32" fmla="*/ 41 w 110"/>
                  <a:gd name="T33" fmla="*/ 3 h 124"/>
                  <a:gd name="T34" fmla="*/ 32 w 110"/>
                  <a:gd name="T35" fmla="*/ 0 h 124"/>
                  <a:gd name="T36" fmla="*/ 23 w 110"/>
                  <a:gd name="T37" fmla="*/ 0 h 124"/>
                  <a:gd name="T38" fmla="*/ 19 w 110"/>
                  <a:gd name="T39" fmla="*/ 0 h 124"/>
                  <a:gd name="T40" fmla="*/ 14 w 110"/>
                  <a:gd name="T41" fmla="*/ 1 h 124"/>
                  <a:gd name="T42" fmla="*/ 11 w 110"/>
                  <a:gd name="T43" fmla="*/ 2 h 124"/>
                  <a:gd name="T44" fmla="*/ 8 w 110"/>
                  <a:gd name="T45" fmla="*/ 4 h 124"/>
                  <a:gd name="T46" fmla="*/ 8 w 110"/>
                  <a:gd name="T47" fmla="*/ 4 h 124"/>
                  <a:gd name="T48" fmla="*/ 5 w 110"/>
                  <a:gd name="T49" fmla="*/ 7 h 124"/>
                  <a:gd name="T50" fmla="*/ 3 w 110"/>
                  <a:gd name="T51" fmla="*/ 10 h 124"/>
                  <a:gd name="T52" fmla="*/ 2 w 110"/>
                  <a:gd name="T53" fmla="*/ 14 h 124"/>
                  <a:gd name="T54" fmla="*/ 1 w 110"/>
                  <a:gd name="T55" fmla="*/ 17 h 124"/>
                  <a:gd name="T56" fmla="*/ 0 w 110"/>
                  <a:gd name="T57" fmla="*/ 26 h 124"/>
                  <a:gd name="T58" fmla="*/ 1 w 110"/>
                  <a:gd name="T59" fmla="*/ 37 h 124"/>
                  <a:gd name="T60" fmla="*/ 4 w 110"/>
                  <a:gd name="T61" fmla="*/ 47 h 124"/>
                  <a:gd name="T62" fmla="*/ 9 w 110"/>
                  <a:gd name="T63" fmla="*/ 58 h 124"/>
                  <a:gd name="T64" fmla="*/ 15 w 110"/>
                  <a:gd name="T65" fmla="*/ 70 h 124"/>
                  <a:gd name="T66" fmla="*/ 24 w 110"/>
                  <a:gd name="T67" fmla="*/ 80 h 124"/>
                  <a:gd name="T68" fmla="*/ 24 w 110"/>
                  <a:gd name="T69" fmla="*/ 80 h 124"/>
                  <a:gd name="T70" fmla="*/ 31 w 110"/>
                  <a:gd name="T71" fmla="*/ 88 h 124"/>
                  <a:gd name="T72" fmla="*/ 38 w 110"/>
                  <a:gd name="T73" fmla="*/ 94 h 124"/>
                  <a:gd name="T74" fmla="*/ 44 w 110"/>
                  <a:gd name="T75" fmla="*/ 98 h 124"/>
                  <a:gd name="T76" fmla="*/ 51 w 110"/>
                  <a:gd name="T77" fmla="*/ 102 h 124"/>
                  <a:gd name="T78" fmla="*/ 59 w 110"/>
                  <a:gd name="T79" fmla="*/ 104 h 124"/>
                  <a:gd name="T80" fmla="*/ 66 w 110"/>
                  <a:gd name="T81" fmla="*/ 105 h 124"/>
                  <a:gd name="T82" fmla="*/ 74 w 110"/>
                  <a:gd name="T83" fmla="*/ 106 h 124"/>
                  <a:gd name="T84" fmla="*/ 82 w 110"/>
                  <a:gd name="T85" fmla="*/ 106 h 124"/>
                  <a:gd name="T86" fmla="*/ 82 w 110"/>
                  <a:gd name="T87" fmla="*/ 106 h 124"/>
                  <a:gd name="T88" fmla="*/ 96 w 110"/>
                  <a:gd name="T8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124">
                    <a:moveTo>
                      <a:pt x="110" y="110"/>
                    </a:moveTo>
                    <a:lnTo>
                      <a:pt x="110" y="110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7" y="86"/>
                    </a:lnTo>
                    <a:lnTo>
                      <a:pt x="98" y="79"/>
                    </a:lnTo>
                    <a:lnTo>
                      <a:pt x="98" y="71"/>
                    </a:lnTo>
                    <a:lnTo>
                      <a:pt x="97" y="64"/>
                    </a:lnTo>
                    <a:lnTo>
                      <a:pt x="95" y="56"/>
                    </a:lnTo>
                    <a:lnTo>
                      <a:pt x="92" y="49"/>
                    </a:lnTo>
                    <a:lnTo>
                      <a:pt x="86" y="41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71" y="23"/>
                    </a:lnTo>
                    <a:lnTo>
                      <a:pt x="62" y="15"/>
                    </a:lnTo>
                    <a:lnTo>
                      <a:pt x="51" y="8"/>
                    </a:lnTo>
                    <a:lnTo>
                      <a:pt x="41" y="3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1" y="37"/>
                    </a:lnTo>
                    <a:lnTo>
                      <a:pt x="4" y="47"/>
                    </a:lnTo>
                    <a:lnTo>
                      <a:pt x="9" y="58"/>
                    </a:lnTo>
                    <a:lnTo>
                      <a:pt x="15" y="7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31" y="88"/>
                    </a:lnTo>
                    <a:lnTo>
                      <a:pt x="38" y="94"/>
                    </a:lnTo>
                    <a:lnTo>
                      <a:pt x="44" y="98"/>
                    </a:lnTo>
                    <a:lnTo>
                      <a:pt x="51" y="102"/>
                    </a:lnTo>
                    <a:lnTo>
                      <a:pt x="59" y="104"/>
                    </a:lnTo>
                    <a:lnTo>
                      <a:pt x="66" y="105"/>
                    </a:lnTo>
                    <a:lnTo>
                      <a:pt x="74" y="106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96" y="12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6" name="Freeform 202"/>
              <p:cNvSpPr>
                <a:spLocks/>
              </p:cNvSpPr>
              <p:nvPr/>
            </p:nvSpPr>
            <p:spPr bwMode="auto">
              <a:xfrm>
                <a:off x="4405" y="2335"/>
                <a:ext cx="57" cy="55"/>
              </a:xfrm>
              <a:custGeom>
                <a:avLst/>
                <a:gdLst>
                  <a:gd name="T0" fmla="*/ 57 w 57"/>
                  <a:gd name="T1" fmla="*/ 3 h 55"/>
                  <a:gd name="T2" fmla="*/ 57 w 57"/>
                  <a:gd name="T3" fmla="*/ 3 h 55"/>
                  <a:gd name="T4" fmla="*/ 57 w 57"/>
                  <a:gd name="T5" fmla="*/ 2 h 55"/>
                  <a:gd name="T6" fmla="*/ 56 w 57"/>
                  <a:gd name="T7" fmla="*/ 1 h 55"/>
                  <a:gd name="T8" fmla="*/ 56 w 57"/>
                  <a:gd name="T9" fmla="*/ 1 h 55"/>
                  <a:gd name="T10" fmla="*/ 55 w 57"/>
                  <a:gd name="T11" fmla="*/ 0 h 55"/>
                  <a:gd name="T12" fmla="*/ 54 w 57"/>
                  <a:gd name="T13" fmla="*/ 1 h 55"/>
                  <a:gd name="T14" fmla="*/ 5 w 57"/>
                  <a:gd name="T15" fmla="*/ 55 h 55"/>
                  <a:gd name="T16" fmla="*/ 5 w 57"/>
                  <a:gd name="T17" fmla="*/ 55 h 55"/>
                  <a:gd name="T18" fmla="*/ 2 w 57"/>
                  <a:gd name="T19" fmla="*/ 55 h 55"/>
                  <a:gd name="T20" fmla="*/ 1 w 57"/>
                  <a:gd name="T21" fmla="*/ 55 h 55"/>
                  <a:gd name="T22" fmla="*/ 1 w 57"/>
                  <a:gd name="T23" fmla="*/ 55 h 55"/>
                  <a:gd name="T24" fmla="*/ 0 w 57"/>
                  <a:gd name="T25" fmla="*/ 54 h 55"/>
                  <a:gd name="T26" fmla="*/ 0 w 57"/>
                  <a:gd name="T27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5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4" y="1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7" name="Freeform 203"/>
              <p:cNvSpPr>
                <a:spLocks/>
              </p:cNvSpPr>
              <p:nvPr/>
            </p:nvSpPr>
            <p:spPr bwMode="auto">
              <a:xfrm>
                <a:off x="4416" y="2344"/>
                <a:ext cx="56" cy="56"/>
              </a:xfrm>
              <a:custGeom>
                <a:avLst/>
                <a:gdLst>
                  <a:gd name="T0" fmla="*/ 56 w 56"/>
                  <a:gd name="T1" fmla="*/ 3 h 56"/>
                  <a:gd name="T2" fmla="*/ 56 w 56"/>
                  <a:gd name="T3" fmla="*/ 3 h 56"/>
                  <a:gd name="T4" fmla="*/ 56 w 56"/>
                  <a:gd name="T5" fmla="*/ 2 h 56"/>
                  <a:gd name="T6" fmla="*/ 55 w 56"/>
                  <a:gd name="T7" fmla="*/ 0 h 56"/>
                  <a:gd name="T8" fmla="*/ 55 w 56"/>
                  <a:gd name="T9" fmla="*/ 0 h 56"/>
                  <a:gd name="T10" fmla="*/ 54 w 56"/>
                  <a:gd name="T11" fmla="*/ 0 h 56"/>
                  <a:gd name="T12" fmla="*/ 53 w 56"/>
                  <a:gd name="T13" fmla="*/ 0 h 56"/>
                  <a:gd name="T14" fmla="*/ 4 w 56"/>
                  <a:gd name="T15" fmla="*/ 55 h 56"/>
                  <a:gd name="T16" fmla="*/ 4 w 56"/>
                  <a:gd name="T17" fmla="*/ 55 h 56"/>
                  <a:gd name="T18" fmla="*/ 2 w 56"/>
                  <a:gd name="T19" fmla="*/ 56 h 56"/>
                  <a:gd name="T20" fmla="*/ 1 w 56"/>
                  <a:gd name="T21" fmla="*/ 55 h 56"/>
                  <a:gd name="T22" fmla="*/ 1 w 56"/>
                  <a:gd name="T23" fmla="*/ 55 h 56"/>
                  <a:gd name="T24" fmla="*/ 0 w 56"/>
                  <a:gd name="T25" fmla="*/ 54 h 56"/>
                  <a:gd name="T26" fmla="*/ 1 w 56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56">
                    <a:moveTo>
                      <a:pt x="56" y="3"/>
                    </a:moveTo>
                    <a:lnTo>
                      <a:pt x="56" y="3"/>
                    </a:lnTo>
                    <a:lnTo>
                      <a:pt x="56" y="2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2" y="56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1" y="5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8" name="Freeform 204"/>
              <p:cNvSpPr>
                <a:spLocks/>
              </p:cNvSpPr>
              <p:nvPr/>
            </p:nvSpPr>
            <p:spPr bwMode="auto">
              <a:xfrm>
                <a:off x="4426" y="2352"/>
                <a:ext cx="57" cy="56"/>
              </a:xfrm>
              <a:custGeom>
                <a:avLst/>
                <a:gdLst>
                  <a:gd name="T0" fmla="*/ 57 w 57"/>
                  <a:gd name="T1" fmla="*/ 3 h 56"/>
                  <a:gd name="T2" fmla="*/ 57 w 57"/>
                  <a:gd name="T3" fmla="*/ 3 h 56"/>
                  <a:gd name="T4" fmla="*/ 57 w 57"/>
                  <a:gd name="T5" fmla="*/ 2 h 56"/>
                  <a:gd name="T6" fmla="*/ 56 w 57"/>
                  <a:gd name="T7" fmla="*/ 1 h 56"/>
                  <a:gd name="T8" fmla="*/ 56 w 57"/>
                  <a:gd name="T9" fmla="*/ 1 h 56"/>
                  <a:gd name="T10" fmla="*/ 55 w 57"/>
                  <a:gd name="T11" fmla="*/ 0 h 56"/>
                  <a:gd name="T12" fmla="*/ 53 w 57"/>
                  <a:gd name="T13" fmla="*/ 1 h 56"/>
                  <a:gd name="T14" fmla="*/ 4 w 57"/>
                  <a:gd name="T15" fmla="*/ 56 h 56"/>
                  <a:gd name="T16" fmla="*/ 4 w 57"/>
                  <a:gd name="T17" fmla="*/ 56 h 56"/>
                  <a:gd name="T18" fmla="*/ 3 w 57"/>
                  <a:gd name="T19" fmla="*/ 56 h 56"/>
                  <a:gd name="T20" fmla="*/ 1 w 57"/>
                  <a:gd name="T21" fmla="*/ 56 h 56"/>
                  <a:gd name="T22" fmla="*/ 1 w 57"/>
                  <a:gd name="T23" fmla="*/ 56 h 56"/>
                  <a:gd name="T24" fmla="*/ 0 w 57"/>
                  <a:gd name="T25" fmla="*/ 55 h 56"/>
                  <a:gd name="T26" fmla="*/ 1 w 57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6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3" y="1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3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1" y="5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1129" name="Group 406"/>
            <p:cNvGrpSpPr>
              <a:grpSpLocks/>
            </p:cNvGrpSpPr>
            <p:nvPr/>
          </p:nvGrpSpPr>
          <p:grpSpPr bwMode="auto">
            <a:xfrm>
              <a:off x="30163" y="49213"/>
              <a:ext cx="8328025" cy="4886325"/>
              <a:chOff x="19" y="31"/>
              <a:chExt cx="5246" cy="3078"/>
            </a:xfrm>
          </p:grpSpPr>
          <p:sp>
            <p:nvSpPr>
              <p:cNvPr id="1229" name="Freeform 206"/>
              <p:cNvSpPr>
                <a:spLocks/>
              </p:cNvSpPr>
              <p:nvPr/>
            </p:nvSpPr>
            <p:spPr bwMode="auto">
              <a:xfrm>
                <a:off x="4272" y="2327"/>
                <a:ext cx="180" cy="239"/>
              </a:xfrm>
              <a:custGeom>
                <a:avLst/>
                <a:gdLst>
                  <a:gd name="T0" fmla="*/ 179 w 180"/>
                  <a:gd name="T1" fmla="*/ 3 h 239"/>
                  <a:gd name="T2" fmla="*/ 179 w 180"/>
                  <a:gd name="T3" fmla="*/ 3 h 239"/>
                  <a:gd name="T4" fmla="*/ 180 w 180"/>
                  <a:gd name="T5" fmla="*/ 1 h 239"/>
                  <a:gd name="T6" fmla="*/ 179 w 180"/>
                  <a:gd name="T7" fmla="*/ 0 h 239"/>
                  <a:gd name="T8" fmla="*/ 179 w 180"/>
                  <a:gd name="T9" fmla="*/ 0 h 239"/>
                  <a:gd name="T10" fmla="*/ 177 w 180"/>
                  <a:gd name="T11" fmla="*/ 0 h 239"/>
                  <a:gd name="T12" fmla="*/ 176 w 180"/>
                  <a:gd name="T13" fmla="*/ 0 h 239"/>
                  <a:gd name="T14" fmla="*/ 127 w 180"/>
                  <a:gd name="T15" fmla="*/ 47 h 239"/>
                  <a:gd name="T16" fmla="*/ 127 w 180"/>
                  <a:gd name="T17" fmla="*/ 47 h 239"/>
                  <a:gd name="T18" fmla="*/ 121 w 180"/>
                  <a:gd name="T19" fmla="*/ 54 h 239"/>
                  <a:gd name="T20" fmla="*/ 117 w 180"/>
                  <a:gd name="T21" fmla="*/ 61 h 239"/>
                  <a:gd name="T22" fmla="*/ 113 w 180"/>
                  <a:gd name="T23" fmla="*/ 68 h 239"/>
                  <a:gd name="T24" fmla="*/ 111 w 180"/>
                  <a:gd name="T25" fmla="*/ 75 h 239"/>
                  <a:gd name="T26" fmla="*/ 110 w 180"/>
                  <a:gd name="T27" fmla="*/ 81 h 239"/>
                  <a:gd name="T28" fmla="*/ 109 w 180"/>
                  <a:gd name="T29" fmla="*/ 87 h 239"/>
                  <a:gd name="T30" fmla="*/ 110 w 180"/>
                  <a:gd name="T31" fmla="*/ 99 h 239"/>
                  <a:gd name="T32" fmla="*/ 110 w 180"/>
                  <a:gd name="T33" fmla="*/ 99 h 239"/>
                  <a:gd name="T34" fmla="*/ 81 w 180"/>
                  <a:gd name="T35" fmla="*/ 128 h 239"/>
                  <a:gd name="T36" fmla="*/ 52 w 180"/>
                  <a:gd name="T37" fmla="*/ 156 h 239"/>
                  <a:gd name="T38" fmla="*/ 26 w 180"/>
                  <a:gd name="T39" fmla="*/ 182 h 239"/>
                  <a:gd name="T40" fmla="*/ 7 w 180"/>
                  <a:gd name="T41" fmla="*/ 203 h 239"/>
                  <a:gd name="T42" fmla="*/ 7 w 180"/>
                  <a:gd name="T43" fmla="*/ 203 h 239"/>
                  <a:gd name="T44" fmla="*/ 4 w 180"/>
                  <a:gd name="T45" fmla="*/ 208 h 239"/>
                  <a:gd name="T46" fmla="*/ 1 w 180"/>
                  <a:gd name="T47" fmla="*/ 213 h 239"/>
                  <a:gd name="T48" fmla="*/ 0 w 180"/>
                  <a:gd name="T49" fmla="*/ 218 h 239"/>
                  <a:gd name="T50" fmla="*/ 0 w 180"/>
                  <a:gd name="T51" fmla="*/ 222 h 239"/>
                  <a:gd name="T52" fmla="*/ 1 w 180"/>
                  <a:gd name="T53" fmla="*/ 226 h 239"/>
                  <a:gd name="T54" fmla="*/ 2 w 180"/>
                  <a:gd name="T55" fmla="*/ 229 h 239"/>
                  <a:gd name="T56" fmla="*/ 4 w 180"/>
                  <a:gd name="T57" fmla="*/ 232 h 239"/>
                  <a:gd name="T58" fmla="*/ 6 w 180"/>
                  <a:gd name="T59" fmla="*/ 235 h 239"/>
                  <a:gd name="T60" fmla="*/ 6 w 180"/>
                  <a:gd name="T61" fmla="*/ 235 h 239"/>
                  <a:gd name="T62" fmla="*/ 9 w 180"/>
                  <a:gd name="T63" fmla="*/ 237 h 239"/>
                  <a:gd name="T64" fmla="*/ 13 w 180"/>
                  <a:gd name="T65" fmla="*/ 238 h 239"/>
                  <a:gd name="T66" fmla="*/ 16 w 180"/>
                  <a:gd name="T67" fmla="*/ 239 h 239"/>
                  <a:gd name="T68" fmla="*/ 20 w 180"/>
                  <a:gd name="T69" fmla="*/ 239 h 239"/>
                  <a:gd name="T70" fmla="*/ 25 w 180"/>
                  <a:gd name="T71" fmla="*/ 238 h 239"/>
                  <a:gd name="T72" fmla="*/ 30 w 180"/>
                  <a:gd name="T73" fmla="*/ 236 h 239"/>
                  <a:gd name="T74" fmla="*/ 34 w 180"/>
                  <a:gd name="T75" fmla="*/ 233 h 239"/>
                  <a:gd name="T76" fmla="*/ 38 w 180"/>
                  <a:gd name="T77" fmla="*/ 229 h 239"/>
                  <a:gd name="T78" fmla="*/ 38 w 180"/>
                  <a:gd name="T79" fmla="*/ 229 h 239"/>
                  <a:gd name="T80" fmla="*/ 55 w 180"/>
                  <a:gd name="T81" fmla="*/ 206 h 239"/>
                  <a:gd name="T82" fmla="*/ 76 w 180"/>
                  <a:gd name="T83" fmla="*/ 177 h 239"/>
                  <a:gd name="T84" fmla="*/ 97 w 180"/>
                  <a:gd name="T85" fmla="*/ 145 h 239"/>
                  <a:gd name="T86" fmla="*/ 121 w 180"/>
                  <a:gd name="T87" fmla="*/ 112 h 239"/>
                  <a:gd name="T88" fmla="*/ 121 w 180"/>
                  <a:gd name="T89" fmla="*/ 112 h 239"/>
                  <a:gd name="T90" fmla="*/ 134 w 180"/>
                  <a:gd name="T91" fmla="*/ 110 h 239"/>
                  <a:gd name="T92" fmla="*/ 141 w 180"/>
                  <a:gd name="T93" fmla="*/ 109 h 239"/>
                  <a:gd name="T94" fmla="*/ 147 w 180"/>
                  <a:gd name="T95" fmla="*/ 107 h 239"/>
                  <a:gd name="T96" fmla="*/ 153 w 180"/>
                  <a:gd name="T97" fmla="*/ 102 h 239"/>
                  <a:gd name="T98" fmla="*/ 159 w 180"/>
                  <a:gd name="T99" fmla="*/ 98 h 239"/>
                  <a:gd name="T100" fmla="*/ 166 w 180"/>
                  <a:gd name="T101" fmla="*/ 92 h 239"/>
                  <a:gd name="T102" fmla="*/ 173 w 180"/>
                  <a:gd name="T103" fmla="*/ 8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0" h="239">
                    <a:moveTo>
                      <a:pt x="179" y="3"/>
                    </a:moveTo>
                    <a:lnTo>
                      <a:pt x="179" y="3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176" y="0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21" y="54"/>
                    </a:lnTo>
                    <a:lnTo>
                      <a:pt x="117" y="61"/>
                    </a:lnTo>
                    <a:lnTo>
                      <a:pt x="113" y="68"/>
                    </a:lnTo>
                    <a:lnTo>
                      <a:pt x="111" y="75"/>
                    </a:lnTo>
                    <a:lnTo>
                      <a:pt x="110" y="81"/>
                    </a:lnTo>
                    <a:lnTo>
                      <a:pt x="109" y="87"/>
                    </a:lnTo>
                    <a:lnTo>
                      <a:pt x="110" y="99"/>
                    </a:lnTo>
                    <a:lnTo>
                      <a:pt x="110" y="99"/>
                    </a:lnTo>
                    <a:lnTo>
                      <a:pt x="81" y="128"/>
                    </a:lnTo>
                    <a:lnTo>
                      <a:pt x="52" y="156"/>
                    </a:lnTo>
                    <a:lnTo>
                      <a:pt x="26" y="182"/>
                    </a:lnTo>
                    <a:lnTo>
                      <a:pt x="7" y="203"/>
                    </a:lnTo>
                    <a:lnTo>
                      <a:pt x="7" y="203"/>
                    </a:lnTo>
                    <a:lnTo>
                      <a:pt x="4" y="208"/>
                    </a:lnTo>
                    <a:lnTo>
                      <a:pt x="1" y="213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2" y="229"/>
                    </a:lnTo>
                    <a:lnTo>
                      <a:pt x="4" y="232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37"/>
                    </a:lnTo>
                    <a:lnTo>
                      <a:pt x="13" y="238"/>
                    </a:lnTo>
                    <a:lnTo>
                      <a:pt x="16" y="239"/>
                    </a:lnTo>
                    <a:lnTo>
                      <a:pt x="20" y="239"/>
                    </a:lnTo>
                    <a:lnTo>
                      <a:pt x="25" y="238"/>
                    </a:lnTo>
                    <a:lnTo>
                      <a:pt x="30" y="236"/>
                    </a:lnTo>
                    <a:lnTo>
                      <a:pt x="34" y="233"/>
                    </a:lnTo>
                    <a:lnTo>
                      <a:pt x="38" y="229"/>
                    </a:lnTo>
                    <a:lnTo>
                      <a:pt x="38" y="229"/>
                    </a:lnTo>
                    <a:lnTo>
                      <a:pt x="55" y="206"/>
                    </a:lnTo>
                    <a:lnTo>
                      <a:pt x="76" y="177"/>
                    </a:lnTo>
                    <a:lnTo>
                      <a:pt x="97" y="145"/>
                    </a:lnTo>
                    <a:lnTo>
                      <a:pt x="121" y="112"/>
                    </a:lnTo>
                    <a:lnTo>
                      <a:pt x="121" y="112"/>
                    </a:lnTo>
                    <a:lnTo>
                      <a:pt x="134" y="110"/>
                    </a:lnTo>
                    <a:lnTo>
                      <a:pt x="141" y="109"/>
                    </a:lnTo>
                    <a:lnTo>
                      <a:pt x="147" y="107"/>
                    </a:lnTo>
                    <a:lnTo>
                      <a:pt x="153" y="102"/>
                    </a:lnTo>
                    <a:lnTo>
                      <a:pt x="159" y="98"/>
                    </a:lnTo>
                    <a:lnTo>
                      <a:pt x="166" y="92"/>
                    </a:lnTo>
                    <a:lnTo>
                      <a:pt x="173" y="8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0" name="Freeform 207"/>
              <p:cNvSpPr>
                <a:spLocks/>
              </p:cNvSpPr>
              <p:nvPr/>
            </p:nvSpPr>
            <p:spPr bwMode="auto">
              <a:xfrm>
                <a:off x="714" y="1864"/>
                <a:ext cx="195" cy="173"/>
              </a:xfrm>
              <a:custGeom>
                <a:avLst/>
                <a:gdLst>
                  <a:gd name="T0" fmla="*/ 172 w 195"/>
                  <a:gd name="T1" fmla="*/ 21 h 173"/>
                  <a:gd name="T2" fmla="*/ 172 w 195"/>
                  <a:gd name="T3" fmla="*/ 0 h 173"/>
                  <a:gd name="T4" fmla="*/ 158 w 195"/>
                  <a:gd name="T5" fmla="*/ 10 h 173"/>
                  <a:gd name="T6" fmla="*/ 158 w 195"/>
                  <a:gd name="T7" fmla="*/ 10 h 173"/>
                  <a:gd name="T8" fmla="*/ 151 w 195"/>
                  <a:gd name="T9" fmla="*/ 12 h 173"/>
                  <a:gd name="T10" fmla="*/ 145 w 195"/>
                  <a:gd name="T11" fmla="*/ 14 h 173"/>
                  <a:gd name="T12" fmla="*/ 131 w 195"/>
                  <a:gd name="T13" fmla="*/ 16 h 173"/>
                  <a:gd name="T14" fmla="*/ 97 w 195"/>
                  <a:gd name="T15" fmla="*/ 17 h 173"/>
                  <a:gd name="T16" fmla="*/ 79 w 195"/>
                  <a:gd name="T17" fmla="*/ 19 h 173"/>
                  <a:gd name="T18" fmla="*/ 63 w 195"/>
                  <a:gd name="T19" fmla="*/ 22 h 173"/>
                  <a:gd name="T20" fmla="*/ 55 w 195"/>
                  <a:gd name="T21" fmla="*/ 25 h 173"/>
                  <a:gd name="T22" fmla="*/ 47 w 195"/>
                  <a:gd name="T23" fmla="*/ 27 h 173"/>
                  <a:gd name="T24" fmla="*/ 39 w 195"/>
                  <a:gd name="T25" fmla="*/ 31 h 173"/>
                  <a:gd name="T26" fmla="*/ 33 w 195"/>
                  <a:gd name="T27" fmla="*/ 35 h 173"/>
                  <a:gd name="T28" fmla="*/ 33 w 195"/>
                  <a:gd name="T29" fmla="*/ 35 h 173"/>
                  <a:gd name="T30" fmla="*/ 27 w 195"/>
                  <a:gd name="T31" fmla="*/ 39 h 173"/>
                  <a:gd name="T32" fmla="*/ 21 w 195"/>
                  <a:gd name="T33" fmla="*/ 44 h 173"/>
                  <a:gd name="T34" fmla="*/ 17 w 195"/>
                  <a:gd name="T35" fmla="*/ 50 h 173"/>
                  <a:gd name="T36" fmla="*/ 13 w 195"/>
                  <a:gd name="T37" fmla="*/ 56 h 173"/>
                  <a:gd name="T38" fmla="*/ 9 w 195"/>
                  <a:gd name="T39" fmla="*/ 63 h 173"/>
                  <a:gd name="T40" fmla="*/ 5 w 195"/>
                  <a:gd name="T41" fmla="*/ 70 h 173"/>
                  <a:gd name="T42" fmla="*/ 3 w 195"/>
                  <a:gd name="T43" fmla="*/ 76 h 173"/>
                  <a:gd name="T44" fmla="*/ 1 w 195"/>
                  <a:gd name="T45" fmla="*/ 83 h 173"/>
                  <a:gd name="T46" fmla="*/ 1 w 195"/>
                  <a:gd name="T47" fmla="*/ 90 h 173"/>
                  <a:gd name="T48" fmla="*/ 0 w 195"/>
                  <a:gd name="T49" fmla="*/ 98 h 173"/>
                  <a:gd name="T50" fmla="*/ 1 w 195"/>
                  <a:gd name="T51" fmla="*/ 105 h 173"/>
                  <a:gd name="T52" fmla="*/ 2 w 195"/>
                  <a:gd name="T53" fmla="*/ 112 h 173"/>
                  <a:gd name="T54" fmla="*/ 4 w 195"/>
                  <a:gd name="T55" fmla="*/ 119 h 173"/>
                  <a:gd name="T56" fmla="*/ 6 w 195"/>
                  <a:gd name="T57" fmla="*/ 126 h 173"/>
                  <a:gd name="T58" fmla="*/ 11 w 195"/>
                  <a:gd name="T59" fmla="*/ 134 h 173"/>
                  <a:gd name="T60" fmla="*/ 15 w 195"/>
                  <a:gd name="T61" fmla="*/ 140 h 173"/>
                  <a:gd name="T62" fmla="*/ 15 w 195"/>
                  <a:gd name="T63" fmla="*/ 140 h 173"/>
                  <a:gd name="T64" fmla="*/ 19 w 195"/>
                  <a:gd name="T65" fmla="*/ 146 h 173"/>
                  <a:gd name="T66" fmla="*/ 24 w 195"/>
                  <a:gd name="T67" fmla="*/ 152 h 173"/>
                  <a:gd name="T68" fmla="*/ 30 w 195"/>
                  <a:gd name="T69" fmla="*/ 156 h 173"/>
                  <a:gd name="T70" fmla="*/ 36 w 195"/>
                  <a:gd name="T71" fmla="*/ 160 h 173"/>
                  <a:gd name="T72" fmla="*/ 42 w 195"/>
                  <a:gd name="T73" fmla="*/ 164 h 173"/>
                  <a:gd name="T74" fmla="*/ 50 w 195"/>
                  <a:gd name="T75" fmla="*/ 167 h 173"/>
                  <a:gd name="T76" fmla="*/ 56 w 195"/>
                  <a:gd name="T77" fmla="*/ 170 h 173"/>
                  <a:gd name="T78" fmla="*/ 63 w 195"/>
                  <a:gd name="T79" fmla="*/ 172 h 173"/>
                  <a:gd name="T80" fmla="*/ 70 w 195"/>
                  <a:gd name="T81" fmla="*/ 172 h 173"/>
                  <a:gd name="T82" fmla="*/ 77 w 195"/>
                  <a:gd name="T83" fmla="*/ 173 h 173"/>
                  <a:gd name="T84" fmla="*/ 85 w 195"/>
                  <a:gd name="T85" fmla="*/ 172 h 173"/>
                  <a:gd name="T86" fmla="*/ 93 w 195"/>
                  <a:gd name="T87" fmla="*/ 171 h 173"/>
                  <a:gd name="T88" fmla="*/ 99 w 195"/>
                  <a:gd name="T89" fmla="*/ 168 h 173"/>
                  <a:gd name="T90" fmla="*/ 106 w 195"/>
                  <a:gd name="T91" fmla="*/ 166 h 173"/>
                  <a:gd name="T92" fmla="*/ 113 w 195"/>
                  <a:gd name="T93" fmla="*/ 162 h 173"/>
                  <a:gd name="T94" fmla="*/ 120 w 195"/>
                  <a:gd name="T95" fmla="*/ 158 h 173"/>
                  <a:gd name="T96" fmla="*/ 120 w 195"/>
                  <a:gd name="T97" fmla="*/ 158 h 173"/>
                  <a:gd name="T98" fmla="*/ 127 w 195"/>
                  <a:gd name="T99" fmla="*/ 153 h 173"/>
                  <a:gd name="T100" fmla="*/ 132 w 195"/>
                  <a:gd name="T101" fmla="*/ 148 h 173"/>
                  <a:gd name="T102" fmla="*/ 138 w 195"/>
                  <a:gd name="T103" fmla="*/ 141 h 173"/>
                  <a:gd name="T104" fmla="*/ 142 w 195"/>
                  <a:gd name="T105" fmla="*/ 134 h 173"/>
                  <a:gd name="T106" fmla="*/ 151 w 195"/>
                  <a:gd name="T107" fmla="*/ 118 h 173"/>
                  <a:gd name="T108" fmla="*/ 159 w 195"/>
                  <a:gd name="T109" fmla="*/ 102 h 173"/>
                  <a:gd name="T110" fmla="*/ 166 w 195"/>
                  <a:gd name="T111" fmla="*/ 85 h 173"/>
                  <a:gd name="T112" fmla="*/ 172 w 195"/>
                  <a:gd name="T113" fmla="*/ 70 h 173"/>
                  <a:gd name="T114" fmla="*/ 180 w 195"/>
                  <a:gd name="T115" fmla="*/ 56 h 173"/>
                  <a:gd name="T116" fmla="*/ 184 w 195"/>
                  <a:gd name="T117" fmla="*/ 51 h 173"/>
                  <a:gd name="T118" fmla="*/ 189 w 195"/>
                  <a:gd name="T119" fmla="*/ 47 h 173"/>
                  <a:gd name="T120" fmla="*/ 195 w 195"/>
                  <a:gd name="T121" fmla="*/ 21 h 173"/>
                  <a:gd name="T122" fmla="*/ 172 w 195"/>
                  <a:gd name="T123" fmla="*/ 2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5" h="173">
                    <a:moveTo>
                      <a:pt x="172" y="21"/>
                    </a:moveTo>
                    <a:lnTo>
                      <a:pt x="172" y="0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51" y="12"/>
                    </a:lnTo>
                    <a:lnTo>
                      <a:pt x="145" y="14"/>
                    </a:lnTo>
                    <a:lnTo>
                      <a:pt x="131" y="16"/>
                    </a:lnTo>
                    <a:lnTo>
                      <a:pt x="97" y="17"/>
                    </a:lnTo>
                    <a:lnTo>
                      <a:pt x="79" y="19"/>
                    </a:lnTo>
                    <a:lnTo>
                      <a:pt x="63" y="22"/>
                    </a:lnTo>
                    <a:lnTo>
                      <a:pt x="55" y="25"/>
                    </a:lnTo>
                    <a:lnTo>
                      <a:pt x="47" y="27"/>
                    </a:lnTo>
                    <a:lnTo>
                      <a:pt x="39" y="3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27" y="39"/>
                    </a:lnTo>
                    <a:lnTo>
                      <a:pt x="21" y="44"/>
                    </a:lnTo>
                    <a:lnTo>
                      <a:pt x="17" y="50"/>
                    </a:lnTo>
                    <a:lnTo>
                      <a:pt x="13" y="56"/>
                    </a:lnTo>
                    <a:lnTo>
                      <a:pt x="9" y="63"/>
                    </a:lnTo>
                    <a:lnTo>
                      <a:pt x="5" y="70"/>
                    </a:lnTo>
                    <a:lnTo>
                      <a:pt x="3" y="76"/>
                    </a:lnTo>
                    <a:lnTo>
                      <a:pt x="1" y="83"/>
                    </a:lnTo>
                    <a:lnTo>
                      <a:pt x="1" y="90"/>
                    </a:lnTo>
                    <a:lnTo>
                      <a:pt x="0" y="98"/>
                    </a:lnTo>
                    <a:lnTo>
                      <a:pt x="1" y="105"/>
                    </a:lnTo>
                    <a:lnTo>
                      <a:pt x="2" y="112"/>
                    </a:lnTo>
                    <a:lnTo>
                      <a:pt x="4" y="119"/>
                    </a:lnTo>
                    <a:lnTo>
                      <a:pt x="6" y="126"/>
                    </a:lnTo>
                    <a:lnTo>
                      <a:pt x="11" y="134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6"/>
                    </a:lnTo>
                    <a:lnTo>
                      <a:pt x="36" y="160"/>
                    </a:lnTo>
                    <a:lnTo>
                      <a:pt x="42" y="164"/>
                    </a:lnTo>
                    <a:lnTo>
                      <a:pt x="50" y="167"/>
                    </a:lnTo>
                    <a:lnTo>
                      <a:pt x="56" y="170"/>
                    </a:lnTo>
                    <a:lnTo>
                      <a:pt x="63" y="172"/>
                    </a:lnTo>
                    <a:lnTo>
                      <a:pt x="70" y="172"/>
                    </a:lnTo>
                    <a:lnTo>
                      <a:pt x="77" y="173"/>
                    </a:lnTo>
                    <a:lnTo>
                      <a:pt x="85" y="172"/>
                    </a:lnTo>
                    <a:lnTo>
                      <a:pt x="93" y="171"/>
                    </a:lnTo>
                    <a:lnTo>
                      <a:pt x="99" y="168"/>
                    </a:lnTo>
                    <a:lnTo>
                      <a:pt x="106" y="166"/>
                    </a:lnTo>
                    <a:lnTo>
                      <a:pt x="113" y="162"/>
                    </a:lnTo>
                    <a:lnTo>
                      <a:pt x="120" y="158"/>
                    </a:lnTo>
                    <a:lnTo>
                      <a:pt x="120" y="158"/>
                    </a:lnTo>
                    <a:lnTo>
                      <a:pt x="127" y="153"/>
                    </a:lnTo>
                    <a:lnTo>
                      <a:pt x="132" y="148"/>
                    </a:lnTo>
                    <a:lnTo>
                      <a:pt x="138" y="141"/>
                    </a:lnTo>
                    <a:lnTo>
                      <a:pt x="142" y="134"/>
                    </a:lnTo>
                    <a:lnTo>
                      <a:pt x="151" y="118"/>
                    </a:lnTo>
                    <a:lnTo>
                      <a:pt x="159" y="102"/>
                    </a:lnTo>
                    <a:lnTo>
                      <a:pt x="166" y="85"/>
                    </a:lnTo>
                    <a:lnTo>
                      <a:pt x="172" y="70"/>
                    </a:lnTo>
                    <a:lnTo>
                      <a:pt x="180" y="56"/>
                    </a:lnTo>
                    <a:lnTo>
                      <a:pt x="184" y="51"/>
                    </a:lnTo>
                    <a:lnTo>
                      <a:pt x="189" y="47"/>
                    </a:lnTo>
                    <a:lnTo>
                      <a:pt x="195" y="21"/>
                    </a:lnTo>
                    <a:lnTo>
                      <a:pt x="172" y="2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1" name="Freeform 208"/>
              <p:cNvSpPr>
                <a:spLocks/>
              </p:cNvSpPr>
              <p:nvPr/>
            </p:nvSpPr>
            <p:spPr bwMode="auto">
              <a:xfrm>
                <a:off x="739" y="1903"/>
                <a:ext cx="49" cy="33"/>
              </a:xfrm>
              <a:custGeom>
                <a:avLst/>
                <a:gdLst>
                  <a:gd name="T0" fmla="*/ 0 w 49"/>
                  <a:gd name="T1" fmla="*/ 33 h 33"/>
                  <a:gd name="T2" fmla="*/ 0 w 49"/>
                  <a:gd name="T3" fmla="*/ 33 h 33"/>
                  <a:gd name="T4" fmla="*/ 3 w 49"/>
                  <a:gd name="T5" fmla="*/ 27 h 33"/>
                  <a:gd name="T6" fmla="*/ 7 w 49"/>
                  <a:gd name="T7" fmla="*/ 20 h 33"/>
                  <a:gd name="T8" fmla="*/ 12 w 49"/>
                  <a:gd name="T9" fmla="*/ 15 h 33"/>
                  <a:gd name="T10" fmla="*/ 18 w 49"/>
                  <a:gd name="T11" fmla="*/ 11 h 33"/>
                  <a:gd name="T12" fmla="*/ 25 w 49"/>
                  <a:gd name="T13" fmla="*/ 7 h 33"/>
                  <a:gd name="T14" fmla="*/ 32 w 49"/>
                  <a:gd name="T15" fmla="*/ 4 h 33"/>
                  <a:gd name="T16" fmla="*/ 40 w 49"/>
                  <a:gd name="T17" fmla="*/ 1 h 33"/>
                  <a:gd name="T18" fmla="*/ 49 w 49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0" y="33"/>
                    </a:lnTo>
                    <a:lnTo>
                      <a:pt x="3" y="27"/>
                    </a:lnTo>
                    <a:lnTo>
                      <a:pt x="7" y="20"/>
                    </a:lnTo>
                    <a:lnTo>
                      <a:pt x="12" y="15"/>
                    </a:lnTo>
                    <a:lnTo>
                      <a:pt x="18" y="11"/>
                    </a:lnTo>
                    <a:lnTo>
                      <a:pt x="25" y="7"/>
                    </a:lnTo>
                    <a:lnTo>
                      <a:pt x="32" y="4"/>
                    </a:lnTo>
                    <a:lnTo>
                      <a:pt x="40" y="1"/>
                    </a:lnTo>
                    <a:lnTo>
                      <a:pt x="4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2" name="Line 209"/>
              <p:cNvSpPr>
                <a:spLocks noChangeShapeType="1"/>
              </p:cNvSpPr>
              <p:nvPr/>
            </p:nvSpPr>
            <p:spPr bwMode="auto">
              <a:xfrm>
                <a:off x="745" y="1939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3" name="Freeform 210"/>
              <p:cNvSpPr>
                <a:spLocks/>
              </p:cNvSpPr>
              <p:nvPr/>
            </p:nvSpPr>
            <p:spPr bwMode="auto">
              <a:xfrm>
                <a:off x="894" y="1817"/>
                <a:ext cx="88" cy="87"/>
              </a:xfrm>
              <a:custGeom>
                <a:avLst/>
                <a:gdLst>
                  <a:gd name="T0" fmla="*/ 19 w 88"/>
                  <a:gd name="T1" fmla="*/ 87 h 87"/>
                  <a:gd name="T2" fmla="*/ 42 w 88"/>
                  <a:gd name="T3" fmla="*/ 69 h 87"/>
                  <a:gd name="T4" fmla="*/ 42 w 88"/>
                  <a:gd name="T5" fmla="*/ 69 h 87"/>
                  <a:gd name="T6" fmla="*/ 42 w 88"/>
                  <a:gd name="T7" fmla="*/ 69 h 87"/>
                  <a:gd name="T8" fmla="*/ 42 w 88"/>
                  <a:gd name="T9" fmla="*/ 69 h 87"/>
                  <a:gd name="T10" fmla="*/ 47 w 88"/>
                  <a:gd name="T11" fmla="*/ 72 h 87"/>
                  <a:gd name="T12" fmla="*/ 51 w 88"/>
                  <a:gd name="T13" fmla="*/ 74 h 87"/>
                  <a:gd name="T14" fmla="*/ 55 w 88"/>
                  <a:gd name="T15" fmla="*/ 75 h 87"/>
                  <a:gd name="T16" fmla="*/ 59 w 88"/>
                  <a:gd name="T17" fmla="*/ 75 h 87"/>
                  <a:gd name="T18" fmla="*/ 59 w 88"/>
                  <a:gd name="T19" fmla="*/ 75 h 87"/>
                  <a:gd name="T20" fmla="*/ 64 w 88"/>
                  <a:gd name="T21" fmla="*/ 75 h 87"/>
                  <a:gd name="T22" fmla="*/ 68 w 88"/>
                  <a:gd name="T23" fmla="*/ 74 h 87"/>
                  <a:gd name="T24" fmla="*/ 72 w 88"/>
                  <a:gd name="T25" fmla="*/ 73 h 87"/>
                  <a:gd name="T26" fmla="*/ 75 w 88"/>
                  <a:gd name="T27" fmla="*/ 70 h 87"/>
                  <a:gd name="T28" fmla="*/ 75 w 88"/>
                  <a:gd name="T29" fmla="*/ 70 h 87"/>
                  <a:gd name="T30" fmla="*/ 79 w 88"/>
                  <a:gd name="T31" fmla="*/ 66 h 87"/>
                  <a:gd name="T32" fmla="*/ 84 w 88"/>
                  <a:gd name="T33" fmla="*/ 62 h 87"/>
                  <a:gd name="T34" fmla="*/ 86 w 88"/>
                  <a:gd name="T35" fmla="*/ 57 h 87"/>
                  <a:gd name="T36" fmla="*/ 88 w 88"/>
                  <a:gd name="T37" fmla="*/ 52 h 87"/>
                  <a:gd name="T38" fmla="*/ 88 w 88"/>
                  <a:gd name="T39" fmla="*/ 52 h 87"/>
                  <a:gd name="T40" fmla="*/ 88 w 88"/>
                  <a:gd name="T41" fmla="*/ 46 h 87"/>
                  <a:gd name="T42" fmla="*/ 87 w 88"/>
                  <a:gd name="T43" fmla="*/ 41 h 87"/>
                  <a:gd name="T44" fmla="*/ 86 w 88"/>
                  <a:gd name="T45" fmla="*/ 36 h 87"/>
                  <a:gd name="T46" fmla="*/ 83 w 88"/>
                  <a:gd name="T47" fmla="*/ 30 h 87"/>
                  <a:gd name="T48" fmla="*/ 83 w 88"/>
                  <a:gd name="T49" fmla="*/ 30 h 87"/>
                  <a:gd name="T50" fmla="*/ 78 w 88"/>
                  <a:gd name="T51" fmla="*/ 26 h 87"/>
                  <a:gd name="T52" fmla="*/ 74 w 88"/>
                  <a:gd name="T53" fmla="*/ 23 h 87"/>
                  <a:gd name="T54" fmla="*/ 69 w 88"/>
                  <a:gd name="T55" fmla="*/ 20 h 87"/>
                  <a:gd name="T56" fmla="*/ 64 w 88"/>
                  <a:gd name="T57" fmla="*/ 19 h 87"/>
                  <a:gd name="T58" fmla="*/ 64 w 88"/>
                  <a:gd name="T59" fmla="*/ 19 h 87"/>
                  <a:gd name="T60" fmla="*/ 62 w 88"/>
                  <a:gd name="T61" fmla="*/ 14 h 87"/>
                  <a:gd name="T62" fmla="*/ 60 w 88"/>
                  <a:gd name="T63" fmla="*/ 10 h 87"/>
                  <a:gd name="T64" fmla="*/ 60 w 88"/>
                  <a:gd name="T65" fmla="*/ 10 h 87"/>
                  <a:gd name="T66" fmla="*/ 56 w 88"/>
                  <a:gd name="T67" fmla="*/ 6 h 87"/>
                  <a:gd name="T68" fmla="*/ 51 w 88"/>
                  <a:gd name="T69" fmla="*/ 3 h 87"/>
                  <a:gd name="T70" fmla="*/ 46 w 88"/>
                  <a:gd name="T71" fmla="*/ 1 h 87"/>
                  <a:gd name="T72" fmla="*/ 39 w 88"/>
                  <a:gd name="T73" fmla="*/ 0 h 87"/>
                  <a:gd name="T74" fmla="*/ 39 w 88"/>
                  <a:gd name="T75" fmla="*/ 0 h 87"/>
                  <a:gd name="T76" fmla="*/ 32 w 88"/>
                  <a:gd name="T77" fmla="*/ 1 h 87"/>
                  <a:gd name="T78" fmla="*/ 25 w 88"/>
                  <a:gd name="T79" fmla="*/ 4 h 87"/>
                  <a:gd name="T80" fmla="*/ 25 w 88"/>
                  <a:gd name="T81" fmla="*/ 4 h 87"/>
                  <a:gd name="T82" fmla="*/ 20 w 88"/>
                  <a:gd name="T83" fmla="*/ 9 h 87"/>
                  <a:gd name="T84" fmla="*/ 16 w 88"/>
                  <a:gd name="T85" fmla="*/ 16 h 87"/>
                  <a:gd name="T86" fmla="*/ 15 w 88"/>
                  <a:gd name="T87" fmla="*/ 23 h 87"/>
                  <a:gd name="T88" fmla="*/ 16 w 88"/>
                  <a:gd name="T89" fmla="*/ 30 h 87"/>
                  <a:gd name="T90" fmla="*/ 0 w 88"/>
                  <a:gd name="T91" fmla="*/ 4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8" h="87">
                    <a:moveTo>
                      <a:pt x="19" y="87"/>
                    </a:move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7" y="72"/>
                    </a:lnTo>
                    <a:lnTo>
                      <a:pt x="51" y="74"/>
                    </a:lnTo>
                    <a:lnTo>
                      <a:pt x="55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64" y="75"/>
                    </a:lnTo>
                    <a:lnTo>
                      <a:pt x="68" y="74"/>
                    </a:lnTo>
                    <a:lnTo>
                      <a:pt x="72" y="73"/>
                    </a:lnTo>
                    <a:lnTo>
                      <a:pt x="75" y="70"/>
                    </a:lnTo>
                    <a:lnTo>
                      <a:pt x="75" y="70"/>
                    </a:lnTo>
                    <a:lnTo>
                      <a:pt x="79" y="66"/>
                    </a:lnTo>
                    <a:lnTo>
                      <a:pt x="84" y="62"/>
                    </a:lnTo>
                    <a:lnTo>
                      <a:pt x="86" y="57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8" y="46"/>
                    </a:lnTo>
                    <a:lnTo>
                      <a:pt x="87" y="41"/>
                    </a:lnTo>
                    <a:lnTo>
                      <a:pt x="86" y="36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78" y="26"/>
                    </a:lnTo>
                    <a:lnTo>
                      <a:pt x="74" y="23"/>
                    </a:lnTo>
                    <a:lnTo>
                      <a:pt x="69" y="20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2" y="14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1" y="3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6" y="16"/>
                    </a:lnTo>
                    <a:lnTo>
                      <a:pt x="15" y="23"/>
                    </a:lnTo>
                    <a:lnTo>
                      <a:pt x="16" y="30"/>
                    </a:lnTo>
                    <a:lnTo>
                      <a:pt x="0" y="4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4" name="Line 211"/>
              <p:cNvSpPr>
                <a:spLocks noChangeShapeType="1"/>
              </p:cNvSpPr>
              <p:nvPr/>
            </p:nvSpPr>
            <p:spPr bwMode="auto">
              <a:xfrm>
                <a:off x="919" y="1850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5" name="Freeform 212"/>
              <p:cNvSpPr>
                <a:spLocks/>
              </p:cNvSpPr>
              <p:nvPr/>
            </p:nvSpPr>
            <p:spPr bwMode="auto">
              <a:xfrm>
                <a:off x="3132" y="2464"/>
                <a:ext cx="295" cy="141"/>
              </a:xfrm>
              <a:custGeom>
                <a:avLst/>
                <a:gdLst>
                  <a:gd name="T0" fmla="*/ 229 w 295"/>
                  <a:gd name="T1" fmla="*/ 30 h 141"/>
                  <a:gd name="T2" fmla="*/ 238 w 295"/>
                  <a:gd name="T3" fmla="*/ 53 h 141"/>
                  <a:gd name="T4" fmla="*/ 240 w 295"/>
                  <a:gd name="T5" fmla="*/ 66 h 141"/>
                  <a:gd name="T6" fmla="*/ 236 w 295"/>
                  <a:gd name="T7" fmla="*/ 71 h 141"/>
                  <a:gd name="T8" fmla="*/ 232 w 295"/>
                  <a:gd name="T9" fmla="*/ 71 h 141"/>
                  <a:gd name="T10" fmla="*/ 229 w 295"/>
                  <a:gd name="T11" fmla="*/ 66 h 141"/>
                  <a:gd name="T12" fmla="*/ 226 w 295"/>
                  <a:gd name="T13" fmla="*/ 53 h 141"/>
                  <a:gd name="T14" fmla="*/ 218 w 295"/>
                  <a:gd name="T15" fmla="*/ 35 h 141"/>
                  <a:gd name="T16" fmla="*/ 204 w 295"/>
                  <a:gd name="T17" fmla="*/ 21 h 141"/>
                  <a:gd name="T18" fmla="*/ 204 w 295"/>
                  <a:gd name="T19" fmla="*/ 20 h 141"/>
                  <a:gd name="T20" fmla="*/ 183 w 295"/>
                  <a:gd name="T21" fmla="*/ 9 h 141"/>
                  <a:gd name="T22" fmla="*/ 160 w 295"/>
                  <a:gd name="T23" fmla="*/ 3 h 141"/>
                  <a:gd name="T24" fmla="*/ 141 w 295"/>
                  <a:gd name="T25" fmla="*/ 0 h 141"/>
                  <a:gd name="T26" fmla="*/ 115 w 295"/>
                  <a:gd name="T27" fmla="*/ 4 h 141"/>
                  <a:gd name="T28" fmla="*/ 117 w 295"/>
                  <a:gd name="T29" fmla="*/ 9 h 141"/>
                  <a:gd name="T30" fmla="*/ 144 w 295"/>
                  <a:gd name="T31" fmla="*/ 22 h 141"/>
                  <a:gd name="T32" fmla="*/ 154 w 295"/>
                  <a:gd name="T33" fmla="*/ 31 h 141"/>
                  <a:gd name="T34" fmla="*/ 167 w 295"/>
                  <a:gd name="T35" fmla="*/ 48 h 141"/>
                  <a:gd name="T36" fmla="*/ 172 w 295"/>
                  <a:gd name="T37" fmla="*/ 66 h 141"/>
                  <a:gd name="T38" fmla="*/ 171 w 295"/>
                  <a:gd name="T39" fmla="*/ 70 h 141"/>
                  <a:gd name="T40" fmla="*/ 167 w 295"/>
                  <a:gd name="T41" fmla="*/ 72 h 141"/>
                  <a:gd name="T42" fmla="*/ 165 w 295"/>
                  <a:gd name="T43" fmla="*/ 72 h 141"/>
                  <a:gd name="T44" fmla="*/ 161 w 295"/>
                  <a:gd name="T45" fmla="*/ 68 h 141"/>
                  <a:gd name="T46" fmla="*/ 159 w 295"/>
                  <a:gd name="T47" fmla="*/ 57 h 141"/>
                  <a:gd name="T48" fmla="*/ 138 w 295"/>
                  <a:gd name="T49" fmla="*/ 30 h 141"/>
                  <a:gd name="T50" fmla="*/ 114 w 295"/>
                  <a:gd name="T51" fmla="*/ 19 h 141"/>
                  <a:gd name="T52" fmla="*/ 87 w 295"/>
                  <a:gd name="T53" fmla="*/ 15 h 141"/>
                  <a:gd name="T54" fmla="*/ 81 w 295"/>
                  <a:gd name="T55" fmla="*/ 15 h 141"/>
                  <a:gd name="T56" fmla="*/ 65 w 295"/>
                  <a:gd name="T57" fmla="*/ 16 h 141"/>
                  <a:gd name="T58" fmla="*/ 42 w 295"/>
                  <a:gd name="T59" fmla="*/ 22 h 141"/>
                  <a:gd name="T60" fmla="*/ 24 w 295"/>
                  <a:gd name="T61" fmla="*/ 33 h 141"/>
                  <a:gd name="T62" fmla="*/ 10 w 295"/>
                  <a:gd name="T63" fmla="*/ 48 h 141"/>
                  <a:gd name="T64" fmla="*/ 2 w 295"/>
                  <a:gd name="T65" fmla="*/ 65 h 141"/>
                  <a:gd name="T66" fmla="*/ 0 w 295"/>
                  <a:gd name="T67" fmla="*/ 78 h 141"/>
                  <a:gd name="T68" fmla="*/ 4 w 295"/>
                  <a:gd name="T69" fmla="*/ 97 h 141"/>
                  <a:gd name="T70" fmla="*/ 14 w 295"/>
                  <a:gd name="T71" fmla="*/ 114 h 141"/>
                  <a:gd name="T72" fmla="*/ 30 w 295"/>
                  <a:gd name="T73" fmla="*/ 127 h 141"/>
                  <a:gd name="T74" fmla="*/ 50 w 295"/>
                  <a:gd name="T75" fmla="*/ 136 h 141"/>
                  <a:gd name="T76" fmla="*/ 73 w 295"/>
                  <a:gd name="T77" fmla="*/ 140 h 141"/>
                  <a:gd name="T78" fmla="*/ 225 w 295"/>
                  <a:gd name="T79" fmla="*/ 141 h 141"/>
                  <a:gd name="T80" fmla="*/ 240 w 295"/>
                  <a:gd name="T81" fmla="*/ 139 h 141"/>
                  <a:gd name="T82" fmla="*/ 266 w 295"/>
                  <a:gd name="T83" fmla="*/ 130 h 141"/>
                  <a:gd name="T84" fmla="*/ 290 w 295"/>
                  <a:gd name="T85" fmla="*/ 103 h 141"/>
                  <a:gd name="T86" fmla="*/ 295 w 295"/>
                  <a:gd name="T87" fmla="*/ 87 h 141"/>
                  <a:gd name="T88" fmla="*/ 295 w 295"/>
                  <a:gd name="T89" fmla="*/ 74 h 141"/>
                  <a:gd name="T90" fmla="*/ 289 w 295"/>
                  <a:gd name="T91" fmla="*/ 57 h 141"/>
                  <a:gd name="T92" fmla="*/ 274 w 295"/>
                  <a:gd name="T93" fmla="*/ 38 h 141"/>
                  <a:gd name="T94" fmla="*/ 236 w 295"/>
                  <a:gd name="T95" fmla="*/ 2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5" h="141">
                    <a:moveTo>
                      <a:pt x="220" y="20"/>
                    </a:moveTo>
                    <a:lnTo>
                      <a:pt x="220" y="20"/>
                    </a:lnTo>
                    <a:lnTo>
                      <a:pt x="229" y="30"/>
                    </a:lnTo>
                    <a:lnTo>
                      <a:pt x="235" y="41"/>
                    </a:lnTo>
                    <a:lnTo>
                      <a:pt x="237" y="47"/>
                    </a:lnTo>
                    <a:lnTo>
                      <a:pt x="238" y="53"/>
                    </a:lnTo>
                    <a:lnTo>
                      <a:pt x="239" y="59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39" y="68"/>
                    </a:lnTo>
                    <a:lnTo>
                      <a:pt x="238" y="70"/>
                    </a:lnTo>
                    <a:lnTo>
                      <a:pt x="236" y="71"/>
                    </a:lnTo>
                    <a:lnTo>
                      <a:pt x="234" y="71"/>
                    </a:lnTo>
                    <a:lnTo>
                      <a:pt x="234" y="71"/>
                    </a:lnTo>
                    <a:lnTo>
                      <a:pt x="232" y="71"/>
                    </a:lnTo>
                    <a:lnTo>
                      <a:pt x="231" y="70"/>
                    </a:lnTo>
                    <a:lnTo>
                      <a:pt x="229" y="68"/>
                    </a:lnTo>
                    <a:lnTo>
                      <a:pt x="229" y="66"/>
                    </a:lnTo>
                    <a:lnTo>
                      <a:pt x="229" y="66"/>
                    </a:lnTo>
                    <a:lnTo>
                      <a:pt x="227" y="59"/>
                    </a:lnTo>
                    <a:lnTo>
                      <a:pt x="226" y="53"/>
                    </a:lnTo>
                    <a:lnTo>
                      <a:pt x="224" y="47"/>
                    </a:lnTo>
                    <a:lnTo>
                      <a:pt x="222" y="42"/>
                    </a:lnTo>
                    <a:lnTo>
                      <a:pt x="218" y="35"/>
                    </a:lnTo>
                    <a:lnTo>
                      <a:pt x="214" y="30"/>
                    </a:lnTo>
                    <a:lnTo>
                      <a:pt x="210" y="25"/>
                    </a:lnTo>
                    <a:lnTo>
                      <a:pt x="204" y="21"/>
                    </a:lnTo>
                    <a:lnTo>
                      <a:pt x="204" y="21"/>
                    </a:lnTo>
                    <a:lnTo>
                      <a:pt x="204" y="20"/>
                    </a:lnTo>
                    <a:lnTo>
                      <a:pt x="204" y="20"/>
                    </a:lnTo>
                    <a:lnTo>
                      <a:pt x="198" y="16"/>
                    </a:lnTo>
                    <a:lnTo>
                      <a:pt x="190" y="12"/>
                    </a:lnTo>
                    <a:lnTo>
                      <a:pt x="183" y="9"/>
                    </a:lnTo>
                    <a:lnTo>
                      <a:pt x="176" y="6"/>
                    </a:lnTo>
                    <a:lnTo>
                      <a:pt x="168" y="4"/>
                    </a:lnTo>
                    <a:lnTo>
                      <a:pt x="160" y="3"/>
                    </a:lnTo>
                    <a:lnTo>
                      <a:pt x="150" y="1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3" y="1"/>
                    </a:lnTo>
                    <a:lnTo>
                      <a:pt x="124" y="3"/>
                    </a:lnTo>
                    <a:lnTo>
                      <a:pt x="115" y="4"/>
                    </a:lnTo>
                    <a:lnTo>
                      <a:pt x="107" y="6"/>
                    </a:lnTo>
                    <a:lnTo>
                      <a:pt x="107" y="6"/>
                    </a:lnTo>
                    <a:lnTo>
                      <a:pt x="117" y="9"/>
                    </a:lnTo>
                    <a:lnTo>
                      <a:pt x="127" y="12"/>
                    </a:lnTo>
                    <a:lnTo>
                      <a:pt x="136" y="17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9" y="26"/>
                    </a:lnTo>
                    <a:lnTo>
                      <a:pt x="154" y="31"/>
                    </a:lnTo>
                    <a:lnTo>
                      <a:pt x="160" y="36"/>
                    </a:lnTo>
                    <a:lnTo>
                      <a:pt x="164" y="42"/>
                    </a:lnTo>
                    <a:lnTo>
                      <a:pt x="167" y="48"/>
                    </a:lnTo>
                    <a:lnTo>
                      <a:pt x="169" y="54"/>
                    </a:lnTo>
                    <a:lnTo>
                      <a:pt x="171" y="60"/>
                    </a:lnTo>
                    <a:lnTo>
                      <a:pt x="172" y="66"/>
                    </a:lnTo>
                    <a:lnTo>
                      <a:pt x="172" y="66"/>
                    </a:lnTo>
                    <a:lnTo>
                      <a:pt x="172" y="69"/>
                    </a:lnTo>
                    <a:lnTo>
                      <a:pt x="171" y="70"/>
                    </a:lnTo>
                    <a:lnTo>
                      <a:pt x="170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5" y="72"/>
                    </a:lnTo>
                    <a:lnTo>
                      <a:pt x="163" y="71"/>
                    </a:lnTo>
                    <a:lnTo>
                      <a:pt x="162" y="70"/>
                    </a:lnTo>
                    <a:lnTo>
                      <a:pt x="161" y="68"/>
                    </a:lnTo>
                    <a:lnTo>
                      <a:pt x="161" y="68"/>
                    </a:lnTo>
                    <a:lnTo>
                      <a:pt x="161" y="62"/>
                    </a:lnTo>
                    <a:lnTo>
                      <a:pt x="159" y="57"/>
                    </a:lnTo>
                    <a:lnTo>
                      <a:pt x="153" y="48"/>
                    </a:lnTo>
                    <a:lnTo>
                      <a:pt x="147" y="38"/>
                    </a:lnTo>
                    <a:lnTo>
                      <a:pt x="138" y="30"/>
                    </a:lnTo>
                    <a:lnTo>
                      <a:pt x="138" y="30"/>
                    </a:lnTo>
                    <a:lnTo>
                      <a:pt x="127" y="24"/>
                    </a:lnTo>
                    <a:lnTo>
                      <a:pt x="114" y="19"/>
                    </a:lnTo>
                    <a:lnTo>
                      <a:pt x="101" y="16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1" y="15"/>
                    </a:lnTo>
                    <a:lnTo>
                      <a:pt x="81" y="15"/>
                    </a:lnTo>
                    <a:lnTo>
                      <a:pt x="73" y="15"/>
                    </a:lnTo>
                    <a:lnTo>
                      <a:pt x="65" y="16"/>
                    </a:lnTo>
                    <a:lnTo>
                      <a:pt x="57" y="18"/>
                    </a:lnTo>
                    <a:lnTo>
                      <a:pt x="50" y="20"/>
                    </a:lnTo>
                    <a:lnTo>
                      <a:pt x="42" y="22"/>
                    </a:lnTo>
                    <a:lnTo>
                      <a:pt x="36" y="26"/>
                    </a:lnTo>
                    <a:lnTo>
                      <a:pt x="30" y="29"/>
                    </a:lnTo>
                    <a:lnTo>
                      <a:pt x="24" y="33"/>
                    </a:lnTo>
                    <a:lnTo>
                      <a:pt x="19" y="37"/>
                    </a:lnTo>
                    <a:lnTo>
                      <a:pt x="14" y="43"/>
                    </a:lnTo>
                    <a:lnTo>
                      <a:pt x="10" y="48"/>
                    </a:lnTo>
                    <a:lnTo>
                      <a:pt x="6" y="54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7"/>
                    </a:lnTo>
                    <a:lnTo>
                      <a:pt x="6" y="102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9" y="118"/>
                    </a:lnTo>
                    <a:lnTo>
                      <a:pt x="24" y="123"/>
                    </a:lnTo>
                    <a:lnTo>
                      <a:pt x="30" y="127"/>
                    </a:lnTo>
                    <a:lnTo>
                      <a:pt x="36" y="130"/>
                    </a:lnTo>
                    <a:lnTo>
                      <a:pt x="42" y="133"/>
                    </a:lnTo>
                    <a:lnTo>
                      <a:pt x="50" y="136"/>
                    </a:lnTo>
                    <a:lnTo>
                      <a:pt x="57" y="138"/>
                    </a:lnTo>
                    <a:lnTo>
                      <a:pt x="65" y="140"/>
                    </a:lnTo>
                    <a:lnTo>
                      <a:pt x="73" y="140"/>
                    </a:lnTo>
                    <a:lnTo>
                      <a:pt x="81" y="141"/>
                    </a:lnTo>
                    <a:lnTo>
                      <a:pt x="81" y="141"/>
                    </a:lnTo>
                    <a:lnTo>
                      <a:pt x="225" y="141"/>
                    </a:lnTo>
                    <a:lnTo>
                      <a:pt x="225" y="141"/>
                    </a:lnTo>
                    <a:lnTo>
                      <a:pt x="234" y="140"/>
                    </a:lnTo>
                    <a:lnTo>
                      <a:pt x="240" y="139"/>
                    </a:lnTo>
                    <a:lnTo>
                      <a:pt x="247" y="138"/>
                    </a:lnTo>
                    <a:lnTo>
                      <a:pt x="253" y="136"/>
                    </a:lnTo>
                    <a:lnTo>
                      <a:pt x="266" y="130"/>
                    </a:lnTo>
                    <a:lnTo>
                      <a:pt x="276" y="123"/>
                    </a:lnTo>
                    <a:lnTo>
                      <a:pt x="284" y="114"/>
                    </a:lnTo>
                    <a:lnTo>
                      <a:pt x="290" y="103"/>
                    </a:lnTo>
                    <a:lnTo>
                      <a:pt x="292" y="98"/>
                    </a:lnTo>
                    <a:lnTo>
                      <a:pt x="294" y="92"/>
                    </a:lnTo>
                    <a:lnTo>
                      <a:pt x="295" y="87"/>
                    </a:lnTo>
                    <a:lnTo>
                      <a:pt x="295" y="81"/>
                    </a:lnTo>
                    <a:lnTo>
                      <a:pt x="295" y="81"/>
                    </a:lnTo>
                    <a:lnTo>
                      <a:pt x="295" y="74"/>
                    </a:lnTo>
                    <a:lnTo>
                      <a:pt x="293" y="68"/>
                    </a:lnTo>
                    <a:lnTo>
                      <a:pt x="292" y="63"/>
                    </a:lnTo>
                    <a:lnTo>
                      <a:pt x="289" y="57"/>
                    </a:lnTo>
                    <a:lnTo>
                      <a:pt x="286" y="52"/>
                    </a:lnTo>
                    <a:lnTo>
                      <a:pt x="282" y="47"/>
                    </a:lnTo>
                    <a:lnTo>
                      <a:pt x="274" y="38"/>
                    </a:lnTo>
                    <a:lnTo>
                      <a:pt x="262" y="31"/>
                    </a:lnTo>
                    <a:lnTo>
                      <a:pt x="249" y="25"/>
                    </a:lnTo>
                    <a:lnTo>
                      <a:pt x="236" y="21"/>
                    </a:lnTo>
                    <a:lnTo>
                      <a:pt x="220" y="20"/>
                    </a:lnTo>
                    <a:lnTo>
                      <a:pt x="220" y="2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6" name="Freeform 213"/>
              <p:cNvSpPr>
                <a:spLocks/>
              </p:cNvSpPr>
              <p:nvPr/>
            </p:nvSpPr>
            <p:spPr bwMode="auto">
              <a:xfrm>
                <a:off x="3261" y="2349"/>
                <a:ext cx="29" cy="99"/>
              </a:xfrm>
              <a:custGeom>
                <a:avLst/>
                <a:gdLst>
                  <a:gd name="T0" fmla="*/ 13 w 29"/>
                  <a:gd name="T1" fmla="*/ 99 h 99"/>
                  <a:gd name="T2" fmla="*/ 13 w 29"/>
                  <a:gd name="T3" fmla="*/ 99 h 99"/>
                  <a:gd name="T4" fmla="*/ 8 w 29"/>
                  <a:gd name="T5" fmla="*/ 94 h 99"/>
                  <a:gd name="T6" fmla="*/ 4 w 29"/>
                  <a:gd name="T7" fmla="*/ 89 h 99"/>
                  <a:gd name="T8" fmla="*/ 1 w 29"/>
                  <a:gd name="T9" fmla="*/ 83 h 99"/>
                  <a:gd name="T10" fmla="*/ 0 w 29"/>
                  <a:gd name="T11" fmla="*/ 75 h 99"/>
                  <a:gd name="T12" fmla="*/ 1 w 29"/>
                  <a:gd name="T13" fmla="*/ 68 h 99"/>
                  <a:gd name="T14" fmla="*/ 4 w 29"/>
                  <a:gd name="T15" fmla="*/ 61 h 99"/>
                  <a:gd name="T16" fmla="*/ 8 w 29"/>
                  <a:gd name="T17" fmla="*/ 54 h 99"/>
                  <a:gd name="T18" fmla="*/ 14 w 29"/>
                  <a:gd name="T19" fmla="*/ 46 h 99"/>
                  <a:gd name="T20" fmla="*/ 14 w 29"/>
                  <a:gd name="T21" fmla="*/ 46 h 99"/>
                  <a:gd name="T22" fmla="*/ 19 w 29"/>
                  <a:gd name="T23" fmla="*/ 38 h 99"/>
                  <a:gd name="T24" fmla="*/ 23 w 29"/>
                  <a:gd name="T25" fmla="*/ 31 h 99"/>
                  <a:gd name="T26" fmla="*/ 27 w 29"/>
                  <a:gd name="T27" fmla="*/ 25 h 99"/>
                  <a:gd name="T28" fmla="*/ 28 w 29"/>
                  <a:gd name="T29" fmla="*/ 20 h 99"/>
                  <a:gd name="T30" fmla="*/ 29 w 29"/>
                  <a:gd name="T31" fmla="*/ 15 h 99"/>
                  <a:gd name="T32" fmla="*/ 28 w 29"/>
                  <a:gd name="T33" fmla="*/ 10 h 99"/>
                  <a:gd name="T34" fmla="*/ 25 w 29"/>
                  <a:gd name="T3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99">
                    <a:moveTo>
                      <a:pt x="13" y="99"/>
                    </a:moveTo>
                    <a:lnTo>
                      <a:pt x="13" y="99"/>
                    </a:lnTo>
                    <a:lnTo>
                      <a:pt x="8" y="94"/>
                    </a:lnTo>
                    <a:lnTo>
                      <a:pt x="4" y="89"/>
                    </a:lnTo>
                    <a:lnTo>
                      <a:pt x="1" y="83"/>
                    </a:lnTo>
                    <a:lnTo>
                      <a:pt x="0" y="75"/>
                    </a:lnTo>
                    <a:lnTo>
                      <a:pt x="1" y="68"/>
                    </a:lnTo>
                    <a:lnTo>
                      <a:pt x="4" y="61"/>
                    </a:lnTo>
                    <a:lnTo>
                      <a:pt x="8" y="54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9" y="38"/>
                    </a:lnTo>
                    <a:lnTo>
                      <a:pt x="23" y="31"/>
                    </a:lnTo>
                    <a:lnTo>
                      <a:pt x="27" y="25"/>
                    </a:lnTo>
                    <a:lnTo>
                      <a:pt x="28" y="20"/>
                    </a:lnTo>
                    <a:lnTo>
                      <a:pt x="29" y="15"/>
                    </a:lnTo>
                    <a:lnTo>
                      <a:pt x="28" y="10"/>
                    </a:lnTo>
                    <a:lnTo>
                      <a:pt x="2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7" name="Freeform 214"/>
              <p:cNvSpPr>
                <a:spLocks/>
              </p:cNvSpPr>
              <p:nvPr/>
            </p:nvSpPr>
            <p:spPr bwMode="auto">
              <a:xfrm>
                <a:off x="3290" y="2364"/>
                <a:ext cx="25" cy="90"/>
              </a:xfrm>
              <a:custGeom>
                <a:avLst/>
                <a:gdLst>
                  <a:gd name="T0" fmla="*/ 12 w 25"/>
                  <a:gd name="T1" fmla="*/ 90 h 90"/>
                  <a:gd name="T2" fmla="*/ 12 w 25"/>
                  <a:gd name="T3" fmla="*/ 90 h 90"/>
                  <a:gd name="T4" fmla="*/ 7 w 25"/>
                  <a:gd name="T5" fmla="*/ 85 h 90"/>
                  <a:gd name="T6" fmla="*/ 3 w 25"/>
                  <a:gd name="T7" fmla="*/ 80 h 90"/>
                  <a:gd name="T8" fmla="*/ 1 w 25"/>
                  <a:gd name="T9" fmla="*/ 75 h 90"/>
                  <a:gd name="T10" fmla="*/ 0 w 25"/>
                  <a:gd name="T11" fmla="*/ 69 h 90"/>
                  <a:gd name="T12" fmla="*/ 1 w 25"/>
                  <a:gd name="T13" fmla="*/ 62 h 90"/>
                  <a:gd name="T14" fmla="*/ 3 w 25"/>
                  <a:gd name="T15" fmla="*/ 55 h 90"/>
                  <a:gd name="T16" fmla="*/ 7 w 25"/>
                  <a:gd name="T17" fmla="*/ 48 h 90"/>
                  <a:gd name="T18" fmla="*/ 13 w 25"/>
                  <a:gd name="T19" fmla="*/ 41 h 90"/>
                  <a:gd name="T20" fmla="*/ 13 w 25"/>
                  <a:gd name="T21" fmla="*/ 41 h 90"/>
                  <a:gd name="T22" fmla="*/ 18 w 25"/>
                  <a:gd name="T23" fmla="*/ 34 h 90"/>
                  <a:gd name="T24" fmla="*/ 21 w 25"/>
                  <a:gd name="T25" fmla="*/ 28 h 90"/>
                  <a:gd name="T26" fmla="*/ 24 w 25"/>
                  <a:gd name="T27" fmla="*/ 22 h 90"/>
                  <a:gd name="T28" fmla="*/ 25 w 25"/>
                  <a:gd name="T29" fmla="*/ 17 h 90"/>
                  <a:gd name="T30" fmla="*/ 25 w 25"/>
                  <a:gd name="T31" fmla="*/ 12 h 90"/>
                  <a:gd name="T32" fmla="*/ 25 w 25"/>
                  <a:gd name="T33" fmla="*/ 8 h 90"/>
                  <a:gd name="T34" fmla="*/ 23 w 25"/>
                  <a:gd name="T3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7" y="85"/>
                    </a:lnTo>
                    <a:lnTo>
                      <a:pt x="3" y="80"/>
                    </a:lnTo>
                    <a:lnTo>
                      <a:pt x="1" y="75"/>
                    </a:lnTo>
                    <a:lnTo>
                      <a:pt x="0" y="69"/>
                    </a:lnTo>
                    <a:lnTo>
                      <a:pt x="1" y="62"/>
                    </a:lnTo>
                    <a:lnTo>
                      <a:pt x="3" y="55"/>
                    </a:lnTo>
                    <a:lnTo>
                      <a:pt x="7" y="48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8" y="34"/>
                    </a:lnTo>
                    <a:lnTo>
                      <a:pt x="21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8" name="Freeform 215"/>
              <p:cNvSpPr>
                <a:spLocks noEditPoints="1"/>
              </p:cNvSpPr>
              <p:nvPr/>
            </p:nvSpPr>
            <p:spPr bwMode="auto">
              <a:xfrm>
                <a:off x="3776" y="1991"/>
                <a:ext cx="96" cy="99"/>
              </a:xfrm>
              <a:custGeom>
                <a:avLst/>
                <a:gdLst>
                  <a:gd name="T0" fmla="*/ 55 w 96"/>
                  <a:gd name="T1" fmla="*/ 14 h 99"/>
                  <a:gd name="T2" fmla="*/ 46 w 96"/>
                  <a:gd name="T3" fmla="*/ 16 h 99"/>
                  <a:gd name="T4" fmla="*/ 41 w 96"/>
                  <a:gd name="T5" fmla="*/ 9 h 99"/>
                  <a:gd name="T6" fmla="*/ 49 w 96"/>
                  <a:gd name="T7" fmla="*/ 0 h 99"/>
                  <a:gd name="T8" fmla="*/ 57 w 96"/>
                  <a:gd name="T9" fmla="*/ 5 h 99"/>
                  <a:gd name="T10" fmla="*/ 34 w 96"/>
                  <a:gd name="T11" fmla="*/ 11 h 99"/>
                  <a:gd name="T12" fmla="*/ 31 w 96"/>
                  <a:gd name="T13" fmla="*/ 21 h 99"/>
                  <a:gd name="T14" fmla="*/ 24 w 96"/>
                  <a:gd name="T15" fmla="*/ 20 h 99"/>
                  <a:gd name="T16" fmla="*/ 21 w 96"/>
                  <a:gd name="T17" fmla="*/ 13 h 99"/>
                  <a:gd name="T18" fmla="*/ 27 w 96"/>
                  <a:gd name="T19" fmla="*/ 8 h 99"/>
                  <a:gd name="T20" fmla="*/ 34 w 96"/>
                  <a:gd name="T21" fmla="*/ 11 h 99"/>
                  <a:gd name="T22" fmla="*/ 18 w 96"/>
                  <a:gd name="T23" fmla="*/ 28 h 99"/>
                  <a:gd name="T24" fmla="*/ 15 w 96"/>
                  <a:gd name="T25" fmla="*/ 35 h 99"/>
                  <a:gd name="T26" fmla="*/ 8 w 96"/>
                  <a:gd name="T27" fmla="*/ 35 h 99"/>
                  <a:gd name="T28" fmla="*/ 6 w 96"/>
                  <a:gd name="T29" fmla="*/ 27 h 99"/>
                  <a:gd name="T30" fmla="*/ 12 w 96"/>
                  <a:gd name="T31" fmla="*/ 24 h 99"/>
                  <a:gd name="T32" fmla="*/ 6 w 96"/>
                  <a:gd name="T33" fmla="*/ 46 h 99"/>
                  <a:gd name="T34" fmla="*/ 11 w 96"/>
                  <a:gd name="T35" fmla="*/ 52 h 99"/>
                  <a:gd name="T36" fmla="*/ 8 w 96"/>
                  <a:gd name="T37" fmla="*/ 57 h 99"/>
                  <a:gd name="T38" fmla="*/ 2 w 96"/>
                  <a:gd name="T39" fmla="*/ 56 h 99"/>
                  <a:gd name="T40" fmla="*/ 0 w 96"/>
                  <a:gd name="T41" fmla="*/ 50 h 99"/>
                  <a:gd name="T42" fmla="*/ 6 w 96"/>
                  <a:gd name="T43" fmla="*/ 46 h 99"/>
                  <a:gd name="T44" fmla="*/ 13 w 96"/>
                  <a:gd name="T45" fmla="*/ 68 h 99"/>
                  <a:gd name="T46" fmla="*/ 16 w 96"/>
                  <a:gd name="T47" fmla="*/ 73 h 99"/>
                  <a:gd name="T48" fmla="*/ 14 w 96"/>
                  <a:gd name="T49" fmla="*/ 79 h 99"/>
                  <a:gd name="T50" fmla="*/ 7 w 96"/>
                  <a:gd name="T51" fmla="*/ 76 h 99"/>
                  <a:gd name="T52" fmla="*/ 7 w 96"/>
                  <a:gd name="T53" fmla="*/ 70 h 99"/>
                  <a:gd name="T54" fmla="*/ 24 w 96"/>
                  <a:gd name="T55" fmla="*/ 87 h 99"/>
                  <a:gd name="T56" fmla="*/ 30 w 96"/>
                  <a:gd name="T57" fmla="*/ 86 h 99"/>
                  <a:gd name="T58" fmla="*/ 32 w 96"/>
                  <a:gd name="T59" fmla="*/ 90 h 99"/>
                  <a:gd name="T60" fmla="*/ 29 w 96"/>
                  <a:gd name="T61" fmla="*/ 94 h 99"/>
                  <a:gd name="T62" fmla="*/ 24 w 96"/>
                  <a:gd name="T63" fmla="*/ 92 h 99"/>
                  <a:gd name="T64" fmla="*/ 24 w 96"/>
                  <a:gd name="T65" fmla="*/ 87 h 99"/>
                  <a:gd name="T66" fmla="*/ 46 w 96"/>
                  <a:gd name="T67" fmla="*/ 92 h 99"/>
                  <a:gd name="T68" fmla="*/ 50 w 96"/>
                  <a:gd name="T69" fmla="*/ 91 h 99"/>
                  <a:gd name="T70" fmla="*/ 54 w 96"/>
                  <a:gd name="T71" fmla="*/ 95 h 99"/>
                  <a:gd name="T72" fmla="*/ 49 w 96"/>
                  <a:gd name="T73" fmla="*/ 99 h 99"/>
                  <a:gd name="T74" fmla="*/ 45 w 96"/>
                  <a:gd name="T75" fmla="*/ 97 h 99"/>
                  <a:gd name="T76" fmla="*/ 68 w 96"/>
                  <a:gd name="T77" fmla="*/ 91 h 99"/>
                  <a:gd name="T78" fmla="*/ 72 w 96"/>
                  <a:gd name="T79" fmla="*/ 86 h 99"/>
                  <a:gd name="T80" fmla="*/ 73 w 96"/>
                  <a:gd name="T81" fmla="*/ 93 h 99"/>
                  <a:gd name="T82" fmla="*/ 68 w 96"/>
                  <a:gd name="T83" fmla="*/ 91 h 99"/>
                  <a:gd name="T84" fmla="*/ 83 w 96"/>
                  <a:gd name="T85" fmla="*/ 71 h 99"/>
                  <a:gd name="T86" fmla="*/ 88 w 96"/>
                  <a:gd name="T87" fmla="*/ 70 h 99"/>
                  <a:gd name="T88" fmla="*/ 87 w 96"/>
                  <a:gd name="T89" fmla="*/ 76 h 99"/>
                  <a:gd name="T90" fmla="*/ 93 w 96"/>
                  <a:gd name="T91" fmla="*/ 55 h 99"/>
                  <a:gd name="T92" fmla="*/ 91 w 96"/>
                  <a:gd name="T93" fmla="*/ 50 h 99"/>
                  <a:gd name="T94" fmla="*/ 96 w 96"/>
                  <a:gd name="T95" fmla="*/ 52 h 99"/>
                  <a:gd name="T96" fmla="*/ 93 w 96"/>
                  <a:gd name="T97" fmla="*/ 55 h 99"/>
                  <a:gd name="T98" fmla="*/ 84 w 96"/>
                  <a:gd name="T99" fmla="*/ 31 h 99"/>
                  <a:gd name="T100" fmla="*/ 85 w 96"/>
                  <a:gd name="T101" fmla="*/ 28 h 99"/>
                  <a:gd name="T102" fmla="*/ 90 w 96"/>
                  <a:gd name="T103" fmla="*/ 31 h 99"/>
                  <a:gd name="T104" fmla="*/ 73 w 96"/>
                  <a:gd name="T105" fmla="*/ 16 h 99"/>
                  <a:gd name="T106" fmla="*/ 69 w 96"/>
                  <a:gd name="T107" fmla="*/ 15 h 99"/>
                  <a:gd name="T108" fmla="*/ 72 w 96"/>
                  <a:gd name="T109" fmla="*/ 13 h 99"/>
                  <a:gd name="T110" fmla="*/ 73 w 96"/>
                  <a:gd name="T111" fmla="*/ 1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6" h="99">
                    <a:moveTo>
                      <a:pt x="58" y="9"/>
                    </a:moveTo>
                    <a:lnTo>
                      <a:pt x="58" y="9"/>
                    </a:lnTo>
                    <a:lnTo>
                      <a:pt x="57" y="12"/>
                    </a:lnTo>
                    <a:lnTo>
                      <a:pt x="55" y="14"/>
                    </a:lnTo>
                    <a:lnTo>
                      <a:pt x="52" y="16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6" y="16"/>
                    </a:lnTo>
                    <a:lnTo>
                      <a:pt x="43" y="14"/>
                    </a:lnTo>
                    <a:lnTo>
                      <a:pt x="42" y="12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7" y="5"/>
                    </a:lnTo>
                    <a:lnTo>
                      <a:pt x="58" y="9"/>
                    </a:lnTo>
                    <a:lnTo>
                      <a:pt x="58" y="9"/>
                    </a:lnTo>
                    <a:close/>
                    <a:moveTo>
                      <a:pt x="34" y="11"/>
                    </a:moveTo>
                    <a:lnTo>
                      <a:pt x="34" y="11"/>
                    </a:lnTo>
                    <a:lnTo>
                      <a:pt x="35" y="14"/>
                    </a:lnTo>
                    <a:lnTo>
                      <a:pt x="34" y="16"/>
                    </a:lnTo>
                    <a:lnTo>
                      <a:pt x="33" y="19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9" y="22"/>
                    </a:lnTo>
                    <a:lnTo>
                      <a:pt x="26" y="21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7" y="8"/>
                    </a:lnTo>
                    <a:lnTo>
                      <a:pt x="30" y="8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4" y="11"/>
                    </a:lnTo>
                    <a:close/>
                    <a:moveTo>
                      <a:pt x="14" y="25"/>
                    </a:moveTo>
                    <a:lnTo>
                      <a:pt x="14" y="25"/>
                    </a:lnTo>
                    <a:lnTo>
                      <a:pt x="16" y="26"/>
                    </a:lnTo>
                    <a:lnTo>
                      <a:pt x="18" y="28"/>
                    </a:lnTo>
                    <a:lnTo>
                      <a:pt x="19" y="31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5" y="35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6" y="34"/>
                    </a:lnTo>
                    <a:lnTo>
                      <a:pt x="5" y="32"/>
                    </a:lnTo>
                    <a:lnTo>
                      <a:pt x="5" y="29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5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4" y="25"/>
                    </a:lnTo>
                    <a:lnTo>
                      <a:pt x="14" y="25"/>
                    </a:lnTo>
                    <a:close/>
                    <a:moveTo>
                      <a:pt x="6" y="46"/>
                    </a:moveTo>
                    <a:lnTo>
                      <a:pt x="6" y="46"/>
                    </a:lnTo>
                    <a:lnTo>
                      <a:pt x="8" y="47"/>
                    </a:lnTo>
                    <a:lnTo>
                      <a:pt x="10" y="48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4"/>
                    </a:lnTo>
                    <a:lnTo>
                      <a:pt x="10" y="56"/>
                    </a:lnTo>
                    <a:lnTo>
                      <a:pt x="8" y="57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6" y="46"/>
                    </a:lnTo>
                    <a:lnTo>
                      <a:pt x="6" y="46"/>
                    </a:lnTo>
                    <a:close/>
                    <a:moveTo>
                      <a:pt x="9" y="69"/>
                    </a:moveTo>
                    <a:lnTo>
                      <a:pt x="9" y="69"/>
                    </a:lnTo>
                    <a:lnTo>
                      <a:pt x="11" y="68"/>
                    </a:lnTo>
                    <a:lnTo>
                      <a:pt x="13" y="68"/>
                    </a:lnTo>
                    <a:lnTo>
                      <a:pt x="14" y="69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6" y="74"/>
                    </a:lnTo>
                    <a:lnTo>
                      <a:pt x="15" y="76"/>
                    </a:lnTo>
                    <a:lnTo>
                      <a:pt x="14" y="79"/>
                    </a:lnTo>
                    <a:lnTo>
                      <a:pt x="14" y="79"/>
                    </a:lnTo>
                    <a:lnTo>
                      <a:pt x="12" y="79"/>
                    </a:lnTo>
                    <a:lnTo>
                      <a:pt x="10" y="79"/>
                    </a:lnTo>
                    <a:lnTo>
                      <a:pt x="8" y="77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7" y="70"/>
                    </a:lnTo>
                    <a:lnTo>
                      <a:pt x="9" y="69"/>
                    </a:lnTo>
                    <a:lnTo>
                      <a:pt x="9" y="69"/>
                    </a:lnTo>
                    <a:close/>
                    <a:moveTo>
                      <a:pt x="24" y="87"/>
                    </a:moveTo>
                    <a:lnTo>
                      <a:pt x="24" y="87"/>
                    </a:lnTo>
                    <a:lnTo>
                      <a:pt x="25" y="86"/>
                    </a:lnTo>
                    <a:lnTo>
                      <a:pt x="27" y="85"/>
                    </a:lnTo>
                    <a:lnTo>
                      <a:pt x="28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1" y="87"/>
                    </a:lnTo>
                    <a:lnTo>
                      <a:pt x="32" y="88"/>
                    </a:lnTo>
                    <a:lnTo>
                      <a:pt x="32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0" y="93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4" y="92"/>
                    </a:lnTo>
                    <a:lnTo>
                      <a:pt x="23" y="91"/>
                    </a:lnTo>
                    <a:lnTo>
                      <a:pt x="23" y="89"/>
                    </a:lnTo>
                    <a:lnTo>
                      <a:pt x="24" y="87"/>
                    </a:lnTo>
                    <a:lnTo>
                      <a:pt x="24" y="87"/>
                    </a:lnTo>
                    <a:close/>
                    <a:moveTo>
                      <a:pt x="45" y="95"/>
                    </a:moveTo>
                    <a:lnTo>
                      <a:pt x="45" y="95"/>
                    </a:lnTo>
                    <a:lnTo>
                      <a:pt x="45" y="94"/>
                    </a:lnTo>
                    <a:lnTo>
                      <a:pt x="46" y="92"/>
                    </a:lnTo>
                    <a:lnTo>
                      <a:pt x="47" y="91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50" y="91"/>
                    </a:lnTo>
                    <a:lnTo>
                      <a:pt x="52" y="92"/>
                    </a:lnTo>
                    <a:lnTo>
                      <a:pt x="54" y="94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4" y="97"/>
                    </a:lnTo>
                    <a:lnTo>
                      <a:pt x="52" y="98"/>
                    </a:lnTo>
                    <a:lnTo>
                      <a:pt x="50" y="99"/>
                    </a:lnTo>
                    <a:lnTo>
                      <a:pt x="49" y="99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45" y="95"/>
                    </a:lnTo>
                    <a:close/>
                    <a:moveTo>
                      <a:pt x="68" y="91"/>
                    </a:moveTo>
                    <a:lnTo>
                      <a:pt x="68" y="91"/>
                    </a:lnTo>
                    <a:lnTo>
                      <a:pt x="67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2" y="86"/>
                    </a:lnTo>
                    <a:lnTo>
                      <a:pt x="74" y="88"/>
                    </a:lnTo>
                    <a:lnTo>
                      <a:pt x="74" y="88"/>
                    </a:lnTo>
                    <a:lnTo>
                      <a:pt x="74" y="91"/>
                    </a:lnTo>
                    <a:lnTo>
                      <a:pt x="73" y="93"/>
                    </a:lnTo>
                    <a:lnTo>
                      <a:pt x="73" y="93"/>
                    </a:lnTo>
                    <a:lnTo>
                      <a:pt x="70" y="93"/>
                    </a:lnTo>
                    <a:lnTo>
                      <a:pt x="68" y="91"/>
                    </a:lnTo>
                    <a:lnTo>
                      <a:pt x="68" y="91"/>
                    </a:lnTo>
                    <a:close/>
                    <a:moveTo>
                      <a:pt x="85" y="76"/>
                    </a:moveTo>
                    <a:lnTo>
                      <a:pt x="85" y="76"/>
                    </a:lnTo>
                    <a:lnTo>
                      <a:pt x="83" y="74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5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5"/>
                    </a:lnTo>
                    <a:lnTo>
                      <a:pt x="87" y="76"/>
                    </a:lnTo>
                    <a:lnTo>
                      <a:pt x="85" y="76"/>
                    </a:lnTo>
                    <a:lnTo>
                      <a:pt x="85" y="76"/>
                    </a:lnTo>
                    <a:close/>
                    <a:moveTo>
                      <a:pt x="93" y="55"/>
                    </a:moveTo>
                    <a:lnTo>
                      <a:pt x="93" y="55"/>
                    </a:lnTo>
                    <a:lnTo>
                      <a:pt x="91" y="54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1" y="50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5" y="50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5" y="54"/>
                    </a:lnTo>
                    <a:lnTo>
                      <a:pt x="93" y="55"/>
                    </a:lnTo>
                    <a:lnTo>
                      <a:pt x="93" y="55"/>
                    </a:lnTo>
                    <a:close/>
                    <a:moveTo>
                      <a:pt x="88" y="32"/>
                    </a:moveTo>
                    <a:lnTo>
                      <a:pt x="88" y="32"/>
                    </a:lnTo>
                    <a:lnTo>
                      <a:pt x="86" y="33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4" y="29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7" y="27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90" y="31"/>
                    </a:lnTo>
                    <a:lnTo>
                      <a:pt x="88" y="32"/>
                    </a:lnTo>
                    <a:lnTo>
                      <a:pt x="88" y="32"/>
                    </a:lnTo>
                    <a:close/>
                    <a:moveTo>
                      <a:pt x="73" y="16"/>
                    </a:moveTo>
                    <a:lnTo>
                      <a:pt x="73" y="16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70" y="12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3" y="16"/>
                    </a:lnTo>
                    <a:lnTo>
                      <a:pt x="73" y="1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9" name="Freeform 216"/>
              <p:cNvSpPr>
                <a:spLocks/>
              </p:cNvSpPr>
              <p:nvPr/>
            </p:nvSpPr>
            <p:spPr bwMode="auto">
              <a:xfrm>
                <a:off x="3720" y="2144"/>
                <a:ext cx="64" cy="47"/>
              </a:xfrm>
              <a:custGeom>
                <a:avLst/>
                <a:gdLst>
                  <a:gd name="T0" fmla="*/ 64 w 64"/>
                  <a:gd name="T1" fmla="*/ 0 h 47"/>
                  <a:gd name="T2" fmla="*/ 63 w 64"/>
                  <a:gd name="T3" fmla="*/ 20 h 47"/>
                  <a:gd name="T4" fmla="*/ 0 w 64"/>
                  <a:gd name="T5" fmla="*/ 34 h 47"/>
                  <a:gd name="T6" fmla="*/ 0 w 64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47">
                    <a:moveTo>
                      <a:pt x="64" y="0"/>
                    </a:moveTo>
                    <a:lnTo>
                      <a:pt x="63" y="20"/>
                    </a:lnTo>
                    <a:lnTo>
                      <a:pt x="0" y="34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0" name="Freeform 217"/>
              <p:cNvSpPr>
                <a:spLocks/>
              </p:cNvSpPr>
              <p:nvPr/>
            </p:nvSpPr>
            <p:spPr bwMode="auto">
              <a:xfrm>
                <a:off x="3692" y="1957"/>
                <a:ext cx="264" cy="234"/>
              </a:xfrm>
              <a:custGeom>
                <a:avLst/>
                <a:gdLst>
                  <a:gd name="T0" fmla="*/ 235 w 264"/>
                  <a:gd name="T1" fmla="*/ 234 h 234"/>
                  <a:gd name="T2" fmla="*/ 235 w 264"/>
                  <a:gd name="T3" fmla="*/ 221 h 234"/>
                  <a:gd name="T4" fmla="*/ 172 w 264"/>
                  <a:gd name="T5" fmla="*/ 207 h 234"/>
                  <a:gd name="T6" fmla="*/ 170 w 264"/>
                  <a:gd name="T7" fmla="*/ 179 h 234"/>
                  <a:gd name="T8" fmla="*/ 245 w 264"/>
                  <a:gd name="T9" fmla="*/ 179 h 234"/>
                  <a:gd name="T10" fmla="*/ 245 w 264"/>
                  <a:gd name="T11" fmla="*/ 179 h 234"/>
                  <a:gd name="T12" fmla="*/ 249 w 264"/>
                  <a:gd name="T13" fmla="*/ 179 h 234"/>
                  <a:gd name="T14" fmla="*/ 253 w 264"/>
                  <a:gd name="T15" fmla="*/ 178 h 234"/>
                  <a:gd name="T16" fmla="*/ 256 w 264"/>
                  <a:gd name="T17" fmla="*/ 176 h 234"/>
                  <a:gd name="T18" fmla="*/ 259 w 264"/>
                  <a:gd name="T19" fmla="*/ 174 h 234"/>
                  <a:gd name="T20" fmla="*/ 261 w 264"/>
                  <a:gd name="T21" fmla="*/ 171 h 234"/>
                  <a:gd name="T22" fmla="*/ 262 w 264"/>
                  <a:gd name="T23" fmla="*/ 168 h 234"/>
                  <a:gd name="T24" fmla="*/ 264 w 264"/>
                  <a:gd name="T25" fmla="*/ 165 h 234"/>
                  <a:gd name="T26" fmla="*/ 264 w 264"/>
                  <a:gd name="T27" fmla="*/ 161 h 234"/>
                  <a:gd name="T28" fmla="*/ 264 w 264"/>
                  <a:gd name="T29" fmla="*/ 19 h 234"/>
                  <a:gd name="T30" fmla="*/ 264 w 264"/>
                  <a:gd name="T31" fmla="*/ 19 h 234"/>
                  <a:gd name="T32" fmla="*/ 264 w 264"/>
                  <a:gd name="T33" fmla="*/ 15 h 234"/>
                  <a:gd name="T34" fmla="*/ 262 w 264"/>
                  <a:gd name="T35" fmla="*/ 12 h 234"/>
                  <a:gd name="T36" fmla="*/ 261 w 264"/>
                  <a:gd name="T37" fmla="*/ 9 h 234"/>
                  <a:gd name="T38" fmla="*/ 259 w 264"/>
                  <a:gd name="T39" fmla="*/ 6 h 234"/>
                  <a:gd name="T40" fmla="*/ 256 w 264"/>
                  <a:gd name="T41" fmla="*/ 3 h 234"/>
                  <a:gd name="T42" fmla="*/ 253 w 264"/>
                  <a:gd name="T43" fmla="*/ 1 h 234"/>
                  <a:gd name="T44" fmla="*/ 249 w 264"/>
                  <a:gd name="T45" fmla="*/ 0 h 234"/>
                  <a:gd name="T46" fmla="*/ 245 w 264"/>
                  <a:gd name="T47" fmla="*/ 0 h 234"/>
                  <a:gd name="T48" fmla="*/ 18 w 264"/>
                  <a:gd name="T49" fmla="*/ 0 h 234"/>
                  <a:gd name="T50" fmla="*/ 18 w 264"/>
                  <a:gd name="T51" fmla="*/ 0 h 234"/>
                  <a:gd name="T52" fmla="*/ 14 w 264"/>
                  <a:gd name="T53" fmla="*/ 0 h 234"/>
                  <a:gd name="T54" fmla="*/ 11 w 264"/>
                  <a:gd name="T55" fmla="*/ 1 h 234"/>
                  <a:gd name="T56" fmla="*/ 8 w 264"/>
                  <a:gd name="T57" fmla="*/ 3 h 234"/>
                  <a:gd name="T58" fmla="*/ 5 w 264"/>
                  <a:gd name="T59" fmla="*/ 6 h 234"/>
                  <a:gd name="T60" fmla="*/ 3 w 264"/>
                  <a:gd name="T61" fmla="*/ 9 h 234"/>
                  <a:gd name="T62" fmla="*/ 1 w 264"/>
                  <a:gd name="T63" fmla="*/ 12 h 234"/>
                  <a:gd name="T64" fmla="*/ 0 w 264"/>
                  <a:gd name="T65" fmla="*/ 15 h 234"/>
                  <a:gd name="T66" fmla="*/ 0 w 264"/>
                  <a:gd name="T67" fmla="*/ 19 h 234"/>
                  <a:gd name="T68" fmla="*/ 0 w 264"/>
                  <a:gd name="T69" fmla="*/ 161 h 234"/>
                  <a:gd name="T70" fmla="*/ 0 w 264"/>
                  <a:gd name="T71" fmla="*/ 161 h 234"/>
                  <a:gd name="T72" fmla="*/ 0 w 264"/>
                  <a:gd name="T73" fmla="*/ 165 h 234"/>
                  <a:gd name="T74" fmla="*/ 1 w 264"/>
                  <a:gd name="T75" fmla="*/ 168 h 234"/>
                  <a:gd name="T76" fmla="*/ 3 w 264"/>
                  <a:gd name="T77" fmla="*/ 171 h 234"/>
                  <a:gd name="T78" fmla="*/ 5 w 264"/>
                  <a:gd name="T79" fmla="*/ 174 h 234"/>
                  <a:gd name="T80" fmla="*/ 8 w 264"/>
                  <a:gd name="T81" fmla="*/ 176 h 234"/>
                  <a:gd name="T82" fmla="*/ 11 w 264"/>
                  <a:gd name="T83" fmla="*/ 178 h 234"/>
                  <a:gd name="T84" fmla="*/ 14 w 264"/>
                  <a:gd name="T85" fmla="*/ 179 h 234"/>
                  <a:gd name="T86" fmla="*/ 18 w 264"/>
                  <a:gd name="T87" fmla="*/ 179 h 234"/>
                  <a:gd name="T88" fmla="*/ 111 w 264"/>
                  <a:gd name="T89" fmla="*/ 17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4" h="234">
                    <a:moveTo>
                      <a:pt x="235" y="234"/>
                    </a:moveTo>
                    <a:lnTo>
                      <a:pt x="235" y="221"/>
                    </a:lnTo>
                    <a:lnTo>
                      <a:pt x="172" y="207"/>
                    </a:lnTo>
                    <a:lnTo>
                      <a:pt x="170" y="179"/>
                    </a:lnTo>
                    <a:lnTo>
                      <a:pt x="245" y="179"/>
                    </a:lnTo>
                    <a:lnTo>
                      <a:pt x="245" y="179"/>
                    </a:lnTo>
                    <a:lnTo>
                      <a:pt x="249" y="179"/>
                    </a:lnTo>
                    <a:lnTo>
                      <a:pt x="253" y="178"/>
                    </a:lnTo>
                    <a:lnTo>
                      <a:pt x="256" y="176"/>
                    </a:lnTo>
                    <a:lnTo>
                      <a:pt x="259" y="174"/>
                    </a:lnTo>
                    <a:lnTo>
                      <a:pt x="261" y="171"/>
                    </a:lnTo>
                    <a:lnTo>
                      <a:pt x="262" y="168"/>
                    </a:lnTo>
                    <a:lnTo>
                      <a:pt x="264" y="165"/>
                    </a:lnTo>
                    <a:lnTo>
                      <a:pt x="264" y="161"/>
                    </a:lnTo>
                    <a:lnTo>
                      <a:pt x="264" y="19"/>
                    </a:lnTo>
                    <a:lnTo>
                      <a:pt x="264" y="19"/>
                    </a:lnTo>
                    <a:lnTo>
                      <a:pt x="264" y="15"/>
                    </a:lnTo>
                    <a:lnTo>
                      <a:pt x="262" y="12"/>
                    </a:lnTo>
                    <a:lnTo>
                      <a:pt x="261" y="9"/>
                    </a:lnTo>
                    <a:lnTo>
                      <a:pt x="259" y="6"/>
                    </a:lnTo>
                    <a:lnTo>
                      <a:pt x="256" y="3"/>
                    </a:lnTo>
                    <a:lnTo>
                      <a:pt x="253" y="1"/>
                    </a:lnTo>
                    <a:lnTo>
                      <a:pt x="249" y="0"/>
                    </a:lnTo>
                    <a:lnTo>
                      <a:pt x="24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165"/>
                    </a:lnTo>
                    <a:lnTo>
                      <a:pt x="1" y="168"/>
                    </a:lnTo>
                    <a:lnTo>
                      <a:pt x="3" y="171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1" y="178"/>
                    </a:lnTo>
                    <a:lnTo>
                      <a:pt x="14" y="179"/>
                    </a:lnTo>
                    <a:lnTo>
                      <a:pt x="18" y="179"/>
                    </a:lnTo>
                    <a:lnTo>
                      <a:pt x="111" y="17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1" name="Freeform 218"/>
              <p:cNvSpPr>
                <a:spLocks/>
              </p:cNvSpPr>
              <p:nvPr/>
            </p:nvSpPr>
            <p:spPr bwMode="auto">
              <a:xfrm>
                <a:off x="3706" y="1972"/>
                <a:ext cx="236" cy="140"/>
              </a:xfrm>
              <a:custGeom>
                <a:avLst/>
                <a:gdLst>
                  <a:gd name="T0" fmla="*/ 236 w 236"/>
                  <a:gd name="T1" fmla="*/ 140 h 140"/>
                  <a:gd name="T2" fmla="*/ 0 w 236"/>
                  <a:gd name="T3" fmla="*/ 140 h 140"/>
                  <a:gd name="T4" fmla="*/ 0 w 236"/>
                  <a:gd name="T5" fmla="*/ 4 h 140"/>
                  <a:gd name="T6" fmla="*/ 0 w 236"/>
                  <a:gd name="T7" fmla="*/ 4 h 140"/>
                  <a:gd name="T8" fmla="*/ 0 w 236"/>
                  <a:gd name="T9" fmla="*/ 2 h 140"/>
                  <a:gd name="T10" fmla="*/ 1 w 236"/>
                  <a:gd name="T11" fmla="*/ 1 h 140"/>
                  <a:gd name="T12" fmla="*/ 3 w 236"/>
                  <a:gd name="T13" fmla="*/ 0 h 140"/>
                  <a:gd name="T14" fmla="*/ 4 w 236"/>
                  <a:gd name="T15" fmla="*/ 0 h 140"/>
                  <a:gd name="T16" fmla="*/ 231 w 236"/>
                  <a:gd name="T17" fmla="*/ 0 h 140"/>
                  <a:gd name="T18" fmla="*/ 231 w 236"/>
                  <a:gd name="T19" fmla="*/ 0 h 140"/>
                  <a:gd name="T20" fmla="*/ 233 w 236"/>
                  <a:gd name="T21" fmla="*/ 0 h 140"/>
                  <a:gd name="T22" fmla="*/ 235 w 236"/>
                  <a:gd name="T23" fmla="*/ 1 h 140"/>
                  <a:gd name="T24" fmla="*/ 236 w 236"/>
                  <a:gd name="T25" fmla="*/ 2 h 140"/>
                  <a:gd name="T26" fmla="*/ 236 w 236"/>
                  <a:gd name="T27" fmla="*/ 4 h 140"/>
                  <a:gd name="T28" fmla="*/ 236 w 236"/>
                  <a:gd name="T2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140">
                    <a:moveTo>
                      <a:pt x="236" y="140"/>
                    </a:moveTo>
                    <a:lnTo>
                      <a:pt x="0" y="14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3" y="0"/>
                    </a:lnTo>
                    <a:lnTo>
                      <a:pt x="235" y="1"/>
                    </a:lnTo>
                    <a:lnTo>
                      <a:pt x="236" y="2"/>
                    </a:lnTo>
                    <a:lnTo>
                      <a:pt x="236" y="4"/>
                    </a:lnTo>
                    <a:lnTo>
                      <a:pt x="236" y="14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2" name="Freeform 219"/>
              <p:cNvSpPr>
                <a:spLocks/>
              </p:cNvSpPr>
              <p:nvPr/>
            </p:nvSpPr>
            <p:spPr bwMode="auto">
              <a:xfrm>
                <a:off x="3002" y="1329"/>
                <a:ext cx="376" cy="304"/>
              </a:xfrm>
              <a:custGeom>
                <a:avLst/>
                <a:gdLst>
                  <a:gd name="T0" fmla="*/ 376 w 376"/>
                  <a:gd name="T1" fmla="*/ 128 h 304"/>
                  <a:gd name="T2" fmla="*/ 372 w 376"/>
                  <a:gd name="T3" fmla="*/ 154 h 304"/>
                  <a:gd name="T4" fmla="*/ 362 w 376"/>
                  <a:gd name="T5" fmla="*/ 178 h 304"/>
                  <a:gd name="T6" fmla="*/ 344 w 376"/>
                  <a:gd name="T7" fmla="*/ 200 h 304"/>
                  <a:gd name="T8" fmla="*/ 322 w 376"/>
                  <a:gd name="T9" fmla="*/ 219 h 304"/>
                  <a:gd name="T10" fmla="*/ 293 w 376"/>
                  <a:gd name="T11" fmla="*/ 235 h 304"/>
                  <a:gd name="T12" fmla="*/ 261 w 376"/>
                  <a:gd name="T13" fmla="*/ 246 h 304"/>
                  <a:gd name="T14" fmla="*/ 226 w 376"/>
                  <a:gd name="T15" fmla="*/ 254 h 304"/>
                  <a:gd name="T16" fmla="*/ 188 w 376"/>
                  <a:gd name="T17" fmla="*/ 256 h 304"/>
                  <a:gd name="T18" fmla="*/ 167 w 376"/>
                  <a:gd name="T19" fmla="*/ 255 h 304"/>
                  <a:gd name="T20" fmla="*/ 64 w 376"/>
                  <a:gd name="T21" fmla="*/ 304 h 304"/>
                  <a:gd name="T22" fmla="*/ 86 w 376"/>
                  <a:gd name="T23" fmla="*/ 236 h 304"/>
                  <a:gd name="T24" fmla="*/ 50 w 376"/>
                  <a:gd name="T25" fmla="*/ 216 h 304"/>
                  <a:gd name="T26" fmla="*/ 29 w 376"/>
                  <a:gd name="T27" fmla="*/ 196 h 304"/>
                  <a:gd name="T28" fmla="*/ 18 w 376"/>
                  <a:gd name="T29" fmla="*/ 183 h 304"/>
                  <a:gd name="T30" fmla="*/ 9 w 376"/>
                  <a:gd name="T31" fmla="*/ 169 h 304"/>
                  <a:gd name="T32" fmla="*/ 3 w 376"/>
                  <a:gd name="T33" fmla="*/ 152 h 304"/>
                  <a:gd name="T34" fmla="*/ 0 w 376"/>
                  <a:gd name="T35" fmla="*/ 137 h 304"/>
                  <a:gd name="T36" fmla="*/ 0 w 376"/>
                  <a:gd name="T37" fmla="*/ 128 h 304"/>
                  <a:gd name="T38" fmla="*/ 4 w 376"/>
                  <a:gd name="T39" fmla="*/ 102 h 304"/>
                  <a:gd name="T40" fmla="*/ 14 w 376"/>
                  <a:gd name="T41" fmla="*/ 78 h 304"/>
                  <a:gd name="T42" fmla="*/ 31 w 376"/>
                  <a:gd name="T43" fmla="*/ 57 h 304"/>
                  <a:gd name="T44" fmla="*/ 55 w 376"/>
                  <a:gd name="T45" fmla="*/ 37 h 304"/>
                  <a:gd name="T46" fmla="*/ 83 w 376"/>
                  <a:gd name="T47" fmla="*/ 22 h 304"/>
                  <a:gd name="T48" fmla="*/ 115 w 376"/>
                  <a:gd name="T49" fmla="*/ 9 h 304"/>
                  <a:gd name="T50" fmla="*/ 150 w 376"/>
                  <a:gd name="T51" fmla="*/ 2 h 304"/>
                  <a:gd name="T52" fmla="*/ 188 w 376"/>
                  <a:gd name="T53" fmla="*/ 0 h 304"/>
                  <a:gd name="T54" fmla="*/ 207 w 376"/>
                  <a:gd name="T55" fmla="*/ 0 h 304"/>
                  <a:gd name="T56" fmla="*/ 244 w 376"/>
                  <a:gd name="T57" fmla="*/ 5 h 304"/>
                  <a:gd name="T58" fmla="*/ 277 w 376"/>
                  <a:gd name="T59" fmla="*/ 15 h 304"/>
                  <a:gd name="T60" fmla="*/ 308 w 376"/>
                  <a:gd name="T61" fmla="*/ 29 h 304"/>
                  <a:gd name="T62" fmla="*/ 333 w 376"/>
                  <a:gd name="T63" fmla="*/ 46 h 304"/>
                  <a:gd name="T64" fmla="*/ 353 w 376"/>
                  <a:gd name="T65" fmla="*/ 67 h 304"/>
                  <a:gd name="T66" fmla="*/ 368 w 376"/>
                  <a:gd name="T67" fmla="*/ 89 h 304"/>
                  <a:gd name="T68" fmla="*/ 375 w 376"/>
                  <a:gd name="T69" fmla="*/ 115 h 304"/>
                  <a:gd name="T70" fmla="*/ 376 w 376"/>
                  <a:gd name="T71" fmla="*/ 128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6" h="304">
                    <a:moveTo>
                      <a:pt x="376" y="128"/>
                    </a:moveTo>
                    <a:lnTo>
                      <a:pt x="376" y="128"/>
                    </a:lnTo>
                    <a:lnTo>
                      <a:pt x="375" y="141"/>
                    </a:lnTo>
                    <a:lnTo>
                      <a:pt x="372" y="154"/>
                    </a:lnTo>
                    <a:lnTo>
                      <a:pt x="368" y="166"/>
                    </a:lnTo>
                    <a:lnTo>
                      <a:pt x="362" y="178"/>
                    </a:lnTo>
                    <a:lnTo>
                      <a:pt x="353" y="189"/>
                    </a:lnTo>
                    <a:lnTo>
                      <a:pt x="344" y="200"/>
                    </a:lnTo>
                    <a:lnTo>
                      <a:pt x="333" y="210"/>
                    </a:lnTo>
                    <a:lnTo>
                      <a:pt x="322" y="219"/>
                    </a:lnTo>
                    <a:lnTo>
                      <a:pt x="308" y="227"/>
                    </a:lnTo>
                    <a:lnTo>
                      <a:pt x="293" y="235"/>
                    </a:lnTo>
                    <a:lnTo>
                      <a:pt x="277" y="241"/>
                    </a:lnTo>
                    <a:lnTo>
                      <a:pt x="261" y="246"/>
                    </a:lnTo>
                    <a:lnTo>
                      <a:pt x="244" y="250"/>
                    </a:lnTo>
                    <a:lnTo>
                      <a:pt x="226" y="254"/>
                    </a:lnTo>
                    <a:lnTo>
                      <a:pt x="207" y="255"/>
                    </a:lnTo>
                    <a:lnTo>
                      <a:pt x="188" y="256"/>
                    </a:lnTo>
                    <a:lnTo>
                      <a:pt x="188" y="256"/>
                    </a:lnTo>
                    <a:lnTo>
                      <a:pt x="167" y="255"/>
                    </a:lnTo>
                    <a:lnTo>
                      <a:pt x="149" y="253"/>
                    </a:lnTo>
                    <a:lnTo>
                      <a:pt x="64" y="304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67" y="226"/>
                    </a:lnTo>
                    <a:lnTo>
                      <a:pt x="50" y="216"/>
                    </a:lnTo>
                    <a:lnTo>
                      <a:pt x="36" y="204"/>
                    </a:lnTo>
                    <a:lnTo>
                      <a:pt x="29" y="196"/>
                    </a:lnTo>
                    <a:lnTo>
                      <a:pt x="23" y="190"/>
                    </a:lnTo>
                    <a:lnTo>
                      <a:pt x="18" y="183"/>
                    </a:lnTo>
                    <a:lnTo>
                      <a:pt x="13" y="176"/>
                    </a:lnTo>
                    <a:lnTo>
                      <a:pt x="9" y="169"/>
                    </a:lnTo>
                    <a:lnTo>
                      <a:pt x="6" y="160"/>
                    </a:lnTo>
                    <a:lnTo>
                      <a:pt x="3" y="152"/>
                    </a:lnTo>
                    <a:lnTo>
                      <a:pt x="1" y="145"/>
                    </a:lnTo>
                    <a:lnTo>
                      <a:pt x="0" y="137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4" y="102"/>
                    </a:lnTo>
                    <a:lnTo>
                      <a:pt x="8" y="89"/>
                    </a:lnTo>
                    <a:lnTo>
                      <a:pt x="14" y="78"/>
                    </a:lnTo>
                    <a:lnTo>
                      <a:pt x="22" y="67"/>
                    </a:lnTo>
                    <a:lnTo>
                      <a:pt x="31" y="57"/>
                    </a:lnTo>
                    <a:lnTo>
                      <a:pt x="43" y="46"/>
                    </a:lnTo>
                    <a:lnTo>
                      <a:pt x="55" y="37"/>
                    </a:lnTo>
                    <a:lnTo>
                      <a:pt x="69" y="29"/>
                    </a:lnTo>
                    <a:lnTo>
                      <a:pt x="83" y="22"/>
                    </a:lnTo>
                    <a:lnTo>
                      <a:pt x="98" y="15"/>
                    </a:lnTo>
                    <a:lnTo>
                      <a:pt x="115" y="9"/>
                    </a:lnTo>
                    <a:lnTo>
                      <a:pt x="132" y="5"/>
                    </a:lnTo>
                    <a:lnTo>
                      <a:pt x="150" y="2"/>
                    </a:lnTo>
                    <a:lnTo>
                      <a:pt x="168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207" y="0"/>
                    </a:lnTo>
                    <a:lnTo>
                      <a:pt x="226" y="2"/>
                    </a:lnTo>
                    <a:lnTo>
                      <a:pt x="244" y="5"/>
                    </a:lnTo>
                    <a:lnTo>
                      <a:pt x="261" y="9"/>
                    </a:lnTo>
                    <a:lnTo>
                      <a:pt x="277" y="15"/>
                    </a:lnTo>
                    <a:lnTo>
                      <a:pt x="293" y="22"/>
                    </a:lnTo>
                    <a:lnTo>
                      <a:pt x="308" y="29"/>
                    </a:lnTo>
                    <a:lnTo>
                      <a:pt x="322" y="37"/>
                    </a:lnTo>
                    <a:lnTo>
                      <a:pt x="333" y="46"/>
                    </a:lnTo>
                    <a:lnTo>
                      <a:pt x="344" y="57"/>
                    </a:lnTo>
                    <a:lnTo>
                      <a:pt x="353" y="67"/>
                    </a:lnTo>
                    <a:lnTo>
                      <a:pt x="362" y="78"/>
                    </a:lnTo>
                    <a:lnTo>
                      <a:pt x="368" y="89"/>
                    </a:lnTo>
                    <a:lnTo>
                      <a:pt x="372" y="102"/>
                    </a:lnTo>
                    <a:lnTo>
                      <a:pt x="375" y="115"/>
                    </a:lnTo>
                    <a:lnTo>
                      <a:pt x="376" y="128"/>
                    </a:lnTo>
                    <a:lnTo>
                      <a:pt x="376" y="1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3" name="Freeform 220"/>
              <p:cNvSpPr>
                <a:spLocks/>
              </p:cNvSpPr>
              <p:nvPr/>
            </p:nvSpPr>
            <p:spPr bwMode="auto">
              <a:xfrm>
                <a:off x="3146" y="1364"/>
                <a:ext cx="88" cy="87"/>
              </a:xfrm>
              <a:custGeom>
                <a:avLst/>
                <a:gdLst>
                  <a:gd name="T0" fmla="*/ 44 w 88"/>
                  <a:gd name="T1" fmla="*/ 0 h 87"/>
                  <a:gd name="T2" fmla="*/ 44 w 88"/>
                  <a:gd name="T3" fmla="*/ 0 h 87"/>
                  <a:gd name="T4" fmla="*/ 35 w 88"/>
                  <a:gd name="T5" fmla="*/ 1 h 87"/>
                  <a:gd name="T6" fmla="*/ 26 w 88"/>
                  <a:gd name="T7" fmla="*/ 3 h 87"/>
                  <a:gd name="T8" fmla="*/ 19 w 88"/>
                  <a:gd name="T9" fmla="*/ 7 h 87"/>
                  <a:gd name="T10" fmla="*/ 13 w 88"/>
                  <a:gd name="T11" fmla="*/ 12 h 87"/>
                  <a:gd name="T12" fmla="*/ 8 w 88"/>
                  <a:gd name="T13" fmla="*/ 20 h 87"/>
                  <a:gd name="T14" fmla="*/ 4 w 88"/>
                  <a:gd name="T15" fmla="*/ 27 h 87"/>
                  <a:gd name="T16" fmla="*/ 1 w 88"/>
                  <a:gd name="T17" fmla="*/ 35 h 87"/>
                  <a:gd name="T18" fmla="*/ 0 w 88"/>
                  <a:gd name="T19" fmla="*/ 44 h 87"/>
                  <a:gd name="T20" fmla="*/ 0 w 88"/>
                  <a:gd name="T21" fmla="*/ 44 h 87"/>
                  <a:gd name="T22" fmla="*/ 1 w 88"/>
                  <a:gd name="T23" fmla="*/ 52 h 87"/>
                  <a:gd name="T24" fmla="*/ 4 w 88"/>
                  <a:gd name="T25" fmla="*/ 61 h 87"/>
                  <a:gd name="T26" fmla="*/ 8 w 88"/>
                  <a:gd name="T27" fmla="*/ 68 h 87"/>
                  <a:gd name="T28" fmla="*/ 13 w 88"/>
                  <a:gd name="T29" fmla="*/ 75 h 87"/>
                  <a:gd name="T30" fmla="*/ 19 w 88"/>
                  <a:gd name="T31" fmla="*/ 80 h 87"/>
                  <a:gd name="T32" fmla="*/ 26 w 88"/>
                  <a:gd name="T33" fmla="*/ 84 h 87"/>
                  <a:gd name="T34" fmla="*/ 35 w 88"/>
                  <a:gd name="T35" fmla="*/ 86 h 87"/>
                  <a:gd name="T36" fmla="*/ 44 w 88"/>
                  <a:gd name="T37" fmla="*/ 87 h 87"/>
                  <a:gd name="T38" fmla="*/ 44 w 88"/>
                  <a:gd name="T39" fmla="*/ 87 h 87"/>
                  <a:gd name="T40" fmla="*/ 53 w 88"/>
                  <a:gd name="T41" fmla="*/ 86 h 87"/>
                  <a:gd name="T42" fmla="*/ 61 w 88"/>
                  <a:gd name="T43" fmla="*/ 84 h 87"/>
                  <a:gd name="T44" fmla="*/ 68 w 88"/>
                  <a:gd name="T45" fmla="*/ 80 h 87"/>
                  <a:gd name="T46" fmla="*/ 75 w 88"/>
                  <a:gd name="T47" fmla="*/ 75 h 87"/>
                  <a:gd name="T48" fmla="*/ 80 w 88"/>
                  <a:gd name="T49" fmla="*/ 68 h 87"/>
                  <a:gd name="T50" fmla="*/ 84 w 88"/>
                  <a:gd name="T51" fmla="*/ 61 h 87"/>
                  <a:gd name="T52" fmla="*/ 87 w 88"/>
                  <a:gd name="T53" fmla="*/ 52 h 87"/>
                  <a:gd name="T54" fmla="*/ 88 w 88"/>
                  <a:gd name="T55" fmla="*/ 44 h 87"/>
                  <a:gd name="T56" fmla="*/ 88 w 88"/>
                  <a:gd name="T57" fmla="*/ 44 h 87"/>
                  <a:gd name="T58" fmla="*/ 87 w 88"/>
                  <a:gd name="T59" fmla="*/ 35 h 87"/>
                  <a:gd name="T60" fmla="*/ 84 w 88"/>
                  <a:gd name="T61" fmla="*/ 27 h 87"/>
                  <a:gd name="T62" fmla="*/ 80 w 88"/>
                  <a:gd name="T63" fmla="*/ 20 h 87"/>
                  <a:gd name="T64" fmla="*/ 75 w 88"/>
                  <a:gd name="T65" fmla="*/ 12 h 87"/>
                  <a:gd name="T66" fmla="*/ 68 w 88"/>
                  <a:gd name="T67" fmla="*/ 7 h 87"/>
                  <a:gd name="T68" fmla="*/ 61 w 88"/>
                  <a:gd name="T69" fmla="*/ 3 h 87"/>
                  <a:gd name="T70" fmla="*/ 53 w 88"/>
                  <a:gd name="T71" fmla="*/ 1 h 87"/>
                  <a:gd name="T72" fmla="*/ 44 w 88"/>
                  <a:gd name="T73" fmla="*/ 0 h 87"/>
                  <a:gd name="T74" fmla="*/ 44 w 88"/>
                  <a:gd name="T7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87">
                    <a:moveTo>
                      <a:pt x="44" y="0"/>
                    </a:moveTo>
                    <a:lnTo>
                      <a:pt x="44" y="0"/>
                    </a:lnTo>
                    <a:lnTo>
                      <a:pt x="35" y="1"/>
                    </a:lnTo>
                    <a:lnTo>
                      <a:pt x="26" y="3"/>
                    </a:lnTo>
                    <a:lnTo>
                      <a:pt x="19" y="7"/>
                    </a:lnTo>
                    <a:lnTo>
                      <a:pt x="13" y="12"/>
                    </a:lnTo>
                    <a:lnTo>
                      <a:pt x="8" y="20"/>
                    </a:lnTo>
                    <a:lnTo>
                      <a:pt x="4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2"/>
                    </a:lnTo>
                    <a:lnTo>
                      <a:pt x="4" y="61"/>
                    </a:lnTo>
                    <a:lnTo>
                      <a:pt x="8" y="68"/>
                    </a:lnTo>
                    <a:lnTo>
                      <a:pt x="13" y="75"/>
                    </a:lnTo>
                    <a:lnTo>
                      <a:pt x="19" y="80"/>
                    </a:lnTo>
                    <a:lnTo>
                      <a:pt x="26" y="84"/>
                    </a:lnTo>
                    <a:lnTo>
                      <a:pt x="35" y="86"/>
                    </a:lnTo>
                    <a:lnTo>
                      <a:pt x="44" y="87"/>
                    </a:lnTo>
                    <a:lnTo>
                      <a:pt x="44" y="87"/>
                    </a:lnTo>
                    <a:lnTo>
                      <a:pt x="53" y="86"/>
                    </a:lnTo>
                    <a:lnTo>
                      <a:pt x="61" y="84"/>
                    </a:lnTo>
                    <a:lnTo>
                      <a:pt x="68" y="80"/>
                    </a:lnTo>
                    <a:lnTo>
                      <a:pt x="75" y="75"/>
                    </a:lnTo>
                    <a:lnTo>
                      <a:pt x="80" y="68"/>
                    </a:lnTo>
                    <a:lnTo>
                      <a:pt x="84" y="61"/>
                    </a:lnTo>
                    <a:lnTo>
                      <a:pt x="87" y="52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7" y="35"/>
                    </a:lnTo>
                    <a:lnTo>
                      <a:pt x="84" y="27"/>
                    </a:lnTo>
                    <a:lnTo>
                      <a:pt x="80" y="20"/>
                    </a:lnTo>
                    <a:lnTo>
                      <a:pt x="75" y="12"/>
                    </a:lnTo>
                    <a:lnTo>
                      <a:pt x="68" y="7"/>
                    </a:lnTo>
                    <a:lnTo>
                      <a:pt x="61" y="3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4" name="Freeform 221"/>
              <p:cNvSpPr>
                <a:spLocks/>
              </p:cNvSpPr>
              <p:nvPr/>
            </p:nvSpPr>
            <p:spPr bwMode="auto">
              <a:xfrm>
                <a:off x="3114" y="1468"/>
                <a:ext cx="153" cy="50"/>
              </a:xfrm>
              <a:custGeom>
                <a:avLst/>
                <a:gdLst>
                  <a:gd name="T0" fmla="*/ 153 w 153"/>
                  <a:gd name="T1" fmla="*/ 50 h 50"/>
                  <a:gd name="T2" fmla="*/ 153 w 153"/>
                  <a:gd name="T3" fmla="*/ 28 h 50"/>
                  <a:gd name="T4" fmla="*/ 153 w 153"/>
                  <a:gd name="T5" fmla="*/ 28 h 50"/>
                  <a:gd name="T6" fmla="*/ 152 w 153"/>
                  <a:gd name="T7" fmla="*/ 22 h 50"/>
                  <a:gd name="T8" fmla="*/ 150 w 153"/>
                  <a:gd name="T9" fmla="*/ 17 h 50"/>
                  <a:gd name="T10" fmla="*/ 147 w 153"/>
                  <a:gd name="T11" fmla="*/ 12 h 50"/>
                  <a:gd name="T12" fmla="*/ 143 w 153"/>
                  <a:gd name="T13" fmla="*/ 8 h 50"/>
                  <a:gd name="T14" fmla="*/ 138 w 153"/>
                  <a:gd name="T15" fmla="*/ 4 h 50"/>
                  <a:gd name="T16" fmla="*/ 131 w 153"/>
                  <a:gd name="T17" fmla="*/ 2 h 50"/>
                  <a:gd name="T18" fmla="*/ 125 w 153"/>
                  <a:gd name="T19" fmla="*/ 0 h 50"/>
                  <a:gd name="T20" fmla="*/ 119 w 153"/>
                  <a:gd name="T21" fmla="*/ 0 h 50"/>
                  <a:gd name="T22" fmla="*/ 33 w 153"/>
                  <a:gd name="T23" fmla="*/ 0 h 50"/>
                  <a:gd name="T24" fmla="*/ 33 w 153"/>
                  <a:gd name="T25" fmla="*/ 0 h 50"/>
                  <a:gd name="T26" fmla="*/ 26 w 153"/>
                  <a:gd name="T27" fmla="*/ 0 h 50"/>
                  <a:gd name="T28" fmla="*/ 20 w 153"/>
                  <a:gd name="T29" fmla="*/ 2 h 50"/>
                  <a:gd name="T30" fmla="*/ 14 w 153"/>
                  <a:gd name="T31" fmla="*/ 4 h 50"/>
                  <a:gd name="T32" fmla="*/ 9 w 153"/>
                  <a:gd name="T33" fmla="*/ 8 h 50"/>
                  <a:gd name="T34" fmla="*/ 5 w 153"/>
                  <a:gd name="T35" fmla="*/ 12 h 50"/>
                  <a:gd name="T36" fmla="*/ 2 w 153"/>
                  <a:gd name="T37" fmla="*/ 17 h 50"/>
                  <a:gd name="T38" fmla="*/ 0 w 153"/>
                  <a:gd name="T39" fmla="*/ 22 h 50"/>
                  <a:gd name="T40" fmla="*/ 0 w 153"/>
                  <a:gd name="T41" fmla="*/ 28 h 50"/>
                  <a:gd name="T42" fmla="*/ 0 w 153"/>
                  <a:gd name="T4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50">
                    <a:moveTo>
                      <a:pt x="153" y="50"/>
                    </a:moveTo>
                    <a:lnTo>
                      <a:pt x="153" y="28"/>
                    </a:lnTo>
                    <a:lnTo>
                      <a:pt x="153" y="28"/>
                    </a:lnTo>
                    <a:lnTo>
                      <a:pt x="152" y="22"/>
                    </a:lnTo>
                    <a:lnTo>
                      <a:pt x="150" y="17"/>
                    </a:lnTo>
                    <a:lnTo>
                      <a:pt x="147" y="12"/>
                    </a:lnTo>
                    <a:lnTo>
                      <a:pt x="143" y="8"/>
                    </a:lnTo>
                    <a:lnTo>
                      <a:pt x="138" y="4"/>
                    </a:lnTo>
                    <a:lnTo>
                      <a:pt x="131" y="2"/>
                    </a:lnTo>
                    <a:lnTo>
                      <a:pt x="125" y="0"/>
                    </a:lnTo>
                    <a:lnTo>
                      <a:pt x="119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9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5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5" name="Freeform 222"/>
              <p:cNvSpPr>
                <a:spLocks/>
              </p:cNvSpPr>
              <p:nvPr/>
            </p:nvSpPr>
            <p:spPr bwMode="auto">
              <a:xfrm>
                <a:off x="2360" y="2246"/>
                <a:ext cx="217" cy="302"/>
              </a:xfrm>
              <a:custGeom>
                <a:avLst/>
                <a:gdLst>
                  <a:gd name="T0" fmla="*/ 34 w 217"/>
                  <a:gd name="T1" fmla="*/ 196 h 302"/>
                  <a:gd name="T2" fmla="*/ 64 w 217"/>
                  <a:gd name="T3" fmla="*/ 238 h 302"/>
                  <a:gd name="T4" fmla="*/ 98 w 217"/>
                  <a:gd name="T5" fmla="*/ 270 h 302"/>
                  <a:gd name="T6" fmla="*/ 124 w 217"/>
                  <a:gd name="T7" fmla="*/ 287 h 302"/>
                  <a:gd name="T8" fmla="*/ 142 w 217"/>
                  <a:gd name="T9" fmla="*/ 296 h 302"/>
                  <a:gd name="T10" fmla="*/ 159 w 217"/>
                  <a:gd name="T11" fmla="*/ 301 h 302"/>
                  <a:gd name="T12" fmla="*/ 169 w 217"/>
                  <a:gd name="T13" fmla="*/ 302 h 302"/>
                  <a:gd name="T14" fmla="*/ 190 w 217"/>
                  <a:gd name="T15" fmla="*/ 295 h 302"/>
                  <a:gd name="T16" fmla="*/ 207 w 217"/>
                  <a:gd name="T17" fmla="*/ 284 h 302"/>
                  <a:gd name="T18" fmla="*/ 217 w 217"/>
                  <a:gd name="T19" fmla="*/ 250 h 302"/>
                  <a:gd name="T20" fmla="*/ 217 w 217"/>
                  <a:gd name="T21" fmla="*/ 248 h 302"/>
                  <a:gd name="T22" fmla="*/ 215 w 217"/>
                  <a:gd name="T23" fmla="*/ 246 h 302"/>
                  <a:gd name="T24" fmla="*/ 164 w 217"/>
                  <a:gd name="T25" fmla="*/ 212 h 302"/>
                  <a:gd name="T26" fmla="*/ 159 w 217"/>
                  <a:gd name="T27" fmla="*/ 209 h 302"/>
                  <a:gd name="T28" fmla="*/ 153 w 217"/>
                  <a:gd name="T29" fmla="*/ 211 h 302"/>
                  <a:gd name="T30" fmla="*/ 127 w 217"/>
                  <a:gd name="T31" fmla="*/ 227 h 302"/>
                  <a:gd name="T32" fmla="*/ 123 w 217"/>
                  <a:gd name="T33" fmla="*/ 228 h 302"/>
                  <a:gd name="T34" fmla="*/ 120 w 217"/>
                  <a:gd name="T35" fmla="*/ 227 h 302"/>
                  <a:gd name="T36" fmla="*/ 108 w 217"/>
                  <a:gd name="T37" fmla="*/ 215 h 302"/>
                  <a:gd name="T38" fmla="*/ 84 w 217"/>
                  <a:gd name="T39" fmla="*/ 189 h 302"/>
                  <a:gd name="T40" fmla="*/ 74 w 217"/>
                  <a:gd name="T41" fmla="*/ 173 h 302"/>
                  <a:gd name="T42" fmla="*/ 58 w 217"/>
                  <a:gd name="T43" fmla="*/ 139 h 302"/>
                  <a:gd name="T44" fmla="*/ 51 w 217"/>
                  <a:gd name="T45" fmla="*/ 106 h 302"/>
                  <a:gd name="T46" fmla="*/ 51 w 217"/>
                  <a:gd name="T47" fmla="*/ 104 h 302"/>
                  <a:gd name="T48" fmla="*/ 54 w 217"/>
                  <a:gd name="T49" fmla="*/ 100 h 302"/>
                  <a:gd name="T50" fmla="*/ 81 w 217"/>
                  <a:gd name="T51" fmla="*/ 85 h 302"/>
                  <a:gd name="T52" fmla="*/ 83 w 217"/>
                  <a:gd name="T53" fmla="*/ 83 h 302"/>
                  <a:gd name="T54" fmla="*/ 85 w 217"/>
                  <a:gd name="T55" fmla="*/ 79 h 302"/>
                  <a:gd name="T56" fmla="*/ 85 w 217"/>
                  <a:gd name="T57" fmla="*/ 74 h 302"/>
                  <a:gd name="T58" fmla="*/ 81 w 217"/>
                  <a:gd name="T59" fmla="*/ 14 h 302"/>
                  <a:gd name="T60" fmla="*/ 78 w 217"/>
                  <a:gd name="T61" fmla="*/ 11 h 302"/>
                  <a:gd name="T62" fmla="*/ 51 w 217"/>
                  <a:gd name="T63" fmla="*/ 0 h 302"/>
                  <a:gd name="T64" fmla="*/ 38 w 217"/>
                  <a:gd name="T65" fmla="*/ 6 h 302"/>
                  <a:gd name="T66" fmla="*/ 17 w 217"/>
                  <a:gd name="T67" fmla="*/ 20 h 302"/>
                  <a:gd name="T68" fmla="*/ 10 w 217"/>
                  <a:gd name="T69" fmla="*/ 27 h 302"/>
                  <a:gd name="T70" fmla="*/ 4 w 217"/>
                  <a:gd name="T71" fmla="*/ 44 h 302"/>
                  <a:gd name="T72" fmla="*/ 1 w 217"/>
                  <a:gd name="T73" fmla="*/ 62 h 302"/>
                  <a:gd name="T74" fmla="*/ 0 w 217"/>
                  <a:gd name="T75" fmla="*/ 83 h 302"/>
                  <a:gd name="T76" fmla="*/ 6 w 217"/>
                  <a:gd name="T77" fmla="*/ 127 h 302"/>
                  <a:gd name="T78" fmla="*/ 22 w 217"/>
                  <a:gd name="T79" fmla="*/ 173 h 302"/>
                  <a:gd name="T80" fmla="*/ 34 w 217"/>
                  <a:gd name="T81" fmla="*/ 19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7" h="302">
                    <a:moveTo>
                      <a:pt x="34" y="196"/>
                    </a:moveTo>
                    <a:lnTo>
                      <a:pt x="34" y="196"/>
                    </a:lnTo>
                    <a:lnTo>
                      <a:pt x="48" y="218"/>
                    </a:lnTo>
                    <a:lnTo>
                      <a:pt x="64" y="238"/>
                    </a:lnTo>
                    <a:lnTo>
                      <a:pt x="80" y="255"/>
                    </a:lnTo>
                    <a:lnTo>
                      <a:pt x="98" y="270"/>
                    </a:lnTo>
                    <a:lnTo>
                      <a:pt x="115" y="282"/>
                    </a:lnTo>
                    <a:lnTo>
                      <a:pt x="124" y="287"/>
                    </a:lnTo>
                    <a:lnTo>
                      <a:pt x="133" y="291"/>
                    </a:lnTo>
                    <a:lnTo>
                      <a:pt x="142" y="296"/>
                    </a:lnTo>
                    <a:lnTo>
                      <a:pt x="151" y="299"/>
                    </a:lnTo>
                    <a:lnTo>
                      <a:pt x="159" y="301"/>
                    </a:lnTo>
                    <a:lnTo>
                      <a:pt x="169" y="302"/>
                    </a:lnTo>
                    <a:lnTo>
                      <a:pt x="169" y="302"/>
                    </a:lnTo>
                    <a:lnTo>
                      <a:pt x="179" y="299"/>
                    </a:lnTo>
                    <a:lnTo>
                      <a:pt x="190" y="295"/>
                    </a:lnTo>
                    <a:lnTo>
                      <a:pt x="201" y="288"/>
                    </a:lnTo>
                    <a:lnTo>
                      <a:pt x="207" y="284"/>
                    </a:lnTo>
                    <a:lnTo>
                      <a:pt x="212" y="279"/>
                    </a:lnTo>
                    <a:lnTo>
                      <a:pt x="217" y="250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5" y="246"/>
                    </a:lnTo>
                    <a:lnTo>
                      <a:pt x="215" y="246"/>
                    </a:lnTo>
                    <a:lnTo>
                      <a:pt x="164" y="212"/>
                    </a:lnTo>
                    <a:lnTo>
                      <a:pt x="164" y="212"/>
                    </a:lnTo>
                    <a:lnTo>
                      <a:pt x="161" y="210"/>
                    </a:lnTo>
                    <a:lnTo>
                      <a:pt x="159" y="209"/>
                    </a:lnTo>
                    <a:lnTo>
                      <a:pt x="157" y="209"/>
                    </a:lnTo>
                    <a:lnTo>
                      <a:pt x="153" y="211"/>
                    </a:lnTo>
                    <a:lnTo>
                      <a:pt x="153" y="211"/>
                    </a:lnTo>
                    <a:lnTo>
                      <a:pt x="127" y="227"/>
                    </a:lnTo>
                    <a:lnTo>
                      <a:pt x="127" y="227"/>
                    </a:lnTo>
                    <a:lnTo>
                      <a:pt x="123" y="228"/>
                    </a:lnTo>
                    <a:lnTo>
                      <a:pt x="122" y="227"/>
                    </a:lnTo>
                    <a:lnTo>
                      <a:pt x="120" y="227"/>
                    </a:lnTo>
                    <a:lnTo>
                      <a:pt x="120" y="227"/>
                    </a:lnTo>
                    <a:lnTo>
                      <a:pt x="108" y="215"/>
                    </a:lnTo>
                    <a:lnTo>
                      <a:pt x="95" y="203"/>
                    </a:lnTo>
                    <a:lnTo>
                      <a:pt x="84" y="189"/>
                    </a:lnTo>
                    <a:lnTo>
                      <a:pt x="74" y="173"/>
                    </a:lnTo>
                    <a:lnTo>
                      <a:pt x="74" y="173"/>
                    </a:lnTo>
                    <a:lnTo>
                      <a:pt x="66" y="156"/>
                    </a:lnTo>
                    <a:lnTo>
                      <a:pt x="58" y="139"/>
                    </a:lnTo>
                    <a:lnTo>
                      <a:pt x="54" y="122"/>
                    </a:lnTo>
                    <a:lnTo>
                      <a:pt x="51" y="106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3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81" y="85"/>
                    </a:lnTo>
                    <a:lnTo>
                      <a:pt x="81" y="85"/>
                    </a:lnTo>
                    <a:lnTo>
                      <a:pt x="83" y="83"/>
                    </a:lnTo>
                    <a:lnTo>
                      <a:pt x="85" y="81"/>
                    </a:lnTo>
                    <a:lnTo>
                      <a:pt x="85" y="79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0" y="12"/>
                    </a:lnTo>
                    <a:lnTo>
                      <a:pt x="78" y="1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4" y="2"/>
                    </a:lnTo>
                    <a:lnTo>
                      <a:pt x="38" y="6"/>
                    </a:lnTo>
                    <a:lnTo>
                      <a:pt x="28" y="12"/>
                    </a:lnTo>
                    <a:lnTo>
                      <a:pt x="17" y="20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7" y="35"/>
                    </a:lnTo>
                    <a:lnTo>
                      <a:pt x="4" y="44"/>
                    </a:lnTo>
                    <a:lnTo>
                      <a:pt x="2" y="53"/>
                    </a:lnTo>
                    <a:lnTo>
                      <a:pt x="1" y="62"/>
                    </a:lnTo>
                    <a:lnTo>
                      <a:pt x="0" y="72"/>
                    </a:lnTo>
                    <a:lnTo>
                      <a:pt x="0" y="83"/>
                    </a:lnTo>
                    <a:lnTo>
                      <a:pt x="2" y="104"/>
                    </a:lnTo>
                    <a:lnTo>
                      <a:pt x="6" y="127"/>
                    </a:lnTo>
                    <a:lnTo>
                      <a:pt x="12" y="150"/>
                    </a:lnTo>
                    <a:lnTo>
                      <a:pt x="22" y="173"/>
                    </a:lnTo>
                    <a:lnTo>
                      <a:pt x="34" y="196"/>
                    </a:lnTo>
                    <a:lnTo>
                      <a:pt x="34" y="19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6" name="Freeform 223"/>
              <p:cNvSpPr>
                <a:spLocks/>
              </p:cNvSpPr>
              <p:nvPr/>
            </p:nvSpPr>
            <p:spPr bwMode="auto">
              <a:xfrm>
                <a:off x="2472" y="2317"/>
                <a:ext cx="121" cy="96"/>
              </a:xfrm>
              <a:custGeom>
                <a:avLst/>
                <a:gdLst>
                  <a:gd name="T0" fmla="*/ 36 w 121"/>
                  <a:gd name="T1" fmla="*/ 0 h 96"/>
                  <a:gd name="T2" fmla="*/ 36 w 121"/>
                  <a:gd name="T3" fmla="*/ 0 h 96"/>
                  <a:gd name="T4" fmla="*/ 31 w 121"/>
                  <a:gd name="T5" fmla="*/ 1 h 96"/>
                  <a:gd name="T6" fmla="*/ 27 w 121"/>
                  <a:gd name="T7" fmla="*/ 2 h 96"/>
                  <a:gd name="T8" fmla="*/ 24 w 121"/>
                  <a:gd name="T9" fmla="*/ 3 h 96"/>
                  <a:gd name="T10" fmla="*/ 23 w 121"/>
                  <a:gd name="T11" fmla="*/ 6 h 96"/>
                  <a:gd name="T12" fmla="*/ 23 w 121"/>
                  <a:gd name="T13" fmla="*/ 9 h 96"/>
                  <a:gd name="T14" fmla="*/ 24 w 121"/>
                  <a:gd name="T15" fmla="*/ 12 h 96"/>
                  <a:gd name="T16" fmla="*/ 26 w 121"/>
                  <a:gd name="T17" fmla="*/ 15 h 96"/>
                  <a:gd name="T18" fmla="*/ 30 w 121"/>
                  <a:gd name="T19" fmla="*/ 19 h 96"/>
                  <a:gd name="T20" fmla="*/ 39 w 121"/>
                  <a:gd name="T21" fmla="*/ 27 h 96"/>
                  <a:gd name="T22" fmla="*/ 39 w 121"/>
                  <a:gd name="T23" fmla="*/ 27 h 96"/>
                  <a:gd name="T24" fmla="*/ 46 w 121"/>
                  <a:gd name="T25" fmla="*/ 32 h 96"/>
                  <a:gd name="T26" fmla="*/ 0 w 121"/>
                  <a:gd name="T27" fmla="*/ 66 h 96"/>
                  <a:gd name="T28" fmla="*/ 22 w 121"/>
                  <a:gd name="T29" fmla="*/ 96 h 96"/>
                  <a:gd name="T30" fmla="*/ 68 w 121"/>
                  <a:gd name="T31" fmla="*/ 63 h 96"/>
                  <a:gd name="T32" fmla="*/ 68 w 121"/>
                  <a:gd name="T33" fmla="*/ 63 h 96"/>
                  <a:gd name="T34" fmla="*/ 71 w 121"/>
                  <a:gd name="T35" fmla="*/ 70 h 96"/>
                  <a:gd name="T36" fmla="*/ 76 w 121"/>
                  <a:gd name="T37" fmla="*/ 83 h 96"/>
                  <a:gd name="T38" fmla="*/ 76 w 121"/>
                  <a:gd name="T39" fmla="*/ 83 h 96"/>
                  <a:gd name="T40" fmla="*/ 78 w 121"/>
                  <a:gd name="T41" fmla="*/ 87 h 96"/>
                  <a:gd name="T42" fmla="*/ 81 w 121"/>
                  <a:gd name="T43" fmla="*/ 91 h 96"/>
                  <a:gd name="T44" fmla="*/ 83 w 121"/>
                  <a:gd name="T45" fmla="*/ 93 h 96"/>
                  <a:gd name="T46" fmla="*/ 86 w 121"/>
                  <a:gd name="T47" fmla="*/ 93 h 96"/>
                  <a:gd name="T48" fmla="*/ 88 w 121"/>
                  <a:gd name="T49" fmla="*/ 92 h 96"/>
                  <a:gd name="T50" fmla="*/ 90 w 121"/>
                  <a:gd name="T51" fmla="*/ 90 h 96"/>
                  <a:gd name="T52" fmla="*/ 94 w 121"/>
                  <a:gd name="T53" fmla="*/ 87 h 96"/>
                  <a:gd name="T54" fmla="*/ 95 w 121"/>
                  <a:gd name="T55" fmla="*/ 82 h 96"/>
                  <a:gd name="T56" fmla="*/ 121 w 121"/>
                  <a:gd name="T57" fmla="*/ 0 h 96"/>
                  <a:gd name="T58" fmla="*/ 36 w 121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1" h="96">
                    <a:moveTo>
                      <a:pt x="36" y="0"/>
                    </a:moveTo>
                    <a:lnTo>
                      <a:pt x="36" y="0"/>
                    </a:lnTo>
                    <a:lnTo>
                      <a:pt x="31" y="1"/>
                    </a:lnTo>
                    <a:lnTo>
                      <a:pt x="27" y="2"/>
                    </a:lnTo>
                    <a:lnTo>
                      <a:pt x="24" y="3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4" y="12"/>
                    </a:lnTo>
                    <a:lnTo>
                      <a:pt x="26" y="15"/>
                    </a:lnTo>
                    <a:lnTo>
                      <a:pt x="30" y="19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46" y="32"/>
                    </a:lnTo>
                    <a:lnTo>
                      <a:pt x="0" y="66"/>
                    </a:lnTo>
                    <a:lnTo>
                      <a:pt x="22" y="96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71" y="70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8" y="87"/>
                    </a:lnTo>
                    <a:lnTo>
                      <a:pt x="81" y="91"/>
                    </a:lnTo>
                    <a:lnTo>
                      <a:pt x="83" y="93"/>
                    </a:lnTo>
                    <a:lnTo>
                      <a:pt x="86" y="93"/>
                    </a:lnTo>
                    <a:lnTo>
                      <a:pt x="88" y="92"/>
                    </a:lnTo>
                    <a:lnTo>
                      <a:pt x="90" y="90"/>
                    </a:lnTo>
                    <a:lnTo>
                      <a:pt x="94" y="87"/>
                    </a:lnTo>
                    <a:lnTo>
                      <a:pt x="95" y="82"/>
                    </a:lnTo>
                    <a:lnTo>
                      <a:pt x="121" y="0"/>
                    </a:lnTo>
                    <a:lnTo>
                      <a:pt x="36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7" name="Freeform 224"/>
              <p:cNvSpPr>
                <a:spLocks/>
              </p:cNvSpPr>
              <p:nvPr/>
            </p:nvSpPr>
            <p:spPr bwMode="auto">
              <a:xfrm>
                <a:off x="2596" y="1144"/>
                <a:ext cx="101" cy="140"/>
              </a:xfrm>
              <a:custGeom>
                <a:avLst/>
                <a:gdLst>
                  <a:gd name="T0" fmla="*/ 6 w 101"/>
                  <a:gd name="T1" fmla="*/ 13 h 140"/>
                  <a:gd name="T2" fmla="*/ 14 w 101"/>
                  <a:gd name="T3" fmla="*/ 6 h 140"/>
                  <a:gd name="T4" fmla="*/ 24 w 101"/>
                  <a:gd name="T5" fmla="*/ 0 h 140"/>
                  <a:gd name="T6" fmla="*/ 37 w 101"/>
                  <a:gd name="T7" fmla="*/ 5 h 140"/>
                  <a:gd name="T8" fmla="*/ 38 w 101"/>
                  <a:gd name="T9" fmla="*/ 7 h 140"/>
                  <a:gd name="T10" fmla="*/ 40 w 101"/>
                  <a:gd name="T11" fmla="*/ 35 h 140"/>
                  <a:gd name="T12" fmla="*/ 40 w 101"/>
                  <a:gd name="T13" fmla="*/ 38 h 140"/>
                  <a:gd name="T14" fmla="*/ 38 w 101"/>
                  <a:gd name="T15" fmla="*/ 40 h 140"/>
                  <a:gd name="T16" fmla="*/ 26 w 101"/>
                  <a:gd name="T17" fmla="*/ 46 h 140"/>
                  <a:gd name="T18" fmla="*/ 24 w 101"/>
                  <a:gd name="T19" fmla="*/ 49 h 140"/>
                  <a:gd name="T20" fmla="*/ 26 w 101"/>
                  <a:gd name="T21" fmla="*/ 56 h 140"/>
                  <a:gd name="T22" fmla="*/ 31 w 101"/>
                  <a:gd name="T23" fmla="*/ 72 h 140"/>
                  <a:gd name="T24" fmla="*/ 35 w 101"/>
                  <a:gd name="T25" fmla="*/ 80 h 140"/>
                  <a:gd name="T26" fmla="*/ 46 w 101"/>
                  <a:gd name="T27" fmla="*/ 95 h 140"/>
                  <a:gd name="T28" fmla="*/ 57 w 101"/>
                  <a:gd name="T29" fmla="*/ 105 h 140"/>
                  <a:gd name="T30" fmla="*/ 58 w 101"/>
                  <a:gd name="T31" fmla="*/ 106 h 140"/>
                  <a:gd name="T32" fmla="*/ 60 w 101"/>
                  <a:gd name="T33" fmla="*/ 105 h 140"/>
                  <a:gd name="T34" fmla="*/ 72 w 101"/>
                  <a:gd name="T35" fmla="*/ 98 h 140"/>
                  <a:gd name="T36" fmla="*/ 78 w 101"/>
                  <a:gd name="T37" fmla="*/ 99 h 140"/>
                  <a:gd name="T38" fmla="*/ 100 w 101"/>
                  <a:gd name="T39" fmla="*/ 114 h 140"/>
                  <a:gd name="T40" fmla="*/ 101 w 101"/>
                  <a:gd name="T41" fmla="*/ 115 h 140"/>
                  <a:gd name="T42" fmla="*/ 99 w 101"/>
                  <a:gd name="T43" fmla="*/ 129 h 140"/>
                  <a:gd name="T44" fmla="*/ 94 w 101"/>
                  <a:gd name="T45" fmla="*/ 134 h 140"/>
                  <a:gd name="T46" fmla="*/ 84 w 101"/>
                  <a:gd name="T47" fmla="*/ 139 h 140"/>
                  <a:gd name="T48" fmla="*/ 79 w 101"/>
                  <a:gd name="T49" fmla="*/ 140 h 140"/>
                  <a:gd name="T50" fmla="*/ 62 w 101"/>
                  <a:gd name="T51" fmla="*/ 135 h 140"/>
                  <a:gd name="T52" fmla="*/ 46 w 101"/>
                  <a:gd name="T53" fmla="*/ 125 h 140"/>
                  <a:gd name="T54" fmla="*/ 30 w 101"/>
                  <a:gd name="T55" fmla="*/ 110 h 140"/>
                  <a:gd name="T56" fmla="*/ 17 w 101"/>
                  <a:gd name="T57" fmla="*/ 90 h 140"/>
                  <a:gd name="T58" fmla="*/ 11 w 101"/>
                  <a:gd name="T59" fmla="*/ 80 h 140"/>
                  <a:gd name="T60" fmla="*/ 3 w 101"/>
                  <a:gd name="T61" fmla="*/ 59 h 140"/>
                  <a:gd name="T62" fmla="*/ 0 w 101"/>
                  <a:gd name="T63" fmla="*/ 38 h 140"/>
                  <a:gd name="T64" fmla="*/ 2 w 101"/>
                  <a:gd name="T65" fmla="*/ 20 h 140"/>
                  <a:gd name="T66" fmla="*/ 6 w 101"/>
                  <a:gd name="T67" fmla="*/ 1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1" h="140">
                    <a:moveTo>
                      <a:pt x="6" y="13"/>
                    </a:moveTo>
                    <a:lnTo>
                      <a:pt x="6" y="13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6" y="56"/>
                    </a:lnTo>
                    <a:lnTo>
                      <a:pt x="28" y="65"/>
                    </a:lnTo>
                    <a:lnTo>
                      <a:pt x="31" y="72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9" y="87"/>
                    </a:lnTo>
                    <a:lnTo>
                      <a:pt x="46" y="95"/>
                    </a:lnTo>
                    <a:lnTo>
                      <a:pt x="51" y="100"/>
                    </a:lnTo>
                    <a:lnTo>
                      <a:pt x="57" y="105"/>
                    </a:lnTo>
                    <a:lnTo>
                      <a:pt x="57" y="105"/>
                    </a:lnTo>
                    <a:lnTo>
                      <a:pt x="58" y="106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72" y="98"/>
                    </a:lnTo>
                    <a:lnTo>
                      <a:pt x="72" y="98"/>
                    </a:lnTo>
                    <a:lnTo>
                      <a:pt x="74" y="97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101" y="115"/>
                    </a:lnTo>
                    <a:lnTo>
                      <a:pt x="101" y="116"/>
                    </a:lnTo>
                    <a:lnTo>
                      <a:pt x="99" y="129"/>
                    </a:lnTo>
                    <a:lnTo>
                      <a:pt x="99" y="129"/>
                    </a:lnTo>
                    <a:lnTo>
                      <a:pt x="94" y="134"/>
                    </a:lnTo>
                    <a:lnTo>
                      <a:pt x="89" y="137"/>
                    </a:lnTo>
                    <a:lnTo>
                      <a:pt x="84" y="139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0" y="138"/>
                    </a:lnTo>
                    <a:lnTo>
                      <a:pt x="62" y="135"/>
                    </a:lnTo>
                    <a:lnTo>
                      <a:pt x="54" y="131"/>
                    </a:lnTo>
                    <a:lnTo>
                      <a:pt x="46" y="125"/>
                    </a:lnTo>
                    <a:lnTo>
                      <a:pt x="37" y="118"/>
                    </a:lnTo>
                    <a:lnTo>
                      <a:pt x="30" y="110"/>
                    </a:lnTo>
                    <a:lnTo>
                      <a:pt x="23" y="101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1" y="80"/>
                    </a:lnTo>
                    <a:lnTo>
                      <a:pt x="7" y="70"/>
                    </a:lnTo>
                    <a:lnTo>
                      <a:pt x="3" y="59"/>
                    </a:lnTo>
                    <a:lnTo>
                      <a:pt x="1" y="48"/>
                    </a:lnTo>
                    <a:lnTo>
                      <a:pt x="0" y="38"/>
                    </a:lnTo>
                    <a:lnTo>
                      <a:pt x="1" y="29"/>
                    </a:lnTo>
                    <a:lnTo>
                      <a:pt x="2" y="20"/>
                    </a:lnTo>
                    <a:lnTo>
                      <a:pt x="6" y="13"/>
                    </a:lnTo>
                    <a:lnTo>
                      <a:pt x="6" y="1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8" name="Freeform 225"/>
              <p:cNvSpPr>
                <a:spLocks noEditPoints="1"/>
              </p:cNvSpPr>
              <p:nvPr/>
            </p:nvSpPr>
            <p:spPr bwMode="auto">
              <a:xfrm>
                <a:off x="2654" y="1008"/>
                <a:ext cx="274" cy="221"/>
              </a:xfrm>
              <a:custGeom>
                <a:avLst/>
                <a:gdLst>
                  <a:gd name="T0" fmla="*/ 137 w 274"/>
                  <a:gd name="T1" fmla="*/ 0 h 221"/>
                  <a:gd name="T2" fmla="*/ 109 w 274"/>
                  <a:gd name="T3" fmla="*/ 2 h 221"/>
                  <a:gd name="T4" fmla="*/ 83 w 274"/>
                  <a:gd name="T5" fmla="*/ 7 h 221"/>
                  <a:gd name="T6" fmla="*/ 60 w 274"/>
                  <a:gd name="T7" fmla="*/ 16 h 221"/>
                  <a:gd name="T8" fmla="*/ 40 w 274"/>
                  <a:gd name="T9" fmla="*/ 27 h 221"/>
                  <a:gd name="T10" fmla="*/ 23 w 274"/>
                  <a:gd name="T11" fmla="*/ 41 h 221"/>
                  <a:gd name="T12" fmla="*/ 10 w 274"/>
                  <a:gd name="T13" fmla="*/ 57 h 221"/>
                  <a:gd name="T14" fmla="*/ 2 w 274"/>
                  <a:gd name="T15" fmla="*/ 74 h 221"/>
                  <a:gd name="T16" fmla="*/ 0 w 274"/>
                  <a:gd name="T17" fmla="*/ 93 h 221"/>
                  <a:gd name="T18" fmla="*/ 1 w 274"/>
                  <a:gd name="T19" fmla="*/ 105 h 221"/>
                  <a:gd name="T20" fmla="*/ 9 w 274"/>
                  <a:gd name="T21" fmla="*/ 128 h 221"/>
                  <a:gd name="T22" fmla="*/ 26 w 274"/>
                  <a:gd name="T23" fmla="*/ 148 h 221"/>
                  <a:gd name="T24" fmla="*/ 48 w 274"/>
                  <a:gd name="T25" fmla="*/ 165 h 221"/>
                  <a:gd name="T26" fmla="*/ 46 w 274"/>
                  <a:gd name="T27" fmla="*/ 221 h 221"/>
                  <a:gd name="T28" fmla="*/ 108 w 274"/>
                  <a:gd name="T29" fmla="*/ 184 h 221"/>
                  <a:gd name="T30" fmla="*/ 137 w 274"/>
                  <a:gd name="T31" fmla="*/ 186 h 221"/>
                  <a:gd name="T32" fmla="*/ 150 w 274"/>
                  <a:gd name="T33" fmla="*/ 186 h 221"/>
                  <a:gd name="T34" fmla="*/ 177 w 274"/>
                  <a:gd name="T35" fmla="*/ 182 h 221"/>
                  <a:gd name="T36" fmla="*/ 202 w 274"/>
                  <a:gd name="T37" fmla="*/ 175 h 221"/>
                  <a:gd name="T38" fmla="*/ 223 w 274"/>
                  <a:gd name="T39" fmla="*/ 165 h 221"/>
                  <a:gd name="T40" fmla="*/ 242 w 274"/>
                  <a:gd name="T41" fmla="*/ 152 h 221"/>
                  <a:gd name="T42" fmla="*/ 257 w 274"/>
                  <a:gd name="T43" fmla="*/ 138 h 221"/>
                  <a:gd name="T44" fmla="*/ 267 w 274"/>
                  <a:gd name="T45" fmla="*/ 120 h 221"/>
                  <a:gd name="T46" fmla="*/ 273 w 274"/>
                  <a:gd name="T47" fmla="*/ 103 h 221"/>
                  <a:gd name="T48" fmla="*/ 274 w 274"/>
                  <a:gd name="T49" fmla="*/ 93 h 221"/>
                  <a:gd name="T50" fmla="*/ 270 w 274"/>
                  <a:gd name="T51" fmla="*/ 74 h 221"/>
                  <a:gd name="T52" fmla="*/ 262 w 274"/>
                  <a:gd name="T53" fmla="*/ 57 h 221"/>
                  <a:gd name="T54" fmla="*/ 250 w 274"/>
                  <a:gd name="T55" fmla="*/ 41 h 221"/>
                  <a:gd name="T56" fmla="*/ 233 w 274"/>
                  <a:gd name="T57" fmla="*/ 27 h 221"/>
                  <a:gd name="T58" fmla="*/ 213 w 274"/>
                  <a:gd name="T59" fmla="*/ 16 h 221"/>
                  <a:gd name="T60" fmla="*/ 189 w 274"/>
                  <a:gd name="T61" fmla="*/ 7 h 221"/>
                  <a:gd name="T62" fmla="*/ 163 w 274"/>
                  <a:gd name="T63" fmla="*/ 2 h 221"/>
                  <a:gd name="T64" fmla="*/ 137 w 274"/>
                  <a:gd name="T65" fmla="*/ 0 h 221"/>
                  <a:gd name="T66" fmla="*/ 62 w 274"/>
                  <a:gd name="T67" fmla="*/ 79 h 221"/>
                  <a:gd name="T68" fmla="*/ 60 w 274"/>
                  <a:gd name="T69" fmla="*/ 78 h 221"/>
                  <a:gd name="T70" fmla="*/ 56 w 274"/>
                  <a:gd name="T71" fmla="*/ 74 h 221"/>
                  <a:gd name="T72" fmla="*/ 54 w 274"/>
                  <a:gd name="T73" fmla="*/ 71 h 221"/>
                  <a:gd name="T74" fmla="*/ 56 w 274"/>
                  <a:gd name="T75" fmla="*/ 69 h 221"/>
                  <a:gd name="T76" fmla="*/ 60 w 274"/>
                  <a:gd name="T77" fmla="*/ 65 h 221"/>
                  <a:gd name="T78" fmla="*/ 62 w 274"/>
                  <a:gd name="T79" fmla="*/ 64 h 221"/>
                  <a:gd name="T80" fmla="*/ 210 w 274"/>
                  <a:gd name="T81" fmla="*/ 64 h 221"/>
                  <a:gd name="T82" fmla="*/ 215 w 274"/>
                  <a:gd name="T83" fmla="*/ 66 h 221"/>
                  <a:gd name="T84" fmla="*/ 217 w 274"/>
                  <a:gd name="T85" fmla="*/ 71 h 221"/>
                  <a:gd name="T86" fmla="*/ 217 w 274"/>
                  <a:gd name="T87" fmla="*/ 71 h 221"/>
                  <a:gd name="T88" fmla="*/ 215 w 274"/>
                  <a:gd name="T89" fmla="*/ 76 h 221"/>
                  <a:gd name="T90" fmla="*/ 210 w 274"/>
                  <a:gd name="T91" fmla="*/ 79 h 221"/>
                  <a:gd name="T92" fmla="*/ 62 w 274"/>
                  <a:gd name="T93" fmla="*/ 79 h 221"/>
                  <a:gd name="T94" fmla="*/ 62 w 274"/>
                  <a:gd name="T95" fmla="*/ 124 h 221"/>
                  <a:gd name="T96" fmla="*/ 60 w 274"/>
                  <a:gd name="T97" fmla="*/ 124 h 221"/>
                  <a:gd name="T98" fmla="*/ 56 w 274"/>
                  <a:gd name="T99" fmla="*/ 119 h 221"/>
                  <a:gd name="T100" fmla="*/ 54 w 274"/>
                  <a:gd name="T101" fmla="*/ 116 h 221"/>
                  <a:gd name="T102" fmla="*/ 56 w 274"/>
                  <a:gd name="T103" fmla="*/ 113 h 221"/>
                  <a:gd name="T104" fmla="*/ 60 w 274"/>
                  <a:gd name="T105" fmla="*/ 110 h 221"/>
                  <a:gd name="T106" fmla="*/ 62 w 274"/>
                  <a:gd name="T107" fmla="*/ 109 h 221"/>
                  <a:gd name="T108" fmla="*/ 155 w 274"/>
                  <a:gd name="T109" fmla="*/ 109 h 221"/>
                  <a:gd name="T110" fmla="*/ 160 w 274"/>
                  <a:gd name="T111" fmla="*/ 111 h 221"/>
                  <a:gd name="T112" fmla="*/ 162 w 274"/>
                  <a:gd name="T113" fmla="*/ 116 h 221"/>
                  <a:gd name="T114" fmla="*/ 162 w 274"/>
                  <a:gd name="T115" fmla="*/ 116 h 221"/>
                  <a:gd name="T116" fmla="*/ 160 w 274"/>
                  <a:gd name="T117" fmla="*/ 121 h 221"/>
                  <a:gd name="T118" fmla="*/ 155 w 274"/>
                  <a:gd name="T119" fmla="*/ 124 h 221"/>
                  <a:gd name="T120" fmla="*/ 62 w 274"/>
                  <a:gd name="T121" fmla="*/ 12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4" h="221">
                    <a:moveTo>
                      <a:pt x="137" y="0"/>
                    </a:moveTo>
                    <a:lnTo>
                      <a:pt x="137" y="0"/>
                    </a:lnTo>
                    <a:lnTo>
                      <a:pt x="122" y="0"/>
                    </a:lnTo>
                    <a:lnTo>
                      <a:pt x="109" y="2"/>
                    </a:lnTo>
                    <a:lnTo>
                      <a:pt x="96" y="4"/>
                    </a:lnTo>
                    <a:lnTo>
                      <a:pt x="83" y="7"/>
                    </a:lnTo>
                    <a:lnTo>
                      <a:pt x="71" y="11"/>
                    </a:lnTo>
                    <a:lnTo>
                      <a:pt x="60" y="16"/>
                    </a:lnTo>
                    <a:lnTo>
                      <a:pt x="49" y="21"/>
                    </a:lnTo>
                    <a:lnTo>
                      <a:pt x="40" y="27"/>
                    </a:lnTo>
                    <a:lnTo>
                      <a:pt x="31" y="34"/>
                    </a:lnTo>
                    <a:lnTo>
                      <a:pt x="23" y="41"/>
                    </a:lnTo>
                    <a:lnTo>
                      <a:pt x="16" y="48"/>
                    </a:lnTo>
                    <a:lnTo>
                      <a:pt x="10" y="57"/>
                    </a:lnTo>
                    <a:lnTo>
                      <a:pt x="5" y="65"/>
                    </a:lnTo>
                    <a:lnTo>
                      <a:pt x="2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4" y="117"/>
                    </a:lnTo>
                    <a:lnTo>
                      <a:pt x="9" y="128"/>
                    </a:lnTo>
                    <a:lnTo>
                      <a:pt x="16" y="138"/>
                    </a:lnTo>
                    <a:lnTo>
                      <a:pt x="26" y="148"/>
                    </a:lnTo>
                    <a:lnTo>
                      <a:pt x="36" y="156"/>
                    </a:lnTo>
                    <a:lnTo>
                      <a:pt x="48" y="165"/>
                    </a:lnTo>
                    <a:lnTo>
                      <a:pt x="62" y="172"/>
                    </a:lnTo>
                    <a:lnTo>
                      <a:pt x="46" y="221"/>
                    </a:lnTo>
                    <a:lnTo>
                      <a:pt x="108" y="184"/>
                    </a:lnTo>
                    <a:lnTo>
                      <a:pt x="108" y="184"/>
                    </a:lnTo>
                    <a:lnTo>
                      <a:pt x="121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50" y="186"/>
                    </a:lnTo>
                    <a:lnTo>
                      <a:pt x="163" y="184"/>
                    </a:lnTo>
                    <a:lnTo>
                      <a:pt x="177" y="182"/>
                    </a:lnTo>
                    <a:lnTo>
                      <a:pt x="189" y="179"/>
                    </a:lnTo>
                    <a:lnTo>
                      <a:pt x="202" y="175"/>
                    </a:lnTo>
                    <a:lnTo>
                      <a:pt x="213" y="171"/>
                    </a:lnTo>
                    <a:lnTo>
                      <a:pt x="223" y="165"/>
                    </a:lnTo>
                    <a:lnTo>
                      <a:pt x="233" y="160"/>
                    </a:lnTo>
                    <a:lnTo>
                      <a:pt x="242" y="152"/>
                    </a:lnTo>
                    <a:lnTo>
                      <a:pt x="250" y="145"/>
                    </a:lnTo>
                    <a:lnTo>
                      <a:pt x="257" y="138"/>
                    </a:lnTo>
                    <a:lnTo>
                      <a:pt x="262" y="130"/>
                    </a:lnTo>
                    <a:lnTo>
                      <a:pt x="267" y="120"/>
                    </a:lnTo>
                    <a:lnTo>
                      <a:pt x="270" y="112"/>
                    </a:lnTo>
                    <a:lnTo>
                      <a:pt x="273" y="103"/>
                    </a:lnTo>
                    <a:lnTo>
                      <a:pt x="274" y="93"/>
                    </a:lnTo>
                    <a:lnTo>
                      <a:pt x="274" y="93"/>
                    </a:lnTo>
                    <a:lnTo>
                      <a:pt x="273" y="83"/>
                    </a:lnTo>
                    <a:lnTo>
                      <a:pt x="270" y="74"/>
                    </a:lnTo>
                    <a:lnTo>
                      <a:pt x="267" y="65"/>
                    </a:lnTo>
                    <a:lnTo>
                      <a:pt x="262" y="57"/>
                    </a:lnTo>
                    <a:lnTo>
                      <a:pt x="257" y="48"/>
                    </a:lnTo>
                    <a:lnTo>
                      <a:pt x="250" y="41"/>
                    </a:lnTo>
                    <a:lnTo>
                      <a:pt x="242" y="34"/>
                    </a:lnTo>
                    <a:lnTo>
                      <a:pt x="233" y="27"/>
                    </a:lnTo>
                    <a:lnTo>
                      <a:pt x="223" y="21"/>
                    </a:lnTo>
                    <a:lnTo>
                      <a:pt x="213" y="16"/>
                    </a:lnTo>
                    <a:lnTo>
                      <a:pt x="202" y="11"/>
                    </a:lnTo>
                    <a:lnTo>
                      <a:pt x="189" y="7"/>
                    </a:lnTo>
                    <a:lnTo>
                      <a:pt x="177" y="4"/>
                    </a:lnTo>
                    <a:lnTo>
                      <a:pt x="163" y="2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62" y="79"/>
                    </a:moveTo>
                    <a:lnTo>
                      <a:pt x="62" y="79"/>
                    </a:lnTo>
                    <a:lnTo>
                      <a:pt x="60" y="78"/>
                    </a:lnTo>
                    <a:lnTo>
                      <a:pt x="57" y="76"/>
                    </a:lnTo>
                    <a:lnTo>
                      <a:pt x="56" y="74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60" y="65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13" y="65"/>
                    </a:lnTo>
                    <a:lnTo>
                      <a:pt x="215" y="66"/>
                    </a:lnTo>
                    <a:lnTo>
                      <a:pt x="217" y="69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4"/>
                    </a:lnTo>
                    <a:lnTo>
                      <a:pt x="215" y="76"/>
                    </a:lnTo>
                    <a:lnTo>
                      <a:pt x="213" y="78"/>
                    </a:lnTo>
                    <a:lnTo>
                      <a:pt x="210" y="79"/>
                    </a:lnTo>
                    <a:lnTo>
                      <a:pt x="210" y="79"/>
                    </a:lnTo>
                    <a:lnTo>
                      <a:pt x="62" y="79"/>
                    </a:lnTo>
                    <a:lnTo>
                      <a:pt x="62" y="79"/>
                    </a:lnTo>
                    <a:close/>
                    <a:moveTo>
                      <a:pt x="62" y="124"/>
                    </a:moveTo>
                    <a:lnTo>
                      <a:pt x="62" y="124"/>
                    </a:lnTo>
                    <a:lnTo>
                      <a:pt x="60" y="124"/>
                    </a:lnTo>
                    <a:lnTo>
                      <a:pt x="57" y="121"/>
                    </a:lnTo>
                    <a:lnTo>
                      <a:pt x="56" y="119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6" y="113"/>
                    </a:lnTo>
                    <a:lnTo>
                      <a:pt x="57" y="111"/>
                    </a:lnTo>
                    <a:lnTo>
                      <a:pt x="60" y="110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155" y="109"/>
                    </a:lnTo>
                    <a:lnTo>
                      <a:pt x="155" y="109"/>
                    </a:lnTo>
                    <a:lnTo>
                      <a:pt x="158" y="110"/>
                    </a:lnTo>
                    <a:lnTo>
                      <a:pt x="160" y="111"/>
                    </a:lnTo>
                    <a:lnTo>
                      <a:pt x="161" y="113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1" y="119"/>
                    </a:lnTo>
                    <a:lnTo>
                      <a:pt x="160" y="121"/>
                    </a:lnTo>
                    <a:lnTo>
                      <a:pt x="158" y="124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62" y="124"/>
                    </a:lnTo>
                    <a:lnTo>
                      <a:pt x="62" y="1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9" name="Freeform 226"/>
              <p:cNvSpPr>
                <a:spLocks/>
              </p:cNvSpPr>
              <p:nvPr/>
            </p:nvSpPr>
            <p:spPr bwMode="auto">
              <a:xfrm>
                <a:off x="409" y="1591"/>
                <a:ext cx="233" cy="212"/>
              </a:xfrm>
              <a:custGeom>
                <a:avLst/>
                <a:gdLst>
                  <a:gd name="T0" fmla="*/ 131 w 233"/>
                  <a:gd name="T1" fmla="*/ 158 h 212"/>
                  <a:gd name="T2" fmla="*/ 110 w 233"/>
                  <a:gd name="T3" fmla="*/ 158 h 212"/>
                  <a:gd name="T4" fmla="*/ 47 w 233"/>
                  <a:gd name="T5" fmla="*/ 212 h 212"/>
                  <a:gd name="T6" fmla="*/ 53 w 233"/>
                  <a:gd name="T7" fmla="*/ 158 h 212"/>
                  <a:gd name="T8" fmla="*/ 40 w 233"/>
                  <a:gd name="T9" fmla="*/ 158 h 212"/>
                  <a:gd name="T10" fmla="*/ 40 w 233"/>
                  <a:gd name="T11" fmla="*/ 158 h 212"/>
                  <a:gd name="T12" fmla="*/ 32 w 233"/>
                  <a:gd name="T13" fmla="*/ 158 h 212"/>
                  <a:gd name="T14" fmla="*/ 25 w 233"/>
                  <a:gd name="T15" fmla="*/ 155 h 212"/>
                  <a:gd name="T16" fmla="*/ 17 w 233"/>
                  <a:gd name="T17" fmla="*/ 151 h 212"/>
                  <a:gd name="T18" fmla="*/ 12 w 233"/>
                  <a:gd name="T19" fmla="*/ 146 h 212"/>
                  <a:gd name="T20" fmla="*/ 7 w 233"/>
                  <a:gd name="T21" fmla="*/ 140 h 212"/>
                  <a:gd name="T22" fmla="*/ 3 w 233"/>
                  <a:gd name="T23" fmla="*/ 133 h 212"/>
                  <a:gd name="T24" fmla="*/ 1 w 233"/>
                  <a:gd name="T25" fmla="*/ 126 h 212"/>
                  <a:gd name="T26" fmla="*/ 0 w 233"/>
                  <a:gd name="T27" fmla="*/ 118 h 212"/>
                  <a:gd name="T28" fmla="*/ 0 w 233"/>
                  <a:gd name="T29" fmla="*/ 41 h 212"/>
                  <a:gd name="T30" fmla="*/ 0 w 233"/>
                  <a:gd name="T31" fmla="*/ 41 h 212"/>
                  <a:gd name="T32" fmla="*/ 1 w 233"/>
                  <a:gd name="T33" fmla="*/ 33 h 212"/>
                  <a:gd name="T34" fmla="*/ 3 w 233"/>
                  <a:gd name="T35" fmla="*/ 25 h 212"/>
                  <a:gd name="T36" fmla="*/ 7 w 233"/>
                  <a:gd name="T37" fmla="*/ 19 h 212"/>
                  <a:gd name="T38" fmla="*/ 12 w 233"/>
                  <a:gd name="T39" fmla="*/ 13 h 212"/>
                  <a:gd name="T40" fmla="*/ 17 w 233"/>
                  <a:gd name="T41" fmla="*/ 7 h 212"/>
                  <a:gd name="T42" fmla="*/ 25 w 233"/>
                  <a:gd name="T43" fmla="*/ 3 h 212"/>
                  <a:gd name="T44" fmla="*/ 32 w 233"/>
                  <a:gd name="T45" fmla="*/ 1 h 212"/>
                  <a:gd name="T46" fmla="*/ 40 w 233"/>
                  <a:gd name="T47" fmla="*/ 0 h 212"/>
                  <a:gd name="T48" fmla="*/ 192 w 233"/>
                  <a:gd name="T49" fmla="*/ 0 h 212"/>
                  <a:gd name="T50" fmla="*/ 192 w 233"/>
                  <a:gd name="T51" fmla="*/ 0 h 212"/>
                  <a:gd name="T52" fmla="*/ 200 w 233"/>
                  <a:gd name="T53" fmla="*/ 1 h 212"/>
                  <a:gd name="T54" fmla="*/ 209 w 233"/>
                  <a:gd name="T55" fmla="*/ 3 h 212"/>
                  <a:gd name="T56" fmla="*/ 215 w 233"/>
                  <a:gd name="T57" fmla="*/ 7 h 212"/>
                  <a:gd name="T58" fmla="*/ 221 w 233"/>
                  <a:gd name="T59" fmla="*/ 13 h 212"/>
                  <a:gd name="T60" fmla="*/ 226 w 233"/>
                  <a:gd name="T61" fmla="*/ 19 h 212"/>
                  <a:gd name="T62" fmla="*/ 230 w 233"/>
                  <a:gd name="T63" fmla="*/ 25 h 212"/>
                  <a:gd name="T64" fmla="*/ 232 w 233"/>
                  <a:gd name="T65" fmla="*/ 33 h 212"/>
                  <a:gd name="T66" fmla="*/ 233 w 233"/>
                  <a:gd name="T67" fmla="*/ 41 h 212"/>
                  <a:gd name="T68" fmla="*/ 233 w 233"/>
                  <a:gd name="T69" fmla="*/ 8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12">
                    <a:moveTo>
                      <a:pt x="131" y="158"/>
                    </a:moveTo>
                    <a:lnTo>
                      <a:pt x="110" y="158"/>
                    </a:lnTo>
                    <a:lnTo>
                      <a:pt x="47" y="212"/>
                    </a:lnTo>
                    <a:lnTo>
                      <a:pt x="53" y="158"/>
                    </a:lnTo>
                    <a:lnTo>
                      <a:pt x="40" y="158"/>
                    </a:lnTo>
                    <a:lnTo>
                      <a:pt x="40" y="158"/>
                    </a:lnTo>
                    <a:lnTo>
                      <a:pt x="32" y="158"/>
                    </a:lnTo>
                    <a:lnTo>
                      <a:pt x="25" y="155"/>
                    </a:lnTo>
                    <a:lnTo>
                      <a:pt x="17" y="151"/>
                    </a:lnTo>
                    <a:lnTo>
                      <a:pt x="12" y="146"/>
                    </a:lnTo>
                    <a:lnTo>
                      <a:pt x="7" y="140"/>
                    </a:lnTo>
                    <a:lnTo>
                      <a:pt x="3" y="133"/>
                    </a:lnTo>
                    <a:lnTo>
                      <a:pt x="1" y="126"/>
                    </a:lnTo>
                    <a:lnTo>
                      <a:pt x="0" y="11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12" y="13"/>
                    </a:lnTo>
                    <a:lnTo>
                      <a:pt x="17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00" y="1"/>
                    </a:lnTo>
                    <a:lnTo>
                      <a:pt x="209" y="3"/>
                    </a:lnTo>
                    <a:lnTo>
                      <a:pt x="215" y="7"/>
                    </a:lnTo>
                    <a:lnTo>
                      <a:pt x="221" y="13"/>
                    </a:lnTo>
                    <a:lnTo>
                      <a:pt x="226" y="19"/>
                    </a:lnTo>
                    <a:lnTo>
                      <a:pt x="230" y="25"/>
                    </a:lnTo>
                    <a:lnTo>
                      <a:pt x="232" y="33"/>
                    </a:lnTo>
                    <a:lnTo>
                      <a:pt x="233" y="41"/>
                    </a:lnTo>
                    <a:lnTo>
                      <a:pt x="233" y="8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0" name="Line 227"/>
              <p:cNvSpPr>
                <a:spLocks noChangeShapeType="1"/>
              </p:cNvSpPr>
              <p:nvPr/>
            </p:nvSpPr>
            <p:spPr bwMode="auto">
              <a:xfrm flipH="1">
                <a:off x="460" y="1634"/>
                <a:ext cx="131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1" name="Line 228"/>
              <p:cNvSpPr>
                <a:spLocks noChangeShapeType="1"/>
              </p:cNvSpPr>
              <p:nvPr/>
            </p:nvSpPr>
            <p:spPr bwMode="auto">
              <a:xfrm flipH="1">
                <a:off x="460" y="1679"/>
                <a:ext cx="62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2" name="Freeform 229"/>
              <p:cNvSpPr>
                <a:spLocks/>
              </p:cNvSpPr>
              <p:nvPr/>
            </p:nvSpPr>
            <p:spPr bwMode="auto">
              <a:xfrm>
                <a:off x="552" y="1685"/>
                <a:ext cx="200" cy="181"/>
              </a:xfrm>
              <a:custGeom>
                <a:avLst/>
                <a:gdLst>
                  <a:gd name="T0" fmla="*/ 35 w 200"/>
                  <a:gd name="T1" fmla="*/ 0 h 181"/>
                  <a:gd name="T2" fmla="*/ 165 w 200"/>
                  <a:gd name="T3" fmla="*/ 0 h 181"/>
                  <a:gd name="T4" fmla="*/ 165 w 200"/>
                  <a:gd name="T5" fmla="*/ 0 h 181"/>
                  <a:gd name="T6" fmla="*/ 173 w 200"/>
                  <a:gd name="T7" fmla="*/ 1 h 181"/>
                  <a:gd name="T8" fmla="*/ 179 w 200"/>
                  <a:gd name="T9" fmla="*/ 3 h 181"/>
                  <a:gd name="T10" fmla="*/ 185 w 200"/>
                  <a:gd name="T11" fmla="*/ 6 h 181"/>
                  <a:gd name="T12" fmla="*/ 190 w 200"/>
                  <a:gd name="T13" fmla="*/ 10 h 181"/>
                  <a:gd name="T14" fmla="*/ 194 w 200"/>
                  <a:gd name="T15" fmla="*/ 15 h 181"/>
                  <a:gd name="T16" fmla="*/ 197 w 200"/>
                  <a:gd name="T17" fmla="*/ 21 h 181"/>
                  <a:gd name="T18" fmla="*/ 199 w 200"/>
                  <a:gd name="T19" fmla="*/ 29 h 181"/>
                  <a:gd name="T20" fmla="*/ 200 w 200"/>
                  <a:gd name="T21" fmla="*/ 35 h 181"/>
                  <a:gd name="T22" fmla="*/ 200 w 200"/>
                  <a:gd name="T23" fmla="*/ 101 h 181"/>
                  <a:gd name="T24" fmla="*/ 200 w 200"/>
                  <a:gd name="T25" fmla="*/ 101 h 181"/>
                  <a:gd name="T26" fmla="*/ 199 w 200"/>
                  <a:gd name="T27" fmla="*/ 108 h 181"/>
                  <a:gd name="T28" fmla="*/ 197 w 200"/>
                  <a:gd name="T29" fmla="*/ 114 h 181"/>
                  <a:gd name="T30" fmla="*/ 194 w 200"/>
                  <a:gd name="T31" fmla="*/ 120 h 181"/>
                  <a:gd name="T32" fmla="*/ 190 w 200"/>
                  <a:gd name="T33" fmla="*/ 125 h 181"/>
                  <a:gd name="T34" fmla="*/ 185 w 200"/>
                  <a:gd name="T35" fmla="*/ 129 h 181"/>
                  <a:gd name="T36" fmla="*/ 179 w 200"/>
                  <a:gd name="T37" fmla="*/ 133 h 181"/>
                  <a:gd name="T38" fmla="*/ 173 w 200"/>
                  <a:gd name="T39" fmla="*/ 135 h 181"/>
                  <a:gd name="T40" fmla="*/ 165 w 200"/>
                  <a:gd name="T41" fmla="*/ 136 h 181"/>
                  <a:gd name="T42" fmla="*/ 146 w 200"/>
                  <a:gd name="T43" fmla="*/ 136 h 181"/>
                  <a:gd name="T44" fmla="*/ 151 w 200"/>
                  <a:gd name="T45" fmla="*/ 181 h 181"/>
                  <a:gd name="T46" fmla="*/ 98 w 200"/>
                  <a:gd name="T47" fmla="*/ 136 h 181"/>
                  <a:gd name="T48" fmla="*/ 35 w 200"/>
                  <a:gd name="T49" fmla="*/ 136 h 181"/>
                  <a:gd name="T50" fmla="*/ 35 w 200"/>
                  <a:gd name="T51" fmla="*/ 136 h 181"/>
                  <a:gd name="T52" fmla="*/ 28 w 200"/>
                  <a:gd name="T53" fmla="*/ 135 h 181"/>
                  <a:gd name="T54" fmla="*/ 21 w 200"/>
                  <a:gd name="T55" fmla="*/ 133 h 181"/>
                  <a:gd name="T56" fmla="*/ 15 w 200"/>
                  <a:gd name="T57" fmla="*/ 129 h 181"/>
                  <a:gd name="T58" fmla="*/ 10 w 200"/>
                  <a:gd name="T59" fmla="*/ 125 h 181"/>
                  <a:gd name="T60" fmla="*/ 6 w 200"/>
                  <a:gd name="T61" fmla="*/ 120 h 181"/>
                  <a:gd name="T62" fmla="*/ 3 w 200"/>
                  <a:gd name="T63" fmla="*/ 114 h 181"/>
                  <a:gd name="T64" fmla="*/ 1 w 200"/>
                  <a:gd name="T65" fmla="*/ 108 h 181"/>
                  <a:gd name="T66" fmla="*/ 0 w 200"/>
                  <a:gd name="T67" fmla="*/ 101 h 181"/>
                  <a:gd name="T68" fmla="*/ 0 w 200"/>
                  <a:gd name="T69" fmla="*/ 35 h 181"/>
                  <a:gd name="T70" fmla="*/ 0 w 200"/>
                  <a:gd name="T71" fmla="*/ 35 h 181"/>
                  <a:gd name="T72" fmla="*/ 1 w 200"/>
                  <a:gd name="T73" fmla="*/ 29 h 181"/>
                  <a:gd name="T74" fmla="*/ 3 w 200"/>
                  <a:gd name="T75" fmla="*/ 21 h 181"/>
                  <a:gd name="T76" fmla="*/ 6 w 200"/>
                  <a:gd name="T77" fmla="*/ 15 h 181"/>
                  <a:gd name="T78" fmla="*/ 10 w 200"/>
                  <a:gd name="T79" fmla="*/ 10 h 181"/>
                  <a:gd name="T80" fmla="*/ 15 w 200"/>
                  <a:gd name="T81" fmla="*/ 6 h 181"/>
                  <a:gd name="T82" fmla="*/ 21 w 200"/>
                  <a:gd name="T83" fmla="*/ 3 h 181"/>
                  <a:gd name="T84" fmla="*/ 28 w 200"/>
                  <a:gd name="T85" fmla="*/ 1 h 181"/>
                  <a:gd name="T86" fmla="*/ 35 w 200"/>
                  <a:gd name="T87" fmla="*/ 0 h 181"/>
                  <a:gd name="T88" fmla="*/ 35 w 200"/>
                  <a:gd name="T8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" h="181">
                    <a:moveTo>
                      <a:pt x="35" y="0"/>
                    </a:moveTo>
                    <a:lnTo>
                      <a:pt x="165" y="0"/>
                    </a:lnTo>
                    <a:lnTo>
                      <a:pt x="165" y="0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5" y="6"/>
                    </a:lnTo>
                    <a:lnTo>
                      <a:pt x="190" y="10"/>
                    </a:lnTo>
                    <a:lnTo>
                      <a:pt x="194" y="15"/>
                    </a:lnTo>
                    <a:lnTo>
                      <a:pt x="197" y="21"/>
                    </a:lnTo>
                    <a:lnTo>
                      <a:pt x="199" y="29"/>
                    </a:lnTo>
                    <a:lnTo>
                      <a:pt x="200" y="35"/>
                    </a:lnTo>
                    <a:lnTo>
                      <a:pt x="200" y="101"/>
                    </a:lnTo>
                    <a:lnTo>
                      <a:pt x="200" y="101"/>
                    </a:lnTo>
                    <a:lnTo>
                      <a:pt x="199" y="108"/>
                    </a:lnTo>
                    <a:lnTo>
                      <a:pt x="197" y="114"/>
                    </a:lnTo>
                    <a:lnTo>
                      <a:pt x="194" y="120"/>
                    </a:lnTo>
                    <a:lnTo>
                      <a:pt x="190" y="125"/>
                    </a:lnTo>
                    <a:lnTo>
                      <a:pt x="185" y="129"/>
                    </a:lnTo>
                    <a:lnTo>
                      <a:pt x="179" y="133"/>
                    </a:lnTo>
                    <a:lnTo>
                      <a:pt x="173" y="135"/>
                    </a:lnTo>
                    <a:lnTo>
                      <a:pt x="165" y="136"/>
                    </a:lnTo>
                    <a:lnTo>
                      <a:pt x="146" y="136"/>
                    </a:lnTo>
                    <a:lnTo>
                      <a:pt x="151" y="181"/>
                    </a:lnTo>
                    <a:lnTo>
                      <a:pt x="98" y="136"/>
                    </a:lnTo>
                    <a:lnTo>
                      <a:pt x="35" y="136"/>
                    </a:lnTo>
                    <a:lnTo>
                      <a:pt x="35" y="136"/>
                    </a:lnTo>
                    <a:lnTo>
                      <a:pt x="28" y="135"/>
                    </a:lnTo>
                    <a:lnTo>
                      <a:pt x="21" y="133"/>
                    </a:lnTo>
                    <a:lnTo>
                      <a:pt x="15" y="129"/>
                    </a:lnTo>
                    <a:lnTo>
                      <a:pt x="10" y="125"/>
                    </a:lnTo>
                    <a:lnTo>
                      <a:pt x="6" y="120"/>
                    </a:lnTo>
                    <a:lnTo>
                      <a:pt x="3" y="114"/>
                    </a:lnTo>
                    <a:lnTo>
                      <a:pt x="1" y="108"/>
                    </a:lnTo>
                    <a:lnTo>
                      <a:pt x="0" y="10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9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3" name="Line 230"/>
              <p:cNvSpPr>
                <a:spLocks noChangeShapeType="1"/>
              </p:cNvSpPr>
              <p:nvPr/>
            </p:nvSpPr>
            <p:spPr bwMode="auto">
              <a:xfrm flipH="1">
                <a:off x="587" y="1727"/>
                <a:ext cx="13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4" name="Line 231"/>
              <p:cNvSpPr>
                <a:spLocks noChangeShapeType="1"/>
              </p:cNvSpPr>
              <p:nvPr/>
            </p:nvSpPr>
            <p:spPr bwMode="auto">
              <a:xfrm flipH="1">
                <a:off x="587" y="1766"/>
                <a:ext cx="69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5" name="Freeform 232"/>
              <p:cNvSpPr>
                <a:spLocks/>
              </p:cNvSpPr>
              <p:nvPr/>
            </p:nvSpPr>
            <p:spPr bwMode="auto">
              <a:xfrm>
                <a:off x="5173" y="3053"/>
                <a:ext cx="89" cy="56"/>
              </a:xfrm>
              <a:custGeom>
                <a:avLst/>
                <a:gdLst>
                  <a:gd name="T0" fmla="*/ 0 w 89"/>
                  <a:gd name="T1" fmla="*/ 0 h 56"/>
                  <a:gd name="T2" fmla="*/ 1 w 89"/>
                  <a:gd name="T3" fmla="*/ 26 h 56"/>
                  <a:gd name="T4" fmla="*/ 1 w 89"/>
                  <a:gd name="T5" fmla="*/ 26 h 56"/>
                  <a:gd name="T6" fmla="*/ 2 w 89"/>
                  <a:gd name="T7" fmla="*/ 33 h 56"/>
                  <a:gd name="T8" fmla="*/ 4 w 89"/>
                  <a:gd name="T9" fmla="*/ 39 h 56"/>
                  <a:gd name="T10" fmla="*/ 7 w 89"/>
                  <a:gd name="T11" fmla="*/ 44 h 56"/>
                  <a:gd name="T12" fmla="*/ 11 w 89"/>
                  <a:gd name="T13" fmla="*/ 48 h 56"/>
                  <a:gd name="T14" fmla="*/ 15 w 89"/>
                  <a:gd name="T15" fmla="*/ 51 h 56"/>
                  <a:gd name="T16" fmla="*/ 20 w 89"/>
                  <a:gd name="T17" fmla="*/ 54 h 56"/>
                  <a:gd name="T18" fmla="*/ 26 w 89"/>
                  <a:gd name="T19" fmla="*/ 56 h 56"/>
                  <a:gd name="T20" fmla="*/ 32 w 89"/>
                  <a:gd name="T21" fmla="*/ 56 h 56"/>
                  <a:gd name="T22" fmla="*/ 56 w 89"/>
                  <a:gd name="T23" fmla="*/ 56 h 56"/>
                  <a:gd name="T24" fmla="*/ 56 w 89"/>
                  <a:gd name="T25" fmla="*/ 56 h 56"/>
                  <a:gd name="T26" fmla="*/ 62 w 89"/>
                  <a:gd name="T27" fmla="*/ 56 h 56"/>
                  <a:gd name="T28" fmla="*/ 68 w 89"/>
                  <a:gd name="T29" fmla="*/ 54 h 56"/>
                  <a:gd name="T30" fmla="*/ 73 w 89"/>
                  <a:gd name="T31" fmla="*/ 51 h 56"/>
                  <a:gd name="T32" fmla="*/ 78 w 89"/>
                  <a:gd name="T33" fmla="*/ 48 h 56"/>
                  <a:gd name="T34" fmla="*/ 82 w 89"/>
                  <a:gd name="T35" fmla="*/ 44 h 56"/>
                  <a:gd name="T36" fmla="*/ 85 w 89"/>
                  <a:gd name="T37" fmla="*/ 39 h 56"/>
                  <a:gd name="T38" fmla="*/ 86 w 89"/>
                  <a:gd name="T39" fmla="*/ 33 h 56"/>
                  <a:gd name="T40" fmla="*/ 87 w 89"/>
                  <a:gd name="T41" fmla="*/ 26 h 56"/>
                  <a:gd name="T42" fmla="*/ 89 w 8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56">
                    <a:moveTo>
                      <a:pt x="0" y="0"/>
                    </a:moveTo>
                    <a:lnTo>
                      <a:pt x="1" y="26"/>
                    </a:lnTo>
                    <a:lnTo>
                      <a:pt x="1" y="26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1"/>
                    </a:lnTo>
                    <a:lnTo>
                      <a:pt x="20" y="54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4"/>
                    </a:lnTo>
                    <a:lnTo>
                      <a:pt x="73" y="51"/>
                    </a:lnTo>
                    <a:lnTo>
                      <a:pt x="78" y="48"/>
                    </a:lnTo>
                    <a:lnTo>
                      <a:pt x="82" y="44"/>
                    </a:lnTo>
                    <a:lnTo>
                      <a:pt x="85" y="39"/>
                    </a:lnTo>
                    <a:lnTo>
                      <a:pt x="86" y="33"/>
                    </a:lnTo>
                    <a:lnTo>
                      <a:pt x="87" y="26"/>
                    </a:lnTo>
                    <a:lnTo>
                      <a:pt x="8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6" name="Line 233"/>
              <p:cNvSpPr>
                <a:spLocks noChangeShapeType="1"/>
              </p:cNvSpPr>
              <p:nvPr/>
            </p:nvSpPr>
            <p:spPr bwMode="auto">
              <a:xfrm>
                <a:off x="5206" y="308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7" name="Freeform 234"/>
              <p:cNvSpPr>
                <a:spLocks noEditPoints="1"/>
              </p:cNvSpPr>
              <p:nvPr/>
            </p:nvSpPr>
            <p:spPr bwMode="auto">
              <a:xfrm>
                <a:off x="5170" y="2940"/>
                <a:ext cx="95" cy="125"/>
              </a:xfrm>
              <a:custGeom>
                <a:avLst/>
                <a:gdLst>
                  <a:gd name="T0" fmla="*/ 92 w 95"/>
                  <a:gd name="T1" fmla="*/ 102 h 125"/>
                  <a:gd name="T2" fmla="*/ 92 w 95"/>
                  <a:gd name="T3" fmla="*/ 102 h 125"/>
                  <a:gd name="T4" fmla="*/ 83 w 95"/>
                  <a:gd name="T5" fmla="*/ 112 h 125"/>
                  <a:gd name="T6" fmla="*/ 73 w 95"/>
                  <a:gd name="T7" fmla="*/ 119 h 125"/>
                  <a:gd name="T8" fmla="*/ 60 w 95"/>
                  <a:gd name="T9" fmla="*/ 123 h 125"/>
                  <a:gd name="T10" fmla="*/ 47 w 95"/>
                  <a:gd name="T11" fmla="*/ 125 h 125"/>
                  <a:gd name="T12" fmla="*/ 41 w 95"/>
                  <a:gd name="T13" fmla="*/ 124 h 125"/>
                  <a:gd name="T14" fmla="*/ 27 w 95"/>
                  <a:gd name="T15" fmla="*/ 121 h 125"/>
                  <a:gd name="T16" fmla="*/ 16 w 95"/>
                  <a:gd name="T17" fmla="*/ 116 h 125"/>
                  <a:gd name="T18" fmla="*/ 7 w 95"/>
                  <a:gd name="T19" fmla="*/ 108 h 125"/>
                  <a:gd name="T20" fmla="*/ 3 w 95"/>
                  <a:gd name="T21" fmla="*/ 102 h 125"/>
                  <a:gd name="T22" fmla="*/ 0 w 95"/>
                  <a:gd name="T23" fmla="*/ 39 h 125"/>
                  <a:gd name="T24" fmla="*/ 2 w 95"/>
                  <a:gd name="T25" fmla="*/ 27 h 125"/>
                  <a:gd name="T26" fmla="*/ 7 w 95"/>
                  <a:gd name="T27" fmla="*/ 18 h 125"/>
                  <a:gd name="T28" fmla="*/ 16 w 95"/>
                  <a:gd name="T29" fmla="*/ 12 h 125"/>
                  <a:gd name="T30" fmla="*/ 28 w 95"/>
                  <a:gd name="T31" fmla="*/ 9 h 125"/>
                  <a:gd name="T32" fmla="*/ 62 w 95"/>
                  <a:gd name="T33" fmla="*/ 6 h 125"/>
                  <a:gd name="T34" fmla="*/ 62 w 95"/>
                  <a:gd name="T35" fmla="*/ 4 h 125"/>
                  <a:gd name="T36" fmla="*/ 66 w 95"/>
                  <a:gd name="T37" fmla="*/ 1 h 125"/>
                  <a:gd name="T38" fmla="*/ 68 w 95"/>
                  <a:gd name="T39" fmla="*/ 0 h 125"/>
                  <a:gd name="T40" fmla="*/ 73 w 95"/>
                  <a:gd name="T41" fmla="*/ 2 h 125"/>
                  <a:gd name="T42" fmla="*/ 75 w 95"/>
                  <a:gd name="T43" fmla="*/ 6 h 125"/>
                  <a:gd name="T44" fmla="*/ 75 w 95"/>
                  <a:gd name="T45" fmla="*/ 10 h 125"/>
                  <a:gd name="T46" fmla="*/ 83 w 95"/>
                  <a:gd name="T47" fmla="*/ 14 h 125"/>
                  <a:gd name="T48" fmla="*/ 90 w 95"/>
                  <a:gd name="T49" fmla="*/ 21 h 125"/>
                  <a:gd name="T50" fmla="*/ 94 w 95"/>
                  <a:gd name="T51" fmla="*/ 29 h 125"/>
                  <a:gd name="T52" fmla="*/ 95 w 95"/>
                  <a:gd name="T53" fmla="*/ 39 h 125"/>
                  <a:gd name="T54" fmla="*/ 66 w 95"/>
                  <a:gd name="T55" fmla="*/ 99 h 125"/>
                  <a:gd name="T56" fmla="*/ 71 w 95"/>
                  <a:gd name="T57" fmla="*/ 99 h 125"/>
                  <a:gd name="T58" fmla="*/ 76 w 95"/>
                  <a:gd name="T59" fmla="*/ 94 h 125"/>
                  <a:gd name="T60" fmla="*/ 77 w 95"/>
                  <a:gd name="T61" fmla="*/ 89 h 125"/>
                  <a:gd name="T62" fmla="*/ 79 w 95"/>
                  <a:gd name="T63" fmla="*/ 44 h 125"/>
                  <a:gd name="T64" fmla="*/ 76 w 95"/>
                  <a:gd name="T65" fmla="*/ 35 h 125"/>
                  <a:gd name="T66" fmla="*/ 72 w 95"/>
                  <a:gd name="T67" fmla="*/ 31 h 125"/>
                  <a:gd name="T68" fmla="*/ 28 w 95"/>
                  <a:gd name="T69" fmla="*/ 30 h 125"/>
                  <a:gd name="T70" fmla="*/ 23 w 95"/>
                  <a:gd name="T71" fmla="*/ 31 h 125"/>
                  <a:gd name="T72" fmla="*/ 19 w 95"/>
                  <a:gd name="T73" fmla="*/ 35 h 125"/>
                  <a:gd name="T74" fmla="*/ 15 w 95"/>
                  <a:gd name="T75" fmla="*/ 44 h 125"/>
                  <a:gd name="T76" fmla="*/ 17 w 95"/>
                  <a:gd name="T77" fmla="*/ 89 h 125"/>
                  <a:gd name="T78" fmla="*/ 18 w 95"/>
                  <a:gd name="T79" fmla="*/ 94 h 125"/>
                  <a:gd name="T80" fmla="*/ 23 w 95"/>
                  <a:gd name="T81" fmla="*/ 99 h 125"/>
                  <a:gd name="T82" fmla="*/ 66 w 95"/>
                  <a:gd name="T83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25">
                    <a:moveTo>
                      <a:pt x="95" y="39"/>
                    </a:move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88" y="108"/>
                    </a:lnTo>
                    <a:lnTo>
                      <a:pt x="83" y="112"/>
                    </a:lnTo>
                    <a:lnTo>
                      <a:pt x="78" y="116"/>
                    </a:lnTo>
                    <a:lnTo>
                      <a:pt x="73" y="119"/>
                    </a:lnTo>
                    <a:lnTo>
                      <a:pt x="66" y="121"/>
                    </a:lnTo>
                    <a:lnTo>
                      <a:pt x="60" y="123"/>
                    </a:lnTo>
                    <a:lnTo>
                      <a:pt x="54" y="124"/>
                    </a:lnTo>
                    <a:lnTo>
                      <a:pt x="47" y="125"/>
                    </a:lnTo>
                    <a:lnTo>
                      <a:pt x="47" y="125"/>
                    </a:lnTo>
                    <a:lnTo>
                      <a:pt x="41" y="124"/>
                    </a:lnTo>
                    <a:lnTo>
                      <a:pt x="34" y="123"/>
                    </a:lnTo>
                    <a:lnTo>
                      <a:pt x="27" y="121"/>
                    </a:lnTo>
                    <a:lnTo>
                      <a:pt x="22" y="119"/>
                    </a:lnTo>
                    <a:lnTo>
                      <a:pt x="16" y="116"/>
                    </a:lnTo>
                    <a:lnTo>
                      <a:pt x="11" y="112"/>
                    </a:lnTo>
                    <a:lnTo>
                      <a:pt x="7" y="108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2" y="27"/>
                    </a:lnTo>
                    <a:lnTo>
                      <a:pt x="4" y="22"/>
                    </a:lnTo>
                    <a:lnTo>
                      <a:pt x="7" y="18"/>
                    </a:lnTo>
                    <a:lnTo>
                      <a:pt x="12" y="14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28" y="9"/>
                    </a:lnTo>
                    <a:lnTo>
                      <a:pt x="62" y="9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4" y="2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1"/>
                    </a:lnTo>
                    <a:lnTo>
                      <a:pt x="73" y="2"/>
                    </a:lnTo>
                    <a:lnTo>
                      <a:pt x="74" y="4"/>
                    </a:lnTo>
                    <a:lnTo>
                      <a:pt x="75" y="6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9" y="12"/>
                    </a:lnTo>
                    <a:lnTo>
                      <a:pt x="83" y="14"/>
                    </a:lnTo>
                    <a:lnTo>
                      <a:pt x="87" y="17"/>
                    </a:lnTo>
                    <a:lnTo>
                      <a:pt x="90" y="21"/>
                    </a:lnTo>
                    <a:lnTo>
                      <a:pt x="92" y="25"/>
                    </a:lnTo>
                    <a:lnTo>
                      <a:pt x="94" y="29"/>
                    </a:lnTo>
                    <a:lnTo>
                      <a:pt x="95" y="35"/>
                    </a:lnTo>
                    <a:lnTo>
                      <a:pt x="95" y="39"/>
                    </a:lnTo>
                    <a:lnTo>
                      <a:pt x="95" y="39"/>
                    </a:lnTo>
                    <a:close/>
                    <a:moveTo>
                      <a:pt x="66" y="99"/>
                    </a:moveTo>
                    <a:lnTo>
                      <a:pt x="66" y="99"/>
                    </a:lnTo>
                    <a:lnTo>
                      <a:pt x="71" y="99"/>
                    </a:lnTo>
                    <a:lnTo>
                      <a:pt x="74" y="97"/>
                    </a:lnTo>
                    <a:lnTo>
                      <a:pt x="76" y="94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78" y="39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6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3" y="31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7" y="89"/>
                    </a:lnTo>
                    <a:lnTo>
                      <a:pt x="17" y="89"/>
                    </a:lnTo>
                    <a:lnTo>
                      <a:pt x="18" y="94"/>
                    </a:lnTo>
                    <a:lnTo>
                      <a:pt x="20" y="97"/>
                    </a:lnTo>
                    <a:lnTo>
                      <a:pt x="23" y="99"/>
                    </a:lnTo>
                    <a:lnTo>
                      <a:pt x="28" y="99"/>
                    </a:lnTo>
                    <a:lnTo>
                      <a:pt x="66" y="9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8" name="Freeform 235"/>
              <p:cNvSpPr>
                <a:spLocks/>
              </p:cNvSpPr>
              <p:nvPr/>
            </p:nvSpPr>
            <p:spPr bwMode="auto">
              <a:xfrm>
                <a:off x="2027" y="57"/>
                <a:ext cx="79" cy="80"/>
              </a:xfrm>
              <a:custGeom>
                <a:avLst/>
                <a:gdLst>
                  <a:gd name="T0" fmla="*/ 0 w 79"/>
                  <a:gd name="T1" fmla="*/ 40 h 80"/>
                  <a:gd name="T2" fmla="*/ 0 w 79"/>
                  <a:gd name="T3" fmla="*/ 40 h 80"/>
                  <a:gd name="T4" fmla="*/ 0 w 79"/>
                  <a:gd name="T5" fmla="*/ 32 h 80"/>
                  <a:gd name="T6" fmla="*/ 3 w 79"/>
                  <a:gd name="T7" fmla="*/ 24 h 80"/>
                  <a:gd name="T8" fmla="*/ 6 w 79"/>
                  <a:gd name="T9" fmla="*/ 17 h 80"/>
                  <a:gd name="T10" fmla="*/ 11 w 79"/>
                  <a:gd name="T11" fmla="*/ 11 h 80"/>
                  <a:gd name="T12" fmla="*/ 17 w 79"/>
                  <a:gd name="T13" fmla="*/ 6 h 80"/>
                  <a:gd name="T14" fmla="*/ 23 w 79"/>
                  <a:gd name="T15" fmla="*/ 3 h 80"/>
                  <a:gd name="T16" fmla="*/ 31 w 79"/>
                  <a:gd name="T17" fmla="*/ 1 h 80"/>
                  <a:gd name="T18" fmla="*/ 40 w 79"/>
                  <a:gd name="T19" fmla="*/ 0 h 80"/>
                  <a:gd name="T20" fmla="*/ 40 w 79"/>
                  <a:gd name="T21" fmla="*/ 0 h 80"/>
                  <a:gd name="T22" fmla="*/ 47 w 79"/>
                  <a:gd name="T23" fmla="*/ 1 h 80"/>
                  <a:gd name="T24" fmla="*/ 55 w 79"/>
                  <a:gd name="T25" fmla="*/ 3 h 80"/>
                  <a:gd name="T26" fmla="*/ 61 w 79"/>
                  <a:gd name="T27" fmla="*/ 6 h 80"/>
                  <a:gd name="T28" fmla="*/ 67 w 79"/>
                  <a:gd name="T29" fmla="*/ 11 h 80"/>
                  <a:gd name="T30" fmla="*/ 73 w 79"/>
                  <a:gd name="T31" fmla="*/ 17 h 80"/>
                  <a:gd name="T32" fmla="*/ 76 w 79"/>
                  <a:gd name="T33" fmla="*/ 24 h 80"/>
                  <a:gd name="T34" fmla="*/ 79 w 79"/>
                  <a:gd name="T35" fmla="*/ 32 h 80"/>
                  <a:gd name="T36" fmla="*/ 79 w 79"/>
                  <a:gd name="T37" fmla="*/ 40 h 80"/>
                  <a:gd name="T38" fmla="*/ 79 w 79"/>
                  <a:gd name="T39" fmla="*/ 40 h 80"/>
                  <a:gd name="T40" fmla="*/ 79 w 79"/>
                  <a:gd name="T41" fmla="*/ 48 h 80"/>
                  <a:gd name="T42" fmla="*/ 76 w 79"/>
                  <a:gd name="T43" fmla="*/ 55 h 80"/>
                  <a:gd name="T44" fmla="*/ 73 w 79"/>
                  <a:gd name="T45" fmla="*/ 63 h 80"/>
                  <a:gd name="T46" fmla="*/ 67 w 79"/>
                  <a:gd name="T47" fmla="*/ 68 h 80"/>
                  <a:gd name="T48" fmla="*/ 61 w 79"/>
                  <a:gd name="T49" fmla="*/ 73 h 80"/>
                  <a:gd name="T50" fmla="*/ 55 w 79"/>
                  <a:gd name="T51" fmla="*/ 77 h 80"/>
                  <a:gd name="T52" fmla="*/ 47 w 79"/>
                  <a:gd name="T53" fmla="*/ 79 h 80"/>
                  <a:gd name="T54" fmla="*/ 40 w 79"/>
                  <a:gd name="T55" fmla="*/ 80 h 80"/>
                  <a:gd name="T56" fmla="*/ 40 w 79"/>
                  <a:gd name="T57" fmla="*/ 80 h 80"/>
                  <a:gd name="T58" fmla="*/ 31 w 79"/>
                  <a:gd name="T59" fmla="*/ 79 h 80"/>
                  <a:gd name="T60" fmla="*/ 23 w 79"/>
                  <a:gd name="T61" fmla="*/ 77 h 80"/>
                  <a:gd name="T62" fmla="*/ 17 w 79"/>
                  <a:gd name="T63" fmla="*/ 73 h 80"/>
                  <a:gd name="T64" fmla="*/ 11 w 79"/>
                  <a:gd name="T65" fmla="*/ 68 h 80"/>
                  <a:gd name="T66" fmla="*/ 6 w 79"/>
                  <a:gd name="T67" fmla="*/ 63 h 80"/>
                  <a:gd name="T68" fmla="*/ 3 w 79"/>
                  <a:gd name="T69" fmla="*/ 55 h 80"/>
                  <a:gd name="T70" fmla="*/ 0 w 79"/>
                  <a:gd name="T71" fmla="*/ 48 h 80"/>
                  <a:gd name="T72" fmla="*/ 0 w 79"/>
                  <a:gd name="T73" fmla="*/ 40 h 80"/>
                  <a:gd name="T74" fmla="*/ 0 w 79"/>
                  <a:gd name="T7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80">
                    <a:moveTo>
                      <a:pt x="0" y="40"/>
                    </a:moveTo>
                    <a:lnTo>
                      <a:pt x="0" y="40"/>
                    </a:lnTo>
                    <a:lnTo>
                      <a:pt x="0" y="32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55" y="3"/>
                    </a:lnTo>
                    <a:lnTo>
                      <a:pt x="61" y="6"/>
                    </a:lnTo>
                    <a:lnTo>
                      <a:pt x="67" y="11"/>
                    </a:lnTo>
                    <a:lnTo>
                      <a:pt x="73" y="17"/>
                    </a:lnTo>
                    <a:lnTo>
                      <a:pt x="76" y="24"/>
                    </a:lnTo>
                    <a:lnTo>
                      <a:pt x="79" y="32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48"/>
                    </a:lnTo>
                    <a:lnTo>
                      <a:pt x="76" y="55"/>
                    </a:lnTo>
                    <a:lnTo>
                      <a:pt x="73" y="63"/>
                    </a:lnTo>
                    <a:lnTo>
                      <a:pt x="67" y="68"/>
                    </a:lnTo>
                    <a:lnTo>
                      <a:pt x="61" y="73"/>
                    </a:lnTo>
                    <a:lnTo>
                      <a:pt x="55" y="77"/>
                    </a:lnTo>
                    <a:lnTo>
                      <a:pt x="47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1" y="79"/>
                    </a:lnTo>
                    <a:lnTo>
                      <a:pt x="23" y="77"/>
                    </a:lnTo>
                    <a:lnTo>
                      <a:pt x="17" y="73"/>
                    </a:lnTo>
                    <a:lnTo>
                      <a:pt x="11" y="68"/>
                    </a:lnTo>
                    <a:lnTo>
                      <a:pt x="6" y="63"/>
                    </a:lnTo>
                    <a:lnTo>
                      <a:pt x="3" y="55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9" name="Freeform 236"/>
              <p:cNvSpPr>
                <a:spLocks/>
              </p:cNvSpPr>
              <p:nvPr/>
            </p:nvSpPr>
            <p:spPr bwMode="auto">
              <a:xfrm>
                <a:off x="1991" y="148"/>
                <a:ext cx="161" cy="54"/>
              </a:xfrm>
              <a:custGeom>
                <a:avLst/>
                <a:gdLst>
                  <a:gd name="T0" fmla="*/ 161 w 161"/>
                  <a:gd name="T1" fmla="*/ 54 h 54"/>
                  <a:gd name="T2" fmla="*/ 126 w 161"/>
                  <a:gd name="T3" fmla="*/ 54 h 54"/>
                  <a:gd name="T4" fmla="*/ 126 w 161"/>
                  <a:gd name="T5" fmla="*/ 54 h 54"/>
                  <a:gd name="T6" fmla="*/ 126 w 161"/>
                  <a:gd name="T7" fmla="*/ 30 h 54"/>
                  <a:gd name="T8" fmla="*/ 126 w 161"/>
                  <a:gd name="T9" fmla="*/ 21 h 54"/>
                  <a:gd name="T10" fmla="*/ 126 w 161"/>
                  <a:gd name="T11" fmla="*/ 21 h 54"/>
                  <a:gd name="T12" fmla="*/ 125 w 161"/>
                  <a:gd name="T13" fmla="*/ 17 h 54"/>
                  <a:gd name="T14" fmla="*/ 122 w 161"/>
                  <a:gd name="T15" fmla="*/ 13 h 54"/>
                  <a:gd name="T16" fmla="*/ 117 w 161"/>
                  <a:gd name="T17" fmla="*/ 10 h 54"/>
                  <a:gd name="T18" fmla="*/ 111 w 161"/>
                  <a:gd name="T19" fmla="*/ 7 h 54"/>
                  <a:gd name="T20" fmla="*/ 102 w 161"/>
                  <a:gd name="T21" fmla="*/ 4 h 54"/>
                  <a:gd name="T22" fmla="*/ 94 w 161"/>
                  <a:gd name="T23" fmla="*/ 2 h 54"/>
                  <a:gd name="T24" fmla="*/ 85 w 161"/>
                  <a:gd name="T25" fmla="*/ 1 h 54"/>
                  <a:gd name="T26" fmla="*/ 76 w 161"/>
                  <a:gd name="T27" fmla="*/ 0 h 54"/>
                  <a:gd name="T28" fmla="*/ 76 w 161"/>
                  <a:gd name="T29" fmla="*/ 0 h 54"/>
                  <a:gd name="T30" fmla="*/ 65 w 161"/>
                  <a:gd name="T31" fmla="*/ 1 h 54"/>
                  <a:gd name="T32" fmla="*/ 56 w 161"/>
                  <a:gd name="T33" fmla="*/ 2 h 54"/>
                  <a:gd name="T34" fmla="*/ 48 w 161"/>
                  <a:gd name="T35" fmla="*/ 4 h 54"/>
                  <a:gd name="T36" fmla="*/ 40 w 161"/>
                  <a:gd name="T37" fmla="*/ 7 h 54"/>
                  <a:gd name="T38" fmla="*/ 34 w 161"/>
                  <a:gd name="T39" fmla="*/ 10 h 54"/>
                  <a:gd name="T40" fmla="*/ 28 w 161"/>
                  <a:gd name="T41" fmla="*/ 13 h 54"/>
                  <a:gd name="T42" fmla="*/ 25 w 161"/>
                  <a:gd name="T43" fmla="*/ 17 h 54"/>
                  <a:gd name="T44" fmla="*/ 24 w 161"/>
                  <a:gd name="T45" fmla="*/ 21 h 54"/>
                  <a:gd name="T46" fmla="*/ 24 w 161"/>
                  <a:gd name="T47" fmla="*/ 21 h 54"/>
                  <a:gd name="T48" fmla="*/ 24 w 161"/>
                  <a:gd name="T49" fmla="*/ 30 h 54"/>
                  <a:gd name="T50" fmla="*/ 24 w 161"/>
                  <a:gd name="T51" fmla="*/ 54 h 54"/>
                  <a:gd name="T52" fmla="*/ 0 w 161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54">
                    <a:moveTo>
                      <a:pt x="161" y="54"/>
                    </a:move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30"/>
                    </a:lnTo>
                    <a:lnTo>
                      <a:pt x="126" y="21"/>
                    </a:lnTo>
                    <a:lnTo>
                      <a:pt x="126" y="21"/>
                    </a:lnTo>
                    <a:lnTo>
                      <a:pt x="125" y="17"/>
                    </a:lnTo>
                    <a:lnTo>
                      <a:pt x="122" y="13"/>
                    </a:lnTo>
                    <a:lnTo>
                      <a:pt x="117" y="10"/>
                    </a:lnTo>
                    <a:lnTo>
                      <a:pt x="111" y="7"/>
                    </a:lnTo>
                    <a:lnTo>
                      <a:pt x="102" y="4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65" y="1"/>
                    </a:lnTo>
                    <a:lnTo>
                      <a:pt x="56" y="2"/>
                    </a:lnTo>
                    <a:lnTo>
                      <a:pt x="48" y="4"/>
                    </a:lnTo>
                    <a:lnTo>
                      <a:pt x="40" y="7"/>
                    </a:lnTo>
                    <a:lnTo>
                      <a:pt x="34" y="10"/>
                    </a:lnTo>
                    <a:lnTo>
                      <a:pt x="28" y="13"/>
                    </a:lnTo>
                    <a:lnTo>
                      <a:pt x="25" y="17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30"/>
                    </a:lnTo>
                    <a:lnTo>
                      <a:pt x="24" y="54"/>
                    </a:lnTo>
                    <a:lnTo>
                      <a:pt x="0" y="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0" name="Line 237"/>
              <p:cNvSpPr>
                <a:spLocks noChangeShapeType="1"/>
              </p:cNvSpPr>
              <p:nvPr/>
            </p:nvSpPr>
            <p:spPr bwMode="auto">
              <a:xfrm flipH="1">
                <a:off x="1821" y="20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1" name="Freeform 238"/>
              <p:cNvSpPr>
                <a:spLocks/>
              </p:cNvSpPr>
              <p:nvPr/>
            </p:nvSpPr>
            <p:spPr bwMode="auto">
              <a:xfrm>
                <a:off x="1873" y="31"/>
                <a:ext cx="92" cy="92"/>
              </a:xfrm>
              <a:custGeom>
                <a:avLst/>
                <a:gdLst>
                  <a:gd name="T0" fmla="*/ 0 w 92"/>
                  <a:gd name="T1" fmla="*/ 46 h 92"/>
                  <a:gd name="T2" fmla="*/ 0 w 92"/>
                  <a:gd name="T3" fmla="*/ 46 h 92"/>
                  <a:gd name="T4" fmla="*/ 1 w 92"/>
                  <a:gd name="T5" fmla="*/ 36 h 92"/>
                  <a:gd name="T6" fmla="*/ 3 w 92"/>
                  <a:gd name="T7" fmla="*/ 28 h 92"/>
                  <a:gd name="T8" fmla="*/ 9 w 92"/>
                  <a:gd name="T9" fmla="*/ 20 h 92"/>
                  <a:gd name="T10" fmla="*/ 14 w 92"/>
                  <a:gd name="T11" fmla="*/ 13 h 92"/>
                  <a:gd name="T12" fmla="*/ 21 w 92"/>
                  <a:gd name="T13" fmla="*/ 7 h 92"/>
                  <a:gd name="T14" fmla="*/ 28 w 92"/>
                  <a:gd name="T15" fmla="*/ 3 h 92"/>
                  <a:gd name="T16" fmla="*/ 37 w 92"/>
                  <a:gd name="T17" fmla="*/ 1 h 92"/>
                  <a:gd name="T18" fmla="*/ 47 w 92"/>
                  <a:gd name="T19" fmla="*/ 0 h 92"/>
                  <a:gd name="T20" fmla="*/ 47 w 92"/>
                  <a:gd name="T21" fmla="*/ 0 h 92"/>
                  <a:gd name="T22" fmla="*/ 56 w 92"/>
                  <a:gd name="T23" fmla="*/ 1 h 92"/>
                  <a:gd name="T24" fmla="*/ 64 w 92"/>
                  <a:gd name="T25" fmla="*/ 3 h 92"/>
                  <a:gd name="T26" fmla="*/ 72 w 92"/>
                  <a:gd name="T27" fmla="*/ 7 h 92"/>
                  <a:gd name="T28" fmla="*/ 79 w 92"/>
                  <a:gd name="T29" fmla="*/ 13 h 92"/>
                  <a:gd name="T30" fmla="*/ 85 w 92"/>
                  <a:gd name="T31" fmla="*/ 20 h 92"/>
                  <a:gd name="T32" fmla="*/ 89 w 92"/>
                  <a:gd name="T33" fmla="*/ 28 h 92"/>
                  <a:gd name="T34" fmla="*/ 92 w 92"/>
                  <a:gd name="T35" fmla="*/ 36 h 92"/>
                  <a:gd name="T36" fmla="*/ 92 w 92"/>
                  <a:gd name="T37" fmla="*/ 46 h 92"/>
                  <a:gd name="T38" fmla="*/ 92 w 92"/>
                  <a:gd name="T39" fmla="*/ 46 h 92"/>
                  <a:gd name="T40" fmla="*/ 92 w 92"/>
                  <a:gd name="T41" fmla="*/ 56 h 92"/>
                  <a:gd name="T42" fmla="*/ 89 w 92"/>
                  <a:gd name="T43" fmla="*/ 64 h 92"/>
                  <a:gd name="T44" fmla="*/ 85 w 92"/>
                  <a:gd name="T45" fmla="*/ 72 h 92"/>
                  <a:gd name="T46" fmla="*/ 79 w 92"/>
                  <a:gd name="T47" fmla="*/ 78 h 92"/>
                  <a:gd name="T48" fmla="*/ 72 w 92"/>
                  <a:gd name="T49" fmla="*/ 84 h 92"/>
                  <a:gd name="T50" fmla="*/ 64 w 92"/>
                  <a:gd name="T51" fmla="*/ 89 h 92"/>
                  <a:gd name="T52" fmla="*/ 56 w 92"/>
                  <a:gd name="T53" fmla="*/ 91 h 92"/>
                  <a:gd name="T54" fmla="*/ 47 w 92"/>
                  <a:gd name="T55" fmla="*/ 92 h 92"/>
                  <a:gd name="T56" fmla="*/ 47 w 92"/>
                  <a:gd name="T57" fmla="*/ 92 h 92"/>
                  <a:gd name="T58" fmla="*/ 37 w 92"/>
                  <a:gd name="T59" fmla="*/ 91 h 92"/>
                  <a:gd name="T60" fmla="*/ 28 w 92"/>
                  <a:gd name="T61" fmla="*/ 89 h 92"/>
                  <a:gd name="T62" fmla="*/ 21 w 92"/>
                  <a:gd name="T63" fmla="*/ 84 h 92"/>
                  <a:gd name="T64" fmla="*/ 14 w 92"/>
                  <a:gd name="T65" fmla="*/ 78 h 92"/>
                  <a:gd name="T66" fmla="*/ 9 w 92"/>
                  <a:gd name="T67" fmla="*/ 72 h 92"/>
                  <a:gd name="T68" fmla="*/ 3 w 92"/>
                  <a:gd name="T69" fmla="*/ 64 h 92"/>
                  <a:gd name="T70" fmla="*/ 1 w 92"/>
                  <a:gd name="T71" fmla="*/ 56 h 92"/>
                  <a:gd name="T72" fmla="*/ 0 w 92"/>
                  <a:gd name="T73" fmla="*/ 46 h 92"/>
                  <a:gd name="T74" fmla="*/ 0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0" y="46"/>
                    </a:moveTo>
                    <a:lnTo>
                      <a:pt x="0" y="46"/>
                    </a:lnTo>
                    <a:lnTo>
                      <a:pt x="1" y="36"/>
                    </a:lnTo>
                    <a:lnTo>
                      <a:pt x="3" y="28"/>
                    </a:lnTo>
                    <a:lnTo>
                      <a:pt x="9" y="20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56" y="1"/>
                    </a:lnTo>
                    <a:lnTo>
                      <a:pt x="64" y="3"/>
                    </a:lnTo>
                    <a:lnTo>
                      <a:pt x="72" y="7"/>
                    </a:lnTo>
                    <a:lnTo>
                      <a:pt x="79" y="13"/>
                    </a:lnTo>
                    <a:lnTo>
                      <a:pt x="85" y="20"/>
                    </a:lnTo>
                    <a:lnTo>
                      <a:pt x="89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89" y="64"/>
                    </a:lnTo>
                    <a:lnTo>
                      <a:pt x="85" y="72"/>
                    </a:lnTo>
                    <a:lnTo>
                      <a:pt x="79" y="78"/>
                    </a:lnTo>
                    <a:lnTo>
                      <a:pt x="72" y="84"/>
                    </a:lnTo>
                    <a:lnTo>
                      <a:pt x="64" y="89"/>
                    </a:lnTo>
                    <a:lnTo>
                      <a:pt x="56" y="91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37" y="91"/>
                    </a:lnTo>
                    <a:lnTo>
                      <a:pt x="28" y="89"/>
                    </a:lnTo>
                    <a:lnTo>
                      <a:pt x="21" y="84"/>
                    </a:lnTo>
                    <a:lnTo>
                      <a:pt x="14" y="78"/>
                    </a:lnTo>
                    <a:lnTo>
                      <a:pt x="9" y="72"/>
                    </a:lnTo>
                    <a:lnTo>
                      <a:pt x="3" y="64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2" name="Freeform 239"/>
              <p:cNvSpPr>
                <a:spLocks/>
              </p:cNvSpPr>
              <p:nvPr/>
            </p:nvSpPr>
            <p:spPr bwMode="auto">
              <a:xfrm>
                <a:off x="1860" y="137"/>
                <a:ext cx="118" cy="228"/>
              </a:xfrm>
              <a:custGeom>
                <a:avLst/>
                <a:gdLst>
                  <a:gd name="T0" fmla="*/ 39 w 118"/>
                  <a:gd name="T1" fmla="*/ 228 h 228"/>
                  <a:gd name="T2" fmla="*/ 34 w 118"/>
                  <a:gd name="T3" fmla="*/ 226 h 228"/>
                  <a:gd name="T4" fmla="*/ 30 w 118"/>
                  <a:gd name="T5" fmla="*/ 217 h 228"/>
                  <a:gd name="T6" fmla="*/ 26 w 118"/>
                  <a:gd name="T7" fmla="*/ 201 h 228"/>
                  <a:gd name="T8" fmla="*/ 16 w 118"/>
                  <a:gd name="T9" fmla="*/ 141 h 228"/>
                  <a:gd name="T10" fmla="*/ 15 w 118"/>
                  <a:gd name="T11" fmla="*/ 137 h 228"/>
                  <a:gd name="T12" fmla="*/ 10 w 118"/>
                  <a:gd name="T13" fmla="*/ 130 h 228"/>
                  <a:gd name="T14" fmla="*/ 6 w 118"/>
                  <a:gd name="T15" fmla="*/ 122 h 228"/>
                  <a:gd name="T16" fmla="*/ 6 w 118"/>
                  <a:gd name="T17" fmla="*/ 118 h 228"/>
                  <a:gd name="T18" fmla="*/ 1 w 118"/>
                  <a:gd name="T19" fmla="*/ 80 h 228"/>
                  <a:gd name="T20" fmla="*/ 0 w 118"/>
                  <a:gd name="T21" fmla="*/ 30 h 228"/>
                  <a:gd name="T22" fmla="*/ 1 w 118"/>
                  <a:gd name="T23" fmla="*/ 23 h 228"/>
                  <a:gd name="T24" fmla="*/ 2 w 118"/>
                  <a:gd name="T25" fmla="*/ 19 h 228"/>
                  <a:gd name="T26" fmla="*/ 11 w 118"/>
                  <a:gd name="T27" fmla="*/ 10 h 228"/>
                  <a:gd name="T28" fmla="*/ 28 w 118"/>
                  <a:gd name="T29" fmla="*/ 4 h 228"/>
                  <a:gd name="T30" fmla="*/ 48 w 118"/>
                  <a:gd name="T31" fmla="*/ 0 h 228"/>
                  <a:gd name="T32" fmla="*/ 60 w 118"/>
                  <a:gd name="T33" fmla="*/ 0 h 228"/>
                  <a:gd name="T34" fmla="*/ 81 w 118"/>
                  <a:gd name="T35" fmla="*/ 1 h 228"/>
                  <a:gd name="T36" fmla="*/ 100 w 118"/>
                  <a:gd name="T37" fmla="*/ 6 h 228"/>
                  <a:gd name="T38" fmla="*/ 113 w 118"/>
                  <a:gd name="T39" fmla="*/ 13 h 228"/>
                  <a:gd name="T40" fmla="*/ 117 w 118"/>
                  <a:gd name="T41" fmla="*/ 21 h 228"/>
                  <a:gd name="T42" fmla="*/ 118 w 118"/>
                  <a:gd name="T43" fmla="*/ 23 h 228"/>
                  <a:gd name="T44" fmla="*/ 118 w 118"/>
                  <a:gd name="T45" fmla="*/ 50 h 228"/>
                  <a:gd name="T46" fmla="*/ 115 w 118"/>
                  <a:gd name="T47" fmla="*/ 99 h 228"/>
                  <a:gd name="T48" fmla="*/ 113 w 118"/>
                  <a:gd name="T49" fmla="*/ 118 h 228"/>
                  <a:gd name="T50" fmla="*/ 111 w 118"/>
                  <a:gd name="T51" fmla="*/ 125 h 228"/>
                  <a:gd name="T52" fmla="*/ 105 w 118"/>
                  <a:gd name="T53" fmla="*/ 134 h 228"/>
                  <a:gd name="T54" fmla="*/ 103 w 118"/>
                  <a:gd name="T55" fmla="*/ 141 h 228"/>
                  <a:gd name="T56" fmla="*/ 97 w 118"/>
                  <a:gd name="T57" fmla="*/ 179 h 228"/>
                  <a:gd name="T58" fmla="*/ 88 w 118"/>
                  <a:gd name="T59" fmla="*/ 217 h 228"/>
                  <a:gd name="T60" fmla="*/ 86 w 118"/>
                  <a:gd name="T61" fmla="*/ 223 h 228"/>
                  <a:gd name="T62" fmla="*/ 82 w 118"/>
                  <a:gd name="T63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" h="228">
                    <a:moveTo>
                      <a:pt x="39" y="228"/>
                    </a:moveTo>
                    <a:lnTo>
                      <a:pt x="39" y="228"/>
                    </a:lnTo>
                    <a:lnTo>
                      <a:pt x="36" y="228"/>
                    </a:lnTo>
                    <a:lnTo>
                      <a:pt x="34" y="226"/>
                    </a:lnTo>
                    <a:lnTo>
                      <a:pt x="32" y="223"/>
                    </a:lnTo>
                    <a:lnTo>
                      <a:pt x="30" y="217"/>
                    </a:lnTo>
                    <a:lnTo>
                      <a:pt x="30" y="217"/>
                    </a:lnTo>
                    <a:lnTo>
                      <a:pt x="26" y="201"/>
                    </a:lnTo>
                    <a:lnTo>
                      <a:pt x="23" y="179"/>
                    </a:lnTo>
                    <a:lnTo>
                      <a:pt x="16" y="141"/>
                    </a:lnTo>
                    <a:lnTo>
                      <a:pt x="16" y="141"/>
                    </a:lnTo>
                    <a:lnTo>
                      <a:pt x="15" y="137"/>
                    </a:lnTo>
                    <a:lnTo>
                      <a:pt x="13" y="134"/>
                    </a:lnTo>
                    <a:lnTo>
                      <a:pt x="10" y="130"/>
                    </a:lnTo>
                    <a:lnTo>
                      <a:pt x="8" y="125"/>
                    </a:lnTo>
                    <a:lnTo>
                      <a:pt x="6" y="122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3" y="99"/>
                    </a:lnTo>
                    <a:lnTo>
                      <a:pt x="1" y="80"/>
                    </a:lnTo>
                    <a:lnTo>
                      <a:pt x="0" y="50"/>
                    </a:lnTo>
                    <a:lnTo>
                      <a:pt x="0" y="30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6" y="13"/>
                    </a:lnTo>
                    <a:lnTo>
                      <a:pt x="11" y="10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1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81" y="1"/>
                    </a:lnTo>
                    <a:lnTo>
                      <a:pt x="91" y="4"/>
                    </a:lnTo>
                    <a:lnTo>
                      <a:pt x="100" y="6"/>
                    </a:lnTo>
                    <a:lnTo>
                      <a:pt x="107" y="10"/>
                    </a:lnTo>
                    <a:lnTo>
                      <a:pt x="113" y="13"/>
                    </a:lnTo>
                    <a:lnTo>
                      <a:pt x="116" y="19"/>
                    </a:lnTo>
                    <a:lnTo>
                      <a:pt x="117" y="21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30"/>
                    </a:lnTo>
                    <a:lnTo>
                      <a:pt x="118" y="50"/>
                    </a:lnTo>
                    <a:lnTo>
                      <a:pt x="117" y="80"/>
                    </a:lnTo>
                    <a:lnTo>
                      <a:pt x="115" y="99"/>
                    </a:lnTo>
                    <a:lnTo>
                      <a:pt x="113" y="118"/>
                    </a:lnTo>
                    <a:lnTo>
                      <a:pt x="113" y="118"/>
                    </a:lnTo>
                    <a:lnTo>
                      <a:pt x="112" y="122"/>
                    </a:lnTo>
                    <a:lnTo>
                      <a:pt x="111" y="125"/>
                    </a:lnTo>
                    <a:lnTo>
                      <a:pt x="108" y="130"/>
                    </a:lnTo>
                    <a:lnTo>
                      <a:pt x="105" y="134"/>
                    </a:lnTo>
                    <a:lnTo>
                      <a:pt x="104" y="137"/>
                    </a:lnTo>
                    <a:lnTo>
                      <a:pt x="103" y="141"/>
                    </a:lnTo>
                    <a:lnTo>
                      <a:pt x="103" y="141"/>
                    </a:lnTo>
                    <a:lnTo>
                      <a:pt x="97" y="179"/>
                    </a:lnTo>
                    <a:lnTo>
                      <a:pt x="93" y="201"/>
                    </a:lnTo>
                    <a:lnTo>
                      <a:pt x="88" y="217"/>
                    </a:lnTo>
                    <a:lnTo>
                      <a:pt x="88" y="217"/>
                    </a:lnTo>
                    <a:lnTo>
                      <a:pt x="86" y="223"/>
                    </a:lnTo>
                    <a:lnTo>
                      <a:pt x="85" y="226"/>
                    </a:lnTo>
                    <a:lnTo>
                      <a:pt x="82" y="228"/>
                    </a:lnTo>
                    <a:lnTo>
                      <a:pt x="79" y="2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3" name="Freeform 240"/>
              <p:cNvSpPr>
                <a:spLocks noEditPoints="1"/>
              </p:cNvSpPr>
              <p:nvPr/>
            </p:nvSpPr>
            <p:spPr bwMode="auto">
              <a:xfrm>
                <a:off x="151" y="1193"/>
                <a:ext cx="143" cy="129"/>
              </a:xfrm>
              <a:custGeom>
                <a:avLst/>
                <a:gdLst>
                  <a:gd name="T0" fmla="*/ 143 w 143"/>
                  <a:gd name="T1" fmla="*/ 33 h 129"/>
                  <a:gd name="T2" fmla="*/ 143 w 143"/>
                  <a:gd name="T3" fmla="*/ 121 h 129"/>
                  <a:gd name="T4" fmla="*/ 143 w 143"/>
                  <a:gd name="T5" fmla="*/ 121 h 129"/>
                  <a:gd name="T6" fmla="*/ 142 w 143"/>
                  <a:gd name="T7" fmla="*/ 124 h 129"/>
                  <a:gd name="T8" fmla="*/ 141 w 143"/>
                  <a:gd name="T9" fmla="*/ 127 h 129"/>
                  <a:gd name="T10" fmla="*/ 138 w 143"/>
                  <a:gd name="T11" fmla="*/ 129 h 129"/>
                  <a:gd name="T12" fmla="*/ 134 w 143"/>
                  <a:gd name="T13" fmla="*/ 129 h 129"/>
                  <a:gd name="T14" fmla="*/ 8 w 143"/>
                  <a:gd name="T15" fmla="*/ 129 h 129"/>
                  <a:gd name="T16" fmla="*/ 8 w 143"/>
                  <a:gd name="T17" fmla="*/ 129 h 129"/>
                  <a:gd name="T18" fmla="*/ 5 w 143"/>
                  <a:gd name="T19" fmla="*/ 129 h 129"/>
                  <a:gd name="T20" fmla="*/ 3 w 143"/>
                  <a:gd name="T21" fmla="*/ 127 h 129"/>
                  <a:gd name="T22" fmla="*/ 1 w 143"/>
                  <a:gd name="T23" fmla="*/ 124 h 129"/>
                  <a:gd name="T24" fmla="*/ 0 w 143"/>
                  <a:gd name="T25" fmla="*/ 121 h 129"/>
                  <a:gd name="T26" fmla="*/ 0 w 143"/>
                  <a:gd name="T27" fmla="*/ 33 h 129"/>
                  <a:gd name="T28" fmla="*/ 0 w 143"/>
                  <a:gd name="T29" fmla="*/ 33 h 129"/>
                  <a:gd name="T30" fmla="*/ 1 w 143"/>
                  <a:gd name="T31" fmla="*/ 29 h 129"/>
                  <a:gd name="T32" fmla="*/ 3 w 143"/>
                  <a:gd name="T33" fmla="*/ 27 h 129"/>
                  <a:gd name="T34" fmla="*/ 5 w 143"/>
                  <a:gd name="T35" fmla="*/ 25 h 129"/>
                  <a:gd name="T36" fmla="*/ 8 w 143"/>
                  <a:gd name="T37" fmla="*/ 25 h 129"/>
                  <a:gd name="T38" fmla="*/ 41 w 143"/>
                  <a:gd name="T39" fmla="*/ 25 h 129"/>
                  <a:gd name="T40" fmla="*/ 41 w 143"/>
                  <a:gd name="T41" fmla="*/ 21 h 129"/>
                  <a:gd name="T42" fmla="*/ 41 w 143"/>
                  <a:gd name="T43" fmla="*/ 21 h 129"/>
                  <a:gd name="T44" fmla="*/ 42 w 143"/>
                  <a:gd name="T45" fmla="*/ 17 h 129"/>
                  <a:gd name="T46" fmla="*/ 43 w 143"/>
                  <a:gd name="T47" fmla="*/ 13 h 129"/>
                  <a:gd name="T48" fmla="*/ 45 w 143"/>
                  <a:gd name="T49" fmla="*/ 10 h 129"/>
                  <a:gd name="T50" fmla="*/ 47 w 143"/>
                  <a:gd name="T51" fmla="*/ 6 h 129"/>
                  <a:gd name="T52" fmla="*/ 50 w 143"/>
                  <a:gd name="T53" fmla="*/ 3 h 129"/>
                  <a:gd name="T54" fmla="*/ 54 w 143"/>
                  <a:gd name="T55" fmla="*/ 1 h 129"/>
                  <a:gd name="T56" fmla="*/ 58 w 143"/>
                  <a:gd name="T57" fmla="*/ 0 h 129"/>
                  <a:gd name="T58" fmla="*/ 62 w 143"/>
                  <a:gd name="T59" fmla="*/ 0 h 129"/>
                  <a:gd name="T60" fmla="*/ 81 w 143"/>
                  <a:gd name="T61" fmla="*/ 0 h 129"/>
                  <a:gd name="T62" fmla="*/ 81 w 143"/>
                  <a:gd name="T63" fmla="*/ 0 h 129"/>
                  <a:gd name="T64" fmla="*/ 85 w 143"/>
                  <a:gd name="T65" fmla="*/ 0 h 129"/>
                  <a:gd name="T66" fmla="*/ 88 w 143"/>
                  <a:gd name="T67" fmla="*/ 1 h 129"/>
                  <a:gd name="T68" fmla="*/ 92 w 143"/>
                  <a:gd name="T69" fmla="*/ 3 h 129"/>
                  <a:gd name="T70" fmla="*/ 95 w 143"/>
                  <a:gd name="T71" fmla="*/ 6 h 129"/>
                  <a:gd name="T72" fmla="*/ 97 w 143"/>
                  <a:gd name="T73" fmla="*/ 10 h 129"/>
                  <a:gd name="T74" fmla="*/ 99 w 143"/>
                  <a:gd name="T75" fmla="*/ 13 h 129"/>
                  <a:gd name="T76" fmla="*/ 100 w 143"/>
                  <a:gd name="T77" fmla="*/ 17 h 129"/>
                  <a:gd name="T78" fmla="*/ 102 w 143"/>
                  <a:gd name="T79" fmla="*/ 21 h 129"/>
                  <a:gd name="T80" fmla="*/ 102 w 143"/>
                  <a:gd name="T81" fmla="*/ 25 h 129"/>
                  <a:gd name="T82" fmla="*/ 134 w 143"/>
                  <a:gd name="T83" fmla="*/ 25 h 129"/>
                  <a:gd name="T84" fmla="*/ 134 w 143"/>
                  <a:gd name="T85" fmla="*/ 25 h 129"/>
                  <a:gd name="T86" fmla="*/ 138 w 143"/>
                  <a:gd name="T87" fmla="*/ 25 h 129"/>
                  <a:gd name="T88" fmla="*/ 141 w 143"/>
                  <a:gd name="T89" fmla="*/ 27 h 129"/>
                  <a:gd name="T90" fmla="*/ 142 w 143"/>
                  <a:gd name="T91" fmla="*/ 29 h 129"/>
                  <a:gd name="T92" fmla="*/ 143 w 143"/>
                  <a:gd name="T93" fmla="*/ 33 h 129"/>
                  <a:gd name="T94" fmla="*/ 143 w 143"/>
                  <a:gd name="T95" fmla="*/ 33 h 129"/>
                  <a:gd name="T96" fmla="*/ 54 w 143"/>
                  <a:gd name="T97" fmla="*/ 25 h 129"/>
                  <a:gd name="T98" fmla="*/ 88 w 143"/>
                  <a:gd name="T99" fmla="*/ 25 h 129"/>
                  <a:gd name="T100" fmla="*/ 88 w 143"/>
                  <a:gd name="T101" fmla="*/ 21 h 129"/>
                  <a:gd name="T102" fmla="*/ 88 w 143"/>
                  <a:gd name="T103" fmla="*/ 21 h 129"/>
                  <a:gd name="T104" fmla="*/ 88 w 143"/>
                  <a:gd name="T105" fmla="*/ 18 h 129"/>
                  <a:gd name="T106" fmla="*/ 86 w 143"/>
                  <a:gd name="T107" fmla="*/ 15 h 129"/>
                  <a:gd name="T108" fmla="*/ 84 w 143"/>
                  <a:gd name="T109" fmla="*/ 14 h 129"/>
                  <a:gd name="T110" fmla="*/ 81 w 143"/>
                  <a:gd name="T111" fmla="*/ 13 h 129"/>
                  <a:gd name="T112" fmla="*/ 62 w 143"/>
                  <a:gd name="T113" fmla="*/ 13 h 129"/>
                  <a:gd name="T114" fmla="*/ 62 w 143"/>
                  <a:gd name="T115" fmla="*/ 13 h 129"/>
                  <a:gd name="T116" fmla="*/ 59 w 143"/>
                  <a:gd name="T117" fmla="*/ 14 h 129"/>
                  <a:gd name="T118" fmla="*/ 56 w 143"/>
                  <a:gd name="T119" fmla="*/ 15 h 129"/>
                  <a:gd name="T120" fmla="*/ 55 w 143"/>
                  <a:gd name="T121" fmla="*/ 18 h 129"/>
                  <a:gd name="T122" fmla="*/ 54 w 143"/>
                  <a:gd name="T123" fmla="*/ 21 h 129"/>
                  <a:gd name="T124" fmla="*/ 54 w 143"/>
                  <a:gd name="T125" fmla="*/ 2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3" h="129">
                    <a:moveTo>
                      <a:pt x="143" y="33"/>
                    </a:moveTo>
                    <a:lnTo>
                      <a:pt x="143" y="121"/>
                    </a:lnTo>
                    <a:lnTo>
                      <a:pt x="143" y="121"/>
                    </a:lnTo>
                    <a:lnTo>
                      <a:pt x="142" y="124"/>
                    </a:lnTo>
                    <a:lnTo>
                      <a:pt x="141" y="127"/>
                    </a:lnTo>
                    <a:lnTo>
                      <a:pt x="138" y="129"/>
                    </a:lnTo>
                    <a:lnTo>
                      <a:pt x="134" y="129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5" y="129"/>
                    </a:lnTo>
                    <a:lnTo>
                      <a:pt x="3" y="127"/>
                    </a:lnTo>
                    <a:lnTo>
                      <a:pt x="1" y="124"/>
                    </a:lnTo>
                    <a:lnTo>
                      <a:pt x="0" y="12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8" y="25"/>
                    </a:lnTo>
                    <a:lnTo>
                      <a:pt x="41" y="25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2" y="17"/>
                    </a:lnTo>
                    <a:lnTo>
                      <a:pt x="43" y="13"/>
                    </a:lnTo>
                    <a:lnTo>
                      <a:pt x="45" y="10"/>
                    </a:lnTo>
                    <a:lnTo>
                      <a:pt x="47" y="6"/>
                    </a:lnTo>
                    <a:lnTo>
                      <a:pt x="50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92" y="3"/>
                    </a:lnTo>
                    <a:lnTo>
                      <a:pt x="95" y="6"/>
                    </a:lnTo>
                    <a:lnTo>
                      <a:pt x="97" y="10"/>
                    </a:lnTo>
                    <a:lnTo>
                      <a:pt x="99" y="13"/>
                    </a:lnTo>
                    <a:lnTo>
                      <a:pt x="100" y="17"/>
                    </a:lnTo>
                    <a:lnTo>
                      <a:pt x="102" y="21"/>
                    </a:lnTo>
                    <a:lnTo>
                      <a:pt x="102" y="25"/>
                    </a:lnTo>
                    <a:lnTo>
                      <a:pt x="134" y="25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142" y="29"/>
                    </a:lnTo>
                    <a:lnTo>
                      <a:pt x="143" y="33"/>
                    </a:lnTo>
                    <a:lnTo>
                      <a:pt x="143" y="33"/>
                    </a:lnTo>
                    <a:close/>
                    <a:moveTo>
                      <a:pt x="54" y="25"/>
                    </a:moveTo>
                    <a:lnTo>
                      <a:pt x="88" y="25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8" y="18"/>
                    </a:lnTo>
                    <a:lnTo>
                      <a:pt x="86" y="15"/>
                    </a:lnTo>
                    <a:lnTo>
                      <a:pt x="84" y="14"/>
                    </a:lnTo>
                    <a:lnTo>
                      <a:pt x="81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6" y="15"/>
                    </a:lnTo>
                    <a:lnTo>
                      <a:pt x="55" y="18"/>
                    </a:lnTo>
                    <a:lnTo>
                      <a:pt x="54" y="21"/>
                    </a:lnTo>
                    <a:lnTo>
                      <a:pt x="54" y="2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4" name="Freeform 241"/>
              <p:cNvSpPr>
                <a:spLocks/>
              </p:cNvSpPr>
              <p:nvPr/>
            </p:nvSpPr>
            <p:spPr bwMode="auto">
              <a:xfrm>
                <a:off x="19" y="986"/>
                <a:ext cx="168" cy="336"/>
              </a:xfrm>
              <a:custGeom>
                <a:avLst/>
                <a:gdLst>
                  <a:gd name="T0" fmla="*/ 121 w 168"/>
                  <a:gd name="T1" fmla="*/ 336 h 336"/>
                  <a:gd name="T2" fmla="*/ 87 w 168"/>
                  <a:gd name="T3" fmla="*/ 336 h 336"/>
                  <a:gd name="T4" fmla="*/ 87 w 168"/>
                  <a:gd name="T5" fmla="*/ 336 h 336"/>
                  <a:gd name="T6" fmla="*/ 84 w 168"/>
                  <a:gd name="T7" fmla="*/ 336 h 336"/>
                  <a:gd name="T8" fmla="*/ 82 w 168"/>
                  <a:gd name="T9" fmla="*/ 334 h 336"/>
                  <a:gd name="T10" fmla="*/ 80 w 168"/>
                  <a:gd name="T11" fmla="*/ 331 h 336"/>
                  <a:gd name="T12" fmla="*/ 78 w 168"/>
                  <a:gd name="T13" fmla="*/ 325 h 336"/>
                  <a:gd name="T14" fmla="*/ 78 w 168"/>
                  <a:gd name="T15" fmla="*/ 325 h 336"/>
                  <a:gd name="T16" fmla="*/ 75 w 168"/>
                  <a:gd name="T17" fmla="*/ 308 h 336"/>
                  <a:gd name="T18" fmla="*/ 71 w 168"/>
                  <a:gd name="T19" fmla="*/ 286 h 336"/>
                  <a:gd name="T20" fmla="*/ 65 w 168"/>
                  <a:gd name="T21" fmla="*/ 248 h 336"/>
                  <a:gd name="T22" fmla="*/ 65 w 168"/>
                  <a:gd name="T23" fmla="*/ 248 h 336"/>
                  <a:gd name="T24" fmla="*/ 59 w 168"/>
                  <a:gd name="T25" fmla="*/ 209 h 336"/>
                  <a:gd name="T26" fmla="*/ 53 w 168"/>
                  <a:gd name="T27" fmla="*/ 153 h 336"/>
                  <a:gd name="T28" fmla="*/ 53 w 168"/>
                  <a:gd name="T29" fmla="*/ 153 h 336"/>
                  <a:gd name="T30" fmla="*/ 20 w 168"/>
                  <a:gd name="T31" fmla="*/ 66 h 336"/>
                  <a:gd name="T32" fmla="*/ 1 w 168"/>
                  <a:gd name="T33" fmla="*/ 17 h 336"/>
                  <a:gd name="T34" fmla="*/ 1 w 168"/>
                  <a:gd name="T35" fmla="*/ 17 h 336"/>
                  <a:gd name="T36" fmla="*/ 0 w 168"/>
                  <a:gd name="T37" fmla="*/ 12 h 336"/>
                  <a:gd name="T38" fmla="*/ 1 w 168"/>
                  <a:gd name="T39" fmla="*/ 7 h 336"/>
                  <a:gd name="T40" fmla="*/ 4 w 168"/>
                  <a:gd name="T41" fmla="*/ 3 h 336"/>
                  <a:gd name="T42" fmla="*/ 9 w 168"/>
                  <a:gd name="T43" fmla="*/ 1 h 336"/>
                  <a:gd name="T44" fmla="*/ 9 w 168"/>
                  <a:gd name="T45" fmla="*/ 1 h 336"/>
                  <a:gd name="T46" fmla="*/ 13 w 168"/>
                  <a:gd name="T47" fmla="*/ 0 h 336"/>
                  <a:gd name="T48" fmla="*/ 19 w 168"/>
                  <a:gd name="T49" fmla="*/ 1 h 336"/>
                  <a:gd name="T50" fmla="*/ 23 w 168"/>
                  <a:gd name="T51" fmla="*/ 4 h 336"/>
                  <a:gd name="T52" fmla="*/ 25 w 168"/>
                  <a:gd name="T53" fmla="*/ 9 h 336"/>
                  <a:gd name="T54" fmla="*/ 74 w 168"/>
                  <a:gd name="T55" fmla="*/ 112 h 336"/>
                  <a:gd name="T56" fmla="*/ 74 w 168"/>
                  <a:gd name="T57" fmla="*/ 112 h 336"/>
                  <a:gd name="T58" fmla="*/ 91 w 168"/>
                  <a:gd name="T59" fmla="*/ 109 h 336"/>
                  <a:gd name="T60" fmla="*/ 108 w 168"/>
                  <a:gd name="T61" fmla="*/ 107 h 336"/>
                  <a:gd name="T62" fmla="*/ 108 w 168"/>
                  <a:gd name="T63" fmla="*/ 107 h 336"/>
                  <a:gd name="T64" fmla="*/ 119 w 168"/>
                  <a:gd name="T65" fmla="*/ 107 h 336"/>
                  <a:gd name="T66" fmla="*/ 130 w 168"/>
                  <a:gd name="T67" fmla="*/ 110 h 336"/>
                  <a:gd name="T68" fmla="*/ 140 w 168"/>
                  <a:gd name="T69" fmla="*/ 112 h 336"/>
                  <a:gd name="T70" fmla="*/ 148 w 168"/>
                  <a:gd name="T71" fmla="*/ 114 h 336"/>
                  <a:gd name="T72" fmla="*/ 155 w 168"/>
                  <a:gd name="T73" fmla="*/ 118 h 336"/>
                  <a:gd name="T74" fmla="*/ 162 w 168"/>
                  <a:gd name="T75" fmla="*/ 121 h 336"/>
                  <a:gd name="T76" fmla="*/ 166 w 168"/>
                  <a:gd name="T77" fmla="*/ 126 h 336"/>
                  <a:gd name="T78" fmla="*/ 166 w 168"/>
                  <a:gd name="T79" fmla="*/ 128 h 336"/>
                  <a:gd name="T80" fmla="*/ 167 w 168"/>
                  <a:gd name="T81" fmla="*/ 130 h 336"/>
                  <a:gd name="T82" fmla="*/ 167 w 168"/>
                  <a:gd name="T83" fmla="*/ 130 h 336"/>
                  <a:gd name="T84" fmla="*/ 167 w 168"/>
                  <a:gd name="T85" fmla="*/ 137 h 336"/>
                  <a:gd name="T86" fmla="*/ 168 w 168"/>
                  <a:gd name="T87" fmla="*/ 156 h 336"/>
                  <a:gd name="T88" fmla="*/ 167 w 168"/>
                  <a:gd name="T89" fmla="*/ 184 h 336"/>
                  <a:gd name="T90" fmla="*/ 165 w 168"/>
                  <a:gd name="T91" fmla="*/ 200 h 336"/>
                  <a:gd name="T92" fmla="*/ 163 w 168"/>
                  <a:gd name="T93" fmla="*/ 21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8" h="336">
                    <a:moveTo>
                      <a:pt x="121" y="336"/>
                    </a:moveTo>
                    <a:lnTo>
                      <a:pt x="87" y="336"/>
                    </a:lnTo>
                    <a:lnTo>
                      <a:pt x="87" y="336"/>
                    </a:lnTo>
                    <a:lnTo>
                      <a:pt x="84" y="336"/>
                    </a:lnTo>
                    <a:lnTo>
                      <a:pt x="82" y="334"/>
                    </a:lnTo>
                    <a:lnTo>
                      <a:pt x="80" y="331"/>
                    </a:lnTo>
                    <a:lnTo>
                      <a:pt x="78" y="325"/>
                    </a:lnTo>
                    <a:lnTo>
                      <a:pt x="78" y="325"/>
                    </a:lnTo>
                    <a:lnTo>
                      <a:pt x="75" y="308"/>
                    </a:lnTo>
                    <a:lnTo>
                      <a:pt x="71" y="286"/>
                    </a:lnTo>
                    <a:lnTo>
                      <a:pt x="65" y="248"/>
                    </a:lnTo>
                    <a:lnTo>
                      <a:pt x="65" y="248"/>
                    </a:lnTo>
                    <a:lnTo>
                      <a:pt x="59" y="209"/>
                    </a:lnTo>
                    <a:lnTo>
                      <a:pt x="53" y="153"/>
                    </a:lnTo>
                    <a:lnTo>
                      <a:pt x="53" y="153"/>
                    </a:lnTo>
                    <a:lnTo>
                      <a:pt x="20" y="66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5" y="9"/>
                    </a:lnTo>
                    <a:lnTo>
                      <a:pt x="74" y="112"/>
                    </a:lnTo>
                    <a:lnTo>
                      <a:pt x="74" y="112"/>
                    </a:lnTo>
                    <a:lnTo>
                      <a:pt x="91" y="109"/>
                    </a:lnTo>
                    <a:lnTo>
                      <a:pt x="108" y="107"/>
                    </a:lnTo>
                    <a:lnTo>
                      <a:pt x="108" y="107"/>
                    </a:lnTo>
                    <a:lnTo>
                      <a:pt x="119" y="107"/>
                    </a:lnTo>
                    <a:lnTo>
                      <a:pt x="130" y="110"/>
                    </a:lnTo>
                    <a:lnTo>
                      <a:pt x="140" y="112"/>
                    </a:lnTo>
                    <a:lnTo>
                      <a:pt x="148" y="114"/>
                    </a:lnTo>
                    <a:lnTo>
                      <a:pt x="155" y="118"/>
                    </a:lnTo>
                    <a:lnTo>
                      <a:pt x="162" y="121"/>
                    </a:lnTo>
                    <a:lnTo>
                      <a:pt x="166" y="126"/>
                    </a:lnTo>
                    <a:lnTo>
                      <a:pt x="166" y="128"/>
                    </a:lnTo>
                    <a:lnTo>
                      <a:pt x="167" y="130"/>
                    </a:lnTo>
                    <a:lnTo>
                      <a:pt x="167" y="130"/>
                    </a:lnTo>
                    <a:lnTo>
                      <a:pt x="167" y="137"/>
                    </a:lnTo>
                    <a:lnTo>
                      <a:pt x="168" y="156"/>
                    </a:lnTo>
                    <a:lnTo>
                      <a:pt x="167" y="184"/>
                    </a:lnTo>
                    <a:lnTo>
                      <a:pt x="165" y="200"/>
                    </a:lnTo>
                    <a:lnTo>
                      <a:pt x="163" y="21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5" name="Freeform 242"/>
              <p:cNvSpPr>
                <a:spLocks/>
              </p:cNvSpPr>
              <p:nvPr/>
            </p:nvSpPr>
            <p:spPr bwMode="auto">
              <a:xfrm>
                <a:off x="86" y="988"/>
                <a:ext cx="92" cy="91"/>
              </a:xfrm>
              <a:custGeom>
                <a:avLst/>
                <a:gdLst>
                  <a:gd name="T0" fmla="*/ 92 w 92"/>
                  <a:gd name="T1" fmla="*/ 46 h 91"/>
                  <a:gd name="T2" fmla="*/ 92 w 92"/>
                  <a:gd name="T3" fmla="*/ 46 h 91"/>
                  <a:gd name="T4" fmla="*/ 91 w 92"/>
                  <a:gd name="T5" fmla="*/ 37 h 91"/>
                  <a:gd name="T6" fmla="*/ 88 w 92"/>
                  <a:gd name="T7" fmla="*/ 27 h 91"/>
                  <a:gd name="T8" fmla="*/ 84 w 92"/>
                  <a:gd name="T9" fmla="*/ 19 h 91"/>
                  <a:gd name="T10" fmla="*/ 78 w 92"/>
                  <a:gd name="T11" fmla="*/ 13 h 91"/>
                  <a:gd name="T12" fmla="*/ 72 w 92"/>
                  <a:gd name="T13" fmla="*/ 7 h 91"/>
                  <a:gd name="T14" fmla="*/ 64 w 92"/>
                  <a:gd name="T15" fmla="*/ 3 h 91"/>
                  <a:gd name="T16" fmla="*/ 55 w 92"/>
                  <a:gd name="T17" fmla="*/ 1 h 91"/>
                  <a:gd name="T18" fmla="*/ 46 w 92"/>
                  <a:gd name="T19" fmla="*/ 0 h 91"/>
                  <a:gd name="T20" fmla="*/ 46 w 92"/>
                  <a:gd name="T21" fmla="*/ 0 h 91"/>
                  <a:gd name="T22" fmla="*/ 37 w 92"/>
                  <a:gd name="T23" fmla="*/ 1 h 91"/>
                  <a:gd name="T24" fmla="*/ 28 w 92"/>
                  <a:gd name="T25" fmla="*/ 3 h 91"/>
                  <a:gd name="T26" fmla="*/ 20 w 92"/>
                  <a:gd name="T27" fmla="*/ 7 h 91"/>
                  <a:gd name="T28" fmla="*/ 13 w 92"/>
                  <a:gd name="T29" fmla="*/ 13 h 91"/>
                  <a:gd name="T30" fmla="*/ 8 w 92"/>
                  <a:gd name="T31" fmla="*/ 19 h 91"/>
                  <a:gd name="T32" fmla="*/ 4 w 92"/>
                  <a:gd name="T33" fmla="*/ 27 h 91"/>
                  <a:gd name="T34" fmla="*/ 1 w 92"/>
                  <a:gd name="T35" fmla="*/ 37 h 91"/>
                  <a:gd name="T36" fmla="*/ 0 w 92"/>
                  <a:gd name="T37" fmla="*/ 46 h 91"/>
                  <a:gd name="T38" fmla="*/ 0 w 92"/>
                  <a:gd name="T39" fmla="*/ 46 h 91"/>
                  <a:gd name="T40" fmla="*/ 1 w 92"/>
                  <a:gd name="T41" fmla="*/ 55 h 91"/>
                  <a:gd name="T42" fmla="*/ 4 w 92"/>
                  <a:gd name="T43" fmla="*/ 63 h 91"/>
                  <a:gd name="T44" fmla="*/ 8 w 92"/>
                  <a:gd name="T45" fmla="*/ 72 h 91"/>
                  <a:gd name="T46" fmla="*/ 13 w 92"/>
                  <a:gd name="T47" fmla="*/ 78 h 91"/>
                  <a:gd name="T48" fmla="*/ 20 w 92"/>
                  <a:gd name="T49" fmla="*/ 84 h 91"/>
                  <a:gd name="T50" fmla="*/ 28 w 92"/>
                  <a:gd name="T51" fmla="*/ 88 h 91"/>
                  <a:gd name="T52" fmla="*/ 37 w 92"/>
                  <a:gd name="T53" fmla="*/ 90 h 91"/>
                  <a:gd name="T54" fmla="*/ 46 w 92"/>
                  <a:gd name="T55" fmla="*/ 91 h 91"/>
                  <a:gd name="T56" fmla="*/ 46 w 92"/>
                  <a:gd name="T57" fmla="*/ 91 h 91"/>
                  <a:gd name="T58" fmla="*/ 55 w 92"/>
                  <a:gd name="T59" fmla="*/ 90 h 91"/>
                  <a:gd name="T60" fmla="*/ 64 w 92"/>
                  <a:gd name="T61" fmla="*/ 88 h 91"/>
                  <a:gd name="T62" fmla="*/ 72 w 92"/>
                  <a:gd name="T63" fmla="*/ 84 h 91"/>
                  <a:gd name="T64" fmla="*/ 78 w 92"/>
                  <a:gd name="T65" fmla="*/ 78 h 91"/>
                  <a:gd name="T66" fmla="*/ 84 w 92"/>
                  <a:gd name="T67" fmla="*/ 72 h 91"/>
                  <a:gd name="T68" fmla="*/ 88 w 92"/>
                  <a:gd name="T69" fmla="*/ 63 h 91"/>
                  <a:gd name="T70" fmla="*/ 91 w 92"/>
                  <a:gd name="T71" fmla="*/ 55 h 91"/>
                  <a:gd name="T72" fmla="*/ 92 w 92"/>
                  <a:gd name="T73" fmla="*/ 46 h 91"/>
                  <a:gd name="T74" fmla="*/ 92 w 92"/>
                  <a:gd name="T75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1">
                    <a:moveTo>
                      <a:pt x="92" y="46"/>
                    </a:moveTo>
                    <a:lnTo>
                      <a:pt x="92" y="46"/>
                    </a:lnTo>
                    <a:lnTo>
                      <a:pt x="91" y="37"/>
                    </a:lnTo>
                    <a:lnTo>
                      <a:pt x="88" y="27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1" y="3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8" y="72"/>
                    </a:lnTo>
                    <a:lnTo>
                      <a:pt x="13" y="78"/>
                    </a:lnTo>
                    <a:lnTo>
                      <a:pt x="20" y="84"/>
                    </a:lnTo>
                    <a:lnTo>
                      <a:pt x="28" y="88"/>
                    </a:lnTo>
                    <a:lnTo>
                      <a:pt x="37" y="90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55" y="90"/>
                    </a:lnTo>
                    <a:lnTo>
                      <a:pt x="64" y="88"/>
                    </a:lnTo>
                    <a:lnTo>
                      <a:pt x="72" y="84"/>
                    </a:lnTo>
                    <a:lnTo>
                      <a:pt x="78" y="78"/>
                    </a:lnTo>
                    <a:lnTo>
                      <a:pt x="84" y="72"/>
                    </a:lnTo>
                    <a:lnTo>
                      <a:pt x="88" y="63"/>
                    </a:lnTo>
                    <a:lnTo>
                      <a:pt x="91" y="55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6" name="Freeform 243"/>
              <p:cNvSpPr>
                <a:spLocks/>
              </p:cNvSpPr>
              <p:nvPr/>
            </p:nvSpPr>
            <p:spPr bwMode="auto">
              <a:xfrm>
                <a:off x="1461" y="1628"/>
                <a:ext cx="173" cy="24"/>
              </a:xfrm>
              <a:custGeom>
                <a:avLst/>
                <a:gdLst>
                  <a:gd name="T0" fmla="*/ 161 w 173"/>
                  <a:gd name="T1" fmla="*/ 0 h 24"/>
                  <a:gd name="T2" fmla="*/ 11 w 173"/>
                  <a:gd name="T3" fmla="*/ 0 h 24"/>
                  <a:gd name="T4" fmla="*/ 11 w 173"/>
                  <a:gd name="T5" fmla="*/ 0 h 24"/>
                  <a:gd name="T6" fmla="*/ 7 w 173"/>
                  <a:gd name="T7" fmla="*/ 1 h 24"/>
                  <a:gd name="T8" fmla="*/ 3 w 173"/>
                  <a:gd name="T9" fmla="*/ 3 h 24"/>
                  <a:gd name="T10" fmla="*/ 0 w 173"/>
                  <a:gd name="T11" fmla="*/ 7 h 24"/>
                  <a:gd name="T12" fmla="*/ 0 w 173"/>
                  <a:gd name="T13" fmla="*/ 12 h 24"/>
                  <a:gd name="T14" fmla="*/ 0 w 173"/>
                  <a:gd name="T15" fmla="*/ 12 h 24"/>
                  <a:gd name="T16" fmla="*/ 0 w 173"/>
                  <a:gd name="T17" fmla="*/ 17 h 24"/>
                  <a:gd name="T18" fmla="*/ 3 w 173"/>
                  <a:gd name="T19" fmla="*/ 21 h 24"/>
                  <a:gd name="T20" fmla="*/ 7 w 173"/>
                  <a:gd name="T21" fmla="*/ 23 h 24"/>
                  <a:gd name="T22" fmla="*/ 11 w 173"/>
                  <a:gd name="T23" fmla="*/ 24 h 24"/>
                  <a:gd name="T24" fmla="*/ 161 w 173"/>
                  <a:gd name="T25" fmla="*/ 24 h 24"/>
                  <a:gd name="T26" fmla="*/ 161 w 173"/>
                  <a:gd name="T27" fmla="*/ 24 h 24"/>
                  <a:gd name="T28" fmla="*/ 166 w 173"/>
                  <a:gd name="T29" fmla="*/ 23 h 24"/>
                  <a:gd name="T30" fmla="*/ 170 w 173"/>
                  <a:gd name="T31" fmla="*/ 21 h 24"/>
                  <a:gd name="T32" fmla="*/ 172 w 173"/>
                  <a:gd name="T33" fmla="*/ 17 h 24"/>
                  <a:gd name="T34" fmla="*/ 173 w 173"/>
                  <a:gd name="T35" fmla="*/ 12 h 24"/>
                  <a:gd name="T36" fmla="*/ 173 w 173"/>
                  <a:gd name="T37" fmla="*/ 12 h 24"/>
                  <a:gd name="T38" fmla="*/ 172 w 173"/>
                  <a:gd name="T39" fmla="*/ 7 h 24"/>
                  <a:gd name="T40" fmla="*/ 170 w 173"/>
                  <a:gd name="T41" fmla="*/ 3 h 24"/>
                  <a:gd name="T42" fmla="*/ 166 w 173"/>
                  <a:gd name="T43" fmla="*/ 1 h 24"/>
                  <a:gd name="T44" fmla="*/ 161 w 173"/>
                  <a:gd name="T45" fmla="*/ 0 h 24"/>
                  <a:gd name="T46" fmla="*/ 161 w 173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3" h="24">
                    <a:moveTo>
                      <a:pt x="161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1" y="24"/>
                    </a:lnTo>
                    <a:lnTo>
                      <a:pt x="161" y="24"/>
                    </a:lnTo>
                    <a:lnTo>
                      <a:pt x="161" y="24"/>
                    </a:lnTo>
                    <a:lnTo>
                      <a:pt x="166" y="23"/>
                    </a:lnTo>
                    <a:lnTo>
                      <a:pt x="170" y="21"/>
                    </a:lnTo>
                    <a:lnTo>
                      <a:pt x="172" y="17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2" y="7"/>
                    </a:lnTo>
                    <a:lnTo>
                      <a:pt x="170" y="3"/>
                    </a:lnTo>
                    <a:lnTo>
                      <a:pt x="166" y="1"/>
                    </a:lnTo>
                    <a:lnTo>
                      <a:pt x="161" y="0"/>
                    </a:lnTo>
                    <a:lnTo>
                      <a:pt x="161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7" name="Freeform 244"/>
              <p:cNvSpPr>
                <a:spLocks noEditPoints="1"/>
              </p:cNvSpPr>
              <p:nvPr/>
            </p:nvSpPr>
            <p:spPr bwMode="auto">
              <a:xfrm>
                <a:off x="1332" y="1456"/>
                <a:ext cx="307" cy="156"/>
              </a:xfrm>
              <a:custGeom>
                <a:avLst/>
                <a:gdLst>
                  <a:gd name="T0" fmla="*/ 206 w 307"/>
                  <a:gd name="T1" fmla="*/ 7 h 156"/>
                  <a:gd name="T2" fmla="*/ 204 w 307"/>
                  <a:gd name="T3" fmla="*/ 2 h 156"/>
                  <a:gd name="T4" fmla="*/ 199 w 307"/>
                  <a:gd name="T5" fmla="*/ 0 h 156"/>
                  <a:gd name="T6" fmla="*/ 193 w 307"/>
                  <a:gd name="T7" fmla="*/ 5 h 156"/>
                  <a:gd name="T8" fmla="*/ 192 w 307"/>
                  <a:gd name="T9" fmla="*/ 47 h 156"/>
                  <a:gd name="T10" fmla="*/ 57 w 307"/>
                  <a:gd name="T11" fmla="*/ 43 h 156"/>
                  <a:gd name="T12" fmla="*/ 48 w 307"/>
                  <a:gd name="T13" fmla="*/ 32 h 156"/>
                  <a:gd name="T14" fmla="*/ 35 w 307"/>
                  <a:gd name="T15" fmla="*/ 27 h 156"/>
                  <a:gd name="T16" fmla="*/ 24 w 307"/>
                  <a:gd name="T17" fmla="*/ 27 h 156"/>
                  <a:gd name="T18" fmla="*/ 10 w 307"/>
                  <a:gd name="T19" fmla="*/ 36 h 156"/>
                  <a:gd name="T20" fmla="*/ 1 w 307"/>
                  <a:gd name="T21" fmla="*/ 50 h 156"/>
                  <a:gd name="T22" fmla="*/ 1 w 307"/>
                  <a:gd name="T23" fmla="*/ 62 h 156"/>
                  <a:gd name="T24" fmla="*/ 10 w 307"/>
                  <a:gd name="T25" fmla="*/ 78 h 156"/>
                  <a:gd name="T26" fmla="*/ 24 w 307"/>
                  <a:gd name="T27" fmla="*/ 86 h 156"/>
                  <a:gd name="T28" fmla="*/ 38 w 307"/>
                  <a:gd name="T29" fmla="*/ 85 h 156"/>
                  <a:gd name="T30" fmla="*/ 56 w 307"/>
                  <a:gd name="T31" fmla="*/ 73 h 156"/>
                  <a:gd name="T32" fmla="*/ 90 w 307"/>
                  <a:gd name="T33" fmla="*/ 85 h 156"/>
                  <a:gd name="T34" fmla="*/ 127 w 307"/>
                  <a:gd name="T35" fmla="*/ 110 h 156"/>
                  <a:gd name="T36" fmla="*/ 140 w 307"/>
                  <a:gd name="T37" fmla="*/ 137 h 156"/>
                  <a:gd name="T38" fmla="*/ 163 w 307"/>
                  <a:gd name="T39" fmla="*/ 155 h 156"/>
                  <a:gd name="T40" fmla="*/ 172 w 307"/>
                  <a:gd name="T41" fmla="*/ 156 h 156"/>
                  <a:gd name="T42" fmla="*/ 253 w 307"/>
                  <a:gd name="T43" fmla="*/ 155 h 156"/>
                  <a:gd name="T44" fmla="*/ 288 w 307"/>
                  <a:gd name="T45" fmla="*/ 144 h 156"/>
                  <a:gd name="T46" fmla="*/ 306 w 307"/>
                  <a:gd name="T47" fmla="*/ 122 h 156"/>
                  <a:gd name="T48" fmla="*/ 307 w 307"/>
                  <a:gd name="T49" fmla="*/ 114 h 156"/>
                  <a:gd name="T50" fmla="*/ 302 w 307"/>
                  <a:gd name="T51" fmla="*/ 99 h 156"/>
                  <a:gd name="T52" fmla="*/ 278 w 307"/>
                  <a:gd name="T53" fmla="*/ 72 h 156"/>
                  <a:gd name="T54" fmla="*/ 242 w 307"/>
                  <a:gd name="T55" fmla="*/ 51 h 156"/>
                  <a:gd name="T56" fmla="*/ 219 w 307"/>
                  <a:gd name="T57" fmla="*/ 47 h 156"/>
                  <a:gd name="T58" fmla="*/ 30 w 307"/>
                  <a:gd name="T59" fmla="*/ 78 h 156"/>
                  <a:gd name="T60" fmla="*/ 19 w 307"/>
                  <a:gd name="T61" fmla="*/ 74 h 156"/>
                  <a:gd name="T62" fmla="*/ 11 w 307"/>
                  <a:gd name="T63" fmla="*/ 64 h 156"/>
                  <a:gd name="T64" fmla="*/ 10 w 307"/>
                  <a:gd name="T65" fmla="*/ 56 h 156"/>
                  <a:gd name="T66" fmla="*/ 13 w 307"/>
                  <a:gd name="T67" fmla="*/ 45 h 156"/>
                  <a:gd name="T68" fmla="*/ 22 w 307"/>
                  <a:gd name="T69" fmla="*/ 37 h 156"/>
                  <a:gd name="T70" fmla="*/ 30 w 307"/>
                  <a:gd name="T71" fmla="*/ 36 h 156"/>
                  <a:gd name="T72" fmla="*/ 46 w 307"/>
                  <a:gd name="T73" fmla="*/ 43 h 156"/>
                  <a:gd name="T74" fmla="*/ 30 w 307"/>
                  <a:gd name="T75" fmla="*/ 47 h 156"/>
                  <a:gd name="T76" fmla="*/ 30 w 307"/>
                  <a:gd name="T77" fmla="*/ 47 h 156"/>
                  <a:gd name="T78" fmla="*/ 23 w 307"/>
                  <a:gd name="T79" fmla="*/ 53 h 156"/>
                  <a:gd name="T80" fmla="*/ 23 w 307"/>
                  <a:gd name="T81" fmla="*/ 58 h 156"/>
                  <a:gd name="T82" fmla="*/ 28 w 307"/>
                  <a:gd name="T83" fmla="*/ 63 h 156"/>
                  <a:gd name="T84" fmla="*/ 47 w 307"/>
                  <a:gd name="T85" fmla="*/ 69 h 156"/>
                  <a:gd name="T86" fmla="*/ 35 w 307"/>
                  <a:gd name="T87" fmla="*/ 77 h 156"/>
                  <a:gd name="T88" fmla="*/ 215 w 307"/>
                  <a:gd name="T89" fmla="*/ 99 h 156"/>
                  <a:gd name="T90" fmla="*/ 219 w 307"/>
                  <a:gd name="T91" fmla="*/ 60 h 156"/>
                  <a:gd name="T92" fmla="*/ 238 w 307"/>
                  <a:gd name="T93" fmla="*/ 64 h 156"/>
                  <a:gd name="T94" fmla="*/ 266 w 307"/>
                  <a:gd name="T95" fmla="*/ 80 h 156"/>
                  <a:gd name="T96" fmla="*/ 285 w 307"/>
                  <a:gd name="T97" fmla="*/ 9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7" h="156">
                    <a:moveTo>
                      <a:pt x="219" y="47"/>
                    </a:moveTo>
                    <a:lnTo>
                      <a:pt x="206" y="47"/>
                    </a:lnTo>
                    <a:lnTo>
                      <a:pt x="206" y="7"/>
                    </a:lnTo>
                    <a:lnTo>
                      <a:pt x="206" y="7"/>
                    </a:lnTo>
                    <a:lnTo>
                      <a:pt x="206" y="5"/>
                    </a:lnTo>
                    <a:lnTo>
                      <a:pt x="204" y="2"/>
                    </a:lnTo>
                    <a:lnTo>
                      <a:pt x="202" y="1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6" y="1"/>
                    </a:lnTo>
                    <a:lnTo>
                      <a:pt x="194" y="2"/>
                    </a:lnTo>
                    <a:lnTo>
                      <a:pt x="193" y="5"/>
                    </a:lnTo>
                    <a:lnTo>
                      <a:pt x="192" y="7"/>
                    </a:lnTo>
                    <a:lnTo>
                      <a:pt x="192" y="47"/>
                    </a:lnTo>
                    <a:lnTo>
                      <a:pt x="192" y="47"/>
                    </a:lnTo>
                    <a:lnTo>
                      <a:pt x="59" y="47"/>
                    </a:lnTo>
                    <a:lnTo>
                      <a:pt x="59" y="47"/>
                    </a:lnTo>
                    <a:lnTo>
                      <a:pt x="57" y="43"/>
                    </a:lnTo>
                    <a:lnTo>
                      <a:pt x="55" y="39"/>
                    </a:lnTo>
                    <a:lnTo>
                      <a:pt x="52" y="36"/>
                    </a:lnTo>
                    <a:lnTo>
                      <a:pt x="48" y="32"/>
                    </a:lnTo>
                    <a:lnTo>
                      <a:pt x="45" y="30"/>
                    </a:lnTo>
                    <a:lnTo>
                      <a:pt x="39" y="28"/>
                    </a:lnTo>
                    <a:lnTo>
                      <a:pt x="35" y="27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7"/>
                    </a:lnTo>
                    <a:lnTo>
                      <a:pt x="19" y="29"/>
                    </a:lnTo>
                    <a:lnTo>
                      <a:pt x="14" y="31"/>
                    </a:lnTo>
                    <a:lnTo>
                      <a:pt x="10" y="36"/>
                    </a:lnTo>
                    <a:lnTo>
                      <a:pt x="6" y="40"/>
                    </a:lnTo>
                    <a:lnTo>
                      <a:pt x="3" y="45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62"/>
                    </a:lnTo>
                    <a:lnTo>
                      <a:pt x="3" y="68"/>
                    </a:lnTo>
                    <a:lnTo>
                      <a:pt x="6" y="73"/>
                    </a:lnTo>
                    <a:lnTo>
                      <a:pt x="10" y="78"/>
                    </a:lnTo>
                    <a:lnTo>
                      <a:pt x="14" y="81"/>
                    </a:lnTo>
                    <a:lnTo>
                      <a:pt x="19" y="84"/>
                    </a:lnTo>
                    <a:lnTo>
                      <a:pt x="24" y="86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8" y="85"/>
                    </a:lnTo>
                    <a:lnTo>
                      <a:pt x="45" y="82"/>
                    </a:lnTo>
                    <a:lnTo>
                      <a:pt x="51" y="78"/>
                    </a:lnTo>
                    <a:lnTo>
                      <a:pt x="56" y="73"/>
                    </a:lnTo>
                    <a:lnTo>
                      <a:pt x="56" y="73"/>
                    </a:lnTo>
                    <a:lnTo>
                      <a:pt x="72" y="78"/>
                    </a:lnTo>
                    <a:lnTo>
                      <a:pt x="90" y="85"/>
                    </a:lnTo>
                    <a:lnTo>
                      <a:pt x="126" y="99"/>
                    </a:lnTo>
                    <a:lnTo>
                      <a:pt x="126" y="99"/>
                    </a:lnTo>
                    <a:lnTo>
                      <a:pt x="127" y="110"/>
                    </a:lnTo>
                    <a:lnTo>
                      <a:pt x="129" y="119"/>
                    </a:lnTo>
                    <a:lnTo>
                      <a:pt x="134" y="129"/>
                    </a:lnTo>
                    <a:lnTo>
                      <a:pt x="140" y="137"/>
                    </a:lnTo>
                    <a:lnTo>
                      <a:pt x="146" y="146"/>
                    </a:lnTo>
                    <a:lnTo>
                      <a:pt x="155" y="151"/>
                    </a:lnTo>
                    <a:lnTo>
                      <a:pt x="163" y="155"/>
                    </a:lnTo>
                    <a:lnTo>
                      <a:pt x="167" y="156"/>
                    </a:lnTo>
                    <a:lnTo>
                      <a:pt x="172" y="156"/>
                    </a:lnTo>
                    <a:lnTo>
                      <a:pt x="172" y="156"/>
                    </a:lnTo>
                    <a:lnTo>
                      <a:pt x="238" y="156"/>
                    </a:lnTo>
                    <a:lnTo>
                      <a:pt x="238" y="156"/>
                    </a:lnTo>
                    <a:lnTo>
                      <a:pt x="253" y="155"/>
                    </a:lnTo>
                    <a:lnTo>
                      <a:pt x="267" y="153"/>
                    </a:lnTo>
                    <a:lnTo>
                      <a:pt x="278" y="149"/>
                    </a:lnTo>
                    <a:lnTo>
                      <a:pt x="288" y="144"/>
                    </a:lnTo>
                    <a:lnTo>
                      <a:pt x="297" y="137"/>
                    </a:lnTo>
                    <a:lnTo>
                      <a:pt x="302" y="130"/>
                    </a:lnTo>
                    <a:lnTo>
                      <a:pt x="306" y="122"/>
                    </a:lnTo>
                    <a:lnTo>
                      <a:pt x="307" y="118"/>
                    </a:lnTo>
                    <a:lnTo>
                      <a:pt x="307" y="114"/>
                    </a:lnTo>
                    <a:lnTo>
                      <a:pt x="307" y="114"/>
                    </a:lnTo>
                    <a:lnTo>
                      <a:pt x="306" y="110"/>
                    </a:lnTo>
                    <a:lnTo>
                      <a:pt x="305" y="104"/>
                    </a:lnTo>
                    <a:lnTo>
                      <a:pt x="302" y="99"/>
                    </a:lnTo>
                    <a:lnTo>
                      <a:pt x="299" y="93"/>
                    </a:lnTo>
                    <a:lnTo>
                      <a:pt x="289" y="83"/>
                    </a:lnTo>
                    <a:lnTo>
                      <a:pt x="278" y="72"/>
                    </a:lnTo>
                    <a:lnTo>
                      <a:pt x="265" y="62"/>
                    </a:lnTo>
                    <a:lnTo>
                      <a:pt x="249" y="54"/>
                    </a:lnTo>
                    <a:lnTo>
                      <a:pt x="242" y="51"/>
                    </a:lnTo>
                    <a:lnTo>
                      <a:pt x="234" y="49"/>
                    </a:lnTo>
                    <a:lnTo>
                      <a:pt x="227" y="48"/>
                    </a:lnTo>
                    <a:lnTo>
                      <a:pt x="219" y="47"/>
                    </a:lnTo>
                    <a:lnTo>
                      <a:pt x="219" y="47"/>
                    </a:lnTo>
                    <a:close/>
                    <a:moveTo>
                      <a:pt x="30" y="78"/>
                    </a:moveTo>
                    <a:lnTo>
                      <a:pt x="30" y="78"/>
                    </a:lnTo>
                    <a:lnTo>
                      <a:pt x="26" y="77"/>
                    </a:lnTo>
                    <a:lnTo>
                      <a:pt x="22" y="76"/>
                    </a:lnTo>
                    <a:lnTo>
                      <a:pt x="19" y="74"/>
                    </a:lnTo>
                    <a:lnTo>
                      <a:pt x="16" y="72"/>
                    </a:lnTo>
                    <a:lnTo>
                      <a:pt x="13" y="68"/>
                    </a:lnTo>
                    <a:lnTo>
                      <a:pt x="11" y="64"/>
                    </a:lnTo>
                    <a:lnTo>
                      <a:pt x="10" y="60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2"/>
                    </a:lnTo>
                    <a:lnTo>
                      <a:pt x="11" y="48"/>
                    </a:lnTo>
                    <a:lnTo>
                      <a:pt x="13" y="45"/>
                    </a:lnTo>
                    <a:lnTo>
                      <a:pt x="16" y="42"/>
                    </a:lnTo>
                    <a:lnTo>
                      <a:pt x="19" y="39"/>
                    </a:lnTo>
                    <a:lnTo>
                      <a:pt x="22" y="37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6" y="37"/>
                    </a:lnTo>
                    <a:lnTo>
                      <a:pt x="42" y="39"/>
                    </a:lnTo>
                    <a:lnTo>
                      <a:pt x="46" y="43"/>
                    </a:lnTo>
                    <a:lnTo>
                      <a:pt x="50" y="47"/>
                    </a:lnTo>
                    <a:lnTo>
                      <a:pt x="5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4" y="50"/>
                    </a:lnTo>
                    <a:lnTo>
                      <a:pt x="23" y="53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3" y="58"/>
                    </a:lnTo>
                    <a:lnTo>
                      <a:pt x="24" y="60"/>
                    </a:lnTo>
                    <a:lnTo>
                      <a:pt x="25" y="62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47" y="69"/>
                    </a:lnTo>
                    <a:lnTo>
                      <a:pt x="47" y="69"/>
                    </a:lnTo>
                    <a:lnTo>
                      <a:pt x="44" y="73"/>
                    </a:lnTo>
                    <a:lnTo>
                      <a:pt x="39" y="76"/>
                    </a:lnTo>
                    <a:lnTo>
                      <a:pt x="35" y="77"/>
                    </a:lnTo>
                    <a:lnTo>
                      <a:pt x="30" y="78"/>
                    </a:lnTo>
                    <a:lnTo>
                      <a:pt x="30" y="78"/>
                    </a:lnTo>
                    <a:close/>
                    <a:moveTo>
                      <a:pt x="215" y="99"/>
                    </a:moveTo>
                    <a:lnTo>
                      <a:pt x="201" y="60"/>
                    </a:lnTo>
                    <a:lnTo>
                      <a:pt x="201" y="60"/>
                    </a:lnTo>
                    <a:lnTo>
                      <a:pt x="219" y="60"/>
                    </a:lnTo>
                    <a:lnTo>
                      <a:pt x="219" y="60"/>
                    </a:lnTo>
                    <a:lnTo>
                      <a:pt x="229" y="61"/>
                    </a:lnTo>
                    <a:lnTo>
                      <a:pt x="238" y="64"/>
                    </a:lnTo>
                    <a:lnTo>
                      <a:pt x="248" y="68"/>
                    </a:lnTo>
                    <a:lnTo>
                      <a:pt x="256" y="74"/>
                    </a:lnTo>
                    <a:lnTo>
                      <a:pt x="266" y="80"/>
                    </a:lnTo>
                    <a:lnTo>
                      <a:pt x="273" y="86"/>
                    </a:lnTo>
                    <a:lnTo>
                      <a:pt x="280" y="93"/>
                    </a:lnTo>
                    <a:lnTo>
                      <a:pt x="285" y="99"/>
                    </a:lnTo>
                    <a:lnTo>
                      <a:pt x="215" y="9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8" name="Freeform 245"/>
              <p:cNvSpPr>
                <a:spLocks/>
              </p:cNvSpPr>
              <p:nvPr/>
            </p:nvSpPr>
            <p:spPr bwMode="auto">
              <a:xfrm>
                <a:off x="1401" y="1469"/>
                <a:ext cx="111" cy="12"/>
              </a:xfrm>
              <a:custGeom>
                <a:avLst/>
                <a:gdLst>
                  <a:gd name="T0" fmla="*/ 111 w 111"/>
                  <a:gd name="T1" fmla="*/ 12 h 12"/>
                  <a:gd name="T2" fmla="*/ 111 w 111"/>
                  <a:gd name="T3" fmla="*/ 12 h 12"/>
                  <a:gd name="T4" fmla="*/ 5 w 111"/>
                  <a:gd name="T5" fmla="*/ 12 h 12"/>
                  <a:gd name="T6" fmla="*/ 5 w 111"/>
                  <a:gd name="T7" fmla="*/ 12 h 12"/>
                  <a:gd name="T8" fmla="*/ 5 w 111"/>
                  <a:gd name="T9" fmla="*/ 12 h 12"/>
                  <a:gd name="T10" fmla="*/ 3 w 111"/>
                  <a:gd name="T11" fmla="*/ 11 h 12"/>
                  <a:gd name="T12" fmla="*/ 1 w 111"/>
                  <a:gd name="T13" fmla="*/ 10 h 12"/>
                  <a:gd name="T14" fmla="*/ 0 w 111"/>
                  <a:gd name="T15" fmla="*/ 8 h 12"/>
                  <a:gd name="T16" fmla="*/ 0 w 111"/>
                  <a:gd name="T17" fmla="*/ 6 h 12"/>
                  <a:gd name="T18" fmla="*/ 0 w 111"/>
                  <a:gd name="T19" fmla="*/ 6 h 12"/>
                  <a:gd name="T20" fmla="*/ 0 w 111"/>
                  <a:gd name="T21" fmla="*/ 6 h 12"/>
                  <a:gd name="T22" fmla="*/ 0 w 111"/>
                  <a:gd name="T23" fmla="*/ 4 h 12"/>
                  <a:gd name="T24" fmla="*/ 1 w 111"/>
                  <a:gd name="T25" fmla="*/ 2 h 12"/>
                  <a:gd name="T26" fmla="*/ 3 w 111"/>
                  <a:gd name="T27" fmla="*/ 1 h 12"/>
                  <a:gd name="T28" fmla="*/ 5 w 111"/>
                  <a:gd name="T29" fmla="*/ 0 h 12"/>
                  <a:gd name="T30" fmla="*/ 5 w 111"/>
                  <a:gd name="T31" fmla="*/ 0 h 12"/>
                  <a:gd name="T32" fmla="*/ 111 w 111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2">
                    <a:moveTo>
                      <a:pt x="111" y="12"/>
                    </a:moveTo>
                    <a:lnTo>
                      <a:pt x="111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1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9" name="Freeform 246"/>
              <p:cNvSpPr>
                <a:spLocks/>
              </p:cNvSpPr>
              <p:nvPr/>
            </p:nvSpPr>
            <p:spPr bwMode="auto">
              <a:xfrm>
                <a:off x="1549" y="1469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0 w 113"/>
                  <a:gd name="T3" fmla="*/ 0 h 12"/>
                  <a:gd name="T4" fmla="*/ 106 w 113"/>
                  <a:gd name="T5" fmla="*/ 0 h 12"/>
                  <a:gd name="T6" fmla="*/ 106 w 113"/>
                  <a:gd name="T7" fmla="*/ 0 h 12"/>
                  <a:gd name="T8" fmla="*/ 108 w 113"/>
                  <a:gd name="T9" fmla="*/ 1 h 12"/>
                  <a:gd name="T10" fmla="*/ 110 w 113"/>
                  <a:gd name="T11" fmla="*/ 2 h 12"/>
                  <a:gd name="T12" fmla="*/ 113 w 113"/>
                  <a:gd name="T13" fmla="*/ 4 h 12"/>
                  <a:gd name="T14" fmla="*/ 113 w 113"/>
                  <a:gd name="T15" fmla="*/ 6 h 12"/>
                  <a:gd name="T16" fmla="*/ 113 w 113"/>
                  <a:gd name="T17" fmla="*/ 6 h 12"/>
                  <a:gd name="T18" fmla="*/ 113 w 113"/>
                  <a:gd name="T19" fmla="*/ 6 h 12"/>
                  <a:gd name="T20" fmla="*/ 113 w 113"/>
                  <a:gd name="T21" fmla="*/ 8 h 12"/>
                  <a:gd name="T22" fmla="*/ 110 w 113"/>
                  <a:gd name="T23" fmla="*/ 10 h 12"/>
                  <a:gd name="T24" fmla="*/ 108 w 113"/>
                  <a:gd name="T25" fmla="*/ 11 h 12"/>
                  <a:gd name="T26" fmla="*/ 106 w 113"/>
                  <a:gd name="T27" fmla="*/ 12 h 12"/>
                  <a:gd name="T28" fmla="*/ 106 w 113"/>
                  <a:gd name="T29" fmla="*/ 12 h 12"/>
                  <a:gd name="T30" fmla="*/ 0 w 113"/>
                  <a:gd name="T31" fmla="*/ 12 h 12"/>
                  <a:gd name="T32" fmla="*/ 0 w 113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8" y="1"/>
                    </a:lnTo>
                    <a:lnTo>
                      <a:pt x="110" y="2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8"/>
                    </a:lnTo>
                    <a:lnTo>
                      <a:pt x="110" y="10"/>
                    </a:lnTo>
                    <a:lnTo>
                      <a:pt x="108" y="11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0" name="Freeform 247"/>
              <p:cNvSpPr>
                <a:spLocks noEditPoints="1"/>
              </p:cNvSpPr>
              <p:nvPr/>
            </p:nvSpPr>
            <p:spPr bwMode="auto">
              <a:xfrm>
                <a:off x="1081" y="760"/>
                <a:ext cx="229" cy="224"/>
              </a:xfrm>
              <a:custGeom>
                <a:avLst/>
                <a:gdLst>
                  <a:gd name="T0" fmla="*/ 10 w 229"/>
                  <a:gd name="T1" fmla="*/ 223 h 224"/>
                  <a:gd name="T2" fmla="*/ 1 w 229"/>
                  <a:gd name="T3" fmla="*/ 209 h 224"/>
                  <a:gd name="T4" fmla="*/ 0 w 229"/>
                  <a:gd name="T5" fmla="*/ 42 h 224"/>
                  <a:gd name="T6" fmla="*/ 3 w 229"/>
                  <a:gd name="T7" fmla="*/ 33 h 224"/>
                  <a:gd name="T8" fmla="*/ 13 w 229"/>
                  <a:gd name="T9" fmla="*/ 22 h 224"/>
                  <a:gd name="T10" fmla="*/ 34 w 229"/>
                  <a:gd name="T11" fmla="*/ 10 h 224"/>
                  <a:gd name="T12" fmla="*/ 76 w 229"/>
                  <a:gd name="T13" fmla="*/ 2 h 224"/>
                  <a:gd name="T14" fmla="*/ 115 w 229"/>
                  <a:gd name="T15" fmla="*/ 0 h 224"/>
                  <a:gd name="T16" fmla="*/ 170 w 229"/>
                  <a:gd name="T17" fmla="*/ 4 h 224"/>
                  <a:gd name="T18" fmla="*/ 204 w 229"/>
                  <a:gd name="T19" fmla="*/ 14 h 224"/>
                  <a:gd name="T20" fmla="*/ 222 w 229"/>
                  <a:gd name="T21" fmla="*/ 25 h 224"/>
                  <a:gd name="T22" fmla="*/ 228 w 229"/>
                  <a:gd name="T23" fmla="*/ 36 h 224"/>
                  <a:gd name="T24" fmla="*/ 229 w 229"/>
                  <a:gd name="T25" fmla="*/ 200 h 224"/>
                  <a:gd name="T26" fmla="*/ 226 w 229"/>
                  <a:gd name="T27" fmla="*/ 216 h 224"/>
                  <a:gd name="T28" fmla="*/ 217 w 229"/>
                  <a:gd name="T29" fmla="*/ 224 h 224"/>
                  <a:gd name="T30" fmla="*/ 12 w 229"/>
                  <a:gd name="T31" fmla="*/ 224 h 224"/>
                  <a:gd name="T32" fmla="*/ 211 w 229"/>
                  <a:gd name="T33" fmla="*/ 42 h 224"/>
                  <a:gd name="T34" fmla="*/ 204 w 229"/>
                  <a:gd name="T35" fmla="*/ 38 h 224"/>
                  <a:gd name="T36" fmla="*/ 23 w 229"/>
                  <a:gd name="T37" fmla="*/ 38 h 224"/>
                  <a:gd name="T38" fmla="*/ 18 w 229"/>
                  <a:gd name="T39" fmla="*/ 46 h 224"/>
                  <a:gd name="T40" fmla="*/ 19 w 229"/>
                  <a:gd name="T41" fmla="*/ 133 h 224"/>
                  <a:gd name="T42" fmla="*/ 26 w 229"/>
                  <a:gd name="T43" fmla="*/ 138 h 224"/>
                  <a:gd name="T44" fmla="*/ 207 w 229"/>
                  <a:gd name="T45" fmla="*/ 137 h 224"/>
                  <a:gd name="T46" fmla="*/ 211 w 229"/>
                  <a:gd name="T47" fmla="*/ 130 h 224"/>
                  <a:gd name="T48" fmla="*/ 33 w 229"/>
                  <a:gd name="T49" fmla="*/ 174 h 224"/>
                  <a:gd name="T50" fmla="*/ 24 w 229"/>
                  <a:gd name="T51" fmla="*/ 180 h 224"/>
                  <a:gd name="T52" fmla="*/ 24 w 229"/>
                  <a:gd name="T53" fmla="*/ 188 h 224"/>
                  <a:gd name="T54" fmla="*/ 33 w 229"/>
                  <a:gd name="T55" fmla="*/ 195 h 224"/>
                  <a:gd name="T56" fmla="*/ 41 w 229"/>
                  <a:gd name="T57" fmla="*/ 192 h 224"/>
                  <a:gd name="T58" fmla="*/ 44 w 229"/>
                  <a:gd name="T59" fmla="*/ 184 h 224"/>
                  <a:gd name="T60" fmla="*/ 37 w 229"/>
                  <a:gd name="T61" fmla="*/ 175 h 224"/>
                  <a:gd name="T62" fmla="*/ 196 w 229"/>
                  <a:gd name="T63" fmla="*/ 174 h 224"/>
                  <a:gd name="T64" fmla="*/ 189 w 229"/>
                  <a:gd name="T65" fmla="*/ 177 h 224"/>
                  <a:gd name="T66" fmla="*/ 186 w 229"/>
                  <a:gd name="T67" fmla="*/ 184 h 224"/>
                  <a:gd name="T68" fmla="*/ 192 w 229"/>
                  <a:gd name="T69" fmla="*/ 195 h 224"/>
                  <a:gd name="T70" fmla="*/ 200 w 229"/>
                  <a:gd name="T71" fmla="*/ 195 h 224"/>
                  <a:gd name="T72" fmla="*/ 206 w 229"/>
                  <a:gd name="T73" fmla="*/ 184 h 224"/>
                  <a:gd name="T74" fmla="*/ 203 w 229"/>
                  <a:gd name="T75" fmla="*/ 177 h 224"/>
                  <a:gd name="T76" fmla="*/ 196 w 229"/>
                  <a:gd name="T77" fmla="*/ 174 h 224"/>
                  <a:gd name="T78" fmla="*/ 149 w 229"/>
                  <a:gd name="T79" fmla="*/ 26 h 224"/>
                  <a:gd name="T80" fmla="*/ 152 w 229"/>
                  <a:gd name="T81" fmla="*/ 25 h 224"/>
                  <a:gd name="T82" fmla="*/ 154 w 229"/>
                  <a:gd name="T83" fmla="*/ 21 h 224"/>
                  <a:gd name="T84" fmla="*/ 152 w 229"/>
                  <a:gd name="T85" fmla="*/ 18 h 224"/>
                  <a:gd name="T86" fmla="*/ 86 w 229"/>
                  <a:gd name="T87" fmla="*/ 16 h 224"/>
                  <a:gd name="T88" fmla="*/ 84 w 229"/>
                  <a:gd name="T89" fmla="*/ 17 h 224"/>
                  <a:gd name="T90" fmla="*/ 81 w 229"/>
                  <a:gd name="T91" fmla="*/ 21 h 224"/>
                  <a:gd name="T92" fmla="*/ 81 w 229"/>
                  <a:gd name="T93" fmla="*/ 23 h 224"/>
                  <a:gd name="T94" fmla="*/ 86 w 229"/>
                  <a:gd name="T95" fmla="*/ 2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4">
                    <a:moveTo>
                      <a:pt x="12" y="224"/>
                    </a:moveTo>
                    <a:lnTo>
                      <a:pt x="12" y="224"/>
                    </a:lnTo>
                    <a:lnTo>
                      <a:pt x="10" y="223"/>
                    </a:lnTo>
                    <a:lnTo>
                      <a:pt x="8" y="222"/>
                    </a:lnTo>
                    <a:lnTo>
                      <a:pt x="4" y="216"/>
                    </a:lnTo>
                    <a:lnTo>
                      <a:pt x="1" y="209"/>
                    </a:lnTo>
                    <a:lnTo>
                      <a:pt x="0" y="20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3" y="33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34" y="10"/>
                    </a:lnTo>
                    <a:lnTo>
                      <a:pt x="46" y="6"/>
                    </a:lnTo>
                    <a:lnTo>
                      <a:pt x="59" y="4"/>
                    </a:lnTo>
                    <a:lnTo>
                      <a:pt x="76" y="2"/>
                    </a:lnTo>
                    <a:lnTo>
                      <a:pt x="93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55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5" y="10"/>
                    </a:lnTo>
                    <a:lnTo>
                      <a:pt x="204" y="14"/>
                    </a:lnTo>
                    <a:lnTo>
                      <a:pt x="211" y="18"/>
                    </a:lnTo>
                    <a:lnTo>
                      <a:pt x="217" y="22"/>
                    </a:lnTo>
                    <a:lnTo>
                      <a:pt x="222" y="25"/>
                    </a:lnTo>
                    <a:lnTo>
                      <a:pt x="225" y="29"/>
                    </a:lnTo>
                    <a:lnTo>
                      <a:pt x="227" y="33"/>
                    </a:lnTo>
                    <a:lnTo>
                      <a:pt x="228" y="36"/>
                    </a:lnTo>
                    <a:lnTo>
                      <a:pt x="229" y="41"/>
                    </a:lnTo>
                    <a:lnTo>
                      <a:pt x="229" y="42"/>
                    </a:lnTo>
                    <a:lnTo>
                      <a:pt x="229" y="200"/>
                    </a:lnTo>
                    <a:lnTo>
                      <a:pt x="229" y="200"/>
                    </a:lnTo>
                    <a:lnTo>
                      <a:pt x="228" y="209"/>
                    </a:lnTo>
                    <a:lnTo>
                      <a:pt x="226" y="216"/>
                    </a:lnTo>
                    <a:lnTo>
                      <a:pt x="223" y="222"/>
                    </a:lnTo>
                    <a:lnTo>
                      <a:pt x="221" y="223"/>
                    </a:lnTo>
                    <a:lnTo>
                      <a:pt x="217" y="224"/>
                    </a:lnTo>
                    <a:lnTo>
                      <a:pt x="217" y="224"/>
                    </a:lnTo>
                    <a:lnTo>
                      <a:pt x="12" y="224"/>
                    </a:lnTo>
                    <a:lnTo>
                      <a:pt x="12" y="224"/>
                    </a:lnTo>
                    <a:close/>
                    <a:moveTo>
                      <a:pt x="211" y="46"/>
                    </a:moveTo>
                    <a:lnTo>
                      <a:pt x="211" y="46"/>
                    </a:lnTo>
                    <a:lnTo>
                      <a:pt x="211" y="42"/>
                    </a:lnTo>
                    <a:lnTo>
                      <a:pt x="209" y="40"/>
                    </a:lnTo>
                    <a:lnTo>
                      <a:pt x="207" y="38"/>
                    </a:lnTo>
                    <a:lnTo>
                      <a:pt x="204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0" y="40"/>
                    </a:lnTo>
                    <a:lnTo>
                      <a:pt x="19" y="42"/>
                    </a:lnTo>
                    <a:lnTo>
                      <a:pt x="18" y="46"/>
                    </a:lnTo>
                    <a:lnTo>
                      <a:pt x="18" y="130"/>
                    </a:lnTo>
                    <a:lnTo>
                      <a:pt x="18" y="130"/>
                    </a:lnTo>
                    <a:lnTo>
                      <a:pt x="19" y="133"/>
                    </a:lnTo>
                    <a:lnTo>
                      <a:pt x="20" y="135"/>
                    </a:lnTo>
                    <a:lnTo>
                      <a:pt x="23" y="137"/>
                    </a:lnTo>
                    <a:lnTo>
                      <a:pt x="26" y="138"/>
                    </a:lnTo>
                    <a:lnTo>
                      <a:pt x="204" y="138"/>
                    </a:lnTo>
                    <a:lnTo>
                      <a:pt x="204" y="138"/>
                    </a:lnTo>
                    <a:lnTo>
                      <a:pt x="207" y="137"/>
                    </a:lnTo>
                    <a:lnTo>
                      <a:pt x="209" y="135"/>
                    </a:lnTo>
                    <a:lnTo>
                      <a:pt x="211" y="133"/>
                    </a:lnTo>
                    <a:lnTo>
                      <a:pt x="211" y="130"/>
                    </a:lnTo>
                    <a:lnTo>
                      <a:pt x="211" y="46"/>
                    </a:lnTo>
                    <a:close/>
                    <a:moveTo>
                      <a:pt x="33" y="174"/>
                    </a:moveTo>
                    <a:lnTo>
                      <a:pt x="33" y="174"/>
                    </a:lnTo>
                    <a:lnTo>
                      <a:pt x="29" y="175"/>
                    </a:lnTo>
                    <a:lnTo>
                      <a:pt x="26" y="177"/>
                    </a:lnTo>
                    <a:lnTo>
                      <a:pt x="24" y="180"/>
                    </a:lnTo>
                    <a:lnTo>
                      <a:pt x="23" y="184"/>
                    </a:lnTo>
                    <a:lnTo>
                      <a:pt x="23" y="184"/>
                    </a:lnTo>
                    <a:lnTo>
                      <a:pt x="24" y="188"/>
                    </a:lnTo>
                    <a:lnTo>
                      <a:pt x="26" y="192"/>
                    </a:lnTo>
                    <a:lnTo>
                      <a:pt x="29" y="195"/>
                    </a:lnTo>
                    <a:lnTo>
                      <a:pt x="33" y="195"/>
                    </a:lnTo>
                    <a:lnTo>
                      <a:pt x="33" y="195"/>
                    </a:lnTo>
                    <a:lnTo>
                      <a:pt x="37" y="195"/>
                    </a:lnTo>
                    <a:lnTo>
                      <a:pt x="41" y="192"/>
                    </a:lnTo>
                    <a:lnTo>
                      <a:pt x="43" y="188"/>
                    </a:lnTo>
                    <a:lnTo>
                      <a:pt x="44" y="184"/>
                    </a:lnTo>
                    <a:lnTo>
                      <a:pt x="44" y="184"/>
                    </a:lnTo>
                    <a:lnTo>
                      <a:pt x="43" y="180"/>
                    </a:lnTo>
                    <a:lnTo>
                      <a:pt x="41" y="177"/>
                    </a:lnTo>
                    <a:lnTo>
                      <a:pt x="37" y="175"/>
                    </a:lnTo>
                    <a:lnTo>
                      <a:pt x="33" y="174"/>
                    </a:lnTo>
                    <a:lnTo>
                      <a:pt x="33" y="174"/>
                    </a:lnTo>
                    <a:close/>
                    <a:moveTo>
                      <a:pt x="196" y="174"/>
                    </a:moveTo>
                    <a:lnTo>
                      <a:pt x="196" y="174"/>
                    </a:lnTo>
                    <a:lnTo>
                      <a:pt x="192" y="175"/>
                    </a:lnTo>
                    <a:lnTo>
                      <a:pt x="189" y="177"/>
                    </a:lnTo>
                    <a:lnTo>
                      <a:pt x="187" y="180"/>
                    </a:lnTo>
                    <a:lnTo>
                      <a:pt x="186" y="184"/>
                    </a:lnTo>
                    <a:lnTo>
                      <a:pt x="186" y="184"/>
                    </a:lnTo>
                    <a:lnTo>
                      <a:pt x="187" y="188"/>
                    </a:lnTo>
                    <a:lnTo>
                      <a:pt x="189" y="192"/>
                    </a:lnTo>
                    <a:lnTo>
                      <a:pt x="192" y="195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200" y="195"/>
                    </a:lnTo>
                    <a:lnTo>
                      <a:pt x="203" y="192"/>
                    </a:lnTo>
                    <a:lnTo>
                      <a:pt x="205" y="188"/>
                    </a:lnTo>
                    <a:lnTo>
                      <a:pt x="206" y="184"/>
                    </a:lnTo>
                    <a:lnTo>
                      <a:pt x="206" y="184"/>
                    </a:lnTo>
                    <a:lnTo>
                      <a:pt x="205" y="180"/>
                    </a:lnTo>
                    <a:lnTo>
                      <a:pt x="203" y="177"/>
                    </a:lnTo>
                    <a:lnTo>
                      <a:pt x="200" y="175"/>
                    </a:lnTo>
                    <a:lnTo>
                      <a:pt x="196" y="174"/>
                    </a:lnTo>
                    <a:lnTo>
                      <a:pt x="196" y="174"/>
                    </a:lnTo>
                    <a:close/>
                    <a:moveTo>
                      <a:pt x="86" y="26"/>
                    </a:moveTo>
                    <a:lnTo>
                      <a:pt x="149" y="26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51" y="26"/>
                    </a:lnTo>
                    <a:lnTo>
                      <a:pt x="152" y="25"/>
                    </a:lnTo>
                    <a:lnTo>
                      <a:pt x="153" y="23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3" y="19"/>
                    </a:lnTo>
                    <a:lnTo>
                      <a:pt x="152" y="18"/>
                    </a:lnTo>
                    <a:lnTo>
                      <a:pt x="151" y="17"/>
                    </a:lnTo>
                    <a:lnTo>
                      <a:pt x="149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4" y="17"/>
                    </a:lnTo>
                    <a:lnTo>
                      <a:pt x="82" y="18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2" y="25"/>
                    </a:lnTo>
                    <a:lnTo>
                      <a:pt x="84" y="26"/>
                    </a:lnTo>
                    <a:lnTo>
                      <a:pt x="86" y="26"/>
                    </a:lnTo>
                    <a:lnTo>
                      <a:pt x="86" y="2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1" name="Freeform 248"/>
              <p:cNvSpPr>
                <a:spLocks/>
              </p:cNvSpPr>
              <p:nvPr/>
            </p:nvSpPr>
            <p:spPr bwMode="auto">
              <a:xfrm>
                <a:off x="1091" y="995"/>
                <a:ext cx="38" cy="32"/>
              </a:xfrm>
              <a:custGeom>
                <a:avLst/>
                <a:gdLst>
                  <a:gd name="T0" fmla="*/ 38 w 38"/>
                  <a:gd name="T1" fmla="*/ 0 h 32"/>
                  <a:gd name="T2" fmla="*/ 38 w 38"/>
                  <a:gd name="T3" fmla="*/ 27 h 32"/>
                  <a:gd name="T4" fmla="*/ 38 w 38"/>
                  <a:gd name="T5" fmla="*/ 27 h 32"/>
                  <a:gd name="T6" fmla="*/ 37 w 38"/>
                  <a:gd name="T7" fmla="*/ 29 h 32"/>
                  <a:gd name="T8" fmla="*/ 36 w 38"/>
                  <a:gd name="T9" fmla="*/ 31 h 32"/>
                  <a:gd name="T10" fmla="*/ 34 w 38"/>
                  <a:gd name="T11" fmla="*/ 32 h 32"/>
                  <a:gd name="T12" fmla="*/ 32 w 38"/>
                  <a:gd name="T13" fmla="*/ 32 h 32"/>
                  <a:gd name="T14" fmla="*/ 5 w 38"/>
                  <a:gd name="T15" fmla="*/ 32 h 32"/>
                  <a:gd name="T16" fmla="*/ 5 w 38"/>
                  <a:gd name="T17" fmla="*/ 32 h 32"/>
                  <a:gd name="T18" fmla="*/ 3 w 38"/>
                  <a:gd name="T19" fmla="*/ 32 h 32"/>
                  <a:gd name="T20" fmla="*/ 1 w 38"/>
                  <a:gd name="T21" fmla="*/ 31 h 32"/>
                  <a:gd name="T22" fmla="*/ 0 w 38"/>
                  <a:gd name="T23" fmla="*/ 29 h 32"/>
                  <a:gd name="T24" fmla="*/ 0 w 38"/>
                  <a:gd name="T25" fmla="*/ 27 h 32"/>
                  <a:gd name="T26" fmla="*/ 0 w 38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2">
                    <a:moveTo>
                      <a:pt x="38" y="0"/>
                    </a:moveTo>
                    <a:lnTo>
                      <a:pt x="38" y="27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6" y="31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2" name="Freeform 249"/>
              <p:cNvSpPr>
                <a:spLocks/>
              </p:cNvSpPr>
              <p:nvPr/>
            </p:nvSpPr>
            <p:spPr bwMode="auto">
              <a:xfrm>
                <a:off x="1263" y="995"/>
                <a:ext cx="39" cy="32"/>
              </a:xfrm>
              <a:custGeom>
                <a:avLst/>
                <a:gdLst>
                  <a:gd name="T0" fmla="*/ 39 w 39"/>
                  <a:gd name="T1" fmla="*/ 0 h 32"/>
                  <a:gd name="T2" fmla="*/ 39 w 39"/>
                  <a:gd name="T3" fmla="*/ 27 h 32"/>
                  <a:gd name="T4" fmla="*/ 39 w 39"/>
                  <a:gd name="T5" fmla="*/ 27 h 32"/>
                  <a:gd name="T6" fmla="*/ 38 w 39"/>
                  <a:gd name="T7" fmla="*/ 29 h 32"/>
                  <a:gd name="T8" fmla="*/ 36 w 39"/>
                  <a:gd name="T9" fmla="*/ 31 h 32"/>
                  <a:gd name="T10" fmla="*/ 35 w 39"/>
                  <a:gd name="T11" fmla="*/ 32 h 32"/>
                  <a:gd name="T12" fmla="*/ 33 w 39"/>
                  <a:gd name="T13" fmla="*/ 32 h 32"/>
                  <a:gd name="T14" fmla="*/ 6 w 39"/>
                  <a:gd name="T15" fmla="*/ 32 h 32"/>
                  <a:gd name="T16" fmla="*/ 6 w 39"/>
                  <a:gd name="T17" fmla="*/ 32 h 32"/>
                  <a:gd name="T18" fmla="*/ 4 w 39"/>
                  <a:gd name="T19" fmla="*/ 32 h 32"/>
                  <a:gd name="T20" fmla="*/ 2 w 39"/>
                  <a:gd name="T21" fmla="*/ 31 h 32"/>
                  <a:gd name="T22" fmla="*/ 0 w 39"/>
                  <a:gd name="T23" fmla="*/ 29 h 32"/>
                  <a:gd name="T24" fmla="*/ 0 w 39"/>
                  <a:gd name="T25" fmla="*/ 27 h 32"/>
                  <a:gd name="T26" fmla="*/ 0 w 39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32">
                    <a:moveTo>
                      <a:pt x="39" y="0"/>
                    </a:moveTo>
                    <a:lnTo>
                      <a:pt x="39" y="27"/>
                    </a:lnTo>
                    <a:lnTo>
                      <a:pt x="39" y="27"/>
                    </a:lnTo>
                    <a:lnTo>
                      <a:pt x="38" y="29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3" name="Freeform 250"/>
              <p:cNvSpPr>
                <a:spLocks/>
              </p:cNvSpPr>
              <p:nvPr/>
            </p:nvSpPr>
            <p:spPr bwMode="auto">
              <a:xfrm>
                <a:off x="1272" y="1092"/>
                <a:ext cx="148" cy="129"/>
              </a:xfrm>
              <a:custGeom>
                <a:avLst/>
                <a:gdLst>
                  <a:gd name="T0" fmla="*/ 148 w 148"/>
                  <a:gd name="T1" fmla="*/ 0 h 129"/>
                  <a:gd name="T2" fmla="*/ 0 w 148"/>
                  <a:gd name="T3" fmla="*/ 107 h 129"/>
                  <a:gd name="T4" fmla="*/ 0 w 148"/>
                  <a:gd name="T5" fmla="*/ 129 h 129"/>
                  <a:gd name="T6" fmla="*/ 148 w 148"/>
                  <a:gd name="T7" fmla="*/ 7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129">
                    <a:moveTo>
                      <a:pt x="148" y="0"/>
                    </a:moveTo>
                    <a:lnTo>
                      <a:pt x="0" y="107"/>
                    </a:lnTo>
                    <a:lnTo>
                      <a:pt x="0" y="129"/>
                    </a:lnTo>
                    <a:lnTo>
                      <a:pt x="148" y="7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4" name="Freeform 251"/>
              <p:cNvSpPr>
                <a:spLocks/>
              </p:cNvSpPr>
              <p:nvPr/>
            </p:nvSpPr>
            <p:spPr bwMode="auto">
              <a:xfrm>
                <a:off x="1497" y="1095"/>
                <a:ext cx="146" cy="126"/>
              </a:xfrm>
              <a:custGeom>
                <a:avLst/>
                <a:gdLst>
                  <a:gd name="T0" fmla="*/ 0 w 146"/>
                  <a:gd name="T1" fmla="*/ 73 h 126"/>
                  <a:gd name="T2" fmla="*/ 146 w 146"/>
                  <a:gd name="T3" fmla="*/ 126 h 126"/>
                  <a:gd name="T4" fmla="*/ 146 w 146"/>
                  <a:gd name="T5" fmla="*/ 104 h 126"/>
                  <a:gd name="T6" fmla="*/ 0 w 146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126">
                    <a:moveTo>
                      <a:pt x="0" y="73"/>
                    </a:moveTo>
                    <a:lnTo>
                      <a:pt x="146" y="126"/>
                    </a:lnTo>
                    <a:lnTo>
                      <a:pt x="146" y="10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5" name="Freeform 252"/>
              <p:cNvSpPr>
                <a:spLocks/>
              </p:cNvSpPr>
              <p:nvPr/>
            </p:nvSpPr>
            <p:spPr bwMode="auto">
              <a:xfrm>
                <a:off x="1361" y="944"/>
                <a:ext cx="193" cy="390"/>
              </a:xfrm>
              <a:custGeom>
                <a:avLst/>
                <a:gdLst>
                  <a:gd name="T0" fmla="*/ 126 w 193"/>
                  <a:gd name="T1" fmla="*/ 39 h 390"/>
                  <a:gd name="T2" fmla="*/ 126 w 193"/>
                  <a:gd name="T3" fmla="*/ 39 h 390"/>
                  <a:gd name="T4" fmla="*/ 125 w 193"/>
                  <a:gd name="T5" fmla="*/ 34 h 390"/>
                  <a:gd name="T6" fmla="*/ 124 w 193"/>
                  <a:gd name="T7" fmla="*/ 28 h 390"/>
                  <a:gd name="T8" fmla="*/ 121 w 193"/>
                  <a:gd name="T9" fmla="*/ 22 h 390"/>
                  <a:gd name="T10" fmla="*/ 117 w 193"/>
                  <a:gd name="T11" fmla="*/ 16 h 390"/>
                  <a:gd name="T12" fmla="*/ 113 w 193"/>
                  <a:gd name="T13" fmla="*/ 10 h 390"/>
                  <a:gd name="T14" fmla="*/ 108 w 193"/>
                  <a:gd name="T15" fmla="*/ 6 h 390"/>
                  <a:gd name="T16" fmla="*/ 103 w 193"/>
                  <a:gd name="T17" fmla="*/ 2 h 390"/>
                  <a:gd name="T18" fmla="*/ 98 w 193"/>
                  <a:gd name="T19" fmla="*/ 0 h 390"/>
                  <a:gd name="T20" fmla="*/ 98 w 193"/>
                  <a:gd name="T21" fmla="*/ 0 h 390"/>
                  <a:gd name="T22" fmla="*/ 92 w 193"/>
                  <a:gd name="T23" fmla="*/ 2 h 390"/>
                  <a:gd name="T24" fmla="*/ 87 w 193"/>
                  <a:gd name="T25" fmla="*/ 6 h 390"/>
                  <a:gd name="T26" fmla="*/ 81 w 193"/>
                  <a:gd name="T27" fmla="*/ 10 h 390"/>
                  <a:gd name="T28" fmla="*/ 77 w 193"/>
                  <a:gd name="T29" fmla="*/ 16 h 390"/>
                  <a:gd name="T30" fmla="*/ 74 w 193"/>
                  <a:gd name="T31" fmla="*/ 22 h 390"/>
                  <a:gd name="T32" fmla="*/ 71 w 193"/>
                  <a:gd name="T33" fmla="*/ 28 h 390"/>
                  <a:gd name="T34" fmla="*/ 70 w 193"/>
                  <a:gd name="T35" fmla="*/ 34 h 390"/>
                  <a:gd name="T36" fmla="*/ 69 w 193"/>
                  <a:gd name="T37" fmla="*/ 39 h 390"/>
                  <a:gd name="T38" fmla="*/ 69 w 193"/>
                  <a:gd name="T39" fmla="*/ 282 h 390"/>
                  <a:gd name="T40" fmla="*/ 69 w 193"/>
                  <a:gd name="T41" fmla="*/ 282 h 390"/>
                  <a:gd name="T42" fmla="*/ 70 w 193"/>
                  <a:gd name="T43" fmla="*/ 304 h 390"/>
                  <a:gd name="T44" fmla="*/ 71 w 193"/>
                  <a:gd name="T45" fmla="*/ 323 h 390"/>
                  <a:gd name="T46" fmla="*/ 0 w 193"/>
                  <a:gd name="T47" fmla="*/ 371 h 390"/>
                  <a:gd name="T48" fmla="*/ 0 w 193"/>
                  <a:gd name="T49" fmla="*/ 390 h 390"/>
                  <a:gd name="T50" fmla="*/ 97 w 193"/>
                  <a:gd name="T51" fmla="*/ 357 h 390"/>
                  <a:gd name="T52" fmla="*/ 193 w 193"/>
                  <a:gd name="T53" fmla="*/ 390 h 390"/>
                  <a:gd name="T54" fmla="*/ 193 w 193"/>
                  <a:gd name="T55" fmla="*/ 371 h 390"/>
                  <a:gd name="T56" fmla="*/ 124 w 193"/>
                  <a:gd name="T57" fmla="*/ 324 h 390"/>
                  <a:gd name="T58" fmla="*/ 124 w 193"/>
                  <a:gd name="T59" fmla="*/ 324 h 390"/>
                  <a:gd name="T60" fmla="*/ 126 w 193"/>
                  <a:gd name="T61" fmla="*/ 305 h 390"/>
                  <a:gd name="T62" fmla="*/ 126 w 193"/>
                  <a:gd name="T63" fmla="*/ 282 h 390"/>
                  <a:gd name="T64" fmla="*/ 126 w 193"/>
                  <a:gd name="T65" fmla="*/ 3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390">
                    <a:moveTo>
                      <a:pt x="126" y="39"/>
                    </a:moveTo>
                    <a:lnTo>
                      <a:pt x="126" y="39"/>
                    </a:lnTo>
                    <a:lnTo>
                      <a:pt x="125" y="34"/>
                    </a:lnTo>
                    <a:lnTo>
                      <a:pt x="124" y="28"/>
                    </a:lnTo>
                    <a:lnTo>
                      <a:pt x="121" y="22"/>
                    </a:lnTo>
                    <a:lnTo>
                      <a:pt x="117" y="16"/>
                    </a:lnTo>
                    <a:lnTo>
                      <a:pt x="113" y="10"/>
                    </a:lnTo>
                    <a:lnTo>
                      <a:pt x="108" y="6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2" y="2"/>
                    </a:lnTo>
                    <a:lnTo>
                      <a:pt x="87" y="6"/>
                    </a:lnTo>
                    <a:lnTo>
                      <a:pt x="81" y="10"/>
                    </a:lnTo>
                    <a:lnTo>
                      <a:pt x="77" y="16"/>
                    </a:lnTo>
                    <a:lnTo>
                      <a:pt x="74" y="22"/>
                    </a:lnTo>
                    <a:lnTo>
                      <a:pt x="71" y="28"/>
                    </a:lnTo>
                    <a:lnTo>
                      <a:pt x="70" y="34"/>
                    </a:lnTo>
                    <a:lnTo>
                      <a:pt x="69" y="39"/>
                    </a:lnTo>
                    <a:lnTo>
                      <a:pt x="69" y="282"/>
                    </a:lnTo>
                    <a:lnTo>
                      <a:pt x="69" y="282"/>
                    </a:lnTo>
                    <a:lnTo>
                      <a:pt x="70" y="304"/>
                    </a:lnTo>
                    <a:lnTo>
                      <a:pt x="71" y="323"/>
                    </a:lnTo>
                    <a:lnTo>
                      <a:pt x="0" y="371"/>
                    </a:lnTo>
                    <a:lnTo>
                      <a:pt x="0" y="390"/>
                    </a:lnTo>
                    <a:lnTo>
                      <a:pt x="97" y="357"/>
                    </a:lnTo>
                    <a:lnTo>
                      <a:pt x="193" y="390"/>
                    </a:lnTo>
                    <a:lnTo>
                      <a:pt x="193" y="371"/>
                    </a:lnTo>
                    <a:lnTo>
                      <a:pt x="124" y="324"/>
                    </a:lnTo>
                    <a:lnTo>
                      <a:pt x="124" y="324"/>
                    </a:lnTo>
                    <a:lnTo>
                      <a:pt x="126" y="305"/>
                    </a:lnTo>
                    <a:lnTo>
                      <a:pt x="126" y="282"/>
                    </a:lnTo>
                    <a:lnTo>
                      <a:pt x="126" y="3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6" name="Freeform 253"/>
              <p:cNvSpPr>
                <a:spLocks/>
              </p:cNvSpPr>
              <p:nvPr/>
            </p:nvSpPr>
            <p:spPr bwMode="auto">
              <a:xfrm>
                <a:off x="1462" y="632"/>
                <a:ext cx="113" cy="47"/>
              </a:xfrm>
              <a:custGeom>
                <a:avLst/>
                <a:gdLst>
                  <a:gd name="T0" fmla="*/ 113 w 113"/>
                  <a:gd name="T1" fmla="*/ 47 h 47"/>
                  <a:gd name="T2" fmla="*/ 113 w 113"/>
                  <a:gd name="T3" fmla="*/ 39 h 47"/>
                  <a:gd name="T4" fmla="*/ 113 w 113"/>
                  <a:gd name="T5" fmla="*/ 39 h 47"/>
                  <a:gd name="T6" fmla="*/ 113 w 113"/>
                  <a:gd name="T7" fmla="*/ 32 h 47"/>
                  <a:gd name="T8" fmla="*/ 110 w 113"/>
                  <a:gd name="T9" fmla="*/ 23 h 47"/>
                  <a:gd name="T10" fmla="*/ 107 w 113"/>
                  <a:gd name="T11" fmla="*/ 17 h 47"/>
                  <a:gd name="T12" fmla="*/ 102 w 113"/>
                  <a:gd name="T13" fmla="*/ 11 h 47"/>
                  <a:gd name="T14" fmla="*/ 97 w 113"/>
                  <a:gd name="T15" fmla="*/ 7 h 47"/>
                  <a:gd name="T16" fmla="*/ 89 w 113"/>
                  <a:gd name="T17" fmla="*/ 3 h 47"/>
                  <a:gd name="T18" fmla="*/ 82 w 113"/>
                  <a:gd name="T19" fmla="*/ 1 h 47"/>
                  <a:gd name="T20" fmla="*/ 74 w 113"/>
                  <a:gd name="T21" fmla="*/ 0 h 47"/>
                  <a:gd name="T22" fmla="*/ 39 w 113"/>
                  <a:gd name="T23" fmla="*/ 0 h 47"/>
                  <a:gd name="T24" fmla="*/ 39 w 113"/>
                  <a:gd name="T25" fmla="*/ 0 h 47"/>
                  <a:gd name="T26" fmla="*/ 32 w 113"/>
                  <a:gd name="T27" fmla="*/ 1 h 47"/>
                  <a:gd name="T28" fmla="*/ 24 w 113"/>
                  <a:gd name="T29" fmla="*/ 3 h 47"/>
                  <a:gd name="T30" fmla="*/ 17 w 113"/>
                  <a:gd name="T31" fmla="*/ 7 h 47"/>
                  <a:gd name="T32" fmla="*/ 11 w 113"/>
                  <a:gd name="T33" fmla="*/ 11 h 47"/>
                  <a:gd name="T34" fmla="*/ 7 w 113"/>
                  <a:gd name="T35" fmla="*/ 17 h 47"/>
                  <a:gd name="T36" fmla="*/ 3 w 113"/>
                  <a:gd name="T37" fmla="*/ 23 h 47"/>
                  <a:gd name="T38" fmla="*/ 1 w 113"/>
                  <a:gd name="T39" fmla="*/ 32 h 47"/>
                  <a:gd name="T40" fmla="*/ 0 w 113"/>
                  <a:gd name="T41" fmla="*/ 39 h 47"/>
                  <a:gd name="T42" fmla="*/ 0 w 113"/>
                  <a:gd name="T43" fmla="*/ 47 h 47"/>
                  <a:gd name="T44" fmla="*/ 25 w 113"/>
                  <a:gd name="T45" fmla="*/ 47 h 47"/>
                  <a:gd name="T46" fmla="*/ 25 w 113"/>
                  <a:gd name="T47" fmla="*/ 39 h 47"/>
                  <a:gd name="T48" fmla="*/ 25 w 113"/>
                  <a:gd name="T49" fmla="*/ 39 h 47"/>
                  <a:gd name="T50" fmla="*/ 26 w 113"/>
                  <a:gd name="T51" fmla="*/ 34 h 47"/>
                  <a:gd name="T52" fmla="*/ 29 w 113"/>
                  <a:gd name="T53" fmla="*/ 29 h 47"/>
                  <a:gd name="T54" fmla="*/ 34 w 113"/>
                  <a:gd name="T55" fmla="*/ 25 h 47"/>
                  <a:gd name="T56" fmla="*/ 39 w 113"/>
                  <a:gd name="T57" fmla="*/ 24 h 47"/>
                  <a:gd name="T58" fmla="*/ 74 w 113"/>
                  <a:gd name="T59" fmla="*/ 24 h 47"/>
                  <a:gd name="T60" fmla="*/ 74 w 113"/>
                  <a:gd name="T61" fmla="*/ 24 h 47"/>
                  <a:gd name="T62" fmla="*/ 80 w 113"/>
                  <a:gd name="T63" fmla="*/ 25 h 47"/>
                  <a:gd name="T64" fmla="*/ 84 w 113"/>
                  <a:gd name="T65" fmla="*/ 29 h 47"/>
                  <a:gd name="T66" fmla="*/ 88 w 113"/>
                  <a:gd name="T67" fmla="*/ 34 h 47"/>
                  <a:gd name="T68" fmla="*/ 89 w 113"/>
                  <a:gd name="T69" fmla="*/ 39 h 47"/>
                  <a:gd name="T70" fmla="*/ 89 w 113"/>
                  <a:gd name="T71" fmla="*/ 47 h 47"/>
                  <a:gd name="T72" fmla="*/ 113 w 113"/>
                  <a:gd name="T7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3" h="47">
                    <a:moveTo>
                      <a:pt x="113" y="47"/>
                    </a:moveTo>
                    <a:lnTo>
                      <a:pt x="113" y="39"/>
                    </a:lnTo>
                    <a:lnTo>
                      <a:pt x="113" y="39"/>
                    </a:lnTo>
                    <a:lnTo>
                      <a:pt x="113" y="32"/>
                    </a:lnTo>
                    <a:lnTo>
                      <a:pt x="110" y="23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97" y="7"/>
                    </a:lnTo>
                    <a:lnTo>
                      <a:pt x="89" y="3"/>
                    </a:lnTo>
                    <a:lnTo>
                      <a:pt x="82" y="1"/>
                    </a:lnTo>
                    <a:lnTo>
                      <a:pt x="74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5" y="47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6" y="34"/>
                    </a:lnTo>
                    <a:lnTo>
                      <a:pt x="29" y="29"/>
                    </a:lnTo>
                    <a:lnTo>
                      <a:pt x="34" y="25"/>
                    </a:lnTo>
                    <a:lnTo>
                      <a:pt x="39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80" y="25"/>
                    </a:lnTo>
                    <a:lnTo>
                      <a:pt x="84" y="29"/>
                    </a:lnTo>
                    <a:lnTo>
                      <a:pt x="88" y="34"/>
                    </a:lnTo>
                    <a:lnTo>
                      <a:pt x="89" y="39"/>
                    </a:lnTo>
                    <a:lnTo>
                      <a:pt x="89" y="47"/>
                    </a:lnTo>
                    <a:lnTo>
                      <a:pt x="113" y="47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7" name="Freeform 254"/>
              <p:cNvSpPr>
                <a:spLocks/>
              </p:cNvSpPr>
              <p:nvPr/>
            </p:nvSpPr>
            <p:spPr bwMode="auto">
              <a:xfrm>
                <a:off x="1384" y="688"/>
                <a:ext cx="36" cy="197"/>
              </a:xfrm>
              <a:custGeom>
                <a:avLst/>
                <a:gdLst>
                  <a:gd name="T0" fmla="*/ 36 w 36"/>
                  <a:gd name="T1" fmla="*/ 0 h 197"/>
                  <a:gd name="T2" fmla="*/ 15 w 36"/>
                  <a:gd name="T3" fmla="*/ 0 h 197"/>
                  <a:gd name="T4" fmla="*/ 15 w 36"/>
                  <a:gd name="T5" fmla="*/ 0 h 197"/>
                  <a:gd name="T6" fmla="*/ 12 w 36"/>
                  <a:gd name="T7" fmla="*/ 0 h 197"/>
                  <a:gd name="T8" fmla="*/ 9 w 36"/>
                  <a:gd name="T9" fmla="*/ 1 h 197"/>
                  <a:gd name="T10" fmla="*/ 5 w 36"/>
                  <a:gd name="T11" fmla="*/ 4 h 197"/>
                  <a:gd name="T12" fmla="*/ 2 w 36"/>
                  <a:gd name="T13" fmla="*/ 10 h 197"/>
                  <a:gd name="T14" fmla="*/ 1 w 36"/>
                  <a:gd name="T15" fmla="*/ 13 h 197"/>
                  <a:gd name="T16" fmla="*/ 0 w 36"/>
                  <a:gd name="T17" fmla="*/ 16 h 197"/>
                  <a:gd name="T18" fmla="*/ 0 w 36"/>
                  <a:gd name="T19" fmla="*/ 182 h 197"/>
                  <a:gd name="T20" fmla="*/ 0 w 36"/>
                  <a:gd name="T21" fmla="*/ 182 h 197"/>
                  <a:gd name="T22" fmla="*/ 1 w 36"/>
                  <a:gd name="T23" fmla="*/ 184 h 197"/>
                  <a:gd name="T24" fmla="*/ 2 w 36"/>
                  <a:gd name="T25" fmla="*/ 187 h 197"/>
                  <a:gd name="T26" fmla="*/ 5 w 36"/>
                  <a:gd name="T27" fmla="*/ 193 h 197"/>
                  <a:gd name="T28" fmla="*/ 9 w 36"/>
                  <a:gd name="T29" fmla="*/ 196 h 197"/>
                  <a:gd name="T30" fmla="*/ 12 w 36"/>
                  <a:gd name="T31" fmla="*/ 197 h 197"/>
                  <a:gd name="T32" fmla="*/ 15 w 36"/>
                  <a:gd name="T33" fmla="*/ 197 h 197"/>
                  <a:gd name="T34" fmla="*/ 36 w 36"/>
                  <a:gd name="T3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97">
                    <a:moveTo>
                      <a:pt x="36" y="0"/>
                    </a:move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1" y="184"/>
                    </a:lnTo>
                    <a:lnTo>
                      <a:pt x="2" y="187"/>
                    </a:lnTo>
                    <a:lnTo>
                      <a:pt x="5" y="193"/>
                    </a:lnTo>
                    <a:lnTo>
                      <a:pt x="9" y="196"/>
                    </a:lnTo>
                    <a:lnTo>
                      <a:pt x="12" y="197"/>
                    </a:lnTo>
                    <a:lnTo>
                      <a:pt x="15" y="197"/>
                    </a:lnTo>
                    <a:lnTo>
                      <a:pt x="36" y="19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8" name="Rectangle 255"/>
              <p:cNvSpPr>
                <a:spLocks noChangeArrowheads="1"/>
              </p:cNvSpPr>
              <p:nvPr/>
            </p:nvSpPr>
            <p:spPr bwMode="auto">
              <a:xfrm>
                <a:off x="1440" y="688"/>
                <a:ext cx="157" cy="197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9" name="Freeform 256"/>
              <p:cNvSpPr>
                <a:spLocks/>
              </p:cNvSpPr>
              <p:nvPr/>
            </p:nvSpPr>
            <p:spPr bwMode="auto">
              <a:xfrm>
                <a:off x="1618" y="688"/>
                <a:ext cx="35" cy="197"/>
              </a:xfrm>
              <a:custGeom>
                <a:avLst/>
                <a:gdLst>
                  <a:gd name="T0" fmla="*/ 0 w 35"/>
                  <a:gd name="T1" fmla="*/ 197 h 197"/>
                  <a:gd name="T2" fmla="*/ 20 w 35"/>
                  <a:gd name="T3" fmla="*/ 197 h 197"/>
                  <a:gd name="T4" fmla="*/ 20 w 35"/>
                  <a:gd name="T5" fmla="*/ 197 h 197"/>
                  <a:gd name="T6" fmla="*/ 23 w 35"/>
                  <a:gd name="T7" fmla="*/ 197 h 197"/>
                  <a:gd name="T8" fmla="*/ 26 w 35"/>
                  <a:gd name="T9" fmla="*/ 196 h 197"/>
                  <a:gd name="T10" fmla="*/ 31 w 35"/>
                  <a:gd name="T11" fmla="*/ 193 h 197"/>
                  <a:gd name="T12" fmla="*/ 34 w 35"/>
                  <a:gd name="T13" fmla="*/ 187 h 197"/>
                  <a:gd name="T14" fmla="*/ 35 w 35"/>
                  <a:gd name="T15" fmla="*/ 184 h 197"/>
                  <a:gd name="T16" fmla="*/ 35 w 35"/>
                  <a:gd name="T17" fmla="*/ 182 h 197"/>
                  <a:gd name="T18" fmla="*/ 35 w 35"/>
                  <a:gd name="T19" fmla="*/ 16 h 197"/>
                  <a:gd name="T20" fmla="*/ 35 w 35"/>
                  <a:gd name="T21" fmla="*/ 16 h 197"/>
                  <a:gd name="T22" fmla="*/ 35 w 35"/>
                  <a:gd name="T23" fmla="*/ 13 h 197"/>
                  <a:gd name="T24" fmla="*/ 34 w 35"/>
                  <a:gd name="T25" fmla="*/ 10 h 197"/>
                  <a:gd name="T26" fmla="*/ 31 w 35"/>
                  <a:gd name="T27" fmla="*/ 4 h 197"/>
                  <a:gd name="T28" fmla="*/ 26 w 35"/>
                  <a:gd name="T29" fmla="*/ 1 h 197"/>
                  <a:gd name="T30" fmla="*/ 23 w 35"/>
                  <a:gd name="T31" fmla="*/ 0 h 197"/>
                  <a:gd name="T32" fmla="*/ 20 w 35"/>
                  <a:gd name="T33" fmla="*/ 0 h 197"/>
                  <a:gd name="T34" fmla="*/ 0 w 35"/>
                  <a:gd name="T3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197">
                    <a:moveTo>
                      <a:pt x="0" y="197"/>
                    </a:moveTo>
                    <a:lnTo>
                      <a:pt x="20" y="197"/>
                    </a:lnTo>
                    <a:lnTo>
                      <a:pt x="20" y="197"/>
                    </a:lnTo>
                    <a:lnTo>
                      <a:pt x="23" y="197"/>
                    </a:lnTo>
                    <a:lnTo>
                      <a:pt x="26" y="196"/>
                    </a:lnTo>
                    <a:lnTo>
                      <a:pt x="31" y="193"/>
                    </a:lnTo>
                    <a:lnTo>
                      <a:pt x="34" y="187"/>
                    </a:lnTo>
                    <a:lnTo>
                      <a:pt x="35" y="184"/>
                    </a:lnTo>
                    <a:lnTo>
                      <a:pt x="35" y="182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0" name="Freeform 257"/>
              <p:cNvSpPr>
                <a:spLocks/>
              </p:cNvSpPr>
              <p:nvPr/>
            </p:nvSpPr>
            <p:spPr bwMode="auto">
              <a:xfrm>
                <a:off x="267" y="969"/>
                <a:ext cx="294" cy="267"/>
              </a:xfrm>
              <a:custGeom>
                <a:avLst/>
                <a:gdLst>
                  <a:gd name="T0" fmla="*/ 205 w 294"/>
                  <a:gd name="T1" fmla="*/ 115 h 267"/>
                  <a:gd name="T2" fmla="*/ 210 w 294"/>
                  <a:gd name="T3" fmla="*/ 109 h 267"/>
                  <a:gd name="T4" fmla="*/ 218 w 294"/>
                  <a:gd name="T5" fmla="*/ 106 h 267"/>
                  <a:gd name="T6" fmla="*/ 223 w 294"/>
                  <a:gd name="T7" fmla="*/ 107 h 267"/>
                  <a:gd name="T8" fmla="*/ 231 w 294"/>
                  <a:gd name="T9" fmla="*/ 115 h 267"/>
                  <a:gd name="T10" fmla="*/ 232 w 294"/>
                  <a:gd name="T11" fmla="*/ 120 h 267"/>
                  <a:gd name="T12" fmla="*/ 228 w 294"/>
                  <a:gd name="T13" fmla="*/ 131 h 267"/>
                  <a:gd name="T14" fmla="*/ 218 w 294"/>
                  <a:gd name="T15" fmla="*/ 135 h 267"/>
                  <a:gd name="T16" fmla="*/ 214 w 294"/>
                  <a:gd name="T17" fmla="*/ 135 h 267"/>
                  <a:gd name="T18" fmla="*/ 207 w 294"/>
                  <a:gd name="T19" fmla="*/ 131 h 267"/>
                  <a:gd name="T20" fmla="*/ 185 w 294"/>
                  <a:gd name="T21" fmla="*/ 127 h 267"/>
                  <a:gd name="T22" fmla="*/ 154 w 294"/>
                  <a:gd name="T23" fmla="*/ 116 h 267"/>
                  <a:gd name="T24" fmla="*/ 101 w 294"/>
                  <a:gd name="T25" fmla="*/ 78 h 267"/>
                  <a:gd name="T26" fmla="*/ 63 w 294"/>
                  <a:gd name="T27" fmla="*/ 123 h 267"/>
                  <a:gd name="T28" fmla="*/ 13 w 294"/>
                  <a:gd name="T29" fmla="*/ 137 h 267"/>
                  <a:gd name="T30" fmla="*/ 17 w 294"/>
                  <a:gd name="T31" fmla="*/ 145 h 267"/>
                  <a:gd name="T32" fmla="*/ 29 w 294"/>
                  <a:gd name="T33" fmla="*/ 159 h 267"/>
                  <a:gd name="T34" fmla="*/ 36 w 294"/>
                  <a:gd name="T35" fmla="*/ 167 h 267"/>
                  <a:gd name="T36" fmla="*/ 105 w 294"/>
                  <a:gd name="T37" fmla="*/ 230 h 267"/>
                  <a:gd name="T38" fmla="*/ 147 w 294"/>
                  <a:gd name="T39" fmla="*/ 267 h 267"/>
                  <a:gd name="T40" fmla="*/ 226 w 294"/>
                  <a:gd name="T41" fmla="*/ 198 h 267"/>
                  <a:gd name="T42" fmla="*/ 258 w 294"/>
                  <a:gd name="T43" fmla="*/ 167 h 267"/>
                  <a:gd name="T44" fmla="*/ 273 w 294"/>
                  <a:gd name="T45" fmla="*/ 149 h 267"/>
                  <a:gd name="T46" fmla="*/ 285 w 294"/>
                  <a:gd name="T47" fmla="*/ 131 h 267"/>
                  <a:gd name="T48" fmla="*/ 291 w 294"/>
                  <a:gd name="T49" fmla="*/ 112 h 267"/>
                  <a:gd name="T50" fmla="*/ 294 w 294"/>
                  <a:gd name="T51" fmla="*/ 94 h 267"/>
                  <a:gd name="T52" fmla="*/ 294 w 294"/>
                  <a:gd name="T53" fmla="*/ 76 h 267"/>
                  <a:gd name="T54" fmla="*/ 290 w 294"/>
                  <a:gd name="T55" fmla="*/ 60 h 267"/>
                  <a:gd name="T56" fmla="*/ 284 w 294"/>
                  <a:gd name="T57" fmla="*/ 44 h 267"/>
                  <a:gd name="T58" fmla="*/ 275 w 294"/>
                  <a:gd name="T59" fmla="*/ 31 h 267"/>
                  <a:gd name="T60" fmla="*/ 263 w 294"/>
                  <a:gd name="T61" fmla="*/ 19 h 267"/>
                  <a:gd name="T62" fmla="*/ 251 w 294"/>
                  <a:gd name="T63" fmla="*/ 10 h 267"/>
                  <a:gd name="T64" fmla="*/ 235 w 294"/>
                  <a:gd name="T65" fmla="*/ 3 h 267"/>
                  <a:gd name="T66" fmla="*/ 220 w 294"/>
                  <a:gd name="T67" fmla="*/ 0 h 267"/>
                  <a:gd name="T68" fmla="*/ 203 w 294"/>
                  <a:gd name="T69" fmla="*/ 1 h 267"/>
                  <a:gd name="T70" fmla="*/ 184 w 294"/>
                  <a:gd name="T71" fmla="*/ 5 h 267"/>
                  <a:gd name="T72" fmla="*/ 165 w 294"/>
                  <a:gd name="T73" fmla="*/ 14 h 267"/>
                  <a:gd name="T74" fmla="*/ 147 w 294"/>
                  <a:gd name="T75" fmla="*/ 28 h 267"/>
                  <a:gd name="T76" fmla="*/ 139 w 294"/>
                  <a:gd name="T77" fmla="*/ 21 h 267"/>
                  <a:gd name="T78" fmla="*/ 123 w 294"/>
                  <a:gd name="T79" fmla="*/ 11 h 267"/>
                  <a:gd name="T80" fmla="*/ 108 w 294"/>
                  <a:gd name="T81" fmla="*/ 4 h 267"/>
                  <a:gd name="T82" fmla="*/ 92 w 294"/>
                  <a:gd name="T83" fmla="*/ 1 h 267"/>
                  <a:gd name="T84" fmla="*/ 77 w 294"/>
                  <a:gd name="T85" fmla="*/ 0 h 267"/>
                  <a:gd name="T86" fmla="*/ 64 w 294"/>
                  <a:gd name="T87" fmla="*/ 2 h 267"/>
                  <a:gd name="T88" fmla="*/ 50 w 294"/>
                  <a:gd name="T89" fmla="*/ 7 h 267"/>
                  <a:gd name="T90" fmla="*/ 33 w 294"/>
                  <a:gd name="T91" fmla="*/ 18 h 267"/>
                  <a:gd name="T92" fmla="*/ 14 w 294"/>
                  <a:gd name="T93" fmla="*/ 38 h 267"/>
                  <a:gd name="T94" fmla="*/ 3 w 294"/>
                  <a:gd name="T95" fmla="*/ 64 h 267"/>
                  <a:gd name="T96" fmla="*/ 0 w 294"/>
                  <a:gd name="T97" fmla="*/ 94 h 267"/>
                  <a:gd name="T98" fmla="*/ 3 w 294"/>
                  <a:gd name="T99" fmla="*/ 109 h 267"/>
                  <a:gd name="T100" fmla="*/ 7 w 294"/>
                  <a:gd name="T101" fmla="*/ 12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4" h="267">
                    <a:moveTo>
                      <a:pt x="205" y="115"/>
                    </a:moveTo>
                    <a:lnTo>
                      <a:pt x="205" y="115"/>
                    </a:lnTo>
                    <a:lnTo>
                      <a:pt x="207" y="111"/>
                    </a:lnTo>
                    <a:lnTo>
                      <a:pt x="210" y="109"/>
                    </a:lnTo>
                    <a:lnTo>
                      <a:pt x="214" y="107"/>
                    </a:lnTo>
                    <a:lnTo>
                      <a:pt x="218" y="106"/>
                    </a:lnTo>
                    <a:lnTo>
                      <a:pt x="218" y="106"/>
                    </a:lnTo>
                    <a:lnTo>
                      <a:pt x="223" y="107"/>
                    </a:lnTo>
                    <a:lnTo>
                      <a:pt x="228" y="110"/>
                    </a:lnTo>
                    <a:lnTo>
                      <a:pt x="231" y="115"/>
                    </a:lnTo>
                    <a:lnTo>
                      <a:pt x="232" y="120"/>
                    </a:lnTo>
                    <a:lnTo>
                      <a:pt x="232" y="120"/>
                    </a:lnTo>
                    <a:lnTo>
                      <a:pt x="231" y="127"/>
                    </a:lnTo>
                    <a:lnTo>
                      <a:pt x="228" y="131"/>
                    </a:lnTo>
                    <a:lnTo>
                      <a:pt x="223" y="134"/>
                    </a:lnTo>
                    <a:lnTo>
                      <a:pt x="218" y="135"/>
                    </a:lnTo>
                    <a:lnTo>
                      <a:pt x="218" y="135"/>
                    </a:lnTo>
                    <a:lnTo>
                      <a:pt x="214" y="135"/>
                    </a:lnTo>
                    <a:lnTo>
                      <a:pt x="210" y="133"/>
                    </a:lnTo>
                    <a:lnTo>
                      <a:pt x="207" y="131"/>
                    </a:lnTo>
                    <a:lnTo>
                      <a:pt x="205" y="127"/>
                    </a:lnTo>
                    <a:lnTo>
                      <a:pt x="185" y="127"/>
                    </a:lnTo>
                    <a:lnTo>
                      <a:pt x="163" y="163"/>
                    </a:lnTo>
                    <a:lnTo>
                      <a:pt x="154" y="116"/>
                    </a:lnTo>
                    <a:lnTo>
                      <a:pt x="127" y="211"/>
                    </a:lnTo>
                    <a:lnTo>
                      <a:pt x="101" y="78"/>
                    </a:lnTo>
                    <a:lnTo>
                      <a:pt x="84" y="155"/>
                    </a:lnTo>
                    <a:lnTo>
                      <a:pt x="63" y="123"/>
                    </a:lnTo>
                    <a:lnTo>
                      <a:pt x="53" y="137"/>
                    </a:lnTo>
                    <a:lnTo>
                      <a:pt x="13" y="137"/>
                    </a:lnTo>
                    <a:lnTo>
                      <a:pt x="13" y="137"/>
                    </a:lnTo>
                    <a:lnTo>
                      <a:pt x="17" y="145"/>
                    </a:lnTo>
                    <a:lnTo>
                      <a:pt x="24" y="152"/>
                    </a:lnTo>
                    <a:lnTo>
                      <a:pt x="29" y="159"/>
                    </a:lnTo>
                    <a:lnTo>
                      <a:pt x="36" y="167"/>
                    </a:lnTo>
                    <a:lnTo>
                      <a:pt x="36" y="167"/>
                    </a:lnTo>
                    <a:lnTo>
                      <a:pt x="68" y="198"/>
                    </a:lnTo>
                    <a:lnTo>
                      <a:pt x="105" y="230"/>
                    </a:lnTo>
                    <a:lnTo>
                      <a:pt x="147" y="267"/>
                    </a:lnTo>
                    <a:lnTo>
                      <a:pt x="147" y="267"/>
                    </a:lnTo>
                    <a:lnTo>
                      <a:pt x="190" y="230"/>
                    </a:lnTo>
                    <a:lnTo>
                      <a:pt x="226" y="198"/>
                    </a:lnTo>
                    <a:lnTo>
                      <a:pt x="258" y="167"/>
                    </a:lnTo>
                    <a:lnTo>
                      <a:pt x="258" y="167"/>
                    </a:lnTo>
                    <a:lnTo>
                      <a:pt x="266" y="158"/>
                    </a:lnTo>
                    <a:lnTo>
                      <a:pt x="273" y="149"/>
                    </a:lnTo>
                    <a:lnTo>
                      <a:pt x="280" y="140"/>
                    </a:lnTo>
                    <a:lnTo>
                      <a:pt x="285" y="131"/>
                    </a:lnTo>
                    <a:lnTo>
                      <a:pt x="288" y="121"/>
                    </a:lnTo>
                    <a:lnTo>
                      <a:pt x="291" y="112"/>
                    </a:lnTo>
                    <a:lnTo>
                      <a:pt x="293" y="103"/>
                    </a:lnTo>
                    <a:lnTo>
                      <a:pt x="294" y="94"/>
                    </a:lnTo>
                    <a:lnTo>
                      <a:pt x="294" y="85"/>
                    </a:lnTo>
                    <a:lnTo>
                      <a:pt x="294" y="76"/>
                    </a:lnTo>
                    <a:lnTo>
                      <a:pt x="292" y="68"/>
                    </a:lnTo>
                    <a:lnTo>
                      <a:pt x="290" y="60"/>
                    </a:lnTo>
                    <a:lnTo>
                      <a:pt x="288" y="51"/>
                    </a:lnTo>
                    <a:lnTo>
                      <a:pt x="284" y="44"/>
                    </a:lnTo>
                    <a:lnTo>
                      <a:pt x="280" y="37"/>
                    </a:lnTo>
                    <a:lnTo>
                      <a:pt x="275" y="31"/>
                    </a:lnTo>
                    <a:lnTo>
                      <a:pt x="269" y="25"/>
                    </a:lnTo>
                    <a:lnTo>
                      <a:pt x="263" y="19"/>
                    </a:lnTo>
                    <a:lnTo>
                      <a:pt x="257" y="14"/>
                    </a:lnTo>
                    <a:lnTo>
                      <a:pt x="251" y="10"/>
                    </a:lnTo>
                    <a:lnTo>
                      <a:pt x="244" y="6"/>
                    </a:lnTo>
                    <a:lnTo>
                      <a:pt x="235" y="3"/>
                    </a:lnTo>
                    <a:lnTo>
                      <a:pt x="228" y="2"/>
                    </a:lnTo>
                    <a:lnTo>
                      <a:pt x="220" y="0"/>
                    </a:lnTo>
                    <a:lnTo>
                      <a:pt x="211" y="0"/>
                    </a:lnTo>
                    <a:lnTo>
                      <a:pt x="203" y="1"/>
                    </a:lnTo>
                    <a:lnTo>
                      <a:pt x="193" y="2"/>
                    </a:lnTo>
                    <a:lnTo>
                      <a:pt x="184" y="5"/>
                    </a:lnTo>
                    <a:lnTo>
                      <a:pt x="175" y="9"/>
                    </a:lnTo>
                    <a:lnTo>
                      <a:pt x="165" y="14"/>
                    </a:lnTo>
                    <a:lnTo>
                      <a:pt x="156" y="20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39" y="21"/>
                    </a:lnTo>
                    <a:lnTo>
                      <a:pt x="132" y="15"/>
                    </a:lnTo>
                    <a:lnTo>
                      <a:pt x="123" y="11"/>
                    </a:lnTo>
                    <a:lnTo>
                      <a:pt x="115" y="7"/>
                    </a:lnTo>
                    <a:lnTo>
                      <a:pt x="108" y="4"/>
                    </a:lnTo>
                    <a:lnTo>
                      <a:pt x="100" y="2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7" y="0"/>
                    </a:lnTo>
                    <a:lnTo>
                      <a:pt x="70" y="1"/>
                    </a:lnTo>
                    <a:lnTo>
                      <a:pt x="64" y="2"/>
                    </a:lnTo>
                    <a:lnTo>
                      <a:pt x="56" y="4"/>
                    </a:lnTo>
                    <a:lnTo>
                      <a:pt x="50" y="7"/>
                    </a:lnTo>
                    <a:lnTo>
                      <a:pt x="44" y="9"/>
                    </a:lnTo>
                    <a:lnTo>
                      <a:pt x="33" y="18"/>
                    </a:lnTo>
                    <a:lnTo>
                      <a:pt x="23" y="27"/>
                    </a:lnTo>
                    <a:lnTo>
                      <a:pt x="14" y="38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0" y="78"/>
                    </a:lnTo>
                    <a:lnTo>
                      <a:pt x="0" y="94"/>
                    </a:lnTo>
                    <a:lnTo>
                      <a:pt x="1" y="102"/>
                    </a:lnTo>
                    <a:lnTo>
                      <a:pt x="3" y="109"/>
                    </a:lnTo>
                    <a:lnTo>
                      <a:pt x="5" y="117"/>
                    </a:lnTo>
                    <a:lnTo>
                      <a:pt x="7" y="1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1" name="Freeform 258"/>
              <p:cNvSpPr>
                <a:spLocks/>
              </p:cNvSpPr>
              <p:nvPr/>
            </p:nvSpPr>
            <p:spPr bwMode="auto">
              <a:xfrm>
                <a:off x="1173" y="1701"/>
                <a:ext cx="291" cy="267"/>
              </a:xfrm>
              <a:custGeom>
                <a:avLst/>
                <a:gdLst>
                  <a:gd name="T0" fmla="*/ 141 w 291"/>
                  <a:gd name="T1" fmla="*/ 32 h 267"/>
                  <a:gd name="T2" fmla="*/ 141 w 291"/>
                  <a:gd name="T3" fmla="*/ 32 h 267"/>
                  <a:gd name="T4" fmla="*/ 140 w 291"/>
                  <a:gd name="T5" fmla="*/ 32 h 267"/>
                  <a:gd name="T6" fmla="*/ 140 w 291"/>
                  <a:gd name="T7" fmla="*/ 32 h 267"/>
                  <a:gd name="T8" fmla="*/ 13 w 291"/>
                  <a:gd name="T9" fmla="*/ 160 h 267"/>
                  <a:gd name="T10" fmla="*/ 13 w 291"/>
                  <a:gd name="T11" fmla="*/ 160 h 267"/>
                  <a:gd name="T12" fmla="*/ 7 w 291"/>
                  <a:gd name="T13" fmla="*/ 167 h 267"/>
                  <a:gd name="T14" fmla="*/ 3 w 291"/>
                  <a:gd name="T15" fmla="*/ 175 h 267"/>
                  <a:gd name="T16" fmla="*/ 1 w 291"/>
                  <a:gd name="T17" fmla="*/ 183 h 267"/>
                  <a:gd name="T18" fmla="*/ 0 w 291"/>
                  <a:gd name="T19" fmla="*/ 192 h 267"/>
                  <a:gd name="T20" fmla="*/ 1 w 291"/>
                  <a:gd name="T21" fmla="*/ 201 h 267"/>
                  <a:gd name="T22" fmla="*/ 3 w 291"/>
                  <a:gd name="T23" fmla="*/ 209 h 267"/>
                  <a:gd name="T24" fmla="*/ 7 w 291"/>
                  <a:gd name="T25" fmla="*/ 217 h 267"/>
                  <a:gd name="T26" fmla="*/ 13 w 291"/>
                  <a:gd name="T27" fmla="*/ 225 h 267"/>
                  <a:gd name="T28" fmla="*/ 42 w 291"/>
                  <a:gd name="T29" fmla="*/ 253 h 267"/>
                  <a:gd name="T30" fmla="*/ 42 w 291"/>
                  <a:gd name="T31" fmla="*/ 253 h 267"/>
                  <a:gd name="T32" fmla="*/ 49 w 291"/>
                  <a:gd name="T33" fmla="*/ 259 h 267"/>
                  <a:gd name="T34" fmla="*/ 58 w 291"/>
                  <a:gd name="T35" fmla="*/ 264 h 267"/>
                  <a:gd name="T36" fmla="*/ 66 w 291"/>
                  <a:gd name="T37" fmla="*/ 266 h 267"/>
                  <a:gd name="T38" fmla="*/ 74 w 291"/>
                  <a:gd name="T39" fmla="*/ 267 h 267"/>
                  <a:gd name="T40" fmla="*/ 83 w 291"/>
                  <a:gd name="T41" fmla="*/ 266 h 267"/>
                  <a:gd name="T42" fmla="*/ 92 w 291"/>
                  <a:gd name="T43" fmla="*/ 264 h 267"/>
                  <a:gd name="T44" fmla="*/ 100 w 291"/>
                  <a:gd name="T45" fmla="*/ 259 h 267"/>
                  <a:gd name="T46" fmla="*/ 107 w 291"/>
                  <a:gd name="T47" fmla="*/ 253 h 267"/>
                  <a:gd name="T48" fmla="*/ 278 w 291"/>
                  <a:gd name="T49" fmla="*/ 83 h 267"/>
                  <a:gd name="T50" fmla="*/ 278 w 291"/>
                  <a:gd name="T51" fmla="*/ 83 h 267"/>
                  <a:gd name="T52" fmla="*/ 284 w 291"/>
                  <a:gd name="T53" fmla="*/ 75 h 267"/>
                  <a:gd name="T54" fmla="*/ 288 w 291"/>
                  <a:gd name="T55" fmla="*/ 67 h 267"/>
                  <a:gd name="T56" fmla="*/ 290 w 291"/>
                  <a:gd name="T57" fmla="*/ 59 h 267"/>
                  <a:gd name="T58" fmla="*/ 291 w 291"/>
                  <a:gd name="T59" fmla="*/ 50 h 267"/>
                  <a:gd name="T60" fmla="*/ 290 w 291"/>
                  <a:gd name="T61" fmla="*/ 41 h 267"/>
                  <a:gd name="T62" fmla="*/ 288 w 291"/>
                  <a:gd name="T63" fmla="*/ 33 h 267"/>
                  <a:gd name="T64" fmla="*/ 284 w 291"/>
                  <a:gd name="T65" fmla="*/ 25 h 267"/>
                  <a:gd name="T66" fmla="*/ 278 w 291"/>
                  <a:gd name="T67" fmla="*/ 18 h 267"/>
                  <a:gd name="T68" fmla="*/ 278 w 291"/>
                  <a:gd name="T69" fmla="*/ 18 h 267"/>
                  <a:gd name="T70" fmla="*/ 262 w 291"/>
                  <a:gd name="T71" fmla="*/ 2 h 267"/>
                  <a:gd name="T72" fmla="*/ 262 w 291"/>
                  <a:gd name="T73" fmla="*/ 2 h 267"/>
                  <a:gd name="T74" fmla="*/ 260 w 291"/>
                  <a:gd name="T75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1" h="267">
                    <a:moveTo>
                      <a:pt x="141" y="32"/>
                    </a:moveTo>
                    <a:lnTo>
                      <a:pt x="141" y="32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7" y="167"/>
                    </a:lnTo>
                    <a:lnTo>
                      <a:pt x="3" y="175"/>
                    </a:lnTo>
                    <a:lnTo>
                      <a:pt x="1" y="183"/>
                    </a:lnTo>
                    <a:lnTo>
                      <a:pt x="0" y="192"/>
                    </a:lnTo>
                    <a:lnTo>
                      <a:pt x="1" y="201"/>
                    </a:lnTo>
                    <a:lnTo>
                      <a:pt x="3" y="209"/>
                    </a:lnTo>
                    <a:lnTo>
                      <a:pt x="7" y="217"/>
                    </a:lnTo>
                    <a:lnTo>
                      <a:pt x="13" y="225"/>
                    </a:lnTo>
                    <a:lnTo>
                      <a:pt x="42" y="253"/>
                    </a:lnTo>
                    <a:lnTo>
                      <a:pt x="42" y="253"/>
                    </a:lnTo>
                    <a:lnTo>
                      <a:pt x="49" y="259"/>
                    </a:lnTo>
                    <a:lnTo>
                      <a:pt x="58" y="264"/>
                    </a:lnTo>
                    <a:lnTo>
                      <a:pt x="66" y="266"/>
                    </a:lnTo>
                    <a:lnTo>
                      <a:pt x="74" y="267"/>
                    </a:lnTo>
                    <a:lnTo>
                      <a:pt x="83" y="266"/>
                    </a:lnTo>
                    <a:lnTo>
                      <a:pt x="92" y="264"/>
                    </a:lnTo>
                    <a:lnTo>
                      <a:pt x="100" y="259"/>
                    </a:lnTo>
                    <a:lnTo>
                      <a:pt x="107" y="253"/>
                    </a:lnTo>
                    <a:lnTo>
                      <a:pt x="278" y="83"/>
                    </a:lnTo>
                    <a:lnTo>
                      <a:pt x="278" y="83"/>
                    </a:lnTo>
                    <a:lnTo>
                      <a:pt x="284" y="75"/>
                    </a:lnTo>
                    <a:lnTo>
                      <a:pt x="288" y="67"/>
                    </a:lnTo>
                    <a:lnTo>
                      <a:pt x="290" y="59"/>
                    </a:lnTo>
                    <a:lnTo>
                      <a:pt x="291" y="50"/>
                    </a:lnTo>
                    <a:lnTo>
                      <a:pt x="290" y="41"/>
                    </a:lnTo>
                    <a:lnTo>
                      <a:pt x="288" y="33"/>
                    </a:lnTo>
                    <a:lnTo>
                      <a:pt x="284" y="25"/>
                    </a:lnTo>
                    <a:lnTo>
                      <a:pt x="278" y="18"/>
                    </a:lnTo>
                    <a:lnTo>
                      <a:pt x="278" y="18"/>
                    </a:lnTo>
                    <a:lnTo>
                      <a:pt x="262" y="2"/>
                    </a:lnTo>
                    <a:lnTo>
                      <a:pt x="262" y="2"/>
                    </a:lnTo>
                    <a:lnTo>
                      <a:pt x="26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2" name="Freeform 259"/>
              <p:cNvSpPr>
                <a:spLocks/>
              </p:cNvSpPr>
              <p:nvPr/>
            </p:nvSpPr>
            <p:spPr bwMode="auto">
              <a:xfrm>
                <a:off x="1259" y="1812"/>
                <a:ext cx="19" cy="20"/>
              </a:xfrm>
              <a:custGeom>
                <a:avLst/>
                <a:gdLst>
                  <a:gd name="T0" fmla="*/ 17 w 19"/>
                  <a:gd name="T1" fmla="*/ 17 h 20"/>
                  <a:gd name="T2" fmla="*/ 17 w 19"/>
                  <a:gd name="T3" fmla="*/ 17 h 20"/>
                  <a:gd name="T4" fmla="*/ 14 w 19"/>
                  <a:gd name="T5" fmla="*/ 19 h 20"/>
                  <a:gd name="T6" fmla="*/ 10 w 19"/>
                  <a:gd name="T7" fmla="*/ 20 h 20"/>
                  <a:gd name="T8" fmla="*/ 7 w 19"/>
                  <a:gd name="T9" fmla="*/ 19 h 20"/>
                  <a:gd name="T10" fmla="*/ 3 w 19"/>
                  <a:gd name="T11" fmla="*/ 17 h 20"/>
                  <a:gd name="T12" fmla="*/ 3 w 19"/>
                  <a:gd name="T13" fmla="*/ 17 h 20"/>
                  <a:gd name="T14" fmla="*/ 1 w 19"/>
                  <a:gd name="T15" fmla="*/ 14 h 20"/>
                  <a:gd name="T16" fmla="*/ 0 w 19"/>
                  <a:gd name="T17" fmla="*/ 10 h 20"/>
                  <a:gd name="T18" fmla="*/ 1 w 19"/>
                  <a:gd name="T19" fmla="*/ 7 h 20"/>
                  <a:gd name="T20" fmla="*/ 3 w 19"/>
                  <a:gd name="T21" fmla="*/ 3 h 20"/>
                  <a:gd name="T22" fmla="*/ 3 w 19"/>
                  <a:gd name="T23" fmla="*/ 3 h 20"/>
                  <a:gd name="T24" fmla="*/ 7 w 19"/>
                  <a:gd name="T25" fmla="*/ 1 h 20"/>
                  <a:gd name="T26" fmla="*/ 10 w 19"/>
                  <a:gd name="T27" fmla="*/ 0 h 20"/>
                  <a:gd name="T28" fmla="*/ 14 w 19"/>
                  <a:gd name="T29" fmla="*/ 1 h 20"/>
                  <a:gd name="T30" fmla="*/ 17 w 19"/>
                  <a:gd name="T31" fmla="*/ 3 h 20"/>
                  <a:gd name="T32" fmla="*/ 17 w 19"/>
                  <a:gd name="T33" fmla="*/ 3 h 20"/>
                  <a:gd name="T34" fmla="*/ 19 w 19"/>
                  <a:gd name="T35" fmla="*/ 7 h 20"/>
                  <a:gd name="T36" fmla="*/ 19 w 19"/>
                  <a:gd name="T37" fmla="*/ 10 h 20"/>
                  <a:gd name="T38" fmla="*/ 19 w 19"/>
                  <a:gd name="T39" fmla="*/ 14 h 20"/>
                  <a:gd name="T40" fmla="*/ 17 w 19"/>
                  <a:gd name="T41" fmla="*/ 17 h 20"/>
                  <a:gd name="T42" fmla="*/ 17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0" y="20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3" name="Freeform 260"/>
              <p:cNvSpPr>
                <a:spLocks/>
              </p:cNvSpPr>
              <p:nvPr/>
            </p:nvSpPr>
            <p:spPr bwMode="auto">
              <a:xfrm>
                <a:off x="1309" y="1763"/>
                <a:ext cx="19" cy="19"/>
              </a:xfrm>
              <a:custGeom>
                <a:avLst/>
                <a:gdLst>
                  <a:gd name="T0" fmla="*/ 3 w 19"/>
                  <a:gd name="T1" fmla="*/ 3 h 19"/>
                  <a:gd name="T2" fmla="*/ 3 w 19"/>
                  <a:gd name="T3" fmla="*/ 3 h 19"/>
                  <a:gd name="T4" fmla="*/ 6 w 19"/>
                  <a:gd name="T5" fmla="*/ 1 h 19"/>
                  <a:gd name="T6" fmla="*/ 9 w 19"/>
                  <a:gd name="T7" fmla="*/ 0 h 19"/>
                  <a:gd name="T8" fmla="*/ 13 w 19"/>
                  <a:gd name="T9" fmla="*/ 1 h 19"/>
                  <a:gd name="T10" fmla="*/ 16 w 19"/>
                  <a:gd name="T11" fmla="*/ 3 h 19"/>
                  <a:gd name="T12" fmla="*/ 16 w 19"/>
                  <a:gd name="T13" fmla="*/ 3 h 19"/>
                  <a:gd name="T14" fmla="*/ 18 w 19"/>
                  <a:gd name="T15" fmla="*/ 6 h 19"/>
                  <a:gd name="T16" fmla="*/ 19 w 19"/>
                  <a:gd name="T17" fmla="*/ 9 h 19"/>
                  <a:gd name="T18" fmla="*/ 18 w 19"/>
                  <a:gd name="T19" fmla="*/ 13 h 19"/>
                  <a:gd name="T20" fmla="*/ 16 w 19"/>
                  <a:gd name="T21" fmla="*/ 16 h 19"/>
                  <a:gd name="T22" fmla="*/ 16 w 19"/>
                  <a:gd name="T23" fmla="*/ 16 h 19"/>
                  <a:gd name="T24" fmla="*/ 13 w 19"/>
                  <a:gd name="T25" fmla="*/ 19 h 19"/>
                  <a:gd name="T26" fmla="*/ 9 w 19"/>
                  <a:gd name="T27" fmla="*/ 19 h 19"/>
                  <a:gd name="T28" fmla="*/ 6 w 19"/>
                  <a:gd name="T29" fmla="*/ 19 h 19"/>
                  <a:gd name="T30" fmla="*/ 3 w 19"/>
                  <a:gd name="T31" fmla="*/ 16 h 19"/>
                  <a:gd name="T32" fmla="*/ 3 w 19"/>
                  <a:gd name="T33" fmla="*/ 16 h 19"/>
                  <a:gd name="T34" fmla="*/ 1 w 19"/>
                  <a:gd name="T35" fmla="*/ 13 h 19"/>
                  <a:gd name="T36" fmla="*/ 0 w 19"/>
                  <a:gd name="T37" fmla="*/ 9 h 19"/>
                  <a:gd name="T38" fmla="*/ 1 w 19"/>
                  <a:gd name="T39" fmla="*/ 6 h 19"/>
                  <a:gd name="T40" fmla="*/ 3 w 19"/>
                  <a:gd name="T41" fmla="*/ 3 h 19"/>
                  <a:gd name="T42" fmla="*/ 3 w 19"/>
                  <a:gd name="T4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9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8" y="13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3" y="19"/>
                    </a:lnTo>
                    <a:lnTo>
                      <a:pt x="9" y="19"/>
                    </a:lnTo>
                    <a:lnTo>
                      <a:pt x="6" y="19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4" name="Freeform 261"/>
              <p:cNvSpPr>
                <a:spLocks/>
              </p:cNvSpPr>
              <p:nvPr/>
            </p:nvSpPr>
            <p:spPr bwMode="auto">
              <a:xfrm>
                <a:off x="1284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3 w 20"/>
                  <a:gd name="T5" fmla="*/ 19 h 20"/>
                  <a:gd name="T6" fmla="*/ 9 w 20"/>
                  <a:gd name="T7" fmla="*/ 20 h 20"/>
                  <a:gd name="T8" fmla="*/ 6 w 20"/>
                  <a:gd name="T9" fmla="*/ 19 h 20"/>
                  <a:gd name="T10" fmla="*/ 3 w 20"/>
                  <a:gd name="T11" fmla="*/ 17 h 20"/>
                  <a:gd name="T12" fmla="*/ 3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3 w 20"/>
                  <a:gd name="T21" fmla="*/ 3 h 20"/>
                  <a:gd name="T22" fmla="*/ 3 w 20"/>
                  <a:gd name="T23" fmla="*/ 3 h 20"/>
                  <a:gd name="T24" fmla="*/ 6 w 20"/>
                  <a:gd name="T25" fmla="*/ 1 h 20"/>
                  <a:gd name="T26" fmla="*/ 9 w 20"/>
                  <a:gd name="T27" fmla="*/ 0 h 20"/>
                  <a:gd name="T28" fmla="*/ 13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5" name="Freeform 262"/>
              <p:cNvSpPr>
                <a:spLocks/>
              </p:cNvSpPr>
              <p:nvPr/>
            </p:nvSpPr>
            <p:spPr bwMode="auto">
              <a:xfrm>
                <a:off x="1284" y="1788"/>
                <a:ext cx="20" cy="18"/>
              </a:xfrm>
              <a:custGeom>
                <a:avLst/>
                <a:gdLst>
                  <a:gd name="T0" fmla="*/ 17 w 20"/>
                  <a:gd name="T1" fmla="*/ 16 h 18"/>
                  <a:gd name="T2" fmla="*/ 17 w 20"/>
                  <a:gd name="T3" fmla="*/ 16 h 18"/>
                  <a:gd name="T4" fmla="*/ 13 w 20"/>
                  <a:gd name="T5" fmla="*/ 18 h 18"/>
                  <a:gd name="T6" fmla="*/ 9 w 20"/>
                  <a:gd name="T7" fmla="*/ 18 h 18"/>
                  <a:gd name="T8" fmla="*/ 6 w 20"/>
                  <a:gd name="T9" fmla="*/ 18 h 18"/>
                  <a:gd name="T10" fmla="*/ 3 w 20"/>
                  <a:gd name="T11" fmla="*/ 16 h 18"/>
                  <a:gd name="T12" fmla="*/ 3 w 20"/>
                  <a:gd name="T13" fmla="*/ 16 h 18"/>
                  <a:gd name="T14" fmla="*/ 1 w 20"/>
                  <a:gd name="T15" fmla="*/ 13 h 18"/>
                  <a:gd name="T16" fmla="*/ 0 w 20"/>
                  <a:gd name="T17" fmla="*/ 9 h 18"/>
                  <a:gd name="T18" fmla="*/ 1 w 20"/>
                  <a:gd name="T19" fmla="*/ 6 h 18"/>
                  <a:gd name="T20" fmla="*/ 3 w 20"/>
                  <a:gd name="T21" fmla="*/ 3 h 18"/>
                  <a:gd name="T22" fmla="*/ 3 w 20"/>
                  <a:gd name="T23" fmla="*/ 3 h 18"/>
                  <a:gd name="T24" fmla="*/ 6 w 20"/>
                  <a:gd name="T25" fmla="*/ 1 h 18"/>
                  <a:gd name="T26" fmla="*/ 9 w 20"/>
                  <a:gd name="T27" fmla="*/ 0 h 18"/>
                  <a:gd name="T28" fmla="*/ 13 w 20"/>
                  <a:gd name="T29" fmla="*/ 1 h 18"/>
                  <a:gd name="T30" fmla="*/ 17 w 20"/>
                  <a:gd name="T31" fmla="*/ 3 h 18"/>
                  <a:gd name="T32" fmla="*/ 17 w 20"/>
                  <a:gd name="T33" fmla="*/ 3 h 18"/>
                  <a:gd name="T34" fmla="*/ 19 w 20"/>
                  <a:gd name="T35" fmla="*/ 6 h 18"/>
                  <a:gd name="T36" fmla="*/ 20 w 20"/>
                  <a:gd name="T37" fmla="*/ 9 h 18"/>
                  <a:gd name="T38" fmla="*/ 19 w 20"/>
                  <a:gd name="T39" fmla="*/ 13 h 18"/>
                  <a:gd name="T40" fmla="*/ 17 w 20"/>
                  <a:gd name="T41" fmla="*/ 16 h 18"/>
                  <a:gd name="T42" fmla="*/ 17 w 20"/>
                  <a:gd name="T4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7" y="16"/>
                    </a:moveTo>
                    <a:lnTo>
                      <a:pt x="17" y="16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6" y="18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6" name="Freeform 263"/>
              <p:cNvSpPr>
                <a:spLocks/>
              </p:cNvSpPr>
              <p:nvPr/>
            </p:nvSpPr>
            <p:spPr bwMode="auto">
              <a:xfrm>
                <a:off x="1309" y="1812"/>
                <a:ext cx="19" cy="20"/>
              </a:xfrm>
              <a:custGeom>
                <a:avLst/>
                <a:gdLst>
                  <a:gd name="T0" fmla="*/ 3 w 19"/>
                  <a:gd name="T1" fmla="*/ 3 h 20"/>
                  <a:gd name="T2" fmla="*/ 3 w 19"/>
                  <a:gd name="T3" fmla="*/ 3 h 20"/>
                  <a:gd name="T4" fmla="*/ 6 w 19"/>
                  <a:gd name="T5" fmla="*/ 1 h 20"/>
                  <a:gd name="T6" fmla="*/ 9 w 19"/>
                  <a:gd name="T7" fmla="*/ 0 h 20"/>
                  <a:gd name="T8" fmla="*/ 13 w 19"/>
                  <a:gd name="T9" fmla="*/ 1 h 20"/>
                  <a:gd name="T10" fmla="*/ 16 w 19"/>
                  <a:gd name="T11" fmla="*/ 3 h 20"/>
                  <a:gd name="T12" fmla="*/ 16 w 19"/>
                  <a:gd name="T13" fmla="*/ 3 h 20"/>
                  <a:gd name="T14" fmla="*/ 18 w 19"/>
                  <a:gd name="T15" fmla="*/ 7 h 20"/>
                  <a:gd name="T16" fmla="*/ 19 w 19"/>
                  <a:gd name="T17" fmla="*/ 10 h 20"/>
                  <a:gd name="T18" fmla="*/ 18 w 19"/>
                  <a:gd name="T19" fmla="*/ 14 h 20"/>
                  <a:gd name="T20" fmla="*/ 16 w 19"/>
                  <a:gd name="T21" fmla="*/ 17 h 20"/>
                  <a:gd name="T22" fmla="*/ 16 w 19"/>
                  <a:gd name="T23" fmla="*/ 17 h 20"/>
                  <a:gd name="T24" fmla="*/ 13 w 19"/>
                  <a:gd name="T25" fmla="*/ 19 h 20"/>
                  <a:gd name="T26" fmla="*/ 9 w 19"/>
                  <a:gd name="T27" fmla="*/ 20 h 20"/>
                  <a:gd name="T28" fmla="*/ 6 w 19"/>
                  <a:gd name="T29" fmla="*/ 19 h 20"/>
                  <a:gd name="T30" fmla="*/ 3 w 19"/>
                  <a:gd name="T31" fmla="*/ 17 h 20"/>
                  <a:gd name="T32" fmla="*/ 3 w 19"/>
                  <a:gd name="T33" fmla="*/ 17 h 20"/>
                  <a:gd name="T34" fmla="*/ 1 w 19"/>
                  <a:gd name="T35" fmla="*/ 14 h 20"/>
                  <a:gd name="T36" fmla="*/ 0 w 19"/>
                  <a:gd name="T37" fmla="*/ 10 h 20"/>
                  <a:gd name="T38" fmla="*/ 1 w 19"/>
                  <a:gd name="T39" fmla="*/ 7 h 20"/>
                  <a:gd name="T40" fmla="*/ 3 w 19"/>
                  <a:gd name="T41" fmla="*/ 3 h 20"/>
                  <a:gd name="T42" fmla="*/ 3 w 19"/>
                  <a:gd name="T4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7" name="Freeform 264"/>
              <p:cNvSpPr>
                <a:spLocks/>
              </p:cNvSpPr>
              <p:nvPr/>
            </p:nvSpPr>
            <p:spPr bwMode="auto">
              <a:xfrm>
                <a:off x="1309" y="1863"/>
                <a:ext cx="19" cy="18"/>
              </a:xfrm>
              <a:custGeom>
                <a:avLst/>
                <a:gdLst>
                  <a:gd name="T0" fmla="*/ 16 w 19"/>
                  <a:gd name="T1" fmla="*/ 15 h 18"/>
                  <a:gd name="T2" fmla="*/ 16 w 19"/>
                  <a:gd name="T3" fmla="*/ 15 h 18"/>
                  <a:gd name="T4" fmla="*/ 13 w 19"/>
                  <a:gd name="T5" fmla="*/ 17 h 18"/>
                  <a:gd name="T6" fmla="*/ 9 w 19"/>
                  <a:gd name="T7" fmla="*/ 18 h 18"/>
                  <a:gd name="T8" fmla="*/ 6 w 19"/>
                  <a:gd name="T9" fmla="*/ 17 h 18"/>
                  <a:gd name="T10" fmla="*/ 3 w 19"/>
                  <a:gd name="T11" fmla="*/ 15 h 18"/>
                  <a:gd name="T12" fmla="*/ 3 w 19"/>
                  <a:gd name="T13" fmla="*/ 15 h 18"/>
                  <a:gd name="T14" fmla="*/ 1 w 19"/>
                  <a:gd name="T15" fmla="*/ 12 h 18"/>
                  <a:gd name="T16" fmla="*/ 0 w 19"/>
                  <a:gd name="T17" fmla="*/ 9 h 18"/>
                  <a:gd name="T18" fmla="*/ 1 w 19"/>
                  <a:gd name="T19" fmla="*/ 5 h 18"/>
                  <a:gd name="T20" fmla="*/ 3 w 19"/>
                  <a:gd name="T21" fmla="*/ 2 h 18"/>
                  <a:gd name="T22" fmla="*/ 3 w 19"/>
                  <a:gd name="T23" fmla="*/ 2 h 18"/>
                  <a:gd name="T24" fmla="*/ 6 w 19"/>
                  <a:gd name="T25" fmla="*/ 0 h 18"/>
                  <a:gd name="T26" fmla="*/ 9 w 19"/>
                  <a:gd name="T27" fmla="*/ 0 h 18"/>
                  <a:gd name="T28" fmla="*/ 13 w 19"/>
                  <a:gd name="T29" fmla="*/ 0 h 18"/>
                  <a:gd name="T30" fmla="*/ 16 w 19"/>
                  <a:gd name="T31" fmla="*/ 2 h 18"/>
                  <a:gd name="T32" fmla="*/ 16 w 19"/>
                  <a:gd name="T33" fmla="*/ 2 h 18"/>
                  <a:gd name="T34" fmla="*/ 18 w 19"/>
                  <a:gd name="T35" fmla="*/ 5 h 18"/>
                  <a:gd name="T36" fmla="*/ 19 w 19"/>
                  <a:gd name="T37" fmla="*/ 9 h 18"/>
                  <a:gd name="T38" fmla="*/ 18 w 19"/>
                  <a:gd name="T39" fmla="*/ 12 h 18"/>
                  <a:gd name="T40" fmla="*/ 16 w 19"/>
                  <a:gd name="T41" fmla="*/ 15 h 18"/>
                  <a:gd name="T42" fmla="*/ 16 w 19"/>
                  <a:gd name="T43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8">
                    <a:moveTo>
                      <a:pt x="16" y="15"/>
                    </a:moveTo>
                    <a:lnTo>
                      <a:pt x="16" y="15"/>
                    </a:lnTo>
                    <a:lnTo>
                      <a:pt x="13" y="17"/>
                    </a:lnTo>
                    <a:lnTo>
                      <a:pt x="9" y="18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9" y="9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6" y="1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8" name="Freeform 265"/>
              <p:cNvSpPr>
                <a:spLocks/>
              </p:cNvSpPr>
              <p:nvPr/>
            </p:nvSpPr>
            <p:spPr bwMode="auto">
              <a:xfrm>
                <a:off x="1333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4 w 20"/>
                  <a:gd name="T5" fmla="*/ 19 h 20"/>
                  <a:gd name="T6" fmla="*/ 11 w 20"/>
                  <a:gd name="T7" fmla="*/ 20 h 20"/>
                  <a:gd name="T8" fmla="*/ 7 w 20"/>
                  <a:gd name="T9" fmla="*/ 19 h 20"/>
                  <a:gd name="T10" fmla="*/ 4 w 20"/>
                  <a:gd name="T11" fmla="*/ 17 h 20"/>
                  <a:gd name="T12" fmla="*/ 4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4 w 20"/>
                  <a:gd name="T21" fmla="*/ 3 h 20"/>
                  <a:gd name="T22" fmla="*/ 4 w 20"/>
                  <a:gd name="T23" fmla="*/ 3 h 20"/>
                  <a:gd name="T24" fmla="*/ 7 w 20"/>
                  <a:gd name="T25" fmla="*/ 1 h 20"/>
                  <a:gd name="T26" fmla="*/ 11 w 20"/>
                  <a:gd name="T27" fmla="*/ 0 h 20"/>
                  <a:gd name="T28" fmla="*/ 14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1" y="20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9" name="Freeform 266"/>
              <p:cNvSpPr>
                <a:spLocks/>
              </p:cNvSpPr>
              <p:nvPr/>
            </p:nvSpPr>
            <p:spPr bwMode="auto">
              <a:xfrm>
                <a:off x="1333" y="1788"/>
                <a:ext cx="20" cy="19"/>
              </a:xfrm>
              <a:custGeom>
                <a:avLst/>
                <a:gdLst>
                  <a:gd name="T0" fmla="*/ 17 w 20"/>
                  <a:gd name="T1" fmla="*/ 16 h 19"/>
                  <a:gd name="T2" fmla="*/ 17 w 20"/>
                  <a:gd name="T3" fmla="*/ 16 h 19"/>
                  <a:gd name="T4" fmla="*/ 14 w 20"/>
                  <a:gd name="T5" fmla="*/ 18 h 19"/>
                  <a:gd name="T6" fmla="*/ 11 w 20"/>
                  <a:gd name="T7" fmla="*/ 19 h 19"/>
                  <a:gd name="T8" fmla="*/ 7 w 20"/>
                  <a:gd name="T9" fmla="*/ 18 h 19"/>
                  <a:gd name="T10" fmla="*/ 4 w 20"/>
                  <a:gd name="T11" fmla="*/ 16 h 19"/>
                  <a:gd name="T12" fmla="*/ 4 w 20"/>
                  <a:gd name="T13" fmla="*/ 16 h 19"/>
                  <a:gd name="T14" fmla="*/ 1 w 20"/>
                  <a:gd name="T15" fmla="*/ 13 h 19"/>
                  <a:gd name="T16" fmla="*/ 0 w 20"/>
                  <a:gd name="T17" fmla="*/ 9 h 19"/>
                  <a:gd name="T18" fmla="*/ 1 w 20"/>
                  <a:gd name="T19" fmla="*/ 6 h 19"/>
                  <a:gd name="T20" fmla="*/ 4 w 20"/>
                  <a:gd name="T21" fmla="*/ 3 h 19"/>
                  <a:gd name="T22" fmla="*/ 4 w 20"/>
                  <a:gd name="T23" fmla="*/ 3 h 19"/>
                  <a:gd name="T24" fmla="*/ 7 w 20"/>
                  <a:gd name="T25" fmla="*/ 1 h 19"/>
                  <a:gd name="T26" fmla="*/ 11 w 20"/>
                  <a:gd name="T27" fmla="*/ 0 h 19"/>
                  <a:gd name="T28" fmla="*/ 14 w 20"/>
                  <a:gd name="T29" fmla="*/ 1 h 19"/>
                  <a:gd name="T30" fmla="*/ 17 w 20"/>
                  <a:gd name="T31" fmla="*/ 3 h 19"/>
                  <a:gd name="T32" fmla="*/ 17 w 20"/>
                  <a:gd name="T33" fmla="*/ 3 h 19"/>
                  <a:gd name="T34" fmla="*/ 19 w 20"/>
                  <a:gd name="T35" fmla="*/ 6 h 19"/>
                  <a:gd name="T36" fmla="*/ 20 w 20"/>
                  <a:gd name="T37" fmla="*/ 9 h 19"/>
                  <a:gd name="T38" fmla="*/ 19 w 20"/>
                  <a:gd name="T39" fmla="*/ 13 h 19"/>
                  <a:gd name="T40" fmla="*/ 17 w 20"/>
                  <a:gd name="T41" fmla="*/ 16 h 19"/>
                  <a:gd name="T42" fmla="*/ 17 w 20"/>
                  <a:gd name="T4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9">
                    <a:moveTo>
                      <a:pt x="17" y="16"/>
                    </a:moveTo>
                    <a:lnTo>
                      <a:pt x="17" y="16"/>
                    </a:lnTo>
                    <a:lnTo>
                      <a:pt x="14" y="18"/>
                    </a:lnTo>
                    <a:lnTo>
                      <a:pt x="11" y="19"/>
                    </a:lnTo>
                    <a:lnTo>
                      <a:pt x="7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0" name="Freeform 267"/>
              <p:cNvSpPr>
                <a:spLocks/>
              </p:cNvSpPr>
              <p:nvPr/>
            </p:nvSpPr>
            <p:spPr bwMode="auto">
              <a:xfrm>
                <a:off x="1359" y="1812"/>
                <a:ext cx="19" cy="20"/>
              </a:xfrm>
              <a:custGeom>
                <a:avLst/>
                <a:gdLst>
                  <a:gd name="T0" fmla="*/ 16 w 19"/>
                  <a:gd name="T1" fmla="*/ 17 h 20"/>
                  <a:gd name="T2" fmla="*/ 16 w 19"/>
                  <a:gd name="T3" fmla="*/ 17 h 20"/>
                  <a:gd name="T4" fmla="*/ 12 w 19"/>
                  <a:gd name="T5" fmla="*/ 19 h 20"/>
                  <a:gd name="T6" fmla="*/ 9 w 19"/>
                  <a:gd name="T7" fmla="*/ 20 h 20"/>
                  <a:gd name="T8" fmla="*/ 5 w 19"/>
                  <a:gd name="T9" fmla="*/ 19 h 20"/>
                  <a:gd name="T10" fmla="*/ 2 w 19"/>
                  <a:gd name="T11" fmla="*/ 17 h 20"/>
                  <a:gd name="T12" fmla="*/ 2 w 19"/>
                  <a:gd name="T13" fmla="*/ 17 h 20"/>
                  <a:gd name="T14" fmla="*/ 0 w 19"/>
                  <a:gd name="T15" fmla="*/ 14 h 20"/>
                  <a:gd name="T16" fmla="*/ 0 w 19"/>
                  <a:gd name="T17" fmla="*/ 10 h 20"/>
                  <a:gd name="T18" fmla="*/ 0 w 19"/>
                  <a:gd name="T19" fmla="*/ 7 h 20"/>
                  <a:gd name="T20" fmla="*/ 2 w 19"/>
                  <a:gd name="T21" fmla="*/ 3 h 20"/>
                  <a:gd name="T22" fmla="*/ 2 w 19"/>
                  <a:gd name="T23" fmla="*/ 3 h 20"/>
                  <a:gd name="T24" fmla="*/ 5 w 19"/>
                  <a:gd name="T25" fmla="*/ 1 h 20"/>
                  <a:gd name="T26" fmla="*/ 9 w 19"/>
                  <a:gd name="T27" fmla="*/ 0 h 20"/>
                  <a:gd name="T28" fmla="*/ 12 w 19"/>
                  <a:gd name="T29" fmla="*/ 1 h 20"/>
                  <a:gd name="T30" fmla="*/ 16 w 19"/>
                  <a:gd name="T31" fmla="*/ 3 h 20"/>
                  <a:gd name="T32" fmla="*/ 16 w 19"/>
                  <a:gd name="T33" fmla="*/ 3 h 20"/>
                  <a:gd name="T34" fmla="*/ 18 w 19"/>
                  <a:gd name="T35" fmla="*/ 7 h 20"/>
                  <a:gd name="T36" fmla="*/ 19 w 19"/>
                  <a:gd name="T37" fmla="*/ 10 h 20"/>
                  <a:gd name="T38" fmla="*/ 18 w 19"/>
                  <a:gd name="T39" fmla="*/ 14 h 20"/>
                  <a:gd name="T40" fmla="*/ 16 w 19"/>
                  <a:gd name="T41" fmla="*/ 17 h 20"/>
                  <a:gd name="T42" fmla="*/ 16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6" y="17"/>
                    </a:moveTo>
                    <a:lnTo>
                      <a:pt x="16" y="17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1" name="Freeform 268"/>
              <p:cNvSpPr>
                <a:spLocks/>
              </p:cNvSpPr>
              <p:nvPr/>
            </p:nvSpPr>
            <p:spPr bwMode="auto">
              <a:xfrm>
                <a:off x="1327" y="1701"/>
                <a:ext cx="97" cy="37"/>
              </a:xfrm>
              <a:custGeom>
                <a:avLst/>
                <a:gdLst>
                  <a:gd name="T0" fmla="*/ 95 w 97"/>
                  <a:gd name="T1" fmla="*/ 5 h 37"/>
                  <a:gd name="T2" fmla="*/ 95 w 97"/>
                  <a:gd name="T3" fmla="*/ 5 h 37"/>
                  <a:gd name="T4" fmla="*/ 97 w 97"/>
                  <a:gd name="T5" fmla="*/ 0 h 37"/>
                  <a:gd name="T6" fmla="*/ 0 w 97"/>
                  <a:gd name="T7" fmla="*/ 26 h 37"/>
                  <a:gd name="T8" fmla="*/ 46 w 97"/>
                  <a:gd name="T9" fmla="*/ 36 h 37"/>
                  <a:gd name="T10" fmla="*/ 46 w 97"/>
                  <a:gd name="T11" fmla="*/ 36 h 37"/>
                  <a:gd name="T12" fmla="*/ 54 w 97"/>
                  <a:gd name="T13" fmla="*/ 37 h 37"/>
                  <a:gd name="T14" fmla="*/ 62 w 97"/>
                  <a:gd name="T15" fmla="*/ 37 h 37"/>
                  <a:gd name="T16" fmla="*/ 70 w 97"/>
                  <a:gd name="T17" fmla="*/ 35 h 37"/>
                  <a:gd name="T18" fmla="*/ 76 w 97"/>
                  <a:gd name="T19" fmla="*/ 31 h 37"/>
                  <a:gd name="T20" fmla="*/ 84 w 97"/>
                  <a:gd name="T21" fmla="*/ 26 h 37"/>
                  <a:gd name="T22" fmla="*/ 89 w 97"/>
                  <a:gd name="T23" fmla="*/ 21 h 37"/>
                  <a:gd name="T24" fmla="*/ 93 w 97"/>
                  <a:gd name="T25" fmla="*/ 14 h 37"/>
                  <a:gd name="T26" fmla="*/ 95 w 97"/>
                  <a:gd name="T27" fmla="*/ 5 h 37"/>
                  <a:gd name="T28" fmla="*/ 95 w 97"/>
                  <a:gd name="T2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37">
                    <a:moveTo>
                      <a:pt x="95" y="5"/>
                    </a:moveTo>
                    <a:lnTo>
                      <a:pt x="95" y="5"/>
                    </a:lnTo>
                    <a:lnTo>
                      <a:pt x="97" y="0"/>
                    </a:lnTo>
                    <a:lnTo>
                      <a:pt x="0" y="2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54" y="37"/>
                    </a:lnTo>
                    <a:lnTo>
                      <a:pt x="62" y="37"/>
                    </a:lnTo>
                    <a:lnTo>
                      <a:pt x="70" y="35"/>
                    </a:lnTo>
                    <a:lnTo>
                      <a:pt x="76" y="31"/>
                    </a:lnTo>
                    <a:lnTo>
                      <a:pt x="84" y="26"/>
                    </a:lnTo>
                    <a:lnTo>
                      <a:pt x="89" y="21"/>
                    </a:lnTo>
                    <a:lnTo>
                      <a:pt x="93" y="14"/>
                    </a:lnTo>
                    <a:lnTo>
                      <a:pt x="95" y="5"/>
                    </a:lnTo>
                    <a:lnTo>
                      <a:pt x="95" y="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2" name="Freeform 269"/>
              <p:cNvSpPr>
                <a:spLocks/>
              </p:cNvSpPr>
              <p:nvPr/>
            </p:nvSpPr>
            <p:spPr bwMode="auto">
              <a:xfrm>
                <a:off x="2558" y="964"/>
                <a:ext cx="38" cy="22"/>
              </a:xfrm>
              <a:custGeom>
                <a:avLst/>
                <a:gdLst>
                  <a:gd name="T0" fmla="*/ 0 w 38"/>
                  <a:gd name="T1" fmla="*/ 3 h 22"/>
                  <a:gd name="T2" fmla="*/ 22 w 38"/>
                  <a:gd name="T3" fmla="*/ 12 h 22"/>
                  <a:gd name="T4" fmla="*/ 22 w 38"/>
                  <a:gd name="T5" fmla="*/ 12 h 22"/>
                  <a:gd name="T6" fmla="*/ 21 w 38"/>
                  <a:gd name="T7" fmla="*/ 14 h 22"/>
                  <a:gd name="T8" fmla="*/ 21 w 38"/>
                  <a:gd name="T9" fmla="*/ 17 h 22"/>
                  <a:gd name="T10" fmla="*/ 23 w 38"/>
                  <a:gd name="T11" fmla="*/ 19 h 22"/>
                  <a:gd name="T12" fmla="*/ 24 w 38"/>
                  <a:gd name="T13" fmla="*/ 20 h 22"/>
                  <a:gd name="T14" fmla="*/ 24 w 38"/>
                  <a:gd name="T15" fmla="*/ 20 h 22"/>
                  <a:gd name="T16" fmla="*/ 27 w 38"/>
                  <a:gd name="T17" fmla="*/ 22 h 22"/>
                  <a:gd name="T18" fmla="*/ 30 w 38"/>
                  <a:gd name="T19" fmla="*/ 22 h 22"/>
                  <a:gd name="T20" fmla="*/ 32 w 38"/>
                  <a:gd name="T21" fmla="*/ 20 h 22"/>
                  <a:gd name="T22" fmla="*/ 34 w 38"/>
                  <a:gd name="T23" fmla="*/ 18 h 22"/>
                  <a:gd name="T24" fmla="*/ 34 w 38"/>
                  <a:gd name="T25" fmla="*/ 18 h 22"/>
                  <a:gd name="T26" fmla="*/ 35 w 38"/>
                  <a:gd name="T27" fmla="*/ 15 h 22"/>
                  <a:gd name="T28" fmla="*/ 34 w 38"/>
                  <a:gd name="T29" fmla="*/ 13 h 22"/>
                  <a:gd name="T30" fmla="*/ 34 w 38"/>
                  <a:gd name="T31" fmla="*/ 13 h 22"/>
                  <a:gd name="T32" fmla="*/ 36 w 38"/>
                  <a:gd name="T33" fmla="*/ 11 h 22"/>
                  <a:gd name="T34" fmla="*/ 37 w 38"/>
                  <a:gd name="T35" fmla="*/ 10 h 22"/>
                  <a:gd name="T36" fmla="*/ 37 w 38"/>
                  <a:gd name="T37" fmla="*/ 10 h 22"/>
                  <a:gd name="T38" fmla="*/ 38 w 38"/>
                  <a:gd name="T39" fmla="*/ 7 h 22"/>
                  <a:gd name="T40" fmla="*/ 38 w 38"/>
                  <a:gd name="T41" fmla="*/ 5 h 22"/>
                  <a:gd name="T42" fmla="*/ 37 w 38"/>
                  <a:gd name="T43" fmla="*/ 2 h 22"/>
                  <a:gd name="T44" fmla="*/ 35 w 38"/>
                  <a:gd name="T4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2">
                    <a:moveTo>
                      <a:pt x="0" y="3"/>
                    </a:moveTo>
                    <a:lnTo>
                      <a:pt x="22" y="12"/>
                    </a:lnTo>
                    <a:lnTo>
                      <a:pt x="22" y="12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7" y="2"/>
                    </a:lnTo>
                    <a:lnTo>
                      <a:pt x="3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3" name="Freeform 270"/>
              <p:cNvSpPr>
                <a:spLocks/>
              </p:cNvSpPr>
              <p:nvPr/>
            </p:nvSpPr>
            <p:spPr bwMode="auto">
              <a:xfrm>
                <a:off x="2513" y="936"/>
                <a:ext cx="83" cy="48"/>
              </a:xfrm>
              <a:custGeom>
                <a:avLst/>
                <a:gdLst>
                  <a:gd name="T0" fmla="*/ 13 w 83"/>
                  <a:gd name="T1" fmla="*/ 31 h 48"/>
                  <a:gd name="T2" fmla="*/ 13 w 83"/>
                  <a:gd name="T3" fmla="*/ 30 h 48"/>
                  <a:gd name="T4" fmla="*/ 11 w 83"/>
                  <a:gd name="T5" fmla="*/ 28 h 48"/>
                  <a:gd name="T6" fmla="*/ 6 w 83"/>
                  <a:gd name="T7" fmla="*/ 27 h 48"/>
                  <a:gd name="T8" fmla="*/ 3 w 83"/>
                  <a:gd name="T9" fmla="*/ 28 h 48"/>
                  <a:gd name="T10" fmla="*/ 0 w 83"/>
                  <a:gd name="T11" fmla="*/ 32 h 48"/>
                  <a:gd name="T12" fmla="*/ 1 w 83"/>
                  <a:gd name="T13" fmla="*/ 37 h 48"/>
                  <a:gd name="T14" fmla="*/ 2 w 83"/>
                  <a:gd name="T15" fmla="*/ 39 h 48"/>
                  <a:gd name="T16" fmla="*/ 4 w 83"/>
                  <a:gd name="T17" fmla="*/ 40 h 48"/>
                  <a:gd name="T18" fmla="*/ 5 w 83"/>
                  <a:gd name="T19" fmla="*/ 45 h 48"/>
                  <a:gd name="T20" fmla="*/ 7 w 83"/>
                  <a:gd name="T21" fmla="*/ 47 h 48"/>
                  <a:gd name="T22" fmla="*/ 11 w 83"/>
                  <a:gd name="T23" fmla="*/ 48 h 48"/>
                  <a:gd name="T24" fmla="*/ 14 w 83"/>
                  <a:gd name="T25" fmla="*/ 47 h 48"/>
                  <a:gd name="T26" fmla="*/ 18 w 83"/>
                  <a:gd name="T27" fmla="*/ 44 h 48"/>
                  <a:gd name="T28" fmla="*/ 18 w 83"/>
                  <a:gd name="T29" fmla="*/ 39 h 48"/>
                  <a:gd name="T30" fmla="*/ 70 w 83"/>
                  <a:gd name="T31" fmla="*/ 18 h 48"/>
                  <a:gd name="T32" fmla="*/ 71 w 83"/>
                  <a:gd name="T33" fmla="*/ 19 h 48"/>
                  <a:gd name="T34" fmla="*/ 75 w 83"/>
                  <a:gd name="T35" fmla="*/ 22 h 48"/>
                  <a:gd name="T36" fmla="*/ 80 w 83"/>
                  <a:gd name="T37" fmla="*/ 21 h 48"/>
                  <a:gd name="T38" fmla="*/ 82 w 83"/>
                  <a:gd name="T39" fmla="*/ 19 h 48"/>
                  <a:gd name="T40" fmla="*/ 83 w 83"/>
                  <a:gd name="T41" fmla="*/ 14 h 48"/>
                  <a:gd name="T42" fmla="*/ 82 w 83"/>
                  <a:gd name="T43" fmla="*/ 11 h 48"/>
                  <a:gd name="T44" fmla="*/ 79 w 83"/>
                  <a:gd name="T45" fmla="*/ 8 h 48"/>
                  <a:gd name="T46" fmla="*/ 80 w 83"/>
                  <a:gd name="T47" fmla="*/ 6 h 48"/>
                  <a:gd name="T48" fmla="*/ 79 w 83"/>
                  <a:gd name="T49" fmla="*/ 3 h 48"/>
                  <a:gd name="T50" fmla="*/ 75 w 83"/>
                  <a:gd name="T51" fmla="*/ 0 h 48"/>
                  <a:gd name="T52" fmla="*/ 69 w 83"/>
                  <a:gd name="T53" fmla="*/ 0 h 48"/>
                  <a:gd name="T54" fmla="*/ 68 w 83"/>
                  <a:gd name="T55" fmla="*/ 2 h 48"/>
                  <a:gd name="T56" fmla="*/ 66 w 83"/>
                  <a:gd name="T57" fmla="*/ 6 h 48"/>
                  <a:gd name="T58" fmla="*/ 41 w 83"/>
                  <a:gd name="T59" fmla="*/ 20 h 48"/>
                  <a:gd name="T60" fmla="*/ 18 w 83"/>
                  <a:gd name="T61" fmla="*/ 10 h 48"/>
                  <a:gd name="T62" fmla="*/ 18 w 83"/>
                  <a:gd name="T63" fmla="*/ 5 h 48"/>
                  <a:gd name="T64" fmla="*/ 14 w 83"/>
                  <a:gd name="T65" fmla="*/ 1 h 48"/>
                  <a:gd name="T66" fmla="*/ 11 w 83"/>
                  <a:gd name="T67" fmla="*/ 0 h 48"/>
                  <a:gd name="T68" fmla="*/ 7 w 83"/>
                  <a:gd name="T69" fmla="*/ 2 h 48"/>
                  <a:gd name="T70" fmla="*/ 5 w 83"/>
                  <a:gd name="T71" fmla="*/ 4 h 48"/>
                  <a:gd name="T72" fmla="*/ 4 w 83"/>
                  <a:gd name="T73" fmla="*/ 9 h 48"/>
                  <a:gd name="T74" fmla="*/ 2 w 83"/>
                  <a:gd name="T75" fmla="*/ 10 h 48"/>
                  <a:gd name="T76" fmla="*/ 1 w 83"/>
                  <a:gd name="T77" fmla="*/ 12 h 48"/>
                  <a:gd name="T78" fmla="*/ 0 w 83"/>
                  <a:gd name="T79" fmla="*/ 18 h 48"/>
                  <a:gd name="T80" fmla="*/ 3 w 83"/>
                  <a:gd name="T81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3" h="48">
                    <a:moveTo>
                      <a:pt x="28" y="25"/>
                    </a:moveTo>
                    <a:lnTo>
                      <a:pt x="13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1" y="28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7" y="47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2" y="21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2" y="19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1" y="9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80" y="6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6" y="6"/>
                    </a:lnTo>
                    <a:lnTo>
                      <a:pt x="67" y="9"/>
                    </a:lnTo>
                    <a:lnTo>
                      <a:pt x="41" y="2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4" name="Freeform 271"/>
              <p:cNvSpPr>
                <a:spLocks/>
              </p:cNvSpPr>
              <p:nvPr/>
            </p:nvSpPr>
            <p:spPr bwMode="auto">
              <a:xfrm>
                <a:off x="2477" y="748"/>
                <a:ext cx="156" cy="291"/>
              </a:xfrm>
              <a:custGeom>
                <a:avLst/>
                <a:gdLst>
                  <a:gd name="T0" fmla="*/ 46 w 156"/>
                  <a:gd name="T1" fmla="*/ 49 h 291"/>
                  <a:gd name="T2" fmla="*/ 43 w 156"/>
                  <a:gd name="T3" fmla="*/ 59 h 291"/>
                  <a:gd name="T4" fmla="*/ 31 w 156"/>
                  <a:gd name="T5" fmla="*/ 73 h 291"/>
                  <a:gd name="T6" fmla="*/ 26 w 156"/>
                  <a:gd name="T7" fmla="*/ 77 h 291"/>
                  <a:gd name="T8" fmla="*/ 16 w 156"/>
                  <a:gd name="T9" fmla="*/ 86 h 291"/>
                  <a:gd name="T10" fmla="*/ 7 w 156"/>
                  <a:gd name="T11" fmla="*/ 98 h 291"/>
                  <a:gd name="T12" fmla="*/ 1 w 156"/>
                  <a:gd name="T13" fmla="*/ 111 h 291"/>
                  <a:gd name="T14" fmla="*/ 0 w 156"/>
                  <a:gd name="T15" fmla="*/ 126 h 291"/>
                  <a:gd name="T16" fmla="*/ 0 w 156"/>
                  <a:gd name="T17" fmla="*/ 233 h 291"/>
                  <a:gd name="T18" fmla="*/ 1 w 156"/>
                  <a:gd name="T19" fmla="*/ 267 h 291"/>
                  <a:gd name="T20" fmla="*/ 4 w 156"/>
                  <a:gd name="T21" fmla="*/ 280 h 291"/>
                  <a:gd name="T22" fmla="*/ 10 w 156"/>
                  <a:gd name="T23" fmla="*/ 285 h 291"/>
                  <a:gd name="T24" fmla="*/ 18 w 156"/>
                  <a:gd name="T25" fmla="*/ 289 h 291"/>
                  <a:gd name="T26" fmla="*/ 36 w 156"/>
                  <a:gd name="T27" fmla="*/ 291 h 291"/>
                  <a:gd name="T28" fmla="*/ 119 w 156"/>
                  <a:gd name="T29" fmla="*/ 291 h 291"/>
                  <a:gd name="T30" fmla="*/ 138 w 156"/>
                  <a:gd name="T31" fmla="*/ 289 h 291"/>
                  <a:gd name="T32" fmla="*/ 146 w 156"/>
                  <a:gd name="T33" fmla="*/ 285 h 291"/>
                  <a:gd name="T34" fmla="*/ 151 w 156"/>
                  <a:gd name="T35" fmla="*/ 280 h 291"/>
                  <a:gd name="T36" fmla="*/ 155 w 156"/>
                  <a:gd name="T37" fmla="*/ 267 h 291"/>
                  <a:gd name="T38" fmla="*/ 156 w 156"/>
                  <a:gd name="T39" fmla="*/ 233 h 291"/>
                  <a:gd name="T40" fmla="*/ 156 w 156"/>
                  <a:gd name="T41" fmla="*/ 126 h 291"/>
                  <a:gd name="T42" fmla="*/ 154 w 156"/>
                  <a:gd name="T43" fmla="*/ 111 h 291"/>
                  <a:gd name="T44" fmla="*/ 149 w 156"/>
                  <a:gd name="T45" fmla="*/ 98 h 291"/>
                  <a:gd name="T46" fmla="*/ 141 w 156"/>
                  <a:gd name="T47" fmla="*/ 86 h 291"/>
                  <a:gd name="T48" fmla="*/ 130 w 156"/>
                  <a:gd name="T49" fmla="*/ 77 h 291"/>
                  <a:gd name="T50" fmla="*/ 125 w 156"/>
                  <a:gd name="T51" fmla="*/ 73 h 291"/>
                  <a:gd name="T52" fmla="*/ 114 w 156"/>
                  <a:gd name="T53" fmla="*/ 62 h 291"/>
                  <a:gd name="T54" fmla="*/ 110 w 156"/>
                  <a:gd name="T55" fmla="*/ 52 h 291"/>
                  <a:gd name="T56" fmla="*/ 109 w 156"/>
                  <a:gd name="T57" fmla="*/ 41 h 291"/>
                  <a:gd name="T58" fmla="*/ 114 w 156"/>
                  <a:gd name="T59" fmla="*/ 41 h 291"/>
                  <a:gd name="T60" fmla="*/ 117 w 156"/>
                  <a:gd name="T61" fmla="*/ 39 h 291"/>
                  <a:gd name="T62" fmla="*/ 118 w 156"/>
                  <a:gd name="T63" fmla="*/ 36 h 291"/>
                  <a:gd name="T64" fmla="*/ 118 w 156"/>
                  <a:gd name="T65" fmla="*/ 4 h 291"/>
                  <a:gd name="T66" fmla="*/ 117 w 156"/>
                  <a:gd name="T67" fmla="*/ 1 h 291"/>
                  <a:gd name="T68" fmla="*/ 114 w 156"/>
                  <a:gd name="T69" fmla="*/ 0 h 291"/>
                  <a:gd name="T70" fmla="*/ 42 w 156"/>
                  <a:gd name="T71" fmla="*/ 0 h 291"/>
                  <a:gd name="T72" fmla="*/ 39 w 156"/>
                  <a:gd name="T73" fmla="*/ 1 h 291"/>
                  <a:gd name="T74" fmla="*/ 38 w 156"/>
                  <a:gd name="T75" fmla="*/ 4 h 291"/>
                  <a:gd name="T76" fmla="*/ 38 w 156"/>
                  <a:gd name="T77" fmla="*/ 36 h 291"/>
                  <a:gd name="T78" fmla="*/ 39 w 156"/>
                  <a:gd name="T79" fmla="*/ 39 h 291"/>
                  <a:gd name="T80" fmla="*/ 42 w 156"/>
                  <a:gd name="T81" fmla="*/ 4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291">
                    <a:moveTo>
                      <a:pt x="46" y="49"/>
                    </a:moveTo>
                    <a:lnTo>
                      <a:pt x="46" y="49"/>
                    </a:lnTo>
                    <a:lnTo>
                      <a:pt x="45" y="53"/>
                    </a:lnTo>
                    <a:lnTo>
                      <a:pt x="43" y="59"/>
                    </a:lnTo>
                    <a:lnTo>
                      <a:pt x="38" y="67"/>
                    </a:lnTo>
                    <a:lnTo>
                      <a:pt x="31" y="73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1" y="82"/>
                    </a:lnTo>
                    <a:lnTo>
                      <a:pt x="16" y="86"/>
                    </a:lnTo>
                    <a:lnTo>
                      <a:pt x="10" y="92"/>
                    </a:lnTo>
                    <a:lnTo>
                      <a:pt x="7" y="98"/>
                    </a:lnTo>
                    <a:lnTo>
                      <a:pt x="4" y="105"/>
                    </a:lnTo>
                    <a:lnTo>
                      <a:pt x="1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58"/>
                    </a:lnTo>
                    <a:lnTo>
                      <a:pt x="1" y="267"/>
                    </a:lnTo>
                    <a:lnTo>
                      <a:pt x="3" y="276"/>
                    </a:lnTo>
                    <a:lnTo>
                      <a:pt x="4" y="280"/>
                    </a:lnTo>
                    <a:lnTo>
                      <a:pt x="7" y="283"/>
                    </a:lnTo>
                    <a:lnTo>
                      <a:pt x="10" y="285"/>
                    </a:lnTo>
                    <a:lnTo>
                      <a:pt x="13" y="287"/>
                    </a:lnTo>
                    <a:lnTo>
                      <a:pt x="18" y="289"/>
                    </a:lnTo>
                    <a:lnTo>
                      <a:pt x="23" y="290"/>
                    </a:lnTo>
                    <a:lnTo>
                      <a:pt x="36" y="291"/>
                    </a:lnTo>
                    <a:lnTo>
                      <a:pt x="119" y="291"/>
                    </a:lnTo>
                    <a:lnTo>
                      <a:pt x="119" y="291"/>
                    </a:lnTo>
                    <a:lnTo>
                      <a:pt x="133" y="290"/>
                    </a:lnTo>
                    <a:lnTo>
                      <a:pt x="138" y="289"/>
                    </a:lnTo>
                    <a:lnTo>
                      <a:pt x="142" y="287"/>
                    </a:lnTo>
                    <a:lnTo>
                      <a:pt x="146" y="285"/>
                    </a:lnTo>
                    <a:lnTo>
                      <a:pt x="149" y="283"/>
                    </a:lnTo>
                    <a:lnTo>
                      <a:pt x="151" y="280"/>
                    </a:lnTo>
                    <a:lnTo>
                      <a:pt x="153" y="276"/>
                    </a:lnTo>
                    <a:lnTo>
                      <a:pt x="155" y="267"/>
                    </a:lnTo>
                    <a:lnTo>
                      <a:pt x="156" y="258"/>
                    </a:lnTo>
                    <a:lnTo>
                      <a:pt x="156" y="233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5" y="118"/>
                    </a:lnTo>
                    <a:lnTo>
                      <a:pt x="154" y="111"/>
                    </a:lnTo>
                    <a:lnTo>
                      <a:pt x="152" y="105"/>
                    </a:lnTo>
                    <a:lnTo>
                      <a:pt x="149" y="98"/>
                    </a:lnTo>
                    <a:lnTo>
                      <a:pt x="145" y="92"/>
                    </a:lnTo>
                    <a:lnTo>
                      <a:pt x="141" y="86"/>
                    </a:lnTo>
                    <a:lnTo>
                      <a:pt x="136" y="82"/>
                    </a:lnTo>
                    <a:lnTo>
                      <a:pt x="130" y="77"/>
                    </a:lnTo>
                    <a:lnTo>
                      <a:pt x="130" y="77"/>
                    </a:lnTo>
                    <a:lnTo>
                      <a:pt x="125" y="73"/>
                    </a:lnTo>
                    <a:lnTo>
                      <a:pt x="117" y="66"/>
                    </a:lnTo>
                    <a:lnTo>
                      <a:pt x="114" y="62"/>
                    </a:lnTo>
                    <a:lnTo>
                      <a:pt x="111" y="58"/>
                    </a:lnTo>
                    <a:lnTo>
                      <a:pt x="110" y="52"/>
                    </a:lnTo>
                    <a:lnTo>
                      <a:pt x="109" y="47"/>
                    </a:lnTo>
                    <a:lnTo>
                      <a:pt x="109" y="41"/>
                    </a:lnTo>
                    <a:lnTo>
                      <a:pt x="114" y="41"/>
                    </a:lnTo>
                    <a:lnTo>
                      <a:pt x="114" y="41"/>
                    </a:lnTo>
                    <a:lnTo>
                      <a:pt x="115" y="40"/>
                    </a:lnTo>
                    <a:lnTo>
                      <a:pt x="117" y="39"/>
                    </a:lnTo>
                    <a:lnTo>
                      <a:pt x="117" y="38"/>
                    </a:lnTo>
                    <a:lnTo>
                      <a:pt x="118" y="36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7" y="3"/>
                    </a:lnTo>
                    <a:lnTo>
                      <a:pt x="117" y="1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9" y="39"/>
                    </a:lnTo>
                    <a:lnTo>
                      <a:pt x="40" y="40"/>
                    </a:lnTo>
                    <a:lnTo>
                      <a:pt x="42" y="41"/>
                    </a:lnTo>
                    <a:lnTo>
                      <a:pt x="77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5" name="Freeform 272"/>
              <p:cNvSpPr>
                <a:spLocks/>
              </p:cNvSpPr>
              <p:nvPr/>
            </p:nvSpPr>
            <p:spPr bwMode="auto">
              <a:xfrm>
                <a:off x="2500" y="857"/>
                <a:ext cx="111" cy="151"/>
              </a:xfrm>
              <a:custGeom>
                <a:avLst/>
                <a:gdLst>
                  <a:gd name="T0" fmla="*/ 111 w 111"/>
                  <a:gd name="T1" fmla="*/ 129 h 151"/>
                  <a:gd name="T2" fmla="*/ 111 w 111"/>
                  <a:gd name="T3" fmla="*/ 129 h 151"/>
                  <a:gd name="T4" fmla="*/ 110 w 111"/>
                  <a:gd name="T5" fmla="*/ 135 h 151"/>
                  <a:gd name="T6" fmla="*/ 110 w 111"/>
                  <a:gd name="T7" fmla="*/ 139 h 151"/>
                  <a:gd name="T8" fmla="*/ 108 w 111"/>
                  <a:gd name="T9" fmla="*/ 143 h 151"/>
                  <a:gd name="T10" fmla="*/ 106 w 111"/>
                  <a:gd name="T11" fmla="*/ 146 h 151"/>
                  <a:gd name="T12" fmla="*/ 103 w 111"/>
                  <a:gd name="T13" fmla="*/ 148 h 151"/>
                  <a:gd name="T14" fmla="*/ 98 w 111"/>
                  <a:gd name="T15" fmla="*/ 150 h 151"/>
                  <a:gd name="T16" fmla="*/ 93 w 111"/>
                  <a:gd name="T17" fmla="*/ 151 h 151"/>
                  <a:gd name="T18" fmla="*/ 88 w 111"/>
                  <a:gd name="T19" fmla="*/ 151 h 151"/>
                  <a:gd name="T20" fmla="*/ 22 w 111"/>
                  <a:gd name="T21" fmla="*/ 151 h 151"/>
                  <a:gd name="T22" fmla="*/ 22 w 111"/>
                  <a:gd name="T23" fmla="*/ 151 h 151"/>
                  <a:gd name="T24" fmla="*/ 16 w 111"/>
                  <a:gd name="T25" fmla="*/ 151 h 151"/>
                  <a:gd name="T26" fmla="*/ 12 w 111"/>
                  <a:gd name="T27" fmla="*/ 150 h 151"/>
                  <a:gd name="T28" fmla="*/ 8 w 111"/>
                  <a:gd name="T29" fmla="*/ 148 h 151"/>
                  <a:gd name="T30" fmla="*/ 5 w 111"/>
                  <a:gd name="T31" fmla="*/ 146 h 151"/>
                  <a:gd name="T32" fmla="*/ 2 w 111"/>
                  <a:gd name="T33" fmla="*/ 143 h 151"/>
                  <a:gd name="T34" fmla="*/ 1 w 111"/>
                  <a:gd name="T35" fmla="*/ 139 h 151"/>
                  <a:gd name="T36" fmla="*/ 0 w 111"/>
                  <a:gd name="T37" fmla="*/ 135 h 151"/>
                  <a:gd name="T38" fmla="*/ 0 w 111"/>
                  <a:gd name="T39" fmla="*/ 129 h 151"/>
                  <a:gd name="T40" fmla="*/ 0 w 111"/>
                  <a:gd name="T41" fmla="*/ 23 h 151"/>
                  <a:gd name="T42" fmla="*/ 0 w 111"/>
                  <a:gd name="T43" fmla="*/ 23 h 151"/>
                  <a:gd name="T44" fmla="*/ 0 w 111"/>
                  <a:gd name="T45" fmla="*/ 16 h 151"/>
                  <a:gd name="T46" fmla="*/ 1 w 111"/>
                  <a:gd name="T47" fmla="*/ 12 h 151"/>
                  <a:gd name="T48" fmla="*/ 2 w 111"/>
                  <a:gd name="T49" fmla="*/ 8 h 151"/>
                  <a:gd name="T50" fmla="*/ 5 w 111"/>
                  <a:gd name="T51" fmla="*/ 5 h 151"/>
                  <a:gd name="T52" fmla="*/ 8 w 111"/>
                  <a:gd name="T53" fmla="*/ 2 h 151"/>
                  <a:gd name="T54" fmla="*/ 12 w 111"/>
                  <a:gd name="T55" fmla="*/ 1 h 151"/>
                  <a:gd name="T56" fmla="*/ 16 w 111"/>
                  <a:gd name="T57" fmla="*/ 0 h 151"/>
                  <a:gd name="T58" fmla="*/ 22 w 111"/>
                  <a:gd name="T59" fmla="*/ 0 h 151"/>
                  <a:gd name="T60" fmla="*/ 88 w 111"/>
                  <a:gd name="T61" fmla="*/ 0 h 151"/>
                  <a:gd name="T62" fmla="*/ 88 w 111"/>
                  <a:gd name="T63" fmla="*/ 0 h 151"/>
                  <a:gd name="T64" fmla="*/ 93 w 111"/>
                  <a:gd name="T65" fmla="*/ 0 h 151"/>
                  <a:gd name="T66" fmla="*/ 98 w 111"/>
                  <a:gd name="T67" fmla="*/ 1 h 151"/>
                  <a:gd name="T68" fmla="*/ 103 w 111"/>
                  <a:gd name="T69" fmla="*/ 2 h 151"/>
                  <a:gd name="T70" fmla="*/ 106 w 111"/>
                  <a:gd name="T71" fmla="*/ 5 h 151"/>
                  <a:gd name="T72" fmla="*/ 108 w 111"/>
                  <a:gd name="T73" fmla="*/ 8 h 151"/>
                  <a:gd name="T74" fmla="*/ 110 w 111"/>
                  <a:gd name="T75" fmla="*/ 12 h 151"/>
                  <a:gd name="T76" fmla="*/ 110 w 111"/>
                  <a:gd name="T77" fmla="*/ 16 h 151"/>
                  <a:gd name="T78" fmla="*/ 111 w 111"/>
                  <a:gd name="T79" fmla="*/ 23 h 151"/>
                  <a:gd name="T80" fmla="*/ 111 w 111"/>
                  <a:gd name="T81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1" h="151">
                    <a:moveTo>
                      <a:pt x="111" y="129"/>
                    </a:moveTo>
                    <a:lnTo>
                      <a:pt x="111" y="129"/>
                    </a:lnTo>
                    <a:lnTo>
                      <a:pt x="110" y="135"/>
                    </a:lnTo>
                    <a:lnTo>
                      <a:pt x="110" y="139"/>
                    </a:lnTo>
                    <a:lnTo>
                      <a:pt x="108" y="143"/>
                    </a:lnTo>
                    <a:lnTo>
                      <a:pt x="106" y="146"/>
                    </a:lnTo>
                    <a:lnTo>
                      <a:pt x="103" y="148"/>
                    </a:lnTo>
                    <a:lnTo>
                      <a:pt x="98" y="150"/>
                    </a:lnTo>
                    <a:lnTo>
                      <a:pt x="93" y="151"/>
                    </a:lnTo>
                    <a:lnTo>
                      <a:pt x="88" y="151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16" y="151"/>
                    </a:lnTo>
                    <a:lnTo>
                      <a:pt x="12" y="150"/>
                    </a:lnTo>
                    <a:lnTo>
                      <a:pt x="8" y="148"/>
                    </a:lnTo>
                    <a:lnTo>
                      <a:pt x="5" y="146"/>
                    </a:lnTo>
                    <a:lnTo>
                      <a:pt x="2" y="143"/>
                    </a:lnTo>
                    <a:lnTo>
                      <a:pt x="1" y="139"/>
                    </a:lnTo>
                    <a:lnTo>
                      <a:pt x="0" y="135"/>
                    </a:lnTo>
                    <a:lnTo>
                      <a:pt x="0" y="1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3" y="2"/>
                    </a:lnTo>
                    <a:lnTo>
                      <a:pt x="106" y="5"/>
                    </a:lnTo>
                    <a:lnTo>
                      <a:pt x="108" y="8"/>
                    </a:lnTo>
                    <a:lnTo>
                      <a:pt x="110" y="12"/>
                    </a:lnTo>
                    <a:lnTo>
                      <a:pt x="110" y="16"/>
                    </a:lnTo>
                    <a:lnTo>
                      <a:pt x="111" y="23"/>
                    </a:lnTo>
                    <a:lnTo>
                      <a:pt x="111" y="1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6" name="Freeform 273"/>
              <p:cNvSpPr>
                <a:spLocks/>
              </p:cNvSpPr>
              <p:nvPr/>
            </p:nvSpPr>
            <p:spPr bwMode="auto">
              <a:xfrm>
                <a:off x="2523" y="874"/>
                <a:ext cx="64" cy="62"/>
              </a:xfrm>
              <a:custGeom>
                <a:avLst/>
                <a:gdLst>
                  <a:gd name="T0" fmla="*/ 50 w 64"/>
                  <a:gd name="T1" fmla="*/ 62 h 62"/>
                  <a:gd name="T2" fmla="*/ 50 w 64"/>
                  <a:gd name="T3" fmla="*/ 62 h 62"/>
                  <a:gd name="T4" fmla="*/ 51 w 64"/>
                  <a:gd name="T5" fmla="*/ 55 h 62"/>
                  <a:gd name="T6" fmla="*/ 51 w 64"/>
                  <a:gd name="T7" fmla="*/ 55 h 62"/>
                  <a:gd name="T8" fmla="*/ 52 w 64"/>
                  <a:gd name="T9" fmla="*/ 53 h 62"/>
                  <a:gd name="T10" fmla="*/ 54 w 64"/>
                  <a:gd name="T11" fmla="*/ 51 h 62"/>
                  <a:gd name="T12" fmla="*/ 54 w 64"/>
                  <a:gd name="T13" fmla="*/ 51 h 62"/>
                  <a:gd name="T14" fmla="*/ 63 w 64"/>
                  <a:gd name="T15" fmla="*/ 45 h 62"/>
                  <a:gd name="T16" fmla="*/ 63 w 64"/>
                  <a:gd name="T17" fmla="*/ 45 h 62"/>
                  <a:gd name="T18" fmla="*/ 64 w 64"/>
                  <a:gd name="T19" fmla="*/ 27 h 62"/>
                  <a:gd name="T20" fmla="*/ 64 w 64"/>
                  <a:gd name="T21" fmla="*/ 27 h 62"/>
                  <a:gd name="T22" fmla="*/ 63 w 64"/>
                  <a:gd name="T23" fmla="*/ 22 h 62"/>
                  <a:gd name="T24" fmla="*/ 61 w 64"/>
                  <a:gd name="T25" fmla="*/ 17 h 62"/>
                  <a:gd name="T26" fmla="*/ 58 w 64"/>
                  <a:gd name="T27" fmla="*/ 12 h 62"/>
                  <a:gd name="T28" fmla="*/ 54 w 64"/>
                  <a:gd name="T29" fmla="*/ 8 h 62"/>
                  <a:gd name="T30" fmla="*/ 50 w 64"/>
                  <a:gd name="T31" fmla="*/ 5 h 62"/>
                  <a:gd name="T32" fmla="*/ 45 w 64"/>
                  <a:gd name="T33" fmla="*/ 2 h 62"/>
                  <a:gd name="T34" fmla="*/ 38 w 64"/>
                  <a:gd name="T35" fmla="*/ 0 h 62"/>
                  <a:gd name="T36" fmla="*/ 32 w 64"/>
                  <a:gd name="T37" fmla="*/ 0 h 62"/>
                  <a:gd name="T38" fmla="*/ 32 w 64"/>
                  <a:gd name="T39" fmla="*/ 0 h 62"/>
                  <a:gd name="T40" fmla="*/ 26 w 64"/>
                  <a:gd name="T41" fmla="*/ 0 h 62"/>
                  <a:gd name="T42" fmla="*/ 20 w 64"/>
                  <a:gd name="T43" fmla="*/ 2 h 62"/>
                  <a:gd name="T44" fmla="*/ 15 w 64"/>
                  <a:gd name="T45" fmla="*/ 5 h 62"/>
                  <a:gd name="T46" fmla="*/ 10 w 64"/>
                  <a:gd name="T47" fmla="*/ 8 h 62"/>
                  <a:gd name="T48" fmla="*/ 6 w 64"/>
                  <a:gd name="T49" fmla="*/ 12 h 62"/>
                  <a:gd name="T50" fmla="*/ 2 w 64"/>
                  <a:gd name="T51" fmla="*/ 17 h 62"/>
                  <a:gd name="T52" fmla="*/ 0 w 64"/>
                  <a:gd name="T53" fmla="*/ 22 h 62"/>
                  <a:gd name="T54" fmla="*/ 0 w 64"/>
                  <a:gd name="T55" fmla="*/ 27 h 62"/>
                  <a:gd name="T56" fmla="*/ 0 w 64"/>
                  <a:gd name="T57" fmla="*/ 27 h 62"/>
                  <a:gd name="T58" fmla="*/ 1 w 64"/>
                  <a:gd name="T59" fmla="*/ 45 h 62"/>
                  <a:gd name="T60" fmla="*/ 1 w 64"/>
                  <a:gd name="T61" fmla="*/ 45 h 62"/>
                  <a:gd name="T62" fmla="*/ 10 w 64"/>
                  <a:gd name="T63" fmla="*/ 51 h 62"/>
                  <a:gd name="T64" fmla="*/ 10 w 64"/>
                  <a:gd name="T65" fmla="*/ 51 h 62"/>
                  <a:gd name="T66" fmla="*/ 12 w 64"/>
                  <a:gd name="T67" fmla="*/ 53 h 62"/>
                  <a:gd name="T68" fmla="*/ 13 w 64"/>
                  <a:gd name="T69" fmla="*/ 55 h 62"/>
                  <a:gd name="T70" fmla="*/ 13 w 64"/>
                  <a:gd name="T71" fmla="*/ 55 h 62"/>
                  <a:gd name="T72" fmla="*/ 14 w 64"/>
                  <a:gd name="T7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62">
                    <a:moveTo>
                      <a:pt x="50" y="62"/>
                    </a:moveTo>
                    <a:lnTo>
                      <a:pt x="50" y="62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2" y="53"/>
                    </a:lnTo>
                    <a:lnTo>
                      <a:pt x="54" y="51"/>
                    </a:lnTo>
                    <a:lnTo>
                      <a:pt x="54" y="51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1" y="17"/>
                    </a:lnTo>
                    <a:lnTo>
                      <a:pt x="58" y="12"/>
                    </a:lnTo>
                    <a:lnTo>
                      <a:pt x="54" y="8"/>
                    </a:lnTo>
                    <a:lnTo>
                      <a:pt x="50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4" y="6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7" name="Freeform 274"/>
              <p:cNvSpPr>
                <a:spLocks/>
              </p:cNvSpPr>
              <p:nvPr/>
            </p:nvSpPr>
            <p:spPr bwMode="auto">
              <a:xfrm>
                <a:off x="2535" y="901"/>
                <a:ext cx="13" cy="14"/>
              </a:xfrm>
              <a:custGeom>
                <a:avLst/>
                <a:gdLst>
                  <a:gd name="T0" fmla="*/ 6 w 13"/>
                  <a:gd name="T1" fmla="*/ 14 h 14"/>
                  <a:gd name="T2" fmla="*/ 6 w 13"/>
                  <a:gd name="T3" fmla="*/ 14 h 14"/>
                  <a:gd name="T4" fmla="*/ 4 w 13"/>
                  <a:gd name="T5" fmla="*/ 13 h 14"/>
                  <a:gd name="T6" fmla="*/ 1 w 13"/>
                  <a:gd name="T7" fmla="*/ 11 h 14"/>
                  <a:gd name="T8" fmla="*/ 0 w 13"/>
                  <a:gd name="T9" fmla="*/ 9 h 14"/>
                  <a:gd name="T10" fmla="*/ 0 w 13"/>
                  <a:gd name="T11" fmla="*/ 6 h 14"/>
                  <a:gd name="T12" fmla="*/ 0 w 13"/>
                  <a:gd name="T13" fmla="*/ 6 h 14"/>
                  <a:gd name="T14" fmla="*/ 0 w 13"/>
                  <a:gd name="T15" fmla="*/ 4 h 14"/>
                  <a:gd name="T16" fmla="*/ 1 w 13"/>
                  <a:gd name="T17" fmla="*/ 2 h 14"/>
                  <a:gd name="T18" fmla="*/ 4 w 13"/>
                  <a:gd name="T19" fmla="*/ 0 h 14"/>
                  <a:gd name="T20" fmla="*/ 6 w 13"/>
                  <a:gd name="T21" fmla="*/ 0 h 14"/>
                  <a:gd name="T22" fmla="*/ 6 w 13"/>
                  <a:gd name="T23" fmla="*/ 0 h 14"/>
                  <a:gd name="T24" fmla="*/ 9 w 13"/>
                  <a:gd name="T25" fmla="*/ 0 h 14"/>
                  <a:gd name="T26" fmla="*/ 11 w 13"/>
                  <a:gd name="T27" fmla="*/ 2 h 14"/>
                  <a:gd name="T28" fmla="*/ 12 w 13"/>
                  <a:gd name="T29" fmla="*/ 4 h 14"/>
                  <a:gd name="T30" fmla="*/ 13 w 13"/>
                  <a:gd name="T31" fmla="*/ 6 h 14"/>
                  <a:gd name="T32" fmla="*/ 13 w 13"/>
                  <a:gd name="T33" fmla="*/ 6 h 14"/>
                  <a:gd name="T34" fmla="*/ 12 w 13"/>
                  <a:gd name="T35" fmla="*/ 9 h 14"/>
                  <a:gd name="T36" fmla="*/ 11 w 13"/>
                  <a:gd name="T37" fmla="*/ 11 h 14"/>
                  <a:gd name="T38" fmla="*/ 9 w 13"/>
                  <a:gd name="T39" fmla="*/ 13 h 14"/>
                  <a:gd name="T40" fmla="*/ 6 w 13"/>
                  <a:gd name="T41" fmla="*/ 14 h 14"/>
                  <a:gd name="T42" fmla="*/ 6 w 13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14"/>
                    </a:moveTo>
                    <a:lnTo>
                      <a:pt x="6" y="14"/>
                    </a:lnTo>
                    <a:lnTo>
                      <a:pt x="4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6" y="14"/>
                    </a:lnTo>
                    <a:lnTo>
                      <a:pt x="6" y="1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8" name="Freeform 275"/>
              <p:cNvSpPr>
                <a:spLocks/>
              </p:cNvSpPr>
              <p:nvPr/>
            </p:nvSpPr>
            <p:spPr bwMode="auto">
              <a:xfrm>
                <a:off x="2562" y="901"/>
                <a:ext cx="14" cy="14"/>
              </a:xfrm>
              <a:custGeom>
                <a:avLst/>
                <a:gdLst>
                  <a:gd name="T0" fmla="*/ 7 w 14"/>
                  <a:gd name="T1" fmla="*/ 14 h 14"/>
                  <a:gd name="T2" fmla="*/ 7 w 14"/>
                  <a:gd name="T3" fmla="*/ 14 h 14"/>
                  <a:gd name="T4" fmla="*/ 5 w 14"/>
                  <a:gd name="T5" fmla="*/ 13 h 14"/>
                  <a:gd name="T6" fmla="*/ 2 w 14"/>
                  <a:gd name="T7" fmla="*/ 11 h 14"/>
                  <a:gd name="T8" fmla="*/ 0 w 14"/>
                  <a:gd name="T9" fmla="*/ 9 h 14"/>
                  <a:gd name="T10" fmla="*/ 0 w 14"/>
                  <a:gd name="T11" fmla="*/ 6 h 14"/>
                  <a:gd name="T12" fmla="*/ 0 w 14"/>
                  <a:gd name="T13" fmla="*/ 6 h 14"/>
                  <a:gd name="T14" fmla="*/ 0 w 14"/>
                  <a:gd name="T15" fmla="*/ 4 h 14"/>
                  <a:gd name="T16" fmla="*/ 2 w 14"/>
                  <a:gd name="T17" fmla="*/ 2 h 14"/>
                  <a:gd name="T18" fmla="*/ 5 w 14"/>
                  <a:gd name="T19" fmla="*/ 0 h 14"/>
                  <a:gd name="T20" fmla="*/ 7 w 14"/>
                  <a:gd name="T21" fmla="*/ 0 h 14"/>
                  <a:gd name="T22" fmla="*/ 7 w 14"/>
                  <a:gd name="T23" fmla="*/ 0 h 14"/>
                  <a:gd name="T24" fmla="*/ 10 w 14"/>
                  <a:gd name="T25" fmla="*/ 0 h 14"/>
                  <a:gd name="T26" fmla="*/ 12 w 14"/>
                  <a:gd name="T27" fmla="*/ 2 h 14"/>
                  <a:gd name="T28" fmla="*/ 13 w 14"/>
                  <a:gd name="T29" fmla="*/ 4 h 14"/>
                  <a:gd name="T30" fmla="*/ 14 w 14"/>
                  <a:gd name="T31" fmla="*/ 6 h 14"/>
                  <a:gd name="T32" fmla="*/ 14 w 14"/>
                  <a:gd name="T33" fmla="*/ 6 h 14"/>
                  <a:gd name="T34" fmla="*/ 13 w 14"/>
                  <a:gd name="T35" fmla="*/ 9 h 14"/>
                  <a:gd name="T36" fmla="*/ 12 w 14"/>
                  <a:gd name="T37" fmla="*/ 11 h 14"/>
                  <a:gd name="T38" fmla="*/ 10 w 14"/>
                  <a:gd name="T39" fmla="*/ 13 h 14"/>
                  <a:gd name="T40" fmla="*/ 7 w 14"/>
                  <a:gd name="T41" fmla="*/ 14 h 14"/>
                  <a:gd name="T42" fmla="*/ 7 w 14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lnTo>
                      <a:pt x="7" y="14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1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9" name="Freeform 276"/>
              <p:cNvSpPr>
                <a:spLocks/>
              </p:cNvSpPr>
              <p:nvPr/>
            </p:nvSpPr>
            <p:spPr bwMode="auto">
              <a:xfrm>
                <a:off x="2337" y="510"/>
                <a:ext cx="70" cy="70"/>
              </a:xfrm>
              <a:custGeom>
                <a:avLst/>
                <a:gdLst>
                  <a:gd name="T0" fmla="*/ 35 w 70"/>
                  <a:gd name="T1" fmla="*/ 70 h 70"/>
                  <a:gd name="T2" fmla="*/ 35 w 70"/>
                  <a:gd name="T3" fmla="*/ 70 h 70"/>
                  <a:gd name="T4" fmla="*/ 28 w 70"/>
                  <a:gd name="T5" fmla="*/ 70 h 70"/>
                  <a:gd name="T6" fmla="*/ 22 w 70"/>
                  <a:gd name="T7" fmla="*/ 68 h 70"/>
                  <a:gd name="T8" fmla="*/ 16 w 70"/>
                  <a:gd name="T9" fmla="*/ 64 h 70"/>
                  <a:gd name="T10" fmla="*/ 10 w 70"/>
                  <a:gd name="T11" fmla="*/ 60 h 70"/>
                  <a:gd name="T12" fmla="*/ 6 w 70"/>
                  <a:gd name="T13" fmla="*/ 55 h 70"/>
                  <a:gd name="T14" fmla="*/ 3 w 70"/>
                  <a:gd name="T15" fmla="*/ 50 h 70"/>
                  <a:gd name="T16" fmla="*/ 1 w 70"/>
                  <a:gd name="T17" fmla="*/ 43 h 70"/>
                  <a:gd name="T18" fmla="*/ 0 w 70"/>
                  <a:gd name="T19" fmla="*/ 35 h 70"/>
                  <a:gd name="T20" fmla="*/ 0 w 70"/>
                  <a:gd name="T21" fmla="*/ 35 h 70"/>
                  <a:gd name="T22" fmla="*/ 1 w 70"/>
                  <a:gd name="T23" fmla="*/ 28 h 70"/>
                  <a:gd name="T24" fmla="*/ 3 w 70"/>
                  <a:gd name="T25" fmla="*/ 22 h 70"/>
                  <a:gd name="T26" fmla="*/ 6 w 70"/>
                  <a:gd name="T27" fmla="*/ 16 h 70"/>
                  <a:gd name="T28" fmla="*/ 10 w 70"/>
                  <a:gd name="T29" fmla="*/ 11 h 70"/>
                  <a:gd name="T30" fmla="*/ 16 w 70"/>
                  <a:gd name="T31" fmla="*/ 7 h 70"/>
                  <a:gd name="T32" fmla="*/ 22 w 70"/>
                  <a:gd name="T33" fmla="*/ 3 h 70"/>
                  <a:gd name="T34" fmla="*/ 28 w 70"/>
                  <a:gd name="T35" fmla="*/ 1 h 70"/>
                  <a:gd name="T36" fmla="*/ 35 w 70"/>
                  <a:gd name="T37" fmla="*/ 0 h 70"/>
                  <a:gd name="T38" fmla="*/ 35 w 70"/>
                  <a:gd name="T39" fmla="*/ 0 h 70"/>
                  <a:gd name="T40" fmla="*/ 42 w 70"/>
                  <a:gd name="T41" fmla="*/ 1 h 70"/>
                  <a:gd name="T42" fmla="*/ 49 w 70"/>
                  <a:gd name="T43" fmla="*/ 3 h 70"/>
                  <a:gd name="T44" fmla="*/ 55 w 70"/>
                  <a:gd name="T45" fmla="*/ 7 h 70"/>
                  <a:gd name="T46" fmla="*/ 60 w 70"/>
                  <a:gd name="T47" fmla="*/ 11 h 70"/>
                  <a:gd name="T48" fmla="*/ 64 w 70"/>
                  <a:gd name="T49" fmla="*/ 16 h 70"/>
                  <a:gd name="T50" fmla="*/ 67 w 70"/>
                  <a:gd name="T51" fmla="*/ 22 h 70"/>
                  <a:gd name="T52" fmla="*/ 69 w 70"/>
                  <a:gd name="T53" fmla="*/ 28 h 70"/>
                  <a:gd name="T54" fmla="*/ 70 w 70"/>
                  <a:gd name="T55" fmla="*/ 35 h 70"/>
                  <a:gd name="T56" fmla="*/ 70 w 70"/>
                  <a:gd name="T57" fmla="*/ 35 h 70"/>
                  <a:gd name="T58" fmla="*/ 69 w 70"/>
                  <a:gd name="T59" fmla="*/ 43 h 70"/>
                  <a:gd name="T60" fmla="*/ 67 w 70"/>
                  <a:gd name="T61" fmla="*/ 50 h 70"/>
                  <a:gd name="T62" fmla="*/ 64 w 70"/>
                  <a:gd name="T63" fmla="*/ 55 h 70"/>
                  <a:gd name="T64" fmla="*/ 60 w 70"/>
                  <a:gd name="T65" fmla="*/ 60 h 70"/>
                  <a:gd name="T66" fmla="*/ 55 w 70"/>
                  <a:gd name="T67" fmla="*/ 64 h 70"/>
                  <a:gd name="T68" fmla="*/ 49 w 70"/>
                  <a:gd name="T69" fmla="*/ 68 h 70"/>
                  <a:gd name="T70" fmla="*/ 42 w 70"/>
                  <a:gd name="T71" fmla="*/ 70 h 70"/>
                  <a:gd name="T72" fmla="*/ 35 w 70"/>
                  <a:gd name="T73" fmla="*/ 70 h 70"/>
                  <a:gd name="T74" fmla="*/ 35 w 70"/>
                  <a:gd name="T7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lnTo>
                      <a:pt x="35" y="70"/>
                    </a:lnTo>
                    <a:lnTo>
                      <a:pt x="28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49" y="3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4" y="16"/>
                    </a:lnTo>
                    <a:lnTo>
                      <a:pt x="67" y="22"/>
                    </a:lnTo>
                    <a:lnTo>
                      <a:pt x="69" y="28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69" y="43"/>
                    </a:lnTo>
                    <a:lnTo>
                      <a:pt x="67" y="50"/>
                    </a:lnTo>
                    <a:lnTo>
                      <a:pt x="64" y="55"/>
                    </a:lnTo>
                    <a:lnTo>
                      <a:pt x="60" y="60"/>
                    </a:lnTo>
                    <a:lnTo>
                      <a:pt x="55" y="64"/>
                    </a:lnTo>
                    <a:lnTo>
                      <a:pt x="49" y="68"/>
                    </a:lnTo>
                    <a:lnTo>
                      <a:pt x="42" y="70"/>
                    </a:lnTo>
                    <a:lnTo>
                      <a:pt x="35" y="70"/>
                    </a:lnTo>
                    <a:lnTo>
                      <a:pt x="35" y="7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0" name="Freeform 277"/>
              <p:cNvSpPr>
                <a:spLocks/>
              </p:cNvSpPr>
              <p:nvPr/>
            </p:nvSpPr>
            <p:spPr bwMode="auto">
              <a:xfrm>
                <a:off x="2327" y="591"/>
                <a:ext cx="90" cy="165"/>
              </a:xfrm>
              <a:custGeom>
                <a:avLst/>
                <a:gdLst>
                  <a:gd name="T0" fmla="*/ 68 w 90"/>
                  <a:gd name="T1" fmla="*/ 165 h 165"/>
                  <a:gd name="T2" fmla="*/ 68 w 90"/>
                  <a:gd name="T3" fmla="*/ 165 h 165"/>
                  <a:gd name="T4" fmla="*/ 71 w 90"/>
                  <a:gd name="T5" fmla="*/ 152 h 165"/>
                  <a:gd name="T6" fmla="*/ 73 w 90"/>
                  <a:gd name="T7" fmla="*/ 136 h 165"/>
                  <a:gd name="T8" fmla="*/ 78 w 90"/>
                  <a:gd name="T9" fmla="*/ 108 h 165"/>
                  <a:gd name="T10" fmla="*/ 78 w 90"/>
                  <a:gd name="T11" fmla="*/ 108 h 165"/>
                  <a:gd name="T12" fmla="*/ 80 w 90"/>
                  <a:gd name="T13" fmla="*/ 101 h 165"/>
                  <a:gd name="T14" fmla="*/ 82 w 90"/>
                  <a:gd name="T15" fmla="*/ 98 h 165"/>
                  <a:gd name="T16" fmla="*/ 84 w 90"/>
                  <a:gd name="T17" fmla="*/ 95 h 165"/>
                  <a:gd name="T18" fmla="*/ 86 w 90"/>
                  <a:gd name="T19" fmla="*/ 90 h 165"/>
                  <a:gd name="T20" fmla="*/ 86 w 90"/>
                  <a:gd name="T21" fmla="*/ 90 h 165"/>
                  <a:gd name="T22" fmla="*/ 88 w 90"/>
                  <a:gd name="T23" fmla="*/ 76 h 165"/>
                  <a:gd name="T24" fmla="*/ 89 w 90"/>
                  <a:gd name="T25" fmla="*/ 61 h 165"/>
                  <a:gd name="T26" fmla="*/ 90 w 90"/>
                  <a:gd name="T27" fmla="*/ 39 h 165"/>
                  <a:gd name="T28" fmla="*/ 90 w 90"/>
                  <a:gd name="T29" fmla="*/ 23 h 165"/>
                  <a:gd name="T30" fmla="*/ 89 w 90"/>
                  <a:gd name="T31" fmla="*/ 17 h 165"/>
                  <a:gd name="T32" fmla="*/ 89 w 90"/>
                  <a:gd name="T33" fmla="*/ 17 h 165"/>
                  <a:gd name="T34" fmla="*/ 88 w 90"/>
                  <a:gd name="T35" fmla="*/ 14 h 165"/>
                  <a:gd name="T36" fmla="*/ 86 w 90"/>
                  <a:gd name="T37" fmla="*/ 11 h 165"/>
                  <a:gd name="T38" fmla="*/ 81 w 90"/>
                  <a:gd name="T39" fmla="*/ 8 h 165"/>
                  <a:gd name="T40" fmla="*/ 76 w 90"/>
                  <a:gd name="T41" fmla="*/ 5 h 165"/>
                  <a:gd name="T42" fmla="*/ 69 w 90"/>
                  <a:gd name="T43" fmla="*/ 3 h 165"/>
                  <a:gd name="T44" fmla="*/ 62 w 90"/>
                  <a:gd name="T45" fmla="*/ 2 h 165"/>
                  <a:gd name="T46" fmla="*/ 53 w 90"/>
                  <a:gd name="T47" fmla="*/ 1 h 165"/>
                  <a:gd name="T48" fmla="*/ 45 w 90"/>
                  <a:gd name="T49" fmla="*/ 0 h 165"/>
                  <a:gd name="T50" fmla="*/ 45 w 90"/>
                  <a:gd name="T51" fmla="*/ 0 h 165"/>
                  <a:gd name="T52" fmla="*/ 37 w 90"/>
                  <a:gd name="T53" fmla="*/ 1 h 165"/>
                  <a:gd name="T54" fmla="*/ 29 w 90"/>
                  <a:gd name="T55" fmla="*/ 2 h 165"/>
                  <a:gd name="T56" fmla="*/ 22 w 90"/>
                  <a:gd name="T57" fmla="*/ 3 h 165"/>
                  <a:gd name="T58" fmla="*/ 14 w 90"/>
                  <a:gd name="T59" fmla="*/ 5 h 165"/>
                  <a:gd name="T60" fmla="*/ 9 w 90"/>
                  <a:gd name="T61" fmla="*/ 8 h 165"/>
                  <a:gd name="T62" fmla="*/ 5 w 90"/>
                  <a:gd name="T63" fmla="*/ 11 h 165"/>
                  <a:gd name="T64" fmla="*/ 2 w 90"/>
                  <a:gd name="T65" fmla="*/ 14 h 165"/>
                  <a:gd name="T66" fmla="*/ 1 w 90"/>
                  <a:gd name="T67" fmla="*/ 17 h 165"/>
                  <a:gd name="T68" fmla="*/ 1 w 90"/>
                  <a:gd name="T69" fmla="*/ 17 h 165"/>
                  <a:gd name="T70" fmla="*/ 1 w 90"/>
                  <a:gd name="T71" fmla="*/ 23 h 165"/>
                  <a:gd name="T72" fmla="*/ 0 w 90"/>
                  <a:gd name="T73" fmla="*/ 39 h 165"/>
                  <a:gd name="T74" fmla="*/ 1 w 90"/>
                  <a:gd name="T75" fmla="*/ 61 h 165"/>
                  <a:gd name="T76" fmla="*/ 3 w 90"/>
                  <a:gd name="T77" fmla="*/ 76 h 165"/>
                  <a:gd name="T78" fmla="*/ 5 w 90"/>
                  <a:gd name="T79" fmla="*/ 90 h 165"/>
                  <a:gd name="T80" fmla="*/ 5 w 90"/>
                  <a:gd name="T81" fmla="*/ 90 h 165"/>
                  <a:gd name="T82" fmla="*/ 6 w 90"/>
                  <a:gd name="T83" fmla="*/ 95 h 165"/>
                  <a:gd name="T84" fmla="*/ 8 w 90"/>
                  <a:gd name="T85" fmla="*/ 98 h 165"/>
                  <a:gd name="T86" fmla="*/ 10 w 90"/>
                  <a:gd name="T87" fmla="*/ 101 h 165"/>
                  <a:gd name="T88" fmla="*/ 12 w 90"/>
                  <a:gd name="T89" fmla="*/ 108 h 165"/>
                  <a:gd name="T90" fmla="*/ 12 w 90"/>
                  <a:gd name="T91" fmla="*/ 108 h 165"/>
                  <a:gd name="T92" fmla="*/ 17 w 90"/>
                  <a:gd name="T93" fmla="*/ 136 h 165"/>
                  <a:gd name="T94" fmla="*/ 20 w 90"/>
                  <a:gd name="T95" fmla="*/ 152 h 165"/>
                  <a:gd name="T96" fmla="*/ 24 w 90"/>
                  <a:gd name="T9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" h="165">
                    <a:moveTo>
                      <a:pt x="68" y="165"/>
                    </a:moveTo>
                    <a:lnTo>
                      <a:pt x="68" y="165"/>
                    </a:lnTo>
                    <a:lnTo>
                      <a:pt x="71" y="152"/>
                    </a:lnTo>
                    <a:lnTo>
                      <a:pt x="73" y="136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0" y="101"/>
                    </a:lnTo>
                    <a:lnTo>
                      <a:pt x="82" y="98"/>
                    </a:lnTo>
                    <a:lnTo>
                      <a:pt x="84" y="95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8" y="76"/>
                    </a:lnTo>
                    <a:lnTo>
                      <a:pt x="89" y="61"/>
                    </a:lnTo>
                    <a:lnTo>
                      <a:pt x="90" y="39"/>
                    </a:lnTo>
                    <a:lnTo>
                      <a:pt x="90" y="23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8" y="14"/>
                    </a:lnTo>
                    <a:lnTo>
                      <a:pt x="86" y="11"/>
                    </a:lnTo>
                    <a:lnTo>
                      <a:pt x="81" y="8"/>
                    </a:lnTo>
                    <a:lnTo>
                      <a:pt x="76" y="5"/>
                    </a:lnTo>
                    <a:lnTo>
                      <a:pt x="69" y="3"/>
                    </a:lnTo>
                    <a:lnTo>
                      <a:pt x="62" y="2"/>
                    </a:lnTo>
                    <a:lnTo>
                      <a:pt x="53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4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1"/>
                    </a:lnTo>
                    <a:lnTo>
                      <a:pt x="3" y="76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6" y="95"/>
                    </a:lnTo>
                    <a:lnTo>
                      <a:pt x="8" y="98"/>
                    </a:lnTo>
                    <a:lnTo>
                      <a:pt x="10" y="101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7" y="136"/>
                    </a:lnTo>
                    <a:lnTo>
                      <a:pt x="20" y="152"/>
                    </a:lnTo>
                    <a:lnTo>
                      <a:pt x="24" y="16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1" name="Freeform 278"/>
              <p:cNvSpPr>
                <a:spLocks/>
              </p:cNvSpPr>
              <p:nvPr/>
            </p:nvSpPr>
            <p:spPr bwMode="auto">
              <a:xfrm>
                <a:off x="2221" y="514"/>
                <a:ext cx="67" cy="66"/>
              </a:xfrm>
              <a:custGeom>
                <a:avLst/>
                <a:gdLst>
                  <a:gd name="T0" fmla="*/ 33 w 67"/>
                  <a:gd name="T1" fmla="*/ 66 h 66"/>
                  <a:gd name="T2" fmla="*/ 33 w 67"/>
                  <a:gd name="T3" fmla="*/ 66 h 66"/>
                  <a:gd name="T4" fmla="*/ 40 w 67"/>
                  <a:gd name="T5" fmla="*/ 66 h 66"/>
                  <a:gd name="T6" fmla="*/ 46 w 67"/>
                  <a:gd name="T7" fmla="*/ 64 h 66"/>
                  <a:gd name="T8" fmla="*/ 51 w 67"/>
                  <a:gd name="T9" fmla="*/ 61 h 66"/>
                  <a:gd name="T10" fmla="*/ 57 w 67"/>
                  <a:gd name="T11" fmla="*/ 57 h 66"/>
                  <a:gd name="T12" fmla="*/ 61 w 67"/>
                  <a:gd name="T13" fmla="*/ 52 h 66"/>
                  <a:gd name="T14" fmla="*/ 64 w 67"/>
                  <a:gd name="T15" fmla="*/ 47 h 66"/>
                  <a:gd name="T16" fmla="*/ 66 w 67"/>
                  <a:gd name="T17" fmla="*/ 41 h 66"/>
                  <a:gd name="T18" fmla="*/ 67 w 67"/>
                  <a:gd name="T19" fmla="*/ 33 h 66"/>
                  <a:gd name="T20" fmla="*/ 67 w 67"/>
                  <a:gd name="T21" fmla="*/ 33 h 66"/>
                  <a:gd name="T22" fmla="*/ 66 w 67"/>
                  <a:gd name="T23" fmla="*/ 26 h 66"/>
                  <a:gd name="T24" fmla="*/ 64 w 67"/>
                  <a:gd name="T25" fmla="*/ 20 h 66"/>
                  <a:gd name="T26" fmla="*/ 61 w 67"/>
                  <a:gd name="T27" fmla="*/ 15 h 66"/>
                  <a:gd name="T28" fmla="*/ 57 w 67"/>
                  <a:gd name="T29" fmla="*/ 10 h 66"/>
                  <a:gd name="T30" fmla="*/ 51 w 67"/>
                  <a:gd name="T31" fmla="*/ 6 h 66"/>
                  <a:gd name="T32" fmla="*/ 46 w 67"/>
                  <a:gd name="T33" fmla="*/ 3 h 66"/>
                  <a:gd name="T34" fmla="*/ 40 w 67"/>
                  <a:gd name="T35" fmla="*/ 0 h 66"/>
                  <a:gd name="T36" fmla="*/ 33 w 67"/>
                  <a:gd name="T37" fmla="*/ 0 h 66"/>
                  <a:gd name="T38" fmla="*/ 33 w 67"/>
                  <a:gd name="T39" fmla="*/ 0 h 66"/>
                  <a:gd name="T40" fmla="*/ 27 w 67"/>
                  <a:gd name="T41" fmla="*/ 0 h 66"/>
                  <a:gd name="T42" fmla="*/ 21 w 67"/>
                  <a:gd name="T43" fmla="*/ 3 h 66"/>
                  <a:gd name="T44" fmla="*/ 14 w 67"/>
                  <a:gd name="T45" fmla="*/ 6 h 66"/>
                  <a:gd name="T46" fmla="*/ 10 w 67"/>
                  <a:gd name="T47" fmla="*/ 10 h 66"/>
                  <a:gd name="T48" fmla="*/ 6 w 67"/>
                  <a:gd name="T49" fmla="*/ 15 h 66"/>
                  <a:gd name="T50" fmla="*/ 3 w 67"/>
                  <a:gd name="T51" fmla="*/ 20 h 66"/>
                  <a:gd name="T52" fmla="*/ 1 w 67"/>
                  <a:gd name="T53" fmla="*/ 26 h 66"/>
                  <a:gd name="T54" fmla="*/ 0 w 67"/>
                  <a:gd name="T55" fmla="*/ 33 h 66"/>
                  <a:gd name="T56" fmla="*/ 0 w 67"/>
                  <a:gd name="T57" fmla="*/ 33 h 66"/>
                  <a:gd name="T58" fmla="*/ 1 w 67"/>
                  <a:gd name="T59" fmla="*/ 41 h 66"/>
                  <a:gd name="T60" fmla="*/ 3 w 67"/>
                  <a:gd name="T61" fmla="*/ 47 h 66"/>
                  <a:gd name="T62" fmla="*/ 6 w 67"/>
                  <a:gd name="T63" fmla="*/ 52 h 66"/>
                  <a:gd name="T64" fmla="*/ 10 w 67"/>
                  <a:gd name="T65" fmla="*/ 57 h 66"/>
                  <a:gd name="T66" fmla="*/ 14 w 67"/>
                  <a:gd name="T67" fmla="*/ 61 h 66"/>
                  <a:gd name="T68" fmla="*/ 21 w 67"/>
                  <a:gd name="T69" fmla="*/ 64 h 66"/>
                  <a:gd name="T70" fmla="*/ 27 w 67"/>
                  <a:gd name="T71" fmla="*/ 66 h 66"/>
                  <a:gd name="T72" fmla="*/ 33 w 67"/>
                  <a:gd name="T73" fmla="*/ 66 h 66"/>
                  <a:gd name="T74" fmla="*/ 33 w 67"/>
                  <a:gd name="T7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7" h="66">
                    <a:moveTo>
                      <a:pt x="33" y="66"/>
                    </a:moveTo>
                    <a:lnTo>
                      <a:pt x="33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1"/>
                    </a:lnTo>
                    <a:lnTo>
                      <a:pt x="57" y="57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66" y="41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6" y="26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7" y="10"/>
                    </a:lnTo>
                    <a:lnTo>
                      <a:pt x="51" y="6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3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6" y="52"/>
                    </a:lnTo>
                    <a:lnTo>
                      <a:pt x="10" y="57"/>
                    </a:lnTo>
                    <a:lnTo>
                      <a:pt x="14" y="61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3" y="66"/>
                    </a:lnTo>
                    <a:lnTo>
                      <a:pt x="33" y="6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2" name="Freeform 279"/>
              <p:cNvSpPr>
                <a:spLocks/>
              </p:cNvSpPr>
              <p:nvPr/>
            </p:nvSpPr>
            <p:spPr bwMode="auto">
              <a:xfrm>
                <a:off x="2196" y="591"/>
                <a:ext cx="107" cy="164"/>
              </a:xfrm>
              <a:custGeom>
                <a:avLst/>
                <a:gdLst>
                  <a:gd name="T0" fmla="*/ 72 w 107"/>
                  <a:gd name="T1" fmla="*/ 164 h 164"/>
                  <a:gd name="T2" fmla="*/ 77 w 107"/>
                  <a:gd name="T3" fmla="*/ 138 h 164"/>
                  <a:gd name="T4" fmla="*/ 107 w 107"/>
                  <a:gd name="T5" fmla="*/ 138 h 164"/>
                  <a:gd name="T6" fmla="*/ 88 w 107"/>
                  <a:gd name="T7" fmla="*/ 77 h 164"/>
                  <a:gd name="T8" fmla="*/ 88 w 107"/>
                  <a:gd name="T9" fmla="*/ 77 h 164"/>
                  <a:gd name="T10" fmla="*/ 96 w 107"/>
                  <a:gd name="T11" fmla="*/ 71 h 164"/>
                  <a:gd name="T12" fmla="*/ 102 w 107"/>
                  <a:gd name="T13" fmla="*/ 66 h 164"/>
                  <a:gd name="T14" fmla="*/ 106 w 107"/>
                  <a:gd name="T15" fmla="*/ 62 h 164"/>
                  <a:gd name="T16" fmla="*/ 96 w 107"/>
                  <a:gd name="T17" fmla="*/ 14 h 164"/>
                  <a:gd name="T18" fmla="*/ 96 w 107"/>
                  <a:gd name="T19" fmla="*/ 14 h 164"/>
                  <a:gd name="T20" fmla="*/ 94 w 107"/>
                  <a:gd name="T21" fmla="*/ 12 h 164"/>
                  <a:gd name="T22" fmla="*/ 91 w 107"/>
                  <a:gd name="T23" fmla="*/ 9 h 164"/>
                  <a:gd name="T24" fmla="*/ 87 w 107"/>
                  <a:gd name="T25" fmla="*/ 7 h 164"/>
                  <a:gd name="T26" fmla="*/ 83 w 107"/>
                  <a:gd name="T27" fmla="*/ 5 h 164"/>
                  <a:gd name="T28" fmla="*/ 71 w 107"/>
                  <a:gd name="T29" fmla="*/ 2 h 164"/>
                  <a:gd name="T30" fmla="*/ 65 w 107"/>
                  <a:gd name="T31" fmla="*/ 1 h 164"/>
                  <a:gd name="T32" fmla="*/ 58 w 107"/>
                  <a:gd name="T33" fmla="*/ 0 h 164"/>
                  <a:gd name="T34" fmla="*/ 58 w 107"/>
                  <a:gd name="T35" fmla="*/ 0 h 164"/>
                  <a:gd name="T36" fmla="*/ 48 w 107"/>
                  <a:gd name="T37" fmla="*/ 1 h 164"/>
                  <a:gd name="T38" fmla="*/ 37 w 107"/>
                  <a:gd name="T39" fmla="*/ 4 h 164"/>
                  <a:gd name="T40" fmla="*/ 29 w 107"/>
                  <a:gd name="T41" fmla="*/ 7 h 164"/>
                  <a:gd name="T42" fmla="*/ 24 w 107"/>
                  <a:gd name="T43" fmla="*/ 11 h 164"/>
                  <a:gd name="T44" fmla="*/ 24 w 107"/>
                  <a:gd name="T45" fmla="*/ 11 h 164"/>
                  <a:gd name="T46" fmla="*/ 21 w 107"/>
                  <a:gd name="T47" fmla="*/ 14 h 164"/>
                  <a:gd name="T48" fmla="*/ 21 w 107"/>
                  <a:gd name="T49" fmla="*/ 14 h 164"/>
                  <a:gd name="T50" fmla="*/ 0 w 107"/>
                  <a:gd name="T51" fmla="*/ 63 h 164"/>
                  <a:gd name="T52" fmla="*/ 0 w 107"/>
                  <a:gd name="T53" fmla="*/ 63 h 164"/>
                  <a:gd name="T54" fmla="*/ 9 w 107"/>
                  <a:gd name="T55" fmla="*/ 68 h 164"/>
                  <a:gd name="T56" fmla="*/ 18 w 107"/>
                  <a:gd name="T57" fmla="*/ 73 h 164"/>
                  <a:gd name="T58" fmla="*/ 28 w 107"/>
                  <a:gd name="T59" fmla="*/ 77 h 164"/>
                  <a:gd name="T60" fmla="*/ 9 w 107"/>
                  <a:gd name="T61" fmla="*/ 138 h 164"/>
                  <a:gd name="T62" fmla="*/ 39 w 107"/>
                  <a:gd name="T63" fmla="*/ 138 h 164"/>
                  <a:gd name="T64" fmla="*/ 45 w 107"/>
                  <a:gd name="T6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64">
                    <a:moveTo>
                      <a:pt x="72" y="164"/>
                    </a:moveTo>
                    <a:lnTo>
                      <a:pt x="77" y="138"/>
                    </a:lnTo>
                    <a:lnTo>
                      <a:pt x="107" y="138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6" y="71"/>
                    </a:lnTo>
                    <a:lnTo>
                      <a:pt x="102" y="66"/>
                    </a:lnTo>
                    <a:lnTo>
                      <a:pt x="106" y="62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4" y="12"/>
                    </a:lnTo>
                    <a:lnTo>
                      <a:pt x="91" y="9"/>
                    </a:lnTo>
                    <a:lnTo>
                      <a:pt x="87" y="7"/>
                    </a:lnTo>
                    <a:lnTo>
                      <a:pt x="83" y="5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8" y="1"/>
                    </a:lnTo>
                    <a:lnTo>
                      <a:pt x="37" y="4"/>
                    </a:lnTo>
                    <a:lnTo>
                      <a:pt x="29" y="7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9" y="68"/>
                    </a:lnTo>
                    <a:lnTo>
                      <a:pt x="18" y="73"/>
                    </a:lnTo>
                    <a:lnTo>
                      <a:pt x="28" y="77"/>
                    </a:lnTo>
                    <a:lnTo>
                      <a:pt x="9" y="138"/>
                    </a:lnTo>
                    <a:lnTo>
                      <a:pt x="39" y="138"/>
                    </a:lnTo>
                    <a:lnTo>
                      <a:pt x="45" y="16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3" name="Freeform 280"/>
              <p:cNvSpPr>
                <a:spLocks/>
              </p:cNvSpPr>
              <p:nvPr/>
            </p:nvSpPr>
            <p:spPr bwMode="auto">
              <a:xfrm>
                <a:off x="2219" y="625"/>
                <a:ext cx="24" cy="22"/>
              </a:xfrm>
              <a:custGeom>
                <a:avLst/>
                <a:gdLst>
                  <a:gd name="T0" fmla="*/ 23 w 24"/>
                  <a:gd name="T1" fmla="*/ 16 h 22"/>
                  <a:gd name="T2" fmla="*/ 23 w 24"/>
                  <a:gd name="T3" fmla="*/ 16 h 22"/>
                  <a:gd name="T4" fmla="*/ 19 w 24"/>
                  <a:gd name="T5" fmla="*/ 19 h 22"/>
                  <a:gd name="T6" fmla="*/ 15 w 24"/>
                  <a:gd name="T7" fmla="*/ 21 h 22"/>
                  <a:gd name="T8" fmla="*/ 11 w 24"/>
                  <a:gd name="T9" fmla="*/ 22 h 22"/>
                  <a:gd name="T10" fmla="*/ 7 w 24"/>
                  <a:gd name="T11" fmla="*/ 21 h 22"/>
                  <a:gd name="T12" fmla="*/ 7 w 24"/>
                  <a:gd name="T13" fmla="*/ 21 h 22"/>
                  <a:gd name="T14" fmla="*/ 3 w 24"/>
                  <a:gd name="T15" fmla="*/ 18 h 22"/>
                  <a:gd name="T16" fmla="*/ 1 w 24"/>
                  <a:gd name="T17" fmla="*/ 14 h 22"/>
                  <a:gd name="T18" fmla="*/ 0 w 24"/>
                  <a:gd name="T19" fmla="*/ 10 h 22"/>
                  <a:gd name="T20" fmla="*/ 2 w 24"/>
                  <a:gd name="T21" fmla="*/ 6 h 22"/>
                  <a:gd name="T22" fmla="*/ 2 w 24"/>
                  <a:gd name="T23" fmla="*/ 6 h 22"/>
                  <a:gd name="T24" fmla="*/ 4 w 24"/>
                  <a:gd name="T25" fmla="*/ 2 h 22"/>
                  <a:gd name="T26" fmla="*/ 8 w 24"/>
                  <a:gd name="T27" fmla="*/ 0 h 22"/>
                  <a:gd name="T28" fmla="*/ 12 w 24"/>
                  <a:gd name="T29" fmla="*/ 0 h 22"/>
                  <a:gd name="T30" fmla="*/ 17 w 24"/>
                  <a:gd name="T31" fmla="*/ 1 h 22"/>
                  <a:gd name="T32" fmla="*/ 17 w 24"/>
                  <a:gd name="T33" fmla="*/ 1 h 22"/>
                  <a:gd name="T34" fmla="*/ 21 w 24"/>
                  <a:gd name="T35" fmla="*/ 3 h 22"/>
                  <a:gd name="T36" fmla="*/ 23 w 24"/>
                  <a:gd name="T37" fmla="*/ 7 h 22"/>
                  <a:gd name="T38" fmla="*/ 24 w 24"/>
                  <a:gd name="T39" fmla="*/ 11 h 22"/>
                  <a:gd name="T40" fmla="*/ 23 w 24"/>
                  <a:gd name="T41" fmla="*/ 16 h 22"/>
                  <a:gd name="T42" fmla="*/ 23 w 24"/>
                  <a:gd name="T4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2">
                    <a:moveTo>
                      <a:pt x="23" y="16"/>
                    </a:moveTo>
                    <a:lnTo>
                      <a:pt x="23" y="16"/>
                    </a:lnTo>
                    <a:lnTo>
                      <a:pt x="19" y="19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3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4" name="Freeform 281"/>
              <p:cNvSpPr>
                <a:spLocks/>
              </p:cNvSpPr>
              <p:nvPr/>
            </p:nvSpPr>
            <p:spPr bwMode="auto">
              <a:xfrm>
                <a:off x="2245" y="637"/>
                <a:ext cx="35" cy="24"/>
              </a:xfrm>
              <a:custGeom>
                <a:avLst/>
                <a:gdLst>
                  <a:gd name="T0" fmla="*/ 32 w 35"/>
                  <a:gd name="T1" fmla="*/ 14 h 24"/>
                  <a:gd name="T2" fmla="*/ 32 w 35"/>
                  <a:gd name="T3" fmla="*/ 14 h 24"/>
                  <a:gd name="T4" fmla="*/ 30 w 35"/>
                  <a:gd name="T5" fmla="*/ 14 h 24"/>
                  <a:gd name="T6" fmla="*/ 30 w 35"/>
                  <a:gd name="T7" fmla="*/ 14 h 24"/>
                  <a:gd name="T8" fmla="*/ 24 w 35"/>
                  <a:gd name="T9" fmla="*/ 18 h 24"/>
                  <a:gd name="T10" fmla="*/ 19 w 35"/>
                  <a:gd name="T11" fmla="*/ 21 h 24"/>
                  <a:gd name="T12" fmla="*/ 12 w 35"/>
                  <a:gd name="T13" fmla="*/ 24 h 24"/>
                  <a:gd name="T14" fmla="*/ 7 w 35"/>
                  <a:gd name="T15" fmla="*/ 21 h 24"/>
                  <a:gd name="T16" fmla="*/ 7 w 35"/>
                  <a:gd name="T17" fmla="*/ 21 h 24"/>
                  <a:gd name="T18" fmla="*/ 3 w 35"/>
                  <a:gd name="T19" fmla="*/ 18 h 24"/>
                  <a:gd name="T20" fmla="*/ 1 w 35"/>
                  <a:gd name="T21" fmla="*/ 15 h 24"/>
                  <a:gd name="T22" fmla="*/ 0 w 35"/>
                  <a:gd name="T23" fmla="*/ 10 h 24"/>
                  <a:gd name="T24" fmla="*/ 2 w 35"/>
                  <a:gd name="T25" fmla="*/ 6 h 24"/>
                  <a:gd name="T26" fmla="*/ 2 w 35"/>
                  <a:gd name="T27" fmla="*/ 6 h 24"/>
                  <a:gd name="T28" fmla="*/ 4 w 35"/>
                  <a:gd name="T29" fmla="*/ 2 h 24"/>
                  <a:gd name="T30" fmla="*/ 8 w 35"/>
                  <a:gd name="T31" fmla="*/ 0 h 24"/>
                  <a:gd name="T32" fmla="*/ 12 w 35"/>
                  <a:gd name="T33" fmla="*/ 0 h 24"/>
                  <a:gd name="T34" fmla="*/ 17 w 35"/>
                  <a:gd name="T35" fmla="*/ 1 h 24"/>
                  <a:gd name="T36" fmla="*/ 30 w 35"/>
                  <a:gd name="T37" fmla="*/ 7 h 24"/>
                  <a:gd name="T38" fmla="*/ 30 w 35"/>
                  <a:gd name="T39" fmla="*/ 7 h 24"/>
                  <a:gd name="T40" fmla="*/ 33 w 35"/>
                  <a:gd name="T41" fmla="*/ 9 h 24"/>
                  <a:gd name="T42" fmla="*/ 35 w 35"/>
                  <a:gd name="T43" fmla="*/ 12 h 24"/>
                  <a:gd name="T44" fmla="*/ 35 w 35"/>
                  <a:gd name="T45" fmla="*/ 12 h 24"/>
                  <a:gd name="T46" fmla="*/ 32 w 35"/>
                  <a:gd name="T47" fmla="*/ 14 h 24"/>
                  <a:gd name="T48" fmla="*/ 32 w 35"/>
                  <a:gd name="T4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24">
                    <a:moveTo>
                      <a:pt x="32" y="14"/>
                    </a:moveTo>
                    <a:lnTo>
                      <a:pt x="32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4" y="18"/>
                    </a:lnTo>
                    <a:lnTo>
                      <a:pt x="19" y="21"/>
                    </a:lnTo>
                    <a:lnTo>
                      <a:pt x="12" y="24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3" y="9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2" y="14"/>
                    </a:lnTo>
                    <a:lnTo>
                      <a:pt x="32" y="1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5" name="Freeform 282"/>
              <p:cNvSpPr>
                <a:spLocks noEditPoints="1"/>
              </p:cNvSpPr>
              <p:nvPr/>
            </p:nvSpPr>
            <p:spPr bwMode="auto">
              <a:xfrm>
                <a:off x="1979" y="2281"/>
                <a:ext cx="314" cy="206"/>
              </a:xfrm>
              <a:custGeom>
                <a:avLst/>
                <a:gdLst>
                  <a:gd name="T0" fmla="*/ 272 w 314"/>
                  <a:gd name="T1" fmla="*/ 156 h 206"/>
                  <a:gd name="T2" fmla="*/ 279 w 314"/>
                  <a:gd name="T3" fmla="*/ 159 h 206"/>
                  <a:gd name="T4" fmla="*/ 287 w 314"/>
                  <a:gd name="T5" fmla="*/ 168 h 206"/>
                  <a:gd name="T6" fmla="*/ 290 w 314"/>
                  <a:gd name="T7" fmla="*/ 180 h 206"/>
                  <a:gd name="T8" fmla="*/ 288 w 314"/>
                  <a:gd name="T9" fmla="*/ 191 h 206"/>
                  <a:gd name="T10" fmla="*/ 279 w 314"/>
                  <a:gd name="T11" fmla="*/ 202 h 206"/>
                  <a:gd name="T12" fmla="*/ 264 w 314"/>
                  <a:gd name="T13" fmla="*/ 206 h 206"/>
                  <a:gd name="T14" fmla="*/ 254 w 314"/>
                  <a:gd name="T15" fmla="*/ 204 h 206"/>
                  <a:gd name="T16" fmla="*/ 242 w 314"/>
                  <a:gd name="T17" fmla="*/ 195 h 206"/>
                  <a:gd name="T18" fmla="*/ 238 w 314"/>
                  <a:gd name="T19" fmla="*/ 180 h 206"/>
                  <a:gd name="T20" fmla="*/ 239 w 314"/>
                  <a:gd name="T21" fmla="*/ 172 h 206"/>
                  <a:gd name="T22" fmla="*/ 246 w 314"/>
                  <a:gd name="T23" fmla="*/ 162 h 206"/>
                  <a:gd name="T24" fmla="*/ 256 w 314"/>
                  <a:gd name="T25" fmla="*/ 156 h 206"/>
                  <a:gd name="T26" fmla="*/ 55 w 314"/>
                  <a:gd name="T27" fmla="*/ 156 h 206"/>
                  <a:gd name="T28" fmla="*/ 62 w 314"/>
                  <a:gd name="T29" fmla="*/ 159 h 206"/>
                  <a:gd name="T30" fmla="*/ 70 w 314"/>
                  <a:gd name="T31" fmla="*/ 168 h 206"/>
                  <a:gd name="T32" fmla="*/ 73 w 314"/>
                  <a:gd name="T33" fmla="*/ 180 h 206"/>
                  <a:gd name="T34" fmla="*/ 71 w 314"/>
                  <a:gd name="T35" fmla="*/ 191 h 206"/>
                  <a:gd name="T36" fmla="*/ 62 w 314"/>
                  <a:gd name="T37" fmla="*/ 202 h 206"/>
                  <a:gd name="T38" fmla="*/ 48 w 314"/>
                  <a:gd name="T39" fmla="*/ 206 h 206"/>
                  <a:gd name="T40" fmla="*/ 37 w 314"/>
                  <a:gd name="T41" fmla="*/ 204 h 206"/>
                  <a:gd name="T42" fmla="*/ 26 w 314"/>
                  <a:gd name="T43" fmla="*/ 195 h 206"/>
                  <a:gd name="T44" fmla="*/ 21 w 314"/>
                  <a:gd name="T45" fmla="*/ 180 h 206"/>
                  <a:gd name="T46" fmla="*/ 23 w 314"/>
                  <a:gd name="T47" fmla="*/ 172 h 206"/>
                  <a:gd name="T48" fmla="*/ 29 w 314"/>
                  <a:gd name="T49" fmla="*/ 162 h 206"/>
                  <a:gd name="T50" fmla="*/ 39 w 314"/>
                  <a:gd name="T51" fmla="*/ 156 h 206"/>
                  <a:gd name="T52" fmla="*/ 4 w 314"/>
                  <a:gd name="T53" fmla="*/ 21 h 206"/>
                  <a:gd name="T54" fmla="*/ 0 w 314"/>
                  <a:gd name="T55" fmla="*/ 13 h 206"/>
                  <a:gd name="T56" fmla="*/ 2 w 314"/>
                  <a:gd name="T57" fmla="*/ 4 h 206"/>
                  <a:gd name="T58" fmla="*/ 15 w 314"/>
                  <a:gd name="T59" fmla="*/ 0 h 206"/>
                  <a:gd name="T60" fmla="*/ 299 w 314"/>
                  <a:gd name="T61" fmla="*/ 49 h 206"/>
                  <a:gd name="T62" fmla="*/ 307 w 314"/>
                  <a:gd name="T63" fmla="*/ 49 h 206"/>
                  <a:gd name="T64" fmla="*/ 314 w 314"/>
                  <a:gd name="T65" fmla="*/ 54 h 206"/>
                  <a:gd name="T66" fmla="*/ 311 w 314"/>
                  <a:gd name="T67" fmla="*/ 66 h 206"/>
                  <a:gd name="T68" fmla="*/ 48 w 314"/>
                  <a:gd name="T69" fmla="*/ 169 h 206"/>
                  <a:gd name="T70" fmla="*/ 39 w 314"/>
                  <a:gd name="T71" fmla="*/ 172 h 206"/>
                  <a:gd name="T72" fmla="*/ 36 w 314"/>
                  <a:gd name="T73" fmla="*/ 180 h 206"/>
                  <a:gd name="T74" fmla="*/ 43 w 314"/>
                  <a:gd name="T75" fmla="*/ 191 h 206"/>
                  <a:gd name="T76" fmla="*/ 52 w 314"/>
                  <a:gd name="T77" fmla="*/ 191 h 206"/>
                  <a:gd name="T78" fmla="*/ 58 w 314"/>
                  <a:gd name="T79" fmla="*/ 180 h 206"/>
                  <a:gd name="T80" fmla="*/ 55 w 314"/>
                  <a:gd name="T81" fmla="*/ 172 h 206"/>
                  <a:gd name="T82" fmla="*/ 48 w 314"/>
                  <a:gd name="T83" fmla="*/ 169 h 206"/>
                  <a:gd name="T84" fmla="*/ 259 w 314"/>
                  <a:gd name="T85" fmla="*/ 170 h 206"/>
                  <a:gd name="T86" fmla="*/ 253 w 314"/>
                  <a:gd name="T87" fmla="*/ 180 h 206"/>
                  <a:gd name="T88" fmla="*/ 256 w 314"/>
                  <a:gd name="T89" fmla="*/ 189 h 206"/>
                  <a:gd name="T90" fmla="*/ 264 w 314"/>
                  <a:gd name="T91" fmla="*/ 192 h 206"/>
                  <a:gd name="T92" fmla="*/ 274 w 314"/>
                  <a:gd name="T93" fmla="*/ 184 h 206"/>
                  <a:gd name="T94" fmla="*/ 274 w 314"/>
                  <a:gd name="T95" fmla="*/ 176 h 206"/>
                  <a:gd name="T96" fmla="*/ 264 w 314"/>
                  <a:gd name="T97" fmla="*/ 16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4" h="206">
                    <a:moveTo>
                      <a:pt x="308" y="69"/>
                    </a:moveTo>
                    <a:lnTo>
                      <a:pt x="272" y="85"/>
                    </a:lnTo>
                    <a:lnTo>
                      <a:pt x="272" y="156"/>
                    </a:lnTo>
                    <a:lnTo>
                      <a:pt x="272" y="156"/>
                    </a:lnTo>
                    <a:lnTo>
                      <a:pt x="276" y="157"/>
                    </a:lnTo>
                    <a:lnTo>
                      <a:pt x="279" y="159"/>
                    </a:lnTo>
                    <a:lnTo>
                      <a:pt x="282" y="162"/>
                    </a:lnTo>
                    <a:lnTo>
                      <a:pt x="285" y="165"/>
                    </a:lnTo>
                    <a:lnTo>
                      <a:pt x="287" y="168"/>
                    </a:lnTo>
                    <a:lnTo>
                      <a:pt x="289" y="172"/>
                    </a:lnTo>
                    <a:lnTo>
                      <a:pt x="290" y="176"/>
                    </a:lnTo>
                    <a:lnTo>
                      <a:pt x="290" y="180"/>
                    </a:lnTo>
                    <a:lnTo>
                      <a:pt x="290" y="180"/>
                    </a:lnTo>
                    <a:lnTo>
                      <a:pt x="289" y="186"/>
                    </a:lnTo>
                    <a:lnTo>
                      <a:pt x="288" y="191"/>
                    </a:lnTo>
                    <a:lnTo>
                      <a:pt x="286" y="195"/>
                    </a:lnTo>
                    <a:lnTo>
                      <a:pt x="282" y="199"/>
                    </a:lnTo>
                    <a:lnTo>
                      <a:pt x="279" y="202"/>
                    </a:lnTo>
                    <a:lnTo>
                      <a:pt x="274" y="204"/>
                    </a:lnTo>
                    <a:lnTo>
                      <a:pt x="270" y="206"/>
                    </a:lnTo>
                    <a:lnTo>
                      <a:pt x="264" y="206"/>
                    </a:lnTo>
                    <a:lnTo>
                      <a:pt x="264" y="206"/>
                    </a:lnTo>
                    <a:lnTo>
                      <a:pt x="258" y="206"/>
                    </a:lnTo>
                    <a:lnTo>
                      <a:pt x="254" y="204"/>
                    </a:lnTo>
                    <a:lnTo>
                      <a:pt x="249" y="202"/>
                    </a:lnTo>
                    <a:lnTo>
                      <a:pt x="245" y="199"/>
                    </a:lnTo>
                    <a:lnTo>
                      <a:pt x="242" y="195"/>
                    </a:lnTo>
                    <a:lnTo>
                      <a:pt x="240" y="191"/>
                    </a:lnTo>
                    <a:lnTo>
                      <a:pt x="238" y="186"/>
                    </a:lnTo>
                    <a:lnTo>
                      <a:pt x="238" y="180"/>
                    </a:lnTo>
                    <a:lnTo>
                      <a:pt x="238" y="180"/>
                    </a:lnTo>
                    <a:lnTo>
                      <a:pt x="238" y="176"/>
                    </a:lnTo>
                    <a:lnTo>
                      <a:pt x="239" y="172"/>
                    </a:lnTo>
                    <a:lnTo>
                      <a:pt x="241" y="168"/>
                    </a:lnTo>
                    <a:lnTo>
                      <a:pt x="243" y="165"/>
                    </a:lnTo>
                    <a:lnTo>
                      <a:pt x="246" y="162"/>
                    </a:lnTo>
                    <a:lnTo>
                      <a:pt x="249" y="159"/>
                    </a:lnTo>
                    <a:lnTo>
                      <a:pt x="252" y="157"/>
                    </a:lnTo>
                    <a:lnTo>
                      <a:pt x="256" y="156"/>
                    </a:lnTo>
                    <a:lnTo>
                      <a:pt x="256" y="147"/>
                    </a:lnTo>
                    <a:lnTo>
                      <a:pt x="55" y="147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59" y="157"/>
                    </a:lnTo>
                    <a:lnTo>
                      <a:pt x="62" y="159"/>
                    </a:lnTo>
                    <a:lnTo>
                      <a:pt x="65" y="162"/>
                    </a:lnTo>
                    <a:lnTo>
                      <a:pt x="68" y="165"/>
                    </a:lnTo>
                    <a:lnTo>
                      <a:pt x="70" y="168"/>
                    </a:lnTo>
                    <a:lnTo>
                      <a:pt x="72" y="172"/>
                    </a:lnTo>
                    <a:lnTo>
                      <a:pt x="73" y="176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6"/>
                    </a:lnTo>
                    <a:lnTo>
                      <a:pt x="71" y="191"/>
                    </a:lnTo>
                    <a:lnTo>
                      <a:pt x="69" y="195"/>
                    </a:lnTo>
                    <a:lnTo>
                      <a:pt x="66" y="199"/>
                    </a:lnTo>
                    <a:lnTo>
                      <a:pt x="62" y="202"/>
                    </a:lnTo>
                    <a:lnTo>
                      <a:pt x="58" y="204"/>
                    </a:lnTo>
                    <a:lnTo>
                      <a:pt x="53" y="206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2" y="206"/>
                    </a:lnTo>
                    <a:lnTo>
                      <a:pt x="37" y="204"/>
                    </a:lnTo>
                    <a:lnTo>
                      <a:pt x="32" y="202"/>
                    </a:lnTo>
                    <a:lnTo>
                      <a:pt x="29" y="199"/>
                    </a:lnTo>
                    <a:lnTo>
                      <a:pt x="26" y="195"/>
                    </a:lnTo>
                    <a:lnTo>
                      <a:pt x="23" y="191"/>
                    </a:lnTo>
                    <a:lnTo>
                      <a:pt x="22" y="186"/>
                    </a:lnTo>
                    <a:lnTo>
                      <a:pt x="21" y="180"/>
                    </a:lnTo>
                    <a:lnTo>
                      <a:pt x="21" y="180"/>
                    </a:lnTo>
                    <a:lnTo>
                      <a:pt x="22" y="176"/>
                    </a:lnTo>
                    <a:lnTo>
                      <a:pt x="23" y="172"/>
                    </a:lnTo>
                    <a:lnTo>
                      <a:pt x="24" y="168"/>
                    </a:lnTo>
                    <a:lnTo>
                      <a:pt x="26" y="165"/>
                    </a:lnTo>
                    <a:lnTo>
                      <a:pt x="29" y="162"/>
                    </a:lnTo>
                    <a:lnTo>
                      <a:pt x="32" y="159"/>
                    </a:lnTo>
                    <a:lnTo>
                      <a:pt x="36" y="157"/>
                    </a:lnTo>
                    <a:lnTo>
                      <a:pt x="39" y="156"/>
                    </a:lnTo>
                    <a:lnTo>
                      <a:pt x="39" y="48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158" y="109"/>
                    </a:lnTo>
                    <a:lnTo>
                      <a:pt x="299" y="49"/>
                    </a:lnTo>
                    <a:lnTo>
                      <a:pt x="299" y="49"/>
                    </a:lnTo>
                    <a:lnTo>
                      <a:pt x="303" y="48"/>
                    </a:lnTo>
                    <a:lnTo>
                      <a:pt x="307" y="49"/>
                    </a:lnTo>
                    <a:lnTo>
                      <a:pt x="311" y="51"/>
                    </a:lnTo>
                    <a:lnTo>
                      <a:pt x="314" y="54"/>
                    </a:lnTo>
                    <a:lnTo>
                      <a:pt x="314" y="54"/>
                    </a:lnTo>
                    <a:lnTo>
                      <a:pt x="314" y="59"/>
                    </a:lnTo>
                    <a:lnTo>
                      <a:pt x="314" y="63"/>
                    </a:lnTo>
                    <a:lnTo>
                      <a:pt x="311" y="66"/>
                    </a:lnTo>
                    <a:lnTo>
                      <a:pt x="308" y="69"/>
                    </a:lnTo>
                    <a:lnTo>
                      <a:pt x="308" y="69"/>
                    </a:lnTo>
                    <a:close/>
                    <a:moveTo>
                      <a:pt x="48" y="169"/>
                    </a:moveTo>
                    <a:lnTo>
                      <a:pt x="48" y="169"/>
                    </a:lnTo>
                    <a:lnTo>
                      <a:pt x="43" y="170"/>
                    </a:lnTo>
                    <a:lnTo>
                      <a:pt x="39" y="172"/>
                    </a:lnTo>
                    <a:lnTo>
                      <a:pt x="37" y="176"/>
                    </a:lnTo>
                    <a:lnTo>
                      <a:pt x="36" y="180"/>
                    </a:lnTo>
                    <a:lnTo>
                      <a:pt x="36" y="180"/>
                    </a:lnTo>
                    <a:lnTo>
                      <a:pt x="37" y="184"/>
                    </a:lnTo>
                    <a:lnTo>
                      <a:pt x="39" y="189"/>
                    </a:lnTo>
                    <a:lnTo>
                      <a:pt x="43" y="191"/>
                    </a:lnTo>
                    <a:lnTo>
                      <a:pt x="48" y="192"/>
                    </a:lnTo>
                    <a:lnTo>
                      <a:pt x="48" y="192"/>
                    </a:lnTo>
                    <a:lnTo>
                      <a:pt x="52" y="191"/>
                    </a:lnTo>
                    <a:lnTo>
                      <a:pt x="55" y="189"/>
                    </a:lnTo>
                    <a:lnTo>
                      <a:pt x="58" y="184"/>
                    </a:lnTo>
                    <a:lnTo>
                      <a:pt x="58" y="180"/>
                    </a:lnTo>
                    <a:lnTo>
                      <a:pt x="58" y="180"/>
                    </a:lnTo>
                    <a:lnTo>
                      <a:pt x="58" y="176"/>
                    </a:lnTo>
                    <a:lnTo>
                      <a:pt x="55" y="172"/>
                    </a:lnTo>
                    <a:lnTo>
                      <a:pt x="52" y="170"/>
                    </a:lnTo>
                    <a:lnTo>
                      <a:pt x="48" y="169"/>
                    </a:lnTo>
                    <a:lnTo>
                      <a:pt x="48" y="169"/>
                    </a:lnTo>
                    <a:close/>
                    <a:moveTo>
                      <a:pt x="264" y="169"/>
                    </a:moveTo>
                    <a:lnTo>
                      <a:pt x="264" y="169"/>
                    </a:lnTo>
                    <a:lnTo>
                      <a:pt x="259" y="170"/>
                    </a:lnTo>
                    <a:lnTo>
                      <a:pt x="256" y="172"/>
                    </a:lnTo>
                    <a:lnTo>
                      <a:pt x="253" y="176"/>
                    </a:lnTo>
                    <a:lnTo>
                      <a:pt x="253" y="180"/>
                    </a:lnTo>
                    <a:lnTo>
                      <a:pt x="253" y="180"/>
                    </a:lnTo>
                    <a:lnTo>
                      <a:pt x="253" y="184"/>
                    </a:lnTo>
                    <a:lnTo>
                      <a:pt x="256" y="189"/>
                    </a:lnTo>
                    <a:lnTo>
                      <a:pt x="259" y="191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9" y="191"/>
                    </a:lnTo>
                    <a:lnTo>
                      <a:pt x="272" y="189"/>
                    </a:lnTo>
                    <a:lnTo>
                      <a:pt x="274" y="184"/>
                    </a:lnTo>
                    <a:lnTo>
                      <a:pt x="275" y="180"/>
                    </a:lnTo>
                    <a:lnTo>
                      <a:pt x="275" y="180"/>
                    </a:lnTo>
                    <a:lnTo>
                      <a:pt x="274" y="176"/>
                    </a:lnTo>
                    <a:lnTo>
                      <a:pt x="272" y="172"/>
                    </a:lnTo>
                    <a:lnTo>
                      <a:pt x="269" y="170"/>
                    </a:lnTo>
                    <a:lnTo>
                      <a:pt x="264" y="169"/>
                    </a:lnTo>
                    <a:lnTo>
                      <a:pt x="264" y="16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6" name="Freeform 283"/>
              <p:cNvSpPr>
                <a:spLocks/>
              </p:cNvSpPr>
              <p:nvPr/>
            </p:nvSpPr>
            <p:spPr bwMode="auto">
              <a:xfrm>
                <a:off x="2009" y="2237"/>
                <a:ext cx="49" cy="50"/>
              </a:xfrm>
              <a:custGeom>
                <a:avLst/>
                <a:gdLst>
                  <a:gd name="T0" fmla="*/ 49 w 49"/>
                  <a:gd name="T1" fmla="*/ 25 h 50"/>
                  <a:gd name="T2" fmla="*/ 49 w 49"/>
                  <a:gd name="T3" fmla="*/ 25 h 50"/>
                  <a:gd name="T4" fmla="*/ 49 w 49"/>
                  <a:gd name="T5" fmla="*/ 30 h 50"/>
                  <a:gd name="T6" fmla="*/ 48 w 49"/>
                  <a:gd name="T7" fmla="*/ 34 h 50"/>
                  <a:gd name="T8" fmla="*/ 45 w 49"/>
                  <a:gd name="T9" fmla="*/ 39 h 50"/>
                  <a:gd name="T10" fmla="*/ 42 w 49"/>
                  <a:gd name="T11" fmla="*/ 42 h 50"/>
                  <a:gd name="T12" fmla="*/ 39 w 49"/>
                  <a:gd name="T13" fmla="*/ 45 h 50"/>
                  <a:gd name="T14" fmla="*/ 35 w 49"/>
                  <a:gd name="T15" fmla="*/ 47 h 50"/>
                  <a:gd name="T16" fmla="*/ 30 w 49"/>
                  <a:gd name="T17" fmla="*/ 50 h 50"/>
                  <a:gd name="T18" fmla="*/ 25 w 49"/>
                  <a:gd name="T19" fmla="*/ 50 h 50"/>
                  <a:gd name="T20" fmla="*/ 25 w 49"/>
                  <a:gd name="T21" fmla="*/ 50 h 50"/>
                  <a:gd name="T22" fmla="*/ 20 w 49"/>
                  <a:gd name="T23" fmla="*/ 50 h 50"/>
                  <a:gd name="T24" fmla="*/ 15 w 49"/>
                  <a:gd name="T25" fmla="*/ 47 h 50"/>
                  <a:gd name="T26" fmla="*/ 10 w 49"/>
                  <a:gd name="T27" fmla="*/ 45 h 50"/>
                  <a:gd name="T28" fmla="*/ 7 w 49"/>
                  <a:gd name="T29" fmla="*/ 42 h 50"/>
                  <a:gd name="T30" fmla="*/ 4 w 49"/>
                  <a:gd name="T31" fmla="*/ 39 h 50"/>
                  <a:gd name="T32" fmla="*/ 1 w 49"/>
                  <a:gd name="T33" fmla="*/ 34 h 50"/>
                  <a:gd name="T34" fmla="*/ 0 w 49"/>
                  <a:gd name="T35" fmla="*/ 30 h 50"/>
                  <a:gd name="T36" fmla="*/ 0 w 49"/>
                  <a:gd name="T37" fmla="*/ 25 h 50"/>
                  <a:gd name="T38" fmla="*/ 0 w 49"/>
                  <a:gd name="T39" fmla="*/ 25 h 50"/>
                  <a:gd name="T40" fmla="*/ 0 w 49"/>
                  <a:gd name="T41" fmla="*/ 20 h 50"/>
                  <a:gd name="T42" fmla="*/ 1 w 49"/>
                  <a:gd name="T43" fmla="*/ 15 h 50"/>
                  <a:gd name="T44" fmla="*/ 4 w 49"/>
                  <a:gd name="T45" fmla="*/ 10 h 50"/>
                  <a:gd name="T46" fmla="*/ 7 w 49"/>
                  <a:gd name="T47" fmla="*/ 7 h 50"/>
                  <a:gd name="T48" fmla="*/ 10 w 49"/>
                  <a:gd name="T49" fmla="*/ 4 h 50"/>
                  <a:gd name="T50" fmla="*/ 15 w 49"/>
                  <a:gd name="T51" fmla="*/ 1 h 50"/>
                  <a:gd name="T52" fmla="*/ 20 w 49"/>
                  <a:gd name="T53" fmla="*/ 0 h 50"/>
                  <a:gd name="T54" fmla="*/ 25 w 49"/>
                  <a:gd name="T55" fmla="*/ 0 h 50"/>
                  <a:gd name="T56" fmla="*/ 25 w 49"/>
                  <a:gd name="T57" fmla="*/ 0 h 50"/>
                  <a:gd name="T58" fmla="*/ 30 w 49"/>
                  <a:gd name="T59" fmla="*/ 0 h 50"/>
                  <a:gd name="T60" fmla="*/ 35 w 49"/>
                  <a:gd name="T61" fmla="*/ 1 h 50"/>
                  <a:gd name="T62" fmla="*/ 39 w 49"/>
                  <a:gd name="T63" fmla="*/ 4 h 50"/>
                  <a:gd name="T64" fmla="*/ 42 w 49"/>
                  <a:gd name="T65" fmla="*/ 7 h 50"/>
                  <a:gd name="T66" fmla="*/ 45 w 49"/>
                  <a:gd name="T67" fmla="*/ 10 h 50"/>
                  <a:gd name="T68" fmla="*/ 48 w 49"/>
                  <a:gd name="T69" fmla="*/ 15 h 50"/>
                  <a:gd name="T70" fmla="*/ 49 w 49"/>
                  <a:gd name="T71" fmla="*/ 20 h 50"/>
                  <a:gd name="T72" fmla="*/ 49 w 49"/>
                  <a:gd name="T73" fmla="*/ 25 h 50"/>
                  <a:gd name="T74" fmla="*/ 49 w 49"/>
                  <a:gd name="T7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50">
                    <a:moveTo>
                      <a:pt x="49" y="25"/>
                    </a:moveTo>
                    <a:lnTo>
                      <a:pt x="49" y="25"/>
                    </a:lnTo>
                    <a:lnTo>
                      <a:pt x="49" y="30"/>
                    </a:lnTo>
                    <a:lnTo>
                      <a:pt x="48" y="34"/>
                    </a:lnTo>
                    <a:lnTo>
                      <a:pt x="45" y="39"/>
                    </a:lnTo>
                    <a:lnTo>
                      <a:pt x="42" y="42"/>
                    </a:lnTo>
                    <a:lnTo>
                      <a:pt x="39" y="45"/>
                    </a:lnTo>
                    <a:lnTo>
                      <a:pt x="35" y="47"/>
                    </a:lnTo>
                    <a:lnTo>
                      <a:pt x="30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10" y="45"/>
                    </a:lnTo>
                    <a:lnTo>
                      <a:pt x="7" y="42"/>
                    </a:lnTo>
                    <a:lnTo>
                      <a:pt x="4" y="39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2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7" name="Freeform 284"/>
              <p:cNvSpPr>
                <a:spLocks/>
              </p:cNvSpPr>
              <p:nvPr/>
            </p:nvSpPr>
            <p:spPr bwMode="auto">
              <a:xfrm>
                <a:off x="2054" y="2278"/>
                <a:ext cx="204" cy="57"/>
              </a:xfrm>
              <a:custGeom>
                <a:avLst/>
                <a:gdLst>
                  <a:gd name="T0" fmla="*/ 196 w 204"/>
                  <a:gd name="T1" fmla="*/ 48 h 57"/>
                  <a:gd name="T2" fmla="*/ 196 w 204"/>
                  <a:gd name="T3" fmla="*/ 48 h 57"/>
                  <a:gd name="T4" fmla="*/ 198 w 204"/>
                  <a:gd name="T5" fmla="*/ 47 h 57"/>
                  <a:gd name="T6" fmla="*/ 200 w 204"/>
                  <a:gd name="T7" fmla="*/ 45 h 57"/>
                  <a:gd name="T8" fmla="*/ 203 w 204"/>
                  <a:gd name="T9" fmla="*/ 39 h 57"/>
                  <a:gd name="T10" fmla="*/ 204 w 204"/>
                  <a:gd name="T11" fmla="*/ 34 h 57"/>
                  <a:gd name="T12" fmla="*/ 204 w 204"/>
                  <a:gd name="T13" fmla="*/ 31 h 57"/>
                  <a:gd name="T14" fmla="*/ 203 w 204"/>
                  <a:gd name="T15" fmla="*/ 28 h 57"/>
                  <a:gd name="T16" fmla="*/ 203 w 204"/>
                  <a:gd name="T17" fmla="*/ 28 h 57"/>
                  <a:gd name="T18" fmla="*/ 202 w 204"/>
                  <a:gd name="T19" fmla="*/ 25 h 57"/>
                  <a:gd name="T20" fmla="*/ 200 w 204"/>
                  <a:gd name="T21" fmla="*/ 23 h 57"/>
                  <a:gd name="T22" fmla="*/ 195 w 204"/>
                  <a:gd name="T23" fmla="*/ 20 h 57"/>
                  <a:gd name="T24" fmla="*/ 189 w 204"/>
                  <a:gd name="T25" fmla="*/ 19 h 57"/>
                  <a:gd name="T26" fmla="*/ 186 w 204"/>
                  <a:gd name="T27" fmla="*/ 20 h 57"/>
                  <a:gd name="T28" fmla="*/ 183 w 204"/>
                  <a:gd name="T29" fmla="*/ 20 h 57"/>
                  <a:gd name="T30" fmla="*/ 101 w 204"/>
                  <a:gd name="T31" fmla="*/ 57 h 57"/>
                  <a:gd name="T32" fmla="*/ 101 w 204"/>
                  <a:gd name="T33" fmla="*/ 57 h 57"/>
                  <a:gd name="T34" fmla="*/ 31 w 204"/>
                  <a:gd name="T35" fmla="*/ 4 h 57"/>
                  <a:gd name="T36" fmla="*/ 31 w 204"/>
                  <a:gd name="T37" fmla="*/ 4 h 57"/>
                  <a:gd name="T38" fmla="*/ 28 w 204"/>
                  <a:gd name="T39" fmla="*/ 2 h 57"/>
                  <a:gd name="T40" fmla="*/ 24 w 204"/>
                  <a:gd name="T41" fmla="*/ 0 h 57"/>
                  <a:gd name="T42" fmla="*/ 21 w 204"/>
                  <a:gd name="T43" fmla="*/ 0 h 57"/>
                  <a:gd name="T44" fmla="*/ 17 w 204"/>
                  <a:gd name="T45" fmla="*/ 0 h 57"/>
                  <a:gd name="T46" fmla="*/ 14 w 204"/>
                  <a:gd name="T47" fmla="*/ 1 h 57"/>
                  <a:gd name="T48" fmla="*/ 10 w 204"/>
                  <a:gd name="T49" fmla="*/ 2 h 57"/>
                  <a:gd name="T50" fmla="*/ 8 w 204"/>
                  <a:gd name="T51" fmla="*/ 4 h 57"/>
                  <a:gd name="T52" fmla="*/ 4 w 204"/>
                  <a:gd name="T53" fmla="*/ 7 h 57"/>
                  <a:gd name="T54" fmla="*/ 4 w 204"/>
                  <a:gd name="T55" fmla="*/ 7 h 57"/>
                  <a:gd name="T56" fmla="*/ 2 w 204"/>
                  <a:gd name="T57" fmla="*/ 11 h 57"/>
                  <a:gd name="T58" fmla="*/ 1 w 204"/>
                  <a:gd name="T59" fmla="*/ 15 h 57"/>
                  <a:gd name="T60" fmla="*/ 0 w 204"/>
                  <a:gd name="T61" fmla="*/ 18 h 57"/>
                  <a:gd name="T62" fmla="*/ 0 w 204"/>
                  <a:gd name="T63" fmla="*/ 22 h 57"/>
                  <a:gd name="T64" fmla="*/ 1 w 204"/>
                  <a:gd name="T65" fmla="*/ 25 h 57"/>
                  <a:gd name="T66" fmla="*/ 3 w 204"/>
                  <a:gd name="T67" fmla="*/ 28 h 57"/>
                  <a:gd name="T68" fmla="*/ 6 w 204"/>
                  <a:gd name="T69" fmla="*/ 31 h 57"/>
                  <a:gd name="T70" fmla="*/ 9 w 204"/>
                  <a:gd name="T71" fmla="*/ 3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57">
                    <a:moveTo>
                      <a:pt x="196" y="48"/>
                    </a:moveTo>
                    <a:lnTo>
                      <a:pt x="196" y="48"/>
                    </a:lnTo>
                    <a:lnTo>
                      <a:pt x="198" y="47"/>
                    </a:lnTo>
                    <a:lnTo>
                      <a:pt x="200" y="45"/>
                    </a:lnTo>
                    <a:lnTo>
                      <a:pt x="203" y="39"/>
                    </a:lnTo>
                    <a:lnTo>
                      <a:pt x="204" y="34"/>
                    </a:lnTo>
                    <a:lnTo>
                      <a:pt x="204" y="31"/>
                    </a:lnTo>
                    <a:lnTo>
                      <a:pt x="203" y="28"/>
                    </a:lnTo>
                    <a:lnTo>
                      <a:pt x="203" y="28"/>
                    </a:lnTo>
                    <a:lnTo>
                      <a:pt x="202" y="25"/>
                    </a:lnTo>
                    <a:lnTo>
                      <a:pt x="200" y="23"/>
                    </a:lnTo>
                    <a:lnTo>
                      <a:pt x="195" y="20"/>
                    </a:lnTo>
                    <a:lnTo>
                      <a:pt x="189" y="19"/>
                    </a:lnTo>
                    <a:lnTo>
                      <a:pt x="186" y="20"/>
                    </a:lnTo>
                    <a:lnTo>
                      <a:pt x="183" y="20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1" y="25"/>
                    </a:lnTo>
                    <a:lnTo>
                      <a:pt x="3" y="28"/>
                    </a:lnTo>
                    <a:lnTo>
                      <a:pt x="6" y="31"/>
                    </a:lnTo>
                    <a:lnTo>
                      <a:pt x="9" y="3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8" name="Freeform 285"/>
              <p:cNvSpPr>
                <a:spLocks noEditPoints="1"/>
              </p:cNvSpPr>
              <p:nvPr/>
            </p:nvSpPr>
            <p:spPr bwMode="auto">
              <a:xfrm>
                <a:off x="96" y="250"/>
                <a:ext cx="187" cy="261"/>
              </a:xfrm>
              <a:custGeom>
                <a:avLst/>
                <a:gdLst>
                  <a:gd name="T0" fmla="*/ 124 w 187"/>
                  <a:gd name="T1" fmla="*/ 27 h 261"/>
                  <a:gd name="T2" fmla="*/ 122 w 187"/>
                  <a:gd name="T3" fmla="*/ 37 h 261"/>
                  <a:gd name="T4" fmla="*/ 115 w 187"/>
                  <a:gd name="T5" fmla="*/ 45 h 261"/>
                  <a:gd name="T6" fmla="*/ 107 w 187"/>
                  <a:gd name="T7" fmla="*/ 52 h 261"/>
                  <a:gd name="T8" fmla="*/ 97 w 187"/>
                  <a:gd name="T9" fmla="*/ 54 h 261"/>
                  <a:gd name="T10" fmla="*/ 92 w 187"/>
                  <a:gd name="T11" fmla="*/ 53 h 261"/>
                  <a:gd name="T12" fmla="*/ 82 w 187"/>
                  <a:gd name="T13" fmla="*/ 48 h 261"/>
                  <a:gd name="T14" fmla="*/ 75 w 187"/>
                  <a:gd name="T15" fmla="*/ 41 h 261"/>
                  <a:gd name="T16" fmla="*/ 71 w 187"/>
                  <a:gd name="T17" fmla="*/ 32 h 261"/>
                  <a:gd name="T18" fmla="*/ 70 w 187"/>
                  <a:gd name="T19" fmla="*/ 27 h 261"/>
                  <a:gd name="T20" fmla="*/ 72 w 187"/>
                  <a:gd name="T21" fmla="*/ 17 h 261"/>
                  <a:gd name="T22" fmla="*/ 78 w 187"/>
                  <a:gd name="T23" fmla="*/ 8 h 261"/>
                  <a:gd name="T24" fmla="*/ 87 w 187"/>
                  <a:gd name="T25" fmla="*/ 2 h 261"/>
                  <a:gd name="T26" fmla="*/ 97 w 187"/>
                  <a:gd name="T27" fmla="*/ 0 h 261"/>
                  <a:gd name="T28" fmla="*/ 102 w 187"/>
                  <a:gd name="T29" fmla="*/ 1 h 261"/>
                  <a:gd name="T30" fmla="*/ 112 w 187"/>
                  <a:gd name="T31" fmla="*/ 4 h 261"/>
                  <a:gd name="T32" fmla="*/ 119 w 187"/>
                  <a:gd name="T33" fmla="*/ 11 h 261"/>
                  <a:gd name="T34" fmla="*/ 123 w 187"/>
                  <a:gd name="T35" fmla="*/ 22 h 261"/>
                  <a:gd name="T36" fmla="*/ 124 w 187"/>
                  <a:gd name="T37" fmla="*/ 27 h 261"/>
                  <a:gd name="T38" fmla="*/ 187 w 187"/>
                  <a:gd name="T39" fmla="*/ 243 h 261"/>
                  <a:gd name="T40" fmla="*/ 146 w 187"/>
                  <a:gd name="T41" fmla="*/ 152 h 261"/>
                  <a:gd name="T42" fmla="*/ 97 w 187"/>
                  <a:gd name="T43" fmla="*/ 88 h 261"/>
                  <a:gd name="T44" fmla="*/ 97 w 187"/>
                  <a:gd name="T45" fmla="*/ 79 h 261"/>
                  <a:gd name="T46" fmla="*/ 92 w 187"/>
                  <a:gd name="T47" fmla="*/ 69 h 261"/>
                  <a:gd name="T48" fmla="*/ 81 w 187"/>
                  <a:gd name="T49" fmla="*/ 63 h 261"/>
                  <a:gd name="T50" fmla="*/ 68 w 187"/>
                  <a:gd name="T51" fmla="*/ 63 h 261"/>
                  <a:gd name="T52" fmla="*/ 62 w 187"/>
                  <a:gd name="T53" fmla="*/ 65 h 261"/>
                  <a:gd name="T54" fmla="*/ 2 w 187"/>
                  <a:gd name="T55" fmla="*/ 162 h 261"/>
                  <a:gd name="T56" fmla="*/ 3 w 187"/>
                  <a:gd name="T57" fmla="*/ 166 h 261"/>
                  <a:gd name="T58" fmla="*/ 9 w 187"/>
                  <a:gd name="T59" fmla="*/ 172 h 261"/>
                  <a:gd name="T60" fmla="*/ 15 w 187"/>
                  <a:gd name="T61" fmla="*/ 173 h 261"/>
                  <a:gd name="T62" fmla="*/ 15 w 187"/>
                  <a:gd name="T63" fmla="*/ 173 h 261"/>
                  <a:gd name="T64" fmla="*/ 23 w 187"/>
                  <a:gd name="T65" fmla="*/ 170 h 261"/>
                  <a:gd name="T66" fmla="*/ 27 w 187"/>
                  <a:gd name="T67" fmla="*/ 161 h 261"/>
                  <a:gd name="T68" fmla="*/ 25 w 187"/>
                  <a:gd name="T69" fmla="*/ 107 h 261"/>
                  <a:gd name="T70" fmla="*/ 37 w 187"/>
                  <a:gd name="T71" fmla="*/ 159 h 261"/>
                  <a:gd name="T72" fmla="*/ 37 w 187"/>
                  <a:gd name="T73" fmla="*/ 164 h 261"/>
                  <a:gd name="T74" fmla="*/ 39 w 187"/>
                  <a:gd name="T75" fmla="*/ 174 h 261"/>
                  <a:gd name="T76" fmla="*/ 45 w 187"/>
                  <a:gd name="T77" fmla="*/ 181 h 261"/>
                  <a:gd name="T78" fmla="*/ 54 w 187"/>
                  <a:gd name="T79" fmla="*/ 185 h 261"/>
                  <a:gd name="T80" fmla="*/ 125 w 187"/>
                  <a:gd name="T81" fmla="*/ 185 h 261"/>
                  <a:gd name="T82" fmla="*/ 155 w 187"/>
                  <a:gd name="T83" fmla="*/ 252 h 261"/>
                  <a:gd name="T84" fmla="*/ 158 w 187"/>
                  <a:gd name="T85" fmla="*/ 255 h 261"/>
                  <a:gd name="T86" fmla="*/ 162 w 187"/>
                  <a:gd name="T87" fmla="*/ 259 h 261"/>
                  <a:gd name="T88" fmla="*/ 168 w 187"/>
                  <a:gd name="T89" fmla="*/ 261 h 261"/>
                  <a:gd name="T90" fmla="*/ 175 w 187"/>
                  <a:gd name="T91" fmla="*/ 261 h 261"/>
                  <a:gd name="T92" fmla="*/ 178 w 187"/>
                  <a:gd name="T93" fmla="*/ 260 h 261"/>
                  <a:gd name="T94" fmla="*/ 185 w 187"/>
                  <a:gd name="T95" fmla="*/ 253 h 261"/>
                  <a:gd name="T96" fmla="*/ 187 w 187"/>
                  <a:gd name="T97" fmla="*/ 243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7" h="261">
                    <a:moveTo>
                      <a:pt x="124" y="27"/>
                    </a:moveTo>
                    <a:lnTo>
                      <a:pt x="124" y="27"/>
                    </a:lnTo>
                    <a:lnTo>
                      <a:pt x="123" y="32"/>
                    </a:lnTo>
                    <a:lnTo>
                      <a:pt x="122" y="37"/>
                    </a:lnTo>
                    <a:lnTo>
                      <a:pt x="119" y="41"/>
                    </a:lnTo>
                    <a:lnTo>
                      <a:pt x="115" y="45"/>
                    </a:lnTo>
                    <a:lnTo>
                      <a:pt x="112" y="48"/>
                    </a:lnTo>
                    <a:lnTo>
                      <a:pt x="107" y="52"/>
                    </a:lnTo>
                    <a:lnTo>
                      <a:pt x="102" y="53"/>
                    </a:lnTo>
                    <a:lnTo>
                      <a:pt x="97" y="54"/>
                    </a:lnTo>
                    <a:lnTo>
                      <a:pt x="97" y="54"/>
                    </a:lnTo>
                    <a:lnTo>
                      <a:pt x="92" y="53"/>
                    </a:lnTo>
                    <a:lnTo>
                      <a:pt x="87" y="52"/>
                    </a:lnTo>
                    <a:lnTo>
                      <a:pt x="82" y="48"/>
                    </a:lnTo>
                    <a:lnTo>
                      <a:pt x="78" y="45"/>
                    </a:lnTo>
                    <a:lnTo>
                      <a:pt x="75" y="41"/>
                    </a:lnTo>
                    <a:lnTo>
                      <a:pt x="72" y="37"/>
                    </a:lnTo>
                    <a:lnTo>
                      <a:pt x="71" y="32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1" y="22"/>
                    </a:lnTo>
                    <a:lnTo>
                      <a:pt x="72" y="17"/>
                    </a:lnTo>
                    <a:lnTo>
                      <a:pt x="75" y="11"/>
                    </a:lnTo>
                    <a:lnTo>
                      <a:pt x="78" y="8"/>
                    </a:lnTo>
                    <a:lnTo>
                      <a:pt x="82" y="4"/>
                    </a:lnTo>
                    <a:lnTo>
                      <a:pt x="87" y="2"/>
                    </a:lnTo>
                    <a:lnTo>
                      <a:pt x="92" y="1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102" y="1"/>
                    </a:lnTo>
                    <a:lnTo>
                      <a:pt x="107" y="2"/>
                    </a:lnTo>
                    <a:lnTo>
                      <a:pt x="112" y="4"/>
                    </a:lnTo>
                    <a:lnTo>
                      <a:pt x="115" y="8"/>
                    </a:lnTo>
                    <a:lnTo>
                      <a:pt x="119" y="11"/>
                    </a:lnTo>
                    <a:lnTo>
                      <a:pt x="122" y="17"/>
                    </a:lnTo>
                    <a:lnTo>
                      <a:pt x="123" y="22"/>
                    </a:lnTo>
                    <a:lnTo>
                      <a:pt x="124" y="27"/>
                    </a:lnTo>
                    <a:lnTo>
                      <a:pt x="124" y="27"/>
                    </a:lnTo>
                    <a:close/>
                    <a:moveTo>
                      <a:pt x="187" y="243"/>
                    </a:moveTo>
                    <a:lnTo>
                      <a:pt x="187" y="243"/>
                    </a:lnTo>
                    <a:lnTo>
                      <a:pt x="186" y="238"/>
                    </a:lnTo>
                    <a:lnTo>
                      <a:pt x="146" y="152"/>
                    </a:lnTo>
                    <a:lnTo>
                      <a:pt x="85" y="152"/>
                    </a:lnTo>
                    <a:lnTo>
                      <a:pt x="97" y="88"/>
                    </a:lnTo>
                    <a:lnTo>
                      <a:pt x="97" y="88"/>
                    </a:lnTo>
                    <a:lnTo>
                      <a:pt x="97" y="79"/>
                    </a:lnTo>
                    <a:lnTo>
                      <a:pt x="96" y="73"/>
                    </a:lnTo>
                    <a:lnTo>
                      <a:pt x="92" y="69"/>
                    </a:lnTo>
                    <a:lnTo>
                      <a:pt x="88" y="65"/>
                    </a:lnTo>
                    <a:lnTo>
                      <a:pt x="81" y="63"/>
                    </a:lnTo>
                    <a:lnTo>
                      <a:pt x="75" y="63"/>
                    </a:lnTo>
                    <a:lnTo>
                      <a:pt x="68" y="63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0" y="91"/>
                    </a:lnTo>
                    <a:lnTo>
                      <a:pt x="2" y="162"/>
                    </a:lnTo>
                    <a:lnTo>
                      <a:pt x="2" y="162"/>
                    </a:lnTo>
                    <a:lnTo>
                      <a:pt x="3" y="166"/>
                    </a:lnTo>
                    <a:lnTo>
                      <a:pt x="6" y="170"/>
                    </a:lnTo>
                    <a:lnTo>
                      <a:pt x="9" y="172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20" y="172"/>
                    </a:lnTo>
                    <a:lnTo>
                      <a:pt x="23" y="170"/>
                    </a:lnTo>
                    <a:lnTo>
                      <a:pt x="26" y="166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5" y="107"/>
                    </a:lnTo>
                    <a:lnTo>
                      <a:pt x="50" y="9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7" y="164"/>
                    </a:lnTo>
                    <a:lnTo>
                      <a:pt x="38" y="169"/>
                    </a:lnTo>
                    <a:lnTo>
                      <a:pt x="39" y="174"/>
                    </a:lnTo>
                    <a:lnTo>
                      <a:pt x="42" y="178"/>
                    </a:lnTo>
                    <a:lnTo>
                      <a:pt x="45" y="181"/>
                    </a:lnTo>
                    <a:lnTo>
                      <a:pt x="50" y="183"/>
                    </a:lnTo>
                    <a:lnTo>
                      <a:pt x="54" y="185"/>
                    </a:lnTo>
                    <a:lnTo>
                      <a:pt x="60" y="185"/>
                    </a:lnTo>
                    <a:lnTo>
                      <a:pt x="125" y="185"/>
                    </a:lnTo>
                    <a:lnTo>
                      <a:pt x="125" y="185"/>
                    </a:lnTo>
                    <a:lnTo>
                      <a:pt x="155" y="252"/>
                    </a:lnTo>
                    <a:lnTo>
                      <a:pt x="155" y="252"/>
                    </a:lnTo>
                    <a:lnTo>
                      <a:pt x="158" y="255"/>
                    </a:lnTo>
                    <a:lnTo>
                      <a:pt x="160" y="257"/>
                    </a:lnTo>
                    <a:lnTo>
                      <a:pt x="162" y="259"/>
                    </a:lnTo>
                    <a:lnTo>
                      <a:pt x="165" y="260"/>
                    </a:lnTo>
                    <a:lnTo>
                      <a:pt x="168" y="261"/>
                    </a:lnTo>
                    <a:lnTo>
                      <a:pt x="171" y="261"/>
                    </a:lnTo>
                    <a:lnTo>
                      <a:pt x="175" y="261"/>
                    </a:lnTo>
                    <a:lnTo>
                      <a:pt x="178" y="260"/>
                    </a:lnTo>
                    <a:lnTo>
                      <a:pt x="178" y="260"/>
                    </a:lnTo>
                    <a:lnTo>
                      <a:pt x="182" y="257"/>
                    </a:lnTo>
                    <a:lnTo>
                      <a:pt x="185" y="253"/>
                    </a:lnTo>
                    <a:lnTo>
                      <a:pt x="187" y="248"/>
                    </a:lnTo>
                    <a:lnTo>
                      <a:pt x="187" y="243"/>
                    </a:lnTo>
                    <a:lnTo>
                      <a:pt x="187" y="24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9" name="Freeform 286"/>
              <p:cNvSpPr>
                <a:spLocks/>
              </p:cNvSpPr>
              <p:nvPr/>
            </p:nvSpPr>
            <p:spPr bwMode="auto">
              <a:xfrm>
                <a:off x="92" y="432"/>
                <a:ext cx="138" cy="103"/>
              </a:xfrm>
              <a:custGeom>
                <a:avLst/>
                <a:gdLst>
                  <a:gd name="T0" fmla="*/ 138 w 138"/>
                  <a:gd name="T1" fmla="*/ 50 h 103"/>
                  <a:gd name="T2" fmla="*/ 138 w 138"/>
                  <a:gd name="T3" fmla="*/ 50 h 103"/>
                  <a:gd name="T4" fmla="*/ 135 w 138"/>
                  <a:gd name="T5" fmla="*/ 59 h 103"/>
                  <a:gd name="T6" fmla="*/ 131 w 138"/>
                  <a:gd name="T7" fmla="*/ 68 h 103"/>
                  <a:gd name="T8" fmla="*/ 126 w 138"/>
                  <a:gd name="T9" fmla="*/ 75 h 103"/>
                  <a:gd name="T10" fmla="*/ 119 w 138"/>
                  <a:gd name="T11" fmla="*/ 82 h 103"/>
                  <a:gd name="T12" fmla="*/ 119 w 138"/>
                  <a:gd name="T13" fmla="*/ 82 h 103"/>
                  <a:gd name="T14" fmla="*/ 114 w 138"/>
                  <a:gd name="T15" fmla="*/ 88 h 103"/>
                  <a:gd name="T16" fmla="*/ 109 w 138"/>
                  <a:gd name="T17" fmla="*/ 92 h 103"/>
                  <a:gd name="T18" fmla="*/ 104 w 138"/>
                  <a:gd name="T19" fmla="*/ 95 h 103"/>
                  <a:gd name="T20" fmla="*/ 98 w 138"/>
                  <a:gd name="T21" fmla="*/ 98 h 103"/>
                  <a:gd name="T22" fmla="*/ 91 w 138"/>
                  <a:gd name="T23" fmla="*/ 100 h 103"/>
                  <a:gd name="T24" fmla="*/ 84 w 138"/>
                  <a:gd name="T25" fmla="*/ 102 h 103"/>
                  <a:gd name="T26" fmla="*/ 77 w 138"/>
                  <a:gd name="T27" fmla="*/ 103 h 103"/>
                  <a:gd name="T28" fmla="*/ 70 w 138"/>
                  <a:gd name="T29" fmla="*/ 103 h 103"/>
                  <a:gd name="T30" fmla="*/ 70 w 138"/>
                  <a:gd name="T31" fmla="*/ 103 h 103"/>
                  <a:gd name="T32" fmla="*/ 63 w 138"/>
                  <a:gd name="T33" fmla="*/ 103 h 103"/>
                  <a:gd name="T34" fmla="*/ 56 w 138"/>
                  <a:gd name="T35" fmla="*/ 102 h 103"/>
                  <a:gd name="T36" fmla="*/ 49 w 138"/>
                  <a:gd name="T37" fmla="*/ 100 h 103"/>
                  <a:gd name="T38" fmla="*/ 43 w 138"/>
                  <a:gd name="T39" fmla="*/ 98 h 103"/>
                  <a:gd name="T40" fmla="*/ 37 w 138"/>
                  <a:gd name="T41" fmla="*/ 95 h 103"/>
                  <a:gd name="T42" fmla="*/ 31 w 138"/>
                  <a:gd name="T43" fmla="*/ 92 h 103"/>
                  <a:gd name="T44" fmla="*/ 26 w 138"/>
                  <a:gd name="T45" fmla="*/ 88 h 103"/>
                  <a:gd name="T46" fmla="*/ 21 w 138"/>
                  <a:gd name="T47" fmla="*/ 82 h 103"/>
                  <a:gd name="T48" fmla="*/ 21 w 138"/>
                  <a:gd name="T49" fmla="*/ 82 h 103"/>
                  <a:gd name="T50" fmla="*/ 17 w 138"/>
                  <a:gd name="T51" fmla="*/ 77 h 103"/>
                  <a:gd name="T52" fmla="*/ 12 w 138"/>
                  <a:gd name="T53" fmla="*/ 72 h 103"/>
                  <a:gd name="T54" fmla="*/ 8 w 138"/>
                  <a:gd name="T55" fmla="*/ 67 h 103"/>
                  <a:gd name="T56" fmla="*/ 6 w 138"/>
                  <a:gd name="T57" fmla="*/ 61 h 103"/>
                  <a:gd name="T58" fmla="*/ 3 w 138"/>
                  <a:gd name="T59" fmla="*/ 54 h 103"/>
                  <a:gd name="T60" fmla="*/ 2 w 138"/>
                  <a:gd name="T61" fmla="*/ 47 h 103"/>
                  <a:gd name="T62" fmla="*/ 1 w 138"/>
                  <a:gd name="T63" fmla="*/ 40 h 103"/>
                  <a:gd name="T64" fmla="*/ 0 w 138"/>
                  <a:gd name="T65" fmla="*/ 33 h 103"/>
                  <a:gd name="T66" fmla="*/ 0 w 138"/>
                  <a:gd name="T67" fmla="*/ 33 h 103"/>
                  <a:gd name="T68" fmla="*/ 1 w 138"/>
                  <a:gd name="T69" fmla="*/ 25 h 103"/>
                  <a:gd name="T70" fmla="*/ 2 w 138"/>
                  <a:gd name="T71" fmla="*/ 16 h 103"/>
                  <a:gd name="T72" fmla="*/ 5 w 138"/>
                  <a:gd name="T73" fmla="*/ 8 h 103"/>
                  <a:gd name="T74" fmla="*/ 8 w 138"/>
                  <a:gd name="T7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03">
                    <a:moveTo>
                      <a:pt x="138" y="50"/>
                    </a:moveTo>
                    <a:lnTo>
                      <a:pt x="138" y="50"/>
                    </a:lnTo>
                    <a:lnTo>
                      <a:pt x="135" y="59"/>
                    </a:lnTo>
                    <a:lnTo>
                      <a:pt x="131" y="68"/>
                    </a:lnTo>
                    <a:lnTo>
                      <a:pt x="126" y="75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4" y="88"/>
                    </a:lnTo>
                    <a:lnTo>
                      <a:pt x="109" y="92"/>
                    </a:lnTo>
                    <a:lnTo>
                      <a:pt x="104" y="95"/>
                    </a:lnTo>
                    <a:lnTo>
                      <a:pt x="98" y="98"/>
                    </a:lnTo>
                    <a:lnTo>
                      <a:pt x="91" y="100"/>
                    </a:lnTo>
                    <a:lnTo>
                      <a:pt x="84" y="102"/>
                    </a:lnTo>
                    <a:lnTo>
                      <a:pt x="77" y="103"/>
                    </a:lnTo>
                    <a:lnTo>
                      <a:pt x="70" y="103"/>
                    </a:lnTo>
                    <a:lnTo>
                      <a:pt x="70" y="103"/>
                    </a:lnTo>
                    <a:lnTo>
                      <a:pt x="63" y="103"/>
                    </a:lnTo>
                    <a:lnTo>
                      <a:pt x="56" y="102"/>
                    </a:lnTo>
                    <a:lnTo>
                      <a:pt x="49" y="100"/>
                    </a:lnTo>
                    <a:lnTo>
                      <a:pt x="43" y="98"/>
                    </a:lnTo>
                    <a:lnTo>
                      <a:pt x="37" y="95"/>
                    </a:lnTo>
                    <a:lnTo>
                      <a:pt x="31" y="92"/>
                    </a:lnTo>
                    <a:lnTo>
                      <a:pt x="26" y="88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17" y="77"/>
                    </a:lnTo>
                    <a:lnTo>
                      <a:pt x="12" y="72"/>
                    </a:lnTo>
                    <a:lnTo>
                      <a:pt x="8" y="67"/>
                    </a:lnTo>
                    <a:lnTo>
                      <a:pt x="6" y="61"/>
                    </a:lnTo>
                    <a:lnTo>
                      <a:pt x="3" y="54"/>
                    </a:lnTo>
                    <a:lnTo>
                      <a:pt x="2" y="47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5"/>
                    </a:lnTo>
                    <a:lnTo>
                      <a:pt x="2" y="16"/>
                    </a:lnTo>
                    <a:lnTo>
                      <a:pt x="5" y="8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0" name="Freeform 287"/>
              <p:cNvSpPr>
                <a:spLocks/>
              </p:cNvSpPr>
              <p:nvPr/>
            </p:nvSpPr>
            <p:spPr bwMode="auto">
              <a:xfrm>
                <a:off x="69" y="412"/>
                <a:ext cx="174" cy="146"/>
              </a:xfrm>
              <a:custGeom>
                <a:avLst/>
                <a:gdLst>
                  <a:gd name="T0" fmla="*/ 18 w 174"/>
                  <a:gd name="T1" fmla="*/ 0 h 146"/>
                  <a:gd name="T2" fmla="*/ 18 w 174"/>
                  <a:gd name="T3" fmla="*/ 0 h 146"/>
                  <a:gd name="T4" fmla="*/ 18 w 174"/>
                  <a:gd name="T5" fmla="*/ 0 h 146"/>
                  <a:gd name="T6" fmla="*/ 18 w 174"/>
                  <a:gd name="T7" fmla="*/ 0 h 146"/>
                  <a:gd name="T8" fmla="*/ 11 w 174"/>
                  <a:gd name="T9" fmla="*/ 11 h 146"/>
                  <a:gd name="T10" fmla="*/ 6 w 174"/>
                  <a:gd name="T11" fmla="*/ 24 h 146"/>
                  <a:gd name="T12" fmla="*/ 1 w 174"/>
                  <a:gd name="T13" fmla="*/ 39 h 146"/>
                  <a:gd name="T14" fmla="*/ 0 w 174"/>
                  <a:gd name="T15" fmla="*/ 53 h 146"/>
                  <a:gd name="T16" fmla="*/ 0 w 174"/>
                  <a:gd name="T17" fmla="*/ 53 h 146"/>
                  <a:gd name="T18" fmla="*/ 1 w 174"/>
                  <a:gd name="T19" fmla="*/ 62 h 146"/>
                  <a:gd name="T20" fmla="*/ 3 w 174"/>
                  <a:gd name="T21" fmla="*/ 72 h 146"/>
                  <a:gd name="T22" fmla="*/ 5 w 174"/>
                  <a:gd name="T23" fmla="*/ 81 h 146"/>
                  <a:gd name="T24" fmla="*/ 8 w 174"/>
                  <a:gd name="T25" fmla="*/ 89 h 146"/>
                  <a:gd name="T26" fmla="*/ 12 w 174"/>
                  <a:gd name="T27" fmla="*/ 97 h 146"/>
                  <a:gd name="T28" fmla="*/ 17 w 174"/>
                  <a:gd name="T29" fmla="*/ 106 h 146"/>
                  <a:gd name="T30" fmla="*/ 22 w 174"/>
                  <a:gd name="T31" fmla="*/ 112 h 146"/>
                  <a:gd name="T32" fmla="*/ 28 w 174"/>
                  <a:gd name="T33" fmla="*/ 119 h 146"/>
                  <a:gd name="T34" fmla="*/ 34 w 174"/>
                  <a:gd name="T35" fmla="*/ 125 h 146"/>
                  <a:gd name="T36" fmla="*/ 42 w 174"/>
                  <a:gd name="T37" fmla="*/ 130 h 146"/>
                  <a:gd name="T38" fmla="*/ 49 w 174"/>
                  <a:gd name="T39" fmla="*/ 134 h 146"/>
                  <a:gd name="T40" fmla="*/ 57 w 174"/>
                  <a:gd name="T41" fmla="*/ 138 h 146"/>
                  <a:gd name="T42" fmla="*/ 65 w 174"/>
                  <a:gd name="T43" fmla="*/ 142 h 146"/>
                  <a:gd name="T44" fmla="*/ 75 w 174"/>
                  <a:gd name="T45" fmla="*/ 144 h 146"/>
                  <a:gd name="T46" fmla="*/ 84 w 174"/>
                  <a:gd name="T47" fmla="*/ 146 h 146"/>
                  <a:gd name="T48" fmla="*/ 93 w 174"/>
                  <a:gd name="T49" fmla="*/ 146 h 146"/>
                  <a:gd name="T50" fmla="*/ 93 w 174"/>
                  <a:gd name="T51" fmla="*/ 146 h 146"/>
                  <a:gd name="T52" fmla="*/ 106 w 174"/>
                  <a:gd name="T53" fmla="*/ 145 h 146"/>
                  <a:gd name="T54" fmla="*/ 119 w 174"/>
                  <a:gd name="T55" fmla="*/ 143 h 146"/>
                  <a:gd name="T56" fmla="*/ 130 w 174"/>
                  <a:gd name="T57" fmla="*/ 138 h 146"/>
                  <a:gd name="T58" fmla="*/ 140 w 174"/>
                  <a:gd name="T59" fmla="*/ 132 h 146"/>
                  <a:gd name="T60" fmla="*/ 151 w 174"/>
                  <a:gd name="T61" fmla="*/ 126 h 146"/>
                  <a:gd name="T62" fmla="*/ 160 w 174"/>
                  <a:gd name="T63" fmla="*/ 118 h 146"/>
                  <a:gd name="T64" fmla="*/ 167 w 174"/>
                  <a:gd name="T65" fmla="*/ 109 h 146"/>
                  <a:gd name="T66" fmla="*/ 174 w 174"/>
                  <a:gd name="T67" fmla="*/ 9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46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11"/>
                    </a:lnTo>
                    <a:lnTo>
                      <a:pt x="6" y="24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3" y="72"/>
                    </a:lnTo>
                    <a:lnTo>
                      <a:pt x="5" y="81"/>
                    </a:lnTo>
                    <a:lnTo>
                      <a:pt x="8" y="89"/>
                    </a:lnTo>
                    <a:lnTo>
                      <a:pt x="12" y="97"/>
                    </a:lnTo>
                    <a:lnTo>
                      <a:pt x="17" y="106"/>
                    </a:lnTo>
                    <a:lnTo>
                      <a:pt x="22" y="112"/>
                    </a:lnTo>
                    <a:lnTo>
                      <a:pt x="28" y="119"/>
                    </a:lnTo>
                    <a:lnTo>
                      <a:pt x="34" y="125"/>
                    </a:lnTo>
                    <a:lnTo>
                      <a:pt x="42" y="130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65" y="142"/>
                    </a:lnTo>
                    <a:lnTo>
                      <a:pt x="75" y="144"/>
                    </a:lnTo>
                    <a:lnTo>
                      <a:pt x="84" y="146"/>
                    </a:lnTo>
                    <a:lnTo>
                      <a:pt x="93" y="146"/>
                    </a:lnTo>
                    <a:lnTo>
                      <a:pt x="93" y="146"/>
                    </a:lnTo>
                    <a:lnTo>
                      <a:pt x="106" y="145"/>
                    </a:lnTo>
                    <a:lnTo>
                      <a:pt x="119" y="143"/>
                    </a:lnTo>
                    <a:lnTo>
                      <a:pt x="130" y="138"/>
                    </a:lnTo>
                    <a:lnTo>
                      <a:pt x="140" y="132"/>
                    </a:lnTo>
                    <a:lnTo>
                      <a:pt x="151" y="126"/>
                    </a:lnTo>
                    <a:lnTo>
                      <a:pt x="160" y="118"/>
                    </a:lnTo>
                    <a:lnTo>
                      <a:pt x="167" y="109"/>
                    </a:lnTo>
                    <a:lnTo>
                      <a:pt x="174" y="9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1" name="Freeform 288"/>
              <p:cNvSpPr>
                <a:spLocks noEditPoints="1"/>
              </p:cNvSpPr>
              <p:nvPr/>
            </p:nvSpPr>
            <p:spPr bwMode="auto">
              <a:xfrm>
                <a:off x="1790" y="471"/>
                <a:ext cx="200" cy="147"/>
              </a:xfrm>
              <a:custGeom>
                <a:avLst/>
                <a:gdLst>
                  <a:gd name="T0" fmla="*/ 21 w 200"/>
                  <a:gd name="T1" fmla="*/ 0 h 147"/>
                  <a:gd name="T2" fmla="*/ 21 w 200"/>
                  <a:gd name="T3" fmla="*/ 0 h 147"/>
                  <a:gd name="T4" fmla="*/ 17 w 200"/>
                  <a:gd name="T5" fmla="*/ 1 h 147"/>
                  <a:gd name="T6" fmla="*/ 12 w 200"/>
                  <a:gd name="T7" fmla="*/ 2 h 147"/>
                  <a:gd name="T8" fmla="*/ 9 w 200"/>
                  <a:gd name="T9" fmla="*/ 4 h 147"/>
                  <a:gd name="T10" fmla="*/ 6 w 200"/>
                  <a:gd name="T11" fmla="*/ 6 h 147"/>
                  <a:gd name="T12" fmla="*/ 3 w 200"/>
                  <a:gd name="T13" fmla="*/ 10 h 147"/>
                  <a:gd name="T14" fmla="*/ 2 w 200"/>
                  <a:gd name="T15" fmla="*/ 13 h 147"/>
                  <a:gd name="T16" fmla="*/ 0 w 200"/>
                  <a:gd name="T17" fmla="*/ 17 h 147"/>
                  <a:gd name="T18" fmla="*/ 0 w 200"/>
                  <a:gd name="T19" fmla="*/ 21 h 147"/>
                  <a:gd name="T20" fmla="*/ 0 w 200"/>
                  <a:gd name="T21" fmla="*/ 127 h 147"/>
                  <a:gd name="T22" fmla="*/ 0 w 200"/>
                  <a:gd name="T23" fmla="*/ 127 h 147"/>
                  <a:gd name="T24" fmla="*/ 0 w 200"/>
                  <a:gd name="T25" fmla="*/ 131 h 147"/>
                  <a:gd name="T26" fmla="*/ 2 w 200"/>
                  <a:gd name="T27" fmla="*/ 135 h 147"/>
                  <a:gd name="T28" fmla="*/ 3 w 200"/>
                  <a:gd name="T29" fmla="*/ 138 h 147"/>
                  <a:gd name="T30" fmla="*/ 6 w 200"/>
                  <a:gd name="T31" fmla="*/ 141 h 147"/>
                  <a:gd name="T32" fmla="*/ 9 w 200"/>
                  <a:gd name="T33" fmla="*/ 143 h 147"/>
                  <a:gd name="T34" fmla="*/ 12 w 200"/>
                  <a:gd name="T35" fmla="*/ 145 h 147"/>
                  <a:gd name="T36" fmla="*/ 17 w 200"/>
                  <a:gd name="T37" fmla="*/ 146 h 147"/>
                  <a:gd name="T38" fmla="*/ 21 w 200"/>
                  <a:gd name="T39" fmla="*/ 147 h 147"/>
                  <a:gd name="T40" fmla="*/ 179 w 200"/>
                  <a:gd name="T41" fmla="*/ 147 h 147"/>
                  <a:gd name="T42" fmla="*/ 179 w 200"/>
                  <a:gd name="T43" fmla="*/ 147 h 147"/>
                  <a:gd name="T44" fmla="*/ 183 w 200"/>
                  <a:gd name="T45" fmla="*/ 146 h 147"/>
                  <a:gd name="T46" fmla="*/ 187 w 200"/>
                  <a:gd name="T47" fmla="*/ 145 h 147"/>
                  <a:gd name="T48" fmla="*/ 190 w 200"/>
                  <a:gd name="T49" fmla="*/ 143 h 147"/>
                  <a:gd name="T50" fmla="*/ 193 w 200"/>
                  <a:gd name="T51" fmla="*/ 141 h 147"/>
                  <a:gd name="T52" fmla="*/ 195 w 200"/>
                  <a:gd name="T53" fmla="*/ 138 h 147"/>
                  <a:gd name="T54" fmla="*/ 198 w 200"/>
                  <a:gd name="T55" fmla="*/ 135 h 147"/>
                  <a:gd name="T56" fmla="*/ 199 w 200"/>
                  <a:gd name="T57" fmla="*/ 131 h 147"/>
                  <a:gd name="T58" fmla="*/ 200 w 200"/>
                  <a:gd name="T59" fmla="*/ 127 h 147"/>
                  <a:gd name="T60" fmla="*/ 200 w 200"/>
                  <a:gd name="T61" fmla="*/ 21 h 147"/>
                  <a:gd name="T62" fmla="*/ 200 w 200"/>
                  <a:gd name="T63" fmla="*/ 21 h 147"/>
                  <a:gd name="T64" fmla="*/ 199 w 200"/>
                  <a:gd name="T65" fmla="*/ 17 h 147"/>
                  <a:gd name="T66" fmla="*/ 198 w 200"/>
                  <a:gd name="T67" fmla="*/ 13 h 147"/>
                  <a:gd name="T68" fmla="*/ 195 w 200"/>
                  <a:gd name="T69" fmla="*/ 10 h 147"/>
                  <a:gd name="T70" fmla="*/ 193 w 200"/>
                  <a:gd name="T71" fmla="*/ 6 h 147"/>
                  <a:gd name="T72" fmla="*/ 190 w 200"/>
                  <a:gd name="T73" fmla="*/ 4 h 147"/>
                  <a:gd name="T74" fmla="*/ 187 w 200"/>
                  <a:gd name="T75" fmla="*/ 2 h 147"/>
                  <a:gd name="T76" fmla="*/ 183 w 200"/>
                  <a:gd name="T77" fmla="*/ 1 h 147"/>
                  <a:gd name="T78" fmla="*/ 179 w 200"/>
                  <a:gd name="T79" fmla="*/ 0 h 147"/>
                  <a:gd name="T80" fmla="*/ 21 w 200"/>
                  <a:gd name="T81" fmla="*/ 0 h 147"/>
                  <a:gd name="T82" fmla="*/ 135 w 200"/>
                  <a:gd name="T83" fmla="*/ 89 h 147"/>
                  <a:gd name="T84" fmla="*/ 113 w 200"/>
                  <a:gd name="T85" fmla="*/ 89 h 147"/>
                  <a:gd name="T86" fmla="*/ 113 w 200"/>
                  <a:gd name="T87" fmla="*/ 110 h 147"/>
                  <a:gd name="T88" fmla="*/ 86 w 200"/>
                  <a:gd name="T89" fmla="*/ 110 h 147"/>
                  <a:gd name="T90" fmla="*/ 86 w 200"/>
                  <a:gd name="T91" fmla="*/ 89 h 147"/>
                  <a:gd name="T92" fmla="*/ 64 w 200"/>
                  <a:gd name="T93" fmla="*/ 89 h 147"/>
                  <a:gd name="T94" fmla="*/ 64 w 200"/>
                  <a:gd name="T95" fmla="*/ 62 h 147"/>
                  <a:gd name="T96" fmla="*/ 86 w 200"/>
                  <a:gd name="T97" fmla="*/ 62 h 147"/>
                  <a:gd name="T98" fmla="*/ 86 w 200"/>
                  <a:gd name="T99" fmla="*/ 39 h 147"/>
                  <a:gd name="T100" fmla="*/ 113 w 200"/>
                  <a:gd name="T101" fmla="*/ 39 h 147"/>
                  <a:gd name="T102" fmla="*/ 113 w 200"/>
                  <a:gd name="T103" fmla="*/ 62 h 147"/>
                  <a:gd name="T104" fmla="*/ 135 w 200"/>
                  <a:gd name="T105" fmla="*/ 62 h 147"/>
                  <a:gd name="T106" fmla="*/ 135 w 200"/>
                  <a:gd name="T107" fmla="*/ 8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0" h="147">
                    <a:moveTo>
                      <a:pt x="21" y="0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41"/>
                    </a:lnTo>
                    <a:lnTo>
                      <a:pt x="9" y="143"/>
                    </a:lnTo>
                    <a:lnTo>
                      <a:pt x="12" y="145"/>
                    </a:lnTo>
                    <a:lnTo>
                      <a:pt x="17" y="146"/>
                    </a:lnTo>
                    <a:lnTo>
                      <a:pt x="21" y="147"/>
                    </a:lnTo>
                    <a:lnTo>
                      <a:pt x="179" y="147"/>
                    </a:lnTo>
                    <a:lnTo>
                      <a:pt x="179" y="147"/>
                    </a:lnTo>
                    <a:lnTo>
                      <a:pt x="183" y="146"/>
                    </a:lnTo>
                    <a:lnTo>
                      <a:pt x="187" y="145"/>
                    </a:lnTo>
                    <a:lnTo>
                      <a:pt x="190" y="143"/>
                    </a:lnTo>
                    <a:lnTo>
                      <a:pt x="193" y="141"/>
                    </a:lnTo>
                    <a:lnTo>
                      <a:pt x="195" y="138"/>
                    </a:lnTo>
                    <a:lnTo>
                      <a:pt x="198" y="135"/>
                    </a:lnTo>
                    <a:lnTo>
                      <a:pt x="199" y="131"/>
                    </a:lnTo>
                    <a:lnTo>
                      <a:pt x="200" y="127"/>
                    </a:lnTo>
                    <a:lnTo>
                      <a:pt x="200" y="21"/>
                    </a:lnTo>
                    <a:lnTo>
                      <a:pt x="200" y="21"/>
                    </a:lnTo>
                    <a:lnTo>
                      <a:pt x="199" y="17"/>
                    </a:lnTo>
                    <a:lnTo>
                      <a:pt x="198" y="13"/>
                    </a:lnTo>
                    <a:lnTo>
                      <a:pt x="195" y="10"/>
                    </a:lnTo>
                    <a:lnTo>
                      <a:pt x="193" y="6"/>
                    </a:lnTo>
                    <a:lnTo>
                      <a:pt x="190" y="4"/>
                    </a:lnTo>
                    <a:lnTo>
                      <a:pt x="187" y="2"/>
                    </a:lnTo>
                    <a:lnTo>
                      <a:pt x="183" y="1"/>
                    </a:lnTo>
                    <a:lnTo>
                      <a:pt x="179" y="0"/>
                    </a:lnTo>
                    <a:lnTo>
                      <a:pt x="21" y="0"/>
                    </a:lnTo>
                    <a:close/>
                    <a:moveTo>
                      <a:pt x="135" y="89"/>
                    </a:moveTo>
                    <a:lnTo>
                      <a:pt x="113" y="89"/>
                    </a:lnTo>
                    <a:lnTo>
                      <a:pt x="113" y="110"/>
                    </a:lnTo>
                    <a:lnTo>
                      <a:pt x="86" y="110"/>
                    </a:lnTo>
                    <a:lnTo>
                      <a:pt x="86" y="89"/>
                    </a:lnTo>
                    <a:lnTo>
                      <a:pt x="64" y="89"/>
                    </a:lnTo>
                    <a:lnTo>
                      <a:pt x="64" y="62"/>
                    </a:lnTo>
                    <a:lnTo>
                      <a:pt x="86" y="62"/>
                    </a:lnTo>
                    <a:lnTo>
                      <a:pt x="86" y="39"/>
                    </a:lnTo>
                    <a:lnTo>
                      <a:pt x="113" y="39"/>
                    </a:lnTo>
                    <a:lnTo>
                      <a:pt x="113" y="62"/>
                    </a:lnTo>
                    <a:lnTo>
                      <a:pt x="135" y="62"/>
                    </a:lnTo>
                    <a:lnTo>
                      <a:pt x="135" y="8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2" name="Freeform 289"/>
              <p:cNvSpPr>
                <a:spLocks/>
              </p:cNvSpPr>
              <p:nvPr/>
            </p:nvSpPr>
            <p:spPr bwMode="auto">
              <a:xfrm>
                <a:off x="1841" y="423"/>
                <a:ext cx="97" cy="36"/>
              </a:xfrm>
              <a:custGeom>
                <a:avLst/>
                <a:gdLst>
                  <a:gd name="T0" fmla="*/ 97 w 97"/>
                  <a:gd name="T1" fmla="*/ 36 h 36"/>
                  <a:gd name="T2" fmla="*/ 97 w 97"/>
                  <a:gd name="T3" fmla="*/ 36 h 36"/>
                  <a:gd name="T4" fmla="*/ 96 w 97"/>
                  <a:gd name="T5" fmla="*/ 33 h 36"/>
                  <a:gd name="T6" fmla="*/ 95 w 97"/>
                  <a:gd name="T7" fmla="*/ 31 h 36"/>
                  <a:gd name="T8" fmla="*/ 93 w 97"/>
                  <a:gd name="T9" fmla="*/ 29 h 36"/>
                  <a:gd name="T10" fmla="*/ 90 w 97"/>
                  <a:gd name="T11" fmla="*/ 28 h 36"/>
                  <a:gd name="T12" fmla="*/ 90 w 97"/>
                  <a:gd name="T13" fmla="*/ 26 h 36"/>
                  <a:gd name="T14" fmla="*/ 90 w 97"/>
                  <a:gd name="T15" fmla="*/ 26 h 36"/>
                  <a:gd name="T16" fmla="*/ 90 w 97"/>
                  <a:gd name="T17" fmla="*/ 21 h 36"/>
                  <a:gd name="T18" fmla="*/ 88 w 97"/>
                  <a:gd name="T19" fmla="*/ 15 h 36"/>
                  <a:gd name="T20" fmla="*/ 86 w 97"/>
                  <a:gd name="T21" fmla="*/ 11 h 36"/>
                  <a:gd name="T22" fmla="*/ 83 w 97"/>
                  <a:gd name="T23" fmla="*/ 7 h 36"/>
                  <a:gd name="T24" fmla="*/ 79 w 97"/>
                  <a:gd name="T25" fmla="*/ 4 h 36"/>
                  <a:gd name="T26" fmla="*/ 75 w 97"/>
                  <a:gd name="T27" fmla="*/ 2 h 36"/>
                  <a:gd name="T28" fmla="*/ 69 w 97"/>
                  <a:gd name="T29" fmla="*/ 0 h 36"/>
                  <a:gd name="T30" fmla="*/ 64 w 97"/>
                  <a:gd name="T31" fmla="*/ 0 h 36"/>
                  <a:gd name="T32" fmla="*/ 32 w 97"/>
                  <a:gd name="T33" fmla="*/ 0 h 36"/>
                  <a:gd name="T34" fmla="*/ 32 w 97"/>
                  <a:gd name="T35" fmla="*/ 0 h 36"/>
                  <a:gd name="T36" fmla="*/ 27 w 97"/>
                  <a:gd name="T37" fmla="*/ 0 h 36"/>
                  <a:gd name="T38" fmla="*/ 23 w 97"/>
                  <a:gd name="T39" fmla="*/ 2 h 36"/>
                  <a:gd name="T40" fmla="*/ 19 w 97"/>
                  <a:gd name="T41" fmla="*/ 4 h 36"/>
                  <a:gd name="T42" fmla="*/ 15 w 97"/>
                  <a:gd name="T43" fmla="*/ 7 h 36"/>
                  <a:gd name="T44" fmla="*/ 12 w 97"/>
                  <a:gd name="T45" fmla="*/ 11 h 36"/>
                  <a:gd name="T46" fmla="*/ 10 w 97"/>
                  <a:gd name="T47" fmla="*/ 15 h 36"/>
                  <a:gd name="T48" fmla="*/ 8 w 97"/>
                  <a:gd name="T49" fmla="*/ 21 h 36"/>
                  <a:gd name="T50" fmla="*/ 8 w 97"/>
                  <a:gd name="T51" fmla="*/ 26 h 36"/>
                  <a:gd name="T52" fmla="*/ 8 w 97"/>
                  <a:gd name="T53" fmla="*/ 28 h 36"/>
                  <a:gd name="T54" fmla="*/ 8 w 97"/>
                  <a:gd name="T55" fmla="*/ 28 h 36"/>
                  <a:gd name="T56" fmla="*/ 5 w 97"/>
                  <a:gd name="T57" fmla="*/ 29 h 36"/>
                  <a:gd name="T58" fmla="*/ 3 w 97"/>
                  <a:gd name="T59" fmla="*/ 31 h 36"/>
                  <a:gd name="T60" fmla="*/ 0 w 97"/>
                  <a:gd name="T61" fmla="*/ 33 h 36"/>
                  <a:gd name="T62" fmla="*/ 0 w 97"/>
                  <a:gd name="T6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7" h="36">
                    <a:moveTo>
                      <a:pt x="97" y="36"/>
                    </a:moveTo>
                    <a:lnTo>
                      <a:pt x="97" y="36"/>
                    </a:lnTo>
                    <a:lnTo>
                      <a:pt x="96" y="33"/>
                    </a:lnTo>
                    <a:lnTo>
                      <a:pt x="95" y="31"/>
                    </a:lnTo>
                    <a:lnTo>
                      <a:pt x="93" y="29"/>
                    </a:lnTo>
                    <a:lnTo>
                      <a:pt x="90" y="28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1"/>
                    </a:lnTo>
                    <a:lnTo>
                      <a:pt x="88" y="15"/>
                    </a:lnTo>
                    <a:lnTo>
                      <a:pt x="86" y="11"/>
                    </a:lnTo>
                    <a:lnTo>
                      <a:pt x="83" y="7"/>
                    </a:lnTo>
                    <a:lnTo>
                      <a:pt x="79" y="4"/>
                    </a:lnTo>
                    <a:lnTo>
                      <a:pt x="75" y="2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7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5" y="29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3" name="Freeform 290"/>
              <p:cNvSpPr>
                <a:spLocks/>
              </p:cNvSpPr>
              <p:nvPr/>
            </p:nvSpPr>
            <p:spPr bwMode="auto">
              <a:xfrm>
                <a:off x="1859" y="433"/>
                <a:ext cx="62" cy="26"/>
              </a:xfrm>
              <a:custGeom>
                <a:avLst/>
                <a:gdLst>
                  <a:gd name="T0" fmla="*/ 7 w 62"/>
                  <a:gd name="T1" fmla="*/ 26 h 26"/>
                  <a:gd name="T2" fmla="*/ 7 w 62"/>
                  <a:gd name="T3" fmla="*/ 26 h 26"/>
                  <a:gd name="T4" fmla="*/ 6 w 62"/>
                  <a:gd name="T5" fmla="*/ 23 h 26"/>
                  <a:gd name="T6" fmla="*/ 4 w 62"/>
                  <a:gd name="T7" fmla="*/ 21 h 26"/>
                  <a:gd name="T8" fmla="*/ 2 w 62"/>
                  <a:gd name="T9" fmla="*/ 19 h 26"/>
                  <a:gd name="T10" fmla="*/ 0 w 62"/>
                  <a:gd name="T11" fmla="*/ 18 h 26"/>
                  <a:gd name="T12" fmla="*/ 0 w 62"/>
                  <a:gd name="T13" fmla="*/ 16 h 26"/>
                  <a:gd name="T14" fmla="*/ 0 w 62"/>
                  <a:gd name="T15" fmla="*/ 16 h 26"/>
                  <a:gd name="T16" fmla="*/ 0 w 62"/>
                  <a:gd name="T17" fmla="*/ 13 h 26"/>
                  <a:gd name="T18" fmla="*/ 1 w 62"/>
                  <a:gd name="T19" fmla="*/ 9 h 26"/>
                  <a:gd name="T20" fmla="*/ 4 w 62"/>
                  <a:gd name="T21" fmla="*/ 4 h 26"/>
                  <a:gd name="T22" fmla="*/ 9 w 62"/>
                  <a:gd name="T23" fmla="*/ 1 h 26"/>
                  <a:gd name="T24" fmla="*/ 11 w 62"/>
                  <a:gd name="T25" fmla="*/ 0 h 26"/>
                  <a:gd name="T26" fmla="*/ 14 w 62"/>
                  <a:gd name="T27" fmla="*/ 0 h 26"/>
                  <a:gd name="T28" fmla="*/ 46 w 62"/>
                  <a:gd name="T29" fmla="*/ 0 h 26"/>
                  <a:gd name="T30" fmla="*/ 46 w 62"/>
                  <a:gd name="T31" fmla="*/ 0 h 26"/>
                  <a:gd name="T32" fmla="*/ 49 w 62"/>
                  <a:gd name="T33" fmla="*/ 0 h 26"/>
                  <a:gd name="T34" fmla="*/ 52 w 62"/>
                  <a:gd name="T35" fmla="*/ 1 h 26"/>
                  <a:gd name="T36" fmla="*/ 58 w 62"/>
                  <a:gd name="T37" fmla="*/ 4 h 26"/>
                  <a:gd name="T38" fmla="*/ 61 w 62"/>
                  <a:gd name="T39" fmla="*/ 9 h 26"/>
                  <a:gd name="T40" fmla="*/ 62 w 62"/>
                  <a:gd name="T41" fmla="*/ 13 h 26"/>
                  <a:gd name="T42" fmla="*/ 62 w 62"/>
                  <a:gd name="T43" fmla="*/ 16 h 26"/>
                  <a:gd name="T44" fmla="*/ 62 w 62"/>
                  <a:gd name="T45" fmla="*/ 18 h 26"/>
                  <a:gd name="T46" fmla="*/ 62 w 62"/>
                  <a:gd name="T47" fmla="*/ 18 h 26"/>
                  <a:gd name="T48" fmla="*/ 60 w 62"/>
                  <a:gd name="T49" fmla="*/ 19 h 26"/>
                  <a:gd name="T50" fmla="*/ 58 w 62"/>
                  <a:gd name="T51" fmla="*/ 21 h 26"/>
                  <a:gd name="T52" fmla="*/ 56 w 62"/>
                  <a:gd name="T53" fmla="*/ 23 h 26"/>
                  <a:gd name="T54" fmla="*/ 54 w 62"/>
                  <a:gd name="T5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2" h="26">
                    <a:moveTo>
                      <a:pt x="7" y="26"/>
                    </a:moveTo>
                    <a:lnTo>
                      <a:pt x="7" y="26"/>
                    </a:lnTo>
                    <a:lnTo>
                      <a:pt x="6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8" y="4"/>
                    </a:lnTo>
                    <a:lnTo>
                      <a:pt x="61" y="9"/>
                    </a:lnTo>
                    <a:lnTo>
                      <a:pt x="62" y="13"/>
                    </a:lnTo>
                    <a:lnTo>
                      <a:pt x="62" y="16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9"/>
                    </a:lnTo>
                    <a:lnTo>
                      <a:pt x="58" y="21"/>
                    </a:lnTo>
                    <a:lnTo>
                      <a:pt x="56" y="23"/>
                    </a:lnTo>
                    <a:lnTo>
                      <a:pt x="54" y="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4" name="Freeform 291"/>
              <p:cNvSpPr>
                <a:spLocks noEditPoints="1"/>
              </p:cNvSpPr>
              <p:nvPr/>
            </p:nvSpPr>
            <p:spPr bwMode="auto">
              <a:xfrm>
                <a:off x="184" y="1380"/>
                <a:ext cx="250" cy="164"/>
              </a:xfrm>
              <a:custGeom>
                <a:avLst/>
                <a:gdLst>
                  <a:gd name="T0" fmla="*/ 7 w 250"/>
                  <a:gd name="T1" fmla="*/ 0 h 164"/>
                  <a:gd name="T2" fmla="*/ 0 w 250"/>
                  <a:gd name="T3" fmla="*/ 123 h 164"/>
                  <a:gd name="T4" fmla="*/ 29 w 250"/>
                  <a:gd name="T5" fmla="*/ 136 h 164"/>
                  <a:gd name="T6" fmla="*/ 33 w 250"/>
                  <a:gd name="T7" fmla="*/ 148 h 164"/>
                  <a:gd name="T8" fmla="*/ 44 w 250"/>
                  <a:gd name="T9" fmla="*/ 160 h 164"/>
                  <a:gd name="T10" fmla="*/ 60 w 250"/>
                  <a:gd name="T11" fmla="*/ 164 h 164"/>
                  <a:gd name="T12" fmla="*/ 73 w 250"/>
                  <a:gd name="T13" fmla="*/ 162 h 164"/>
                  <a:gd name="T14" fmla="*/ 86 w 250"/>
                  <a:gd name="T15" fmla="*/ 152 h 164"/>
                  <a:gd name="T16" fmla="*/ 92 w 250"/>
                  <a:gd name="T17" fmla="*/ 136 h 164"/>
                  <a:gd name="T18" fmla="*/ 179 w 250"/>
                  <a:gd name="T19" fmla="*/ 142 h 164"/>
                  <a:gd name="T20" fmla="*/ 188 w 250"/>
                  <a:gd name="T21" fmla="*/ 156 h 164"/>
                  <a:gd name="T22" fmla="*/ 203 w 250"/>
                  <a:gd name="T23" fmla="*/ 164 h 164"/>
                  <a:gd name="T24" fmla="*/ 216 w 250"/>
                  <a:gd name="T25" fmla="*/ 164 h 164"/>
                  <a:gd name="T26" fmla="*/ 230 w 250"/>
                  <a:gd name="T27" fmla="*/ 156 h 164"/>
                  <a:gd name="T28" fmla="*/ 239 w 250"/>
                  <a:gd name="T29" fmla="*/ 142 h 164"/>
                  <a:gd name="T30" fmla="*/ 250 w 250"/>
                  <a:gd name="T31" fmla="*/ 126 h 164"/>
                  <a:gd name="T32" fmla="*/ 224 w 250"/>
                  <a:gd name="T33" fmla="*/ 68 h 164"/>
                  <a:gd name="T34" fmla="*/ 202 w 250"/>
                  <a:gd name="T35" fmla="*/ 22 h 164"/>
                  <a:gd name="T36" fmla="*/ 190 w 250"/>
                  <a:gd name="T37" fmla="*/ 17 h 164"/>
                  <a:gd name="T38" fmla="*/ 60 w 250"/>
                  <a:gd name="T39" fmla="*/ 149 h 164"/>
                  <a:gd name="T40" fmla="*/ 49 w 250"/>
                  <a:gd name="T41" fmla="*/ 143 h 164"/>
                  <a:gd name="T42" fmla="*/ 45 w 250"/>
                  <a:gd name="T43" fmla="*/ 132 h 164"/>
                  <a:gd name="T44" fmla="*/ 46 w 250"/>
                  <a:gd name="T45" fmla="*/ 126 h 164"/>
                  <a:gd name="T46" fmla="*/ 57 w 250"/>
                  <a:gd name="T47" fmla="*/ 117 h 164"/>
                  <a:gd name="T48" fmla="*/ 64 w 250"/>
                  <a:gd name="T49" fmla="*/ 117 h 164"/>
                  <a:gd name="T50" fmla="*/ 76 w 250"/>
                  <a:gd name="T51" fmla="*/ 126 h 164"/>
                  <a:gd name="T52" fmla="*/ 77 w 250"/>
                  <a:gd name="T53" fmla="*/ 132 h 164"/>
                  <a:gd name="T54" fmla="*/ 73 w 250"/>
                  <a:gd name="T55" fmla="*/ 143 h 164"/>
                  <a:gd name="T56" fmla="*/ 60 w 250"/>
                  <a:gd name="T57" fmla="*/ 149 h 164"/>
                  <a:gd name="T58" fmla="*/ 128 w 250"/>
                  <a:gd name="T59" fmla="*/ 87 h 164"/>
                  <a:gd name="T60" fmla="*/ 122 w 250"/>
                  <a:gd name="T61" fmla="*/ 97 h 164"/>
                  <a:gd name="T62" fmla="*/ 53 w 250"/>
                  <a:gd name="T63" fmla="*/ 97 h 164"/>
                  <a:gd name="T64" fmla="*/ 44 w 250"/>
                  <a:gd name="T65" fmla="*/ 91 h 164"/>
                  <a:gd name="T66" fmla="*/ 43 w 250"/>
                  <a:gd name="T67" fmla="*/ 23 h 164"/>
                  <a:gd name="T68" fmla="*/ 49 w 250"/>
                  <a:gd name="T69" fmla="*/ 14 h 164"/>
                  <a:gd name="T70" fmla="*/ 118 w 250"/>
                  <a:gd name="T71" fmla="*/ 13 h 164"/>
                  <a:gd name="T72" fmla="*/ 127 w 250"/>
                  <a:gd name="T73" fmla="*/ 19 h 164"/>
                  <a:gd name="T74" fmla="*/ 163 w 250"/>
                  <a:gd name="T75" fmla="*/ 63 h 164"/>
                  <a:gd name="T76" fmla="*/ 190 w 250"/>
                  <a:gd name="T77" fmla="*/ 27 h 164"/>
                  <a:gd name="T78" fmla="*/ 209 w 250"/>
                  <a:gd name="T79" fmla="*/ 63 h 164"/>
                  <a:gd name="T80" fmla="*/ 209 w 250"/>
                  <a:gd name="T81" fmla="*/ 149 h 164"/>
                  <a:gd name="T82" fmla="*/ 198 w 250"/>
                  <a:gd name="T83" fmla="*/ 143 h 164"/>
                  <a:gd name="T84" fmla="*/ 193 w 250"/>
                  <a:gd name="T85" fmla="*/ 132 h 164"/>
                  <a:gd name="T86" fmla="*/ 194 w 250"/>
                  <a:gd name="T87" fmla="*/ 126 h 164"/>
                  <a:gd name="T88" fmla="*/ 206 w 250"/>
                  <a:gd name="T89" fmla="*/ 117 h 164"/>
                  <a:gd name="T90" fmla="*/ 213 w 250"/>
                  <a:gd name="T91" fmla="*/ 117 h 164"/>
                  <a:gd name="T92" fmla="*/ 224 w 250"/>
                  <a:gd name="T93" fmla="*/ 126 h 164"/>
                  <a:gd name="T94" fmla="*/ 226 w 250"/>
                  <a:gd name="T95" fmla="*/ 132 h 164"/>
                  <a:gd name="T96" fmla="*/ 221 w 250"/>
                  <a:gd name="T97" fmla="*/ 143 h 164"/>
                  <a:gd name="T98" fmla="*/ 209 w 250"/>
                  <a:gd name="T99" fmla="*/ 14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0" h="164">
                    <a:moveTo>
                      <a:pt x="163" y="17"/>
                    </a:moveTo>
                    <a:lnTo>
                      <a:pt x="163" y="0"/>
                    </a:lnTo>
                    <a:lnTo>
                      <a:pt x="7" y="0"/>
                    </a:lnTo>
                    <a:lnTo>
                      <a:pt x="7" y="110"/>
                    </a:lnTo>
                    <a:lnTo>
                      <a:pt x="0" y="110"/>
                    </a:lnTo>
                    <a:lnTo>
                      <a:pt x="0" y="123"/>
                    </a:lnTo>
                    <a:lnTo>
                      <a:pt x="18" y="123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6"/>
                    </a:lnTo>
                    <a:lnTo>
                      <a:pt x="30" y="142"/>
                    </a:lnTo>
                    <a:lnTo>
                      <a:pt x="33" y="148"/>
                    </a:lnTo>
                    <a:lnTo>
                      <a:pt x="36" y="152"/>
                    </a:lnTo>
                    <a:lnTo>
                      <a:pt x="40" y="156"/>
                    </a:lnTo>
                    <a:lnTo>
                      <a:pt x="44" y="160"/>
                    </a:lnTo>
                    <a:lnTo>
                      <a:pt x="49" y="162"/>
                    </a:lnTo>
                    <a:lnTo>
                      <a:pt x="55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6" y="164"/>
                    </a:lnTo>
                    <a:lnTo>
                      <a:pt x="73" y="162"/>
                    </a:lnTo>
                    <a:lnTo>
                      <a:pt x="78" y="160"/>
                    </a:lnTo>
                    <a:lnTo>
                      <a:pt x="82" y="156"/>
                    </a:lnTo>
                    <a:lnTo>
                      <a:pt x="86" y="152"/>
                    </a:lnTo>
                    <a:lnTo>
                      <a:pt x="89" y="148"/>
                    </a:lnTo>
                    <a:lnTo>
                      <a:pt x="91" y="142"/>
                    </a:lnTo>
                    <a:lnTo>
                      <a:pt x="92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9" y="142"/>
                    </a:lnTo>
                    <a:lnTo>
                      <a:pt x="181" y="148"/>
                    </a:lnTo>
                    <a:lnTo>
                      <a:pt x="184" y="152"/>
                    </a:lnTo>
                    <a:lnTo>
                      <a:pt x="188" y="156"/>
                    </a:lnTo>
                    <a:lnTo>
                      <a:pt x="193" y="160"/>
                    </a:lnTo>
                    <a:lnTo>
                      <a:pt x="198" y="162"/>
                    </a:lnTo>
                    <a:lnTo>
                      <a:pt x="203" y="164"/>
                    </a:lnTo>
                    <a:lnTo>
                      <a:pt x="209" y="164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1" y="162"/>
                    </a:lnTo>
                    <a:lnTo>
                      <a:pt x="226" y="160"/>
                    </a:lnTo>
                    <a:lnTo>
                      <a:pt x="230" y="156"/>
                    </a:lnTo>
                    <a:lnTo>
                      <a:pt x="234" y="152"/>
                    </a:lnTo>
                    <a:lnTo>
                      <a:pt x="237" y="148"/>
                    </a:lnTo>
                    <a:lnTo>
                      <a:pt x="239" y="142"/>
                    </a:lnTo>
                    <a:lnTo>
                      <a:pt x="241" y="136"/>
                    </a:lnTo>
                    <a:lnTo>
                      <a:pt x="250" y="136"/>
                    </a:lnTo>
                    <a:lnTo>
                      <a:pt x="250" y="126"/>
                    </a:lnTo>
                    <a:lnTo>
                      <a:pt x="248" y="126"/>
                    </a:lnTo>
                    <a:lnTo>
                      <a:pt x="248" y="85"/>
                    </a:lnTo>
                    <a:lnTo>
                      <a:pt x="224" y="68"/>
                    </a:lnTo>
                    <a:lnTo>
                      <a:pt x="204" y="26"/>
                    </a:lnTo>
                    <a:lnTo>
                      <a:pt x="204" y="26"/>
                    </a:lnTo>
                    <a:lnTo>
                      <a:pt x="202" y="22"/>
                    </a:lnTo>
                    <a:lnTo>
                      <a:pt x="198" y="19"/>
                    </a:lnTo>
                    <a:lnTo>
                      <a:pt x="194" y="17"/>
                    </a:lnTo>
                    <a:lnTo>
                      <a:pt x="190" y="17"/>
                    </a:lnTo>
                    <a:lnTo>
                      <a:pt x="163" y="17"/>
                    </a:lnTo>
                    <a:close/>
                    <a:moveTo>
                      <a:pt x="60" y="149"/>
                    </a:moveTo>
                    <a:lnTo>
                      <a:pt x="60" y="149"/>
                    </a:lnTo>
                    <a:lnTo>
                      <a:pt x="57" y="149"/>
                    </a:lnTo>
                    <a:lnTo>
                      <a:pt x="54" y="148"/>
                    </a:lnTo>
                    <a:lnTo>
                      <a:pt x="49" y="143"/>
                    </a:lnTo>
                    <a:lnTo>
                      <a:pt x="46" y="138"/>
                    </a:lnTo>
                    <a:lnTo>
                      <a:pt x="45" y="136"/>
                    </a:lnTo>
                    <a:lnTo>
                      <a:pt x="45" y="132"/>
                    </a:lnTo>
                    <a:lnTo>
                      <a:pt x="45" y="132"/>
                    </a:lnTo>
                    <a:lnTo>
                      <a:pt x="45" y="129"/>
                    </a:lnTo>
                    <a:lnTo>
                      <a:pt x="46" y="126"/>
                    </a:lnTo>
                    <a:lnTo>
                      <a:pt x="49" y="121"/>
                    </a:lnTo>
                    <a:lnTo>
                      <a:pt x="54" y="118"/>
                    </a:lnTo>
                    <a:lnTo>
                      <a:pt x="57" y="117"/>
                    </a:lnTo>
                    <a:lnTo>
                      <a:pt x="60" y="117"/>
                    </a:lnTo>
                    <a:lnTo>
                      <a:pt x="60" y="117"/>
                    </a:lnTo>
                    <a:lnTo>
                      <a:pt x="64" y="117"/>
                    </a:lnTo>
                    <a:lnTo>
                      <a:pt x="67" y="118"/>
                    </a:lnTo>
                    <a:lnTo>
                      <a:pt x="73" y="121"/>
                    </a:lnTo>
                    <a:lnTo>
                      <a:pt x="76" y="126"/>
                    </a:lnTo>
                    <a:lnTo>
                      <a:pt x="77" y="129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77" y="136"/>
                    </a:lnTo>
                    <a:lnTo>
                      <a:pt x="76" y="138"/>
                    </a:lnTo>
                    <a:lnTo>
                      <a:pt x="73" y="143"/>
                    </a:lnTo>
                    <a:lnTo>
                      <a:pt x="67" y="148"/>
                    </a:lnTo>
                    <a:lnTo>
                      <a:pt x="64" y="149"/>
                    </a:lnTo>
                    <a:lnTo>
                      <a:pt x="60" y="149"/>
                    </a:lnTo>
                    <a:lnTo>
                      <a:pt x="60" y="149"/>
                    </a:lnTo>
                    <a:close/>
                    <a:moveTo>
                      <a:pt x="128" y="87"/>
                    </a:moveTo>
                    <a:lnTo>
                      <a:pt x="128" y="87"/>
                    </a:lnTo>
                    <a:lnTo>
                      <a:pt x="127" y="91"/>
                    </a:lnTo>
                    <a:lnTo>
                      <a:pt x="125" y="94"/>
                    </a:lnTo>
                    <a:lnTo>
                      <a:pt x="122" y="97"/>
                    </a:lnTo>
                    <a:lnTo>
                      <a:pt x="118" y="97"/>
                    </a:lnTo>
                    <a:lnTo>
                      <a:pt x="53" y="97"/>
                    </a:lnTo>
                    <a:lnTo>
                      <a:pt x="53" y="97"/>
                    </a:lnTo>
                    <a:lnTo>
                      <a:pt x="49" y="97"/>
                    </a:lnTo>
                    <a:lnTo>
                      <a:pt x="46" y="94"/>
                    </a:lnTo>
                    <a:lnTo>
                      <a:pt x="44" y="91"/>
                    </a:lnTo>
                    <a:lnTo>
                      <a:pt x="43" y="87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4" y="19"/>
                    </a:lnTo>
                    <a:lnTo>
                      <a:pt x="46" y="16"/>
                    </a:lnTo>
                    <a:lnTo>
                      <a:pt x="49" y="14"/>
                    </a:lnTo>
                    <a:lnTo>
                      <a:pt x="53" y="13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22" y="14"/>
                    </a:lnTo>
                    <a:lnTo>
                      <a:pt x="125" y="16"/>
                    </a:lnTo>
                    <a:lnTo>
                      <a:pt x="127" y="19"/>
                    </a:lnTo>
                    <a:lnTo>
                      <a:pt x="128" y="23"/>
                    </a:lnTo>
                    <a:lnTo>
                      <a:pt x="128" y="87"/>
                    </a:lnTo>
                    <a:close/>
                    <a:moveTo>
                      <a:pt x="163" y="63"/>
                    </a:moveTo>
                    <a:lnTo>
                      <a:pt x="163" y="27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93" y="28"/>
                    </a:lnTo>
                    <a:lnTo>
                      <a:pt x="195" y="30"/>
                    </a:lnTo>
                    <a:lnTo>
                      <a:pt x="209" y="63"/>
                    </a:lnTo>
                    <a:lnTo>
                      <a:pt x="163" y="63"/>
                    </a:lnTo>
                    <a:close/>
                    <a:moveTo>
                      <a:pt x="209" y="149"/>
                    </a:moveTo>
                    <a:lnTo>
                      <a:pt x="209" y="149"/>
                    </a:lnTo>
                    <a:lnTo>
                      <a:pt x="206" y="149"/>
                    </a:lnTo>
                    <a:lnTo>
                      <a:pt x="203" y="148"/>
                    </a:lnTo>
                    <a:lnTo>
                      <a:pt x="198" y="143"/>
                    </a:lnTo>
                    <a:lnTo>
                      <a:pt x="194" y="138"/>
                    </a:lnTo>
                    <a:lnTo>
                      <a:pt x="193" y="136"/>
                    </a:lnTo>
                    <a:lnTo>
                      <a:pt x="193" y="132"/>
                    </a:lnTo>
                    <a:lnTo>
                      <a:pt x="193" y="132"/>
                    </a:lnTo>
                    <a:lnTo>
                      <a:pt x="193" y="129"/>
                    </a:lnTo>
                    <a:lnTo>
                      <a:pt x="194" y="126"/>
                    </a:lnTo>
                    <a:lnTo>
                      <a:pt x="198" y="121"/>
                    </a:lnTo>
                    <a:lnTo>
                      <a:pt x="203" y="118"/>
                    </a:lnTo>
                    <a:lnTo>
                      <a:pt x="206" y="117"/>
                    </a:lnTo>
                    <a:lnTo>
                      <a:pt x="209" y="117"/>
                    </a:lnTo>
                    <a:lnTo>
                      <a:pt x="209" y="117"/>
                    </a:lnTo>
                    <a:lnTo>
                      <a:pt x="213" y="117"/>
                    </a:lnTo>
                    <a:lnTo>
                      <a:pt x="216" y="118"/>
                    </a:lnTo>
                    <a:lnTo>
                      <a:pt x="221" y="121"/>
                    </a:lnTo>
                    <a:lnTo>
                      <a:pt x="224" y="126"/>
                    </a:lnTo>
                    <a:lnTo>
                      <a:pt x="225" y="129"/>
                    </a:lnTo>
                    <a:lnTo>
                      <a:pt x="226" y="132"/>
                    </a:lnTo>
                    <a:lnTo>
                      <a:pt x="226" y="132"/>
                    </a:lnTo>
                    <a:lnTo>
                      <a:pt x="225" y="136"/>
                    </a:lnTo>
                    <a:lnTo>
                      <a:pt x="224" y="138"/>
                    </a:lnTo>
                    <a:lnTo>
                      <a:pt x="221" y="143"/>
                    </a:lnTo>
                    <a:lnTo>
                      <a:pt x="216" y="148"/>
                    </a:lnTo>
                    <a:lnTo>
                      <a:pt x="213" y="149"/>
                    </a:lnTo>
                    <a:lnTo>
                      <a:pt x="209" y="149"/>
                    </a:lnTo>
                    <a:lnTo>
                      <a:pt x="209" y="1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5" name="Freeform 292"/>
              <p:cNvSpPr>
                <a:spLocks/>
              </p:cNvSpPr>
              <p:nvPr/>
            </p:nvSpPr>
            <p:spPr bwMode="auto">
              <a:xfrm>
                <a:off x="245" y="1410"/>
                <a:ext cx="50" cy="50"/>
              </a:xfrm>
              <a:custGeom>
                <a:avLst/>
                <a:gdLst>
                  <a:gd name="T0" fmla="*/ 50 w 50"/>
                  <a:gd name="T1" fmla="*/ 34 h 50"/>
                  <a:gd name="T2" fmla="*/ 33 w 50"/>
                  <a:gd name="T3" fmla="*/ 34 h 50"/>
                  <a:gd name="T4" fmla="*/ 33 w 50"/>
                  <a:gd name="T5" fmla="*/ 50 h 50"/>
                  <a:gd name="T6" fmla="*/ 16 w 50"/>
                  <a:gd name="T7" fmla="*/ 50 h 50"/>
                  <a:gd name="T8" fmla="*/ 16 w 50"/>
                  <a:gd name="T9" fmla="*/ 34 h 50"/>
                  <a:gd name="T10" fmla="*/ 0 w 50"/>
                  <a:gd name="T11" fmla="*/ 34 h 50"/>
                  <a:gd name="T12" fmla="*/ 0 w 50"/>
                  <a:gd name="T13" fmla="*/ 16 h 50"/>
                  <a:gd name="T14" fmla="*/ 16 w 50"/>
                  <a:gd name="T15" fmla="*/ 16 h 50"/>
                  <a:gd name="T16" fmla="*/ 16 w 50"/>
                  <a:gd name="T17" fmla="*/ 0 h 50"/>
                  <a:gd name="T18" fmla="*/ 33 w 50"/>
                  <a:gd name="T19" fmla="*/ 0 h 50"/>
                  <a:gd name="T20" fmla="*/ 33 w 50"/>
                  <a:gd name="T21" fmla="*/ 16 h 50"/>
                  <a:gd name="T22" fmla="*/ 50 w 50"/>
                  <a:gd name="T23" fmla="*/ 16 h 50"/>
                  <a:gd name="T24" fmla="*/ 50 w 50"/>
                  <a:gd name="T2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50">
                    <a:moveTo>
                      <a:pt x="50" y="34"/>
                    </a:moveTo>
                    <a:lnTo>
                      <a:pt x="33" y="34"/>
                    </a:lnTo>
                    <a:lnTo>
                      <a:pt x="33" y="50"/>
                    </a:lnTo>
                    <a:lnTo>
                      <a:pt x="16" y="50"/>
                    </a:lnTo>
                    <a:lnTo>
                      <a:pt x="16" y="34"/>
                    </a:lnTo>
                    <a:lnTo>
                      <a:pt x="0" y="34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50" y="16"/>
                    </a:lnTo>
                    <a:lnTo>
                      <a:pt x="50" y="3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6" name="Freeform 293"/>
              <p:cNvSpPr>
                <a:spLocks/>
              </p:cNvSpPr>
              <p:nvPr/>
            </p:nvSpPr>
            <p:spPr bwMode="auto">
              <a:xfrm>
                <a:off x="355" y="1380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9 h 12"/>
                  <a:gd name="T4" fmla="*/ 18 w 18"/>
                  <a:gd name="T5" fmla="*/ 9 h 12"/>
                  <a:gd name="T6" fmla="*/ 17 w 18"/>
                  <a:gd name="T7" fmla="*/ 6 h 12"/>
                  <a:gd name="T8" fmla="*/ 16 w 18"/>
                  <a:gd name="T9" fmla="*/ 2 h 12"/>
                  <a:gd name="T10" fmla="*/ 13 w 18"/>
                  <a:gd name="T11" fmla="*/ 1 h 12"/>
                  <a:gd name="T12" fmla="*/ 10 w 18"/>
                  <a:gd name="T13" fmla="*/ 0 h 12"/>
                  <a:gd name="T14" fmla="*/ 10 w 18"/>
                  <a:gd name="T15" fmla="*/ 0 h 12"/>
                  <a:gd name="T16" fmla="*/ 6 w 18"/>
                  <a:gd name="T17" fmla="*/ 1 h 12"/>
                  <a:gd name="T18" fmla="*/ 3 w 18"/>
                  <a:gd name="T19" fmla="*/ 2 h 12"/>
                  <a:gd name="T20" fmla="*/ 1 w 18"/>
                  <a:gd name="T21" fmla="*/ 6 h 12"/>
                  <a:gd name="T22" fmla="*/ 0 w 18"/>
                  <a:gd name="T23" fmla="*/ 9 h 12"/>
                  <a:gd name="T24" fmla="*/ 0 w 18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9"/>
                    </a:lnTo>
                    <a:lnTo>
                      <a:pt x="18" y="9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7" name="Freeform 294"/>
              <p:cNvSpPr>
                <a:spLocks/>
              </p:cNvSpPr>
              <p:nvPr/>
            </p:nvSpPr>
            <p:spPr bwMode="auto">
              <a:xfrm>
                <a:off x="3569" y="2401"/>
                <a:ext cx="271" cy="231"/>
              </a:xfrm>
              <a:custGeom>
                <a:avLst/>
                <a:gdLst>
                  <a:gd name="T0" fmla="*/ 136 w 271"/>
                  <a:gd name="T1" fmla="*/ 0 h 231"/>
                  <a:gd name="T2" fmla="*/ 0 w 271"/>
                  <a:gd name="T3" fmla="*/ 127 h 231"/>
                  <a:gd name="T4" fmla="*/ 16 w 271"/>
                  <a:gd name="T5" fmla="*/ 145 h 231"/>
                  <a:gd name="T6" fmla="*/ 23 w 271"/>
                  <a:gd name="T7" fmla="*/ 139 h 231"/>
                  <a:gd name="T8" fmla="*/ 23 w 271"/>
                  <a:gd name="T9" fmla="*/ 231 h 231"/>
                  <a:gd name="T10" fmla="*/ 248 w 271"/>
                  <a:gd name="T11" fmla="*/ 231 h 231"/>
                  <a:gd name="T12" fmla="*/ 248 w 271"/>
                  <a:gd name="T13" fmla="*/ 139 h 231"/>
                  <a:gd name="T14" fmla="*/ 255 w 271"/>
                  <a:gd name="T15" fmla="*/ 145 h 231"/>
                  <a:gd name="T16" fmla="*/ 271 w 271"/>
                  <a:gd name="T17" fmla="*/ 127 h 231"/>
                  <a:gd name="T18" fmla="*/ 136 w 271"/>
                  <a:gd name="T1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231">
                    <a:moveTo>
                      <a:pt x="136" y="0"/>
                    </a:moveTo>
                    <a:lnTo>
                      <a:pt x="0" y="127"/>
                    </a:lnTo>
                    <a:lnTo>
                      <a:pt x="16" y="145"/>
                    </a:lnTo>
                    <a:lnTo>
                      <a:pt x="23" y="139"/>
                    </a:lnTo>
                    <a:lnTo>
                      <a:pt x="23" y="231"/>
                    </a:lnTo>
                    <a:lnTo>
                      <a:pt x="248" y="231"/>
                    </a:lnTo>
                    <a:lnTo>
                      <a:pt x="248" y="139"/>
                    </a:lnTo>
                    <a:lnTo>
                      <a:pt x="255" y="145"/>
                    </a:lnTo>
                    <a:lnTo>
                      <a:pt x="271" y="127"/>
                    </a:lnTo>
                    <a:lnTo>
                      <a:pt x="13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8" name="Freeform 295"/>
              <p:cNvSpPr>
                <a:spLocks/>
              </p:cNvSpPr>
              <p:nvPr/>
            </p:nvSpPr>
            <p:spPr bwMode="auto">
              <a:xfrm>
                <a:off x="3774" y="2532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11 w 23"/>
                  <a:gd name="T3" fmla="*/ 0 h 23"/>
                  <a:gd name="T4" fmla="*/ 15 w 23"/>
                  <a:gd name="T5" fmla="*/ 1 h 23"/>
                  <a:gd name="T6" fmla="*/ 20 w 23"/>
                  <a:gd name="T7" fmla="*/ 3 h 23"/>
                  <a:gd name="T8" fmla="*/ 22 w 23"/>
                  <a:gd name="T9" fmla="*/ 8 h 23"/>
                  <a:gd name="T10" fmla="*/ 23 w 23"/>
                  <a:gd name="T11" fmla="*/ 12 h 23"/>
                  <a:gd name="T12" fmla="*/ 23 w 23"/>
                  <a:gd name="T13" fmla="*/ 12 h 23"/>
                  <a:gd name="T14" fmla="*/ 22 w 23"/>
                  <a:gd name="T15" fmla="*/ 16 h 23"/>
                  <a:gd name="T16" fmla="*/ 20 w 23"/>
                  <a:gd name="T17" fmla="*/ 19 h 23"/>
                  <a:gd name="T18" fmla="*/ 15 w 23"/>
                  <a:gd name="T19" fmla="*/ 22 h 23"/>
                  <a:gd name="T20" fmla="*/ 11 w 23"/>
                  <a:gd name="T21" fmla="*/ 23 h 23"/>
                  <a:gd name="T22" fmla="*/ 11 w 23"/>
                  <a:gd name="T23" fmla="*/ 23 h 23"/>
                  <a:gd name="T24" fmla="*/ 7 w 23"/>
                  <a:gd name="T25" fmla="*/ 22 h 23"/>
                  <a:gd name="T26" fmla="*/ 3 w 23"/>
                  <a:gd name="T27" fmla="*/ 19 h 23"/>
                  <a:gd name="T28" fmla="*/ 1 w 23"/>
                  <a:gd name="T29" fmla="*/ 16 h 23"/>
                  <a:gd name="T30" fmla="*/ 0 w 23"/>
                  <a:gd name="T31" fmla="*/ 12 h 23"/>
                  <a:gd name="T32" fmla="*/ 0 w 23"/>
                  <a:gd name="T33" fmla="*/ 12 h 23"/>
                  <a:gd name="T34" fmla="*/ 1 w 23"/>
                  <a:gd name="T35" fmla="*/ 8 h 23"/>
                  <a:gd name="T36" fmla="*/ 3 w 23"/>
                  <a:gd name="T37" fmla="*/ 3 h 23"/>
                  <a:gd name="T38" fmla="*/ 7 w 23"/>
                  <a:gd name="T39" fmla="*/ 1 h 23"/>
                  <a:gd name="T40" fmla="*/ 11 w 23"/>
                  <a:gd name="T41" fmla="*/ 0 h 23"/>
                  <a:gd name="T42" fmla="*/ 11 w 23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20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7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9" name="Freeform 296"/>
              <p:cNvSpPr>
                <a:spLocks/>
              </p:cNvSpPr>
              <p:nvPr/>
            </p:nvSpPr>
            <p:spPr bwMode="auto">
              <a:xfrm>
                <a:off x="3724" y="2491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17 w 34"/>
                  <a:gd name="T3" fmla="*/ 0 h 34"/>
                  <a:gd name="T4" fmla="*/ 20 w 34"/>
                  <a:gd name="T5" fmla="*/ 0 h 34"/>
                  <a:gd name="T6" fmla="*/ 23 w 34"/>
                  <a:gd name="T7" fmla="*/ 1 h 34"/>
                  <a:gd name="T8" fmla="*/ 26 w 34"/>
                  <a:gd name="T9" fmla="*/ 3 h 34"/>
                  <a:gd name="T10" fmla="*/ 28 w 34"/>
                  <a:gd name="T11" fmla="*/ 5 h 34"/>
                  <a:gd name="T12" fmla="*/ 30 w 34"/>
                  <a:gd name="T13" fmla="*/ 7 h 34"/>
                  <a:gd name="T14" fmla="*/ 32 w 34"/>
                  <a:gd name="T15" fmla="*/ 10 h 34"/>
                  <a:gd name="T16" fmla="*/ 34 w 34"/>
                  <a:gd name="T17" fmla="*/ 14 h 34"/>
                  <a:gd name="T18" fmla="*/ 34 w 34"/>
                  <a:gd name="T19" fmla="*/ 17 h 34"/>
                  <a:gd name="T20" fmla="*/ 34 w 34"/>
                  <a:gd name="T21" fmla="*/ 17 h 34"/>
                  <a:gd name="T22" fmla="*/ 34 w 34"/>
                  <a:gd name="T23" fmla="*/ 21 h 34"/>
                  <a:gd name="T24" fmla="*/ 32 w 34"/>
                  <a:gd name="T25" fmla="*/ 24 h 34"/>
                  <a:gd name="T26" fmla="*/ 30 w 34"/>
                  <a:gd name="T27" fmla="*/ 26 h 34"/>
                  <a:gd name="T28" fmla="*/ 28 w 34"/>
                  <a:gd name="T29" fmla="*/ 29 h 34"/>
                  <a:gd name="T30" fmla="*/ 26 w 34"/>
                  <a:gd name="T31" fmla="*/ 31 h 34"/>
                  <a:gd name="T32" fmla="*/ 23 w 34"/>
                  <a:gd name="T33" fmla="*/ 32 h 34"/>
                  <a:gd name="T34" fmla="*/ 20 w 34"/>
                  <a:gd name="T35" fmla="*/ 33 h 34"/>
                  <a:gd name="T36" fmla="*/ 17 w 34"/>
                  <a:gd name="T37" fmla="*/ 34 h 34"/>
                  <a:gd name="T38" fmla="*/ 17 w 34"/>
                  <a:gd name="T39" fmla="*/ 34 h 34"/>
                  <a:gd name="T40" fmla="*/ 13 w 34"/>
                  <a:gd name="T41" fmla="*/ 33 h 34"/>
                  <a:gd name="T42" fmla="*/ 10 w 34"/>
                  <a:gd name="T43" fmla="*/ 32 h 34"/>
                  <a:gd name="T44" fmla="*/ 8 w 34"/>
                  <a:gd name="T45" fmla="*/ 31 h 34"/>
                  <a:gd name="T46" fmla="*/ 5 w 34"/>
                  <a:gd name="T47" fmla="*/ 29 h 34"/>
                  <a:gd name="T48" fmla="*/ 3 w 34"/>
                  <a:gd name="T49" fmla="*/ 26 h 34"/>
                  <a:gd name="T50" fmla="*/ 2 w 34"/>
                  <a:gd name="T51" fmla="*/ 24 h 34"/>
                  <a:gd name="T52" fmla="*/ 1 w 34"/>
                  <a:gd name="T53" fmla="*/ 21 h 34"/>
                  <a:gd name="T54" fmla="*/ 0 w 34"/>
                  <a:gd name="T55" fmla="*/ 17 h 34"/>
                  <a:gd name="T56" fmla="*/ 0 w 34"/>
                  <a:gd name="T57" fmla="*/ 17 h 34"/>
                  <a:gd name="T58" fmla="*/ 1 w 34"/>
                  <a:gd name="T59" fmla="*/ 14 h 34"/>
                  <a:gd name="T60" fmla="*/ 2 w 34"/>
                  <a:gd name="T61" fmla="*/ 10 h 34"/>
                  <a:gd name="T62" fmla="*/ 3 w 34"/>
                  <a:gd name="T63" fmla="*/ 7 h 34"/>
                  <a:gd name="T64" fmla="*/ 5 w 34"/>
                  <a:gd name="T65" fmla="*/ 5 h 34"/>
                  <a:gd name="T66" fmla="*/ 8 w 34"/>
                  <a:gd name="T67" fmla="*/ 3 h 34"/>
                  <a:gd name="T68" fmla="*/ 10 w 34"/>
                  <a:gd name="T69" fmla="*/ 1 h 34"/>
                  <a:gd name="T70" fmla="*/ 13 w 34"/>
                  <a:gd name="T71" fmla="*/ 0 h 34"/>
                  <a:gd name="T72" fmla="*/ 17 w 34"/>
                  <a:gd name="T73" fmla="*/ 0 h 34"/>
                  <a:gd name="T74" fmla="*/ 17 w 34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21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0" name="Freeform 297"/>
              <p:cNvSpPr>
                <a:spLocks/>
              </p:cNvSpPr>
              <p:nvPr/>
            </p:nvSpPr>
            <p:spPr bwMode="auto">
              <a:xfrm>
                <a:off x="3666" y="2491"/>
                <a:ext cx="33" cy="34"/>
              </a:xfrm>
              <a:custGeom>
                <a:avLst/>
                <a:gdLst>
                  <a:gd name="T0" fmla="*/ 16 w 33"/>
                  <a:gd name="T1" fmla="*/ 0 h 34"/>
                  <a:gd name="T2" fmla="*/ 16 w 33"/>
                  <a:gd name="T3" fmla="*/ 0 h 34"/>
                  <a:gd name="T4" fmla="*/ 20 w 33"/>
                  <a:gd name="T5" fmla="*/ 0 h 34"/>
                  <a:gd name="T6" fmla="*/ 23 w 33"/>
                  <a:gd name="T7" fmla="*/ 1 h 34"/>
                  <a:gd name="T8" fmla="*/ 26 w 33"/>
                  <a:gd name="T9" fmla="*/ 3 h 34"/>
                  <a:gd name="T10" fmla="*/ 29 w 33"/>
                  <a:gd name="T11" fmla="*/ 5 h 34"/>
                  <a:gd name="T12" fmla="*/ 31 w 33"/>
                  <a:gd name="T13" fmla="*/ 7 h 34"/>
                  <a:gd name="T14" fmla="*/ 32 w 33"/>
                  <a:gd name="T15" fmla="*/ 10 h 34"/>
                  <a:gd name="T16" fmla="*/ 33 w 33"/>
                  <a:gd name="T17" fmla="*/ 14 h 34"/>
                  <a:gd name="T18" fmla="*/ 33 w 33"/>
                  <a:gd name="T19" fmla="*/ 17 h 34"/>
                  <a:gd name="T20" fmla="*/ 33 w 33"/>
                  <a:gd name="T21" fmla="*/ 17 h 34"/>
                  <a:gd name="T22" fmla="*/ 33 w 33"/>
                  <a:gd name="T23" fmla="*/ 21 h 34"/>
                  <a:gd name="T24" fmla="*/ 32 w 33"/>
                  <a:gd name="T25" fmla="*/ 24 h 34"/>
                  <a:gd name="T26" fmla="*/ 31 w 33"/>
                  <a:gd name="T27" fmla="*/ 26 h 34"/>
                  <a:gd name="T28" fmla="*/ 29 w 33"/>
                  <a:gd name="T29" fmla="*/ 29 h 34"/>
                  <a:gd name="T30" fmla="*/ 26 w 33"/>
                  <a:gd name="T31" fmla="*/ 31 h 34"/>
                  <a:gd name="T32" fmla="*/ 23 w 33"/>
                  <a:gd name="T33" fmla="*/ 32 h 34"/>
                  <a:gd name="T34" fmla="*/ 20 w 33"/>
                  <a:gd name="T35" fmla="*/ 33 h 34"/>
                  <a:gd name="T36" fmla="*/ 16 w 33"/>
                  <a:gd name="T37" fmla="*/ 34 h 34"/>
                  <a:gd name="T38" fmla="*/ 16 w 33"/>
                  <a:gd name="T39" fmla="*/ 34 h 34"/>
                  <a:gd name="T40" fmla="*/ 13 w 33"/>
                  <a:gd name="T41" fmla="*/ 33 h 34"/>
                  <a:gd name="T42" fmla="*/ 10 w 33"/>
                  <a:gd name="T43" fmla="*/ 32 h 34"/>
                  <a:gd name="T44" fmla="*/ 7 w 33"/>
                  <a:gd name="T45" fmla="*/ 31 h 34"/>
                  <a:gd name="T46" fmla="*/ 5 w 33"/>
                  <a:gd name="T47" fmla="*/ 29 h 34"/>
                  <a:gd name="T48" fmla="*/ 3 w 33"/>
                  <a:gd name="T49" fmla="*/ 26 h 34"/>
                  <a:gd name="T50" fmla="*/ 1 w 33"/>
                  <a:gd name="T51" fmla="*/ 24 h 34"/>
                  <a:gd name="T52" fmla="*/ 0 w 33"/>
                  <a:gd name="T53" fmla="*/ 21 h 34"/>
                  <a:gd name="T54" fmla="*/ 0 w 33"/>
                  <a:gd name="T55" fmla="*/ 17 h 34"/>
                  <a:gd name="T56" fmla="*/ 0 w 33"/>
                  <a:gd name="T57" fmla="*/ 17 h 34"/>
                  <a:gd name="T58" fmla="*/ 0 w 33"/>
                  <a:gd name="T59" fmla="*/ 14 h 34"/>
                  <a:gd name="T60" fmla="*/ 1 w 33"/>
                  <a:gd name="T61" fmla="*/ 10 h 34"/>
                  <a:gd name="T62" fmla="*/ 3 w 33"/>
                  <a:gd name="T63" fmla="*/ 7 h 34"/>
                  <a:gd name="T64" fmla="*/ 5 w 33"/>
                  <a:gd name="T65" fmla="*/ 5 h 34"/>
                  <a:gd name="T66" fmla="*/ 7 w 33"/>
                  <a:gd name="T67" fmla="*/ 3 h 34"/>
                  <a:gd name="T68" fmla="*/ 10 w 33"/>
                  <a:gd name="T69" fmla="*/ 1 h 34"/>
                  <a:gd name="T70" fmla="*/ 13 w 33"/>
                  <a:gd name="T71" fmla="*/ 0 h 34"/>
                  <a:gd name="T72" fmla="*/ 16 w 33"/>
                  <a:gd name="T73" fmla="*/ 0 h 34"/>
                  <a:gd name="T74" fmla="*/ 16 w 33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34">
                    <a:moveTo>
                      <a:pt x="16" y="0"/>
                    </a:moveTo>
                    <a:lnTo>
                      <a:pt x="16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2" y="10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2" y="24"/>
                    </a:lnTo>
                    <a:lnTo>
                      <a:pt x="31" y="26"/>
                    </a:lnTo>
                    <a:lnTo>
                      <a:pt x="29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1" name="Freeform 298"/>
              <p:cNvSpPr>
                <a:spLocks/>
              </p:cNvSpPr>
              <p:nvPr/>
            </p:nvSpPr>
            <p:spPr bwMode="auto">
              <a:xfrm>
                <a:off x="3619" y="2532"/>
                <a:ext cx="21" cy="23"/>
              </a:xfrm>
              <a:custGeom>
                <a:avLst/>
                <a:gdLst>
                  <a:gd name="T0" fmla="*/ 11 w 21"/>
                  <a:gd name="T1" fmla="*/ 0 h 23"/>
                  <a:gd name="T2" fmla="*/ 11 w 21"/>
                  <a:gd name="T3" fmla="*/ 0 h 23"/>
                  <a:gd name="T4" fmla="*/ 15 w 21"/>
                  <a:gd name="T5" fmla="*/ 1 h 23"/>
                  <a:gd name="T6" fmla="*/ 18 w 21"/>
                  <a:gd name="T7" fmla="*/ 3 h 23"/>
                  <a:gd name="T8" fmla="*/ 21 w 21"/>
                  <a:gd name="T9" fmla="*/ 8 h 23"/>
                  <a:gd name="T10" fmla="*/ 21 w 21"/>
                  <a:gd name="T11" fmla="*/ 12 h 23"/>
                  <a:gd name="T12" fmla="*/ 21 w 21"/>
                  <a:gd name="T13" fmla="*/ 12 h 23"/>
                  <a:gd name="T14" fmla="*/ 21 w 21"/>
                  <a:gd name="T15" fmla="*/ 16 h 23"/>
                  <a:gd name="T16" fmla="*/ 18 w 21"/>
                  <a:gd name="T17" fmla="*/ 19 h 23"/>
                  <a:gd name="T18" fmla="*/ 15 w 21"/>
                  <a:gd name="T19" fmla="*/ 22 h 23"/>
                  <a:gd name="T20" fmla="*/ 11 w 21"/>
                  <a:gd name="T21" fmla="*/ 23 h 23"/>
                  <a:gd name="T22" fmla="*/ 11 w 21"/>
                  <a:gd name="T23" fmla="*/ 23 h 23"/>
                  <a:gd name="T24" fmla="*/ 6 w 21"/>
                  <a:gd name="T25" fmla="*/ 22 h 23"/>
                  <a:gd name="T26" fmla="*/ 3 w 21"/>
                  <a:gd name="T27" fmla="*/ 19 h 23"/>
                  <a:gd name="T28" fmla="*/ 1 w 21"/>
                  <a:gd name="T29" fmla="*/ 16 h 23"/>
                  <a:gd name="T30" fmla="*/ 0 w 21"/>
                  <a:gd name="T31" fmla="*/ 12 h 23"/>
                  <a:gd name="T32" fmla="*/ 0 w 21"/>
                  <a:gd name="T33" fmla="*/ 12 h 23"/>
                  <a:gd name="T34" fmla="*/ 1 w 21"/>
                  <a:gd name="T35" fmla="*/ 8 h 23"/>
                  <a:gd name="T36" fmla="*/ 3 w 21"/>
                  <a:gd name="T37" fmla="*/ 3 h 23"/>
                  <a:gd name="T38" fmla="*/ 6 w 21"/>
                  <a:gd name="T39" fmla="*/ 1 h 23"/>
                  <a:gd name="T40" fmla="*/ 11 w 21"/>
                  <a:gd name="T41" fmla="*/ 0 h 23"/>
                  <a:gd name="T42" fmla="*/ 11 w 21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1" y="8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18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6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2" name="Freeform 299"/>
              <p:cNvSpPr>
                <a:spLocks/>
              </p:cNvSpPr>
              <p:nvPr/>
            </p:nvSpPr>
            <p:spPr bwMode="auto">
              <a:xfrm>
                <a:off x="3636" y="2581"/>
                <a:ext cx="8" cy="32"/>
              </a:xfrm>
              <a:custGeom>
                <a:avLst/>
                <a:gdLst>
                  <a:gd name="T0" fmla="*/ 2 w 8"/>
                  <a:gd name="T1" fmla="*/ 0 h 32"/>
                  <a:gd name="T2" fmla="*/ 8 w 8"/>
                  <a:gd name="T3" fmla="*/ 18 h 32"/>
                  <a:gd name="T4" fmla="*/ 1 w 8"/>
                  <a:gd name="T5" fmla="*/ 18 h 32"/>
                  <a:gd name="T6" fmla="*/ 1 w 8"/>
                  <a:gd name="T7" fmla="*/ 18 h 32"/>
                  <a:gd name="T8" fmla="*/ 0 w 8"/>
                  <a:gd name="T9" fmla="*/ 27 h 32"/>
                  <a:gd name="T10" fmla="*/ 0 w 8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lnTo>
                      <a:pt x="8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27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3" name="Freeform 300"/>
              <p:cNvSpPr>
                <a:spLocks/>
              </p:cNvSpPr>
              <p:nvPr/>
            </p:nvSpPr>
            <p:spPr bwMode="auto">
              <a:xfrm>
                <a:off x="3610" y="2558"/>
                <a:ext cx="38" cy="28"/>
              </a:xfrm>
              <a:custGeom>
                <a:avLst/>
                <a:gdLst>
                  <a:gd name="T0" fmla="*/ 7 w 38"/>
                  <a:gd name="T1" fmla="*/ 26 h 28"/>
                  <a:gd name="T2" fmla="*/ 7 w 38"/>
                  <a:gd name="T3" fmla="*/ 26 h 28"/>
                  <a:gd name="T4" fmla="*/ 6 w 38"/>
                  <a:gd name="T5" fmla="*/ 27 h 28"/>
                  <a:gd name="T6" fmla="*/ 4 w 38"/>
                  <a:gd name="T7" fmla="*/ 28 h 28"/>
                  <a:gd name="T8" fmla="*/ 4 w 38"/>
                  <a:gd name="T9" fmla="*/ 28 h 28"/>
                  <a:gd name="T10" fmla="*/ 2 w 38"/>
                  <a:gd name="T11" fmla="*/ 28 h 28"/>
                  <a:gd name="T12" fmla="*/ 2 w 38"/>
                  <a:gd name="T13" fmla="*/ 28 h 28"/>
                  <a:gd name="T14" fmla="*/ 0 w 38"/>
                  <a:gd name="T15" fmla="*/ 26 h 28"/>
                  <a:gd name="T16" fmla="*/ 0 w 38"/>
                  <a:gd name="T17" fmla="*/ 24 h 28"/>
                  <a:gd name="T18" fmla="*/ 8 w 38"/>
                  <a:gd name="T19" fmla="*/ 4 h 28"/>
                  <a:gd name="T20" fmla="*/ 8 w 38"/>
                  <a:gd name="T21" fmla="*/ 4 h 28"/>
                  <a:gd name="T22" fmla="*/ 10 w 38"/>
                  <a:gd name="T23" fmla="*/ 3 h 28"/>
                  <a:gd name="T24" fmla="*/ 12 w 38"/>
                  <a:gd name="T25" fmla="*/ 1 h 28"/>
                  <a:gd name="T26" fmla="*/ 16 w 38"/>
                  <a:gd name="T27" fmla="*/ 0 h 28"/>
                  <a:gd name="T28" fmla="*/ 20 w 38"/>
                  <a:gd name="T29" fmla="*/ 0 h 28"/>
                  <a:gd name="T30" fmla="*/ 20 w 38"/>
                  <a:gd name="T31" fmla="*/ 0 h 28"/>
                  <a:gd name="T32" fmla="*/ 24 w 38"/>
                  <a:gd name="T33" fmla="*/ 0 h 28"/>
                  <a:gd name="T34" fmla="*/ 27 w 38"/>
                  <a:gd name="T35" fmla="*/ 1 h 28"/>
                  <a:gd name="T36" fmla="*/ 30 w 38"/>
                  <a:gd name="T37" fmla="*/ 3 h 28"/>
                  <a:gd name="T38" fmla="*/ 31 w 38"/>
                  <a:gd name="T39" fmla="*/ 4 h 28"/>
                  <a:gd name="T40" fmla="*/ 38 w 38"/>
                  <a:gd name="T41" fmla="*/ 24 h 28"/>
                  <a:gd name="T42" fmla="*/ 38 w 38"/>
                  <a:gd name="T43" fmla="*/ 24 h 28"/>
                  <a:gd name="T44" fmla="*/ 38 w 38"/>
                  <a:gd name="T45" fmla="*/ 26 h 28"/>
                  <a:gd name="T46" fmla="*/ 36 w 38"/>
                  <a:gd name="T47" fmla="*/ 28 h 28"/>
                  <a:gd name="T48" fmla="*/ 36 w 38"/>
                  <a:gd name="T49" fmla="*/ 28 h 28"/>
                  <a:gd name="T50" fmla="*/ 35 w 38"/>
                  <a:gd name="T51" fmla="*/ 28 h 28"/>
                  <a:gd name="T52" fmla="*/ 35 w 38"/>
                  <a:gd name="T53" fmla="*/ 28 h 28"/>
                  <a:gd name="T54" fmla="*/ 33 w 38"/>
                  <a:gd name="T55" fmla="*/ 27 h 28"/>
                  <a:gd name="T56" fmla="*/ 32 w 38"/>
                  <a:gd name="T5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8" h="28">
                    <a:moveTo>
                      <a:pt x="7" y="26"/>
                    </a:moveTo>
                    <a:lnTo>
                      <a:pt x="7" y="26"/>
                    </a:lnTo>
                    <a:lnTo>
                      <a:pt x="6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3" y="27"/>
                    </a:lnTo>
                    <a:lnTo>
                      <a:pt x="32" y="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4" name="Freeform 301"/>
              <p:cNvSpPr>
                <a:spLocks/>
              </p:cNvSpPr>
              <p:nvPr/>
            </p:nvSpPr>
            <p:spPr bwMode="auto">
              <a:xfrm>
                <a:off x="3615" y="2581"/>
                <a:ext cx="9" cy="32"/>
              </a:xfrm>
              <a:custGeom>
                <a:avLst/>
                <a:gdLst>
                  <a:gd name="T0" fmla="*/ 9 w 9"/>
                  <a:gd name="T1" fmla="*/ 32 h 32"/>
                  <a:gd name="T2" fmla="*/ 9 w 9"/>
                  <a:gd name="T3" fmla="*/ 32 h 32"/>
                  <a:gd name="T4" fmla="*/ 8 w 9"/>
                  <a:gd name="T5" fmla="*/ 27 h 32"/>
                  <a:gd name="T6" fmla="*/ 7 w 9"/>
                  <a:gd name="T7" fmla="*/ 18 h 32"/>
                  <a:gd name="T8" fmla="*/ 0 w 9"/>
                  <a:gd name="T9" fmla="*/ 18 h 32"/>
                  <a:gd name="T10" fmla="*/ 7 w 9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2">
                    <a:moveTo>
                      <a:pt x="9" y="32"/>
                    </a:moveTo>
                    <a:lnTo>
                      <a:pt x="9" y="32"/>
                    </a:lnTo>
                    <a:lnTo>
                      <a:pt x="8" y="27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5" name="Freeform 302"/>
              <p:cNvSpPr>
                <a:spLocks/>
              </p:cNvSpPr>
              <p:nvPr/>
            </p:nvSpPr>
            <p:spPr bwMode="auto">
              <a:xfrm>
                <a:off x="3692" y="2564"/>
                <a:ext cx="13" cy="49"/>
              </a:xfrm>
              <a:custGeom>
                <a:avLst/>
                <a:gdLst>
                  <a:gd name="T0" fmla="*/ 3 w 13"/>
                  <a:gd name="T1" fmla="*/ 0 h 49"/>
                  <a:gd name="T2" fmla="*/ 13 w 13"/>
                  <a:gd name="T3" fmla="*/ 28 h 49"/>
                  <a:gd name="T4" fmla="*/ 3 w 13"/>
                  <a:gd name="T5" fmla="*/ 28 h 49"/>
                  <a:gd name="T6" fmla="*/ 3 w 13"/>
                  <a:gd name="T7" fmla="*/ 28 h 49"/>
                  <a:gd name="T8" fmla="*/ 2 w 13"/>
                  <a:gd name="T9" fmla="*/ 41 h 49"/>
                  <a:gd name="T10" fmla="*/ 1 w 13"/>
                  <a:gd name="T11" fmla="*/ 46 h 49"/>
                  <a:gd name="T12" fmla="*/ 0 w 13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3" y="0"/>
                    </a:moveTo>
                    <a:lnTo>
                      <a:pt x="1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2" y="41"/>
                    </a:lnTo>
                    <a:lnTo>
                      <a:pt x="1" y="46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6" name="Freeform 303"/>
              <p:cNvSpPr>
                <a:spLocks/>
              </p:cNvSpPr>
              <p:nvPr/>
            </p:nvSpPr>
            <p:spPr bwMode="auto">
              <a:xfrm>
                <a:off x="3654" y="2529"/>
                <a:ext cx="57" cy="42"/>
              </a:xfrm>
              <a:custGeom>
                <a:avLst/>
                <a:gdLst>
                  <a:gd name="T0" fmla="*/ 9 w 57"/>
                  <a:gd name="T1" fmla="*/ 39 h 42"/>
                  <a:gd name="T2" fmla="*/ 9 w 57"/>
                  <a:gd name="T3" fmla="*/ 39 h 42"/>
                  <a:gd name="T4" fmla="*/ 7 w 57"/>
                  <a:gd name="T5" fmla="*/ 42 h 42"/>
                  <a:gd name="T6" fmla="*/ 5 w 57"/>
                  <a:gd name="T7" fmla="*/ 42 h 42"/>
                  <a:gd name="T8" fmla="*/ 5 w 57"/>
                  <a:gd name="T9" fmla="*/ 42 h 42"/>
                  <a:gd name="T10" fmla="*/ 3 w 57"/>
                  <a:gd name="T11" fmla="*/ 42 h 42"/>
                  <a:gd name="T12" fmla="*/ 3 w 57"/>
                  <a:gd name="T13" fmla="*/ 42 h 42"/>
                  <a:gd name="T14" fmla="*/ 2 w 57"/>
                  <a:gd name="T15" fmla="*/ 41 h 42"/>
                  <a:gd name="T16" fmla="*/ 1 w 57"/>
                  <a:gd name="T17" fmla="*/ 40 h 42"/>
                  <a:gd name="T18" fmla="*/ 0 w 57"/>
                  <a:gd name="T19" fmla="*/ 38 h 42"/>
                  <a:gd name="T20" fmla="*/ 0 w 57"/>
                  <a:gd name="T21" fmla="*/ 36 h 42"/>
                  <a:gd name="T22" fmla="*/ 11 w 57"/>
                  <a:gd name="T23" fmla="*/ 7 h 42"/>
                  <a:gd name="T24" fmla="*/ 11 w 57"/>
                  <a:gd name="T25" fmla="*/ 7 h 42"/>
                  <a:gd name="T26" fmla="*/ 13 w 57"/>
                  <a:gd name="T27" fmla="*/ 5 h 42"/>
                  <a:gd name="T28" fmla="*/ 17 w 57"/>
                  <a:gd name="T29" fmla="*/ 2 h 42"/>
                  <a:gd name="T30" fmla="*/ 22 w 57"/>
                  <a:gd name="T31" fmla="*/ 1 h 42"/>
                  <a:gd name="T32" fmla="*/ 28 w 57"/>
                  <a:gd name="T33" fmla="*/ 0 h 42"/>
                  <a:gd name="T34" fmla="*/ 28 w 57"/>
                  <a:gd name="T35" fmla="*/ 0 h 42"/>
                  <a:gd name="T36" fmla="*/ 35 w 57"/>
                  <a:gd name="T37" fmla="*/ 1 h 42"/>
                  <a:gd name="T38" fmla="*/ 40 w 57"/>
                  <a:gd name="T39" fmla="*/ 2 h 42"/>
                  <a:gd name="T40" fmla="*/ 44 w 57"/>
                  <a:gd name="T41" fmla="*/ 5 h 42"/>
                  <a:gd name="T42" fmla="*/ 46 w 57"/>
                  <a:gd name="T43" fmla="*/ 7 h 42"/>
                  <a:gd name="T44" fmla="*/ 57 w 57"/>
                  <a:gd name="T45" fmla="*/ 36 h 42"/>
                  <a:gd name="T46" fmla="*/ 57 w 57"/>
                  <a:gd name="T47" fmla="*/ 36 h 42"/>
                  <a:gd name="T48" fmla="*/ 57 w 57"/>
                  <a:gd name="T49" fmla="*/ 38 h 42"/>
                  <a:gd name="T50" fmla="*/ 57 w 57"/>
                  <a:gd name="T51" fmla="*/ 40 h 42"/>
                  <a:gd name="T52" fmla="*/ 56 w 57"/>
                  <a:gd name="T53" fmla="*/ 41 h 42"/>
                  <a:gd name="T54" fmla="*/ 54 w 57"/>
                  <a:gd name="T55" fmla="*/ 42 h 42"/>
                  <a:gd name="T56" fmla="*/ 54 w 57"/>
                  <a:gd name="T57" fmla="*/ 42 h 42"/>
                  <a:gd name="T58" fmla="*/ 53 w 57"/>
                  <a:gd name="T59" fmla="*/ 42 h 42"/>
                  <a:gd name="T60" fmla="*/ 53 w 57"/>
                  <a:gd name="T61" fmla="*/ 42 h 42"/>
                  <a:gd name="T62" fmla="*/ 50 w 57"/>
                  <a:gd name="T63" fmla="*/ 42 h 42"/>
                  <a:gd name="T64" fmla="*/ 48 w 57"/>
                  <a:gd name="T65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42">
                    <a:moveTo>
                      <a:pt x="9" y="39"/>
                    </a:moveTo>
                    <a:lnTo>
                      <a:pt x="9" y="39"/>
                    </a:lnTo>
                    <a:lnTo>
                      <a:pt x="7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4" y="5"/>
                    </a:lnTo>
                    <a:lnTo>
                      <a:pt x="46" y="7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40"/>
                    </a:lnTo>
                    <a:lnTo>
                      <a:pt x="56" y="41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0" y="42"/>
                    </a:lnTo>
                    <a:lnTo>
                      <a:pt x="48" y="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7" name="Freeform 304"/>
              <p:cNvSpPr>
                <a:spLocks/>
              </p:cNvSpPr>
              <p:nvPr/>
            </p:nvSpPr>
            <p:spPr bwMode="auto">
              <a:xfrm>
                <a:off x="3660" y="2564"/>
                <a:ext cx="13" cy="49"/>
              </a:xfrm>
              <a:custGeom>
                <a:avLst/>
                <a:gdLst>
                  <a:gd name="T0" fmla="*/ 13 w 13"/>
                  <a:gd name="T1" fmla="*/ 49 h 49"/>
                  <a:gd name="T2" fmla="*/ 13 w 13"/>
                  <a:gd name="T3" fmla="*/ 49 h 49"/>
                  <a:gd name="T4" fmla="*/ 12 w 13"/>
                  <a:gd name="T5" fmla="*/ 46 h 49"/>
                  <a:gd name="T6" fmla="*/ 12 w 13"/>
                  <a:gd name="T7" fmla="*/ 41 h 49"/>
                  <a:gd name="T8" fmla="*/ 11 w 13"/>
                  <a:gd name="T9" fmla="*/ 28 h 49"/>
                  <a:gd name="T10" fmla="*/ 0 w 13"/>
                  <a:gd name="T11" fmla="*/ 28 h 49"/>
                  <a:gd name="T12" fmla="*/ 10 w 13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13" y="49"/>
                    </a:moveTo>
                    <a:lnTo>
                      <a:pt x="13" y="49"/>
                    </a:lnTo>
                    <a:lnTo>
                      <a:pt x="12" y="46"/>
                    </a:lnTo>
                    <a:lnTo>
                      <a:pt x="12" y="41"/>
                    </a:lnTo>
                    <a:lnTo>
                      <a:pt x="11" y="28"/>
                    </a:lnTo>
                    <a:lnTo>
                      <a:pt x="0" y="2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8" name="Freeform 305"/>
              <p:cNvSpPr>
                <a:spLocks/>
              </p:cNvSpPr>
              <p:nvPr/>
            </p:nvSpPr>
            <p:spPr bwMode="auto">
              <a:xfrm>
                <a:off x="3719" y="2529"/>
                <a:ext cx="44" cy="79"/>
              </a:xfrm>
              <a:custGeom>
                <a:avLst/>
                <a:gdLst>
                  <a:gd name="T0" fmla="*/ 11 w 44"/>
                  <a:gd name="T1" fmla="*/ 79 h 79"/>
                  <a:gd name="T2" fmla="*/ 11 w 44"/>
                  <a:gd name="T3" fmla="*/ 79 h 79"/>
                  <a:gd name="T4" fmla="*/ 9 w 44"/>
                  <a:gd name="T5" fmla="*/ 66 h 79"/>
                  <a:gd name="T6" fmla="*/ 6 w 44"/>
                  <a:gd name="T7" fmla="*/ 52 h 79"/>
                  <a:gd name="T8" fmla="*/ 6 w 44"/>
                  <a:gd name="T9" fmla="*/ 52 h 79"/>
                  <a:gd name="T10" fmla="*/ 5 w 44"/>
                  <a:gd name="T11" fmla="*/ 50 h 79"/>
                  <a:gd name="T12" fmla="*/ 4 w 44"/>
                  <a:gd name="T13" fmla="*/ 48 h 79"/>
                  <a:gd name="T14" fmla="*/ 3 w 44"/>
                  <a:gd name="T15" fmla="*/ 47 h 79"/>
                  <a:gd name="T16" fmla="*/ 3 w 44"/>
                  <a:gd name="T17" fmla="*/ 43 h 79"/>
                  <a:gd name="T18" fmla="*/ 3 w 44"/>
                  <a:gd name="T19" fmla="*/ 43 h 79"/>
                  <a:gd name="T20" fmla="*/ 0 w 44"/>
                  <a:gd name="T21" fmla="*/ 30 h 79"/>
                  <a:gd name="T22" fmla="*/ 0 w 44"/>
                  <a:gd name="T23" fmla="*/ 19 h 79"/>
                  <a:gd name="T24" fmla="*/ 0 w 44"/>
                  <a:gd name="T25" fmla="*/ 9 h 79"/>
                  <a:gd name="T26" fmla="*/ 0 w 44"/>
                  <a:gd name="T27" fmla="*/ 9 h 79"/>
                  <a:gd name="T28" fmla="*/ 0 w 44"/>
                  <a:gd name="T29" fmla="*/ 7 h 79"/>
                  <a:gd name="T30" fmla="*/ 3 w 44"/>
                  <a:gd name="T31" fmla="*/ 5 h 79"/>
                  <a:gd name="T32" fmla="*/ 7 w 44"/>
                  <a:gd name="T33" fmla="*/ 3 h 79"/>
                  <a:gd name="T34" fmla="*/ 14 w 44"/>
                  <a:gd name="T35" fmla="*/ 1 h 79"/>
                  <a:gd name="T36" fmla="*/ 22 w 44"/>
                  <a:gd name="T37" fmla="*/ 0 h 79"/>
                  <a:gd name="T38" fmla="*/ 22 w 44"/>
                  <a:gd name="T39" fmla="*/ 0 h 79"/>
                  <a:gd name="T40" fmla="*/ 29 w 44"/>
                  <a:gd name="T41" fmla="*/ 1 h 79"/>
                  <a:gd name="T42" fmla="*/ 36 w 44"/>
                  <a:gd name="T43" fmla="*/ 3 h 79"/>
                  <a:gd name="T44" fmla="*/ 42 w 44"/>
                  <a:gd name="T45" fmla="*/ 5 h 79"/>
                  <a:gd name="T46" fmla="*/ 43 w 44"/>
                  <a:gd name="T47" fmla="*/ 7 h 79"/>
                  <a:gd name="T48" fmla="*/ 43 w 44"/>
                  <a:gd name="T49" fmla="*/ 9 h 79"/>
                  <a:gd name="T50" fmla="*/ 43 w 44"/>
                  <a:gd name="T51" fmla="*/ 9 h 79"/>
                  <a:gd name="T52" fmla="*/ 44 w 44"/>
                  <a:gd name="T53" fmla="*/ 19 h 79"/>
                  <a:gd name="T54" fmla="*/ 43 w 44"/>
                  <a:gd name="T55" fmla="*/ 30 h 79"/>
                  <a:gd name="T56" fmla="*/ 42 w 44"/>
                  <a:gd name="T57" fmla="*/ 43 h 79"/>
                  <a:gd name="T58" fmla="*/ 42 w 44"/>
                  <a:gd name="T59" fmla="*/ 43 h 79"/>
                  <a:gd name="T60" fmla="*/ 41 w 44"/>
                  <a:gd name="T61" fmla="*/ 47 h 79"/>
                  <a:gd name="T62" fmla="*/ 40 w 44"/>
                  <a:gd name="T63" fmla="*/ 48 h 79"/>
                  <a:gd name="T64" fmla="*/ 39 w 44"/>
                  <a:gd name="T65" fmla="*/ 50 h 79"/>
                  <a:gd name="T66" fmla="*/ 37 w 44"/>
                  <a:gd name="T67" fmla="*/ 52 h 79"/>
                  <a:gd name="T68" fmla="*/ 37 w 44"/>
                  <a:gd name="T69" fmla="*/ 52 h 79"/>
                  <a:gd name="T70" fmla="*/ 35 w 44"/>
                  <a:gd name="T71" fmla="*/ 66 h 79"/>
                  <a:gd name="T72" fmla="*/ 32 w 44"/>
                  <a:gd name="T7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79">
                    <a:moveTo>
                      <a:pt x="11" y="79"/>
                    </a:moveTo>
                    <a:lnTo>
                      <a:pt x="11" y="79"/>
                    </a:lnTo>
                    <a:lnTo>
                      <a:pt x="9" y="66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5" y="50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0" y="30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7" y="3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1"/>
                    </a:lnTo>
                    <a:lnTo>
                      <a:pt x="36" y="3"/>
                    </a:lnTo>
                    <a:lnTo>
                      <a:pt x="42" y="5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4" y="19"/>
                    </a:lnTo>
                    <a:lnTo>
                      <a:pt x="43" y="30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1" y="47"/>
                    </a:lnTo>
                    <a:lnTo>
                      <a:pt x="40" y="48"/>
                    </a:lnTo>
                    <a:lnTo>
                      <a:pt x="39" y="50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5" y="66"/>
                    </a:lnTo>
                    <a:lnTo>
                      <a:pt x="32" y="7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9" name="Freeform 306"/>
              <p:cNvSpPr>
                <a:spLocks/>
              </p:cNvSpPr>
              <p:nvPr/>
            </p:nvSpPr>
            <p:spPr bwMode="auto">
              <a:xfrm>
                <a:off x="3771" y="2558"/>
                <a:ext cx="29" cy="52"/>
              </a:xfrm>
              <a:custGeom>
                <a:avLst/>
                <a:gdLst>
                  <a:gd name="T0" fmla="*/ 7 w 29"/>
                  <a:gd name="T1" fmla="*/ 52 h 52"/>
                  <a:gd name="T2" fmla="*/ 7 w 29"/>
                  <a:gd name="T3" fmla="*/ 52 h 52"/>
                  <a:gd name="T4" fmla="*/ 5 w 29"/>
                  <a:gd name="T5" fmla="*/ 43 h 52"/>
                  <a:gd name="T6" fmla="*/ 4 w 29"/>
                  <a:gd name="T7" fmla="*/ 34 h 52"/>
                  <a:gd name="T8" fmla="*/ 4 w 29"/>
                  <a:gd name="T9" fmla="*/ 34 h 52"/>
                  <a:gd name="T10" fmla="*/ 3 w 29"/>
                  <a:gd name="T11" fmla="*/ 31 h 52"/>
                  <a:gd name="T12" fmla="*/ 2 w 29"/>
                  <a:gd name="T13" fmla="*/ 29 h 52"/>
                  <a:gd name="T14" fmla="*/ 2 w 29"/>
                  <a:gd name="T15" fmla="*/ 29 h 52"/>
                  <a:gd name="T16" fmla="*/ 0 w 29"/>
                  <a:gd name="T17" fmla="*/ 20 h 52"/>
                  <a:gd name="T18" fmla="*/ 0 w 29"/>
                  <a:gd name="T19" fmla="*/ 12 h 52"/>
                  <a:gd name="T20" fmla="*/ 0 w 29"/>
                  <a:gd name="T21" fmla="*/ 5 h 52"/>
                  <a:gd name="T22" fmla="*/ 0 w 29"/>
                  <a:gd name="T23" fmla="*/ 5 h 52"/>
                  <a:gd name="T24" fmla="*/ 2 w 29"/>
                  <a:gd name="T25" fmla="*/ 3 h 52"/>
                  <a:gd name="T26" fmla="*/ 5 w 29"/>
                  <a:gd name="T27" fmla="*/ 1 h 52"/>
                  <a:gd name="T28" fmla="*/ 9 w 29"/>
                  <a:gd name="T29" fmla="*/ 0 h 52"/>
                  <a:gd name="T30" fmla="*/ 14 w 29"/>
                  <a:gd name="T31" fmla="*/ 0 h 52"/>
                  <a:gd name="T32" fmla="*/ 14 w 29"/>
                  <a:gd name="T33" fmla="*/ 0 h 52"/>
                  <a:gd name="T34" fmla="*/ 19 w 29"/>
                  <a:gd name="T35" fmla="*/ 0 h 52"/>
                  <a:gd name="T36" fmla="*/ 24 w 29"/>
                  <a:gd name="T37" fmla="*/ 1 h 52"/>
                  <a:gd name="T38" fmla="*/ 28 w 29"/>
                  <a:gd name="T39" fmla="*/ 3 h 52"/>
                  <a:gd name="T40" fmla="*/ 29 w 29"/>
                  <a:gd name="T41" fmla="*/ 5 h 52"/>
                  <a:gd name="T42" fmla="*/ 29 w 29"/>
                  <a:gd name="T43" fmla="*/ 5 h 52"/>
                  <a:gd name="T44" fmla="*/ 29 w 29"/>
                  <a:gd name="T45" fmla="*/ 12 h 52"/>
                  <a:gd name="T46" fmla="*/ 29 w 29"/>
                  <a:gd name="T47" fmla="*/ 20 h 52"/>
                  <a:gd name="T48" fmla="*/ 28 w 29"/>
                  <a:gd name="T49" fmla="*/ 29 h 52"/>
                  <a:gd name="T50" fmla="*/ 28 w 29"/>
                  <a:gd name="T51" fmla="*/ 29 h 52"/>
                  <a:gd name="T52" fmla="*/ 26 w 29"/>
                  <a:gd name="T53" fmla="*/ 31 h 52"/>
                  <a:gd name="T54" fmla="*/ 25 w 29"/>
                  <a:gd name="T55" fmla="*/ 34 h 52"/>
                  <a:gd name="T56" fmla="*/ 25 w 29"/>
                  <a:gd name="T57" fmla="*/ 34 h 52"/>
                  <a:gd name="T58" fmla="*/ 24 w 29"/>
                  <a:gd name="T59" fmla="*/ 43 h 52"/>
                  <a:gd name="T60" fmla="*/ 21 w 29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" h="52">
                    <a:moveTo>
                      <a:pt x="7" y="52"/>
                    </a:moveTo>
                    <a:lnTo>
                      <a:pt x="7" y="52"/>
                    </a:lnTo>
                    <a:lnTo>
                      <a:pt x="5" y="43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12"/>
                    </a:lnTo>
                    <a:lnTo>
                      <a:pt x="29" y="20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4" y="43"/>
                    </a:lnTo>
                    <a:lnTo>
                      <a:pt x="21" y="5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0" name="Freeform 307"/>
              <p:cNvSpPr>
                <a:spLocks/>
              </p:cNvSpPr>
              <p:nvPr/>
            </p:nvSpPr>
            <p:spPr bwMode="auto">
              <a:xfrm>
                <a:off x="3760" y="2429"/>
                <a:ext cx="37" cy="48"/>
              </a:xfrm>
              <a:custGeom>
                <a:avLst/>
                <a:gdLst>
                  <a:gd name="T0" fmla="*/ 37 w 37"/>
                  <a:gd name="T1" fmla="*/ 48 h 48"/>
                  <a:gd name="T2" fmla="*/ 37 w 37"/>
                  <a:gd name="T3" fmla="*/ 0 h 48"/>
                  <a:gd name="T4" fmla="*/ 0 w 37"/>
                  <a:gd name="T5" fmla="*/ 0 h 48"/>
                  <a:gd name="T6" fmla="*/ 0 w 37"/>
                  <a:gd name="T7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8">
                    <a:moveTo>
                      <a:pt x="37" y="48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1" name="Freeform 308"/>
              <p:cNvSpPr>
                <a:spLocks/>
              </p:cNvSpPr>
              <p:nvPr/>
            </p:nvSpPr>
            <p:spPr bwMode="auto">
              <a:xfrm>
                <a:off x="357" y="356"/>
                <a:ext cx="212" cy="175"/>
              </a:xfrm>
              <a:custGeom>
                <a:avLst/>
                <a:gdLst>
                  <a:gd name="T0" fmla="*/ 75 w 212"/>
                  <a:gd name="T1" fmla="*/ 148 h 175"/>
                  <a:gd name="T2" fmla="*/ 41 w 212"/>
                  <a:gd name="T3" fmla="*/ 144 h 175"/>
                  <a:gd name="T4" fmla="*/ 35 w 212"/>
                  <a:gd name="T5" fmla="*/ 140 h 175"/>
                  <a:gd name="T6" fmla="*/ 32 w 212"/>
                  <a:gd name="T7" fmla="*/ 120 h 175"/>
                  <a:gd name="T8" fmla="*/ 40 w 212"/>
                  <a:gd name="T9" fmla="*/ 115 h 175"/>
                  <a:gd name="T10" fmla="*/ 40 w 212"/>
                  <a:gd name="T11" fmla="*/ 109 h 175"/>
                  <a:gd name="T12" fmla="*/ 32 w 212"/>
                  <a:gd name="T13" fmla="*/ 105 h 175"/>
                  <a:gd name="T14" fmla="*/ 6 w 212"/>
                  <a:gd name="T15" fmla="*/ 105 h 175"/>
                  <a:gd name="T16" fmla="*/ 0 w 212"/>
                  <a:gd name="T17" fmla="*/ 112 h 175"/>
                  <a:gd name="T18" fmla="*/ 4 w 212"/>
                  <a:gd name="T19" fmla="*/ 118 h 175"/>
                  <a:gd name="T20" fmla="*/ 19 w 212"/>
                  <a:gd name="T21" fmla="*/ 120 h 175"/>
                  <a:gd name="T22" fmla="*/ 25 w 212"/>
                  <a:gd name="T23" fmla="*/ 142 h 175"/>
                  <a:gd name="T24" fmla="*/ 32 w 212"/>
                  <a:gd name="T25" fmla="*/ 151 h 175"/>
                  <a:gd name="T26" fmla="*/ 34 w 212"/>
                  <a:gd name="T27" fmla="*/ 155 h 175"/>
                  <a:gd name="T28" fmla="*/ 33 w 212"/>
                  <a:gd name="T29" fmla="*/ 162 h 175"/>
                  <a:gd name="T30" fmla="*/ 40 w 212"/>
                  <a:gd name="T31" fmla="*/ 168 h 175"/>
                  <a:gd name="T32" fmla="*/ 72 w 212"/>
                  <a:gd name="T33" fmla="*/ 173 h 175"/>
                  <a:gd name="T34" fmla="*/ 123 w 212"/>
                  <a:gd name="T35" fmla="*/ 174 h 175"/>
                  <a:gd name="T36" fmla="*/ 173 w 212"/>
                  <a:gd name="T37" fmla="*/ 168 h 175"/>
                  <a:gd name="T38" fmla="*/ 178 w 212"/>
                  <a:gd name="T39" fmla="*/ 165 h 175"/>
                  <a:gd name="T40" fmla="*/ 179 w 212"/>
                  <a:gd name="T41" fmla="*/ 158 h 175"/>
                  <a:gd name="T42" fmla="*/ 176 w 212"/>
                  <a:gd name="T43" fmla="*/ 153 h 175"/>
                  <a:gd name="T44" fmla="*/ 187 w 212"/>
                  <a:gd name="T45" fmla="*/ 146 h 175"/>
                  <a:gd name="T46" fmla="*/ 194 w 212"/>
                  <a:gd name="T47" fmla="*/ 120 h 175"/>
                  <a:gd name="T48" fmla="*/ 207 w 212"/>
                  <a:gd name="T49" fmla="*/ 119 h 175"/>
                  <a:gd name="T50" fmla="*/ 212 w 212"/>
                  <a:gd name="T51" fmla="*/ 112 h 175"/>
                  <a:gd name="T52" fmla="*/ 210 w 212"/>
                  <a:gd name="T53" fmla="*/ 107 h 175"/>
                  <a:gd name="T54" fmla="*/ 181 w 212"/>
                  <a:gd name="T55" fmla="*/ 105 h 175"/>
                  <a:gd name="T56" fmla="*/ 175 w 212"/>
                  <a:gd name="T57" fmla="*/ 107 h 175"/>
                  <a:gd name="T58" fmla="*/ 173 w 212"/>
                  <a:gd name="T59" fmla="*/ 112 h 175"/>
                  <a:gd name="T60" fmla="*/ 178 w 212"/>
                  <a:gd name="T61" fmla="*/ 119 h 175"/>
                  <a:gd name="T62" fmla="*/ 182 w 212"/>
                  <a:gd name="T63" fmla="*/ 120 h 175"/>
                  <a:gd name="T64" fmla="*/ 176 w 212"/>
                  <a:gd name="T65" fmla="*/ 142 h 175"/>
                  <a:gd name="T66" fmla="*/ 158 w 212"/>
                  <a:gd name="T67" fmla="*/ 143 h 175"/>
                  <a:gd name="T68" fmla="*/ 161 w 212"/>
                  <a:gd name="T69" fmla="*/ 122 h 175"/>
                  <a:gd name="T70" fmla="*/ 174 w 212"/>
                  <a:gd name="T71" fmla="*/ 76 h 175"/>
                  <a:gd name="T72" fmla="*/ 176 w 212"/>
                  <a:gd name="T73" fmla="*/ 49 h 175"/>
                  <a:gd name="T74" fmla="*/ 173 w 212"/>
                  <a:gd name="T75" fmla="*/ 29 h 175"/>
                  <a:gd name="T76" fmla="*/ 163 w 212"/>
                  <a:gd name="T77" fmla="*/ 14 h 175"/>
                  <a:gd name="T78" fmla="*/ 145 w 212"/>
                  <a:gd name="T79" fmla="*/ 5 h 175"/>
                  <a:gd name="T80" fmla="*/ 118 w 212"/>
                  <a:gd name="T81" fmla="*/ 0 h 175"/>
                  <a:gd name="T82" fmla="*/ 95 w 212"/>
                  <a:gd name="T83" fmla="*/ 1 h 175"/>
                  <a:gd name="T84" fmla="*/ 67 w 212"/>
                  <a:gd name="T85" fmla="*/ 5 h 175"/>
                  <a:gd name="T86" fmla="*/ 50 w 212"/>
                  <a:gd name="T87" fmla="*/ 16 h 175"/>
                  <a:gd name="T88" fmla="*/ 41 w 212"/>
                  <a:gd name="T89" fmla="*/ 31 h 175"/>
                  <a:gd name="T90" fmla="*/ 37 w 212"/>
                  <a:gd name="T91" fmla="*/ 59 h 175"/>
                  <a:gd name="T92" fmla="*/ 43 w 212"/>
                  <a:gd name="T93" fmla="*/ 91 h 175"/>
                  <a:gd name="T94" fmla="*/ 55 w 212"/>
                  <a:gd name="T95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2" h="175">
                    <a:moveTo>
                      <a:pt x="95" y="149"/>
                    </a:moveTo>
                    <a:lnTo>
                      <a:pt x="95" y="149"/>
                    </a:lnTo>
                    <a:lnTo>
                      <a:pt x="75" y="148"/>
                    </a:lnTo>
                    <a:lnTo>
                      <a:pt x="59" y="146"/>
                    </a:lnTo>
                    <a:lnTo>
                      <a:pt x="41" y="144"/>
                    </a:lnTo>
                    <a:lnTo>
                      <a:pt x="41" y="144"/>
                    </a:lnTo>
                    <a:lnTo>
                      <a:pt x="37" y="142"/>
                    </a:lnTo>
                    <a:lnTo>
                      <a:pt x="35" y="140"/>
                    </a:lnTo>
                    <a:lnTo>
                      <a:pt x="35" y="140"/>
                    </a:lnTo>
                    <a:lnTo>
                      <a:pt x="30" y="120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5" y="119"/>
                    </a:lnTo>
                    <a:lnTo>
                      <a:pt x="37" y="118"/>
                    </a:lnTo>
                    <a:lnTo>
                      <a:pt x="40" y="115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09"/>
                    </a:lnTo>
                    <a:lnTo>
                      <a:pt x="37" y="107"/>
                    </a:lnTo>
                    <a:lnTo>
                      <a:pt x="35" y="105"/>
                    </a:lnTo>
                    <a:lnTo>
                      <a:pt x="32" y="105"/>
                    </a:lnTo>
                    <a:lnTo>
                      <a:pt x="9" y="105"/>
                    </a:lnTo>
                    <a:lnTo>
                      <a:pt x="9" y="105"/>
                    </a:lnTo>
                    <a:lnTo>
                      <a:pt x="6" y="105"/>
                    </a:lnTo>
                    <a:lnTo>
                      <a:pt x="4" y="107"/>
                    </a:lnTo>
                    <a:lnTo>
                      <a:pt x="1" y="109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1" y="115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9" y="120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25" y="142"/>
                    </a:lnTo>
                    <a:lnTo>
                      <a:pt x="25" y="142"/>
                    </a:lnTo>
                    <a:lnTo>
                      <a:pt x="26" y="146"/>
                    </a:lnTo>
                    <a:lnTo>
                      <a:pt x="29" y="149"/>
                    </a:lnTo>
                    <a:lnTo>
                      <a:pt x="32" y="151"/>
                    </a:lnTo>
                    <a:lnTo>
                      <a:pt x="37" y="153"/>
                    </a:lnTo>
                    <a:lnTo>
                      <a:pt x="37" y="153"/>
                    </a:lnTo>
                    <a:lnTo>
                      <a:pt x="34" y="155"/>
                    </a:lnTo>
                    <a:lnTo>
                      <a:pt x="33" y="158"/>
                    </a:lnTo>
                    <a:lnTo>
                      <a:pt x="33" y="158"/>
                    </a:lnTo>
                    <a:lnTo>
                      <a:pt x="33" y="162"/>
                    </a:lnTo>
                    <a:lnTo>
                      <a:pt x="34" y="165"/>
                    </a:lnTo>
                    <a:lnTo>
                      <a:pt x="37" y="167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56" y="171"/>
                    </a:lnTo>
                    <a:lnTo>
                      <a:pt x="72" y="173"/>
                    </a:lnTo>
                    <a:lnTo>
                      <a:pt x="90" y="174"/>
                    </a:lnTo>
                    <a:lnTo>
                      <a:pt x="106" y="175"/>
                    </a:lnTo>
                    <a:lnTo>
                      <a:pt x="123" y="174"/>
                    </a:lnTo>
                    <a:lnTo>
                      <a:pt x="140" y="173"/>
                    </a:lnTo>
                    <a:lnTo>
                      <a:pt x="157" y="171"/>
                    </a:lnTo>
                    <a:lnTo>
                      <a:pt x="173" y="168"/>
                    </a:lnTo>
                    <a:lnTo>
                      <a:pt x="173" y="168"/>
                    </a:lnTo>
                    <a:lnTo>
                      <a:pt x="176" y="167"/>
                    </a:lnTo>
                    <a:lnTo>
                      <a:pt x="178" y="165"/>
                    </a:lnTo>
                    <a:lnTo>
                      <a:pt x="179" y="162"/>
                    </a:lnTo>
                    <a:lnTo>
                      <a:pt x="179" y="158"/>
                    </a:lnTo>
                    <a:lnTo>
                      <a:pt x="179" y="158"/>
                    </a:lnTo>
                    <a:lnTo>
                      <a:pt x="178" y="156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80" y="151"/>
                    </a:lnTo>
                    <a:lnTo>
                      <a:pt x="185" y="149"/>
                    </a:lnTo>
                    <a:lnTo>
                      <a:pt x="187" y="146"/>
                    </a:lnTo>
                    <a:lnTo>
                      <a:pt x="189" y="142"/>
                    </a:lnTo>
                    <a:lnTo>
                      <a:pt x="189" y="142"/>
                    </a:lnTo>
                    <a:lnTo>
                      <a:pt x="194" y="120"/>
                    </a:lnTo>
                    <a:lnTo>
                      <a:pt x="204" y="120"/>
                    </a:lnTo>
                    <a:lnTo>
                      <a:pt x="204" y="120"/>
                    </a:lnTo>
                    <a:lnTo>
                      <a:pt x="207" y="119"/>
                    </a:lnTo>
                    <a:lnTo>
                      <a:pt x="210" y="118"/>
                    </a:lnTo>
                    <a:lnTo>
                      <a:pt x="211" y="115"/>
                    </a:lnTo>
                    <a:lnTo>
                      <a:pt x="212" y="112"/>
                    </a:lnTo>
                    <a:lnTo>
                      <a:pt x="212" y="112"/>
                    </a:lnTo>
                    <a:lnTo>
                      <a:pt x="211" y="109"/>
                    </a:lnTo>
                    <a:lnTo>
                      <a:pt x="210" y="107"/>
                    </a:lnTo>
                    <a:lnTo>
                      <a:pt x="207" y="105"/>
                    </a:lnTo>
                    <a:lnTo>
                      <a:pt x="204" y="105"/>
                    </a:lnTo>
                    <a:lnTo>
                      <a:pt x="181" y="105"/>
                    </a:lnTo>
                    <a:lnTo>
                      <a:pt x="181" y="105"/>
                    </a:lnTo>
                    <a:lnTo>
                      <a:pt x="178" y="105"/>
                    </a:lnTo>
                    <a:lnTo>
                      <a:pt x="175" y="107"/>
                    </a:lnTo>
                    <a:lnTo>
                      <a:pt x="174" y="109"/>
                    </a:lnTo>
                    <a:lnTo>
                      <a:pt x="173" y="112"/>
                    </a:lnTo>
                    <a:lnTo>
                      <a:pt x="173" y="112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8" y="119"/>
                    </a:lnTo>
                    <a:lnTo>
                      <a:pt x="181" y="120"/>
                    </a:lnTo>
                    <a:lnTo>
                      <a:pt x="182" y="120"/>
                    </a:lnTo>
                    <a:lnTo>
                      <a:pt x="182" y="12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76" y="142"/>
                    </a:lnTo>
                    <a:lnTo>
                      <a:pt x="172" y="144"/>
                    </a:lnTo>
                    <a:lnTo>
                      <a:pt x="172" y="144"/>
                    </a:lnTo>
                    <a:lnTo>
                      <a:pt x="158" y="143"/>
                    </a:lnTo>
                    <a:lnTo>
                      <a:pt x="158" y="143"/>
                    </a:lnTo>
                    <a:lnTo>
                      <a:pt x="159" y="133"/>
                    </a:lnTo>
                    <a:lnTo>
                      <a:pt x="161" y="122"/>
                    </a:lnTo>
                    <a:lnTo>
                      <a:pt x="165" y="106"/>
                    </a:lnTo>
                    <a:lnTo>
                      <a:pt x="170" y="91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6" y="58"/>
                    </a:lnTo>
                    <a:lnTo>
                      <a:pt x="176" y="49"/>
                    </a:lnTo>
                    <a:lnTo>
                      <a:pt x="175" y="42"/>
                    </a:lnTo>
                    <a:lnTo>
                      <a:pt x="174" y="35"/>
                    </a:lnTo>
                    <a:lnTo>
                      <a:pt x="173" y="29"/>
                    </a:lnTo>
                    <a:lnTo>
                      <a:pt x="170" y="24"/>
                    </a:lnTo>
                    <a:lnTo>
                      <a:pt x="167" y="19"/>
                    </a:lnTo>
                    <a:lnTo>
                      <a:pt x="163" y="14"/>
                    </a:lnTo>
                    <a:lnTo>
                      <a:pt x="158" y="10"/>
                    </a:lnTo>
                    <a:lnTo>
                      <a:pt x="152" y="7"/>
                    </a:lnTo>
                    <a:lnTo>
                      <a:pt x="145" y="5"/>
                    </a:lnTo>
                    <a:lnTo>
                      <a:pt x="137" y="3"/>
                    </a:lnTo>
                    <a:lnTo>
                      <a:pt x="128" y="1"/>
                    </a:lnTo>
                    <a:lnTo>
                      <a:pt x="11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95" y="1"/>
                    </a:lnTo>
                    <a:lnTo>
                      <a:pt x="85" y="1"/>
                    </a:lnTo>
                    <a:lnTo>
                      <a:pt x="75" y="3"/>
                    </a:lnTo>
                    <a:lnTo>
                      <a:pt x="67" y="5"/>
                    </a:lnTo>
                    <a:lnTo>
                      <a:pt x="61" y="8"/>
                    </a:lnTo>
                    <a:lnTo>
                      <a:pt x="55" y="11"/>
                    </a:lnTo>
                    <a:lnTo>
                      <a:pt x="50" y="16"/>
                    </a:lnTo>
                    <a:lnTo>
                      <a:pt x="46" y="21"/>
                    </a:lnTo>
                    <a:lnTo>
                      <a:pt x="43" y="25"/>
                    </a:lnTo>
                    <a:lnTo>
                      <a:pt x="41" y="31"/>
                    </a:lnTo>
                    <a:lnTo>
                      <a:pt x="38" y="37"/>
                    </a:lnTo>
                    <a:lnTo>
                      <a:pt x="37" y="44"/>
                    </a:lnTo>
                    <a:lnTo>
                      <a:pt x="37" y="59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3" y="91"/>
                    </a:lnTo>
                    <a:lnTo>
                      <a:pt x="47" y="105"/>
                    </a:lnTo>
                    <a:lnTo>
                      <a:pt x="52" y="120"/>
                    </a:lnTo>
                    <a:lnTo>
                      <a:pt x="55" y="1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2" name="Freeform 309"/>
              <p:cNvSpPr>
                <a:spLocks/>
              </p:cNvSpPr>
              <p:nvPr/>
            </p:nvSpPr>
            <p:spPr bwMode="auto">
              <a:xfrm>
                <a:off x="378" y="537"/>
                <a:ext cx="172" cy="76"/>
              </a:xfrm>
              <a:custGeom>
                <a:avLst/>
                <a:gdLst>
                  <a:gd name="T0" fmla="*/ 172 w 172"/>
                  <a:gd name="T1" fmla="*/ 76 h 76"/>
                  <a:gd name="T2" fmla="*/ 172 w 172"/>
                  <a:gd name="T3" fmla="*/ 47 h 76"/>
                  <a:gd name="T4" fmla="*/ 166 w 172"/>
                  <a:gd name="T5" fmla="*/ 47 h 76"/>
                  <a:gd name="T6" fmla="*/ 166 w 172"/>
                  <a:gd name="T7" fmla="*/ 47 h 76"/>
                  <a:gd name="T8" fmla="*/ 157 w 172"/>
                  <a:gd name="T9" fmla="*/ 41 h 76"/>
                  <a:gd name="T10" fmla="*/ 143 w 172"/>
                  <a:gd name="T11" fmla="*/ 32 h 76"/>
                  <a:gd name="T12" fmla="*/ 134 w 172"/>
                  <a:gd name="T13" fmla="*/ 28 h 76"/>
                  <a:gd name="T14" fmla="*/ 123 w 172"/>
                  <a:gd name="T15" fmla="*/ 24 h 76"/>
                  <a:gd name="T16" fmla="*/ 112 w 172"/>
                  <a:gd name="T17" fmla="*/ 21 h 76"/>
                  <a:gd name="T18" fmla="*/ 101 w 172"/>
                  <a:gd name="T19" fmla="*/ 19 h 76"/>
                  <a:gd name="T20" fmla="*/ 101 w 172"/>
                  <a:gd name="T21" fmla="*/ 19 h 76"/>
                  <a:gd name="T22" fmla="*/ 101 w 172"/>
                  <a:gd name="T23" fmla="*/ 18 h 76"/>
                  <a:gd name="T24" fmla="*/ 101 w 172"/>
                  <a:gd name="T25" fmla="*/ 18 h 76"/>
                  <a:gd name="T26" fmla="*/ 100 w 172"/>
                  <a:gd name="T27" fmla="*/ 13 h 76"/>
                  <a:gd name="T28" fmla="*/ 98 w 172"/>
                  <a:gd name="T29" fmla="*/ 9 h 76"/>
                  <a:gd name="T30" fmla="*/ 96 w 172"/>
                  <a:gd name="T31" fmla="*/ 6 h 76"/>
                  <a:gd name="T32" fmla="*/ 92 w 172"/>
                  <a:gd name="T33" fmla="*/ 4 h 76"/>
                  <a:gd name="T34" fmla="*/ 92 w 172"/>
                  <a:gd name="T35" fmla="*/ 0 h 76"/>
                  <a:gd name="T36" fmla="*/ 79 w 172"/>
                  <a:gd name="T37" fmla="*/ 0 h 76"/>
                  <a:gd name="T38" fmla="*/ 79 w 172"/>
                  <a:gd name="T39" fmla="*/ 4 h 76"/>
                  <a:gd name="T40" fmla="*/ 79 w 172"/>
                  <a:gd name="T41" fmla="*/ 4 h 76"/>
                  <a:gd name="T42" fmla="*/ 77 w 172"/>
                  <a:gd name="T43" fmla="*/ 6 h 76"/>
                  <a:gd name="T44" fmla="*/ 74 w 172"/>
                  <a:gd name="T45" fmla="*/ 8 h 76"/>
                  <a:gd name="T46" fmla="*/ 73 w 172"/>
                  <a:gd name="T47" fmla="*/ 10 h 76"/>
                  <a:gd name="T48" fmla="*/ 71 w 172"/>
                  <a:gd name="T49" fmla="*/ 13 h 76"/>
                  <a:gd name="T50" fmla="*/ 71 w 172"/>
                  <a:gd name="T51" fmla="*/ 13 h 76"/>
                  <a:gd name="T52" fmla="*/ 78 w 172"/>
                  <a:gd name="T53" fmla="*/ 13 h 76"/>
                  <a:gd name="T54" fmla="*/ 78 w 172"/>
                  <a:gd name="T55" fmla="*/ 13 h 76"/>
                  <a:gd name="T56" fmla="*/ 80 w 172"/>
                  <a:gd name="T57" fmla="*/ 13 h 76"/>
                  <a:gd name="T58" fmla="*/ 80 w 172"/>
                  <a:gd name="T59" fmla="*/ 16 h 76"/>
                  <a:gd name="T60" fmla="*/ 80 w 172"/>
                  <a:gd name="T61" fmla="*/ 16 h 76"/>
                  <a:gd name="T62" fmla="*/ 80 w 172"/>
                  <a:gd name="T63" fmla="*/ 18 h 76"/>
                  <a:gd name="T64" fmla="*/ 78 w 172"/>
                  <a:gd name="T65" fmla="*/ 19 h 76"/>
                  <a:gd name="T66" fmla="*/ 78 w 172"/>
                  <a:gd name="T67" fmla="*/ 19 h 76"/>
                  <a:gd name="T68" fmla="*/ 70 w 172"/>
                  <a:gd name="T69" fmla="*/ 19 h 76"/>
                  <a:gd name="T70" fmla="*/ 70 w 172"/>
                  <a:gd name="T71" fmla="*/ 19 h 76"/>
                  <a:gd name="T72" fmla="*/ 59 w 172"/>
                  <a:gd name="T73" fmla="*/ 21 h 76"/>
                  <a:gd name="T74" fmla="*/ 48 w 172"/>
                  <a:gd name="T75" fmla="*/ 24 h 76"/>
                  <a:gd name="T76" fmla="*/ 38 w 172"/>
                  <a:gd name="T77" fmla="*/ 28 h 76"/>
                  <a:gd name="T78" fmla="*/ 29 w 172"/>
                  <a:gd name="T79" fmla="*/ 32 h 76"/>
                  <a:gd name="T80" fmla="*/ 13 w 172"/>
                  <a:gd name="T81" fmla="*/ 41 h 76"/>
                  <a:gd name="T82" fmla="*/ 6 w 172"/>
                  <a:gd name="T83" fmla="*/ 47 h 76"/>
                  <a:gd name="T84" fmla="*/ 0 w 172"/>
                  <a:gd name="T85" fmla="*/ 47 h 76"/>
                  <a:gd name="T86" fmla="*/ 0 w 172"/>
                  <a:gd name="T8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2" h="76">
                    <a:moveTo>
                      <a:pt x="172" y="76"/>
                    </a:moveTo>
                    <a:lnTo>
                      <a:pt x="172" y="47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57" y="41"/>
                    </a:lnTo>
                    <a:lnTo>
                      <a:pt x="143" y="32"/>
                    </a:lnTo>
                    <a:lnTo>
                      <a:pt x="134" y="28"/>
                    </a:lnTo>
                    <a:lnTo>
                      <a:pt x="123" y="24"/>
                    </a:lnTo>
                    <a:lnTo>
                      <a:pt x="112" y="21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0" y="13"/>
                    </a:lnTo>
                    <a:lnTo>
                      <a:pt x="98" y="9"/>
                    </a:lnTo>
                    <a:lnTo>
                      <a:pt x="96" y="6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79" y="0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7" y="6"/>
                    </a:lnTo>
                    <a:lnTo>
                      <a:pt x="74" y="8"/>
                    </a:lnTo>
                    <a:lnTo>
                      <a:pt x="73" y="10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8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59" y="21"/>
                    </a:lnTo>
                    <a:lnTo>
                      <a:pt x="48" y="24"/>
                    </a:lnTo>
                    <a:lnTo>
                      <a:pt x="38" y="28"/>
                    </a:lnTo>
                    <a:lnTo>
                      <a:pt x="29" y="32"/>
                    </a:lnTo>
                    <a:lnTo>
                      <a:pt x="13" y="41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7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3" name="Freeform 310"/>
              <p:cNvSpPr>
                <a:spLocks/>
              </p:cNvSpPr>
              <p:nvPr/>
            </p:nvSpPr>
            <p:spPr bwMode="auto">
              <a:xfrm>
                <a:off x="470" y="572"/>
                <a:ext cx="60" cy="41"/>
              </a:xfrm>
              <a:custGeom>
                <a:avLst/>
                <a:gdLst>
                  <a:gd name="T0" fmla="*/ 3 w 60"/>
                  <a:gd name="T1" fmla="*/ 41 h 41"/>
                  <a:gd name="T2" fmla="*/ 3 w 60"/>
                  <a:gd name="T3" fmla="*/ 12 h 41"/>
                  <a:gd name="T4" fmla="*/ 0 w 60"/>
                  <a:gd name="T5" fmla="*/ 12 h 41"/>
                  <a:gd name="T6" fmla="*/ 0 w 60"/>
                  <a:gd name="T7" fmla="*/ 0 h 41"/>
                  <a:gd name="T8" fmla="*/ 0 w 60"/>
                  <a:gd name="T9" fmla="*/ 0 h 41"/>
                  <a:gd name="T10" fmla="*/ 1 w 60"/>
                  <a:gd name="T11" fmla="*/ 0 h 41"/>
                  <a:gd name="T12" fmla="*/ 1 w 60"/>
                  <a:gd name="T13" fmla="*/ 0 h 41"/>
                  <a:gd name="T14" fmla="*/ 12 w 60"/>
                  <a:gd name="T15" fmla="*/ 1 h 41"/>
                  <a:gd name="T16" fmla="*/ 22 w 60"/>
                  <a:gd name="T17" fmla="*/ 2 h 41"/>
                  <a:gd name="T18" fmla="*/ 31 w 60"/>
                  <a:gd name="T19" fmla="*/ 3 h 41"/>
                  <a:gd name="T20" fmla="*/ 39 w 60"/>
                  <a:gd name="T21" fmla="*/ 5 h 41"/>
                  <a:gd name="T22" fmla="*/ 51 w 60"/>
                  <a:gd name="T23" fmla="*/ 9 h 41"/>
                  <a:gd name="T24" fmla="*/ 60 w 60"/>
                  <a:gd name="T25" fmla="*/ 14 h 41"/>
                  <a:gd name="T26" fmla="*/ 60 w 60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41">
                    <a:moveTo>
                      <a:pt x="3" y="41"/>
                    </a:moveTo>
                    <a:lnTo>
                      <a:pt x="3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2" y="1"/>
                    </a:lnTo>
                    <a:lnTo>
                      <a:pt x="22" y="2"/>
                    </a:lnTo>
                    <a:lnTo>
                      <a:pt x="31" y="3"/>
                    </a:lnTo>
                    <a:lnTo>
                      <a:pt x="39" y="5"/>
                    </a:lnTo>
                    <a:lnTo>
                      <a:pt x="51" y="9"/>
                    </a:lnTo>
                    <a:lnTo>
                      <a:pt x="60" y="14"/>
                    </a:lnTo>
                    <a:lnTo>
                      <a:pt x="60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4" name="Freeform 311"/>
              <p:cNvSpPr>
                <a:spLocks/>
              </p:cNvSpPr>
              <p:nvPr/>
            </p:nvSpPr>
            <p:spPr bwMode="auto">
              <a:xfrm>
                <a:off x="398" y="572"/>
                <a:ext cx="59" cy="41"/>
              </a:xfrm>
              <a:custGeom>
                <a:avLst/>
                <a:gdLst>
                  <a:gd name="T0" fmla="*/ 0 w 59"/>
                  <a:gd name="T1" fmla="*/ 41 h 41"/>
                  <a:gd name="T2" fmla="*/ 0 w 59"/>
                  <a:gd name="T3" fmla="*/ 14 h 41"/>
                  <a:gd name="T4" fmla="*/ 0 w 59"/>
                  <a:gd name="T5" fmla="*/ 14 h 41"/>
                  <a:gd name="T6" fmla="*/ 8 w 59"/>
                  <a:gd name="T7" fmla="*/ 9 h 41"/>
                  <a:gd name="T8" fmla="*/ 20 w 59"/>
                  <a:gd name="T9" fmla="*/ 5 h 41"/>
                  <a:gd name="T10" fmla="*/ 28 w 59"/>
                  <a:gd name="T11" fmla="*/ 3 h 41"/>
                  <a:gd name="T12" fmla="*/ 38 w 59"/>
                  <a:gd name="T13" fmla="*/ 2 h 41"/>
                  <a:gd name="T14" fmla="*/ 47 w 59"/>
                  <a:gd name="T15" fmla="*/ 1 h 41"/>
                  <a:gd name="T16" fmla="*/ 58 w 59"/>
                  <a:gd name="T17" fmla="*/ 0 h 41"/>
                  <a:gd name="T18" fmla="*/ 58 w 59"/>
                  <a:gd name="T19" fmla="*/ 0 h 41"/>
                  <a:gd name="T20" fmla="*/ 59 w 59"/>
                  <a:gd name="T21" fmla="*/ 0 h 41"/>
                  <a:gd name="T22" fmla="*/ 59 w 59"/>
                  <a:gd name="T23" fmla="*/ 12 h 41"/>
                  <a:gd name="T24" fmla="*/ 56 w 59"/>
                  <a:gd name="T25" fmla="*/ 12 h 41"/>
                  <a:gd name="T26" fmla="*/ 56 w 59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41">
                    <a:moveTo>
                      <a:pt x="0" y="41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8" y="9"/>
                    </a:lnTo>
                    <a:lnTo>
                      <a:pt x="20" y="5"/>
                    </a:lnTo>
                    <a:lnTo>
                      <a:pt x="28" y="3"/>
                    </a:lnTo>
                    <a:lnTo>
                      <a:pt x="38" y="2"/>
                    </a:lnTo>
                    <a:lnTo>
                      <a:pt x="47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6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5" name="Freeform 312"/>
              <p:cNvSpPr>
                <a:spLocks noEditPoints="1"/>
              </p:cNvSpPr>
              <p:nvPr/>
            </p:nvSpPr>
            <p:spPr bwMode="auto">
              <a:xfrm>
                <a:off x="463" y="1297"/>
                <a:ext cx="187" cy="91"/>
              </a:xfrm>
              <a:custGeom>
                <a:avLst/>
                <a:gdLst>
                  <a:gd name="T0" fmla="*/ 162 w 187"/>
                  <a:gd name="T1" fmla="*/ 23 h 91"/>
                  <a:gd name="T2" fmla="*/ 159 w 187"/>
                  <a:gd name="T3" fmla="*/ 27 h 91"/>
                  <a:gd name="T4" fmla="*/ 155 w 187"/>
                  <a:gd name="T5" fmla="*/ 30 h 91"/>
                  <a:gd name="T6" fmla="*/ 148 w 187"/>
                  <a:gd name="T7" fmla="*/ 26 h 91"/>
                  <a:gd name="T8" fmla="*/ 146 w 187"/>
                  <a:gd name="T9" fmla="*/ 23 h 91"/>
                  <a:gd name="T10" fmla="*/ 142 w 187"/>
                  <a:gd name="T11" fmla="*/ 24 h 91"/>
                  <a:gd name="T12" fmla="*/ 136 w 187"/>
                  <a:gd name="T13" fmla="*/ 32 h 91"/>
                  <a:gd name="T14" fmla="*/ 130 w 187"/>
                  <a:gd name="T15" fmla="*/ 34 h 91"/>
                  <a:gd name="T16" fmla="*/ 125 w 187"/>
                  <a:gd name="T17" fmla="*/ 28 h 91"/>
                  <a:gd name="T18" fmla="*/ 120 w 187"/>
                  <a:gd name="T19" fmla="*/ 23 h 91"/>
                  <a:gd name="T20" fmla="*/ 116 w 187"/>
                  <a:gd name="T21" fmla="*/ 25 h 91"/>
                  <a:gd name="T22" fmla="*/ 111 w 187"/>
                  <a:gd name="T23" fmla="*/ 29 h 91"/>
                  <a:gd name="T24" fmla="*/ 105 w 187"/>
                  <a:gd name="T25" fmla="*/ 27 h 91"/>
                  <a:gd name="T26" fmla="*/ 101 w 187"/>
                  <a:gd name="T27" fmla="*/ 23 h 91"/>
                  <a:gd name="T28" fmla="*/ 90 w 187"/>
                  <a:gd name="T29" fmla="*/ 23 h 91"/>
                  <a:gd name="T30" fmla="*/ 88 w 187"/>
                  <a:gd name="T31" fmla="*/ 21 h 91"/>
                  <a:gd name="T32" fmla="*/ 84 w 187"/>
                  <a:gd name="T33" fmla="*/ 16 h 91"/>
                  <a:gd name="T34" fmla="*/ 79 w 187"/>
                  <a:gd name="T35" fmla="*/ 14 h 91"/>
                  <a:gd name="T36" fmla="*/ 64 w 187"/>
                  <a:gd name="T37" fmla="*/ 3 h 91"/>
                  <a:gd name="T38" fmla="*/ 47 w 187"/>
                  <a:gd name="T39" fmla="*/ 0 h 91"/>
                  <a:gd name="T40" fmla="*/ 21 w 187"/>
                  <a:gd name="T41" fmla="*/ 7 h 91"/>
                  <a:gd name="T42" fmla="*/ 4 w 187"/>
                  <a:gd name="T43" fmla="*/ 28 h 91"/>
                  <a:gd name="T44" fmla="*/ 0 w 187"/>
                  <a:gd name="T45" fmla="*/ 45 h 91"/>
                  <a:gd name="T46" fmla="*/ 9 w 187"/>
                  <a:gd name="T47" fmla="*/ 71 h 91"/>
                  <a:gd name="T48" fmla="*/ 28 w 187"/>
                  <a:gd name="T49" fmla="*/ 88 h 91"/>
                  <a:gd name="T50" fmla="*/ 47 w 187"/>
                  <a:gd name="T51" fmla="*/ 91 h 91"/>
                  <a:gd name="T52" fmla="*/ 72 w 187"/>
                  <a:gd name="T53" fmla="*/ 82 h 91"/>
                  <a:gd name="T54" fmla="*/ 81 w 187"/>
                  <a:gd name="T55" fmla="*/ 76 h 91"/>
                  <a:gd name="T56" fmla="*/ 85 w 187"/>
                  <a:gd name="T57" fmla="*/ 74 h 91"/>
                  <a:gd name="T58" fmla="*/ 88 w 187"/>
                  <a:gd name="T59" fmla="*/ 70 h 91"/>
                  <a:gd name="T60" fmla="*/ 164 w 187"/>
                  <a:gd name="T61" fmla="*/ 69 h 91"/>
                  <a:gd name="T62" fmla="*/ 172 w 187"/>
                  <a:gd name="T63" fmla="*/ 67 h 91"/>
                  <a:gd name="T64" fmla="*/ 182 w 187"/>
                  <a:gd name="T65" fmla="*/ 60 h 91"/>
                  <a:gd name="T66" fmla="*/ 187 w 187"/>
                  <a:gd name="T67" fmla="*/ 45 h 91"/>
                  <a:gd name="T68" fmla="*/ 184 w 187"/>
                  <a:gd name="T69" fmla="*/ 37 h 91"/>
                  <a:gd name="T70" fmla="*/ 177 w 187"/>
                  <a:gd name="T71" fmla="*/ 27 h 91"/>
                  <a:gd name="T72" fmla="*/ 165 w 187"/>
                  <a:gd name="T73" fmla="*/ 23 h 91"/>
                  <a:gd name="T74" fmla="*/ 19 w 187"/>
                  <a:gd name="T75" fmla="*/ 54 h 91"/>
                  <a:gd name="T76" fmla="*/ 12 w 187"/>
                  <a:gd name="T77" fmla="*/ 48 h 91"/>
                  <a:gd name="T78" fmla="*/ 12 w 187"/>
                  <a:gd name="T79" fmla="*/ 42 h 91"/>
                  <a:gd name="T80" fmla="*/ 19 w 187"/>
                  <a:gd name="T81" fmla="*/ 37 h 91"/>
                  <a:gd name="T82" fmla="*/ 25 w 187"/>
                  <a:gd name="T83" fmla="*/ 39 h 91"/>
                  <a:gd name="T84" fmla="*/ 27 w 187"/>
                  <a:gd name="T85" fmla="*/ 45 h 91"/>
                  <a:gd name="T86" fmla="*/ 22 w 187"/>
                  <a:gd name="T87" fmla="*/ 5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7" h="91">
                    <a:moveTo>
                      <a:pt x="165" y="23"/>
                    </a:moveTo>
                    <a:lnTo>
                      <a:pt x="165" y="23"/>
                    </a:lnTo>
                    <a:lnTo>
                      <a:pt x="162" y="23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59" y="27"/>
                    </a:lnTo>
                    <a:lnTo>
                      <a:pt x="159" y="27"/>
                    </a:lnTo>
                    <a:lnTo>
                      <a:pt x="157" y="29"/>
                    </a:lnTo>
                    <a:lnTo>
                      <a:pt x="155" y="30"/>
                    </a:lnTo>
                    <a:lnTo>
                      <a:pt x="152" y="29"/>
                    </a:lnTo>
                    <a:lnTo>
                      <a:pt x="149" y="27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2" y="24"/>
                    </a:lnTo>
                    <a:lnTo>
                      <a:pt x="140" y="26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4" y="34"/>
                    </a:lnTo>
                    <a:lnTo>
                      <a:pt x="132" y="34"/>
                    </a:lnTo>
                    <a:lnTo>
                      <a:pt x="130" y="34"/>
                    </a:lnTo>
                    <a:lnTo>
                      <a:pt x="128" y="32"/>
                    </a:lnTo>
                    <a:lnTo>
                      <a:pt x="125" y="28"/>
                    </a:lnTo>
                    <a:lnTo>
                      <a:pt x="125" y="28"/>
                    </a:lnTo>
                    <a:lnTo>
                      <a:pt x="122" y="24"/>
                    </a:lnTo>
                    <a:lnTo>
                      <a:pt x="121" y="23"/>
                    </a:lnTo>
                    <a:lnTo>
                      <a:pt x="120" y="23"/>
                    </a:lnTo>
                    <a:lnTo>
                      <a:pt x="120" y="23"/>
                    </a:lnTo>
                    <a:lnTo>
                      <a:pt x="117" y="23"/>
                    </a:lnTo>
                    <a:lnTo>
                      <a:pt x="116" y="25"/>
                    </a:lnTo>
                    <a:lnTo>
                      <a:pt x="113" y="27"/>
                    </a:lnTo>
                    <a:lnTo>
                      <a:pt x="113" y="27"/>
                    </a:lnTo>
                    <a:lnTo>
                      <a:pt x="111" y="29"/>
                    </a:lnTo>
                    <a:lnTo>
                      <a:pt x="109" y="30"/>
                    </a:lnTo>
                    <a:lnTo>
                      <a:pt x="107" y="29"/>
                    </a:lnTo>
                    <a:lnTo>
                      <a:pt x="105" y="27"/>
                    </a:lnTo>
                    <a:lnTo>
                      <a:pt x="103" y="25"/>
                    </a:lnTo>
                    <a:lnTo>
                      <a:pt x="103" y="25"/>
                    </a:lnTo>
                    <a:lnTo>
                      <a:pt x="101" y="23"/>
                    </a:lnTo>
                    <a:lnTo>
                      <a:pt x="99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5" y="17"/>
                    </a:lnTo>
                    <a:lnTo>
                      <a:pt x="85" y="17"/>
                    </a:lnTo>
                    <a:lnTo>
                      <a:pt x="84" y="16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1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9" y="71"/>
                    </a:lnTo>
                    <a:lnTo>
                      <a:pt x="14" y="77"/>
                    </a:lnTo>
                    <a:lnTo>
                      <a:pt x="21" y="83"/>
                    </a:lnTo>
                    <a:lnTo>
                      <a:pt x="28" y="88"/>
                    </a:lnTo>
                    <a:lnTo>
                      <a:pt x="37" y="91"/>
                    </a:lnTo>
                    <a:lnTo>
                      <a:pt x="47" y="91"/>
                    </a:lnTo>
                    <a:lnTo>
                      <a:pt x="47" y="91"/>
                    </a:lnTo>
                    <a:lnTo>
                      <a:pt x="56" y="90"/>
                    </a:lnTo>
                    <a:lnTo>
                      <a:pt x="64" y="88"/>
                    </a:lnTo>
                    <a:lnTo>
                      <a:pt x="72" y="82"/>
                    </a:lnTo>
                    <a:lnTo>
                      <a:pt x="79" y="77"/>
                    </a:lnTo>
                    <a:lnTo>
                      <a:pt x="79" y="77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4" y="75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90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8" y="68"/>
                    </a:lnTo>
                    <a:lnTo>
                      <a:pt x="172" y="67"/>
                    </a:lnTo>
                    <a:lnTo>
                      <a:pt x="176" y="65"/>
                    </a:lnTo>
                    <a:lnTo>
                      <a:pt x="179" y="63"/>
                    </a:lnTo>
                    <a:lnTo>
                      <a:pt x="182" y="60"/>
                    </a:lnTo>
                    <a:lnTo>
                      <a:pt x="184" y="56"/>
                    </a:lnTo>
                    <a:lnTo>
                      <a:pt x="187" y="51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1"/>
                    </a:lnTo>
                    <a:lnTo>
                      <a:pt x="184" y="37"/>
                    </a:lnTo>
                    <a:lnTo>
                      <a:pt x="182" y="33"/>
                    </a:lnTo>
                    <a:lnTo>
                      <a:pt x="180" y="30"/>
                    </a:lnTo>
                    <a:lnTo>
                      <a:pt x="177" y="27"/>
                    </a:lnTo>
                    <a:lnTo>
                      <a:pt x="173" y="25"/>
                    </a:lnTo>
                    <a:lnTo>
                      <a:pt x="169" y="23"/>
                    </a:lnTo>
                    <a:lnTo>
                      <a:pt x="165" y="23"/>
                    </a:lnTo>
                    <a:lnTo>
                      <a:pt x="165" y="23"/>
                    </a:lnTo>
                    <a:close/>
                    <a:moveTo>
                      <a:pt x="19" y="54"/>
                    </a:moveTo>
                    <a:lnTo>
                      <a:pt x="19" y="54"/>
                    </a:lnTo>
                    <a:lnTo>
                      <a:pt x="16" y="53"/>
                    </a:lnTo>
                    <a:lnTo>
                      <a:pt x="14" y="52"/>
                    </a:lnTo>
                    <a:lnTo>
                      <a:pt x="12" y="48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2" y="42"/>
                    </a:lnTo>
                    <a:lnTo>
                      <a:pt x="14" y="39"/>
                    </a:lnTo>
                    <a:lnTo>
                      <a:pt x="16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2" y="38"/>
                    </a:lnTo>
                    <a:lnTo>
                      <a:pt x="25" y="39"/>
                    </a:lnTo>
                    <a:lnTo>
                      <a:pt x="27" y="42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8"/>
                    </a:lnTo>
                    <a:lnTo>
                      <a:pt x="25" y="52"/>
                    </a:lnTo>
                    <a:lnTo>
                      <a:pt x="22" y="53"/>
                    </a:lnTo>
                    <a:lnTo>
                      <a:pt x="19" y="54"/>
                    </a:lnTo>
                    <a:lnTo>
                      <a:pt x="19" y="5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6" name="Freeform 313"/>
              <p:cNvSpPr>
                <a:spLocks/>
              </p:cNvSpPr>
              <p:nvPr/>
            </p:nvSpPr>
            <p:spPr bwMode="auto">
              <a:xfrm>
                <a:off x="492" y="1470"/>
                <a:ext cx="120" cy="54"/>
              </a:xfrm>
              <a:custGeom>
                <a:avLst/>
                <a:gdLst>
                  <a:gd name="T0" fmla="*/ 0 w 120"/>
                  <a:gd name="T1" fmla="*/ 5 h 54"/>
                  <a:gd name="T2" fmla="*/ 0 w 120"/>
                  <a:gd name="T3" fmla="*/ 54 h 54"/>
                  <a:gd name="T4" fmla="*/ 27 w 120"/>
                  <a:gd name="T5" fmla="*/ 54 h 54"/>
                  <a:gd name="T6" fmla="*/ 27 w 120"/>
                  <a:gd name="T7" fmla="*/ 0 h 54"/>
                  <a:gd name="T8" fmla="*/ 58 w 120"/>
                  <a:gd name="T9" fmla="*/ 0 h 54"/>
                  <a:gd name="T10" fmla="*/ 58 w 120"/>
                  <a:gd name="T11" fmla="*/ 54 h 54"/>
                  <a:gd name="T12" fmla="*/ 120 w 120"/>
                  <a:gd name="T13" fmla="*/ 54 h 54"/>
                  <a:gd name="T14" fmla="*/ 120 w 120"/>
                  <a:gd name="T15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4">
                    <a:moveTo>
                      <a:pt x="0" y="5"/>
                    </a:moveTo>
                    <a:lnTo>
                      <a:pt x="0" y="54"/>
                    </a:lnTo>
                    <a:lnTo>
                      <a:pt x="27" y="54"/>
                    </a:lnTo>
                    <a:lnTo>
                      <a:pt x="27" y="0"/>
                    </a:lnTo>
                    <a:lnTo>
                      <a:pt x="58" y="0"/>
                    </a:lnTo>
                    <a:lnTo>
                      <a:pt x="58" y="54"/>
                    </a:lnTo>
                    <a:lnTo>
                      <a:pt x="120" y="54"/>
                    </a:lnTo>
                    <a:lnTo>
                      <a:pt x="120" y="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7" name="Freeform 314"/>
              <p:cNvSpPr>
                <a:spLocks/>
              </p:cNvSpPr>
              <p:nvPr/>
            </p:nvSpPr>
            <p:spPr bwMode="auto">
              <a:xfrm>
                <a:off x="480" y="1401"/>
                <a:ext cx="144" cy="68"/>
              </a:xfrm>
              <a:custGeom>
                <a:avLst/>
                <a:gdLst>
                  <a:gd name="T0" fmla="*/ 144 w 144"/>
                  <a:gd name="T1" fmla="*/ 68 h 68"/>
                  <a:gd name="T2" fmla="*/ 121 w 144"/>
                  <a:gd name="T3" fmla="*/ 46 h 68"/>
                  <a:gd name="T4" fmla="*/ 121 w 144"/>
                  <a:gd name="T5" fmla="*/ 15 h 68"/>
                  <a:gd name="T6" fmla="*/ 102 w 144"/>
                  <a:gd name="T7" fmla="*/ 15 h 68"/>
                  <a:gd name="T8" fmla="*/ 102 w 144"/>
                  <a:gd name="T9" fmla="*/ 28 h 68"/>
                  <a:gd name="T10" fmla="*/ 72 w 144"/>
                  <a:gd name="T11" fmla="*/ 0 h 68"/>
                  <a:gd name="T12" fmla="*/ 0 w 144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68">
                    <a:moveTo>
                      <a:pt x="144" y="68"/>
                    </a:moveTo>
                    <a:lnTo>
                      <a:pt x="121" y="46"/>
                    </a:lnTo>
                    <a:lnTo>
                      <a:pt x="121" y="15"/>
                    </a:lnTo>
                    <a:lnTo>
                      <a:pt x="102" y="15"/>
                    </a:lnTo>
                    <a:lnTo>
                      <a:pt x="102" y="28"/>
                    </a:lnTo>
                    <a:lnTo>
                      <a:pt x="72" y="0"/>
                    </a:lnTo>
                    <a:lnTo>
                      <a:pt x="0" y="6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8" name="Rectangle 315"/>
              <p:cNvSpPr>
                <a:spLocks noChangeArrowheads="1"/>
              </p:cNvSpPr>
              <p:nvPr/>
            </p:nvSpPr>
            <p:spPr bwMode="auto">
              <a:xfrm>
                <a:off x="565" y="1470"/>
                <a:ext cx="22" cy="24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9" name="Freeform 316"/>
              <p:cNvSpPr>
                <a:spLocks/>
              </p:cNvSpPr>
              <p:nvPr/>
            </p:nvSpPr>
            <p:spPr bwMode="auto">
              <a:xfrm>
                <a:off x="811" y="802"/>
                <a:ext cx="136" cy="61"/>
              </a:xfrm>
              <a:custGeom>
                <a:avLst/>
                <a:gdLst>
                  <a:gd name="T0" fmla="*/ 0 w 136"/>
                  <a:gd name="T1" fmla="*/ 6 h 61"/>
                  <a:gd name="T2" fmla="*/ 0 w 136"/>
                  <a:gd name="T3" fmla="*/ 61 h 61"/>
                  <a:gd name="T4" fmla="*/ 31 w 136"/>
                  <a:gd name="T5" fmla="*/ 61 h 61"/>
                  <a:gd name="T6" fmla="*/ 31 w 136"/>
                  <a:gd name="T7" fmla="*/ 0 h 61"/>
                  <a:gd name="T8" fmla="*/ 65 w 136"/>
                  <a:gd name="T9" fmla="*/ 0 h 61"/>
                  <a:gd name="T10" fmla="*/ 65 w 136"/>
                  <a:gd name="T11" fmla="*/ 61 h 61"/>
                  <a:gd name="T12" fmla="*/ 136 w 136"/>
                  <a:gd name="T13" fmla="*/ 61 h 61"/>
                  <a:gd name="T14" fmla="*/ 136 w 136"/>
                  <a:gd name="T15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61">
                    <a:moveTo>
                      <a:pt x="0" y="6"/>
                    </a:moveTo>
                    <a:lnTo>
                      <a:pt x="0" y="61"/>
                    </a:lnTo>
                    <a:lnTo>
                      <a:pt x="31" y="61"/>
                    </a:lnTo>
                    <a:lnTo>
                      <a:pt x="31" y="0"/>
                    </a:lnTo>
                    <a:lnTo>
                      <a:pt x="65" y="0"/>
                    </a:lnTo>
                    <a:lnTo>
                      <a:pt x="65" y="61"/>
                    </a:lnTo>
                    <a:lnTo>
                      <a:pt x="136" y="61"/>
                    </a:lnTo>
                    <a:lnTo>
                      <a:pt x="136" y="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0" name="Freeform 317"/>
              <p:cNvSpPr>
                <a:spLocks/>
              </p:cNvSpPr>
              <p:nvPr/>
            </p:nvSpPr>
            <p:spPr bwMode="auto">
              <a:xfrm>
                <a:off x="799" y="725"/>
                <a:ext cx="160" cy="76"/>
              </a:xfrm>
              <a:custGeom>
                <a:avLst/>
                <a:gdLst>
                  <a:gd name="T0" fmla="*/ 160 w 160"/>
                  <a:gd name="T1" fmla="*/ 76 h 76"/>
                  <a:gd name="T2" fmla="*/ 134 w 160"/>
                  <a:gd name="T3" fmla="*/ 52 h 76"/>
                  <a:gd name="T4" fmla="*/ 134 w 160"/>
                  <a:gd name="T5" fmla="*/ 17 h 76"/>
                  <a:gd name="T6" fmla="*/ 113 w 160"/>
                  <a:gd name="T7" fmla="*/ 17 h 76"/>
                  <a:gd name="T8" fmla="*/ 113 w 160"/>
                  <a:gd name="T9" fmla="*/ 31 h 76"/>
                  <a:gd name="T10" fmla="*/ 80 w 160"/>
                  <a:gd name="T11" fmla="*/ 0 h 76"/>
                  <a:gd name="T12" fmla="*/ 0 w 160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76">
                    <a:moveTo>
                      <a:pt x="160" y="76"/>
                    </a:moveTo>
                    <a:lnTo>
                      <a:pt x="134" y="52"/>
                    </a:lnTo>
                    <a:lnTo>
                      <a:pt x="134" y="17"/>
                    </a:lnTo>
                    <a:lnTo>
                      <a:pt x="113" y="17"/>
                    </a:lnTo>
                    <a:lnTo>
                      <a:pt x="113" y="31"/>
                    </a:lnTo>
                    <a:lnTo>
                      <a:pt x="80" y="0"/>
                    </a:lnTo>
                    <a:lnTo>
                      <a:pt x="0" y="7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1" name="Rectangle 318"/>
              <p:cNvSpPr>
                <a:spLocks noChangeArrowheads="1"/>
              </p:cNvSpPr>
              <p:nvPr/>
            </p:nvSpPr>
            <p:spPr bwMode="auto">
              <a:xfrm>
                <a:off x="893" y="801"/>
                <a:ext cx="25" cy="27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2" name="Line 319"/>
              <p:cNvSpPr>
                <a:spLocks noChangeShapeType="1"/>
              </p:cNvSpPr>
              <p:nvPr/>
            </p:nvSpPr>
            <p:spPr bwMode="auto">
              <a:xfrm>
                <a:off x="824" y="930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3" name="Freeform 320"/>
              <p:cNvSpPr>
                <a:spLocks/>
              </p:cNvSpPr>
              <p:nvPr/>
            </p:nvSpPr>
            <p:spPr bwMode="auto">
              <a:xfrm>
                <a:off x="766" y="887"/>
                <a:ext cx="59" cy="41"/>
              </a:xfrm>
              <a:custGeom>
                <a:avLst/>
                <a:gdLst>
                  <a:gd name="T0" fmla="*/ 0 w 59"/>
                  <a:gd name="T1" fmla="*/ 6 h 41"/>
                  <a:gd name="T2" fmla="*/ 0 w 59"/>
                  <a:gd name="T3" fmla="*/ 6 h 41"/>
                  <a:gd name="T4" fmla="*/ 1 w 59"/>
                  <a:gd name="T5" fmla="*/ 4 h 41"/>
                  <a:gd name="T6" fmla="*/ 3 w 59"/>
                  <a:gd name="T7" fmla="*/ 2 h 41"/>
                  <a:gd name="T8" fmla="*/ 3 w 59"/>
                  <a:gd name="T9" fmla="*/ 2 h 41"/>
                  <a:gd name="T10" fmla="*/ 6 w 59"/>
                  <a:gd name="T11" fmla="*/ 0 h 41"/>
                  <a:gd name="T12" fmla="*/ 10 w 59"/>
                  <a:gd name="T13" fmla="*/ 0 h 41"/>
                  <a:gd name="T14" fmla="*/ 14 w 59"/>
                  <a:gd name="T15" fmla="*/ 0 h 41"/>
                  <a:gd name="T16" fmla="*/ 17 w 59"/>
                  <a:gd name="T17" fmla="*/ 3 h 41"/>
                  <a:gd name="T18" fmla="*/ 17 w 59"/>
                  <a:gd name="T19" fmla="*/ 3 h 41"/>
                  <a:gd name="T20" fmla="*/ 59 w 59"/>
                  <a:gd name="T2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1">
                    <a:moveTo>
                      <a:pt x="0" y="6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59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4" name="Freeform 321"/>
              <p:cNvSpPr>
                <a:spLocks/>
              </p:cNvSpPr>
              <p:nvPr/>
            </p:nvSpPr>
            <p:spPr bwMode="auto">
              <a:xfrm>
                <a:off x="797" y="891"/>
                <a:ext cx="49" cy="34"/>
              </a:xfrm>
              <a:custGeom>
                <a:avLst/>
                <a:gdLst>
                  <a:gd name="T0" fmla="*/ 49 w 49"/>
                  <a:gd name="T1" fmla="*/ 34 h 34"/>
                  <a:gd name="T2" fmla="*/ 49 w 49"/>
                  <a:gd name="T3" fmla="*/ 34 h 34"/>
                  <a:gd name="T4" fmla="*/ 15 w 49"/>
                  <a:gd name="T5" fmla="*/ 3 h 34"/>
                  <a:gd name="T6" fmla="*/ 15 w 49"/>
                  <a:gd name="T7" fmla="*/ 3 h 34"/>
                  <a:gd name="T8" fmla="*/ 11 w 49"/>
                  <a:gd name="T9" fmla="*/ 1 h 34"/>
                  <a:gd name="T10" fmla="*/ 7 w 49"/>
                  <a:gd name="T11" fmla="*/ 0 h 34"/>
                  <a:gd name="T12" fmla="*/ 4 w 49"/>
                  <a:gd name="T13" fmla="*/ 0 h 34"/>
                  <a:gd name="T14" fmla="*/ 0 w 49"/>
                  <a:gd name="T1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4">
                    <a:moveTo>
                      <a:pt x="49" y="34"/>
                    </a:moveTo>
                    <a:lnTo>
                      <a:pt x="49" y="3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5" name="Freeform 322"/>
              <p:cNvSpPr>
                <a:spLocks/>
              </p:cNvSpPr>
              <p:nvPr/>
            </p:nvSpPr>
            <p:spPr bwMode="auto">
              <a:xfrm>
                <a:off x="852" y="901"/>
                <a:ext cx="151" cy="92"/>
              </a:xfrm>
              <a:custGeom>
                <a:avLst/>
                <a:gdLst>
                  <a:gd name="T0" fmla="*/ 151 w 151"/>
                  <a:gd name="T1" fmla="*/ 92 h 92"/>
                  <a:gd name="T2" fmla="*/ 151 w 151"/>
                  <a:gd name="T3" fmla="*/ 92 h 92"/>
                  <a:gd name="T4" fmla="*/ 119 w 151"/>
                  <a:gd name="T5" fmla="*/ 35 h 92"/>
                  <a:gd name="T6" fmla="*/ 119 w 151"/>
                  <a:gd name="T7" fmla="*/ 35 h 92"/>
                  <a:gd name="T8" fmla="*/ 114 w 151"/>
                  <a:gd name="T9" fmla="*/ 25 h 92"/>
                  <a:gd name="T10" fmla="*/ 107 w 151"/>
                  <a:gd name="T11" fmla="*/ 18 h 92"/>
                  <a:gd name="T12" fmla="*/ 101 w 151"/>
                  <a:gd name="T13" fmla="*/ 11 h 92"/>
                  <a:gd name="T14" fmla="*/ 94 w 151"/>
                  <a:gd name="T15" fmla="*/ 7 h 92"/>
                  <a:gd name="T16" fmla="*/ 88 w 151"/>
                  <a:gd name="T17" fmla="*/ 4 h 92"/>
                  <a:gd name="T18" fmla="*/ 80 w 151"/>
                  <a:gd name="T19" fmla="*/ 2 h 92"/>
                  <a:gd name="T20" fmla="*/ 73 w 151"/>
                  <a:gd name="T21" fmla="*/ 1 h 92"/>
                  <a:gd name="T22" fmla="*/ 66 w 151"/>
                  <a:gd name="T23" fmla="*/ 0 h 92"/>
                  <a:gd name="T24" fmla="*/ 66 w 151"/>
                  <a:gd name="T25" fmla="*/ 0 h 92"/>
                  <a:gd name="T26" fmla="*/ 11 w 151"/>
                  <a:gd name="T27" fmla="*/ 4 h 92"/>
                  <a:gd name="T28" fmla="*/ 11 w 151"/>
                  <a:gd name="T29" fmla="*/ 4 h 92"/>
                  <a:gd name="T30" fmla="*/ 7 w 151"/>
                  <a:gd name="T31" fmla="*/ 5 h 92"/>
                  <a:gd name="T32" fmla="*/ 4 w 151"/>
                  <a:gd name="T33" fmla="*/ 7 h 92"/>
                  <a:gd name="T34" fmla="*/ 1 w 151"/>
                  <a:gd name="T35" fmla="*/ 10 h 92"/>
                  <a:gd name="T36" fmla="*/ 0 w 151"/>
                  <a:gd name="T37" fmla="*/ 16 h 92"/>
                  <a:gd name="T38" fmla="*/ 0 w 151"/>
                  <a:gd name="T39" fmla="*/ 16 h 92"/>
                  <a:gd name="T40" fmla="*/ 1 w 151"/>
                  <a:gd name="T41" fmla="*/ 20 h 92"/>
                  <a:gd name="T42" fmla="*/ 3 w 151"/>
                  <a:gd name="T43" fmla="*/ 23 h 92"/>
                  <a:gd name="T44" fmla="*/ 7 w 151"/>
                  <a:gd name="T45" fmla="*/ 26 h 92"/>
                  <a:gd name="T46" fmla="*/ 11 w 151"/>
                  <a:gd name="T47" fmla="*/ 2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2">
                    <a:moveTo>
                      <a:pt x="151" y="92"/>
                    </a:moveTo>
                    <a:lnTo>
                      <a:pt x="151" y="92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4" y="25"/>
                    </a:lnTo>
                    <a:lnTo>
                      <a:pt x="107" y="18"/>
                    </a:lnTo>
                    <a:lnTo>
                      <a:pt x="101" y="11"/>
                    </a:lnTo>
                    <a:lnTo>
                      <a:pt x="94" y="7"/>
                    </a:lnTo>
                    <a:lnTo>
                      <a:pt x="88" y="4"/>
                    </a:lnTo>
                    <a:lnTo>
                      <a:pt x="80" y="2"/>
                    </a:lnTo>
                    <a:lnTo>
                      <a:pt x="73" y="1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11" y="2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6" name="Freeform 323"/>
              <p:cNvSpPr>
                <a:spLocks/>
              </p:cNvSpPr>
              <p:nvPr/>
            </p:nvSpPr>
            <p:spPr bwMode="auto">
              <a:xfrm>
                <a:off x="754" y="897"/>
                <a:ext cx="172" cy="96"/>
              </a:xfrm>
              <a:custGeom>
                <a:avLst/>
                <a:gdLst>
                  <a:gd name="T0" fmla="*/ 146 w 172"/>
                  <a:gd name="T1" fmla="*/ 38 h 96"/>
                  <a:gd name="T2" fmla="*/ 146 w 172"/>
                  <a:gd name="T3" fmla="*/ 38 h 96"/>
                  <a:gd name="T4" fmla="*/ 70 w 172"/>
                  <a:gd name="T5" fmla="*/ 38 h 96"/>
                  <a:gd name="T6" fmla="*/ 70 w 172"/>
                  <a:gd name="T7" fmla="*/ 38 h 96"/>
                  <a:gd name="T8" fmla="*/ 63 w 172"/>
                  <a:gd name="T9" fmla="*/ 37 h 96"/>
                  <a:gd name="T10" fmla="*/ 57 w 172"/>
                  <a:gd name="T11" fmla="*/ 36 h 96"/>
                  <a:gd name="T12" fmla="*/ 52 w 172"/>
                  <a:gd name="T13" fmla="*/ 35 h 96"/>
                  <a:gd name="T14" fmla="*/ 49 w 172"/>
                  <a:gd name="T15" fmla="*/ 32 h 96"/>
                  <a:gd name="T16" fmla="*/ 49 w 172"/>
                  <a:gd name="T17" fmla="*/ 32 h 96"/>
                  <a:gd name="T18" fmla="*/ 18 w 172"/>
                  <a:gd name="T19" fmla="*/ 4 h 96"/>
                  <a:gd name="T20" fmla="*/ 18 w 172"/>
                  <a:gd name="T21" fmla="*/ 4 h 96"/>
                  <a:gd name="T22" fmla="*/ 15 w 172"/>
                  <a:gd name="T23" fmla="*/ 1 h 96"/>
                  <a:gd name="T24" fmla="*/ 11 w 172"/>
                  <a:gd name="T25" fmla="*/ 0 h 96"/>
                  <a:gd name="T26" fmla="*/ 7 w 172"/>
                  <a:gd name="T27" fmla="*/ 1 h 96"/>
                  <a:gd name="T28" fmla="*/ 3 w 172"/>
                  <a:gd name="T29" fmla="*/ 3 h 96"/>
                  <a:gd name="T30" fmla="*/ 3 w 172"/>
                  <a:gd name="T31" fmla="*/ 3 h 96"/>
                  <a:gd name="T32" fmla="*/ 1 w 172"/>
                  <a:gd name="T33" fmla="*/ 6 h 96"/>
                  <a:gd name="T34" fmla="*/ 0 w 172"/>
                  <a:gd name="T35" fmla="*/ 10 h 96"/>
                  <a:gd name="T36" fmla="*/ 0 w 172"/>
                  <a:gd name="T37" fmla="*/ 14 h 96"/>
                  <a:gd name="T38" fmla="*/ 2 w 172"/>
                  <a:gd name="T39" fmla="*/ 18 h 96"/>
                  <a:gd name="T40" fmla="*/ 2 w 172"/>
                  <a:gd name="T41" fmla="*/ 18 h 96"/>
                  <a:gd name="T42" fmla="*/ 15 w 172"/>
                  <a:gd name="T43" fmla="*/ 31 h 96"/>
                  <a:gd name="T44" fmla="*/ 36 w 172"/>
                  <a:gd name="T45" fmla="*/ 55 h 96"/>
                  <a:gd name="T46" fmla="*/ 36 w 172"/>
                  <a:gd name="T47" fmla="*/ 55 h 96"/>
                  <a:gd name="T48" fmla="*/ 42 w 172"/>
                  <a:gd name="T49" fmla="*/ 61 h 96"/>
                  <a:gd name="T50" fmla="*/ 45 w 172"/>
                  <a:gd name="T51" fmla="*/ 64 h 96"/>
                  <a:gd name="T52" fmla="*/ 49 w 172"/>
                  <a:gd name="T53" fmla="*/ 66 h 96"/>
                  <a:gd name="T54" fmla="*/ 53 w 172"/>
                  <a:gd name="T55" fmla="*/ 68 h 96"/>
                  <a:gd name="T56" fmla="*/ 59 w 172"/>
                  <a:gd name="T57" fmla="*/ 69 h 96"/>
                  <a:gd name="T58" fmla="*/ 74 w 172"/>
                  <a:gd name="T59" fmla="*/ 70 h 96"/>
                  <a:gd name="T60" fmla="*/ 141 w 172"/>
                  <a:gd name="T61" fmla="*/ 70 h 96"/>
                  <a:gd name="T62" fmla="*/ 141 w 172"/>
                  <a:gd name="T63" fmla="*/ 70 h 96"/>
                  <a:gd name="T64" fmla="*/ 149 w 172"/>
                  <a:gd name="T65" fmla="*/ 70 h 96"/>
                  <a:gd name="T66" fmla="*/ 154 w 172"/>
                  <a:gd name="T67" fmla="*/ 71 h 96"/>
                  <a:gd name="T68" fmla="*/ 158 w 172"/>
                  <a:gd name="T69" fmla="*/ 73 h 96"/>
                  <a:gd name="T70" fmla="*/ 160 w 172"/>
                  <a:gd name="T71" fmla="*/ 76 h 96"/>
                  <a:gd name="T72" fmla="*/ 160 w 172"/>
                  <a:gd name="T73" fmla="*/ 76 h 96"/>
                  <a:gd name="T74" fmla="*/ 172 w 172"/>
                  <a:gd name="T7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2" h="96">
                    <a:moveTo>
                      <a:pt x="146" y="38"/>
                    </a:moveTo>
                    <a:lnTo>
                      <a:pt x="146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63" y="37"/>
                    </a:lnTo>
                    <a:lnTo>
                      <a:pt x="57" y="36"/>
                    </a:lnTo>
                    <a:lnTo>
                      <a:pt x="52" y="35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15" y="31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42" y="61"/>
                    </a:lnTo>
                    <a:lnTo>
                      <a:pt x="45" y="64"/>
                    </a:lnTo>
                    <a:lnTo>
                      <a:pt x="49" y="66"/>
                    </a:lnTo>
                    <a:lnTo>
                      <a:pt x="53" y="68"/>
                    </a:lnTo>
                    <a:lnTo>
                      <a:pt x="59" y="69"/>
                    </a:lnTo>
                    <a:lnTo>
                      <a:pt x="74" y="70"/>
                    </a:lnTo>
                    <a:lnTo>
                      <a:pt x="141" y="70"/>
                    </a:lnTo>
                    <a:lnTo>
                      <a:pt x="141" y="70"/>
                    </a:lnTo>
                    <a:lnTo>
                      <a:pt x="149" y="70"/>
                    </a:lnTo>
                    <a:lnTo>
                      <a:pt x="154" y="71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72" y="9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7" name="Freeform 324"/>
              <p:cNvSpPr>
                <a:spLocks/>
              </p:cNvSpPr>
              <p:nvPr/>
            </p:nvSpPr>
            <p:spPr bwMode="auto">
              <a:xfrm>
                <a:off x="4536" y="2413"/>
                <a:ext cx="70" cy="33"/>
              </a:xfrm>
              <a:custGeom>
                <a:avLst/>
                <a:gdLst>
                  <a:gd name="T0" fmla="*/ 0 w 70"/>
                  <a:gd name="T1" fmla="*/ 0 h 33"/>
                  <a:gd name="T2" fmla="*/ 0 w 70"/>
                  <a:gd name="T3" fmla="*/ 13 h 33"/>
                  <a:gd name="T4" fmla="*/ 0 w 70"/>
                  <a:gd name="T5" fmla="*/ 13 h 33"/>
                  <a:gd name="T6" fmla="*/ 1 w 70"/>
                  <a:gd name="T7" fmla="*/ 18 h 33"/>
                  <a:gd name="T8" fmla="*/ 3 w 70"/>
                  <a:gd name="T9" fmla="*/ 23 h 33"/>
                  <a:gd name="T10" fmla="*/ 7 w 70"/>
                  <a:gd name="T11" fmla="*/ 29 h 33"/>
                  <a:gd name="T12" fmla="*/ 7 w 70"/>
                  <a:gd name="T13" fmla="*/ 29 h 33"/>
                  <a:gd name="T14" fmla="*/ 9 w 70"/>
                  <a:gd name="T15" fmla="*/ 30 h 33"/>
                  <a:gd name="T16" fmla="*/ 11 w 70"/>
                  <a:gd name="T17" fmla="*/ 32 h 33"/>
                  <a:gd name="T18" fmla="*/ 17 w 70"/>
                  <a:gd name="T19" fmla="*/ 33 h 33"/>
                  <a:gd name="T20" fmla="*/ 17 w 70"/>
                  <a:gd name="T21" fmla="*/ 33 h 33"/>
                  <a:gd name="T22" fmla="*/ 54 w 70"/>
                  <a:gd name="T23" fmla="*/ 33 h 33"/>
                  <a:gd name="T24" fmla="*/ 54 w 70"/>
                  <a:gd name="T25" fmla="*/ 33 h 33"/>
                  <a:gd name="T26" fmla="*/ 59 w 70"/>
                  <a:gd name="T27" fmla="*/ 32 h 33"/>
                  <a:gd name="T28" fmla="*/ 63 w 70"/>
                  <a:gd name="T29" fmla="*/ 29 h 33"/>
                  <a:gd name="T30" fmla="*/ 67 w 70"/>
                  <a:gd name="T31" fmla="*/ 23 h 33"/>
                  <a:gd name="T32" fmla="*/ 67 w 70"/>
                  <a:gd name="T33" fmla="*/ 23 h 33"/>
                  <a:gd name="T34" fmla="*/ 69 w 70"/>
                  <a:gd name="T35" fmla="*/ 18 h 33"/>
                  <a:gd name="T36" fmla="*/ 70 w 70"/>
                  <a:gd name="T37" fmla="*/ 13 h 33"/>
                  <a:gd name="T38" fmla="*/ 70 w 70"/>
                  <a:gd name="T3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33">
                    <a:moveTo>
                      <a:pt x="0" y="0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30"/>
                    </a:lnTo>
                    <a:lnTo>
                      <a:pt x="11" y="32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9" y="32"/>
                    </a:lnTo>
                    <a:lnTo>
                      <a:pt x="63" y="29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9" y="18"/>
                    </a:lnTo>
                    <a:lnTo>
                      <a:pt x="70" y="13"/>
                    </a:lnTo>
                    <a:lnTo>
                      <a:pt x="7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8" name="Line 325"/>
              <p:cNvSpPr>
                <a:spLocks noChangeShapeType="1"/>
              </p:cNvSpPr>
              <p:nvPr/>
            </p:nvSpPr>
            <p:spPr bwMode="auto">
              <a:xfrm>
                <a:off x="4548" y="2425"/>
                <a:ext cx="14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9" name="Freeform 326"/>
              <p:cNvSpPr>
                <a:spLocks/>
              </p:cNvSpPr>
              <p:nvPr/>
            </p:nvSpPr>
            <p:spPr bwMode="auto">
              <a:xfrm>
                <a:off x="4501" y="2231"/>
                <a:ext cx="140" cy="175"/>
              </a:xfrm>
              <a:custGeom>
                <a:avLst/>
                <a:gdLst>
                  <a:gd name="T0" fmla="*/ 35 w 140"/>
                  <a:gd name="T1" fmla="*/ 154 h 175"/>
                  <a:gd name="T2" fmla="*/ 35 w 140"/>
                  <a:gd name="T3" fmla="*/ 154 h 175"/>
                  <a:gd name="T4" fmla="*/ 34 w 140"/>
                  <a:gd name="T5" fmla="*/ 147 h 175"/>
                  <a:gd name="T6" fmla="*/ 30 w 140"/>
                  <a:gd name="T7" fmla="*/ 139 h 175"/>
                  <a:gd name="T8" fmla="*/ 18 w 140"/>
                  <a:gd name="T9" fmla="*/ 116 h 175"/>
                  <a:gd name="T10" fmla="*/ 11 w 140"/>
                  <a:gd name="T11" fmla="*/ 104 h 175"/>
                  <a:gd name="T12" fmla="*/ 6 w 140"/>
                  <a:gd name="T13" fmla="*/ 92 h 175"/>
                  <a:gd name="T14" fmla="*/ 2 w 140"/>
                  <a:gd name="T15" fmla="*/ 80 h 175"/>
                  <a:gd name="T16" fmla="*/ 1 w 140"/>
                  <a:gd name="T17" fmla="*/ 75 h 175"/>
                  <a:gd name="T18" fmla="*/ 0 w 140"/>
                  <a:gd name="T19" fmla="*/ 70 h 175"/>
                  <a:gd name="T20" fmla="*/ 0 w 140"/>
                  <a:gd name="T21" fmla="*/ 70 h 175"/>
                  <a:gd name="T22" fmla="*/ 1 w 140"/>
                  <a:gd name="T23" fmla="*/ 63 h 175"/>
                  <a:gd name="T24" fmla="*/ 2 w 140"/>
                  <a:gd name="T25" fmla="*/ 56 h 175"/>
                  <a:gd name="T26" fmla="*/ 3 w 140"/>
                  <a:gd name="T27" fmla="*/ 49 h 175"/>
                  <a:gd name="T28" fmla="*/ 6 w 140"/>
                  <a:gd name="T29" fmla="*/ 43 h 175"/>
                  <a:gd name="T30" fmla="*/ 8 w 140"/>
                  <a:gd name="T31" fmla="*/ 37 h 175"/>
                  <a:gd name="T32" fmla="*/ 12 w 140"/>
                  <a:gd name="T33" fmla="*/ 31 h 175"/>
                  <a:gd name="T34" fmla="*/ 17 w 140"/>
                  <a:gd name="T35" fmla="*/ 26 h 175"/>
                  <a:gd name="T36" fmla="*/ 21 w 140"/>
                  <a:gd name="T37" fmla="*/ 21 h 175"/>
                  <a:gd name="T38" fmla="*/ 26 w 140"/>
                  <a:gd name="T39" fmla="*/ 16 h 175"/>
                  <a:gd name="T40" fmla="*/ 31 w 140"/>
                  <a:gd name="T41" fmla="*/ 12 h 175"/>
                  <a:gd name="T42" fmla="*/ 37 w 140"/>
                  <a:gd name="T43" fmla="*/ 8 h 175"/>
                  <a:gd name="T44" fmla="*/ 43 w 140"/>
                  <a:gd name="T45" fmla="*/ 5 h 175"/>
                  <a:gd name="T46" fmla="*/ 49 w 140"/>
                  <a:gd name="T47" fmla="*/ 3 h 175"/>
                  <a:gd name="T48" fmla="*/ 56 w 140"/>
                  <a:gd name="T49" fmla="*/ 1 h 175"/>
                  <a:gd name="T50" fmla="*/ 63 w 140"/>
                  <a:gd name="T51" fmla="*/ 0 h 175"/>
                  <a:gd name="T52" fmla="*/ 70 w 140"/>
                  <a:gd name="T53" fmla="*/ 0 h 175"/>
                  <a:gd name="T54" fmla="*/ 70 w 140"/>
                  <a:gd name="T55" fmla="*/ 0 h 175"/>
                  <a:gd name="T56" fmla="*/ 77 w 140"/>
                  <a:gd name="T57" fmla="*/ 0 h 175"/>
                  <a:gd name="T58" fmla="*/ 84 w 140"/>
                  <a:gd name="T59" fmla="*/ 1 h 175"/>
                  <a:gd name="T60" fmla="*/ 91 w 140"/>
                  <a:gd name="T61" fmla="*/ 3 h 175"/>
                  <a:gd name="T62" fmla="*/ 98 w 140"/>
                  <a:gd name="T63" fmla="*/ 5 h 175"/>
                  <a:gd name="T64" fmla="*/ 103 w 140"/>
                  <a:gd name="T65" fmla="*/ 8 h 175"/>
                  <a:gd name="T66" fmla="*/ 109 w 140"/>
                  <a:gd name="T67" fmla="*/ 12 h 175"/>
                  <a:gd name="T68" fmla="*/ 114 w 140"/>
                  <a:gd name="T69" fmla="*/ 16 h 175"/>
                  <a:gd name="T70" fmla="*/ 119 w 140"/>
                  <a:gd name="T71" fmla="*/ 21 h 175"/>
                  <a:gd name="T72" fmla="*/ 125 w 140"/>
                  <a:gd name="T73" fmla="*/ 26 h 175"/>
                  <a:gd name="T74" fmla="*/ 128 w 140"/>
                  <a:gd name="T75" fmla="*/ 31 h 175"/>
                  <a:gd name="T76" fmla="*/ 132 w 140"/>
                  <a:gd name="T77" fmla="*/ 37 h 175"/>
                  <a:gd name="T78" fmla="*/ 135 w 140"/>
                  <a:gd name="T79" fmla="*/ 43 h 175"/>
                  <a:gd name="T80" fmla="*/ 137 w 140"/>
                  <a:gd name="T81" fmla="*/ 49 h 175"/>
                  <a:gd name="T82" fmla="*/ 139 w 140"/>
                  <a:gd name="T83" fmla="*/ 56 h 175"/>
                  <a:gd name="T84" fmla="*/ 140 w 140"/>
                  <a:gd name="T85" fmla="*/ 63 h 175"/>
                  <a:gd name="T86" fmla="*/ 140 w 140"/>
                  <a:gd name="T87" fmla="*/ 70 h 175"/>
                  <a:gd name="T88" fmla="*/ 140 w 140"/>
                  <a:gd name="T89" fmla="*/ 70 h 175"/>
                  <a:gd name="T90" fmla="*/ 140 w 140"/>
                  <a:gd name="T91" fmla="*/ 75 h 175"/>
                  <a:gd name="T92" fmla="*/ 139 w 140"/>
                  <a:gd name="T93" fmla="*/ 80 h 175"/>
                  <a:gd name="T94" fmla="*/ 135 w 140"/>
                  <a:gd name="T95" fmla="*/ 93 h 175"/>
                  <a:gd name="T96" fmla="*/ 129 w 140"/>
                  <a:gd name="T97" fmla="*/ 106 h 175"/>
                  <a:gd name="T98" fmla="*/ 122 w 140"/>
                  <a:gd name="T99" fmla="*/ 118 h 175"/>
                  <a:gd name="T100" fmla="*/ 110 w 140"/>
                  <a:gd name="T101" fmla="*/ 142 h 175"/>
                  <a:gd name="T102" fmla="*/ 106 w 140"/>
                  <a:gd name="T103" fmla="*/ 151 h 175"/>
                  <a:gd name="T104" fmla="*/ 105 w 140"/>
                  <a:gd name="T105" fmla="*/ 157 h 175"/>
                  <a:gd name="T106" fmla="*/ 105 w 140"/>
                  <a:gd name="T107" fmla="*/ 157 h 175"/>
                  <a:gd name="T108" fmla="*/ 105 w 140"/>
                  <a:gd name="T109" fmla="*/ 175 h 175"/>
                  <a:gd name="T110" fmla="*/ 35 w 140"/>
                  <a:gd name="T111" fmla="*/ 175 h 175"/>
                  <a:gd name="T112" fmla="*/ 35 w 140"/>
                  <a:gd name="T113" fmla="*/ 175 h 175"/>
                  <a:gd name="T114" fmla="*/ 35 w 140"/>
                  <a:gd name="T115" fmla="*/ 154 h 175"/>
                  <a:gd name="T116" fmla="*/ 35 w 140"/>
                  <a:gd name="T117" fmla="*/ 15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0" h="175">
                    <a:moveTo>
                      <a:pt x="35" y="154"/>
                    </a:moveTo>
                    <a:lnTo>
                      <a:pt x="35" y="154"/>
                    </a:lnTo>
                    <a:lnTo>
                      <a:pt x="34" y="147"/>
                    </a:lnTo>
                    <a:lnTo>
                      <a:pt x="30" y="139"/>
                    </a:lnTo>
                    <a:lnTo>
                      <a:pt x="18" y="116"/>
                    </a:lnTo>
                    <a:lnTo>
                      <a:pt x="11" y="104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1" y="75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8" y="37"/>
                    </a:lnTo>
                    <a:lnTo>
                      <a:pt x="12" y="31"/>
                    </a:lnTo>
                    <a:lnTo>
                      <a:pt x="17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2"/>
                    </a:lnTo>
                    <a:lnTo>
                      <a:pt x="37" y="8"/>
                    </a:lnTo>
                    <a:lnTo>
                      <a:pt x="43" y="5"/>
                    </a:lnTo>
                    <a:lnTo>
                      <a:pt x="49" y="3"/>
                    </a:lnTo>
                    <a:lnTo>
                      <a:pt x="56" y="1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1"/>
                    </a:lnTo>
                    <a:lnTo>
                      <a:pt x="91" y="3"/>
                    </a:lnTo>
                    <a:lnTo>
                      <a:pt x="98" y="5"/>
                    </a:lnTo>
                    <a:lnTo>
                      <a:pt x="103" y="8"/>
                    </a:lnTo>
                    <a:lnTo>
                      <a:pt x="109" y="12"/>
                    </a:lnTo>
                    <a:lnTo>
                      <a:pt x="114" y="16"/>
                    </a:lnTo>
                    <a:lnTo>
                      <a:pt x="119" y="21"/>
                    </a:lnTo>
                    <a:lnTo>
                      <a:pt x="125" y="26"/>
                    </a:lnTo>
                    <a:lnTo>
                      <a:pt x="128" y="31"/>
                    </a:lnTo>
                    <a:lnTo>
                      <a:pt x="132" y="37"/>
                    </a:lnTo>
                    <a:lnTo>
                      <a:pt x="135" y="43"/>
                    </a:lnTo>
                    <a:lnTo>
                      <a:pt x="137" y="49"/>
                    </a:lnTo>
                    <a:lnTo>
                      <a:pt x="139" y="56"/>
                    </a:lnTo>
                    <a:lnTo>
                      <a:pt x="140" y="63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0" y="75"/>
                    </a:lnTo>
                    <a:lnTo>
                      <a:pt x="139" y="80"/>
                    </a:lnTo>
                    <a:lnTo>
                      <a:pt x="135" y="93"/>
                    </a:lnTo>
                    <a:lnTo>
                      <a:pt x="129" y="106"/>
                    </a:lnTo>
                    <a:lnTo>
                      <a:pt x="122" y="118"/>
                    </a:lnTo>
                    <a:lnTo>
                      <a:pt x="110" y="142"/>
                    </a:lnTo>
                    <a:lnTo>
                      <a:pt x="106" y="151"/>
                    </a:lnTo>
                    <a:lnTo>
                      <a:pt x="105" y="157"/>
                    </a:lnTo>
                    <a:lnTo>
                      <a:pt x="105" y="157"/>
                    </a:lnTo>
                    <a:lnTo>
                      <a:pt x="105" y="175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35" y="154"/>
                    </a:lnTo>
                    <a:lnTo>
                      <a:pt x="35" y="1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0" name="Freeform 327"/>
              <p:cNvSpPr>
                <a:spLocks/>
              </p:cNvSpPr>
              <p:nvPr/>
            </p:nvSpPr>
            <p:spPr bwMode="auto">
              <a:xfrm>
                <a:off x="4545" y="2265"/>
                <a:ext cx="52" cy="125"/>
              </a:xfrm>
              <a:custGeom>
                <a:avLst/>
                <a:gdLst>
                  <a:gd name="T0" fmla="*/ 24 w 52"/>
                  <a:gd name="T1" fmla="*/ 36 h 125"/>
                  <a:gd name="T2" fmla="*/ 24 w 52"/>
                  <a:gd name="T3" fmla="*/ 97 h 125"/>
                  <a:gd name="T4" fmla="*/ 24 w 52"/>
                  <a:gd name="T5" fmla="*/ 97 h 125"/>
                  <a:gd name="T6" fmla="*/ 23 w 52"/>
                  <a:gd name="T7" fmla="*/ 103 h 125"/>
                  <a:gd name="T8" fmla="*/ 22 w 52"/>
                  <a:gd name="T9" fmla="*/ 109 h 125"/>
                  <a:gd name="T10" fmla="*/ 20 w 52"/>
                  <a:gd name="T11" fmla="*/ 113 h 125"/>
                  <a:gd name="T12" fmla="*/ 18 w 52"/>
                  <a:gd name="T13" fmla="*/ 117 h 125"/>
                  <a:gd name="T14" fmla="*/ 18 w 52"/>
                  <a:gd name="T15" fmla="*/ 117 h 125"/>
                  <a:gd name="T16" fmla="*/ 17 w 52"/>
                  <a:gd name="T17" fmla="*/ 119 h 125"/>
                  <a:gd name="T18" fmla="*/ 17 w 52"/>
                  <a:gd name="T19" fmla="*/ 120 h 125"/>
                  <a:gd name="T20" fmla="*/ 17 w 52"/>
                  <a:gd name="T21" fmla="*/ 122 h 125"/>
                  <a:gd name="T22" fmla="*/ 18 w 52"/>
                  <a:gd name="T23" fmla="*/ 124 h 125"/>
                  <a:gd name="T24" fmla="*/ 18 w 52"/>
                  <a:gd name="T25" fmla="*/ 124 h 125"/>
                  <a:gd name="T26" fmla="*/ 20 w 52"/>
                  <a:gd name="T27" fmla="*/ 125 h 125"/>
                  <a:gd name="T28" fmla="*/ 21 w 52"/>
                  <a:gd name="T29" fmla="*/ 125 h 125"/>
                  <a:gd name="T30" fmla="*/ 21 w 52"/>
                  <a:gd name="T31" fmla="*/ 125 h 125"/>
                  <a:gd name="T32" fmla="*/ 23 w 52"/>
                  <a:gd name="T33" fmla="*/ 125 h 125"/>
                  <a:gd name="T34" fmla="*/ 25 w 52"/>
                  <a:gd name="T35" fmla="*/ 123 h 125"/>
                  <a:gd name="T36" fmla="*/ 25 w 52"/>
                  <a:gd name="T37" fmla="*/ 123 h 125"/>
                  <a:gd name="T38" fmla="*/ 28 w 52"/>
                  <a:gd name="T39" fmla="*/ 118 h 125"/>
                  <a:gd name="T40" fmla="*/ 31 w 52"/>
                  <a:gd name="T41" fmla="*/ 112 h 125"/>
                  <a:gd name="T42" fmla="*/ 33 w 52"/>
                  <a:gd name="T43" fmla="*/ 105 h 125"/>
                  <a:gd name="T44" fmla="*/ 33 w 52"/>
                  <a:gd name="T45" fmla="*/ 97 h 125"/>
                  <a:gd name="T46" fmla="*/ 33 w 52"/>
                  <a:gd name="T47" fmla="*/ 83 h 125"/>
                  <a:gd name="T48" fmla="*/ 33 w 52"/>
                  <a:gd name="T49" fmla="*/ 83 h 125"/>
                  <a:gd name="T50" fmla="*/ 37 w 52"/>
                  <a:gd name="T51" fmla="*/ 81 h 125"/>
                  <a:gd name="T52" fmla="*/ 40 w 52"/>
                  <a:gd name="T53" fmla="*/ 78 h 125"/>
                  <a:gd name="T54" fmla="*/ 44 w 52"/>
                  <a:gd name="T55" fmla="*/ 75 h 125"/>
                  <a:gd name="T56" fmla="*/ 47 w 52"/>
                  <a:gd name="T57" fmla="*/ 71 h 125"/>
                  <a:gd name="T58" fmla="*/ 49 w 52"/>
                  <a:gd name="T59" fmla="*/ 67 h 125"/>
                  <a:gd name="T60" fmla="*/ 51 w 52"/>
                  <a:gd name="T61" fmla="*/ 62 h 125"/>
                  <a:gd name="T62" fmla="*/ 52 w 52"/>
                  <a:gd name="T63" fmla="*/ 56 h 125"/>
                  <a:gd name="T64" fmla="*/ 52 w 52"/>
                  <a:gd name="T65" fmla="*/ 51 h 125"/>
                  <a:gd name="T66" fmla="*/ 52 w 52"/>
                  <a:gd name="T67" fmla="*/ 51 h 125"/>
                  <a:gd name="T68" fmla="*/ 51 w 52"/>
                  <a:gd name="T69" fmla="*/ 45 h 125"/>
                  <a:gd name="T70" fmla="*/ 49 w 52"/>
                  <a:gd name="T71" fmla="*/ 38 h 125"/>
                  <a:gd name="T72" fmla="*/ 46 w 52"/>
                  <a:gd name="T73" fmla="*/ 32 h 125"/>
                  <a:gd name="T74" fmla="*/ 42 w 52"/>
                  <a:gd name="T75" fmla="*/ 25 h 125"/>
                  <a:gd name="T76" fmla="*/ 35 w 52"/>
                  <a:gd name="T77" fmla="*/ 12 h 125"/>
                  <a:gd name="T78" fmla="*/ 32 w 52"/>
                  <a:gd name="T79" fmla="*/ 6 h 125"/>
                  <a:gd name="T80" fmla="*/ 30 w 52"/>
                  <a:gd name="T81" fmla="*/ 0 h 125"/>
                  <a:gd name="T82" fmla="*/ 30 w 52"/>
                  <a:gd name="T83" fmla="*/ 0 h 125"/>
                  <a:gd name="T84" fmla="*/ 25 w 52"/>
                  <a:gd name="T85" fmla="*/ 4 h 125"/>
                  <a:gd name="T86" fmla="*/ 20 w 52"/>
                  <a:gd name="T87" fmla="*/ 9 h 125"/>
                  <a:gd name="T88" fmla="*/ 15 w 52"/>
                  <a:gd name="T89" fmla="*/ 15 h 125"/>
                  <a:gd name="T90" fmla="*/ 10 w 52"/>
                  <a:gd name="T91" fmla="*/ 22 h 125"/>
                  <a:gd name="T92" fmla="*/ 6 w 52"/>
                  <a:gd name="T93" fmla="*/ 30 h 125"/>
                  <a:gd name="T94" fmla="*/ 3 w 52"/>
                  <a:gd name="T95" fmla="*/ 37 h 125"/>
                  <a:gd name="T96" fmla="*/ 1 w 52"/>
                  <a:gd name="T97" fmla="*/ 44 h 125"/>
                  <a:gd name="T98" fmla="*/ 0 w 52"/>
                  <a:gd name="T99" fmla="*/ 51 h 125"/>
                  <a:gd name="T100" fmla="*/ 0 w 52"/>
                  <a:gd name="T101" fmla="*/ 51 h 125"/>
                  <a:gd name="T102" fmla="*/ 1 w 52"/>
                  <a:gd name="T103" fmla="*/ 56 h 125"/>
                  <a:gd name="T104" fmla="*/ 2 w 52"/>
                  <a:gd name="T105" fmla="*/ 62 h 125"/>
                  <a:gd name="T106" fmla="*/ 3 w 52"/>
                  <a:gd name="T107" fmla="*/ 67 h 125"/>
                  <a:gd name="T108" fmla="*/ 5 w 52"/>
                  <a:gd name="T109" fmla="*/ 71 h 125"/>
                  <a:gd name="T110" fmla="*/ 9 w 52"/>
                  <a:gd name="T111" fmla="*/ 75 h 125"/>
                  <a:gd name="T112" fmla="*/ 12 w 52"/>
                  <a:gd name="T113" fmla="*/ 78 h 125"/>
                  <a:gd name="T114" fmla="*/ 15 w 52"/>
                  <a:gd name="T115" fmla="*/ 81 h 125"/>
                  <a:gd name="T116" fmla="*/ 19 w 52"/>
                  <a:gd name="T117" fmla="*/ 8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" h="125">
                    <a:moveTo>
                      <a:pt x="24" y="36"/>
                    </a:moveTo>
                    <a:lnTo>
                      <a:pt x="24" y="97"/>
                    </a:lnTo>
                    <a:lnTo>
                      <a:pt x="24" y="97"/>
                    </a:lnTo>
                    <a:lnTo>
                      <a:pt x="23" y="103"/>
                    </a:lnTo>
                    <a:lnTo>
                      <a:pt x="22" y="109"/>
                    </a:lnTo>
                    <a:lnTo>
                      <a:pt x="20" y="113"/>
                    </a:lnTo>
                    <a:lnTo>
                      <a:pt x="18" y="117"/>
                    </a:lnTo>
                    <a:lnTo>
                      <a:pt x="18" y="117"/>
                    </a:lnTo>
                    <a:lnTo>
                      <a:pt x="17" y="119"/>
                    </a:lnTo>
                    <a:lnTo>
                      <a:pt x="17" y="120"/>
                    </a:lnTo>
                    <a:lnTo>
                      <a:pt x="17" y="122"/>
                    </a:lnTo>
                    <a:lnTo>
                      <a:pt x="18" y="124"/>
                    </a:lnTo>
                    <a:lnTo>
                      <a:pt x="18" y="124"/>
                    </a:lnTo>
                    <a:lnTo>
                      <a:pt x="20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3" y="125"/>
                    </a:lnTo>
                    <a:lnTo>
                      <a:pt x="25" y="123"/>
                    </a:lnTo>
                    <a:lnTo>
                      <a:pt x="25" y="123"/>
                    </a:lnTo>
                    <a:lnTo>
                      <a:pt x="28" y="118"/>
                    </a:lnTo>
                    <a:lnTo>
                      <a:pt x="31" y="112"/>
                    </a:lnTo>
                    <a:lnTo>
                      <a:pt x="33" y="105"/>
                    </a:lnTo>
                    <a:lnTo>
                      <a:pt x="33" y="97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7" y="81"/>
                    </a:lnTo>
                    <a:lnTo>
                      <a:pt x="40" y="78"/>
                    </a:lnTo>
                    <a:lnTo>
                      <a:pt x="44" y="75"/>
                    </a:lnTo>
                    <a:lnTo>
                      <a:pt x="47" y="71"/>
                    </a:lnTo>
                    <a:lnTo>
                      <a:pt x="49" y="67"/>
                    </a:lnTo>
                    <a:lnTo>
                      <a:pt x="51" y="62"/>
                    </a:lnTo>
                    <a:lnTo>
                      <a:pt x="52" y="56"/>
                    </a:lnTo>
                    <a:lnTo>
                      <a:pt x="52" y="51"/>
                    </a:lnTo>
                    <a:lnTo>
                      <a:pt x="52" y="51"/>
                    </a:lnTo>
                    <a:lnTo>
                      <a:pt x="51" y="45"/>
                    </a:lnTo>
                    <a:lnTo>
                      <a:pt x="49" y="38"/>
                    </a:lnTo>
                    <a:lnTo>
                      <a:pt x="46" y="32"/>
                    </a:lnTo>
                    <a:lnTo>
                      <a:pt x="42" y="25"/>
                    </a:lnTo>
                    <a:lnTo>
                      <a:pt x="35" y="12"/>
                    </a:lnTo>
                    <a:lnTo>
                      <a:pt x="32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6" y="30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3" y="67"/>
                    </a:lnTo>
                    <a:lnTo>
                      <a:pt x="5" y="71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1" name="Freeform 328"/>
              <p:cNvSpPr>
                <a:spLocks/>
              </p:cNvSpPr>
              <p:nvPr/>
            </p:nvSpPr>
            <p:spPr bwMode="auto">
              <a:xfrm>
                <a:off x="4559" y="2451"/>
                <a:ext cx="25" cy="9"/>
              </a:xfrm>
              <a:custGeom>
                <a:avLst/>
                <a:gdLst>
                  <a:gd name="T0" fmla="*/ 25 w 25"/>
                  <a:gd name="T1" fmla="*/ 0 h 9"/>
                  <a:gd name="T2" fmla="*/ 25 w 25"/>
                  <a:gd name="T3" fmla="*/ 0 h 9"/>
                  <a:gd name="T4" fmla="*/ 24 w 25"/>
                  <a:gd name="T5" fmla="*/ 2 h 9"/>
                  <a:gd name="T6" fmla="*/ 22 w 25"/>
                  <a:gd name="T7" fmla="*/ 5 h 9"/>
                  <a:gd name="T8" fmla="*/ 17 w 25"/>
                  <a:gd name="T9" fmla="*/ 8 h 9"/>
                  <a:gd name="T10" fmla="*/ 15 w 25"/>
                  <a:gd name="T11" fmla="*/ 9 h 9"/>
                  <a:gd name="T12" fmla="*/ 12 w 25"/>
                  <a:gd name="T13" fmla="*/ 9 h 9"/>
                  <a:gd name="T14" fmla="*/ 12 w 25"/>
                  <a:gd name="T15" fmla="*/ 9 h 9"/>
                  <a:gd name="T16" fmla="*/ 9 w 25"/>
                  <a:gd name="T17" fmla="*/ 9 h 9"/>
                  <a:gd name="T18" fmla="*/ 7 w 25"/>
                  <a:gd name="T19" fmla="*/ 8 h 9"/>
                  <a:gd name="T20" fmla="*/ 3 w 25"/>
                  <a:gd name="T21" fmla="*/ 5 h 9"/>
                  <a:gd name="T22" fmla="*/ 0 w 25"/>
                  <a:gd name="T23" fmla="*/ 2 h 9"/>
                  <a:gd name="T24" fmla="*/ 0 w 25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9">
                    <a:moveTo>
                      <a:pt x="25" y="0"/>
                    </a:moveTo>
                    <a:lnTo>
                      <a:pt x="25" y="0"/>
                    </a:lnTo>
                    <a:lnTo>
                      <a:pt x="24" y="2"/>
                    </a:lnTo>
                    <a:lnTo>
                      <a:pt x="22" y="5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2" name="Freeform 329"/>
              <p:cNvSpPr>
                <a:spLocks/>
              </p:cNvSpPr>
              <p:nvPr/>
            </p:nvSpPr>
            <p:spPr bwMode="auto">
              <a:xfrm>
                <a:off x="3959" y="2454"/>
                <a:ext cx="271" cy="232"/>
              </a:xfrm>
              <a:custGeom>
                <a:avLst/>
                <a:gdLst>
                  <a:gd name="T0" fmla="*/ 135 w 271"/>
                  <a:gd name="T1" fmla="*/ 0 h 232"/>
                  <a:gd name="T2" fmla="*/ 0 w 271"/>
                  <a:gd name="T3" fmla="*/ 129 h 232"/>
                  <a:gd name="T4" fmla="*/ 16 w 271"/>
                  <a:gd name="T5" fmla="*/ 145 h 232"/>
                  <a:gd name="T6" fmla="*/ 22 w 271"/>
                  <a:gd name="T7" fmla="*/ 139 h 232"/>
                  <a:gd name="T8" fmla="*/ 22 w 271"/>
                  <a:gd name="T9" fmla="*/ 232 h 232"/>
                  <a:gd name="T10" fmla="*/ 30 w 271"/>
                  <a:gd name="T11" fmla="*/ 232 h 232"/>
                  <a:gd name="T12" fmla="*/ 84 w 271"/>
                  <a:gd name="T13" fmla="*/ 179 h 232"/>
                  <a:gd name="T14" fmla="*/ 84 w 271"/>
                  <a:gd name="T15" fmla="*/ 179 h 232"/>
                  <a:gd name="T16" fmla="*/ 80 w 271"/>
                  <a:gd name="T17" fmla="*/ 171 h 232"/>
                  <a:gd name="T18" fmla="*/ 76 w 271"/>
                  <a:gd name="T19" fmla="*/ 163 h 232"/>
                  <a:gd name="T20" fmla="*/ 74 w 271"/>
                  <a:gd name="T21" fmla="*/ 153 h 232"/>
                  <a:gd name="T22" fmla="*/ 74 w 271"/>
                  <a:gd name="T23" fmla="*/ 144 h 232"/>
                  <a:gd name="T24" fmla="*/ 74 w 271"/>
                  <a:gd name="T25" fmla="*/ 144 h 232"/>
                  <a:gd name="T26" fmla="*/ 74 w 271"/>
                  <a:gd name="T27" fmla="*/ 138 h 232"/>
                  <a:gd name="T28" fmla="*/ 75 w 271"/>
                  <a:gd name="T29" fmla="*/ 132 h 232"/>
                  <a:gd name="T30" fmla="*/ 78 w 271"/>
                  <a:gd name="T31" fmla="*/ 120 h 232"/>
                  <a:gd name="T32" fmla="*/ 84 w 271"/>
                  <a:gd name="T33" fmla="*/ 109 h 232"/>
                  <a:gd name="T34" fmla="*/ 92 w 271"/>
                  <a:gd name="T35" fmla="*/ 101 h 232"/>
                  <a:gd name="T36" fmla="*/ 101 w 271"/>
                  <a:gd name="T37" fmla="*/ 93 h 232"/>
                  <a:gd name="T38" fmla="*/ 111 w 271"/>
                  <a:gd name="T39" fmla="*/ 88 h 232"/>
                  <a:gd name="T40" fmla="*/ 122 w 271"/>
                  <a:gd name="T41" fmla="*/ 83 h 232"/>
                  <a:gd name="T42" fmla="*/ 129 w 271"/>
                  <a:gd name="T43" fmla="*/ 82 h 232"/>
                  <a:gd name="T44" fmla="*/ 135 w 271"/>
                  <a:gd name="T45" fmla="*/ 82 h 232"/>
                  <a:gd name="T46" fmla="*/ 135 w 271"/>
                  <a:gd name="T47" fmla="*/ 82 h 232"/>
                  <a:gd name="T48" fmla="*/ 141 w 271"/>
                  <a:gd name="T49" fmla="*/ 82 h 232"/>
                  <a:gd name="T50" fmla="*/ 147 w 271"/>
                  <a:gd name="T51" fmla="*/ 83 h 232"/>
                  <a:gd name="T52" fmla="*/ 160 w 271"/>
                  <a:gd name="T53" fmla="*/ 88 h 232"/>
                  <a:gd name="T54" fmla="*/ 170 w 271"/>
                  <a:gd name="T55" fmla="*/ 93 h 232"/>
                  <a:gd name="T56" fmla="*/ 179 w 271"/>
                  <a:gd name="T57" fmla="*/ 101 h 232"/>
                  <a:gd name="T58" fmla="*/ 186 w 271"/>
                  <a:gd name="T59" fmla="*/ 109 h 232"/>
                  <a:gd name="T60" fmla="*/ 191 w 271"/>
                  <a:gd name="T61" fmla="*/ 120 h 232"/>
                  <a:gd name="T62" fmla="*/ 195 w 271"/>
                  <a:gd name="T63" fmla="*/ 132 h 232"/>
                  <a:gd name="T64" fmla="*/ 197 w 271"/>
                  <a:gd name="T65" fmla="*/ 138 h 232"/>
                  <a:gd name="T66" fmla="*/ 197 w 271"/>
                  <a:gd name="T67" fmla="*/ 144 h 232"/>
                  <a:gd name="T68" fmla="*/ 197 w 271"/>
                  <a:gd name="T69" fmla="*/ 144 h 232"/>
                  <a:gd name="T70" fmla="*/ 197 w 271"/>
                  <a:gd name="T71" fmla="*/ 150 h 232"/>
                  <a:gd name="T72" fmla="*/ 195 w 271"/>
                  <a:gd name="T73" fmla="*/ 156 h 232"/>
                  <a:gd name="T74" fmla="*/ 191 w 271"/>
                  <a:gd name="T75" fmla="*/ 168 h 232"/>
                  <a:gd name="T76" fmla="*/ 186 w 271"/>
                  <a:gd name="T77" fmla="*/ 178 h 232"/>
                  <a:gd name="T78" fmla="*/ 179 w 271"/>
                  <a:gd name="T79" fmla="*/ 187 h 232"/>
                  <a:gd name="T80" fmla="*/ 170 w 271"/>
                  <a:gd name="T81" fmla="*/ 195 h 232"/>
                  <a:gd name="T82" fmla="*/ 160 w 271"/>
                  <a:gd name="T83" fmla="*/ 201 h 232"/>
                  <a:gd name="T84" fmla="*/ 147 w 271"/>
                  <a:gd name="T85" fmla="*/ 204 h 232"/>
                  <a:gd name="T86" fmla="*/ 141 w 271"/>
                  <a:gd name="T87" fmla="*/ 205 h 232"/>
                  <a:gd name="T88" fmla="*/ 135 w 271"/>
                  <a:gd name="T89" fmla="*/ 206 h 232"/>
                  <a:gd name="T90" fmla="*/ 135 w 271"/>
                  <a:gd name="T91" fmla="*/ 206 h 232"/>
                  <a:gd name="T92" fmla="*/ 126 w 271"/>
                  <a:gd name="T93" fmla="*/ 205 h 232"/>
                  <a:gd name="T94" fmla="*/ 116 w 271"/>
                  <a:gd name="T95" fmla="*/ 203 h 232"/>
                  <a:gd name="T96" fmla="*/ 108 w 271"/>
                  <a:gd name="T97" fmla="*/ 200 h 232"/>
                  <a:gd name="T98" fmla="*/ 100 w 271"/>
                  <a:gd name="T99" fmla="*/ 195 h 232"/>
                  <a:gd name="T100" fmla="*/ 64 w 271"/>
                  <a:gd name="T101" fmla="*/ 232 h 232"/>
                  <a:gd name="T102" fmla="*/ 248 w 271"/>
                  <a:gd name="T103" fmla="*/ 232 h 232"/>
                  <a:gd name="T104" fmla="*/ 248 w 271"/>
                  <a:gd name="T105" fmla="*/ 139 h 232"/>
                  <a:gd name="T106" fmla="*/ 254 w 271"/>
                  <a:gd name="T107" fmla="*/ 145 h 232"/>
                  <a:gd name="T108" fmla="*/ 271 w 271"/>
                  <a:gd name="T109" fmla="*/ 129 h 232"/>
                  <a:gd name="T110" fmla="*/ 135 w 271"/>
                  <a:gd name="T1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" h="232">
                    <a:moveTo>
                      <a:pt x="135" y="0"/>
                    </a:moveTo>
                    <a:lnTo>
                      <a:pt x="0" y="129"/>
                    </a:lnTo>
                    <a:lnTo>
                      <a:pt x="16" y="145"/>
                    </a:lnTo>
                    <a:lnTo>
                      <a:pt x="22" y="139"/>
                    </a:lnTo>
                    <a:lnTo>
                      <a:pt x="22" y="232"/>
                    </a:lnTo>
                    <a:lnTo>
                      <a:pt x="30" y="232"/>
                    </a:lnTo>
                    <a:lnTo>
                      <a:pt x="84" y="179"/>
                    </a:lnTo>
                    <a:lnTo>
                      <a:pt x="84" y="179"/>
                    </a:lnTo>
                    <a:lnTo>
                      <a:pt x="80" y="171"/>
                    </a:lnTo>
                    <a:lnTo>
                      <a:pt x="76" y="163"/>
                    </a:lnTo>
                    <a:lnTo>
                      <a:pt x="74" y="153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4" y="138"/>
                    </a:lnTo>
                    <a:lnTo>
                      <a:pt x="75" y="132"/>
                    </a:lnTo>
                    <a:lnTo>
                      <a:pt x="78" y="120"/>
                    </a:lnTo>
                    <a:lnTo>
                      <a:pt x="84" y="109"/>
                    </a:lnTo>
                    <a:lnTo>
                      <a:pt x="92" y="101"/>
                    </a:lnTo>
                    <a:lnTo>
                      <a:pt x="101" y="93"/>
                    </a:lnTo>
                    <a:lnTo>
                      <a:pt x="111" y="88"/>
                    </a:lnTo>
                    <a:lnTo>
                      <a:pt x="122" y="83"/>
                    </a:lnTo>
                    <a:lnTo>
                      <a:pt x="129" y="82"/>
                    </a:lnTo>
                    <a:lnTo>
                      <a:pt x="135" y="82"/>
                    </a:lnTo>
                    <a:lnTo>
                      <a:pt x="135" y="82"/>
                    </a:lnTo>
                    <a:lnTo>
                      <a:pt x="141" y="82"/>
                    </a:lnTo>
                    <a:lnTo>
                      <a:pt x="147" y="83"/>
                    </a:lnTo>
                    <a:lnTo>
                      <a:pt x="160" y="88"/>
                    </a:lnTo>
                    <a:lnTo>
                      <a:pt x="170" y="93"/>
                    </a:lnTo>
                    <a:lnTo>
                      <a:pt x="179" y="101"/>
                    </a:lnTo>
                    <a:lnTo>
                      <a:pt x="186" y="109"/>
                    </a:lnTo>
                    <a:lnTo>
                      <a:pt x="191" y="120"/>
                    </a:lnTo>
                    <a:lnTo>
                      <a:pt x="195" y="132"/>
                    </a:lnTo>
                    <a:lnTo>
                      <a:pt x="197" y="138"/>
                    </a:lnTo>
                    <a:lnTo>
                      <a:pt x="197" y="144"/>
                    </a:lnTo>
                    <a:lnTo>
                      <a:pt x="197" y="144"/>
                    </a:lnTo>
                    <a:lnTo>
                      <a:pt x="197" y="150"/>
                    </a:lnTo>
                    <a:lnTo>
                      <a:pt x="195" y="156"/>
                    </a:lnTo>
                    <a:lnTo>
                      <a:pt x="191" y="168"/>
                    </a:lnTo>
                    <a:lnTo>
                      <a:pt x="186" y="178"/>
                    </a:lnTo>
                    <a:lnTo>
                      <a:pt x="179" y="187"/>
                    </a:lnTo>
                    <a:lnTo>
                      <a:pt x="170" y="195"/>
                    </a:lnTo>
                    <a:lnTo>
                      <a:pt x="160" y="201"/>
                    </a:lnTo>
                    <a:lnTo>
                      <a:pt x="147" y="204"/>
                    </a:lnTo>
                    <a:lnTo>
                      <a:pt x="141" y="205"/>
                    </a:lnTo>
                    <a:lnTo>
                      <a:pt x="135" y="206"/>
                    </a:lnTo>
                    <a:lnTo>
                      <a:pt x="135" y="206"/>
                    </a:lnTo>
                    <a:lnTo>
                      <a:pt x="126" y="205"/>
                    </a:lnTo>
                    <a:lnTo>
                      <a:pt x="116" y="203"/>
                    </a:lnTo>
                    <a:lnTo>
                      <a:pt x="108" y="200"/>
                    </a:lnTo>
                    <a:lnTo>
                      <a:pt x="100" y="195"/>
                    </a:lnTo>
                    <a:lnTo>
                      <a:pt x="64" y="232"/>
                    </a:lnTo>
                    <a:lnTo>
                      <a:pt x="248" y="232"/>
                    </a:lnTo>
                    <a:lnTo>
                      <a:pt x="248" y="139"/>
                    </a:lnTo>
                    <a:lnTo>
                      <a:pt x="254" y="145"/>
                    </a:lnTo>
                    <a:lnTo>
                      <a:pt x="271" y="129"/>
                    </a:lnTo>
                    <a:lnTo>
                      <a:pt x="135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3" name="Freeform 330"/>
              <p:cNvSpPr>
                <a:spLocks/>
              </p:cNvSpPr>
              <p:nvPr/>
            </p:nvSpPr>
            <p:spPr bwMode="auto">
              <a:xfrm>
                <a:off x="4148" y="2483"/>
                <a:ext cx="38" cy="47"/>
              </a:xfrm>
              <a:custGeom>
                <a:avLst/>
                <a:gdLst>
                  <a:gd name="T0" fmla="*/ 38 w 38"/>
                  <a:gd name="T1" fmla="*/ 47 h 47"/>
                  <a:gd name="T2" fmla="*/ 38 w 38"/>
                  <a:gd name="T3" fmla="*/ 0 h 47"/>
                  <a:gd name="T4" fmla="*/ 0 w 38"/>
                  <a:gd name="T5" fmla="*/ 0 h 47"/>
                  <a:gd name="T6" fmla="*/ 0 w 38"/>
                  <a:gd name="T7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7">
                    <a:moveTo>
                      <a:pt x="38" y="47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4" name="Freeform 331"/>
              <p:cNvSpPr>
                <a:spLocks/>
              </p:cNvSpPr>
              <p:nvPr/>
            </p:nvSpPr>
            <p:spPr bwMode="auto">
              <a:xfrm>
                <a:off x="4058" y="2562"/>
                <a:ext cx="36" cy="36"/>
              </a:xfrm>
              <a:custGeom>
                <a:avLst/>
                <a:gdLst>
                  <a:gd name="T0" fmla="*/ 0 w 36"/>
                  <a:gd name="T1" fmla="*/ 36 h 36"/>
                  <a:gd name="T2" fmla="*/ 0 w 36"/>
                  <a:gd name="T3" fmla="*/ 36 h 36"/>
                  <a:gd name="T4" fmla="*/ 1 w 36"/>
                  <a:gd name="T5" fmla="*/ 29 h 36"/>
                  <a:gd name="T6" fmla="*/ 3 w 36"/>
                  <a:gd name="T7" fmla="*/ 22 h 36"/>
                  <a:gd name="T8" fmla="*/ 6 w 36"/>
                  <a:gd name="T9" fmla="*/ 16 h 36"/>
                  <a:gd name="T10" fmla="*/ 10 w 36"/>
                  <a:gd name="T11" fmla="*/ 10 h 36"/>
                  <a:gd name="T12" fmla="*/ 16 w 36"/>
                  <a:gd name="T13" fmla="*/ 6 h 36"/>
                  <a:gd name="T14" fmla="*/ 22 w 36"/>
                  <a:gd name="T15" fmla="*/ 2 h 36"/>
                  <a:gd name="T16" fmla="*/ 29 w 36"/>
                  <a:gd name="T17" fmla="*/ 0 h 36"/>
                  <a:gd name="T18" fmla="*/ 36 w 36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36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5" name="Freeform 332"/>
              <p:cNvSpPr>
                <a:spLocks/>
              </p:cNvSpPr>
              <p:nvPr/>
            </p:nvSpPr>
            <p:spPr bwMode="auto">
              <a:xfrm>
                <a:off x="2734" y="2403"/>
                <a:ext cx="204" cy="32"/>
              </a:xfrm>
              <a:custGeom>
                <a:avLst/>
                <a:gdLst>
                  <a:gd name="T0" fmla="*/ 0 w 204"/>
                  <a:gd name="T1" fmla="*/ 32 h 32"/>
                  <a:gd name="T2" fmla="*/ 0 w 204"/>
                  <a:gd name="T3" fmla="*/ 32 h 32"/>
                  <a:gd name="T4" fmla="*/ 7 w 204"/>
                  <a:gd name="T5" fmla="*/ 24 h 32"/>
                  <a:gd name="T6" fmla="*/ 18 w 204"/>
                  <a:gd name="T7" fmla="*/ 18 h 32"/>
                  <a:gd name="T8" fmla="*/ 29 w 204"/>
                  <a:gd name="T9" fmla="*/ 13 h 32"/>
                  <a:gd name="T10" fmla="*/ 41 w 204"/>
                  <a:gd name="T11" fmla="*/ 8 h 32"/>
                  <a:gd name="T12" fmla="*/ 55 w 204"/>
                  <a:gd name="T13" fmla="*/ 5 h 32"/>
                  <a:gd name="T14" fmla="*/ 70 w 204"/>
                  <a:gd name="T15" fmla="*/ 2 h 32"/>
                  <a:gd name="T16" fmla="*/ 86 w 204"/>
                  <a:gd name="T17" fmla="*/ 0 h 32"/>
                  <a:gd name="T18" fmla="*/ 102 w 204"/>
                  <a:gd name="T19" fmla="*/ 0 h 32"/>
                  <a:gd name="T20" fmla="*/ 102 w 204"/>
                  <a:gd name="T21" fmla="*/ 0 h 32"/>
                  <a:gd name="T22" fmla="*/ 118 w 204"/>
                  <a:gd name="T23" fmla="*/ 0 h 32"/>
                  <a:gd name="T24" fmla="*/ 134 w 204"/>
                  <a:gd name="T25" fmla="*/ 2 h 32"/>
                  <a:gd name="T26" fmla="*/ 149 w 204"/>
                  <a:gd name="T27" fmla="*/ 5 h 32"/>
                  <a:gd name="T28" fmla="*/ 163 w 204"/>
                  <a:gd name="T29" fmla="*/ 8 h 32"/>
                  <a:gd name="T30" fmla="*/ 175 w 204"/>
                  <a:gd name="T31" fmla="*/ 13 h 32"/>
                  <a:gd name="T32" fmla="*/ 186 w 204"/>
                  <a:gd name="T33" fmla="*/ 18 h 32"/>
                  <a:gd name="T34" fmla="*/ 196 w 204"/>
                  <a:gd name="T35" fmla="*/ 24 h 32"/>
                  <a:gd name="T36" fmla="*/ 204 w 204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4" h="32">
                    <a:moveTo>
                      <a:pt x="0" y="32"/>
                    </a:moveTo>
                    <a:lnTo>
                      <a:pt x="0" y="32"/>
                    </a:lnTo>
                    <a:lnTo>
                      <a:pt x="7" y="24"/>
                    </a:lnTo>
                    <a:lnTo>
                      <a:pt x="18" y="18"/>
                    </a:lnTo>
                    <a:lnTo>
                      <a:pt x="29" y="13"/>
                    </a:lnTo>
                    <a:lnTo>
                      <a:pt x="41" y="8"/>
                    </a:lnTo>
                    <a:lnTo>
                      <a:pt x="55" y="5"/>
                    </a:lnTo>
                    <a:lnTo>
                      <a:pt x="70" y="2"/>
                    </a:lnTo>
                    <a:lnTo>
                      <a:pt x="86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18" y="0"/>
                    </a:lnTo>
                    <a:lnTo>
                      <a:pt x="134" y="2"/>
                    </a:lnTo>
                    <a:lnTo>
                      <a:pt x="149" y="5"/>
                    </a:lnTo>
                    <a:lnTo>
                      <a:pt x="163" y="8"/>
                    </a:lnTo>
                    <a:lnTo>
                      <a:pt x="175" y="13"/>
                    </a:lnTo>
                    <a:lnTo>
                      <a:pt x="186" y="18"/>
                    </a:lnTo>
                    <a:lnTo>
                      <a:pt x="196" y="24"/>
                    </a:lnTo>
                    <a:lnTo>
                      <a:pt x="204" y="3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6" name="Freeform 333"/>
              <p:cNvSpPr>
                <a:spLocks/>
              </p:cNvSpPr>
              <p:nvPr/>
            </p:nvSpPr>
            <p:spPr bwMode="auto">
              <a:xfrm>
                <a:off x="2692" y="2437"/>
                <a:ext cx="288" cy="127"/>
              </a:xfrm>
              <a:custGeom>
                <a:avLst/>
                <a:gdLst>
                  <a:gd name="T0" fmla="*/ 288 w 288"/>
                  <a:gd name="T1" fmla="*/ 22 h 127"/>
                  <a:gd name="T2" fmla="*/ 286 w 288"/>
                  <a:gd name="T3" fmla="*/ 13 h 127"/>
                  <a:gd name="T4" fmla="*/ 281 w 288"/>
                  <a:gd name="T5" fmla="*/ 6 h 127"/>
                  <a:gd name="T6" fmla="*/ 274 w 288"/>
                  <a:gd name="T7" fmla="*/ 2 h 127"/>
                  <a:gd name="T8" fmla="*/ 265 w 288"/>
                  <a:gd name="T9" fmla="*/ 0 h 127"/>
                  <a:gd name="T10" fmla="*/ 258 w 288"/>
                  <a:gd name="T11" fmla="*/ 1 h 127"/>
                  <a:gd name="T12" fmla="*/ 246 w 288"/>
                  <a:gd name="T13" fmla="*/ 6 h 127"/>
                  <a:gd name="T14" fmla="*/ 238 w 288"/>
                  <a:gd name="T15" fmla="*/ 19 h 127"/>
                  <a:gd name="T16" fmla="*/ 233 w 288"/>
                  <a:gd name="T17" fmla="*/ 40 h 127"/>
                  <a:gd name="T18" fmla="*/ 232 w 288"/>
                  <a:gd name="T19" fmla="*/ 53 h 127"/>
                  <a:gd name="T20" fmla="*/ 232 w 288"/>
                  <a:gd name="T21" fmla="*/ 80 h 127"/>
                  <a:gd name="T22" fmla="*/ 193 w 288"/>
                  <a:gd name="T23" fmla="*/ 69 h 127"/>
                  <a:gd name="T24" fmla="*/ 144 w 288"/>
                  <a:gd name="T25" fmla="*/ 64 h 127"/>
                  <a:gd name="T26" fmla="*/ 118 w 288"/>
                  <a:gd name="T27" fmla="*/ 65 h 127"/>
                  <a:gd name="T28" fmla="*/ 73 w 288"/>
                  <a:gd name="T29" fmla="*/ 74 h 127"/>
                  <a:gd name="T30" fmla="*/ 56 w 288"/>
                  <a:gd name="T31" fmla="*/ 80 h 127"/>
                  <a:gd name="T32" fmla="*/ 56 w 288"/>
                  <a:gd name="T33" fmla="*/ 53 h 127"/>
                  <a:gd name="T34" fmla="*/ 52 w 288"/>
                  <a:gd name="T35" fmla="*/ 28 h 127"/>
                  <a:gd name="T36" fmla="*/ 46 w 288"/>
                  <a:gd name="T37" fmla="*/ 12 h 127"/>
                  <a:gd name="T38" fmla="*/ 36 w 288"/>
                  <a:gd name="T39" fmla="*/ 3 h 127"/>
                  <a:gd name="T40" fmla="*/ 23 w 288"/>
                  <a:gd name="T41" fmla="*/ 0 h 127"/>
                  <a:gd name="T42" fmla="*/ 18 w 288"/>
                  <a:gd name="T43" fmla="*/ 0 h 127"/>
                  <a:gd name="T44" fmla="*/ 10 w 288"/>
                  <a:gd name="T45" fmla="*/ 4 h 127"/>
                  <a:gd name="T46" fmla="*/ 4 w 288"/>
                  <a:gd name="T47" fmla="*/ 10 h 127"/>
                  <a:gd name="T48" fmla="*/ 0 w 288"/>
                  <a:gd name="T49" fmla="*/ 18 h 127"/>
                  <a:gd name="T50" fmla="*/ 0 w 288"/>
                  <a:gd name="T51" fmla="*/ 22 h 127"/>
                  <a:gd name="T52" fmla="*/ 1 w 288"/>
                  <a:gd name="T53" fmla="*/ 31 h 127"/>
                  <a:gd name="T54" fmla="*/ 5 w 288"/>
                  <a:gd name="T55" fmla="*/ 38 h 127"/>
                  <a:gd name="T56" fmla="*/ 12 w 288"/>
                  <a:gd name="T57" fmla="*/ 42 h 127"/>
                  <a:gd name="T58" fmla="*/ 20 w 288"/>
                  <a:gd name="T59" fmla="*/ 45 h 127"/>
                  <a:gd name="T60" fmla="*/ 26 w 288"/>
                  <a:gd name="T61" fmla="*/ 54 h 127"/>
                  <a:gd name="T62" fmla="*/ 34 w 288"/>
                  <a:gd name="T63" fmla="*/ 77 h 127"/>
                  <a:gd name="T64" fmla="*/ 35 w 288"/>
                  <a:gd name="T65" fmla="*/ 91 h 127"/>
                  <a:gd name="T66" fmla="*/ 33 w 288"/>
                  <a:gd name="T67" fmla="*/ 111 h 127"/>
                  <a:gd name="T68" fmla="*/ 27 w 288"/>
                  <a:gd name="T69" fmla="*/ 127 h 127"/>
                  <a:gd name="T70" fmla="*/ 34 w 288"/>
                  <a:gd name="T71" fmla="*/ 127 h 127"/>
                  <a:gd name="T72" fmla="*/ 49 w 288"/>
                  <a:gd name="T73" fmla="*/ 107 h 127"/>
                  <a:gd name="T74" fmla="*/ 239 w 288"/>
                  <a:gd name="T75" fmla="*/ 107 h 127"/>
                  <a:gd name="T76" fmla="*/ 254 w 288"/>
                  <a:gd name="T77" fmla="*/ 127 h 127"/>
                  <a:gd name="T78" fmla="*/ 261 w 288"/>
                  <a:gd name="T79" fmla="*/ 127 h 127"/>
                  <a:gd name="T80" fmla="*/ 255 w 288"/>
                  <a:gd name="T81" fmla="*/ 111 h 127"/>
                  <a:gd name="T82" fmla="*/ 253 w 288"/>
                  <a:gd name="T83" fmla="*/ 91 h 127"/>
                  <a:gd name="T84" fmla="*/ 254 w 288"/>
                  <a:gd name="T85" fmla="*/ 77 h 127"/>
                  <a:gd name="T86" fmla="*/ 261 w 288"/>
                  <a:gd name="T87" fmla="*/ 54 h 127"/>
                  <a:gd name="T88" fmla="*/ 267 w 288"/>
                  <a:gd name="T89" fmla="*/ 45 h 127"/>
                  <a:gd name="T90" fmla="*/ 276 w 288"/>
                  <a:gd name="T91" fmla="*/ 42 h 127"/>
                  <a:gd name="T92" fmla="*/ 282 w 288"/>
                  <a:gd name="T93" fmla="*/ 38 h 127"/>
                  <a:gd name="T94" fmla="*/ 286 w 288"/>
                  <a:gd name="T95" fmla="*/ 31 h 127"/>
                  <a:gd name="T96" fmla="*/ 288 w 288"/>
                  <a:gd name="T97" fmla="*/ 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27">
                    <a:moveTo>
                      <a:pt x="288" y="22"/>
                    </a:moveTo>
                    <a:lnTo>
                      <a:pt x="288" y="22"/>
                    </a:lnTo>
                    <a:lnTo>
                      <a:pt x="287" y="18"/>
                    </a:lnTo>
                    <a:lnTo>
                      <a:pt x="286" y="13"/>
                    </a:lnTo>
                    <a:lnTo>
                      <a:pt x="284" y="10"/>
                    </a:lnTo>
                    <a:lnTo>
                      <a:pt x="281" y="6"/>
                    </a:lnTo>
                    <a:lnTo>
                      <a:pt x="278" y="4"/>
                    </a:lnTo>
                    <a:lnTo>
                      <a:pt x="274" y="2"/>
                    </a:lnTo>
                    <a:lnTo>
                      <a:pt x="269" y="0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58" y="1"/>
                    </a:lnTo>
                    <a:lnTo>
                      <a:pt x="252" y="3"/>
                    </a:lnTo>
                    <a:lnTo>
                      <a:pt x="246" y="6"/>
                    </a:lnTo>
                    <a:lnTo>
                      <a:pt x="242" y="12"/>
                    </a:lnTo>
                    <a:lnTo>
                      <a:pt x="238" y="19"/>
                    </a:lnTo>
                    <a:lnTo>
                      <a:pt x="235" y="28"/>
                    </a:lnTo>
                    <a:lnTo>
                      <a:pt x="233" y="40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214" y="74"/>
                    </a:lnTo>
                    <a:lnTo>
                      <a:pt x="193" y="69"/>
                    </a:lnTo>
                    <a:lnTo>
                      <a:pt x="170" y="65"/>
                    </a:lnTo>
                    <a:lnTo>
                      <a:pt x="144" y="64"/>
                    </a:lnTo>
                    <a:lnTo>
                      <a:pt x="144" y="64"/>
                    </a:lnTo>
                    <a:lnTo>
                      <a:pt x="118" y="65"/>
                    </a:lnTo>
                    <a:lnTo>
                      <a:pt x="95" y="69"/>
                    </a:lnTo>
                    <a:lnTo>
                      <a:pt x="73" y="74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5" y="40"/>
                    </a:lnTo>
                    <a:lnTo>
                      <a:pt x="52" y="28"/>
                    </a:lnTo>
                    <a:lnTo>
                      <a:pt x="50" y="19"/>
                    </a:lnTo>
                    <a:lnTo>
                      <a:pt x="46" y="12"/>
                    </a:lnTo>
                    <a:lnTo>
                      <a:pt x="41" y="6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5" y="44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6" y="54"/>
                    </a:lnTo>
                    <a:lnTo>
                      <a:pt x="31" y="64"/>
                    </a:lnTo>
                    <a:lnTo>
                      <a:pt x="34" y="77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4" y="101"/>
                    </a:lnTo>
                    <a:lnTo>
                      <a:pt x="33" y="111"/>
                    </a:lnTo>
                    <a:lnTo>
                      <a:pt x="30" y="120"/>
                    </a:lnTo>
                    <a:lnTo>
                      <a:pt x="27" y="127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9" y="121"/>
                    </a:lnTo>
                    <a:lnTo>
                      <a:pt x="49" y="107"/>
                    </a:lnTo>
                    <a:lnTo>
                      <a:pt x="239" y="107"/>
                    </a:lnTo>
                    <a:lnTo>
                      <a:pt x="239" y="107"/>
                    </a:lnTo>
                    <a:lnTo>
                      <a:pt x="249" y="121"/>
                    </a:lnTo>
                    <a:lnTo>
                      <a:pt x="254" y="127"/>
                    </a:lnTo>
                    <a:lnTo>
                      <a:pt x="261" y="127"/>
                    </a:lnTo>
                    <a:lnTo>
                      <a:pt x="261" y="127"/>
                    </a:lnTo>
                    <a:lnTo>
                      <a:pt x="258" y="120"/>
                    </a:lnTo>
                    <a:lnTo>
                      <a:pt x="255" y="111"/>
                    </a:lnTo>
                    <a:lnTo>
                      <a:pt x="253" y="101"/>
                    </a:lnTo>
                    <a:lnTo>
                      <a:pt x="253" y="91"/>
                    </a:lnTo>
                    <a:lnTo>
                      <a:pt x="253" y="91"/>
                    </a:lnTo>
                    <a:lnTo>
                      <a:pt x="254" y="77"/>
                    </a:lnTo>
                    <a:lnTo>
                      <a:pt x="257" y="64"/>
                    </a:lnTo>
                    <a:lnTo>
                      <a:pt x="261" y="54"/>
                    </a:lnTo>
                    <a:lnTo>
                      <a:pt x="267" y="45"/>
                    </a:lnTo>
                    <a:lnTo>
                      <a:pt x="267" y="45"/>
                    </a:lnTo>
                    <a:lnTo>
                      <a:pt x="272" y="44"/>
                    </a:lnTo>
                    <a:lnTo>
                      <a:pt x="276" y="42"/>
                    </a:lnTo>
                    <a:lnTo>
                      <a:pt x="279" y="40"/>
                    </a:lnTo>
                    <a:lnTo>
                      <a:pt x="282" y="38"/>
                    </a:lnTo>
                    <a:lnTo>
                      <a:pt x="285" y="34"/>
                    </a:lnTo>
                    <a:lnTo>
                      <a:pt x="286" y="31"/>
                    </a:lnTo>
                    <a:lnTo>
                      <a:pt x="287" y="26"/>
                    </a:lnTo>
                    <a:lnTo>
                      <a:pt x="288" y="22"/>
                    </a:lnTo>
                    <a:lnTo>
                      <a:pt x="288" y="2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7" name="Freeform 334"/>
              <p:cNvSpPr>
                <a:spLocks/>
              </p:cNvSpPr>
              <p:nvPr/>
            </p:nvSpPr>
            <p:spPr bwMode="auto">
              <a:xfrm>
                <a:off x="119" y="85"/>
                <a:ext cx="150" cy="48"/>
              </a:xfrm>
              <a:custGeom>
                <a:avLst/>
                <a:gdLst>
                  <a:gd name="T0" fmla="*/ 0 w 150"/>
                  <a:gd name="T1" fmla="*/ 48 h 48"/>
                  <a:gd name="T2" fmla="*/ 0 w 150"/>
                  <a:gd name="T3" fmla="*/ 10 h 48"/>
                  <a:gd name="T4" fmla="*/ 0 w 150"/>
                  <a:gd name="T5" fmla="*/ 10 h 48"/>
                  <a:gd name="T6" fmla="*/ 1 w 150"/>
                  <a:gd name="T7" fmla="*/ 6 h 48"/>
                  <a:gd name="T8" fmla="*/ 3 w 150"/>
                  <a:gd name="T9" fmla="*/ 3 h 48"/>
                  <a:gd name="T10" fmla="*/ 7 w 150"/>
                  <a:gd name="T11" fmla="*/ 1 h 48"/>
                  <a:gd name="T12" fmla="*/ 11 w 150"/>
                  <a:gd name="T13" fmla="*/ 0 h 48"/>
                  <a:gd name="T14" fmla="*/ 140 w 150"/>
                  <a:gd name="T15" fmla="*/ 0 h 48"/>
                  <a:gd name="T16" fmla="*/ 140 w 150"/>
                  <a:gd name="T17" fmla="*/ 0 h 48"/>
                  <a:gd name="T18" fmla="*/ 144 w 150"/>
                  <a:gd name="T19" fmla="*/ 1 h 48"/>
                  <a:gd name="T20" fmla="*/ 147 w 150"/>
                  <a:gd name="T21" fmla="*/ 3 h 48"/>
                  <a:gd name="T22" fmla="*/ 149 w 150"/>
                  <a:gd name="T23" fmla="*/ 6 h 48"/>
                  <a:gd name="T24" fmla="*/ 150 w 150"/>
                  <a:gd name="T25" fmla="*/ 10 h 48"/>
                  <a:gd name="T26" fmla="*/ 150 w 150"/>
                  <a:gd name="T2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0" h="48">
                    <a:moveTo>
                      <a:pt x="0" y="48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4" y="1"/>
                    </a:lnTo>
                    <a:lnTo>
                      <a:pt x="147" y="3"/>
                    </a:lnTo>
                    <a:lnTo>
                      <a:pt x="149" y="6"/>
                    </a:lnTo>
                    <a:lnTo>
                      <a:pt x="150" y="10"/>
                    </a:lnTo>
                    <a:lnTo>
                      <a:pt x="150" y="4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8" name="Freeform 335"/>
              <p:cNvSpPr>
                <a:spLocks/>
              </p:cNvSpPr>
              <p:nvPr/>
            </p:nvSpPr>
            <p:spPr bwMode="auto">
              <a:xfrm>
                <a:off x="61" y="85"/>
                <a:ext cx="49" cy="48"/>
              </a:xfrm>
              <a:custGeom>
                <a:avLst/>
                <a:gdLst>
                  <a:gd name="T0" fmla="*/ 25 w 49"/>
                  <a:gd name="T1" fmla="*/ 48 h 48"/>
                  <a:gd name="T2" fmla="*/ 25 w 49"/>
                  <a:gd name="T3" fmla="*/ 48 h 48"/>
                  <a:gd name="T4" fmla="*/ 30 w 49"/>
                  <a:gd name="T5" fmla="*/ 47 h 48"/>
                  <a:gd name="T6" fmla="*/ 34 w 49"/>
                  <a:gd name="T7" fmla="*/ 46 h 48"/>
                  <a:gd name="T8" fmla="*/ 38 w 49"/>
                  <a:gd name="T9" fmla="*/ 44 h 48"/>
                  <a:gd name="T10" fmla="*/ 41 w 49"/>
                  <a:gd name="T11" fmla="*/ 41 h 48"/>
                  <a:gd name="T12" fmla="*/ 44 w 49"/>
                  <a:gd name="T13" fmla="*/ 37 h 48"/>
                  <a:gd name="T14" fmla="*/ 48 w 49"/>
                  <a:gd name="T15" fmla="*/ 32 h 48"/>
                  <a:gd name="T16" fmla="*/ 49 w 49"/>
                  <a:gd name="T17" fmla="*/ 28 h 48"/>
                  <a:gd name="T18" fmla="*/ 49 w 49"/>
                  <a:gd name="T19" fmla="*/ 23 h 48"/>
                  <a:gd name="T20" fmla="*/ 49 w 49"/>
                  <a:gd name="T21" fmla="*/ 23 h 48"/>
                  <a:gd name="T22" fmla="*/ 49 w 49"/>
                  <a:gd name="T23" fmla="*/ 18 h 48"/>
                  <a:gd name="T24" fmla="*/ 48 w 49"/>
                  <a:gd name="T25" fmla="*/ 14 h 48"/>
                  <a:gd name="T26" fmla="*/ 44 w 49"/>
                  <a:gd name="T27" fmla="*/ 10 h 48"/>
                  <a:gd name="T28" fmla="*/ 41 w 49"/>
                  <a:gd name="T29" fmla="*/ 6 h 48"/>
                  <a:gd name="T30" fmla="*/ 38 w 49"/>
                  <a:gd name="T31" fmla="*/ 4 h 48"/>
                  <a:gd name="T32" fmla="*/ 34 w 49"/>
                  <a:gd name="T33" fmla="*/ 1 h 48"/>
                  <a:gd name="T34" fmla="*/ 30 w 49"/>
                  <a:gd name="T35" fmla="*/ 0 h 48"/>
                  <a:gd name="T36" fmla="*/ 25 w 49"/>
                  <a:gd name="T37" fmla="*/ 0 h 48"/>
                  <a:gd name="T38" fmla="*/ 25 w 49"/>
                  <a:gd name="T39" fmla="*/ 0 h 48"/>
                  <a:gd name="T40" fmla="*/ 20 w 49"/>
                  <a:gd name="T41" fmla="*/ 0 h 48"/>
                  <a:gd name="T42" fmla="*/ 16 w 49"/>
                  <a:gd name="T43" fmla="*/ 1 h 48"/>
                  <a:gd name="T44" fmla="*/ 12 w 49"/>
                  <a:gd name="T45" fmla="*/ 4 h 48"/>
                  <a:gd name="T46" fmla="*/ 7 w 49"/>
                  <a:gd name="T47" fmla="*/ 6 h 48"/>
                  <a:gd name="T48" fmla="*/ 4 w 49"/>
                  <a:gd name="T49" fmla="*/ 10 h 48"/>
                  <a:gd name="T50" fmla="*/ 2 w 49"/>
                  <a:gd name="T51" fmla="*/ 14 h 48"/>
                  <a:gd name="T52" fmla="*/ 1 w 49"/>
                  <a:gd name="T53" fmla="*/ 18 h 48"/>
                  <a:gd name="T54" fmla="*/ 0 w 49"/>
                  <a:gd name="T55" fmla="*/ 23 h 48"/>
                  <a:gd name="T56" fmla="*/ 0 w 49"/>
                  <a:gd name="T57" fmla="*/ 23 h 48"/>
                  <a:gd name="T58" fmla="*/ 1 w 49"/>
                  <a:gd name="T59" fmla="*/ 28 h 48"/>
                  <a:gd name="T60" fmla="*/ 2 w 49"/>
                  <a:gd name="T61" fmla="*/ 32 h 48"/>
                  <a:gd name="T62" fmla="*/ 4 w 49"/>
                  <a:gd name="T63" fmla="*/ 37 h 48"/>
                  <a:gd name="T64" fmla="*/ 7 w 49"/>
                  <a:gd name="T65" fmla="*/ 41 h 48"/>
                  <a:gd name="T66" fmla="*/ 12 w 49"/>
                  <a:gd name="T67" fmla="*/ 44 h 48"/>
                  <a:gd name="T68" fmla="*/ 16 w 49"/>
                  <a:gd name="T69" fmla="*/ 46 h 48"/>
                  <a:gd name="T70" fmla="*/ 20 w 49"/>
                  <a:gd name="T71" fmla="*/ 47 h 48"/>
                  <a:gd name="T72" fmla="*/ 25 w 49"/>
                  <a:gd name="T73" fmla="*/ 48 h 48"/>
                  <a:gd name="T74" fmla="*/ 25 w 49"/>
                  <a:gd name="T7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30" y="47"/>
                    </a:lnTo>
                    <a:lnTo>
                      <a:pt x="34" y="46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4" y="37"/>
                    </a:lnTo>
                    <a:lnTo>
                      <a:pt x="48" y="32"/>
                    </a:lnTo>
                    <a:lnTo>
                      <a:pt x="49" y="28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18"/>
                    </a:lnTo>
                    <a:lnTo>
                      <a:pt x="48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2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7"/>
                    </a:lnTo>
                    <a:lnTo>
                      <a:pt x="7" y="41"/>
                    </a:lnTo>
                    <a:lnTo>
                      <a:pt x="12" y="44"/>
                    </a:lnTo>
                    <a:lnTo>
                      <a:pt x="16" y="46"/>
                    </a:lnTo>
                    <a:lnTo>
                      <a:pt x="20" y="47"/>
                    </a:lnTo>
                    <a:lnTo>
                      <a:pt x="25" y="48"/>
                    </a:lnTo>
                    <a:lnTo>
                      <a:pt x="25" y="48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9" name="Freeform 336"/>
              <p:cNvSpPr>
                <a:spLocks/>
              </p:cNvSpPr>
              <p:nvPr/>
            </p:nvSpPr>
            <p:spPr bwMode="auto">
              <a:xfrm>
                <a:off x="33" y="45"/>
                <a:ext cx="261" cy="155"/>
              </a:xfrm>
              <a:custGeom>
                <a:avLst/>
                <a:gdLst>
                  <a:gd name="T0" fmla="*/ 261 w 261"/>
                  <a:gd name="T1" fmla="*/ 155 h 155"/>
                  <a:gd name="T2" fmla="*/ 261 w 261"/>
                  <a:gd name="T3" fmla="*/ 155 h 155"/>
                  <a:gd name="T4" fmla="*/ 261 w 261"/>
                  <a:gd name="T5" fmla="*/ 62 h 155"/>
                  <a:gd name="T6" fmla="*/ 261 w 261"/>
                  <a:gd name="T7" fmla="*/ 62 h 155"/>
                  <a:gd name="T8" fmla="*/ 244 w 261"/>
                  <a:gd name="T9" fmla="*/ 62 h 155"/>
                  <a:gd name="T10" fmla="*/ 244 w 261"/>
                  <a:gd name="T11" fmla="*/ 96 h 155"/>
                  <a:gd name="T12" fmla="*/ 17 w 261"/>
                  <a:gd name="T13" fmla="*/ 96 h 155"/>
                  <a:gd name="T14" fmla="*/ 17 w 261"/>
                  <a:gd name="T15" fmla="*/ 0 h 155"/>
                  <a:gd name="T16" fmla="*/ 0 w 261"/>
                  <a:gd name="T17" fmla="*/ 0 h 155"/>
                  <a:gd name="T18" fmla="*/ 0 w 261"/>
                  <a:gd name="T1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55">
                    <a:moveTo>
                      <a:pt x="261" y="155"/>
                    </a:moveTo>
                    <a:lnTo>
                      <a:pt x="261" y="155"/>
                    </a:lnTo>
                    <a:lnTo>
                      <a:pt x="261" y="62"/>
                    </a:lnTo>
                    <a:lnTo>
                      <a:pt x="261" y="62"/>
                    </a:lnTo>
                    <a:lnTo>
                      <a:pt x="244" y="62"/>
                    </a:lnTo>
                    <a:lnTo>
                      <a:pt x="244" y="96"/>
                    </a:lnTo>
                    <a:lnTo>
                      <a:pt x="17" y="96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5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0" name="Freeform 337"/>
              <p:cNvSpPr>
                <a:spLocks/>
              </p:cNvSpPr>
              <p:nvPr/>
            </p:nvSpPr>
            <p:spPr bwMode="auto">
              <a:xfrm>
                <a:off x="50" y="184"/>
                <a:ext cx="227" cy="16"/>
              </a:xfrm>
              <a:custGeom>
                <a:avLst/>
                <a:gdLst>
                  <a:gd name="T0" fmla="*/ 0 w 227"/>
                  <a:gd name="T1" fmla="*/ 16 h 16"/>
                  <a:gd name="T2" fmla="*/ 0 w 227"/>
                  <a:gd name="T3" fmla="*/ 0 h 16"/>
                  <a:gd name="T4" fmla="*/ 227 w 227"/>
                  <a:gd name="T5" fmla="*/ 0 h 16"/>
                  <a:gd name="T6" fmla="*/ 227 w 227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16">
                    <a:moveTo>
                      <a:pt x="0" y="16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27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1" name="Rectangle 338"/>
              <p:cNvSpPr>
                <a:spLocks noChangeArrowheads="1"/>
              </p:cNvSpPr>
              <p:nvPr/>
            </p:nvSpPr>
            <p:spPr bwMode="auto">
              <a:xfrm>
                <a:off x="2682" y="1396"/>
                <a:ext cx="217" cy="170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2" name="Freeform 339"/>
              <p:cNvSpPr>
                <a:spLocks/>
              </p:cNvSpPr>
              <p:nvPr/>
            </p:nvSpPr>
            <p:spPr bwMode="auto">
              <a:xfrm>
                <a:off x="2699" y="1547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3" name="Freeform 340"/>
              <p:cNvSpPr>
                <a:spLocks/>
              </p:cNvSpPr>
              <p:nvPr/>
            </p:nvSpPr>
            <p:spPr bwMode="auto">
              <a:xfrm>
                <a:off x="2840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4" name="Freeform 341"/>
              <p:cNvSpPr>
                <a:spLocks/>
              </p:cNvSpPr>
              <p:nvPr/>
            </p:nvSpPr>
            <p:spPr bwMode="auto">
              <a:xfrm>
                <a:off x="2857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5" name="Freeform 342"/>
              <p:cNvSpPr>
                <a:spLocks/>
              </p:cNvSpPr>
              <p:nvPr/>
            </p:nvSpPr>
            <p:spPr bwMode="auto">
              <a:xfrm>
                <a:off x="2873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6" name="Freeform 343"/>
              <p:cNvSpPr>
                <a:spLocks/>
              </p:cNvSpPr>
              <p:nvPr/>
            </p:nvSpPr>
            <p:spPr bwMode="auto">
              <a:xfrm>
                <a:off x="2699" y="1410"/>
                <a:ext cx="183" cy="127"/>
              </a:xfrm>
              <a:custGeom>
                <a:avLst/>
                <a:gdLst>
                  <a:gd name="T0" fmla="*/ 183 w 183"/>
                  <a:gd name="T1" fmla="*/ 115 h 127"/>
                  <a:gd name="T2" fmla="*/ 183 w 183"/>
                  <a:gd name="T3" fmla="*/ 115 h 127"/>
                  <a:gd name="T4" fmla="*/ 182 w 183"/>
                  <a:gd name="T5" fmla="*/ 120 h 127"/>
                  <a:gd name="T6" fmla="*/ 180 w 183"/>
                  <a:gd name="T7" fmla="*/ 124 h 127"/>
                  <a:gd name="T8" fmla="*/ 177 w 183"/>
                  <a:gd name="T9" fmla="*/ 126 h 127"/>
                  <a:gd name="T10" fmla="*/ 173 w 183"/>
                  <a:gd name="T11" fmla="*/ 127 h 127"/>
                  <a:gd name="T12" fmla="*/ 11 w 183"/>
                  <a:gd name="T13" fmla="*/ 127 h 127"/>
                  <a:gd name="T14" fmla="*/ 11 w 183"/>
                  <a:gd name="T15" fmla="*/ 127 h 127"/>
                  <a:gd name="T16" fmla="*/ 6 w 183"/>
                  <a:gd name="T17" fmla="*/ 126 h 127"/>
                  <a:gd name="T18" fmla="*/ 2 w 183"/>
                  <a:gd name="T19" fmla="*/ 124 h 127"/>
                  <a:gd name="T20" fmla="*/ 0 w 183"/>
                  <a:gd name="T21" fmla="*/ 120 h 127"/>
                  <a:gd name="T22" fmla="*/ 0 w 183"/>
                  <a:gd name="T23" fmla="*/ 115 h 127"/>
                  <a:gd name="T24" fmla="*/ 0 w 183"/>
                  <a:gd name="T25" fmla="*/ 11 h 127"/>
                  <a:gd name="T26" fmla="*/ 0 w 183"/>
                  <a:gd name="T27" fmla="*/ 11 h 127"/>
                  <a:gd name="T28" fmla="*/ 0 w 183"/>
                  <a:gd name="T29" fmla="*/ 6 h 127"/>
                  <a:gd name="T30" fmla="*/ 2 w 183"/>
                  <a:gd name="T31" fmla="*/ 3 h 127"/>
                  <a:gd name="T32" fmla="*/ 6 w 183"/>
                  <a:gd name="T33" fmla="*/ 0 h 127"/>
                  <a:gd name="T34" fmla="*/ 11 w 183"/>
                  <a:gd name="T35" fmla="*/ 0 h 127"/>
                  <a:gd name="T36" fmla="*/ 173 w 183"/>
                  <a:gd name="T37" fmla="*/ 0 h 127"/>
                  <a:gd name="T38" fmla="*/ 173 w 183"/>
                  <a:gd name="T39" fmla="*/ 0 h 127"/>
                  <a:gd name="T40" fmla="*/ 177 w 183"/>
                  <a:gd name="T41" fmla="*/ 0 h 127"/>
                  <a:gd name="T42" fmla="*/ 180 w 183"/>
                  <a:gd name="T43" fmla="*/ 3 h 127"/>
                  <a:gd name="T44" fmla="*/ 182 w 183"/>
                  <a:gd name="T45" fmla="*/ 6 h 127"/>
                  <a:gd name="T46" fmla="*/ 183 w 183"/>
                  <a:gd name="T47" fmla="*/ 11 h 127"/>
                  <a:gd name="T48" fmla="*/ 183 w 183"/>
                  <a:gd name="T49" fmla="*/ 1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3" h="127">
                    <a:moveTo>
                      <a:pt x="183" y="115"/>
                    </a:moveTo>
                    <a:lnTo>
                      <a:pt x="183" y="115"/>
                    </a:lnTo>
                    <a:lnTo>
                      <a:pt x="182" y="120"/>
                    </a:lnTo>
                    <a:lnTo>
                      <a:pt x="180" y="124"/>
                    </a:lnTo>
                    <a:lnTo>
                      <a:pt x="177" y="126"/>
                    </a:lnTo>
                    <a:lnTo>
                      <a:pt x="173" y="127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6" y="126"/>
                    </a:lnTo>
                    <a:lnTo>
                      <a:pt x="2" y="124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7" y="0"/>
                    </a:lnTo>
                    <a:lnTo>
                      <a:pt x="180" y="3"/>
                    </a:lnTo>
                    <a:lnTo>
                      <a:pt x="182" y="6"/>
                    </a:lnTo>
                    <a:lnTo>
                      <a:pt x="183" y="11"/>
                    </a:lnTo>
                    <a:lnTo>
                      <a:pt x="183" y="11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7" name="Line 344"/>
              <p:cNvSpPr>
                <a:spLocks noChangeShapeType="1"/>
              </p:cNvSpPr>
              <p:nvPr/>
            </p:nvSpPr>
            <p:spPr bwMode="auto">
              <a:xfrm>
                <a:off x="2717" y="1428"/>
                <a:ext cx="53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8" name="Freeform 345"/>
              <p:cNvSpPr>
                <a:spLocks/>
              </p:cNvSpPr>
              <p:nvPr/>
            </p:nvSpPr>
            <p:spPr bwMode="auto">
              <a:xfrm>
                <a:off x="2799" y="1345"/>
                <a:ext cx="36" cy="43"/>
              </a:xfrm>
              <a:custGeom>
                <a:avLst/>
                <a:gdLst>
                  <a:gd name="T0" fmla="*/ 6 w 36"/>
                  <a:gd name="T1" fmla="*/ 43 h 43"/>
                  <a:gd name="T2" fmla="*/ 6 w 36"/>
                  <a:gd name="T3" fmla="*/ 43 h 43"/>
                  <a:gd name="T4" fmla="*/ 3 w 36"/>
                  <a:gd name="T5" fmla="*/ 40 h 43"/>
                  <a:gd name="T6" fmla="*/ 0 w 36"/>
                  <a:gd name="T7" fmla="*/ 36 h 43"/>
                  <a:gd name="T8" fmla="*/ 36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6" y="43"/>
                    </a:moveTo>
                    <a:lnTo>
                      <a:pt x="6" y="43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9" name="Freeform 346"/>
              <p:cNvSpPr>
                <a:spLocks/>
              </p:cNvSpPr>
              <p:nvPr/>
            </p:nvSpPr>
            <p:spPr bwMode="auto">
              <a:xfrm>
                <a:off x="2747" y="1345"/>
                <a:ext cx="36" cy="43"/>
              </a:xfrm>
              <a:custGeom>
                <a:avLst/>
                <a:gdLst>
                  <a:gd name="T0" fmla="*/ 0 w 36"/>
                  <a:gd name="T1" fmla="*/ 0 h 43"/>
                  <a:gd name="T2" fmla="*/ 36 w 36"/>
                  <a:gd name="T3" fmla="*/ 36 h 43"/>
                  <a:gd name="T4" fmla="*/ 36 w 36"/>
                  <a:gd name="T5" fmla="*/ 36 h 43"/>
                  <a:gd name="T6" fmla="*/ 31 w 36"/>
                  <a:gd name="T7" fmla="*/ 40 h 43"/>
                  <a:gd name="T8" fmla="*/ 28 w 3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0" y="0"/>
                    </a:moveTo>
                    <a:lnTo>
                      <a:pt x="36" y="36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8" y="4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0" name="Freeform 347"/>
              <p:cNvSpPr>
                <a:spLocks/>
              </p:cNvSpPr>
              <p:nvPr/>
            </p:nvSpPr>
            <p:spPr bwMode="auto">
              <a:xfrm>
                <a:off x="2691" y="1573"/>
                <a:ext cx="198" cy="12"/>
              </a:xfrm>
              <a:custGeom>
                <a:avLst/>
                <a:gdLst>
                  <a:gd name="T0" fmla="*/ 198 w 198"/>
                  <a:gd name="T1" fmla="*/ 0 h 12"/>
                  <a:gd name="T2" fmla="*/ 193 w 198"/>
                  <a:gd name="T3" fmla="*/ 12 h 12"/>
                  <a:gd name="T4" fmla="*/ 5 w 198"/>
                  <a:gd name="T5" fmla="*/ 12 h 12"/>
                  <a:gd name="T6" fmla="*/ 0 w 19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2">
                    <a:moveTo>
                      <a:pt x="198" y="0"/>
                    </a:moveTo>
                    <a:lnTo>
                      <a:pt x="193" y="12"/>
                    </a:lnTo>
                    <a:lnTo>
                      <a:pt x="5" y="1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1" name="Freeform 348"/>
              <p:cNvSpPr>
                <a:spLocks/>
              </p:cNvSpPr>
              <p:nvPr/>
            </p:nvSpPr>
            <p:spPr bwMode="auto">
              <a:xfrm>
                <a:off x="4197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9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9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2" name="Freeform 349"/>
              <p:cNvSpPr>
                <a:spLocks/>
              </p:cNvSpPr>
              <p:nvPr/>
            </p:nvSpPr>
            <p:spPr bwMode="auto">
              <a:xfrm>
                <a:off x="4098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10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10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10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3" name="Freeform 350"/>
              <p:cNvSpPr>
                <a:spLocks/>
              </p:cNvSpPr>
              <p:nvPr/>
            </p:nvSpPr>
            <p:spPr bwMode="auto">
              <a:xfrm>
                <a:off x="4103" y="2101"/>
                <a:ext cx="103" cy="8"/>
              </a:xfrm>
              <a:custGeom>
                <a:avLst/>
                <a:gdLst>
                  <a:gd name="T0" fmla="*/ 103 w 103"/>
                  <a:gd name="T1" fmla="*/ 8 h 8"/>
                  <a:gd name="T2" fmla="*/ 103 w 103"/>
                  <a:gd name="T3" fmla="*/ 0 h 8"/>
                  <a:gd name="T4" fmla="*/ 103 w 103"/>
                  <a:gd name="T5" fmla="*/ 0 h 8"/>
                  <a:gd name="T6" fmla="*/ 82 w 103"/>
                  <a:gd name="T7" fmla="*/ 1 h 8"/>
                  <a:gd name="T8" fmla="*/ 51 w 103"/>
                  <a:gd name="T9" fmla="*/ 1 h 8"/>
                  <a:gd name="T10" fmla="*/ 51 w 103"/>
                  <a:gd name="T11" fmla="*/ 1 h 8"/>
                  <a:gd name="T12" fmla="*/ 21 w 103"/>
                  <a:gd name="T13" fmla="*/ 1 h 8"/>
                  <a:gd name="T14" fmla="*/ 0 w 103"/>
                  <a:gd name="T15" fmla="*/ 0 h 8"/>
                  <a:gd name="T16" fmla="*/ 0 w 103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8">
                    <a:moveTo>
                      <a:pt x="103" y="8"/>
                    </a:moveTo>
                    <a:lnTo>
                      <a:pt x="103" y="0"/>
                    </a:lnTo>
                    <a:lnTo>
                      <a:pt x="103" y="0"/>
                    </a:lnTo>
                    <a:lnTo>
                      <a:pt x="82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21" y="1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4" name="Freeform 351"/>
              <p:cNvSpPr>
                <a:spLocks/>
              </p:cNvSpPr>
              <p:nvPr/>
            </p:nvSpPr>
            <p:spPr bwMode="auto">
              <a:xfrm>
                <a:off x="4087" y="1993"/>
                <a:ext cx="135" cy="116"/>
              </a:xfrm>
              <a:custGeom>
                <a:avLst/>
                <a:gdLst>
                  <a:gd name="T0" fmla="*/ 0 w 135"/>
                  <a:gd name="T1" fmla="*/ 116 h 116"/>
                  <a:gd name="T2" fmla="*/ 0 w 135"/>
                  <a:gd name="T3" fmla="*/ 65 h 116"/>
                  <a:gd name="T4" fmla="*/ 0 w 135"/>
                  <a:gd name="T5" fmla="*/ 65 h 116"/>
                  <a:gd name="T6" fmla="*/ 2 w 135"/>
                  <a:gd name="T7" fmla="*/ 59 h 116"/>
                  <a:gd name="T8" fmla="*/ 5 w 135"/>
                  <a:gd name="T9" fmla="*/ 53 h 116"/>
                  <a:gd name="T10" fmla="*/ 5 w 135"/>
                  <a:gd name="T11" fmla="*/ 53 h 116"/>
                  <a:gd name="T12" fmla="*/ 2 w 135"/>
                  <a:gd name="T13" fmla="*/ 50 h 116"/>
                  <a:gd name="T14" fmla="*/ 1 w 135"/>
                  <a:gd name="T15" fmla="*/ 47 h 116"/>
                  <a:gd name="T16" fmla="*/ 2 w 135"/>
                  <a:gd name="T17" fmla="*/ 45 h 116"/>
                  <a:gd name="T18" fmla="*/ 3 w 135"/>
                  <a:gd name="T19" fmla="*/ 44 h 116"/>
                  <a:gd name="T20" fmla="*/ 5 w 135"/>
                  <a:gd name="T21" fmla="*/ 44 h 116"/>
                  <a:gd name="T22" fmla="*/ 5 w 135"/>
                  <a:gd name="T23" fmla="*/ 44 h 116"/>
                  <a:gd name="T24" fmla="*/ 14 w 135"/>
                  <a:gd name="T25" fmla="*/ 44 h 116"/>
                  <a:gd name="T26" fmla="*/ 14 w 135"/>
                  <a:gd name="T27" fmla="*/ 44 h 116"/>
                  <a:gd name="T28" fmla="*/ 18 w 135"/>
                  <a:gd name="T29" fmla="*/ 20 h 116"/>
                  <a:gd name="T30" fmla="*/ 18 w 135"/>
                  <a:gd name="T31" fmla="*/ 20 h 116"/>
                  <a:gd name="T32" fmla="*/ 20 w 135"/>
                  <a:gd name="T33" fmla="*/ 14 h 116"/>
                  <a:gd name="T34" fmla="*/ 23 w 135"/>
                  <a:gd name="T35" fmla="*/ 10 h 116"/>
                  <a:gd name="T36" fmla="*/ 26 w 135"/>
                  <a:gd name="T37" fmla="*/ 7 h 116"/>
                  <a:gd name="T38" fmla="*/ 32 w 135"/>
                  <a:gd name="T39" fmla="*/ 5 h 116"/>
                  <a:gd name="T40" fmla="*/ 32 w 135"/>
                  <a:gd name="T41" fmla="*/ 5 h 116"/>
                  <a:gd name="T42" fmla="*/ 49 w 135"/>
                  <a:gd name="T43" fmla="*/ 1 h 116"/>
                  <a:gd name="T44" fmla="*/ 69 w 135"/>
                  <a:gd name="T45" fmla="*/ 0 h 116"/>
                  <a:gd name="T46" fmla="*/ 69 w 135"/>
                  <a:gd name="T47" fmla="*/ 0 h 116"/>
                  <a:gd name="T48" fmla="*/ 87 w 135"/>
                  <a:gd name="T49" fmla="*/ 1 h 116"/>
                  <a:gd name="T50" fmla="*/ 105 w 135"/>
                  <a:gd name="T51" fmla="*/ 5 h 116"/>
                  <a:gd name="T52" fmla="*/ 105 w 135"/>
                  <a:gd name="T53" fmla="*/ 5 h 116"/>
                  <a:gd name="T54" fmla="*/ 110 w 135"/>
                  <a:gd name="T55" fmla="*/ 7 h 116"/>
                  <a:gd name="T56" fmla="*/ 113 w 135"/>
                  <a:gd name="T57" fmla="*/ 10 h 116"/>
                  <a:gd name="T58" fmla="*/ 116 w 135"/>
                  <a:gd name="T59" fmla="*/ 14 h 116"/>
                  <a:gd name="T60" fmla="*/ 118 w 135"/>
                  <a:gd name="T61" fmla="*/ 20 h 116"/>
                  <a:gd name="T62" fmla="*/ 118 w 135"/>
                  <a:gd name="T63" fmla="*/ 20 h 116"/>
                  <a:gd name="T64" fmla="*/ 122 w 135"/>
                  <a:gd name="T65" fmla="*/ 44 h 116"/>
                  <a:gd name="T66" fmla="*/ 122 w 135"/>
                  <a:gd name="T67" fmla="*/ 44 h 116"/>
                  <a:gd name="T68" fmla="*/ 130 w 135"/>
                  <a:gd name="T69" fmla="*/ 44 h 116"/>
                  <a:gd name="T70" fmla="*/ 130 w 135"/>
                  <a:gd name="T71" fmla="*/ 44 h 116"/>
                  <a:gd name="T72" fmla="*/ 132 w 135"/>
                  <a:gd name="T73" fmla="*/ 44 h 116"/>
                  <a:gd name="T74" fmla="*/ 133 w 135"/>
                  <a:gd name="T75" fmla="*/ 45 h 116"/>
                  <a:gd name="T76" fmla="*/ 134 w 135"/>
                  <a:gd name="T77" fmla="*/ 47 h 116"/>
                  <a:gd name="T78" fmla="*/ 133 w 135"/>
                  <a:gd name="T79" fmla="*/ 50 h 116"/>
                  <a:gd name="T80" fmla="*/ 130 w 135"/>
                  <a:gd name="T81" fmla="*/ 53 h 116"/>
                  <a:gd name="T82" fmla="*/ 130 w 135"/>
                  <a:gd name="T83" fmla="*/ 53 h 116"/>
                  <a:gd name="T84" fmla="*/ 133 w 135"/>
                  <a:gd name="T85" fmla="*/ 59 h 116"/>
                  <a:gd name="T86" fmla="*/ 135 w 135"/>
                  <a:gd name="T87" fmla="*/ 65 h 116"/>
                  <a:gd name="T88" fmla="*/ 135 w 135"/>
                  <a:gd name="T8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5" h="116">
                    <a:moveTo>
                      <a:pt x="0" y="116"/>
                    </a:moveTo>
                    <a:lnTo>
                      <a:pt x="0" y="65"/>
                    </a:lnTo>
                    <a:lnTo>
                      <a:pt x="0" y="65"/>
                    </a:lnTo>
                    <a:lnTo>
                      <a:pt x="2" y="59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2" y="50"/>
                    </a:lnTo>
                    <a:lnTo>
                      <a:pt x="1" y="47"/>
                    </a:lnTo>
                    <a:lnTo>
                      <a:pt x="2" y="45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49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10" y="7"/>
                    </a:lnTo>
                    <a:lnTo>
                      <a:pt x="113" y="10"/>
                    </a:lnTo>
                    <a:lnTo>
                      <a:pt x="116" y="14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30" y="44"/>
                    </a:lnTo>
                    <a:lnTo>
                      <a:pt x="130" y="44"/>
                    </a:lnTo>
                    <a:lnTo>
                      <a:pt x="132" y="44"/>
                    </a:lnTo>
                    <a:lnTo>
                      <a:pt x="133" y="45"/>
                    </a:lnTo>
                    <a:lnTo>
                      <a:pt x="134" y="47"/>
                    </a:lnTo>
                    <a:lnTo>
                      <a:pt x="133" y="50"/>
                    </a:lnTo>
                    <a:lnTo>
                      <a:pt x="130" y="53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5" y="65"/>
                    </a:lnTo>
                    <a:lnTo>
                      <a:pt x="135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5" name="Freeform 352"/>
              <p:cNvSpPr>
                <a:spLocks/>
              </p:cNvSpPr>
              <p:nvPr/>
            </p:nvSpPr>
            <p:spPr bwMode="auto">
              <a:xfrm>
                <a:off x="4124" y="2028"/>
                <a:ext cx="14" cy="4"/>
              </a:xfrm>
              <a:custGeom>
                <a:avLst/>
                <a:gdLst>
                  <a:gd name="T0" fmla="*/ 14 w 14"/>
                  <a:gd name="T1" fmla="*/ 3 h 4"/>
                  <a:gd name="T2" fmla="*/ 14 w 14"/>
                  <a:gd name="T3" fmla="*/ 3 h 4"/>
                  <a:gd name="T4" fmla="*/ 11 w 14"/>
                  <a:gd name="T5" fmla="*/ 1 h 4"/>
                  <a:gd name="T6" fmla="*/ 7 w 14"/>
                  <a:gd name="T7" fmla="*/ 0 h 4"/>
                  <a:gd name="T8" fmla="*/ 7 w 14"/>
                  <a:gd name="T9" fmla="*/ 0 h 4"/>
                  <a:gd name="T10" fmla="*/ 5 w 14"/>
                  <a:gd name="T11" fmla="*/ 0 h 4"/>
                  <a:gd name="T12" fmla="*/ 3 w 14"/>
                  <a:gd name="T13" fmla="*/ 1 h 4"/>
                  <a:gd name="T14" fmla="*/ 0 w 14"/>
                  <a:gd name="T15" fmla="*/ 4 h 4"/>
                  <a:gd name="T16" fmla="*/ 0 w 14"/>
                  <a:gd name="T17" fmla="*/ 4 h 4"/>
                  <a:gd name="T18" fmla="*/ 14 w 14"/>
                  <a:gd name="T19" fmla="*/ 3 h 4"/>
                  <a:gd name="T20" fmla="*/ 14 w 14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3"/>
                    </a:moveTo>
                    <a:lnTo>
                      <a:pt x="14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4" y="3"/>
                    </a:lnTo>
                    <a:lnTo>
                      <a:pt x="14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6" name="Freeform 353"/>
              <p:cNvSpPr>
                <a:spLocks/>
              </p:cNvSpPr>
              <p:nvPr/>
            </p:nvSpPr>
            <p:spPr bwMode="auto">
              <a:xfrm>
                <a:off x="4109" y="2024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0 w 92"/>
                  <a:gd name="T3" fmla="*/ 12 h 12"/>
                  <a:gd name="T4" fmla="*/ 10 w 92"/>
                  <a:gd name="T5" fmla="*/ 10 h 12"/>
                  <a:gd name="T6" fmla="*/ 10 w 92"/>
                  <a:gd name="T7" fmla="*/ 10 h 12"/>
                  <a:gd name="T8" fmla="*/ 12 w 92"/>
                  <a:gd name="T9" fmla="*/ 5 h 12"/>
                  <a:gd name="T10" fmla="*/ 14 w 92"/>
                  <a:gd name="T11" fmla="*/ 2 h 12"/>
                  <a:gd name="T12" fmla="*/ 18 w 92"/>
                  <a:gd name="T13" fmla="*/ 0 h 12"/>
                  <a:gd name="T14" fmla="*/ 22 w 92"/>
                  <a:gd name="T15" fmla="*/ 0 h 12"/>
                  <a:gd name="T16" fmla="*/ 22 w 92"/>
                  <a:gd name="T17" fmla="*/ 0 h 12"/>
                  <a:gd name="T18" fmla="*/ 26 w 92"/>
                  <a:gd name="T19" fmla="*/ 0 h 12"/>
                  <a:gd name="T20" fmla="*/ 29 w 92"/>
                  <a:gd name="T21" fmla="*/ 2 h 12"/>
                  <a:gd name="T22" fmla="*/ 32 w 92"/>
                  <a:gd name="T23" fmla="*/ 4 h 12"/>
                  <a:gd name="T24" fmla="*/ 34 w 92"/>
                  <a:gd name="T25" fmla="*/ 7 h 12"/>
                  <a:gd name="T26" fmla="*/ 34 w 92"/>
                  <a:gd name="T27" fmla="*/ 7 h 12"/>
                  <a:gd name="T28" fmla="*/ 45 w 92"/>
                  <a:gd name="T29" fmla="*/ 7 h 12"/>
                  <a:gd name="T30" fmla="*/ 45 w 92"/>
                  <a:gd name="T31" fmla="*/ 7 h 12"/>
                  <a:gd name="T32" fmla="*/ 71 w 92"/>
                  <a:gd name="T33" fmla="*/ 8 h 12"/>
                  <a:gd name="T34" fmla="*/ 83 w 92"/>
                  <a:gd name="T35" fmla="*/ 10 h 12"/>
                  <a:gd name="T36" fmla="*/ 92 w 92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5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71" y="8"/>
                    </a:lnTo>
                    <a:lnTo>
                      <a:pt x="83" y="10"/>
                    </a:lnTo>
                    <a:lnTo>
                      <a:pt x="92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7" name="Freeform 354"/>
              <p:cNvSpPr>
                <a:spLocks/>
              </p:cNvSpPr>
              <p:nvPr/>
            </p:nvSpPr>
            <p:spPr bwMode="auto">
              <a:xfrm>
                <a:off x="4008" y="1887"/>
                <a:ext cx="292" cy="225"/>
              </a:xfrm>
              <a:custGeom>
                <a:avLst/>
                <a:gdLst>
                  <a:gd name="T0" fmla="*/ 277 w 292"/>
                  <a:gd name="T1" fmla="*/ 225 h 225"/>
                  <a:gd name="T2" fmla="*/ 277 w 292"/>
                  <a:gd name="T3" fmla="*/ 123 h 225"/>
                  <a:gd name="T4" fmla="*/ 283 w 292"/>
                  <a:gd name="T5" fmla="*/ 125 h 225"/>
                  <a:gd name="T6" fmla="*/ 292 w 292"/>
                  <a:gd name="T7" fmla="*/ 102 h 225"/>
                  <a:gd name="T8" fmla="*/ 10 w 292"/>
                  <a:gd name="T9" fmla="*/ 0 h 225"/>
                  <a:gd name="T10" fmla="*/ 0 w 292"/>
                  <a:gd name="T11" fmla="*/ 23 h 225"/>
                  <a:gd name="T12" fmla="*/ 16 w 292"/>
                  <a:gd name="T13" fmla="*/ 28 h 225"/>
                  <a:gd name="T14" fmla="*/ 16 w 292"/>
                  <a:gd name="T15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25">
                    <a:moveTo>
                      <a:pt x="277" y="225"/>
                    </a:moveTo>
                    <a:lnTo>
                      <a:pt x="277" y="123"/>
                    </a:lnTo>
                    <a:lnTo>
                      <a:pt x="283" y="125"/>
                    </a:lnTo>
                    <a:lnTo>
                      <a:pt x="292" y="102"/>
                    </a:lnTo>
                    <a:lnTo>
                      <a:pt x="10" y="0"/>
                    </a:lnTo>
                    <a:lnTo>
                      <a:pt x="0" y="23"/>
                    </a:lnTo>
                    <a:lnTo>
                      <a:pt x="16" y="28"/>
                    </a:lnTo>
                    <a:lnTo>
                      <a:pt x="16" y="22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8" name="Line 355"/>
              <p:cNvSpPr>
                <a:spLocks noChangeShapeType="1"/>
              </p:cNvSpPr>
              <p:nvPr/>
            </p:nvSpPr>
            <p:spPr bwMode="auto">
              <a:xfrm>
                <a:off x="4016" y="2132"/>
                <a:ext cx="277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9" name="Freeform 356"/>
              <p:cNvSpPr>
                <a:spLocks/>
              </p:cNvSpPr>
              <p:nvPr/>
            </p:nvSpPr>
            <p:spPr bwMode="auto">
              <a:xfrm>
                <a:off x="767" y="87"/>
                <a:ext cx="58" cy="191"/>
              </a:xfrm>
              <a:custGeom>
                <a:avLst/>
                <a:gdLst>
                  <a:gd name="T0" fmla="*/ 0 w 58"/>
                  <a:gd name="T1" fmla="*/ 191 h 191"/>
                  <a:gd name="T2" fmla="*/ 0 w 58"/>
                  <a:gd name="T3" fmla="*/ 0 h 191"/>
                  <a:gd name="T4" fmla="*/ 58 w 58"/>
                  <a:gd name="T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91">
                    <a:moveTo>
                      <a:pt x="0" y="191"/>
                    </a:moveTo>
                    <a:lnTo>
                      <a:pt x="0" y="0"/>
                    </a:lnTo>
                    <a:lnTo>
                      <a:pt x="5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0" name="Freeform 357"/>
              <p:cNvSpPr>
                <a:spLocks/>
              </p:cNvSpPr>
              <p:nvPr/>
            </p:nvSpPr>
            <p:spPr bwMode="auto">
              <a:xfrm>
                <a:off x="784" y="10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1" name="Freeform 358"/>
              <p:cNvSpPr>
                <a:spLocks/>
              </p:cNvSpPr>
              <p:nvPr/>
            </p:nvSpPr>
            <p:spPr bwMode="auto">
              <a:xfrm>
                <a:off x="784" y="151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2" name="Freeform 359"/>
              <p:cNvSpPr>
                <a:spLocks/>
              </p:cNvSpPr>
              <p:nvPr/>
            </p:nvSpPr>
            <p:spPr bwMode="auto">
              <a:xfrm>
                <a:off x="784" y="194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3" name="Freeform 360"/>
              <p:cNvSpPr>
                <a:spLocks/>
              </p:cNvSpPr>
              <p:nvPr/>
            </p:nvSpPr>
            <p:spPr bwMode="auto">
              <a:xfrm>
                <a:off x="784" y="236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4" name="Freeform 361"/>
              <p:cNvSpPr>
                <a:spLocks/>
              </p:cNvSpPr>
              <p:nvPr/>
            </p:nvSpPr>
            <p:spPr bwMode="auto">
              <a:xfrm>
                <a:off x="836" y="45"/>
                <a:ext cx="136" cy="233"/>
              </a:xfrm>
              <a:custGeom>
                <a:avLst/>
                <a:gdLst>
                  <a:gd name="T0" fmla="*/ 0 w 136"/>
                  <a:gd name="T1" fmla="*/ 233 h 233"/>
                  <a:gd name="T2" fmla="*/ 0 w 136"/>
                  <a:gd name="T3" fmla="*/ 0 h 233"/>
                  <a:gd name="T4" fmla="*/ 136 w 136"/>
                  <a:gd name="T5" fmla="*/ 0 h 233"/>
                  <a:gd name="T6" fmla="*/ 136 w 136"/>
                  <a:gd name="T7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233">
                    <a:moveTo>
                      <a:pt x="0" y="233"/>
                    </a:moveTo>
                    <a:lnTo>
                      <a:pt x="0" y="0"/>
                    </a:lnTo>
                    <a:lnTo>
                      <a:pt x="136" y="0"/>
                    </a:lnTo>
                    <a:lnTo>
                      <a:pt x="136" y="23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5" name="Freeform 362"/>
              <p:cNvSpPr>
                <a:spLocks/>
              </p:cNvSpPr>
              <p:nvPr/>
            </p:nvSpPr>
            <p:spPr bwMode="auto">
              <a:xfrm>
                <a:off x="854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6" name="Freeform 363"/>
              <p:cNvSpPr>
                <a:spLocks/>
              </p:cNvSpPr>
              <p:nvPr/>
            </p:nvSpPr>
            <p:spPr bwMode="auto">
              <a:xfrm>
                <a:off x="892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7" name="Freeform 364"/>
              <p:cNvSpPr>
                <a:spLocks/>
              </p:cNvSpPr>
              <p:nvPr/>
            </p:nvSpPr>
            <p:spPr bwMode="auto">
              <a:xfrm>
                <a:off x="931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8" name="Freeform 365"/>
              <p:cNvSpPr>
                <a:spLocks/>
              </p:cNvSpPr>
              <p:nvPr/>
            </p:nvSpPr>
            <p:spPr bwMode="auto">
              <a:xfrm>
                <a:off x="854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9" name="Freeform 366"/>
              <p:cNvSpPr>
                <a:spLocks/>
              </p:cNvSpPr>
              <p:nvPr/>
            </p:nvSpPr>
            <p:spPr bwMode="auto">
              <a:xfrm>
                <a:off x="892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0" name="Freeform 367"/>
              <p:cNvSpPr>
                <a:spLocks/>
              </p:cNvSpPr>
              <p:nvPr/>
            </p:nvSpPr>
            <p:spPr bwMode="auto">
              <a:xfrm>
                <a:off x="931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1" name="Freeform 368"/>
              <p:cNvSpPr>
                <a:spLocks/>
              </p:cNvSpPr>
              <p:nvPr/>
            </p:nvSpPr>
            <p:spPr bwMode="auto">
              <a:xfrm>
                <a:off x="854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2" name="Freeform 369"/>
              <p:cNvSpPr>
                <a:spLocks/>
              </p:cNvSpPr>
              <p:nvPr/>
            </p:nvSpPr>
            <p:spPr bwMode="auto">
              <a:xfrm>
                <a:off x="892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3" name="Freeform 370"/>
              <p:cNvSpPr>
                <a:spLocks/>
              </p:cNvSpPr>
              <p:nvPr/>
            </p:nvSpPr>
            <p:spPr bwMode="auto">
              <a:xfrm>
                <a:off x="931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4" name="Freeform 371"/>
              <p:cNvSpPr>
                <a:spLocks/>
              </p:cNvSpPr>
              <p:nvPr/>
            </p:nvSpPr>
            <p:spPr bwMode="auto">
              <a:xfrm>
                <a:off x="854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5" name="Freeform 372"/>
              <p:cNvSpPr>
                <a:spLocks/>
              </p:cNvSpPr>
              <p:nvPr/>
            </p:nvSpPr>
            <p:spPr bwMode="auto">
              <a:xfrm>
                <a:off x="892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6" name="Freeform 373"/>
              <p:cNvSpPr>
                <a:spLocks/>
              </p:cNvSpPr>
              <p:nvPr/>
            </p:nvSpPr>
            <p:spPr bwMode="auto">
              <a:xfrm>
                <a:off x="931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7" name="Freeform 374"/>
              <p:cNvSpPr>
                <a:spLocks/>
              </p:cNvSpPr>
              <p:nvPr/>
            </p:nvSpPr>
            <p:spPr bwMode="auto">
              <a:xfrm>
                <a:off x="854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8" name="Freeform 375"/>
              <p:cNvSpPr>
                <a:spLocks/>
              </p:cNvSpPr>
              <p:nvPr/>
            </p:nvSpPr>
            <p:spPr bwMode="auto">
              <a:xfrm>
                <a:off x="892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9" name="Freeform 376"/>
              <p:cNvSpPr>
                <a:spLocks/>
              </p:cNvSpPr>
              <p:nvPr/>
            </p:nvSpPr>
            <p:spPr bwMode="auto">
              <a:xfrm>
                <a:off x="931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0" name="Line 377"/>
              <p:cNvSpPr>
                <a:spLocks noChangeShapeType="1"/>
              </p:cNvSpPr>
              <p:nvPr/>
            </p:nvSpPr>
            <p:spPr bwMode="auto">
              <a:xfrm flipH="1">
                <a:off x="752" y="298"/>
                <a:ext cx="235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1" name="Freeform 378"/>
              <p:cNvSpPr>
                <a:spLocks/>
              </p:cNvSpPr>
              <p:nvPr/>
            </p:nvSpPr>
            <p:spPr bwMode="auto">
              <a:xfrm>
                <a:off x="3100" y="2193"/>
                <a:ext cx="97" cy="175"/>
              </a:xfrm>
              <a:custGeom>
                <a:avLst/>
                <a:gdLst>
                  <a:gd name="T0" fmla="*/ 0 w 97"/>
                  <a:gd name="T1" fmla="*/ 0 h 175"/>
                  <a:gd name="T2" fmla="*/ 0 w 97"/>
                  <a:gd name="T3" fmla="*/ 175 h 175"/>
                  <a:gd name="T4" fmla="*/ 97 w 97"/>
                  <a:gd name="T5" fmla="*/ 175 h 175"/>
                  <a:gd name="T6" fmla="*/ 97 w 97"/>
                  <a:gd name="T7" fmla="*/ 27 h 175"/>
                  <a:gd name="T8" fmla="*/ 0 w 97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75">
                    <a:moveTo>
                      <a:pt x="0" y="0"/>
                    </a:moveTo>
                    <a:lnTo>
                      <a:pt x="0" y="175"/>
                    </a:lnTo>
                    <a:lnTo>
                      <a:pt x="97" y="175"/>
                    </a:lnTo>
                    <a:lnTo>
                      <a:pt x="97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2" name="Line 379"/>
              <p:cNvSpPr>
                <a:spLocks noChangeShapeType="1"/>
              </p:cNvSpPr>
              <p:nvPr/>
            </p:nvSpPr>
            <p:spPr bwMode="auto">
              <a:xfrm>
                <a:off x="3154" y="235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3" name="Line 380"/>
              <p:cNvSpPr>
                <a:spLocks noChangeShapeType="1"/>
              </p:cNvSpPr>
              <p:nvPr/>
            </p:nvSpPr>
            <p:spPr bwMode="auto">
              <a:xfrm>
                <a:off x="3174" y="235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4" name="Freeform 381"/>
              <p:cNvSpPr>
                <a:spLocks/>
              </p:cNvSpPr>
              <p:nvPr/>
            </p:nvSpPr>
            <p:spPr bwMode="auto">
              <a:xfrm>
                <a:off x="3028" y="2210"/>
                <a:ext cx="27" cy="38"/>
              </a:xfrm>
              <a:custGeom>
                <a:avLst/>
                <a:gdLst>
                  <a:gd name="T0" fmla="*/ 0 w 27"/>
                  <a:gd name="T1" fmla="*/ 9 h 38"/>
                  <a:gd name="T2" fmla="*/ 0 w 27"/>
                  <a:gd name="T3" fmla="*/ 38 h 38"/>
                  <a:gd name="T4" fmla="*/ 27 w 27"/>
                  <a:gd name="T5" fmla="*/ 32 h 38"/>
                  <a:gd name="T6" fmla="*/ 27 w 27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8">
                    <a:moveTo>
                      <a:pt x="0" y="9"/>
                    </a:moveTo>
                    <a:lnTo>
                      <a:pt x="0" y="38"/>
                    </a:lnTo>
                    <a:lnTo>
                      <a:pt x="27" y="32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5" name="Freeform 382"/>
              <p:cNvSpPr>
                <a:spLocks/>
              </p:cNvSpPr>
              <p:nvPr/>
            </p:nvSpPr>
            <p:spPr bwMode="auto">
              <a:xfrm>
                <a:off x="2995" y="2193"/>
                <a:ext cx="97" cy="175"/>
              </a:xfrm>
              <a:custGeom>
                <a:avLst/>
                <a:gdLst>
                  <a:gd name="T0" fmla="*/ 97 w 97"/>
                  <a:gd name="T1" fmla="*/ 0 h 175"/>
                  <a:gd name="T2" fmla="*/ 0 w 97"/>
                  <a:gd name="T3" fmla="*/ 27 h 175"/>
                  <a:gd name="T4" fmla="*/ 0 w 97"/>
                  <a:gd name="T5" fmla="*/ 175 h 175"/>
                  <a:gd name="T6" fmla="*/ 97 w 97"/>
                  <a:gd name="T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75">
                    <a:moveTo>
                      <a:pt x="97" y="0"/>
                    </a:moveTo>
                    <a:lnTo>
                      <a:pt x="0" y="27"/>
                    </a:lnTo>
                    <a:lnTo>
                      <a:pt x="0" y="175"/>
                    </a:lnTo>
                    <a:lnTo>
                      <a:pt x="97" y="17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6" name="Freeform 383"/>
              <p:cNvSpPr>
                <a:spLocks/>
              </p:cNvSpPr>
              <p:nvPr/>
            </p:nvSpPr>
            <p:spPr bwMode="auto">
              <a:xfrm>
                <a:off x="3020" y="2303"/>
                <a:ext cx="40" cy="10"/>
              </a:xfrm>
              <a:custGeom>
                <a:avLst/>
                <a:gdLst>
                  <a:gd name="T0" fmla="*/ 40 w 40"/>
                  <a:gd name="T1" fmla="*/ 0 h 10"/>
                  <a:gd name="T2" fmla="*/ 0 w 40"/>
                  <a:gd name="T3" fmla="*/ 2 h 10"/>
                  <a:gd name="T4" fmla="*/ 0 w 40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0">
                    <a:moveTo>
                      <a:pt x="40" y="0"/>
                    </a:moveTo>
                    <a:lnTo>
                      <a:pt x="0" y="2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7" name="Freeform 384"/>
              <p:cNvSpPr>
                <a:spLocks/>
              </p:cNvSpPr>
              <p:nvPr/>
            </p:nvSpPr>
            <p:spPr bwMode="auto">
              <a:xfrm>
                <a:off x="3020" y="2278"/>
                <a:ext cx="53" cy="13"/>
              </a:xfrm>
              <a:custGeom>
                <a:avLst/>
                <a:gdLst>
                  <a:gd name="T0" fmla="*/ 53 w 53"/>
                  <a:gd name="T1" fmla="*/ 0 h 13"/>
                  <a:gd name="T2" fmla="*/ 0 w 53"/>
                  <a:gd name="T3" fmla="*/ 5 h 13"/>
                  <a:gd name="T4" fmla="*/ 0 w 5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lnTo>
                      <a:pt x="0" y="5"/>
                    </a:lnTo>
                    <a:lnTo>
                      <a:pt x="0" y="1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8" name="Line 385"/>
              <p:cNvSpPr>
                <a:spLocks noChangeShapeType="1"/>
              </p:cNvSpPr>
              <p:nvPr/>
            </p:nvSpPr>
            <p:spPr bwMode="auto">
              <a:xfrm>
                <a:off x="3786" y="1844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9" name="Line 386"/>
              <p:cNvSpPr>
                <a:spLocks noChangeShapeType="1"/>
              </p:cNvSpPr>
              <p:nvPr/>
            </p:nvSpPr>
            <p:spPr bwMode="auto">
              <a:xfrm>
                <a:off x="3784" y="183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0" name="Freeform 387"/>
              <p:cNvSpPr>
                <a:spLocks/>
              </p:cNvSpPr>
              <p:nvPr/>
            </p:nvSpPr>
            <p:spPr bwMode="auto">
              <a:xfrm>
                <a:off x="3778" y="1796"/>
                <a:ext cx="170" cy="98"/>
              </a:xfrm>
              <a:custGeom>
                <a:avLst/>
                <a:gdLst>
                  <a:gd name="T0" fmla="*/ 148 w 170"/>
                  <a:gd name="T1" fmla="*/ 0 h 98"/>
                  <a:gd name="T2" fmla="*/ 164 w 170"/>
                  <a:gd name="T3" fmla="*/ 6 h 98"/>
                  <a:gd name="T4" fmla="*/ 164 w 170"/>
                  <a:gd name="T5" fmla="*/ 6 h 98"/>
                  <a:gd name="T6" fmla="*/ 164 w 170"/>
                  <a:gd name="T7" fmla="*/ 6 h 98"/>
                  <a:gd name="T8" fmla="*/ 164 w 170"/>
                  <a:gd name="T9" fmla="*/ 6 h 98"/>
                  <a:gd name="T10" fmla="*/ 167 w 170"/>
                  <a:gd name="T11" fmla="*/ 8 h 98"/>
                  <a:gd name="T12" fmla="*/ 169 w 170"/>
                  <a:gd name="T13" fmla="*/ 10 h 98"/>
                  <a:gd name="T14" fmla="*/ 170 w 170"/>
                  <a:gd name="T15" fmla="*/ 14 h 98"/>
                  <a:gd name="T16" fmla="*/ 169 w 170"/>
                  <a:gd name="T17" fmla="*/ 18 h 98"/>
                  <a:gd name="T18" fmla="*/ 169 w 170"/>
                  <a:gd name="T19" fmla="*/ 18 h 98"/>
                  <a:gd name="T20" fmla="*/ 169 w 170"/>
                  <a:gd name="T21" fmla="*/ 18 h 98"/>
                  <a:gd name="T22" fmla="*/ 169 w 170"/>
                  <a:gd name="T23" fmla="*/ 18 h 98"/>
                  <a:gd name="T24" fmla="*/ 169 w 170"/>
                  <a:gd name="T25" fmla="*/ 18 h 98"/>
                  <a:gd name="T26" fmla="*/ 142 w 170"/>
                  <a:gd name="T27" fmla="*/ 91 h 98"/>
                  <a:gd name="T28" fmla="*/ 142 w 170"/>
                  <a:gd name="T29" fmla="*/ 91 h 98"/>
                  <a:gd name="T30" fmla="*/ 140 w 170"/>
                  <a:gd name="T31" fmla="*/ 95 h 98"/>
                  <a:gd name="T32" fmla="*/ 137 w 170"/>
                  <a:gd name="T33" fmla="*/ 97 h 98"/>
                  <a:gd name="T34" fmla="*/ 137 w 170"/>
                  <a:gd name="T35" fmla="*/ 97 h 98"/>
                  <a:gd name="T36" fmla="*/ 134 w 170"/>
                  <a:gd name="T37" fmla="*/ 98 h 98"/>
                  <a:gd name="T38" fmla="*/ 130 w 170"/>
                  <a:gd name="T39" fmla="*/ 98 h 98"/>
                  <a:gd name="T40" fmla="*/ 130 w 170"/>
                  <a:gd name="T41" fmla="*/ 98 h 98"/>
                  <a:gd name="T42" fmla="*/ 7 w 170"/>
                  <a:gd name="T43" fmla="*/ 52 h 98"/>
                  <a:gd name="T44" fmla="*/ 7 w 170"/>
                  <a:gd name="T45" fmla="*/ 52 h 98"/>
                  <a:gd name="T46" fmla="*/ 7 w 170"/>
                  <a:gd name="T47" fmla="*/ 52 h 98"/>
                  <a:gd name="T48" fmla="*/ 7 w 170"/>
                  <a:gd name="T49" fmla="*/ 52 h 98"/>
                  <a:gd name="T50" fmla="*/ 3 w 170"/>
                  <a:gd name="T51" fmla="*/ 50 h 98"/>
                  <a:gd name="T52" fmla="*/ 1 w 170"/>
                  <a:gd name="T53" fmla="*/ 47 h 98"/>
                  <a:gd name="T54" fmla="*/ 0 w 170"/>
                  <a:gd name="T55" fmla="*/ 44 h 98"/>
                  <a:gd name="T56" fmla="*/ 1 w 170"/>
                  <a:gd name="T57" fmla="*/ 40 h 98"/>
                  <a:gd name="T58" fmla="*/ 1 w 170"/>
                  <a:gd name="T59" fmla="*/ 3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0" h="98">
                    <a:moveTo>
                      <a:pt x="148" y="0"/>
                    </a:move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7" y="8"/>
                    </a:lnTo>
                    <a:lnTo>
                      <a:pt x="169" y="10"/>
                    </a:lnTo>
                    <a:lnTo>
                      <a:pt x="170" y="14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5"/>
                    </a:lnTo>
                    <a:lnTo>
                      <a:pt x="137" y="97"/>
                    </a:lnTo>
                    <a:lnTo>
                      <a:pt x="137" y="97"/>
                    </a:lnTo>
                    <a:lnTo>
                      <a:pt x="134" y="98"/>
                    </a:lnTo>
                    <a:lnTo>
                      <a:pt x="130" y="98"/>
                    </a:lnTo>
                    <a:lnTo>
                      <a:pt x="130" y="98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3" y="50"/>
                    </a:lnTo>
                    <a:lnTo>
                      <a:pt x="1" y="47"/>
                    </a:lnTo>
                    <a:lnTo>
                      <a:pt x="0" y="44"/>
                    </a:lnTo>
                    <a:lnTo>
                      <a:pt x="1" y="40"/>
                    </a:lnTo>
                    <a:lnTo>
                      <a:pt x="1" y="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1" name="Line 388"/>
              <p:cNvSpPr>
                <a:spLocks noChangeShapeType="1"/>
              </p:cNvSpPr>
              <p:nvPr/>
            </p:nvSpPr>
            <p:spPr bwMode="auto">
              <a:xfrm>
                <a:off x="3939" y="182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2" name="Freeform 389"/>
              <p:cNvSpPr>
                <a:spLocks/>
              </p:cNvSpPr>
              <p:nvPr/>
            </p:nvSpPr>
            <p:spPr bwMode="auto">
              <a:xfrm>
                <a:off x="3759" y="1735"/>
                <a:ext cx="163" cy="133"/>
              </a:xfrm>
              <a:custGeom>
                <a:avLst/>
                <a:gdLst>
                  <a:gd name="T0" fmla="*/ 136 w 163"/>
                  <a:gd name="T1" fmla="*/ 128 h 133"/>
                  <a:gd name="T2" fmla="*/ 136 w 163"/>
                  <a:gd name="T3" fmla="*/ 128 h 133"/>
                  <a:gd name="T4" fmla="*/ 135 w 163"/>
                  <a:gd name="T5" fmla="*/ 130 h 133"/>
                  <a:gd name="T6" fmla="*/ 132 w 163"/>
                  <a:gd name="T7" fmla="*/ 132 h 133"/>
                  <a:gd name="T8" fmla="*/ 130 w 163"/>
                  <a:gd name="T9" fmla="*/ 133 h 133"/>
                  <a:gd name="T10" fmla="*/ 127 w 163"/>
                  <a:gd name="T11" fmla="*/ 132 h 133"/>
                  <a:gd name="T12" fmla="*/ 5 w 163"/>
                  <a:gd name="T13" fmla="*/ 88 h 133"/>
                  <a:gd name="T14" fmla="*/ 5 w 163"/>
                  <a:gd name="T15" fmla="*/ 88 h 133"/>
                  <a:gd name="T16" fmla="*/ 2 w 163"/>
                  <a:gd name="T17" fmla="*/ 86 h 133"/>
                  <a:gd name="T18" fmla="*/ 1 w 163"/>
                  <a:gd name="T19" fmla="*/ 84 h 133"/>
                  <a:gd name="T20" fmla="*/ 0 w 163"/>
                  <a:gd name="T21" fmla="*/ 80 h 133"/>
                  <a:gd name="T22" fmla="*/ 0 w 163"/>
                  <a:gd name="T23" fmla="*/ 78 h 133"/>
                  <a:gd name="T24" fmla="*/ 26 w 163"/>
                  <a:gd name="T25" fmla="*/ 4 h 133"/>
                  <a:gd name="T26" fmla="*/ 26 w 163"/>
                  <a:gd name="T27" fmla="*/ 4 h 133"/>
                  <a:gd name="T28" fmla="*/ 28 w 163"/>
                  <a:gd name="T29" fmla="*/ 2 h 133"/>
                  <a:gd name="T30" fmla="*/ 30 w 163"/>
                  <a:gd name="T31" fmla="*/ 0 h 133"/>
                  <a:gd name="T32" fmla="*/ 33 w 163"/>
                  <a:gd name="T33" fmla="*/ 0 h 133"/>
                  <a:gd name="T34" fmla="*/ 36 w 163"/>
                  <a:gd name="T35" fmla="*/ 0 h 133"/>
                  <a:gd name="T36" fmla="*/ 159 w 163"/>
                  <a:gd name="T37" fmla="*/ 46 h 133"/>
                  <a:gd name="T38" fmla="*/ 159 w 163"/>
                  <a:gd name="T39" fmla="*/ 46 h 133"/>
                  <a:gd name="T40" fmla="*/ 161 w 163"/>
                  <a:gd name="T41" fmla="*/ 47 h 133"/>
                  <a:gd name="T42" fmla="*/ 163 w 163"/>
                  <a:gd name="T43" fmla="*/ 49 h 133"/>
                  <a:gd name="T44" fmla="*/ 163 w 163"/>
                  <a:gd name="T45" fmla="*/ 52 h 133"/>
                  <a:gd name="T46" fmla="*/ 163 w 163"/>
                  <a:gd name="T47" fmla="*/ 55 h 133"/>
                  <a:gd name="T48" fmla="*/ 136 w 163"/>
                  <a:gd name="T49" fmla="*/ 12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33">
                    <a:moveTo>
                      <a:pt x="136" y="128"/>
                    </a:moveTo>
                    <a:lnTo>
                      <a:pt x="136" y="128"/>
                    </a:lnTo>
                    <a:lnTo>
                      <a:pt x="135" y="130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27" y="132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2" y="86"/>
                    </a:lnTo>
                    <a:lnTo>
                      <a:pt x="1" y="84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159" y="46"/>
                    </a:lnTo>
                    <a:lnTo>
                      <a:pt x="159" y="46"/>
                    </a:lnTo>
                    <a:lnTo>
                      <a:pt x="161" y="47"/>
                    </a:lnTo>
                    <a:lnTo>
                      <a:pt x="163" y="49"/>
                    </a:lnTo>
                    <a:lnTo>
                      <a:pt x="163" y="52"/>
                    </a:lnTo>
                    <a:lnTo>
                      <a:pt x="163" y="55"/>
                    </a:lnTo>
                    <a:lnTo>
                      <a:pt x="136" y="1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3" name="Freeform 390"/>
              <p:cNvSpPr>
                <a:spLocks/>
              </p:cNvSpPr>
              <p:nvPr/>
            </p:nvSpPr>
            <p:spPr bwMode="auto">
              <a:xfrm>
                <a:off x="3783" y="1793"/>
                <a:ext cx="107" cy="39"/>
              </a:xfrm>
              <a:custGeom>
                <a:avLst/>
                <a:gdLst>
                  <a:gd name="T0" fmla="*/ 0 w 107"/>
                  <a:gd name="T1" fmla="*/ 0 h 39"/>
                  <a:gd name="T2" fmla="*/ 0 w 107"/>
                  <a:gd name="T3" fmla="*/ 0 h 39"/>
                  <a:gd name="T4" fmla="*/ 107 w 107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39">
                    <a:moveTo>
                      <a:pt x="0" y="0"/>
                    </a:moveTo>
                    <a:lnTo>
                      <a:pt x="0" y="0"/>
                    </a:lnTo>
                    <a:lnTo>
                      <a:pt x="107" y="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4" name="Freeform 391"/>
              <p:cNvSpPr>
                <a:spLocks/>
              </p:cNvSpPr>
              <p:nvPr/>
            </p:nvSpPr>
            <p:spPr bwMode="auto">
              <a:xfrm>
                <a:off x="3779" y="1809"/>
                <a:ext cx="59" cy="22"/>
              </a:xfrm>
              <a:custGeom>
                <a:avLst/>
                <a:gdLst>
                  <a:gd name="T0" fmla="*/ 0 w 59"/>
                  <a:gd name="T1" fmla="*/ 0 h 22"/>
                  <a:gd name="T2" fmla="*/ 0 w 59"/>
                  <a:gd name="T3" fmla="*/ 0 h 22"/>
                  <a:gd name="T4" fmla="*/ 59 w 59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22">
                    <a:moveTo>
                      <a:pt x="0" y="0"/>
                    </a:moveTo>
                    <a:lnTo>
                      <a:pt x="0" y="0"/>
                    </a:lnTo>
                    <a:lnTo>
                      <a:pt x="59" y="2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5" name="Freeform 392"/>
              <p:cNvSpPr>
                <a:spLocks/>
              </p:cNvSpPr>
              <p:nvPr/>
            </p:nvSpPr>
            <p:spPr bwMode="auto">
              <a:xfrm>
                <a:off x="3878" y="1784"/>
                <a:ext cx="25" cy="24"/>
              </a:xfrm>
              <a:custGeom>
                <a:avLst/>
                <a:gdLst>
                  <a:gd name="T0" fmla="*/ 16 w 25"/>
                  <a:gd name="T1" fmla="*/ 1 h 24"/>
                  <a:gd name="T2" fmla="*/ 16 w 25"/>
                  <a:gd name="T3" fmla="*/ 1 h 24"/>
                  <a:gd name="T4" fmla="*/ 11 w 25"/>
                  <a:gd name="T5" fmla="*/ 0 h 24"/>
                  <a:gd name="T6" fmla="*/ 7 w 25"/>
                  <a:gd name="T7" fmla="*/ 2 h 24"/>
                  <a:gd name="T8" fmla="*/ 3 w 25"/>
                  <a:gd name="T9" fmla="*/ 4 h 24"/>
                  <a:gd name="T10" fmla="*/ 1 w 25"/>
                  <a:gd name="T11" fmla="*/ 8 h 24"/>
                  <a:gd name="T12" fmla="*/ 1 w 25"/>
                  <a:gd name="T13" fmla="*/ 8 h 24"/>
                  <a:gd name="T14" fmla="*/ 0 w 25"/>
                  <a:gd name="T15" fmla="*/ 13 h 24"/>
                  <a:gd name="T16" fmla="*/ 1 w 25"/>
                  <a:gd name="T17" fmla="*/ 17 h 24"/>
                  <a:gd name="T18" fmla="*/ 4 w 25"/>
                  <a:gd name="T19" fmla="*/ 21 h 24"/>
                  <a:gd name="T20" fmla="*/ 8 w 25"/>
                  <a:gd name="T21" fmla="*/ 23 h 24"/>
                  <a:gd name="T22" fmla="*/ 8 w 25"/>
                  <a:gd name="T23" fmla="*/ 23 h 24"/>
                  <a:gd name="T24" fmla="*/ 13 w 25"/>
                  <a:gd name="T25" fmla="*/ 24 h 24"/>
                  <a:gd name="T26" fmla="*/ 17 w 25"/>
                  <a:gd name="T27" fmla="*/ 23 h 24"/>
                  <a:gd name="T28" fmla="*/ 21 w 25"/>
                  <a:gd name="T29" fmla="*/ 20 h 24"/>
                  <a:gd name="T30" fmla="*/ 23 w 25"/>
                  <a:gd name="T31" fmla="*/ 16 h 24"/>
                  <a:gd name="T32" fmla="*/ 23 w 25"/>
                  <a:gd name="T33" fmla="*/ 16 h 24"/>
                  <a:gd name="T34" fmla="*/ 25 w 25"/>
                  <a:gd name="T35" fmla="*/ 12 h 24"/>
                  <a:gd name="T36" fmla="*/ 23 w 25"/>
                  <a:gd name="T37" fmla="*/ 7 h 24"/>
                  <a:gd name="T38" fmla="*/ 20 w 25"/>
                  <a:gd name="T39" fmla="*/ 4 h 24"/>
                  <a:gd name="T40" fmla="*/ 16 w 25"/>
                  <a:gd name="T41" fmla="*/ 1 h 24"/>
                  <a:gd name="T42" fmla="*/ 16 w 25"/>
                  <a:gd name="T4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16" y="1"/>
                    </a:moveTo>
                    <a:lnTo>
                      <a:pt x="16" y="1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7" y="23"/>
                    </a:lnTo>
                    <a:lnTo>
                      <a:pt x="21" y="20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5" y="12"/>
                    </a:lnTo>
                    <a:lnTo>
                      <a:pt x="23" y="7"/>
                    </a:lnTo>
                    <a:lnTo>
                      <a:pt x="20" y="4"/>
                    </a:lnTo>
                    <a:lnTo>
                      <a:pt x="16" y="1"/>
                    </a:lnTo>
                    <a:lnTo>
                      <a:pt x="16" y="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6" name="Freeform 393"/>
              <p:cNvSpPr>
                <a:spLocks/>
              </p:cNvSpPr>
              <p:nvPr/>
            </p:nvSpPr>
            <p:spPr bwMode="auto">
              <a:xfrm>
                <a:off x="1722" y="1289"/>
                <a:ext cx="86" cy="85"/>
              </a:xfrm>
              <a:custGeom>
                <a:avLst/>
                <a:gdLst>
                  <a:gd name="T0" fmla="*/ 59 w 86"/>
                  <a:gd name="T1" fmla="*/ 85 h 85"/>
                  <a:gd name="T2" fmla="*/ 0 w 86"/>
                  <a:gd name="T3" fmla="*/ 41 h 85"/>
                  <a:gd name="T4" fmla="*/ 72 w 86"/>
                  <a:gd name="T5" fmla="*/ 70 h 85"/>
                  <a:gd name="T6" fmla="*/ 41 w 86"/>
                  <a:gd name="T7" fmla="*/ 0 h 85"/>
                  <a:gd name="T8" fmla="*/ 86 w 86"/>
                  <a:gd name="T9" fmla="*/ 5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5">
                    <a:moveTo>
                      <a:pt x="59" y="85"/>
                    </a:moveTo>
                    <a:lnTo>
                      <a:pt x="0" y="41"/>
                    </a:lnTo>
                    <a:lnTo>
                      <a:pt x="72" y="70"/>
                    </a:lnTo>
                    <a:lnTo>
                      <a:pt x="41" y="0"/>
                    </a:lnTo>
                    <a:lnTo>
                      <a:pt x="86" y="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7" name="Freeform 394"/>
              <p:cNvSpPr>
                <a:spLocks/>
              </p:cNvSpPr>
              <p:nvPr/>
            </p:nvSpPr>
            <p:spPr bwMode="auto">
              <a:xfrm>
                <a:off x="1830" y="1404"/>
                <a:ext cx="87" cy="85"/>
              </a:xfrm>
              <a:custGeom>
                <a:avLst/>
                <a:gdLst>
                  <a:gd name="T0" fmla="*/ 0 w 87"/>
                  <a:gd name="T1" fmla="*/ 26 h 85"/>
                  <a:gd name="T2" fmla="*/ 43 w 87"/>
                  <a:gd name="T3" fmla="*/ 85 h 85"/>
                  <a:gd name="T4" fmla="*/ 17 w 87"/>
                  <a:gd name="T5" fmla="*/ 14 h 85"/>
                  <a:gd name="T6" fmla="*/ 87 w 87"/>
                  <a:gd name="T7" fmla="*/ 47 h 85"/>
                  <a:gd name="T8" fmla="*/ 31 w 87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5">
                    <a:moveTo>
                      <a:pt x="0" y="26"/>
                    </a:moveTo>
                    <a:lnTo>
                      <a:pt x="43" y="85"/>
                    </a:lnTo>
                    <a:lnTo>
                      <a:pt x="17" y="14"/>
                    </a:lnTo>
                    <a:lnTo>
                      <a:pt x="87" y="47"/>
                    </a:lnTo>
                    <a:lnTo>
                      <a:pt x="3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8" name="Freeform 395"/>
              <p:cNvSpPr>
                <a:spLocks/>
              </p:cNvSpPr>
              <p:nvPr/>
            </p:nvSpPr>
            <p:spPr bwMode="auto">
              <a:xfrm>
                <a:off x="1888" y="1339"/>
                <a:ext cx="37" cy="25"/>
              </a:xfrm>
              <a:custGeom>
                <a:avLst/>
                <a:gdLst>
                  <a:gd name="T0" fmla="*/ 0 w 37"/>
                  <a:gd name="T1" fmla="*/ 25 h 25"/>
                  <a:gd name="T2" fmla="*/ 37 w 37"/>
                  <a:gd name="T3" fmla="*/ 0 h 25"/>
                  <a:gd name="T4" fmla="*/ 1 w 37"/>
                  <a:gd name="T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5">
                    <a:moveTo>
                      <a:pt x="0" y="25"/>
                    </a:moveTo>
                    <a:lnTo>
                      <a:pt x="37" y="0"/>
                    </a:lnTo>
                    <a:lnTo>
                      <a:pt x="1" y="1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9" name="Freeform 396"/>
              <p:cNvSpPr>
                <a:spLocks/>
              </p:cNvSpPr>
              <p:nvPr/>
            </p:nvSpPr>
            <p:spPr bwMode="auto">
              <a:xfrm>
                <a:off x="1863" y="1385"/>
                <a:ext cx="72" cy="17"/>
              </a:xfrm>
              <a:custGeom>
                <a:avLst/>
                <a:gdLst>
                  <a:gd name="T0" fmla="*/ 0 w 72"/>
                  <a:gd name="T1" fmla="*/ 17 h 17"/>
                  <a:gd name="T2" fmla="*/ 72 w 72"/>
                  <a:gd name="T3" fmla="*/ 11 h 17"/>
                  <a:gd name="T4" fmla="*/ 13 w 72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lnTo>
                      <a:pt x="72" y="11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0" name="Freeform 397"/>
              <p:cNvSpPr>
                <a:spLocks/>
              </p:cNvSpPr>
              <p:nvPr/>
            </p:nvSpPr>
            <p:spPr bwMode="auto">
              <a:xfrm>
                <a:off x="1823" y="1273"/>
                <a:ext cx="12" cy="48"/>
              </a:xfrm>
              <a:custGeom>
                <a:avLst/>
                <a:gdLst>
                  <a:gd name="T0" fmla="*/ 12 w 12"/>
                  <a:gd name="T1" fmla="*/ 43 h 48"/>
                  <a:gd name="T2" fmla="*/ 10 w 12"/>
                  <a:gd name="T3" fmla="*/ 0 h 48"/>
                  <a:gd name="T4" fmla="*/ 0 w 1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8">
                    <a:moveTo>
                      <a:pt x="12" y="43"/>
                    </a:moveTo>
                    <a:lnTo>
                      <a:pt x="10" y="0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1" name="Freeform 398"/>
              <p:cNvSpPr>
                <a:spLocks/>
              </p:cNvSpPr>
              <p:nvPr/>
            </p:nvSpPr>
            <p:spPr bwMode="auto">
              <a:xfrm>
                <a:off x="1707" y="1376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0 w 73"/>
                  <a:gd name="T3" fmla="*/ 11 h 18"/>
                  <a:gd name="T4" fmla="*/ 56 w 73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0" y="11"/>
                    </a:lnTo>
                    <a:lnTo>
                      <a:pt x="56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2" name="Freeform 399"/>
              <p:cNvSpPr>
                <a:spLocks/>
              </p:cNvSpPr>
              <p:nvPr/>
            </p:nvSpPr>
            <p:spPr bwMode="auto">
              <a:xfrm>
                <a:off x="1810" y="1433"/>
                <a:ext cx="17" cy="69"/>
              </a:xfrm>
              <a:custGeom>
                <a:avLst/>
                <a:gdLst>
                  <a:gd name="T0" fmla="*/ 0 w 17"/>
                  <a:gd name="T1" fmla="*/ 9 h 69"/>
                  <a:gd name="T2" fmla="*/ 6 w 17"/>
                  <a:gd name="T3" fmla="*/ 69 h 69"/>
                  <a:gd name="T4" fmla="*/ 17 w 17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9">
                    <a:moveTo>
                      <a:pt x="0" y="9"/>
                    </a:moveTo>
                    <a:lnTo>
                      <a:pt x="6" y="69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3" name="Freeform 400"/>
              <p:cNvSpPr>
                <a:spLocks/>
              </p:cNvSpPr>
              <p:nvPr/>
            </p:nvSpPr>
            <p:spPr bwMode="auto">
              <a:xfrm>
                <a:off x="1760" y="1451"/>
                <a:ext cx="27" cy="34"/>
              </a:xfrm>
              <a:custGeom>
                <a:avLst/>
                <a:gdLst>
                  <a:gd name="T0" fmla="*/ 14 w 27"/>
                  <a:gd name="T1" fmla="*/ 5 h 34"/>
                  <a:gd name="T2" fmla="*/ 0 w 27"/>
                  <a:gd name="T3" fmla="*/ 34 h 34"/>
                  <a:gd name="T4" fmla="*/ 27 w 27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4">
                    <a:moveTo>
                      <a:pt x="14" y="5"/>
                    </a:moveTo>
                    <a:lnTo>
                      <a:pt x="0" y="34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4" name="Freeform 401"/>
              <p:cNvSpPr>
                <a:spLocks/>
              </p:cNvSpPr>
              <p:nvPr/>
            </p:nvSpPr>
            <p:spPr bwMode="auto">
              <a:xfrm>
                <a:off x="1826" y="1269"/>
                <a:ext cx="81" cy="99"/>
              </a:xfrm>
              <a:custGeom>
                <a:avLst/>
                <a:gdLst>
                  <a:gd name="T0" fmla="*/ 81 w 81"/>
                  <a:gd name="T1" fmla="*/ 9 h 99"/>
                  <a:gd name="T2" fmla="*/ 79 w 81"/>
                  <a:gd name="T3" fmla="*/ 3 h 99"/>
                  <a:gd name="T4" fmla="*/ 75 w 81"/>
                  <a:gd name="T5" fmla="*/ 0 h 99"/>
                  <a:gd name="T6" fmla="*/ 72 w 81"/>
                  <a:gd name="T7" fmla="*/ 1 h 99"/>
                  <a:gd name="T8" fmla="*/ 68 w 81"/>
                  <a:gd name="T9" fmla="*/ 4 h 99"/>
                  <a:gd name="T10" fmla="*/ 68 w 81"/>
                  <a:gd name="T11" fmla="*/ 7 h 99"/>
                  <a:gd name="T12" fmla="*/ 65 w 81"/>
                  <a:gd name="T13" fmla="*/ 21 h 99"/>
                  <a:gd name="T14" fmla="*/ 58 w 81"/>
                  <a:gd name="T15" fmla="*/ 35 h 99"/>
                  <a:gd name="T16" fmla="*/ 39 w 81"/>
                  <a:gd name="T17" fmla="*/ 62 h 99"/>
                  <a:gd name="T18" fmla="*/ 32 w 81"/>
                  <a:gd name="T19" fmla="*/ 59 h 99"/>
                  <a:gd name="T20" fmla="*/ 21 w 81"/>
                  <a:gd name="T21" fmla="*/ 56 h 99"/>
                  <a:gd name="T22" fmla="*/ 11 w 81"/>
                  <a:gd name="T23" fmla="*/ 58 h 99"/>
                  <a:gd name="T24" fmla="*/ 2 w 81"/>
                  <a:gd name="T25" fmla="*/ 62 h 99"/>
                  <a:gd name="T26" fmla="*/ 0 w 81"/>
                  <a:gd name="T27" fmla="*/ 64 h 99"/>
                  <a:gd name="T28" fmla="*/ 1 w 81"/>
                  <a:gd name="T29" fmla="*/ 66 h 99"/>
                  <a:gd name="T30" fmla="*/ 3 w 81"/>
                  <a:gd name="T31" fmla="*/ 66 h 99"/>
                  <a:gd name="T32" fmla="*/ 19 w 81"/>
                  <a:gd name="T33" fmla="*/ 66 h 99"/>
                  <a:gd name="T34" fmla="*/ 29 w 81"/>
                  <a:gd name="T35" fmla="*/ 70 h 99"/>
                  <a:gd name="T36" fmla="*/ 32 w 81"/>
                  <a:gd name="T37" fmla="*/ 76 h 99"/>
                  <a:gd name="T38" fmla="*/ 34 w 81"/>
                  <a:gd name="T39" fmla="*/ 90 h 99"/>
                  <a:gd name="T40" fmla="*/ 33 w 81"/>
                  <a:gd name="T41" fmla="*/ 98 h 99"/>
                  <a:gd name="T42" fmla="*/ 42 w 81"/>
                  <a:gd name="T43" fmla="*/ 85 h 99"/>
                  <a:gd name="T44" fmla="*/ 44 w 81"/>
                  <a:gd name="T45" fmla="*/ 89 h 99"/>
                  <a:gd name="T46" fmla="*/ 47 w 81"/>
                  <a:gd name="T47" fmla="*/ 96 h 99"/>
                  <a:gd name="T48" fmla="*/ 48 w 81"/>
                  <a:gd name="T49" fmla="*/ 99 h 99"/>
                  <a:gd name="T50" fmla="*/ 49 w 81"/>
                  <a:gd name="T51" fmla="*/ 97 h 99"/>
                  <a:gd name="T52" fmla="*/ 50 w 81"/>
                  <a:gd name="T53" fmla="*/ 82 h 99"/>
                  <a:gd name="T54" fmla="*/ 47 w 81"/>
                  <a:gd name="T55" fmla="*/ 70 h 99"/>
                  <a:gd name="T56" fmla="*/ 59 w 81"/>
                  <a:gd name="T57" fmla="*/ 58 h 99"/>
                  <a:gd name="T58" fmla="*/ 69 w 81"/>
                  <a:gd name="T59" fmla="*/ 43 h 99"/>
                  <a:gd name="T60" fmla="*/ 77 w 81"/>
                  <a:gd name="T61" fmla="*/ 26 h 99"/>
                  <a:gd name="T62" fmla="*/ 81 w 81"/>
                  <a:gd name="T63" fmla="*/ 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" h="99">
                    <a:moveTo>
                      <a:pt x="81" y="9"/>
                    </a:moveTo>
                    <a:lnTo>
                      <a:pt x="81" y="9"/>
                    </a:lnTo>
                    <a:lnTo>
                      <a:pt x="81" y="6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6" y="14"/>
                    </a:lnTo>
                    <a:lnTo>
                      <a:pt x="65" y="21"/>
                    </a:lnTo>
                    <a:lnTo>
                      <a:pt x="62" y="28"/>
                    </a:lnTo>
                    <a:lnTo>
                      <a:pt x="58" y="35"/>
                    </a:lnTo>
                    <a:lnTo>
                      <a:pt x="49" y="49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2" y="59"/>
                    </a:lnTo>
                    <a:lnTo>
                      <a:pt x="27" y="57"/>
                    </a:lnTo>
                    <a:lnTo>
                      <a:pt x="21" y="56"/>
                    </a:lnTo>
                    <a:lnTo>
                      <a:pt x="15" y="57"/>
                    </a:lnTo>
                    <a:lnTo>
                      <a:pt x="11" y="58"/>
                    </a:lnTo>
                    <a:lnTo>
                      <a:pt x="7" y="5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1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10" y="65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32" y="76"/>
                    </a:lnTo>
                    <a:lnTo>
                      <a:pt x="33" y="83"/>
                    </a:lnTo>
                    <a:lnTo>
                      <a:pt x="34" y="90"/>
                    </a:lnTo>
                    <a:lnTo>
                      <a:pt x="33" y="98"/>
                    </a:lnTo>
                    <a:lnTo>
                      <a:pt x="33" y="98"/>
                    </a:lnTo>
                    <a:lnTo>
                      <a:pt x="38" y="91"/>
                    </a:lnTo>
                    <a:lnTo>
                      <a:pt x="42" y="85"/>
                    </a:lnTo>
                    <a:lnTo>
                      <a:pt x="42" y="85"/>
                    </a:lnTo>
                    <a:lnTo>
                      <a:pt x="44" y="89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50" y="89"/>
                    </a:lnTo>
                    <a:lnTo>
                      <a:pt x="50" y="82"/>
                    </a:lnTo>
                    <a:lnTo>
                      <a:pt x="49" y="75"/>
                    </a:lnTo>
                    <a:lnTo>
                      <a:pt x="47" y="70"/>
                    </a:lnTo>
                    <a:lnTo>
                      <a:pt x="47" y="70"/>
                    </a:lnTo>
                    <a:lnTo>
                      <a:pt x="59" y="58"/>
                    </a:lnTo>
                    <a:lnTo>
                      <a:pt x="64" y="51"/>
                    </a:lnTo>
                    <a:lnTo>
                      <a:pt x="69" y="43"/>
                    </a:lnTo>
                    <a:lnTo>
                      <a:pt x="73" y="34"/>
                    </a:lnTo>
                    <a:lnTo>
                      <a:pt x="77" y="26"/>
                    </a:lnTo>
                    <a:lnTo>
                      <a:pt x="79" y="17"/>
                    </a:lnTo>
                    <a:lnTo>
                      <a:pt x="81" y="9"/>
                    </a:lnTo>
                    <a:lnTo>
                      <a:pt x="81" y="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5" name="Freeform 402"/>
              <p:cNvSpPr>
                <a:spLocks/>
              </p:cNvSpPr>
              <p:nvPr/>
            </p:nvSpPr>
            <p:spPr bwMode="auto">
              <a:xfrm>
                <a:off x="1715" y="1341"/>
                <a:ext cx="154" cy="106"/>
              </a:xfrm>
              <a:custGeom>
                <a:avLst/>
                <a:gdLst>
                  <a:gd name="T0" fmla="*/ 154 w 154"/>
                  <a:gd name="T1" fmla="*/ 33 h 106"/>
                  <a:gd name="T2" fmla="*/ 154 w 154"/>
                  <a:gd name="T3" fmla="*/ 33 h 106"/>
                  <a:gd name="T4" fmla="*/ 146 w 154"/>
                  <a:gd name="T5" fmla="*/ 45 h 106"/>
                  <a:gd name="T6" fmla="*/ 136 w 154"/>
                  <a:gd name="T7" fmla="*/ 57 h 106"/>
                  <a:gd name="T8" fmla="*/ 121 w 154"/>
                  <a:gd name="T9" fmla="*/ 69 h 106"/>
                  <a:gd name="T10" fmla="*/ 106 w 154"/>
                  <a:gd name="T11" fmla="*/ 82 h 106"/>
                  <a:gd name="T12" fmla="*/ 106 w 154"/>
                  <a:gd name="T13" fmla="*/ 82 h 106"/>
                  <a:gd name="T14" fmla="*/ 98 w 154"/>
                  <a:gd name="T15" fmla="*/ 87 h 106"/>
                  <a:gd name="T16" fmla="*/ 88 w 154"/>
                  <a:gd name="T17" fmla="*/ 92 h 106"/>
                  <a:gd name="T18" fmla="*/ 80 w 154"/>
                  <a:gd name="T19" fmla="*/ 95 h 106"/>
                  <a:gd name="T20" fmla="*/ 71 w 154"/>
                  <a:gd name="T21" fmla="*/ 98 h 106"/>
                  <a:gd name="T22" fmla="*/ 53 w 154"/>
                  <a:gd name="T23" fmla="*/ 103 h 106"/>
                  <a:gd name="T24" fmla="*/ 37 w 154"/>
                  <a:gd name="T25" fmla="*/ 106 h 106"/>
                  <a:gd name="T26" fmla="*/ 24 w 154"/>
                  <a:gd name="T27" fmla="*/ 106 h 106"/>
                  <a:gd name="T28" fmla="*/ 11 w 154"/>
                  <a:gd name="T29" fmla="*/ 106 h 106"/>
                  <a:gd name="T30" fmla="*/ 4 w 154"/>
                  <a:gd name="T31" fmla="*/ 105 h 106"/>
                  <a:gd name="T32" fmla="*/ 1 w 154"/>
                  <a:gd name="T33" fmla="*/ 104 h 106"/>
                  <a:gd name="T34" fmla="*/ 0 w 154"/>
                  <a:gd name="T35" fmla="*/ 103 h 106"/>
                  <a:gd name="T36" fmla="*/ 0 w 154"/>
                  <a:gd name="T37" fmla="*/ 103 h 106"/>
                  <a:gd name="T38" fmla="*/ 0 w 154"/>
                  <a:gd name="T39" fmla="*/ 102 h 106"/>
                  <a:gd name="T40" fmla="*/ 0 w 154"/>
                  <a:gd name="T41" fmla="*/ 101 h 106"/>
                  <a:gd name="T42" fmla="*/ 3 w 154"/>
                  <a:gd name="T43" fmla="*/ 98 h 106"/>
                  <a:gd name="T44" fmla="*/ 15 w 154"/>
                  <a:gd name="T45" fmla="*/ 92 h 106"/>
                  <a:gd name="T46" fmla="*/ 25 w 154"/>
                  <a:gd name="T47" fmla="*/ 86 h 106"/>
                  <a:gd name="T48" fmla="*/ 35 w 154"/>
                  <a:gd name="T49" fmla="*/ 79 h 106"/>
                  <a:gd name="T50" fmla="*/ 47 w 154"/>
                  <a:gd name="T51" fmla="*/ 68 h 106"/>
                  <a:gd name="T52" fmla="*/ 61 w 154"/>
                  <a:gd name="T53" fmla="*/ 56 h 106"/>
                  <a:gd name="T54" fmla="*/ 61 w 154"/>
                  <a:gd name="T55" fmla="*/ 56 h 106"/>
                  <a:gd name="T56" fmla="*/ 78 w 154"/>
                  <a:gd name="T57" fmla="*/ 37 h 106"/>
                  <a:gd name="T58" fmla="*/ 92 w 154"/>
                  <a:gd name="T59" fmla="*/ 22 h 106"/>
                  <a:gd name="T60" fmla="*/ 109 w 154"/>
                  <a:gd name="T6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4" h="106">
                    <a:moveTo>
                      <a:pt x="154" y="33"/>
                    </a:moveTo>
                    <a:lnTo>
                      <a:pt x="154" y="33"/>
                    </a:lnTo>
                    <a:lnTo>
                      <a:pt x="146" y="45"/>
                    </a:lnTo>
                    <a:lnTo>
                      <a:pt x="136" y="57"/>
                    </a:lnTo>
                    <a:lnTo>
                      <a:pt x="121" y="69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98" y="87"/>
                    </a:lnTo>
                    <a:lnTo>
                      <a:pt x="88" y="92"/>
                    </a:lnTo>
                    <a:lnTo>
                      <a:pt x="80" y="95"/>
                    </a:lnTo>
                    <a:lnTo>
                      <a:pt x="71" y="98"/>
                    </a:lnTo>
                    <a:lnTo>
                      <a:pt x="53" y="103"/>
                    </a:lnTo>
                    <a:lnTo>
                      <a:pt x="37" y="106"/>
                    </a:lnTo>
                    <a:lnTo>
                      <a:pt x="24" y="106"/>
                    </a:lnTo>
                    <a:lnTo>
                      <a:pt x="11" y="106"/>
                    </a:lnTo>
                    <a:lnTo>
                      <a:pt x="4" y="105"/>
                    </a:lnTo>
                    <a:lnTo>
                      <a:pt x="1" y="104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3" y="98"/>
                    </a:lnTo>
                    <a:lnTo>
                      <a:pt x="15" y="92"/>
                    </a:lnTo>
                    <a:lnTo>
                      <a:pt x="25" y="86"/>
                    </a:lnTo>
                    <a:lnTo>
                      <a:pt x="35" y="79"/>
                    </a:lnTo>
                    <a:lnTo>
                      <a:pt x="47" y="68"/>
                    </a:lnTo>
                    <a:lnTo>
                      <a:pt x="61" y="56"/>
                    </a:lnTo>
                    <a:lnTo>
                      <a:pt x="61" y="56"/>
                    </a:lnTo>
                    <a:lnTo>
                      <a:pt x="78" y="37"/>
                    </a:lnTo>
                    <a:lnTo>
                      <a:pt x="92" y="22"/>
                    </a:lnTo>
                    <a:lnTo>
                      <a:pt x="10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6" name="Freeform 403"/>
              <p:cNvSpPr>
                <a:spLocks/>
              </p:cNvSpPr>
              <p:nvPr/>
            </p:nvSpPr>
            <p:spPr bwMode="auto">
              <a:xfrm>
                <a:off x="1813" y="1356"/>
                <a:ext cx="14" cy="17"/>
              </a:xfrm>
              <a:custGeom>
                <a:avLst/>
                <a:gdLst>
                  <a:gd name="T0" fmla="*/ 14 w 14"/>
                  <a:gd name="T1" fmla="*/ 0 h 17"/>
                  <a:gd name="T2" fmla="*/ 14 w 14"/>
                  <a:gd name="T3" fmla="*/ 0 h 17"/>
                  <a:gd name="T4" fmla="*/ 0 w 14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14" y="0"/>
                    </a:lnTo>
                    <a:lnTo>
                      <a:pt x="0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7" name="Freeform 404"/>
              <p:cNvSpPr>
                <a:spLocks/>
              </p:cNvSpPr>
              <p:nvPr/>
            </p:nvSpPr>
            <p:spPr bwMode="auto">
              <a:xfrm>
                <a:off x="3461" y="2299"/>
                <a:ext cx="204" cy="99"/>
              </a:xfrm>
              <a:custGeom>
                <a:avLst/>
                <a:gdLst>
                  <a:gd name="T0" fmla="*/ 0 w 204"/>
                  <a:gd name="T1" fmla="*/ 0 h 99"/>
                  <a:gd name="T2" fmla="*/ 14 w 204"/>
                  <a:gd name="T3" fmla="*/ 99 h 99"/>
                  <a:gd name="T4" fmla="*/ 191 w 204"/>
                  <a:gd name="T5" fmla="*/ 99 h 99"/>
                  <a:gd name="T6" fmla="*/ 204 w 204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99">
                    <a:moveTo>
                      <a:pt x="0" y="0"/>
                    </a:moveTo>
                    <a:lnTo>
                      <a:pt x="14" y="99"/>
                    </a:lnTo>
                    <a:lnTo>
                      <a:pt x="191" y="99"/>
                    </a:lnTo>
                    <a:lnTo>
                      <a:pt x="20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8" name="Freeform 405"/>
              <p:cNvSpPr>
                <a:spLocks/>
              </p:cNvSpPr>
              <p:nvPr/>
            </p:nvSpPr>
            <p:spPr bwMode="auto">
              <a:xfrm>
                <a:off x="3450" y="2269"/>
                <a:ext cx="226" cy="27"/>
              </a:xfrm>
              <a:custGeom>
                <a:avLst/>
                <a:gdLst>
                  <a:gd name="T0" fmla="*/ 198 w 226"/>
                  <a:gd name="T1" fmla="*/ 27 h 27"/>
                  <a:gd name="T2" fmla="*/ 198 w 226"/>
                  <a:gd name="T3" fmla="*/ 27 h 27"/>
                  <a:gd name="T4" fmla="*/ 198 w 226"/>
                  <a:gd name="T5" fmla="*/ 25 h 27"/>
                  <a:gd name="T6" fmla="*/ 201 w 226"/>
                  <a:gd name="T7" fmla="*/ 24 h 27"/>
                  <a:gd name="T8" fmla="*/ 226 w 226"/>
                  <a:gd name="T9" fmla="*/ 24 h 27"/>
                  <a:gd name="T10" fmla="*/ 226 w 226"/>
                  <a:gd name="T11" fmla="*/ 0 h 27"/>
                  <a:gd name="T12" fmla="*/ 0 w 226"/>
                  <a:gd name="T13" fmla="*/ 0 h 27"/>
                  <a:gd name="T14" fmla="*/ 0 w 226"/>
                  <a:gd name="T15" fmla="*/ 24 h 27"/>
                  <a:gd name="T16" fmla="*/ 26 w 226"/>
                  <a:gd name="T17" fmla="*/ 24 h 27"/>
                  <a:gd name="T18" fmla="*/ 26 w 226"/>
                  <a:gd name="T19" fmla="*/ 24 h 27"/>
                  <a:gd name="T20" fmla="*/ 27 w 226"/>
                  <a:gd name="T21" fmla="*/ 25 h 27"/>
                  <a:gd name="T22" fmla="*/ 28 w 226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27">
                    <a:moveTo>
                      <a:pt x="198" y="27"/>
                    </a:moveTo>
                    <a:lnTo>
                      <a:pt x="198" y="27"/>
                    </a:lnTo>
                    <a:lnTo>
                      <a:pt x="198" y="25"/>
                    </a:lnTo>
                    <a:lnTo>
                      <a:pt x="201" y="24"/>
                    </a:lnTo>
                    <a:lnTo>
                      <a:pt x="226" y="24"/>
                    </a:lnTo>
                    <a:lnTo>
                      <a:pt x="226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7" y="25"/>
                    </a:lnTo>
                    <a:lnTo>
                      <a:pt x="28" y="2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130" name="Freeform 407"/>
            <p:cNvSpPr>
              <a:spLocks/>
            </p:cNvSpPr>
            <p:nvPr/>
          </p:nvSpPr>
          <p:spPr bwMode="auto">
            <a:xfrm>
              <a:off x="5567363" y="3659188"/>
              <a:ext cx="26988" cy="111125"/>
            </a:xfrm>
            <a:custGeom>
              <a:avLst/>
              <a:gdLst>
                <a:gd name="T0" fmla="*/ 17 w 17"/>
                <a:gd name="T1" fmla="*/ 61 h 70"/>
                <a:gd name="T2" fmla="*/ 17 w 17"/>
                <a:gd name="T3" fmla="*/ 61 h 70"/>
                <a:gd name="T4" fmla="*/ 17 w 17"/>
                <a:gd name="T5" fmla="*/ 65 h 70"/>
                <a:gd name="T6" fmla="*/ 15 w 17"/>
                <a:gd name="T7" fmla="*/ 68 h 70"/>
                <a:gd name="T8" fmla="*/ 12 w 17"/>
                <a:gd name="T9" fmla="*/ 70 h 70"/>
                <a:gd name="T10" fmla="*/ 9 w 17"/>
                <a:gd name="T11" fmla="*/ 70 h 70"/>
                <a:gd name="T12" fmla="*/ 9 w 17"/>
                <a:gd name="T13" fmla="*/ 70 h 70"/>
                <a:gd name="T14" fmla="*/ 5 w 17"/>
                <a:gd name="T15" fmla="*/ 70 h 70"/>
                <a:gd name="T16" fmla="*/ 2 w 17"/>
                <a:gd name="T17" fmla="*/ 68 h 70"/>
                <a:gd name="T18" fmla="*/ 0 w 17"/>
                <a:gd name="T19" fmla="*/ 65 h 70"/>
                <a:gd name="T20" fmla="*/ 0 w 17"/>
                <a:gd name="T21" fmla="*/ 61 h 70"/>
                <a:gd name="T22" fmla="*/ 0 w 17"/>
                <a:gd name="T23" fmla="*/ 8 h 70"/>
                <a:gd name="T24" fmla="*/ 0 w 17"/>
                <a:gd name="T25" fmla="*/ 8 h 70"/>
                <a:gd name="T26" fmla="*/ 0 w 17"/>
                <a:gd name="T27" fmla="*/ 5 h 70"/>
                <a:gd name="T28" fmla="*/ 2 w 17"/>
                <a:gd name="T29" fmla="*/ 2 h 70"/>
                <a:gd name="T30" fmla="*/ 5 w 17"/>
                <a:gd name="T31" fmla="*/ 0 h 70"/>
                <a:gd name="T32" fmla="*/ 9 w 17"/>
                <a:gd name="T33" fmla="*/ 0 h 70"/>
                <a:gd name="T34" fmla="*/ 9 w 17"/>
                <a:gd name="T35" fmla="*/ 0 h 70"/>
                <a:gd name="T36" fmla="*/ 12 w 17"/>
                <a:gd name="T37" fmla="*/ 0 h 70"/>
                <a:gd name="T38" fmla="*/ 15 w 17"/>
                <a:gd name="T39" fmla="*/ 2 h 70"/>
                <a:gd name="T40" fmla="*/ 17 w 17"/>
                <a:gd name="T41" fmla="*/ 5 h 70"/>
                <a:gd name="T42" fmla="*/ 17 w 17"/>
                <a:gd name="T43" fmla="*/ 8 h 70"/>
                <a:gd name="T44" fmla="*/ 17 w 17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70">
                  <a:moveTo>
                    <a:pt x="17" y="61"/>
                  </a:moveTo>
                  <a:lnTo>
                    <a:pt x="17" y="61"/>
                  </a:lnTo>
                  <a:lnTo>
                    <a:pt x="17" y="65"/>
                  </a:lnTo>
                  <a:lnTo>
                    <a:pt x="15" y="68"/>
                  </a:lnTo>
                  <a:lnTo>
                    <a:pt x="12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6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1" name="Freeform 408"/>
            <p:cNvSpPr>
              <a:spLocks/>
            </p:cNvSpPr>
            <p:nvPr/>
          </p:nvSpPr>
          <p:spPr bwMode="auto">
            <a:xfrm>
              <a:off x="5641976" y="3659188"/>
              <a:ext cx="28575" cy="111125"/>
            </a:xfrm>
            <a:custGeom>
              <a:avLst/>
              <a:gdLst>
                <a:gd name="T0" fmla="*/ 18 w 18"/>
                <a:gd name="T1" fmla="*/ 61 h 70"/>
                <a:gd name="T2" fmla="*/ 18 w 18"/>
                <a:gd name="T3" fmla="*/ 61 h 70"/>
                <a:gd name="T4" fmla="*/ 17 w 18"/>
                <a:gd name="T5" fmla="*/ 65 h 70"/>
                <a:gd name="T6" fmla="*/ 16 w 18"/>
                <a:gd name="T7" fmla="*/ 68 h 70"/>
                <a:gd name="T8" fmla="*/ 13 w 18"/>
                <a:gd name="T9" fmla="*/ 70 h 70"/>
                <a:gd name="T10" fmla="*/ 9 w 18"/>
                <a:gd name="T11" fmla="*/ 70 h 70"/>
                <a:gd name="T12" fmla="*/ 9 w 18"/>
                <a:gd name="T13" fmla="*/ 70 h 70"/>
                <a:gd name="T14" fmla="*/ 6 w 18"/>
                <a:gd name="T15" fmla="*/ 70 h 70"/>
                <a:gd name="T16" fmla="*/ 3 w 18"/>
                <a:gd name="T17" fmla="*/ 68 h 70"/>
                <a:gd name="T18" fmla="*/ 1 w 18"/>
                <a:gd name="T19" fmla="*/ 65 h 70"/>
                <a:gd name="T20" fmla="*/ 0 w 18"/>
                <a:gd name="T21" fmla="*/ 61 h 70"/>
                <a:gd name="T22" fmla="*/ 0 w 18"/>
                <a:gd name="T23" fmla="*/ 8 h 70"/>
                <a:gd name="T24" fmla="*/ 0 w 18"/>
                <a:gd name="T25" fmla="*/ 8 h 70"/>
                <a:gd name="T26" fmla="*/ 1 w 18"/>
                <a:gd name="T27" fmla="*/ 5 h 70"/>
                <a:gd name="T28" fmla="*/ 3 w 18"/>
                <a:gd name="T29" fmla="*/ 2 h 70"/>
                <a:gd name="T30" fmla="*/ 6 w 18"/>
                <a:gd name="T31" fmla="*/ 0 h 70"/>
                <a:gd name="T32" fmla="*/ 9 w 18"/>
                <a:gd name="T33" fmla="*/ 0 h 70"/>
                <a:gd name="T34" fmla="*/ 9 w 18"/>
                <a:gd name="T35" fmla="*/ 0 h 70"/>
                <a:gd name="T36" fmla="*/ 13 w 18"/>
                <a:gd name="T37" fmla="*/ 0 h 70"/>
                <a:gd name="T38" fmla="*/ 16 w 18"/>
                <a:gd name="T39" fmla="*/ 2 h 70"/>
                <a:gd name="T40" fmla="*/ 17 w 18"/>
                <a:gd name="T41" fmla="*/ 5 h 70"/>
                <a:gd name="T42" fmla="*/ 18 w 18"/>
                <a:gd name="T43" fmla="*/ 8 h 70"/>
                <a:gd name="T44" fmla="*/ 18 w 18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70">
                  <a:moveTo>
                    <a:pt x="18" y="61"/>
                  </a:moveTo>
                  <a:lnTo>
                    <a:pt x="18" y="61"/>
                  </a:lnTo>
                  <a:lnTo>
                    <a:pt x="17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6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6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2" name="Freeform 409"/>
            <p:cNvSpPr>
              <a:spLocks/>
            </p:cNvSpPr>
            <p:nvPr/>
          </p:nvSpPr>
          <p:spPr bwMode="auto">
            <a:xfrm>
              <a:off x="5718176" y="3659188"/>
              <a:ext cx="30163" cy="111125"/>
            </a:xfrm>
            <a:custGeom>
              <a:avLst/>
              <a:gdLst>
                <a:gd name="T0" fmla="*/ 19 w 19"/>
                <a:gd name="T1" fmla="*/ 61 h 70"/>
                <a:gd name="T2" fmla="*/ 19 w 19"/>
                <a:gd name="T3" fmla="*/ 61 h 70"/>
                <a:gd name="T4" fmla="*/ 18 w 19"/>
                <a:gd name="T5" fmla="*/ 65 h 70"/>
                <a:gd name="T6" fmla="*/ 16 w 19"/>
                <a:gd name="T7" fmla="*/ 68 h 70"/>
                <a:gd name="T8" fmla="*/ 13 w 19"/>
                <a:gd name="T9" fmla="*/ 70 h 70"/>
                <a:gd name="T10" fmla="*/ 9 w 19"/>
                <a:gd name="T11" fmla="*/ 70 h 70"/>
                <a:gd name="T12" fmla="*/ 9 w 19"/>
                <a:gd name="T13" fmla="*/ 70 h 70"/>
                <a:gd name="T14" fmla="*/ 5 w 19"/>
                <a:gd name="T15" fmla="*/ 70 h 70"/>
                <a:gd name="T16" fmla="*/ 3 w 19"/>
                <a:gd name="T17" fmla="*/ 68 h 70"/>
                <a:gd name="T18" fmla="*/ 1 w 19"/>
                <a:gd name="T19" fmla="*/ 65 h 70"/>
                <a:gd name="T20" fmla="*/ 0 w 19"/>
                <a:gd name="T21" fmla="*/ 61 h 70"/>
                <a:gd name="T22" fmla="*/ 0 w 19"/>
                <a:gd name="T23" fmla="*/ 8 h 70"/>
                <a:gd name="T24" fmla="*/ 0 w 19"/>
                <a:gd name="T25" fmla="*/ 8 h 70"/>
                <a:gd name="T26" fmla="*/ 1 w 19"/>
                <a:gd name="T27" fmla="*/ 5 h 70"/>
                <a:gd name="T28" fmla="*/ 3 w 19"/>
                <a:gd name="T29" fmla="*/ 2 h 70"/>
                <a:gd name="T30" fmla="*/ 5 w 19"/>
                <a:gd name="T31" fmla="*/ 0 h 70"/>
                <a:gd name="T32" fmla="*/ 9 w 19"/>
                <a:gd name="T33" fmla="*/ 0 h 70"/>
                <a:gd name="T34" fmla="*/ 9 w 19"/>
                <a:gd name="T35" fmla="*/ 0 h 70"/>
                <a:gd name="T36" fmla="*/ 13 w 19"/>
                <a:gd name="T37" fmla="*/ 0 h 70"/>
                <a:gd name="T38" fmla="*/ 16 w 19"/>
                <a:gd name="T39" fmla="*/ 2 h 70"/>
                <a:gd name="T40" fmla="*/ 18 w 19"/>
                <a:gd name="T41" fmla="*/ 5 h 70"/>
                <a:gd name="T42" fmla="*/ 19 w 19"/>
                <a:gd name="T43" fmla="*/ 8 h 70"/>
                <a:gd name="T44" fmla="*/ 19 w 19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70">
                  <a:moveTo>
                    <a:pt x="19" y="61"/>
                  </a:moveTo>
                  <a:lnTo>
                    <a:pt x="19" y="61"/>
                  </a:lnTo>
                  <a:lnTo>
                    <a:pt x="18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19" y="6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3" name="Freeform 410"/>
            <p:cNvSpPr>
              <a:spLocks/>
            </p:cNvSpPr>
            <p:nvPr/>
          </p:nvSpPr>
          <p:spPr bwMode="auto">
            <a:xfrm>
              <a:off x="5668963" y="3506788"/>
              <a:ext cx="93663" cy="84138"/>
            </a:xfrm>
            <a:custGeom>
              <a:avLst/>
              <a:gdLst>
                <a:gd name="T0" fmla="*/ 59 w 59"/>
                <a:gd name="T1" fmla="*/ 53 h 53"/>
                <a:gd name="T2" fmla="*/ 23 w 59"/>
                <a:gd name="T3" fmla="*/ 13 h 53"/>
                <a:gd name="T4" fmla="*/ 23 w 59"/>
                <a:gd name="T5" fmla="*/ 13 h 53"/>
                <a:gd name="T6" fmla="*/ 23 w 59"/>
                <a:gd name="T7" fmla="*/ 12 h 53"/>
                <a:gd name="T8" fmla="*/ 23 w 59"/>
                <a:gd name="T9" fmla="*/ 12 h 53"/>
                <a:gd name="T10" fmla="*/ 22 w 59"/>
                <a:gd name="T11" fmla="*/ 8 h 53"/>
                <a:gd name="T12" fmla="*/ 20 w 59"/>
                <a:gd name="T13" fmla="*/ 3 h 53"/>
                <a:gd name="T14" fmla="*/ 16 w 59"/>
                <a:gd name="T15" fmla="*/ 1 h 53"/>
                <a:gd name="T16" fmla="*/ 12 w 59"/>
                <a:gd name="T17" fmla="*/ 0 h 53"/>
                <a:gd name="T18" fmla="*/ 12 w 59"/>
                <a:gd name="T19" fmla="*/ 0 h 53"/>
                <a:gd name="T20" fmla="*/ 7 w 59"/>
                <a:gd name="T21" fmla="*/ 1 h 53"/>
                <a:gd name="T22" fmla="*/ 3 w 59"/>
                <a:gd name="T23" fmla="*/ 3 h 53"/>
                <a:gd name="T24" fmla="*/ 1 w 59"/>
                <a:gd name="T25" fmla="*/ 8 h 53"/>
                <a:gd name="T26" fmla="*/ 0 w 59"/>
                <a:gd name="T27" fmla="*/ 12 h 53"/>
                <a:gd name="T28" fmla="*/ 0 w 59"/>
                <a:gd name="T29" fmla="*/ 12 h 53"/>
                <a:gd name="T30" fmla="*/ 1 w 59"/>
                <a:gd name="T31" fmla="*/ 16 h 53"/>
                <a:gd name="T32" fmla="*/ 3 w 59"/>
                <a:gd name="T33" fmla="*/ 20 h 53"/>
                <a:gd name="T34" fmla="*/ 7 w 59"/>
                <a:gd name="T35" fmla="*/ 22 h 53"/>
                <a:gd name="T36" fmla="*/ 11 w 59"/>
                <a:gd name="T37" fmla="*/ 23 h 53"/>
                <a:gd name="T38" fmla="*/ 38 w 59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53">
                  <a:moveTo>
                    <a:pt x="59" y="53"/>
                  </a:moveTo>
                  <a:lnTo>
                    <a:pt x="23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38" y="5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4" name="Freeform 411"/>
            <p:cNvSpPr>
              <a:spLocks/>
            </p:cNvSpPr>
            <p:nvPr/>
          </p:nvSpPr>
          <p:spPr bwMode="auto">
            <a:xfrm>
              <a:off x="5549901" y="3506788"/>
              <a:ext cx="95250" cy="84138"/>
            </a:xfrm>
            <a:custGeom>
              <a:avLst/>
              <a:gdLst>
                <a:gd name="T0" fmla="*/ 22 w 60"/>
                <a:gd name="T1" fmla="*/ 53 h 53"/>
                <a:gd name="T2" fmla="*/ 49 w 60"/>
                <a:gd name="T3" fmla="*/ 23 h 53"/>
                <a:gd name="T4" fmla="*/ 49 w 60"/>
                <a:gd name="T5" fmla="*/ 23 h 53"/>
                <a:gd name="T6" fmla="*/ 53 w 60"/>
                <a:gd name="T7" fmla="*/ 22 h 53"/>
                <a:gd name="T8" fmla="*/ 57 w 60"/>
                <a:gd name="T9" fmla="*/ 20 h 53"/>
                <a:gd name="T10" fmla="*/ 59 w 60"/>
                <a:gd name="T11" fmla="*/ 16 h 53"/>
                <a:gd name="T12" fmla="*/ 60 w 60"/>
                <a:gd name="T13" fmla="*/ 12 h 53"/>
                <a:gd name="T14" fmla="*/ 60 w 60"/>
                <a:gd name="T15" fmla="*/ 12 h 53"/>
                <a:gd name="T16" fmla="*/ 59 w 60"/>
                <a:gd name="T17" fmla="*/ 8 h 53"/>
                <a:gd name="T18" fmla="*/ 57 w 60"/>
                <a:gd name="T19" fmla="*/ 3 h 53"/>
                <a:gd name="T20" fmla="*/ 53 w 60"/>
                <a:gd name="T21" fmla="*/ 1 h 53"/>
                <a:gd name="T22" fmla="*/ 49 w 60"/>
                <a:gd name="T23" fmla="*/ 0 h 53"/>
                <a:gd name="T24" fmla="*/ 49 w 60"/>
                <a:gd name="T25" fmla="*/ 0 h 53"/>
                <a:gd name="T26" fmla="*/ 43 w 60"/>
                <a:gd name="T27" fmla="*/ 1 h 53"/>
                <a:gd name="T28" fmla="*/ 40 w 60"/>
                <a:gd name="T29" fmla="*/ 3 h 53"/>
                <a:gd name="T30" fmla="*/ 38 w 60"/>
                <a:gd name="T31" fmla="*/ 8 h 53"/>
                <a:gd name="T32" fmla="*/ 37 w 60"/>
                <a:gd name="T33" fmla="*/ 12 h 53"/>
                <a:gd name="T34" fmla="*/ 37 w 60"/>
                <a:gd name="T35" fmla="*/ 12 h 53"/>
                <a:gd name="T36" fmla="*/ 37 w 60"/>
                <a:gd name="T37" fmla="*/ 13 h 53"/>
                <a:gd name="T38" fmla="*/ 0 w 60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53">
                  <a:moveTo>
                    <a:pt x="22" y="53"/>
                  </a:moveTo>
                  <a:lnTo>
                    <a:pt x="49" y="23"/>
                  </a:lnTo>
                  <a:lnTo>
                    <a:pt x="49" y="23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59" y="16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9" y="8"/>
                  </a:lnTo>
                  <a:lnTo>
                    <a:pt x="57" y="3"/>
                  </a:lnTo>
                  <a:lnTo>
                    <a:pt x="53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40" y="3"/>
                  </a:lnTo>
                  <a:lnTo>
                    <a:pt x="38" y="8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0" y="5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5" name="Freeform 412"/>
            <p:cNvSpPr>
              <a:spLocks/>
            </p:cNvSpPr>
            <p:nvPr/>
          </p:nvSpPr>
          <p:spPr bwMode="auto">
            <a:xfrm>
              <a:off x="4002088" y="2379663"/>
              <a:ext cx="79375" cy="92075"/>
            </a:xfrm>
            <a:custGeom>
              <a:avLst/>
              <a:gdLst>
                <a:gd name="T0" fmla="*/ 0 w 50"/>
                <a:gd name="T1" fmla="*/ 4 h 58"/>
                <a:gd name="T2" fmla="*/ 0 w 50"/>
                <a:gd name="T3" fmla="*/ 4 h 58"/>
                <a:gd name="T4" fmla="*/ 1 w 50"/>
                <a:gd name="T5" fmla="*/ 3 h 58"/>
                <a:gd name="T6" fmla="*/ 2 w 50"/>
                <a:gd name="T7" fmla="*/ 2 h 58"/>
                <a:gd name="T8" fmla="*/ 3 w 50"/>
                <a:gd name="T9" fmla="*/ 1 h 58"/>
                <a:gd name="T10" fmla="*/ 4 w 50"/>
                <a:gd name="T11" fmla="*/ 0 h 58"/>
                <a:gd name="T12" fmla="*/ 30 w 50"/>
                <a:gd name="T13" fmla="*/ 0 h 58"/>
                <a:gd name="T14" fmla="*/ 30 w 50"/>
                <a:gd name="T15" fmla="*/ 0 h 58"/>
                <a:gd name="T16" fmla="*/ 33 w 50"/>
                <a:gd name="T17" fmla="*/ 1 h 58"/>
                <a:gd name="T18" fmla="*/ 36 w 50"/>
                <a:gd name="T19" fmla="*/ 4 h 58"/>
                <a:gd name="T20" fmla="*/ 36 w 50"/>
                <a:gd name="T21" fmla="*/ 4 h 58"/>
                <a:gd name="T22" fmla="*/ 40 w 50"/>
                <a:gd name="T23" fmla="*/ 16 h 58"/>
                <a:gd name="T24" fmla="*/ 43 w 50"/>
                <a:gd name="T25" fmla="*/ 26 h 58"/>
                <a:gd name="T26" fmla="*/ 43 w 50"/>
                <a:gd name="T27" fmla="*/ 26 h 58"/>
                <a:gd name="T28" fmla="*/ 47 w 50"/>
                <a:gd name="T29" fmla="*/ 40 h 58"/>
                <a:gd name="T30" fmla="*/ 50 w 50"/>
                <a:gd name="T31" fmla="*/ 55 h 58"/>
                <a:gd name="T32" fmla="*/ 50 w 50"/>
                <a:gd name="T33" fmla="*/ 55 h 58"/>
                <a:gd name="T34" fmla="*/ 50 w 50"/>
                <a:gd name="T35" fmla="*/ 58 h 58"/>
                <a:gd name="T36" fmla="*/ 49 w 50"/>
                <a:gd name="T37" fmla="*/ 58 h 58"/>
                <a:gd name="T38" fmla="*/ 47 w 50"/>
                <a:gd name="T39" fmla="*/ 58 h 58"/>
                <a:gd name="T40" fmla="*/ 47 w 50"/>
                <a:gd name="T41" fmla="*/ 58 h 58"/>
                <a:gd name="T42" fmla="*/ 33 w 50"/>
                <a:gd name="T43" fmla="*/ 57 h 58"/>
                <a:gd name="T44" fmla="*/ 20 w 50"/>
                <a:gd name="T45" fmla="*/ 55 h 58"/>
                <a:gd name="T46" fmla="*/ 4 w 50"/>
                <a:gd name="T47" fmla="*/ 51 h 58"/>
                <a:gd name="T48" fmla="*/ 4 w 50"/>
                <a:gd name="T49" fmla="*/ 51 h 58"/>
                <a:gd name="T50" fmla="*/ 1 w 50"/>
                <a:gd name="T51" fmla="*/ 49 h 58"/>
                <a:gd name="T52" fmla="*/ 0 w 50"/>
                <a:gd name="T53" fmla="*/ 46 h 58"/>
                <a:gd name="T54" fmla="*/ 0 w 50"/>
                <a:gd name="T55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58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0" y="1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7" y="40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33" y="57"/>
                  </a:lnTo>
                  <a:lnTo>
                    <a:pt x="20" y="55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6" name="Freeform 413"/>
            <p:cNvSpPr>
              <a:spLocks/>
            </p:cNvSpPr>
            <p:nvPr/>
          </p:nvSpPr>
          <p:spPr bwMode="auto">
            <a:xfrm>
              <a:off x="3879851" y="2557463"/>
              <a:ext cx="92075" cy="14288"/>
            </a:xfrm>
            <a:custGeom>
              <a:avLst/>
              <a:gdLst>
                <a:gd name="T0" fmla="*/ 0 w 58"/>
                <a:gd name="T1" fmla="*/ 5 h 9"/>
                <a:gd name="T2" fmla="*/ 0 w 58"/>
                <a:gd name="T3" fmla="*/ 5 h 9"/>
                <a:gd name="T4" fmla="*/ 0 w 58"/>
                <a:gd name="T5" fmla="*/ 9 h 9"/>
                <a:gd name="T6" fmla="*/ 11 w 58"/>
                <a:gd name="T7" fmla="*/ 9 h 9"/>
                <a:gd name="T8" fmla="*/ 22 w 58"/>
                <a:gd name="T9" fmla="*/ 0 h 9"/>
                <a:gd name="T10" fmla="*/ 37 w 58"/>
                <a:gd name="T11" fmla="*/ 0 h 9"/>
                <a:gd name="T12" fmla="*/ 47 w 58"/>
                <a:gd name="T13" fmla="*/ 9 h 9"/>
                <a:gd name="T14" fmla="*/ 58 w 58"/>
                <a:gd name="T15" fmla="*/ 9 h 9"/>
                <a:gd name="T16" fmla="*/ 58 w 58"/>
                <a:gd name="T17" fmla="*/ 9 h 9"/>
                <a:gd name="T18" fmla="*/ 58 w 58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9">
                  <a:moveTo>
                    <a:pt x="0" y="5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11" y="9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47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7" name="Freeform 414"/>
            <p:cNvSpPr>
              <a:spLocks/>
            </p:cNvSpPr>
            <p:nvPr/>
          </p:nvSpPr>
          <p:spPr bwMode="auto">
            <a:xfrm>
              <a:off x="3725863" y="2333625"/>
              <a:ext cx="382588" cy="238125"/>
            </a:xfrm>
            <a:custGeom>
              <a:avLst/>
              <a:gdLst>
                <a:gd name="T0" fmla="*/ 233 w 241"/>
                <a:gd name="T1" fmla="*/ 146 h 150"/>
                <a:gd name="T2" fmla="*/ 233 w 241"/>
                <a:gd name="T3" fmla="*/ 146 h 150"/>
                <a:gd name="T4" fmla="*/ 233 w 241"/>
                <a:gd name="T5" fmla="*/ 150 h 150"/>
                <a:gd name="T6" fmla="*/ 241 w 241"/>
                <a:gd name="T7" fmla="*/ 150 h 150"/>
                <a:gd name="T8" fmla="*/ 241 w 241"/>
                <a:gd name="T9" fmla="*/ 150 h 150"/>
                <a:gd name="T10" fmla="*/ 241 w 241"/>
                <a:gd name="T11" fmla="*/ 140 h 150"/>
                <a:gd name="T12" fmla="*/ 240 w 241"/>
                <a:gd name="T13" fmla="*/ 140 h 150"/>
                <a:gd name="T14" fmla="*/ 240 w 241"/>
                <a:gd name="T15" fmla="*/ 115 h 150"/>
                <a:gd name="T16" fmla="*/ 240 w 241"/>
                <a:gd name="T17" fmla="*/ 115 h 150"/>
                <a:gd name="T18" fmla="*/ 240 w 241"/>
                <a:gd name="T19" fmla="*/ 102 h 150"/>
                <a:gd name="T20" fmla="*/ 240 w 241"/>
                <a:gd name="T21" fmla="*/ 102 h 150"/>
                <a:gd name="T22" fmla="*/ 240 w 241"/>
                <a:gd name="T23" fmla="*/ 91 h 150"/>
                <a:gd name="T24" fmla="*/ 238 w 241"/>
                <a:gd name="T25" fmla="*/ 79 h 150"/>
                <a:gd name="T26" fmla="*/ 235 w 241"/>
                <a:gd name="T27" fmla="*/ 65 h 150"/>
                <a:gd name="T28" fmla="*/ 231 w 241"/>
                <a:gd name="T29" fmla="*/ 50 h 150"/>
                <a:gd name="T30" fmla="*/ 227 w 241"/>
                <a:gd name="T31" fmla="*/ 37 h 150"/>
                <a:gd name="T32" fmla="*/ 223 w 241"/>
                <a:gd name="T33" fmla="*/ 27 h 150"/>
                <a:gd name="T34" fmla="*/ 219 w 241"/>
                <a:gd name="T35" fmla="*/ 18 h 150"/>
                <a:gd name="T36" fmla="*/ 216 w 241"/>
                <a:gd name="T37" fmla="*/ 16 h 150"/>
                <a:gd name="T38" fmla="*/ 214 w 241"/>
                <a:gd name="T39" fmla="*/ 16 h 150"/>
                <a:gd name="T40" fmla="*/ 214 w 241"/>
                <a:gd name="T41" fmla="*/ 16 h 150"/>
                <a:gd name="T42" fmla="*/ 167 w 241"/>
                <a:gd name="T43" fmla="*/ 16 h 150"/>
                <a:gd name="T44" fmla="*/ 167 w 241"/>
                <a:gd name="T45" fmla="*/ 0 h 150"/>
                <a:gd name="T46" fmla="*/ 8 w 241"/>
                <a:gd name="T47" fmla="*/ 0 h 150"/>
                <a:gd name="T48" fmla="*/ 8 w 241"/>
                <a:gd name="T49" fmla="*/ 108 h 150"/>
                <a:gd name="T50" fmla="*/ 8 w 241"/>
                <a:gd name="T51" fmla="*/ 117 h 150"/>
                <a:gd name="T52" fmla="*/ 8 w 241"/>
                <a:gd name="T53" fmla="*/ 118 h 150"/>
                <a:gd name="T54" fmla="*/ 0 w 241"/>
                <a:gd name="T55" fmla="*/ 118 h 150"/>
                <a:gd name="T56" fmla="*/ 0 w 241"/>
                <a:gd name="T57" fmla="*/ 132 h 150"/>
                <a:gd name="T58" fmla="*/ 11 w 241"/>
                <a:gd name="T59" fmla="*/ 132 h 150"/>
                <a:gd name="T60" fmla="*/ 19 w 241"/>
                <a:gd name="T61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1" h="150">
                  <a:moveTo>
                    <a:pt x="233" y="146"/>
                  </a:moveTo>
                  <a:lnTo>
                    <a:pt x="233" y="146"/>
                  </a:lnTo>
                  <a:lnTo>
                    <a:pt x="233" y="150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41" y="140"/>
                  </a:lnTo>
                  <a:lnTo>
                    <a:pt x="240" y="140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02"/>
                  </a:lnTo>
                  <a:lnTo>
                    <a:pt x="240" y="102"/>
                  </a:lnTo>
                  <a:lnTo>
                    <a:pt x="240" y="91"/>
                  </a:lnTo>
                  <a:lnTo>
                    <a:pt x="238" y="79"/>
                  </a:lnTo>
                  <a:lnTo>
                    <a:pt x="235" y="65"/>
                  </a:lnTo>
                  <a:lnTo>
                    <a:pt x="231" y="50"/>
                  </a:lnTo>
                  <a:lnTo>
                    <a:pt x="227" y="37"/>
                  </a:lnTo>
                  <a:lnTo>
                    <a:pt x="223" y="27"/>
                  </a:lnTo>
                  <a:lnTo>
                    <a:pt x="219" y="18"/>
                  </a:lnTo>
                  <a:lnTo>
                    <a:pt x="216" y="16"/>
                  </a:lnTo>
                  <a:lnTo>
                    <a:pt x="214" y="16"/>
                  </a:lnTo>
                  <a:lnTo>
                    <a:pt x="214" y="16"/>
                  </a:lnTo>
                  <a:lnTo>
                    <a:pt x="167" y="16"/>
                  </a:lnTo>
                  <a:lnTo>
                    <a:pt x="167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8" y="117"/>
                  </a:lnTo>
                  <a:lnTo>
                    <a:pt x="8" y="118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11" y="132"/>
                  </a:lnTo>
                  <a:lnTo>
                    <a:pt x="19" y="14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8" name="Freeform 415"/>
            <p:cNvSpPr>
              <a:spLocks noEditPoints="1"/>
            </p:cNvSpPr>
            <p:nvPr/>
          </p:nvSpPr>
          <p:spPr bwMode="auto">
            <a:xfrm>
              <a:off x="37671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5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0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0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5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50 w 64"/>
                <a:gd name="T45" fmla="*/ 59 h 64"/>
                <a:gd name="T46" fmla="*/ 55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3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3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5 w 64"/>
                <a:gd name="T65" fmla="*/ 9 h 64"/>
                <a:gd name="T66" fmla="*/ 50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9 w 64"/>
                <a:gd name="T85" fmla="*/ 37 h 64"/>
                <a:gd name="T86" fmla="*/ 18 w 64"/>
                <a:gd name="T87" fmla="*/ 32 h 64"/>
                <a:gd name="T88" fmla="*/ 18 w 64"/>
                <a:gd name="T89" fmla="*/ 32 h 64"/>
                <a:gd name="T90" fmla="*/ 19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5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0" y="59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3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5" y="9"/>
                  </a:lnTo>
                  <a:lnTo>
                    <a:pt x="50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9" y="37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9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9" name="Freeform 416"/>
            <p:cNvSpPr>
              <a:spLocks noEditPoints="1"/>
            </p:cNvSpPr>
            <p:nvPr/>
          </p:nvSpPr>
          <p:spPr bwMode="auto">
            <a:xfrm>
              <a:off x="39830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4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1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1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4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49 w 64"/>
                <a:gd name="T45" fmla="*/ 59 h 64"/>
                <a:gd name="T46" fmla="*/ 54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4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4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4 w 64"/>
                <a:gd name="T65" fmla="*/ 9 h 64"/>
                <a:gd name="T66" fmla="*/ 49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8 w 64"/>
                <a:gd name="T85" fmla="*/ 37 h 64"/>
                <a:gd name="T86" fmla="*/ 17 w 64"/>
                <a:gd name="T87" fmla="*/ 32 h 64"/>
                <a:gd name="T88" fmla="*/ 17 w 64"/>
                <a:gd name="T89" fmla="*/ 32 h 64"/>
                <a:gd name="T90" fmla="*/ 18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4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49" y="59"/>
                  </a:lnTo>
                  <a:lnTo>
                    <a:pt x="54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4" y="9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8" y="37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8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0" name="Freeform 417"/>
            <p:cNvSpPr>
              <a:spLocks/>
            </p:cNvSpPr>
            <p:nvPr/>
          </p:nvSpPr>
          <p:spPr bwMode="auto">
            <a:xfrm>
              <a:off x="7780338" y="4071938"/>
              <a:ext cx="38100" cy="34925"/>
            </a:xfrm>
            <a:custGeom>
              <a:avLst/>
              <a:gdLst>
                <a:gd name="T0" fmla="*/ 18 w 24"/>
                <a:gd name="T1" fmla="*/ 0 h 22"/>
                <a:gd name="T2" fmla="*/ 18 w 24"/>
                <a:gd name="T3" fmla="*/ 0 h 22"/>
                <a:gd name="T4" fmla="*/ 21 w 24"/>
                <a:gd name="T5" fmla="*/ 2 h 22"/>
                <a:gd name="T6" fmla="*/ 23 w 24"/>
                <a:gd name="T7" fmla="*/ 6 h 22"/>
                <a:gd name="T8" fmla="*/ 24 w 24"/>
                <a:gd name="T9" fmla="*/ 11 h 22"/>
                <a:gd name="T10" fmla="*/ 23 w 24"/>
                <a:gd name="T11" fmla="*/ 15 h 22"/>
                <a:gd name="T12" fmla="*/ 23 w 24"/>
                <a:gd name="T13" fmla="*/ 15 h 22"/>
                <a:gd name="T14" fmla="*/ 21 w 24"/>
                <a:gd name="T15" fmla="*/ 19 h 22"/>
                <a:gd name="T16" fmla="*/ 17 w 24"/>
                <a:gd name="T17" fmla="*/ 21 h 22"/>
                <a:gd name="T18" fmla="*/ 13 w 24"/>
                <a:gd name="T19" fmla="*/ 22 h 22"/>
                <a:gd name="T20" fmla="*/ 8 w 24"/>
                <a:gd name="T21" fmla="*/ 22 h 22"/>
                <a:gd name="T22" fmla="*/ 8 w 24"/>
                <a:gd name="T23" fmla="*/ 22 h 22"/>
                <a:gd name="T24" fmla="*/ 4 w 24"/>
                <a:gd name="T25" fmla="*/ 20 h 22"/>
                <a:gd name="T26" fmla="*/ 2 w 24"/>
                <a:gd name="T27" fmla="*/ 17 h 22"/>
                <a:gd name="T28" fmla="*/ 0 w 24"/>
                <a:gd name="T29" fmla="*/ 13 h 22"/>
                <a:gd name="T30" fmla="*/ 0 w 24"/>
                <a:gd name="T31" fmla="*/ 9 h 22"/>
                <a:gd name="T32" fmla="*/ 0 w 24"/>
                <a:gd name="T33" fmla="*/ 9 h 22"/>
                <a:gd name="T34" fmla="*/ 0 w 24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2">
                  <a:moveTo>
                    <a:pt x="18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1" name="Freeform 418"/>
            <p:cNvSpPr>
              <a:spLocks/>
            </p:cNvSpPr>
            <p:nvPr/>
          </p:nvSpPr>
          <p:spPr bwMode="auto">
            <a:xfrm>
              <a:off x="7758113" y="3995738"/>
              <a:ext cx="319088" cy="279400"/>
            </a:xfrm>
            <a:custGeom>
              <a:avLst/>
              <a:gdLst>
                <a:gd name="T0" fmla="*/ 7 w 201"/>
                <a:gd name="T1" fmla="*/ 43 h 176"/>
                <a:gd name="T2" fmla="*/ 0 w 201"/>
                <a:gd name="T3" fmla="*/ 49 h 176"/>
                <a:gd name="T4" fmla="*/ 13 w 201"/>
                <a:gd name="T5" fmla="*/ 123 h 176"/>
                <a:gd name="T6" fmla="*/ 157 w 201"/>
                <a:gd name="T7" fmla="*/ 176 h 176"/>
                <a:gd name="T8" fmla="*/ 201 w 201"/>
                <a:gd name="T9" fmla="*/ 52 h 176"/>
                <a:gd name="T10" fmla="*/ 57 w 201"/>
                <a:gd name="T11" fmla="*/ 0 h 176"/>
                <a:gd name="T12" fmla="*/ 21 w 201"/>
                <a:gd name="T13" fmla="*/ 3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76">
                  <a:moveTo>
                    <a:pt x="7" y="43"/>
                  </a:moveTo>
                  <a:lnTo>
                    <a:pt x="0" y="49"/>
                  </a:lnTo>
                  <a:lnTo>
                    <a:pt x="13" y="123"/>
                  </a:lnTo>
                  <a:lnTo>
                    <a:pt x="157" y="176"/>
                  </a:lnTo>
                  <a:lnTo>
                    <a:pt x="201" y="52"/>
                  </a:lnTo>
                  <a:lnTo>
                    <a:pt x="57" y="0"/>
                  </a:lnTo>
                  <a:lnTo>
                    <a:pt x="21" y="3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2" name="Freeform 419"/>
            <p:cNvSpPr>
              <a:spLocks/>
            </p:cNvSpPr>
            <p:nvPr/>
          </p:nvSpPr>
          <p:spPr bwMode="auto">
            <a:xfrm>
              <a:off x="7654926" y="4011613"/>
              <a:ext cx="141288" cy="98425"/>
            </a:xfrm>
            <a:custGeom>
              <a:avLst/>
              <a:gdLst>
                <a:gd name="T0" fmla="*/ 89 w 89"/>
                <a:gd name="T1" fmla="*/ 47 h 62"/>
                <a:gd name="T2" fmla="*/ 89 w 89"/>
                <a:gd name="T3" fmla="*/ 47 h 62"/>
                <a:gd name="T4" fmla="*/ 86 w 89"/>
                <a:gd name="T5" fmla="*/ 41 h 62"/>
                <a:gd name="T6" fmla="*/ 83 w 89"/>
                <a:gd name="T7" fmla="*/ 36 h 62"/>
                <a:gd name="T8" fmla="*/ 78 w 89"/>
                <a:gd name="T9" fmla="*/ 29 h 62"/>
                <a:gd name="T10" fmla="*/ 73 w 89"/>
                <a:gd name="T11" fmla="*/ 22 h 62"/>
                <a:gd name="T12" fmla="*/ 65 w 89"/>
                <a:gd name="T13" fmla="*/ 15 h 62"/>
                <a:gd name="T14" fmla="*/ 56 w 89"/>
                <a:gd name="T15" fmla="*/ 8 h 62"/>
                <a:gd name="T16" fmla="*/ 45 w 89"/>
                <a:gd name="T17" fmla="*/ 3 h 62"/>
                <a:gd name="T18" fmla="*/ 45 w 89"/>
                <a:gd name="T19" fmla="*/ 3 h 62"/>
                <a:gd name="T20" fmla="*/ 37 w 89"/>
                <a:gd name="T21" fmla="*/ 0 h 62"/>
                <a:gd name="T22" fmla="*/ 30 w 89"/>
                <a:gd name="T23" fmla="*/ 0 h 62"/>
                <a:gd name="T24" fmla="*/ 23 w 89"/>
                <a:gd name="T25" fmla="*/ 0 h 62"/>
                <a:gd name="T26" fmla="*/ 16 w 89"/>
                <a:gd name="T27" fmla="*/ 2 h 62"/>
                <a:gd name="T28" fmla="*/ 11 w 89"/>
                <a:gd name="T29" fmla="*/ 5 h 62"/>
                <a:gd name="T30" fmla="*/ 7 w 89"/>
                <a:gd name="T31" fmla="*/ 8 h 62"/>
                <a:gd name="T32" fmla="*/ 3 w 89"/>
                <a:gd name="T33" fmla="*/ 13 h 62"/>
                <a:gd name="T34" fmla="*/ 1 w 89"/>
                <a:gd name="T35" fmla="*/ 18 h 62"/>
                <a:gd name="T36" fmla="*/ 1 w 89"/>
                <a:gd name="T37" fmla="*/ 18 h 62"/>
                <a:gd name="T38" fmla="*/ 0 w 89"/>
                <a:gd name="T39" fmla="*/ 23 h 62"/>
                <a:gd name="T40" fmla="*/ 0 w 89"/>
                <a:gd name="T41" fmla="*/ 28 h 62"/>
                <a:gd name="T42" fmla="*/ 1 w 89"/>
                <a:gd name="T43" fmla="*/ 34 h 62"/>
                <a:gd name="T44" fmla="*/ 3 w 89"/>
                <a:gd name="T45" fmla="*/ 39 h 62"/>
                <a:gd name="T46" fmla="*/ 6 w 89"/>
                <a:gd name="T47" fmla="*/ 44 h 62"/>
                <a:gd name="T48" fmla="*/ 11 w 89"/>
                <a:gd name="T49" fmla="*/ 50 h 62"/>
                <a:gd name="T50" fmla="*/ 17 w 89"/>
                <a:gd name="T51" fmla="*/ 54 h 62"/>
                <a:gd name="T52" fmla="*/ 26 w 89"/>
                <a:gd name="T53" fmla="*/ 58 h 62"/>
                <a:gd name="T54" fmla="*/ 26 w 89"/>
                <a:gd name="T55" fmla="*/ 58 h 62"/>
                <a:gd name="T56" fmla="*/ 39 w 89"/>
                <a:gd name="T57" fmla="*/ 61 h 62"/>
                <a:gd name="T58" fmla="*/ 50 w 89"/>
                <a:gd name="T59" fmla="*/ 62 h 62"/>
                <a:gd name="T60" fmla="*/ 50 w 89"/>
                <a:gd name="T61" fmla="*/ 62 h 62"/>
                <a:gd name="T62" fmla="*/ 59 w 89"/>
                <a:gd name="T6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62">
                  <a:moveTo>
                    <a:pt x="89" y="47"/>
                  </a:moveTo>
                  <a:lnTo>
                    <a:pt x="89" y="47"/>
                  </a:lnTo>
                  <a:lnTo>
                    <a:pt x="86" y="41"/>
                  </a:lnTo>
                  <a:lnTo>
                    <a:pt x="83" y="36"/>
                  </a:lnTo>
                  <a:lnTo>
                    <a:pt x="78" y="29"/>
                  </a:lnTo>
                  <a:lnTo>
                    <a:pt x="73" y="22"/>
                  </a:lnTo>
                  <a:lnTo>
                    <a:pt x="65" y="15"/>
                  </a:lnTo>
                  <a:lnTo>
                    <a:pt x="56" y="8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3" y="39"/>
                  </a:lnTo>
                  <a:lnTo>
                    <a:pt x="6" y="44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9" y="61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59" y="6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3" name="Freeform 420"/>
            <p:cNvSpPr>
              <a:spLocks noEditPoints="1"/>
            </p:cNvSpPr>
            <p:nvPr/>
          </p:nvSpPr>
          <p:spPr bwMode="auto">
            <a:xfrm>
              <a:off x="2719388" y="2681288"/>
              <a:ext cx="250825" cy="206375"/>
            </a:xfrm>
            <a:custGeom>
              <a:avLst/>
              <a:gdLst>
                <a:gd name="T0" fmla="*/ 158 w 158"/>
                <a:gd name="T1" fmla="*/ 121 h 130"/>
                <a:gd name="T2" fmla="*/ 158 w 158"/>
                <a:gd name="T3" fmla="*/ 121 h 130"/>
                <a:gd name="T4" fmla="*/ 157 w 158"/>
                <a:gd name="T5" fmla="*/ 124 h 130"/>
                <a:gd name="T6" fmla="*/ 155 w 158"/>
                <a:gd name="T7" fmla="*/ 126 h 130"/>
                <a:gd name="T8" fmla="*/ 153 w 158"/>
                <a:gd name="T9" fmla="*/ 129 h 130"/>
                <a:gd name="T10" fmla="*/ 150 w 158"/>
                <a:gd name="T11" fmla="*/ 130 h 130"/>
                <a:gd name="T12" fmla="*/ 9 w 158"/>
                <a:gd name="T13" fmla="*/ 130 h 130"/>
                <a:gd name="T14" fmla="*/ 9 w 158"/>
                <a:gd name="T15" fmla="*/ 130 h 130"/>
                <a:gd name="T16" fmla="*/ 5 w 158"/>
                <a:gd name="T17" fmla="*/ 129 h 130"/>
                <a:gd name="T18" fmla="*/ 3 w 158"/>
                <a:gd name="T19" fmla="*/ 126 h 130"/>
                <a:gd name="T20" fmla="*/ 1 w 158"/>
                <a:gd name="T21" fmla="*/ 124 h 130"/>
                <a:gd name="T22" fmla="*/ 0 w 158"/>
                <a:gd name="T23" fmla="*/ 121 h 130"/>
                <a:gd name="T24" fmla="*/ 0 w 158"/>
                <a:gd name="T25" fmla="*/ 8 h 130"/>
                <a:gd name="T26" fmla="*/ 0 w 158"/>
                <a:gd name="T27" fmla="*/ 8 h 130"/>
                <a:gd name="T28" fmla="*/ 1 w 158"/>
                <a:gd name="T29" fmla="*/ 5 h 130"/>
                <a:gd name="T30" fmla="*/ 3 w 158"/>
                <a:gd name="T31" fmla="*/ 3 h 130"/>
                <a:gd name="T32" fmla="*/ 5 w 158"/>
                <a:gd name="T33" fmla="*/ 1 h 130"/>
                <a:gd name="T34" fmla="*/ 9 w 158"/>
                <a:gd name="T35" fmla="*/ 0 h 130"/>
                <a:gd name="T36" fmla="*/ 150 w 158"/>
                <a:gd name="T37" fmla="*/ 0 h 130"/>
                <a:gd name="T38" fmla="*/ 150 w 158"/>
                <a:gd name="T39" fmla="*/ 0 h 130"/>
                <a:gd name="T40" fmla="*/ 153 w 158"/>
                <a:gd name="T41" fmla="*/ 1 h 130"/>
                <a:gd name="T42" fmla="*/ 155 w 158"/>
                <a:gd name="T43" fmla="*/ 3 h 130"/>
                <a:gd name="T44" fmla="*/ 157 w 158"/>
                <a:gd name="T45" fmla="*/ 5 h 130"/>
                <a:gd name="T46" fmla="*/ 158 w 158"/>
                <a:gd name="T47" fmla="*/ 8 h 130"/>
                <a:gd name="T48" fmla="*/ 158 w 158"/>
                <a:gd name="T49" fmla="*/ 121 h 130"/>
                <a:gd name="T50" fmla="*/ 96 w 158"/>
                <a:gd name="T51" fmla="*/ 47 h 130"/>
                <a:gd name="T52" fmla="*/ 96 w 158"/>
                <a:gd name="T53" fmla="*/ 47 h 130"/>
                <a:gd name="T54" fmla="*/ 96 w 158"/>
                <a:gd name="T55" fmla="*/ 44 h 130"/>
                <a:gd name="T56" fmla="*/ 95 w 158"/>
                <a:gd name="T57" fmla="*/ 41 h 130"/>
                <a:gd name="T58" fmla="*/ 90 w 158"/>
                <a:gd name="T59" fmla="*/ 36 h 130"/>
                <a:gd name="T60" fmla="*/ 85 w 158"/>
                <a:gd name="T61" fmla="*/ 33 h 130"/>
                <a:gd name="T62" fmla="*/ 82 w 158"/>
                <a:gd name="T63" fmla="*/ 32 h 130"/>
                <a:gd name="T64" fmla="*/ 79 w 158"/>
                <a:gd name="T65" fmla="*/ 31 h 130"/>
                <a:gd name="T66" fmla="*/ 79 w 158"/>
                <a:gd name="T67" fmla="*/ 31 h 130"/>
                <a:gd name="T68" fmla="*/ 76 w 158"/>
                <a:gd name="T69" fmla="*/ 32 h 130"/>
                <a:gd name="T70" fmla="*/ 73 w 158"/>
                <a:gd name="T71" fmla="*/ 33 h 130"/>
                <a:gd name="T72" fmla="*/ 68 w 158"/>
                <a:gd name="T73" fmla="*/ 36 h 130"/>
                <a:gd name="T74" fmla="*/ 64 w 158"/>
                <a:gd name="T75" fmla="*/ 41 h 130"/>
                <a:gd name="T76" fmla="*/ 63 w 158"/>
                <a:gd name="T77" fmla="*/ 44 h 130"/>
                <a:gd name="T78" fmla="*/ 63 w 158"/>
                <a:gd name="T79" fmla="*/ 47 h 130"/>
                <a:gd name="T80" fmla="*/ 63 w 158"/>
                <a:gd name="T81" fmla="*/ 47 h 130"/>
                <a:gd name="T82" fmla="*/ 64 w 158"/>
                <a:gd name="T83" fmla="*/ 51 h 130"/>
                <a:gd name="T84" fmla="*/ 65 w 158"/>
                <a:gd name="T85" fmla="*/ 54 h 130"/>
                <a:gd name="T86" fmla="*/ 67 w 158"/>
                <a:gd name="T87" fmla="*/ 58 h 130"/>
                <a:gd name="T88" fmla="*/ 69 w 158"/>
                <a:gd name="T89" fmla="*/ 61 h 130"/>
                <a:gd name="T90" fmla="*/ 69 w 158"/>
                <a:gd name="T91" fmla="*/ 93 h 130"/>
                <a:gd name="T92" fmla="*/ 69 w 158"/>
                <a:gd name="T93" fmla="*/ 93 h 130"/>
                <a:gd name="T94" fmla="*/ 70 w 158"/>
                <a:gd name="T95" fmla="*/ 97 h 130"/>
                <a:gd name="T96" fmla="*/ 72 w 158"/>
                <a:gd name="T97" fmla="*/ 100 h 130"/>
                <a:gd name="T98" fmla="*/ 75 w 158"/>
                <a:gd name="T99" fmla="*/ 102 h 130"/>
                <a:gd name="T100" fmla="*/ 79 w 158"/>
                <a:gd name="T101" fmla="*/ 103 h 130"/>
                <a:gd name="T102" fmla="*/ 79 w 158"/>
                <a:gd name="T103" fmla="*/ 103 h 130"/>
                <a:gd name="T104" fmla="*/ 83 w 158"/>
                <a:gd name="T105" fmla="*/ 102 h 130"/>
                <a:gd name="T106" fmla="*/ 86 w 158"/>
                <a:gd name="T107" fmla="*/ 100 h 130"/>
                <a:gd name="T108" fmla="*/ 88 w 158"/>
                <a:gd name="T109" fmla="*/ 97 h 130"/>
                <a:gd name="T110" fmla="*/ 89 w 158"/>
                <a:gd name="T111" fmla="*/ 93 h 130"/>
                <a:gd name="T112" fmla="*/ 89 w 158"/>
                <a:gd name="T113" fmla="*/ 61 h 130"/>
                <a:gd name="T114" fmla="*/ 89 w 158"/>
                <a:gd name="T115" fmla="*/ 61 h 130"/>
                <a:gd name="T116" fmla="*/ 91 w 158"/>
                <a:gd name="T117" fmla="*/ 58 h 130"/>
                <a:gd name="T118" fmla="*/ 94 w 158"/>
                <a:gd name="T119" fmla="*/ 54 h 130"/>
                <a:gd name="T120" fmla="*/ 95 w 158"/>
                <a:gd name="T121" fmla="*/ 51 h 130"/>
                <a:gd name="T122" fmla="*/ 96 w 158"/>
                <a:gd name="T123" fmla="*/ 47 h 130"/>
                <a:gd name="T124" fmla="*/ 96 w 158"/>
                <a:gd name="T125" fmla="*/ 4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0">
                  <a:moveTo>
                    <a:pt x="158" y="121"/>
                  </a:moveTo>
                  <a:lnTo>
                    <a:pt x="158" y="121"/>
                  </a:lnTo>
                  <a:lnTo>
                    <a:pt x="157" y="124"/>
                  </a:lnTo>
                  <a:lnTo>
                    <a:pt x="155" y="126"/>
                  </a:lnTo>
                  <a:lnTo>
                    <a:pt x="153" y="129"/>
                  </a:lnTo>
                  <a:lnTo>
                    <a:pt x="150" y="130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9"/>
                  </a:lnTo>
                  <a:lnTo>
                    <a:pt x="3" y="126"/>
                  </a:lnTo>
                  <a:lnTo>
                    <a:pt x="1" y="124"/>
                  </a:lnTo>
                  <a:lnTo>
                    <a:pt x="0" y="12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3" y="1"/>
                  </a:lnTo>
                  <a:lnTo>
                    <a:pt x="155" y="3"/>
                  </a:lnTo>
                  <a:lnTo>
                    <a:pt x="157" y="5"/>
                  </a:lnTo>
                  <a:lnTo>
                    <a:pt x="158" y="8"/>
                  </a:lnTo>
                  <a:lnTo>
                    <a:pt x="158" y="121"/>
                  </a:lnTo>
                  <a:close/>
                  <a:moveTo>
                    <a:pt x="96" y="47"/>
                  </a:moveTo>
                  <a:lnTo>
                    <a:pt x="96" y="47"/>
                  </a:lnTo>
                  <a:lnTo>
                    <a:pt x="96" y="44"/>
                  </a:lnTo>
                  <a:lnTo>
                    <a:pt x="95" y="41"/>
                  </a:lnTo>
                  <a:lnTo>
                    <a:pt x="90" y="36"/>
                  </a:lnTo>
                  <a:lnTo>
                    <a:pt x="85" y="33"/>
                  </a:lnTo>
                  <a:lnTo>
                    <a:pt x="82" y="32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68" y="36"/>
                  </a:lnTo>
                  <a:lnTo>
                    <a:pt x="64" y="41"/>
                  </a:lnTo>
                  <a:lnTo>
                    <a:pt x="63" y="44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51"/>
                  </a:lnTo>
                  <a:lnTo>
                    <a:pt x="65" y="54"/>
                  </a:lnTo>
                  <a:lnTo>
                    <a:pt x="67" y="58"/>
                  </a:lnTo>
                  <a:lnTo>
                    <a:pt x="69" y="61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0" y="97"/>
                  </a:lnTo>
                  <a:lnTo>
                    <a:pt x="72" y="100"/>
                  </a:lnTo>
                  <a:lnTo>
                    <a:pt x="75" y="102"/>
                  </a:lnTo>
                  <a:lnTo>
                    <a:pt x="79" y="103"/>
                  </a:lnTo>
                  <a:lnTo>
                    <a:pt x="79" y="103"/>
                  </a:lnTo>
                  <a:lnTo>
                    <a:pt x="83" y="102"/>
                  </a:lnTo>
                  <a:lnTo>
                    <a:pt x="86" y="100"/>
                  </a:lnTo>
                  <a:lnTo>
                    <a:pt x="88" y="97"/>
                  </a:lnTo>
                  <a:lnTo>
                    <a:pt x="89" y="93"/>
                  </a:lnTo>
                  <a:lnTo>
                    <a:pt x="89" y="61"/>
                  </a:lnTo>
                  <a:lnTo>
                    <a:pt x="89" y="61"/>
                  </a:lnTo>
                  <a:lnTo>
                    <a:pt x="91" y="58"/>
                  </a:lnTo>
                  <a:lnTo>
                    <a:pt x="94" y="54"/>
                  </a:lnTo>
                  <a:lnTo>
                    <a:pt x="95" y="51"/>
                  </a:lnTo>
                  <a:lnTo>
                    <a:pt x="96" y="47"/>
                  </a:lnTo>
                  <a:lnTo>
                    <a:pt x="96" y="47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4" name="Freeform 421"/>
            <p:cNvSpPr>
              <a:spLocks/>
            </p:cNvSpPr>
            <p:nvPr/>
          </p:nvSpPr>
          <p:spPr bwMode="auto">
            <a:xfrm>
              <a:off x="2784476" y="2581275"/>
              <a:ext cx="120650" cy="88900"/>
            </a:xfrm>
            <a:custGeom>
              <a:avLst/>
              <a:gdLst>
                <a:gd name="T0" fmla="*/ 76 w 76"/>
                <a:gd name="T1" fmla="*/ 56 h 56"/>
                <a:gd name="T2" fmla="*/ 76 w 76"/>
                <a:gd name="T3" fmla="*/ 39 h 56"/>
                <a:gd name="T4" fmla="*/ 76 w 76"/>
                <a:gd name="T5" fmla="*/ 39 h 56"/>
                <a:gd name="T6" fmla="*/ 76 w 76"/>
                <a:gd name="T7" fmla="*/ 31 h 56"/>
                <a:gd name="T8" fmla="*/ 73 w 76"/>
                <a:gd name="T9" fmla="*/ 24 h 56"/>
                <a:gd name="T10" fmla="*/ 70 w 76"/>
                <a:gd name="T11" fmla="*/ 18 h 56"/>
                <a:gd name="T12" fmla="*/ 65 w 76"/>
                <a:gd name="T13" fmla="*/ 12 h 56"/>
                <a:gd name="T14" fmla="*/ 60 w 76"/>
                <a:gd name="T15" fmla="*/ 7 h 56"/>
                <a:gd name="T16" fmla="*/ 54 w 76"/>
                <a:gd name="T17" fmla="*/ 3 h 56"/>
                <a:gd name="T18" fmla="*/ 46 w 76"/>
                <a:gd name="T19" fmla="*/ 1 h 56"/>
                <a:gd name="T20" fmla="*/ 38 w 76"/>
                <a:gd name="T21" fmla="*/ 0 h 56"/>
                <a:gd name="T22" fmla="*/ 38 w 76"/>
                <a:gd name="T23" fmla="*/ 0 h 56"/>
                <a:gd name="T24" fmla="*/ 30 w 76"/>
                <a:gd name="T25" fmla="*/ 1 h 56"/>
                <a:gd name="T26" fmla="*/ 23 w 76"/>
                <a:gd name="T27" fmla="*/ 3 h 56"/>
                <a:gd name="T28" fmla="*/ 17 w 76"/>
                <a:gd name="T29" fmla="*/ 7 h 56"/>
                <a:gd name="T30" fmla="*/ 11 w 76"/>
                <a:gd name="T31" fmla="*/ 12 h 56"/>
                <a:gd name="T32" fmla="*/ 6 w 76"/>
                <a:gd name="T33" fmla="*/ 18 h 56"/>
                <a:gd name="T34" fmla="*/ 3 w 76"/>
                <a:gd name="T35" fmla="*/ 24 h 56"/>
                <a:gd name="T36" fmla="*/ 0 w 76"/>
                <a:gd name="T37" fmla="*/ 31 h 56"/>
                <a:gd name="T38" fmla="*/ 0 w 76"/>
                <a:gd name="T39" fmla="*/ 39 h 56"/>
                <a:gd name="T40" fmla="*/ 0 w 7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56">
                  <a:moveTo>
                    <a:pt x="76" y="56"/>
                  </a:moveTo>
                  <a:lnTo>
                    <a:pt x="76" y="39"/>
                  </a:lnTo>
                  <a:lnTo>
                    <a:pt x="76" y="39"/>
                  </a:lnTo>
                  <a:lnTo>
                    <a:pt x="76" y="31"/>
                  </a:lnTo>
                  <a:lnTo>
                    <a:pt x="73" y="24"/>
                  </a:lnTo>
                  <a:lnTo>
                    <a:pt x="70" y="18"/>
                  </a:lnTo>
                  <a:lnTo>
                    <a:pt x="65" y="12"/>
                  </a:lnTo>
                  <a:lnTo>
                    <a:pt x="60" y="7"/>
                  </a:lnTo>
                  <a:lnTo>
                    <a:pt x="54" y="3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5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5" name="Freeform 422"/>
            <p:cNvSpPr>
              <a:spLocks/>
            </p:cNvSpPr>
            <p:nvPr/>
          </p:nvSpPr>
          <p:spPr bwMode="auto">
            <a:xfrm>
              <a:off x="2743201" y="2543175"/>
              <a:ext cx="203200" cy="127000"/>
            </a:xfrm>
            <a:custGeom>
              <a:avLst/>
              <a:gdLst>
                <a:gd name="T0" fmla="*/ 0 w 128"/>
                <a:gd name="T1" fmla="*/ 80 h 80"/>
                <a:gd name="T2" fmla="*/ 0 w 128"/>
                <a:gd name="T3" fmla="*/ 63 h 80"/>
                <a:gd name="T4" fmla="*/ 0 w 128"/>
                <a:gd name="T5" fmla="*/ 63 h 80"/>
                <a:gd name="T6" fmla="*/ 0 w 128"/>
                <a:gd name="T7" fmla="*/ 56 h 80"/>
                <a:gd name="T8" fmla="*/ 1 w 128"/>
                <a:gd name="T9" fmla="*/ 50 h 80"/>
                <a:gd name="T10" fmla="*/ 3 w 128"/>
                <a:gd name="T11" fmla="*/ 44 h 80"/>
                <a:gd name="T12" fmla="*/ 6 w 128"/>
                <a:gd name="T13" fmla="*/ 39 h 80"/>
                <a:gd name="T14" fmla="*/ 11 w 128"/>
                <a:gd name="T15" fmla="*/ 27 h 80"/>
                <a:gd name="T16" fmla="*/ 19 w 128"/>
                <a:gd name="T17" fmla="*/ 18 h 80"/>
                <a:gd name="T18" fmla="*/ 28 w 128"/>
                <a:gd name="T19" fmla="*/ 10 h 80"/>
                <a:gd name="T20" fmla="*/ 39 w 128"/>
                <a:gd name="T21" fmla="*/ 4 h 80"/>
                <a:gd name="T22" fmla="*/ 46 w 128"/>
                <a:gd name="T23" fmla="*/ 2 h 80"/>
                <a:gd name="T24" fmla="*/ 51 w 128"/>
                <a:gd name="T25" fmla="*/ 1 h 80"/>
                <a:gd name="T26" fmla="*/ 58 w 128"/>
                <a:gd name="T27" fmla="*/ 0 h 80"/>
                <a:gd name="T28" fmla="*/ 64 w 128"/>
                <a:gd name="T29" fmla="*/ 0 h 80"/>
                <a:gd name="T30" fmla="*/ 64 w 128"/>
                <a:gd name="T31" fmla="*/ 0 h 80"/>
                <a:gd name="T32" fmla="*/ 70 w 128"/>
                <a:gd name="T33" fmla="*/ 0 h 80"/>
                <a:gd name="T34" fmla="*/ 77 w 128"/>
                <a:gd name="T35" fmla="*/ 1 h 80"/>
                <a:gd name="T36" fmla="*/ 84 w 128"/>
                <a:gd name="T37" fmla="*/ 2 h 80"/>
                <a:gd name="T38" fmla="*/ 89 w 128"/>
                <a:gd name="T39" fmla="*/ 4 h 80"/>
                <a:gd name="T40" fmla="*/ 100 w 128"/>
                <a:gd name="T41" fmla="*/ 10 h 80"/>
                <a:gd name="T42" fmla="*/ 109 w 128"/>
                <a:gd name="T43" fmla="*/ 18 h 80"/>
                <a:gd name="T44" fmla="*/ 118 w 128"/>
                <a:gd name="T45" fmla="*/ 27 h 80"/>
                <a:gd name="T46" fmla="*/ 123 w 128"/>
                <a:gd name="T47" fmla="*/ 39 h 80"/>
                <a:gd name="T48" fmla="*/ 125 w 128"/>
                <a:gd name="T49" fmla="*/ 44 h 80"/>
                <a:gd name="T50" fmla="*/ 127 w 128"/>
                <a:gd name="T51" fmla="*/ 50 h 80"/>
                <a:gd name="T52" fmla="*/ 128 w 128"/>
                <a:gd name="T53" fmla="*/ 56 h 80"/>
                <a:gd name="T54" fmla="*/ 128 w 128"/>
                <a:gd name="T55" fmla="*/ 63 h 80"/>
                <a:gd name="T56" fmla="*/ 128 w 128"/>
                <a:gd name="T5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80">
                  <a:moveTo>
                    <a:pt x="0" y="8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3" y="44"/>
                  </a:lnTo>
                  <a:lnTo>
                    <a:pt x="6" y="39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39" y="4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28" y="56"/>
                  </a:lnTo>
                  <a:lnTo>
                    <a:pt x="128" y="63"/>
                  </a:lnTo>
                  <a:lnTo>
                    <a:pt x="128" y="8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6" name="Freeform 423"/>
            <p:cNvSpPr>
              <a:spLocks/>
            </p:cNvSpPr>
            <p:nvPr/>
          </p:nvSpPr>
          <p:spPr bwMode="auto">
            <a:xfrm>
              <a:off x="3003551" y="3000375"/>
              <a:ext cx="87313" cy="61913"/>
            </a:xfrm>
            <a:custGeom>
              <a:avLst/>
              <a:gdLst>
                <a:gd name="T0" fmla="*/ 0 w 55"/>
                <a:gd name="T1" fmla="*/ 39 h 39"/>
                <a:gd name="T2" fmla="*/ 0 w 55"/>
                <a:gd name="T3" fmla="*/ 39 h 39"/>
                <a:gd name="T4" fmla="*/ 2 w 55"/>
                <a:gd name="T5" fmla="*/ 29 h 39"/>
                <a:gd name="T6" fmla="*/ 5 w 55"/>
                <a:gd name="T7" fmla="*/ 22 h 39"/>
                <a:gd name="T8" fmla="*/ 8 w 55"/>
                <a:gd name="T9" fmla="*/ 15 h 39"/>
                <a:gd name="T10" fmla="*/ 12 w 55"/>
                <a:gd name="T11" fmla="*/ 10 h 39"/>
                <a:gd name="T12" fmla="*/ 15 w 55"/>
                <a:gd name="T13" fmla="*/ 5 h 39"/>
                <a:gd name="T14" fmla="*/ 19 w 55"/>
                <a:gd name="T15" fmla="*/ 2 h 39"/>
                <a:gd name="T16" fmla="*/ 24 w 55"/>
                <a:gd name="T17" fmla="*/ 0 h 39"/>
                <a:gd name="T18" fmla="*/ 28 w 55"/>
                <a:gd name="T19" fmla="*/ 0 h 39"/>
                <a:gd name="T20" fmla="*/ 28 w 55"/>
                <a:gd name="T21" fmla="*/ 0 h 39"/>
                <a:gd name="T22" fmla="*/ 32 w 55"/>
                <a:gd name="T23" fmla="*/ 0 h 39"/>
                <a:gd name="T24" fmla="*/ 35 w 55"/>
                <a:gd name="T25" fmla="*/ 2 h 39"/>
                <a:gd name="T26" fmla="*/ 39 w 55"/>
                <a:gd name="T27" fmla="*/ 5 h 39"/>
                <a:gd name="T28" fmla="*/ 43 w 55"/>
                <a:gd name="T29" fmla="*/ 10 h 39"/>
                <a:gd name="T30" fmla="*/ 46 w 55"/>
                <a:gd name="T31" fmla="*/ 15 h 39"/>
                <a:gd name="T32" fmla="*/ 49 w 55"/>
                <a:gd name="T33" fmla="*/ 22 h 39"/>
                <a:gd name="T34" fmla="*/ 52 w 55"/>
                <a:gd name="T35" fmla="*/ 29 h 39"/>
                <a:gd name="T36" fmla="*/ 55 w 55"/>
                <a:gd name="T3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39">
                  <a:moveTo>
                    <a:pt x="0" y="39"/>
                  </a:moveTo>
                  <a:lnTo>
                    <a:pt x="0" y="39"/>
                  </a:lnTo>
                  <a:lnTo>
                    <a:pt x="2" y="29"/>
                  </a:lnTo>
                  <a:lnTo>
                    <a:pt x="5" y="22"/>
                  </a:lnTo>
                  <a:lnTo>
                    <a:pt x="8" y="15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9" y="5"/>
                  </a:lnTo>
                  <a:lnTo>
                    <a:pt x="43" y="10"/>
                  </a:lnTo>
                  <a:lnTo>
                    <a:pt x="46" y="15"/>
                  </a:lnTo>
                  <a:lnTo>
                    <a:pt x="49" y="22"/>
                  </a:lnTo>
                  <a:lnTo>
                    <a:pt x="52" y="29"/>
                  </a:lnTo>
                  <a:lnTo>
                    <a:pt x="55" y="3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7" name="Freeform 424"/>
            <p:cNvSpPr>
              <a:spLocks/>
            </p:cNvSpPr>
            <p:nvPr/>
          </p:nvSpPr>
          <p:spPr bwMode="auto">
            <a:xfrm>
              <a:off x="2944813" y="3094038"/>
              <a:ext cx="39688" cy="36513"/>
            </a:xfrm>
            <a:custGeom>
              <a:avLst/>
              <a:gdLst>
                <a:gd name="T0" fmla="*/ 22 w 25"/>
                <a:gd name="T1" fmla="*/ 2 h 23"/>
                <a:gd name="T2" fmla="*/ 22 w 25"/>
                <a:gd name="T3" fmla="*/ 2 h 23"/>
                <a:gd name="T4" fmla="*/ 25 w 25"/>
                <a:gd name="T5" fmla="*/ 5 h 23"/>
                <a:gd name="T6" fmla="*/ 25 w 25"/>
                <a:gd name="T7" fmla="*/ 10 h 23"/>
                <a:gd name="T8" fmla="*/ 25 w 25"/>
                <a:gd name="T9" fmla="*/ 10 h 23"/>
                <a:gd name="T10" fmla="*/ 24 w 25"/>
                <a:gd name="T11" fmla="*/ 15 h 23"/>
                <a:gd name="T12" fmla="*/ 21 w 25"/>
                <a:gd name="T13" fmla="*/ 19 h 23"/>
                <a:gd name="T14" fmla="*/ 17 w 25"/>
                <a:gd name="T15" fmla="*/ 22 h 23"/>
                <a:gd name="T16" fmla="*/ 12 w 25"/>
                <a:gd name="T17" fmla="*/ 23 h 23"/>
                <a:gd name="T18" fmla="*/ 12 w 25"/>
                <a:gd name="T19" fmla="*/ 23 h 23"/>
                <a:gd name="T20" fmla="*/ 8 w 25"/>
                <a:gd name="T21" fmla="*/ 22 h 23"/>
                <a:gd name="T22" fmla="*/ 4 w 25"/>
                <a:gd name="T23" fmla="*/ 19 h 23"/>
                <a:gd name="T24" fmla="*/ 1 w 25"/>
                <a:gd name="T25" fmla="*/ 15 h 23"/>
                <a:gd name="T26" fmla="*/ 0 w 25"/>
                <a:gd name="T27" fmla="*/ 10 h 23"/>
                <a:gd name="T28" fmla="*/ 0 w 25"/>
                <a:gd name="T29" fmla="*/ 10 h 23"/>
                <a:gd name="T30" fmla="*/ 1 w 25"/>
                <a:gd name="T31" fmla="*/ 7 h 23"/>
                <a:gd name="T32" fmla="*/ 2 w 25"/>
                <a:gd name="T33" fmla="*/ 4 h 23"/>
                <a:gd name="T34" fmla="*/ 4 w 25"/>
                <a:gd name="T35" fmla="*/ 2 h 23"/>
                <a:gd name="T36" fmla="*/ 6 w 25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3">
                  <a:moveTo>
                    <a:pt x="22" y="2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5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8" name="Line 425"/>
            <p:cNvSpPr>
              <a:spLocks noChangeShapeType="1"/>
            </p:cNvSpPr>
            <p:nvPr/>
          </p:nvSpPr>
          <p:spPr bwMode="auto">
            <a:xfrm flipH="1">
              <a:off x="2986088" y="3073400"/>
              <a:ext cx="123825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9" name="Freeform 426"/>
            <p:cNvSpPr>
              <a:spLocks/>
            </p:cNvSpPr>
            <p:nvPr/>
          </p:nvSpPr>
          <p:spPr bwMode="auto">
            <a:xfrm>
              <a:off x="3109913" y="3094038"/>
              <a:ext cx="38100" cy="36513"/>
            </a:xfrm>
            <a:custGeom>
              <a:avLst/>
              <a:gdLst>
                <a:gd name="T0" fmla="*/ 19 w 24"/>
                <a:gd name="T1" fmla="*/ 0 h 23"/>
                <a:gd name="T2" fmla="*/ 19 w 24"/>
                <a:gd name="T3" fmla="*/ 0 h 23"/>
                <a:gd name="T4" fmla="*/ 21 w 24"/>
                <a:gd name="T5" fmla="*/ 2 h 23"/>
                <a:gd name="T6" fmla="*/ 22 w 24"/>
                <a:gd name="T7" fmla="*/ 4 h 23"/>
                <a:gd name="T8" fmla="*/ 24 w 24"/>
                <a:gd name="T9" fmla="*/ 7 h 23"/>
                <a:gd name="T10" fmla="*/ 24 w 24"/>
                <a:gd name="T11" fmla="*/ 10 h 23"/>
                <a:gd name="T12" fmla="*/ 24 w 24"/>
                <a:gd name="T13" fmla="*/ 10 h 23"/>
                <a:gd name="T14" fmla="*/ 23 w 24"/>
                <a:gd name="T15" fmla="*/ 15 h 23"/>
                <a:gd name="T16" fmla="*/ 20 w 24"/>
                <a:gd name="T17" fmla="*/ 19 h 23"/>
                <a:gd name="T18" fmla="*/ 17 w 24"/>
                <a:gd name="T19" fmla="*/ 22 h 23"/>
                <a:gd name="T20" fmla="*/ 12 w 24"/>
                <a:gd name="T21" fmla="*/ 23 h 23"/>
                <a:gd name="T22" fmla="*/ 12 w 24"/>
                <a:gd name="T23" fmla="*/ 23 h 23"/>
                <a:gd name="T24" fmla="*/ 7 w 24"/>
                <a:gd name="T25" fmla="*/ 22 h 23"/>
                <a:gd name="T26" fmla="*/ 4 w 24"/>
                <a:gd name="T27" fmla="*/ 19 h 23"/>
                <a:gd name="T28" fmla="*/ 1 w 24"/>
                <a:gd name="T29" fmla="*/ 15 h 23"/>
                <a:gd name="T30" fmla="*/ 0 w 24"/>
                <a:gd name="T31" fmla="*/ 10 h 23"/>
                <a:gd name="T32" fmla="*/ 0 w 24"/>
                <a:gd name="T33" fmla="*/ 10 h 23"/>
                <a:gd name="T34" fmla="*/ 1 w 24"/>
                <a:gd name="T35" fmla="*/ 5 h 23"/>
                <a:gd name="T36" fmla="*/ 3 w 24"/>
                <a:gd name="T3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19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5"/>
                  </a:lnTo>
                  <a:lnTo>
                    <a:pt x="20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0" name="Freeform 427"/>
            <p:cNvSpPr>
              <a:spLocks/>
            </p:cNvSpPr>
            <p:nvPr/>
          </p:nvSpPr>
          <p:spPr bwMode="auto">
            <a:xfrm>
              <a:off x="2922588" y="3073400"/>
              <a:ext cx="249238" cy="269875"/>
            </a:xfrm>
            <a:custGeom>
              <a:avLst/>
              <a:gdLst>
                <a:gd name="T0" fmla="*/ 23 w 157"/>
                <a:gd name="T1" fmla="*/ 0 h 170"/>
                <a:gd name="T2" fmla="*/ 0 w 157"/>
                <a:gd name="T3" fmla="*/ 0 h 170"/>
                <a:gd name="T4" fmla="*/ 7 w 157"/>
                <a:gd name="T5" fmla="*/ 85 h 170"/>
                <a:gd name="T6" fmla="*/ 0 w 157"/>
                <a:gd name="T7" fmla="*/ 170 h 170"/>
                <a:gd name="T8" fmla="*/ 157 w 157"/>
                <a:gd name="T9" fmla="*/ 170 h 170"/>
                <a:gd name="T10" fmla="*/ 150 w 157"/>
                <a:gd name="T11" fmla="*/ 85 h 170"/>
                <a:gd name="T12" fmla="*/ 157 w 157"/>
                <a:gd name="T13" fmla="*/ 0 h 170"/>
                <a:gd name="T14" fmla="*/ 134 w 15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70">
                  <a:moveTo>
                    <a:pt x="23" y="0"/>
                  </a:moveTo>
                  <a:lnTo>
                    <a:pt x="0" y="0"/>
                  </a:lnTo>
                  <a:lnTo>
                    <a:pt x="7" y="85"/>
                  </a:lnTo>
                  <a:lnTo>
                    <a:pt x="0" y="170"/>
                  </a:lnTo>
                  <a:lnTo>
                    <a:pt x="157" y="170"/>
                  </a:lnTo>
                  <a:lnTo>
                    <a:pt x="150" y="85"/>
                  </a:lnTo>
                  <a:lnTo>
                    <a:pt x="157" y="0"/>
                  </a:lnTo>
                  <a:lnTo>
                    <a:pt x="134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1" name="Line 428"/>
            <p:cNvSpPr>
              <a:spLocks noChangeShapeType="1"/>
            </p:cNvSpPr>
            <p:nvPr/>
          </p:nvSpPr>
          <p:spPr bwMode="auto">
            <a:xfrm>
              <a:off x="3122613" y="3109913"/>
              <a:ext cx="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2" name="Freeform 429"/>
            <p:cNvSpPr>
              <a:spLocks/>
            </p:cNvSpPr>
            <p:nvPr/>
          </p:nvSpPr>
          <p:spPr bwMode="auto">
            <a:xfrm>
              <a:off x="2963863" y="2979738"/>
              <a:ext cx="165100" cy="123825"/>
            </a:xfrm>
            <a:custGeom>
              <a:avLst/>
              <a:gdLst>
                <a:gd name="T0" fmla="*/ 0 w 104"/>
                <a:gd name="T1" fmla="*/ 78 h 78"/>
                <a:gd name="T2" fmla="*/ 0 w 104"/>
                <a:gd name="T3" fmla="*/ 78 h 78"/>
                <a:gd name="T4" fmla="*/ 3 w 104"/>
                <a:gd name="T5" fmla="*/ 62 h 78"/>
                <a:gd name="T6" fmla="*/ 7 w 104"/>
                <a:gd name="T7" fmla="*/ 46 h 78"/>
                <a:gd name="T8" fmla="*/ 13 w 104"/>
                <a:gd name="T9" fmla="*/ 33 h 78"/>
                <a:gd name="T10" fmla="*/ 19 w 104"/>
                <a:gd name="T11" fmla="*/ 22 h 78"/>
                <a:gd name="T12" fmla="*/ 26 w 104"/>
                <a:gd name="T13" fmla="*/ 13 h 78"/>
                <a:gd name="T14" fmla="*/ 34 w 104"/>
                <a:gd name="T15" fmla="*/ 5 h 78"/>
                <a:gd name="T16" fmla="*/ 38 w 104"/>
                <a:gd name="T17" fmla="*/ 3 h 78"/>
                <a:gd name="T18" fmla="*/ 43 w 104"/>
                <a:gd name="T19" fmla="*/ 1 h 78"/>
                <a:gd name="T20" fmla="*/ 48 w 104"/>
                <a:gd name="T21" fmla="*/ 0 h 78"/>
                <a:gd name="T22" fmla="*/ 53 w 104"/>
                <a:gd name="T23" fmla="*/ 0 h 78"/>
                <a:gd name="T24" fmla="*/ 53 w 104"/>
                <a:gd name="T25" fmla="*/ 0 h 78"/>
                <a:gd name="T26" fmla="*/ 57 w 104"/>
                <a:gd name="T27" fmla="*/ 0 h 78"/>
                <a:gd name="T28" fmla="*/ 62 w 104"/>
                <a:gd name="T29" fmla="*/ 1 h 78"/>
                <a:gd name="T30" fmla="*/ 66 w 104"/>
                <a:gd name="T31" fmla="*/ 3 h 78"/>
                <a:gd name="T32" fmla="*/ 70 w 104"/>
                <a:gd name="T33" fmla="*/ 5 h 78"/>
                <a:gd name="T34" fmla="*/ 78 w 104"/>
                <a:gd name="T35" fmla="*/ 13 h 78"/>
                <a:gd name="T36" fmla="*/ 86 w 104"/>
                <a:gd name="T37" fmla="*/ 22 h 78"/>
                <a:gd name="T38" fmla="*/ 92 w 104"/>
                <a:gd name="T39" fmla="*/ 33 h 78"/>
                <a:gd name="T40" fmla="*/ 98 w 104"/>
                <a:gd name="T41" fmla="*/ 46 h 78"/>
                <a:gd name="T42" fmla="*/ 101 w 104"/>
                <a:gd name="T43" fmla="*/ 62 h 78"/>
                <a:gd name="T44" fmla="*/ 104 w 104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78">
                  <a:moveTo>
                    <a:pt x="0" y="78"/>
                  </a:moveTo>
                  <a:lnTo>
                    <a:pt x="0" y="78"/>
                  </a:lnTo>
                  <a:lnTo>
                    <a:pt x="3" y="62"/>
                  </a:lnTo>
                  <a:lnTo>
                    <a:pt x="7" y="46"/>
                  </a:lnTo>
                  <a:lnTo>
                    <a:pt x="13" y="33"/>
                  </a:lnTo>
                  <a:lnTo>
                    <a:pt x="19" y="22"/>
                  </a:lnTo>
                  <a:lnTo>
                    <a:pt x="26" y="13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70" y="5"/>
                  </a:lnTo>
                  <a:lnTo>
                    <a:pt x="78" y="13"/>
                  </a:lnTo>
                  <a:lnTo>
                    <a:pt x="86" y="22"/>
                  </a:lnTo>
                  <a:lnTo>
                    <a:pt x="92" y="33"/>
                  </a:lnTo>
                  <a:lnTo>
                    <a:pt x="98" y="46"/>
                  </a:lnTo>
                  <a:lnTo>
                    <a:pt x="101" y="62"/>
                  </a:lnTo>
                  <a:lnTo>
                    <a:pt x="104" y="7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3" name="Freeform 430"/>
            <p:cNvSpPr>
              <a:spLocks/>
            </p:cNvSpPr>
            <p:nvPr/>
          </p:nvSpPr>
          <p:spPr bwMode="auto">
            <a:xfrm>
              <a:off x="2422526" y="3035300"/>
              <a:ext cx="255588" cy="163513"/>
            </a:xfrm>
            <a:custGeom>
              <a:avLst/>
              <a:gdLst>
                <a:gd name="T0" fmla="*/ 18 w 161"/>
                <a:gd name="T1" fmla="*/ 103 h 103"/>
                <a:gd name="T2" fmla="*/ 149 w 161"/>
                <a:gd name="T3" fmla="*/ 103 h 103"/>
                <a:gd name="T4" fmla="*/ 161 w 161"/>
                <a:gd name="T5" fmla="*/ 9 h 103"/>
                <a:gd name="T6" fmla="*/ 161 w 161"/>
                <a:gd name="T7" fmla="*/ 9 h 103"/>
                <a:gd name="T8" fmla="*/ 0 w 161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03">
                  <a:moveTo>
                    <a:pt x="18" y="103"/>
                  </a:moveTo>
                  <a:lnTo>
                    <a:pt x="149" y="103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4" name="Freeform 431"/>
            <p:cNvSpPr>
              <a:spLocks/>
            </p:cNvSpPr>
            <p:nvPr/>
          </p:nvSpPr>
          <p:spPr bwMode="auto">
            <a:xfrm>
              <a:off x="2459038" y="3133725"/>
              <a:ext cx="185738" cy="25400"/>
            </a:xfrm>
            <a:custGeom>
              <a:avLst/>
              <a:gdLst>
                <a:gd name="T0" fmla="*/ 108 w 117"/>
                <a:gd name="T1" fmla="*/ 16 h 16"/>
                <a:gd name="T2" fmla="*/ 9 w 117"/>
                <a:gd name="T3" fmla="*/ 16 h 16"/>
                <a:gd name="T4" fmla="*/ 9 w 117"/>
                <a:gd name="T5" fmla="*/ 16 h 16"/>
                <a:gd name="T6" fmla="*/ 6 w 117"/>
                <a:gd name="T7" fmla="*/ 15 h 16"/>
                <a:gd name="T8" fmla="*/ 2 w 117"/>
                <a:gd name="T9" fmla="*/ 14 h 16"/>
                <a:gd name="T10" fmla="*/ 1 w 117"/>
                <a:gd name="T11" fmla="*/ 11 h 16"/>
                <a:gd name="T12" fmla="*/ 0 w 117"/>
                <a:gd name="T13" fmla="*/ 8 h 16"/>
                <a:gd name="T14" fmla="*/ 0 w 117"/>
                <a:gd name="T15" fmla="*/ 8 h 16"/>
                <a:gd name="T16" fmla="*/ 1 w 117"/>
                <a:gd name="T17" fmla="*/ 5 h 16"/>
                <a:gd name="T18" fmla="*/ 2 w 117"/>
                <a:gd name="T19" fmla="*/ 3 h 16"/>
                <a:gd name="T20" fmla="*/ 6 w 117"/>
                <a:gd name="T21" fmla="*/ 1 h 16"/>
                <a:gd name="T22" fmla="*/ 9 w 117"/>
                <a:gd name="T23" fmla="*/ 0 h 16"/>
                <a:gd name="T24" fmla="*/ 108 w 117"/>
                <a:gd name="T25" fmla="*/ 0 h 16"/>
                <a:gd name="T26" fmla="*/ 108 w 117"/>
                <a:gd name="T27" fmla="*/ 0 h 16"/>
                <a:gd name="T28" fmla="*/ 111 w 117"/>
                <a:gd name="T29" fmla="*/ 1 h 16"/>
                <a:gd name="T30" fmla="*/ 115 w 117"/>
                <a:gd name="T31" fmla="*/ 3 h 16"/>
                <a:gd name="T32" fmla="*/ 116 w 117"/>
                <a:gd name="T33" fmla="*/ 5 h 16"/>
                <a:gd name="T34" fmla="*/ 117 w 117"/>
                <a:gd name="T35" fmla="*/ 8 h 16"/>
                <a:gd name="T36" fmla="*/ 117 w 117"/>
                <a:gd name="T37" fmla="*/ 8 h 16"/>
                <a:gd name="T38" fmla="*/ 116 w 117"/>
                <a:gd name="T39" fmla="*/ 11 h 16"/>
                <a:gd name="T40" fmla="*/ 115 w 117"/>
                <a:gd name="T41" fmla="*/ 14 h 16"/>
                <a:gd name="T42" fmla="*/ 111 w 117"/>
                <a:gd name="T43" fmla="*/ 15 h 16"/>
                <a:gd name="T44" fmla="*/ 108 w 117"/>
                <a:gd name="T45" fmla="*/ 16 h 16"/>
                <a:gd name="T46" fmla="*/ 108 w 117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6">
                  <a:moveTo>
                    <a:pt x="108" y="16"/>
                  </a:moveTo>
                  <a:lnTo>
                    <a:pt x="9" y="16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1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7" y="8"/>
                  </a:lnTo>
                  <a:lnTo>
                    <a:pt x="117" y="8"/>
                  </a:lnTo>
                  <a:lnTo>
                    <a:pt x="116" y="11"/>
                  </a:lnTo>
                  <a:lnTo>
                    <a:pt x="115" y="14"/>
                  </a:lnTo>
                  <a:lnTo>
                    <a:pt x="111" y="15"/>
                  </a:lnTo>
                  <a:lnTo>
                    <a:pt x="108" y="16"/>
                  </a:lnTo>
                  <a:lnTo>
                    <a:pt x="108" y="1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5" name="Freeform 432"/>
            <p:cNvSpPr>
              <a:spLocks/>
            </p:cNvSpPr>
            <p:nvPr/>
          </p:nvSpPr>
          <p:spPr bwMode="auto">
            <a:xfrm>
              <a:off x="2452688" y="3081338"/>
              <a:ext cx="198438" cy="23813"/>
            </a:xfrm>
            <a:custGeom>
              <a:avLst/>
              <a:gdLst>
                <a:gd name="T0" fmla="*/ 117 w 125"/>
                <a:gd name="T1" fmla="*/ 15 h 15"/>
                <a:gd name="T2" fmla="*/ 9 w 125"/>
                <a:gd name="T3" fmla="*/ 15 h 15"/>
                <a:gd name="T4" fmla="*/ 9 w 125"/>
                <a:gd name="T5" fmla="*/ 15 h 15"/>
                <a:gd name="T6" fmla="*/ 5 w 125"/>
                <a:gd name="T7" fmla="*/ 14 h 15"/>
                <a:gd name="T8" fmla="*/ 2 w 125"/>
                <a:gd name="T9" fmla="*/ 13 h 15"/>
                <a:gd name="T10" fmla="*/ 1 w 125"/>
                <a:gd name="T11" fmla="*/ 10 h 15"/>
                <a:gd name="T12" fmla="*/ 0 w 125"/>
                <a:gd name="T13" fmla="*/ 7 h 15"/>
                <a:gd name="T14" fmla="*/ 0 w 125"/>
                <a:gd name="T15" fmla="*/ 7 h 15"/>
                <a:gd name="T16" fmla="*/ 1 w 125"/>
                <a:gd name="T17" fmla="*/ 4 h 15"/>
                <a:gd name="T18" fmla="*/ 2 w 125"/>
                <a:gd name="T19" fmla="*/ 2 h 15"/>
                <a:gd name="T20" fmla="*/ 5 w 125"/>
                <a:gd name="T21" fmla="*/ 0 h 15"/>
                <a:gd name="T22" fmla="*/ 9 w 125"/>
                <a:gd name="T23" fmla="*/ 0 h 15"/>
                <a:gd name="T24" fmla="*/ 117 w 125"/>
                <a:gd name="T25" fmla="*/ 0 h 15"/>
                <a:gd name="T26" fmla="*/ 117 w 125"/>
                <a:gd name="T27" fmla="*/ 0 h 15"/>
                <a:gd name="T28" fmla="*/ 120 w 125"/>
                <a:gd name="T29" fmla="*/ 0 h 15"/>
                <a:gd name="T30" fmla="*/ 123 w 125"/>
                <a:gd name="T31" fmla="*/ 2 h 15"/>
                <a:gd name="T32" fmla="*/ 124 w 125"/>
                <a:gd name="T33" fmla="*/ 4 h 15"/>
                <a:gd name="T34" fmla="*/ 125 w 125"/>
                <a:gd name="T35" fmla="*/ 7 h 15"/>
                <a:gd name="T36" fmla="*/ 125 w 125"/>
                <a:gd name="T37" fmla="*/ 7 h 15"/>
                <a:gd name="T38" fmla="*/ 124 w 125"/>
                <a:gd name="T39" fmla="*/ 10 h 15"/>
                <a:gd name="T40" fmla="*/ 123 w 125"/>
                <a:gd name="T41" fmla="*/ 13 h 15"/>
                <a:gd name="T42" fmla="*/ 120 w 125"/>
                <a:gd name="T43" fmla="*/ 14 h 15"/>
                <a:gd name="T44" fmla="*/ 117 w 125"/>
                <a:gd name="T45" fmla="*/ 15 h 15"/>
                <a:gd name="T46" fmla="*/ 117 w 125"/>
                <a:gd name="T4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15">
                  <a:moveTo>
                    <a:pt x="117" y="15"/>
                  </a:moveTo>
                  <a:lnTo>
                    <a:pt x="9" y="15"/>
                  </a:lnTo>
                  <a:lnTo>
                    <a:pt x="9" y="15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2"/>
                  </a:lnTo>
                  <a:lnTo>
                    <a:pt x="124" y="4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4" y="10"/>
                  </a:lnTo>
                  <a:lnTo>
                    <a:pt x="123" y="13"/>
                  </a:lnTo>
                  <a:lnTo>
                    <a:pt x="120" y="14"/>
                  </a:lnTo>
                  <a:lnTo>
                    <a:pt x="117" y="15"/>
                  </a:lnTo>
                  <a:lnTo>
                    <a:pt x="117" y="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6" name="Freeform 433"/>
            <p:cNvSpPr>
              <a:spLocks noEditPoints="1"/>
            </p:cNvSpPr>
            <p:nvPr/>
          </p:nvSpPr>
          <p:spPr bwMode="auto">
            <a:xfrm>
              <a:off x="2439988" y="3263900"/>
              <a:ext cx="68263" cy="68263"/>
            </a:xfrm>
            <a:custGeom>
              <a:avLst/>
              <a:gdLst>
                <a:gd name="T0" fmla="*/ 22 w 43"/>
                <a:gd name="T1" fmla="*/ 0 h 43"/>
                <a:gd name="T2" fmla="*/ 22 w 43"/>
                <a:gd name="T3" fmla="*/ 0 h 43"/>
                <a:gd name="T4" fmla="*/ 18 w 43"/>
                <a:gd name="T5" fmla="*/ 0 h 43"/>
                <a:gd name="T6" fmla="*/ 13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3 w 43"/>
                <a:gd name="T33" fmla="*/ 41 h 43"/>
                <a:gd name="T34" fmla="*/ 18 w 43"/>
                <a:gd name="T35" fmla="*/ 43 h 43"/>
                <a:gd name="T36" fmla="*/ 22 w 43"/>
                <a:gd name="T37" fmla="*/ 43 h 43"/>
                <a:gd name="T38" fmla="*/ 22 w 43"/>
                <a:gd name="T39" fmla="*/ 43 h 43"/>
                <a:gd name="T40" fmla="*/ 26 w 43"/>
                <a:gd name="T41" fmla="*/ 43 h 43"/>
                <a:gd name="T42" fmla="*/ 30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3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3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30 w 43"/>
                <a:gd name="T69" fmla="*/ 1 h 43"/>
                <a:gd name="T70" fmla="*/ 26 w 43"/>
                <a:gd name="T71" fmla="*/ 0 h 43"/>
                <a:gd name="T72" fmla="*/ 22 w 43"/>
                <a:gd name="T73" fmla="*/ 0 h 43"/>
                <a:gd name="T74" fmla="*/ 22 w 43"/>
                <a:gd name="T75" fmla="*/ 0 h 43"/>
                <a:gd name="T76" fmla="*/ 22 w 43"/>
                <a:gd name="T77" fmla="*/ 28 h 43"/>
                <a:gd name="T78" fmla="*/ 22 w 43"/>
                <a:gd name="T79" fmla="*/ 28 h 43"/>
                <a:gd name="T80" fmla="*/ 19 w 43"/>
                <a:gd name="T81" fmla="*/ 28 h 43"/>
                <a:gd name="T82" fmla="*/ 17 w 43"/>
                <a:gd name="T83" fmla="*/ 26 h 43"/>
                <a:gd name="T84" fmla="*/ 15 w 43"/>
                <a:gd name="T85" fmla="*/ 24 h 43"/>
                <a:gd name="T86" fmla="*/ 15 w 43"/>
                <a:gd name="T87" fmla="*/ 22 h 43"/>
                <a:gd name="T88" fmla="*/ 15 w 43"/>
                <a:gd name="T89" fmla="*/ 22 h 43"/>
                <a:gd name="T90" fmla="*/ 15 w 43"/>
                <a:gd name="T91" fmla="*/ 19 h 43"/>
                <a:gd name="T92" fmla="*/ 17 w 43"/>
                <a:gd name="T93" fmla="*/ 17 h 43"/>
                <a:gd name="T94" fmla="*/ 19 w 43"/>
                <a:gd name="T95" fmla="*/ 16 h 43"/>
                <a:gd name="T96" fmla="*/ 22 w 43"/>
                <a:gd name="T97" fmla="*/ 16 h 43"/>
                <a:gd name="T98" fmla="*/ 22 w 43"/>
                <a:gd name="T99" fmla="*/ 16 h 43"/>
                <a:gd name="T100" fmla="*/ 24 w 43"/>
                <a:gd name="T101" fmla="*/ 16 h 43"/>
                <a:gd name="T102" fmla="*/ 26 w 43"/>
                <a:gd name="T103" fmla="*/ 17 h 43"/>
                <a:gd name="T104" fmla="*/ 28 w 43"/>
                <a:gd name="T105" fmla="*/ 19 h 43"/>
                <a:gd name="T106" fmla="*/ 28 w 43"/>
                <a:gd name="T107" fmla="*/ 22 h 43"/>
                <a:gd name="T108" fmla="*/ 28 w 43"/>
                <a:gd name="T109" fmla="*/ 22 h 43"/>
                <a:gd name="T110" fmla="*/ 28 w 43"/>
                <a:gd name="T111" fmla="*/ 24 h 43"/>
                <a:gd name="T112" fmla="*/ 26 w 43"/>
                <a:gd name="T113" fmla="*/ 26 h 43"/>
                <a:gd name="T114" fmla="*/ 24 w 43"/>
                <a:gd name="T115" fmla="*/ 28 h 43"/>
                <a:gd name="T116" fmla="*/ 22 w 43"/>
                <a:gd name="T117" fmla="*/ 28 h 43"/>
                <a:gd name="T118" fmla="*/ 22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8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6" y="43"/>
                  </a:lnTo>
                  <a:lnTo>
                    <a:pt x="30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2" y="28"/>
                  </a:moveTo>
                  <a:lnTo>
                    <a:pt x="22" y="28"/>
                  </a:lnTo>
                  <a:lnTo>
                    <a:pt x="19" y="28"/>
                  </a:lnTo>
                  <a:lnTo>
                    <a:pt x="17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7" name="Freeform 434"/>
            <p:cNvSpPr>
              <a:spLocks noEditPoints="1"/>
            </p:cNvSpPr>
            <p:nvPr/>
          </p:nvSpPr>
          <p:spPr bwMode="auto">
            <a:xfrm>
              <a:off x="2586038" y="3263900"/>
              <a:ext cx="68263" cy="68263"/>
            </a:xfrm>
            <a:custGeom>
              <a:avLst/>
              <a:gdLst>
                <a:gd name="T0" fmla="*/ 21 w 43"/>
                <a:gd name="T1" fmla="*/ 0 h 43"/>
                <a:gd name="T2" fmla="*/ 21 w 43"/>
                <a:gd name="T3" fmla="*/ 0 h 43"/>
                <a:gd name="T4" fmla="*/ 16 w 43"/>
                <a:gd name="T5" fmla="*/ 0 h 43"/>
                <a:gd name="T6" fmla="*/ 12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2 w 43"/>
                <a:gd name="T33" fmla="*/ 41 h 43"/>
                <a:gd name="T34" fmla="*/ 16 w 43"/>
                <a:gd name="T35" fmla="*/ 43 h 43"/>
                <a:gd name="T36" fmla="*/ 21 w 43"/>
                <a:gd name="T37" fmla="*/ 43 h 43"/>
                <a:gd name="T38" fmla="*/ 21 w 43"/>
                <a:gd name="T39" fmla="*/ 43 h 43"/>
                <a:gd name="T40" fmla="*/ 25 w 43"/>
                <a:gd name="T41" fmla="*/ 43 h 43"/>
                <a:gd name="T42" fmla="*/ 29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2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2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29 w 43"/>
                <a:gd name="T69" fmla="*/ 1 h 43"/>
                <a:gd name="T70" fmla="*/ 25 w 43"/>
                <a:gd name="T71" fmla="*/ 0 h 43"/>
                <a:gd name="T72" fmla="*/ 21 w 43"/>
                <a:gd name="T73" fmla="*/ 0 h 43"/>
                <a:gd name="T74" fmla="*/ 21 w 43"/>
                <a:gd name="T75" fmla="*/ 0 h 43"/>
                <a:gd name="T76" fmla="*/ 21 w 43"/>
                <a:gd name="T77" fmla="*/ 28 h 43"/>
                <a:gd name="T78" fmla="*/ 21 w 43"/>
                <a:gd name="T79" fmla="*/ 28 h 43"/>
                <a:gd name="T80" fmla="*/ 18 w 43"/>
                <a:gd name="T81" fmla="*/ 28 h 43"/>
                <a:gd name="T82" fmla="*/ 16 w 43"/>
                <a:gd name="T83" fmla="*/ 26 h 43"/>
                <a:gd name="T84" fmla="*/ 15 w 43"/>
                <a:gd name="T85" fmla="*/ 24 h 43"/>
                <a:gd name="T86" fmla="*/ 14 w 43"/>
                <a:gd name="T87" fmla="*/ 22 h 43"/>
                <a:gd name="T88" fmla="*/ 14 w 43"/>
                <a:gd name="T89" fmla="*/ 22 h 43"/>
                <a:gd name="T90" fmla="*/ 15 w 43"/>
                <a:gd name="T91" fmla="*/ 19 h 43"/>
                <a:gd name="T92" fmla="*/ 16 w 43"/>
                <a:gd name="T93" fmla="*/ 17 h 43"/>
                <a:gd name="T94" fmla="*/ 18 w 43"/>
                <a:gd name="T95" fmla="*/ 16 h 43"/>
                <a:gd name="T96" fmla="*/ 21 w 43"/>
                <a:gd name="T97" fmla="*/ 16 h 43"/>
                <a:gd name="T98" fmla="*/ 21 w 43"/>
                <a:gd name="T99" fmla="*/ 16 h 43"/>
                <a:gd name="T100" fmla="*/ 23 w 43"/>
                <a:gd name="T101" fmla="*/ 16 h 43"/>
                <a:gd name="T102" fmla="*/ 25 w 43"/>
                <a:gd name="T103" fmla="*/ 17 h 43"/>
                <a:gd name="T104" fmla="*/ 26 w 43"/>
                <a:gd name="T105" fmla="*/ 19 h 43"/>
                <a:gd name="T106" fmla="*/ 27 w 43"/>
                <a:gd name="T107" fmla="*/ 22 h 43"/>
                <a:gd name="T108" fmla="*/ 27 w 43"/>
                <a:gd name="T109" fmla="*/ 22 h 43"/>
                <a:gd name="T110" fmla="*/ 26 w 43"/>
                <a:gd name="T111" fmla="*/ 24 h 43"/>
                <a:gd name="T112" fmla="*/ 25 w 43"/>
                <a:gd name="T113" fmla="*/ 26 h 43"/>
                <a:gd name="T114" fmla="*/ 23 w 43"/>
                <a:gd name="T115" fmla="*/ 28 h 43"/>
                <a:gd name="T116" fmla="*/ 21 w 43"/>
                <a:gd name="T117" fmla="*/ 28 h 43"/>
                <a:gd name="T118" fmla="*/ 21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6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9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2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5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8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8" name="Freeform 435"/>
            <p:cNvSpPr>
              <a:spLocks/>
            </p:cNvSpPr>
            <p:nvPr/>
          </p:nvSpPr>
          <p:spPr bwMode="auto">
            <a:xfrm>
              <a:off x="2320926" y="3005138"/>
              <a:ext cx="38100" cy="3651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4 w 24"/>
                <a:gd name="T5" fmla="*/ 16 h 23"/>
                <a:gd name="T6" fmla="*/ 21 w 24"/>
                <a:gd name="T7" fmla="*/ 20 h 23"/>
                <a:gd name="T8" fmla="*/ 16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20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7 h 23"/>
                <a:gd name="T26" fmla="*/ 4 w 24"/>
                <a:gd name="T27" fmla="*/ 4 h 23"/>
                <a:gd name="T28" fmla="*/ 7 w 24"/>
                <a:gd name="T29" fmla="*/ 1 h 23"/>
                <a:gd name="T30" fmla="*/ 12 w 24"/>
                <a:gd name="T31" fmla="*/ 0 h 23"/>
                <a:gd name="T32" fmla="*/ 12 w 24"/>
                <a:gd name="T33" fmla="*/ 0 h 23"/>
                <a:gd name="T34" fmla="*/ 16 w 24"/>
                <a:gd name="T35" fmla="*/ 1 h 23"/>
                <a:gd name="T36" fmla="*/ 21 w 24"/>
                <a:gd name="T37" fmla="*/ 4 h 23"/>
                <a:gd name="T38" fmla="*/ 24 w 24"/>
                <a:gd name="T39" fmla="*/ 7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9" name="Freeform 436"/>
            <p:cNvSpPr>
              <a:spLocks/>
            </p:cNvSpPr>
            <p:nvPr/>
          </p:nvSpPr>
          <p:spPr bwMode="auto">
            <a:xfrm>
              <a:off x="2354263" y="3028950"/>
              <a:ext cx="285750" cy="222250"/>
            </a:xfrm>
            <a:custGeom>
              <a:avLst/>
              <a:gdLst>
                <a:gd name="T0" fmla="*/ 180 w 180"/>
                <a:gd name="T1" fmla="*/ 140 h 140"/>
                <a:gd name="T2" fmla="*/ 47 w 180"/>
                <a:gd name="T3" fmla="*/ 140 h 140"/>
                <a:gd name="T4" fmla="*/ 22 w 180"/>
                <a:gd name="T5" fmla="*/ 4 h 140"/>
                <a:gd name="T6" fmla="*/ 0 w 180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40">
                  <a:moveTo>
                    <a:pt x="180" y="140"/>
                  </a:moveTo>
                  <a:lnTo>
                    <a:pt x="47" y="140"/>
                  </a:lnTo>
                  <a:lnTo>
                    <a:pt x="22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0" name="Freeform 437"/>
            <p:cNvSpPr>
              <a:spLocks/>
            </p:cNvSpPr>
            <p:nvPr/>
          </p:nvSpPr>
          <p:spPr bwMode="auto">
            <a:xfrm>
              <a:off x="3455988" y="3033713"/>
              <a:ext cx="125413" cy="127000"/>
            </a:xfrm>
            <a:custGeom>
              <a:avLst/>
              <a:gdLst>
                <a:gd name="T0" fmla="*/ 59 w 79"/>
                <a:gd name="T1" fmla="*/ 80 h 80"/>
                <a:gd name="T2" fmla="*/ 59 w 79"/>
                <a:gd name="T3" fmla="*/ 60 h 80"/>
                <a:gd name="T4" fmla="*/ 71 w 79"/>
                <a:gd name="T5" fmla="*/ 63 h 80"/>
                <a:gd name="T6" fmla="*/ 71 w 79"/>
                <a:gd name="T7" fmla="*/ 63 h 80"/>
                <a:gd name="T8" fmla="*/ 75 w 79"/>
                <a:gd name="T9" fmla="*/ 63 h 80"/>
                <a:gd name="T10" fmla="*/ 78 w 79"/>
                <a:gd name="T11" fmla="*/ 62 h 80"/>
                <a:gd name="T12" fmla="*/ 79 w 79"/>
                <a:gd name="T13" fmla="*/ 61 h 80"/>
                <a:gd name="T14" fmla="*/ 79 w 79"/>
                <a:gd name="T15" fmla="*/ 59 h 80"/>
                <a:gd name="T16" fmla="*/ 77 w 79"/>
                <a:gd name="T17" fmla="*/ 55 h 80"/>
                <a:gd name="T18" fmla="*/ 77 w 79"/>
                <a:gd name="T19" fmla="*/ 55 h 80"/>
                <a:gd name="T20" fmla="*/ 39 w 79"/>
                <a:gd name="T21" fmla="*/ 0 h 80"/>
                <a:gd name="T22" fmla="*/ 39 w 79"/>
                <a:gd name="T23" fmla="*/ 0 h 80"/>
                <a:gd name="T24" fmla="*/ 2 w 79"/>
                <a:gd name="T25" fmla="*/ 55 h 80"/>
                <a:gd name="T26" fmla="*/ 2 w 79"/>
                <a:gd name="T27" fmla="*/ 55 h 80"/>
                <a:gd name="T28" fmla="*/ 0 w 79"/>
                <a:gd name="T29" fmla="*/ 59 h 80"/>
                <a:gd name="T30" fmla="*/ 0 w 79"/>
                <a:gd name="T31" fmla="*/ 61 h 80"/>
                <a:gd name="T32" fmla="*/ 1 w 79"/>
                <a:gd name="T33" fmla="*/ 62 h 80"/>
                <a:gd name="T34" fmla="*/ 4 w 79"/>
                <a:gd name="T35" fmla="*/ 63 h 80"/>
                <a:gd name="T36" fmla="*/ 8 w 79"/>
                <a:gd name="T37" fmla="*/ 63 h 80"/>
                <a:gd name="T38" fmla="*/ 18 w 79"/>
                <a:gd name="T39" fmla="*/ 60 h 80"/>
                <a:gd name="T40" fmla="*/ 18 w 79"/>
                <a:gd name="T4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80">
                  <a:moveTo>
                    <a:pt x="59" y="80"/>
                  </a:moveTo>
                  <a:lnTo>
                    <a:pt x="59" y="60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8" y="62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77" y="55"/>
                  </a:lnTo>
                  <a:lnTo>
                    <a:pt x="77" y="5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18" y="60"/>
                  </a:lnTo>
                  <a:lnTo>
                    <a:pt x="18" y="8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1" name="Freeform 438"/>
            <p:cNvSpPr>
              <a:spLocks/>
            </p:cNvSpPr>
            <p:nvPr/>
          </p:nvSpPr>
          <p:spPr bwMode="auto">
            <a:xfrm>
              <a:off x="3359151" y="3281363"/>
              <a:ext cx="153988" cy="163513"/>
            </a:xfrm>
            <a:custGeom>
              <a:avLst/>
              <a:gdLst>
                <a:gd name="T0" fmla="*/ 0 w 97"/>
                <a:gd name="T1" fmla="*/ 0 h 103"/>
                <a:gd name="T2" fmla="*/ 0 w 97"/>
                <a:gd name="T3" fmla="*/ 103 h 103"/>
                <a:gd name="T4" fmla="*/ 97 w 97"/>
                <a:gd name="T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03">
                  <a:moveTo>
                    <a:pt x="0" y="0"/>
                  </a:moveTo>
                  <a:lnTo>
                    <a:pt x="0" y="103"/>
                  </a:lnTo>
                  <a:lnTo>
                    <a:pt x="97" y="10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2" name="Freeform 439"/>
            <p:cNvSpPr>
              <a:spLocks/>
            </p:cNvSpPr>
            <p:nvPr/>
          </p:nvSpPr>
          <p:spPr bwMode="auto">
            <a:xfrm>
              <a:off x="3525838" y="3194050"/>
              <a:ext cx="153988" cy="250825"/>
            </a:xfrm>
            <a:custGeom>
              <a:avLst/>
              <a:gdLst>
                <a:gd name="T0" fmla="*/ 0 w 97"/>
                <a:gd name="T1" fmla="*/ 0 h 158"/>
                <a:gd name="T2" fmla="*/ 0 w 97"/>
                <a:gd name="T3" fmla="*/ 158 h 158"/>
                <a:gd name="T4" fmla="*/ 97 w 97"/>
                <a:gd name="T5" fmla="*/ 158 h 158"/>
                <a:gd name="T6" fmla="*/ 97 w 97"/>
                <a:gd name="T7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58">
                  <a:moveTo>
                    <a:pt x="0" y="0"/>
                  </a:moveTo>
                  <a:lnTo>
                    <a:pt x="0" y="158"/>
                  </a:lnTo>
                  <a:lnTo>
                    <a:pt x="97" y="158"/>
                  </a:lnTo>
                  <a:lnTo>
                    <a:pt x="97" y="5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3" name="Freeform 440"/>
            <p:cNvSpPr>
              <a:spLocks/>
            </p:cNvSpPr>
            <p:nvPr/>
          </p:nvSpPr>
          <p:spPr bwMode="auto">
            <a:xfrm>
              <a:off x="3302001" y="3163888"/>
              <a:ext cx="217488" cy="117475"/>
            </a:xfrm>
            <a:custGeom>
              <a:avLst/>
              <a:gdLst>
                <a:gd name="T0" fmla="*/ 137 w 137"/>
                <a:gd name="T1" fmla="*/ 0 h 74"/>
                <a:gd name="T2" fmla="*/ 97 w 137"/>
                <a:gd name="T3" fmla="*/ 52 h 74"/>
                <a:gd name="T4" fmla="*/ 0 w 137"/>
                <a:gd name="T5" fmla="*/ 74 h 74"/>
                <a:gd name="T6" fmla="*/ 37 w 137"/>
                <a:gd name="T7" fmla="*/ 28 h 74"/>
                <a:gd name="T8" fmla="*/ 137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137" y="0"/>
                  </a:moveTo>
                  <a:lnTo>
                    <a:pt x="97" y="52"/>
                  </a:lnTo>
                  <a:lnTo>
                    <a:pt x="0" y="74"/>
                  </a:lnTo>
                  <a:lnTo>
                    <a:pt x="37" y="28"/>
                  </a:lnTo>
                  <a:lnTo>
                    <a:pt x="137" y="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4" name="Freeform 441"/>
            <p:cNvSpPr>
              <a:spLocks/>
            </p:cNvSpPr>
            <p:nvPr/>
          </p:nvSpPr>
          <p:spPr bwMode="auto">
            <a:xfrm>
              <a:off x="3400426" y="3343275"/>
              <a:ext cx="61913" cy="14288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2 h 9"/>
                <a:gd name="T4" fmla="*/ 0 w 39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2"/>
                  </a:lnTo>
                  <a:lnTo>
                    <a:pt x="0" y="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5" name="Freeform 442"/>
            <p:cNvSpPr>
              <a:spLocks/>
            </p:cNvSpPr>
            <p:nvPr/>
          </p:nvSpPr>
          <p:spPr bwMode="auto">
            <a:xfrm>
              <a:off x="3400426" y="3303588"/>
              <a:ext cx="80963" cy="19050"/>
            </a:xfrm>
            <a:custGeom>
              <a:avLst/>
              <a:gdLst>
                <a:gd name="T0" fmla="*/ 51 w 51"/>
                <a:gd name="T1" fmla="*/ 0 h 12"/>
                <a:gd name="T2" fmla="*/ 0 w 51"/>
                <a:gd name="T3" fmla="*/ 5 h 12"/>
                <a:gd name="T4" fmla="*/ 0 w 51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12">
                  <a:moveTo>
                    <a:pt x="51" y="0"/>
                  </a:moveTo>
                  <a:lnTo>
                    <a:pt x="0" y="5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6" name="Freeform 443"/>
            <p:cNvSpPr>
              <a:spLocks/>
            </p:cNvSpPr>
            <p:nvPr/>
          </p:nvSpPr>
          <p:spPr bwMode="auto">
            <a:xfrm>
              <a:off x="3519488" y="3163888"/>
              <a:ext cx="217488" cy="117475"/>
            </a:xfrm>
            <a:custGeom>
              <a:avLst/>
              <a:gdLst>
                <a:gd name="T0" fmla="*/ 0 w 137"/>
                <a:gd name="T1" fmla="*/ 0 h 74"/>
                <a:gd name="T2" fmla="*/ 39 w 137"/>
                <a:gd name="T3" fmla="*/ 52 h 74"/>
                <a:gd name="T4" fmla="*/ 137 w 137"/>
                <a:gd name="T5" fmla="*/ 74 h 74"/>
                <a:gd name="T6" fmla="*/ 99 w 137"/>
                <a:gd name="T7" fmla="*/ 28 h 74"/>
                <a:gd name="T8" fmla="*/ 0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0" y="0"/>
                  </a:moveTo>
                  <a:lnTo>
                    <a:pt x="39" y="52"/>
                  </a:lnTo>
                  <a:lnTo>
                    <a:pt x="137" y="74"/>
                  </a:lnTo>
                  <a:lnTo>
                    <a:pt x="99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7" name="Freeform 444"/>
            <p:cNvSpPr>
              <a:spLocks/>
            </p:cNvSpPr>
            <p:nvPr/>
          </p:nvSpPr>
          <p:spPr bwMode="auto">
            <a:xfrm>
              <a:off x="3844926" y="1873250"/>
              <a:ext cx="152400" cy="279400"/>
            </a:xfrm>
            <a:custGeom>
              <a:avLst/>
              <a:gdLst>
                <a:gd name="T0" fmla="*/ 0 w 96"/>
                <a:gd name="T1" fmla="*/ 0 h 176"/>
                <a:gd name="T2" fmla="*/ 0 w 96"/>
                <a:gd name="T3" fmla="*/ 176 h 176"/>
                <a:gd name="T4" fmla="*/ 90 w 96"/>
                <a:gd name="T5" fmla="*/ 176 h 176"/>
                <a:gd name="T6" fmla="*/ 90 w 96"/>
                <a:gd name="T7" fmla="*/ 79 h 176"/>
                <a:gd name="T8" fmla="*/ 96 w 96"/>
                <a:gd name="T9" fmla="*/ 73 h 176"/>
                <a:gd name="T10" fmla="*/ 96 w 96"/>
                <a:gd name="T11" fmla="*/ 27 h 176"/>
                <a:gd name="T12" fmla="*/ 0 w 9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76">
                  <a:moveTo>
                    <a:pt x="0" y="0"/>
                  </a:moveTo>
                  <a:lnTo>
                    <a:pt x="0" y="176"/>
                  </a:lnTo>
                  <a:lnTo>
                    <a:pt x="90" y="176"/>
                  </a:lnTo>
                  <a:lnTo>
                    <a:pt x="90" y="79"/>
                  </a:lnTo>
                  <a:lnTo>
                    <a:pt x="96" y="73"/>
                  </a:lnTo>
                  <a:lnTo>
                    <a:pt x="96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8" name="Freeform 445"/>
            <p:cNvSpPr>
              <a:spLocks/>
            </p:cNvSpPr>
            <p:nvPr/>
          </p:nvSpPr>
          <p:spPr bwMode="auto">
            <a:xfrm>
              <a:off x="3678238" y="1873250"/>
              <a:ext cx="152400" cy="279400"/>
            </a:xfrm>
            <a:custGeom>
              <a:avLst/>
              <a:gdLst>
                <a:gd name="T0" fmla="*/ 96 w 96"/>
                <a:gd name="T1" fmla="*/ 0 h 176"/>
                <a:gd name="T2" fmla="*/ 0 w 96"/>
                <a:gd name="T3" fmla="*/ 28 h 176"/>
                <a:gd name="T4" fmla="*/ 0 w 96"/>
                <a:gd name="T5" fmla="*/ 73 h 176"/>
                <a:gd name="T6" fmla="*/ 6 w 96"/>
                <a:gd name="T7" fmla="*/ 79 h 176"/>
                <a:gd name="T8" fmla="*/ 6 w 96"/>
                <a:gd name="T9" fmla="*/ 176 h 176"/>
                <a:gd name="T10" fmla="*/ 96 w 96"/>
                <a:gd name="T1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76">
                  <a:moveTo>
                    <a:pt x="96" y="0"/>
                  </a:moveTo>
                  <a:lnTo>
                    <a:pt x="0" y="28"/>
                  </a:lnTo>
                  <a:lnTo>
                    <a:pt x="0" y="73"/>
                  </a:lnTo>
                  <a:lnTo>
                    <a:pt x="6" y="79"/>
                  </a:lnTo>
                  <a:lnTo>
                    <a:pt x="6" y="176"/>
                  </a:lnTo>
                  <a:lnTo>
                    <a:pt x="96" y="17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9" name="Line 446"/>
            <p:cNvSpPr>
              <a:spLocks noChangeShapeType="1"/>
            </p:cNvSpPr>
            <p:nvPr/>
          </p:nvSpPr>
          <p:spPr bwMode="auto">
            <a:xfrm flipV="1">
              <a:off x="3767138" y="1903413"/>
              <a:ext cx="0" cy="68263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0" name="Freeform 447"/>
            <p:cNvSpPr>
              <a:spLocks/>
            </p:cNvSpPr>
            <p:nvPr/>
          </p:nvSpPr>
          <p:spPr bwMode="auto">
            <a:xfrm>
              <a:off x="3771901" y="1970088"/>
              <a:ext cx="58738" cy="169863"/>
            </a:xfrm>
            <a:custGeom>
              <a:avLst/>
              <a:gdLst>
                <a:gd name="T0" fmla="*/ 0 w 37"/>
                <a:gd name="T1" fmla="*/ 107 h 107"/>
                <a:gd name="T2" fmla="*/ 0 w 37"/>
                <a:gd name="T3" fmla="*/ 6 h 107"/>
                <a:gd name="T4" fmla="*/ 37 w 37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07">
                  <a:moveTo>
                    <a:pt x="0" y="107"/>
                  </a:moveTo>
                  <a:lnTo>
                    <a:pt x="0" y="6"/>
                  </a:lnTo>
                  <a:lnTo>
                    <a:pt x="37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1" name="Freeform 448"/>
            <p:cNvSpPr>
              <a:spLocks/>
            </p:cNvSpPr>
            <p:nvPr/>
          </p:nvSpPr>
          <p:spPr bwMode="auto">
            <a:xfrm>
              <a:off x="3697288" y="1987550"/>
              <a:ext cx="31750" cy="152400"/>
            </a:xfrm>
            <a:custGeom>
              <a:avLst/>
              <a:gdLst>
                <a:gd name="T0" fmla="*/ 0 w 20"/>
                <a:gd name="T1" fmla="*/ 3 h 96"/>
                <a:gd name="T2" fmla="*/ 20 w 20"/>
                <a:gd name="T3" fmla="*/ 0 h 96"/>
                <a:gd name="T4" fmla="*/ 20 w 20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96">
                  <a:moveTo>
                    <a:pt x="0" y="3"/>
                  </a:moveTo>
                  <a:lnTo>
                    <a:pt x="20" y="0"/>
                  </a:lnTo>
                  <a:lnTo>
                    <a:pt x="20" y="9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2" name="Line 449"/>
            <p:cNvSpPr>
              <a:spLocks noChangeShapeType="1"/>
            </p:cNvSpPr>
            <p:nvPr/>
          </p:nvSpPr>
          <p:spPr bwMode="auto">
            <a:xfrm>
              <a:off x="3724276" y="1916113"/>
              <a:ext cx="0" cy="61913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3" name="Freeform 450"/>
            <p:cNvSpPr>
              <a:spLocks/>
            </p:cNvSpPr>
            <p:nvPr/>
          </p:nvSpPr>
          <p:spPr bwMode="auto">
            <a:xfrm>
              <a:off x="3884613" y="1849438"/>
              <a:ext cx="68263" cy="31750"/>
            </a:xfrm>
            <a:custGeom>
              <a:avLst/>
              <a:gdLst>
                <a:gd name="T0" fmla="*/ 0 w 43"/>
                <a:gd name="T1" fmla="*/ 14 h 20"/>
                <a:gd name="T2" fmla="*/ 0 w 43"/>
                <a:gd name="T3" fmla="*/ 14 h 20"/>
                <a:gd name="T4" fmla="*/ 30 w 43"/>
                <a:gd name="T5" fmla="*/ 0 h 20"/>
                <a:gd name="T6" fmla="*/ 30 w 43"/>
                <a:gd name="T7" fmla="*/ 0 h 20"/>
                <a:gd name="T8" fmla="*/ 35 w 43"/>
                <a:gd name="T9" fmla="*/ 0 h 20"/>
                <a:gd name="T10" fmla="*/ 38 w 43"/>
                <a:gd name="T11" fmla="*/ 0 h 20"/>
                <a:gd name="T12" fmla="*/ 41 w 43"/>
                <a:gd name="T13" fmla="*/ 3 h 20"/>
                <a:gd name="T14" fmla="*/ 43 w 43"/>
                <a:gd name="T15" fmla="*/ 6 h 20"/>
                <a:gd name="T16" fmla="*/ 43 w 43"/>
                <a:gd name="T17" fmla="*/ 6 h 20"/>
                <a:gd name="T18" fmla="*/ 43 w 43"/>
                <a:gd name="T19" fmla="*/ 9 h 20"/>
                <a:gd name="T20" fmla="*/ 40 w 43"/>
                <a:gd name="T21" fmla="*/ 12 h 20"/>
                <a:gd name="T22" fmla="*/ 34 w 43"/>
                <a:gd name="T23" fmla="*/ 16 h 20"/>
                <a:gd name="T24" fmla="*/ 23 w 43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0" y="14"/>
                  </a:moveTo>
                  <a:lnTo>
                    <a:pt x="0" y="1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9"/>
                  </a:lnTo>
                  <a:lnTo>
                    <a:pt x="40" y="12"/>
                  </a:lnTo>
                  <a:lnTo>
                    <a:pt x="34" y="16"/>
                  </a:lnTo>
                  <a:lnTo>
                    <a:pt x="23" y="2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4" name="Freeform 451"/>
            <p:cNvSpPr>
              <a:spLocks/>
            </p:cNvSpPr>
            <p:nvPr/>
          </p:nvSpPr>
          <p:spPr bwMode="auto">
            <a:xfrm>
              <a:off x="3729038" y="1849438"/>
              <a:ext cx="68263" cy="31750"/>
            </a:xfrm>
            <a:custGeom>
              <a:avLst/>
              <a:gdLst>
                <a:gd name="T0" fmla="*/ 20 w 43"/>
                <a:gd name="T1" fmla="*/ 20 h 20"/>
                <a:gd name="T2" fmla="*/ 20 w 43"/>
                <a:gd name="T3" fmla="*/ 20 h 20"/>
                <a:gd name="T4" fmla="*/ 9 w 43"/>
                <a:gd name="T5" fmla="*/ 16 h 20"/>
                <a:gd name="T6" fmla="*/ 3 w 43"/>
                <a:gd name="T7" fmla="*/ 12 h 20"/>
                <a:gd name="T8" fmla="*/ 1 w 43"/>
                <a:gd name="T9" fmla="*/ 9 h 20"/>
                <a:gd name="T10" fmla="*/ 0 w 43"/>
                <a:gd name="T11" fmla="*/ 6 h 20"/>
                <a:gd name="T12" fmla="*/ 0 w 43"/>
                <a:gd name="T13" fmla="*/ 6 h 20"/>
                <a:gd name="T14" fmla="*/ 2 w 43"/>
                <a:gd name="T15" fmla="*/ 3 h 20"/>
                <a:gd name="T16" fmla="*/ 5 w 43"/>
                <a:gd name="T17" fmla="*/ 0 h 20"/>
                <a:gd name="T18" fmla="*/ 9 w 43"/>
                <a:gd name="T19" fmla="*/ 0 h 20"/>
                <a:gd name="T20" fmla="*/ 13 w 43"/>
                <a:gd name="T21" fmla="*/ 0 h 20"/>
                <a:gd name="T22" fmla="*/ 13 w 43"/>
                <a:gd name="T23" fmla="*/ 0 h 20"/>
                <a:gd name="T24" fmla="*/ 43 w 43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20" y="20"/>
                  </a:moveTo>
                  <a:lnTo>
                    <a:pt x="20" y="20"/>
                  </a:lnTo>
                  <a:lnTo>
                    <a:pt x="9" y="16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43" y="1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5" name="Freeform 452"/>
            <p:cNvSpPr>
              <a:spLocks/>
            </p:cNvSpPr>
            <p:nvPr/>
          </p:nvSpPr>
          <p:spPr bwMode="auto">
            <a:xfrm>
              <a:off x="3713163" y="1811338"/>
              <a:ext cx="255588" cy="77788"/>
            </a:xfrm>
            <a:custGeom>
              <a:avLst/>
              <a:gdLst>
                <a:gd name="T0" fmla="*/ 146 w 161"/>
                <a:gd name="T1" fmla="*/ 49 h 49"/>
                <a:gd name="T2" fmla="*/ 146 w 161"/>
                <a:gd name="T3" fmla="*/ 49 h 49"/>
                <a:gd name="T4" fmla="*/ 154 w 161"/>
                <a:gd name="T5" fmla="*/ 45 h 49"/>
                <a:gd name="T6" fmla="*/ 154 w 161"/>
                <a:gd name="T7" fmla="*/ 45 h 49"/>
                <a:gd name="T8" fmla="*/ 157 w 161"/>
                <a:gd name="T9" fmla="*/ 43 h 49"/>
                <a:gd name="T10" fmla="*/ 159 w 161"/>
                <a:gd name="T11" fmla="*/ 41 h 49"/>
                <a:gd name="T12" fmla="*/ 160 w 161"/>
                <a:gd name="T13" fmla="*/ 39 h 49"/>
                <a:gd name="T14" fmla="*/ 161 w 161"/>
                <a:gd name="T15" fmla="*/ 36 h 49"/>
                <a:gd name="T16" fmla="*/ 161 w 161"/>
                <a:gd name="T17" fmla="*/ 30 h 49"/>
                <a:gd name="T18" fmla="*/ 159 w 161"/>
                <a:gd name="T19" fmla="*/ 22 h 49"/>
                <a:gd name="T20" fmla="*/ 159 w 161"/>
                <a:gd name="T21" fmla="*/ 22 h 49"/>
                <a:gd name="T22" fmla="*/ 155 w 161"/>
                <a:gd name="T23" fmla="*/ 13 h 49"/>
                <a:gd name="T24" fmla="*/ 151 w 161"/>
                <a:gd name="T25" fmla="*/ 9 h 49"/>
                <a:gd name="T26" fmla="*/ 148 w 161"/>
                <a:gd name="T27" fmla="*/ 5 h 49"/>
                <a:gd name="T28" fmla="*/ 144 w 161"/>
                <a:gd name="T29" fmla="*/ 2 h 49"/>
                <a:gd name="T30" fmla="*/ 140 w 161"/>
                <a:gd name="T31" fmla="*/ 0 h 49"/>
                <a:gd name="T32" fmla="*/ 135 w 161"/>
                <a:gd name="T33" fmla="*/ 0 h 49"/>
                <a:gd name="T34" fmla="*/ 130 w 161"/>
                <a:gd name="T35" fmla="*/ 1 h 49"/>
                <a:gd name="T36" fmla="*/ 95 w 161"/>
                <a:gd name="T37" fmla="*/ 22 h 49"/>
                <a:gd name="T38" fmla="*/ 95 w 161"/>
                <a:gd name="T39" fmla="*/ 22 h 49"/>
                <a:gd name="T40" fmla="*/ 95 w 161"/>
                <a:gd name="T41" fmla="*/ 22 h 49"/>
                <a:gd name="T42" fmla="*/ 95 w 161"/>
                <a:gd name="T43" fmla="*/ 22 h 49"/>
                <a:gd name="T44" fmla="*/ 95 w 161"/>
                <a:gd name="T45" fmla="*/ 24 h 49"/>
                <a:gd name="T46" fmla="*/ 94 w 161"/>
                <a:gd name="T47" fmla="*/ 26 h 49"/>
                <a:gd name="T48" fmla="*/ 94 w 161"/>
                <a:gd name="T49" fmla="*/ 26 h 49"/>
                <a:gd name="T50" fmla="*/ 93 w 161"/>
                <a:gd name="T51" fmla="*/ 24 h 49"/>
                <a:gd name="T52" fmla="*/ 93 w 161"/>
                <a:gd name="T53" fmla="*/ 24 h 49"/>
                <a:gd name="T54" fmla="*/ 91 w 161"/>
                <a:gd name="T55" fmla="*/ 21 h 49"/>
                <a:gd name="T56" fmla="*/ 88 w 161"/>
                <a:gd name="T57" fmla="*/ 19 h 49"/>
                <a:gd name="T58" fmla="*/ 85 w 161"/>
                <a:gd name="T59" fmla="*/ 17 h 49"/>
                <a:gd name="T60" fmla="*/ 80 w 161"/>
                <a:gd name="T61" fmla="*/ 16 h 49"/>
                <a:gd name="T62" fmla="*/ 80 w 161"/>
                <a:gd name="T63" fmla="*/ 16 h 49"/>
                <a:gd name="T64" fmla="*/ 76 w 161"/>
                <a:gd name="T65" fmla="*/ 17 h 49"/>
                <a:gd name="T66" fmla="*/ 73 w 161"/>
                <a:gd name="T67" fmla="*/ 19 h 49"/>
                <a:gd name="T68" fmla="*/ 70 w 161"/>
                <a:gd name="T69" fmla="*/ 21 h 49"/>
                <a:gd name="T70" fmla="*/ 69 w 161"/>
                <a:gd name="T71" fmla="*/ 24 h 49"/>
                <a:gd name="T72" fmla="*/ 69 w 161"/>
                <a:gd name="T73" fmla="*/ 24 h 49"/>
                <a:gd name="T74" fmla="*/ 67 w 161"/>
                <a:gd name="T75" fmla="*/ 26 h 49"/>
                <a:gd name="T76" fmla="*/ 67 w 161"/>
                <a:gd name="T77" fmla="*/ 26 h 49"/>
                <a:gd name="T78" fmla="*/ 66 w 161"/>
                <a:gd name="T79" fmla="*/ 24 h 49"/>
                <a:gd name="T80" fmla="*/ 66 w 161"/>
                <a:gd name="T81" fmla="*/ 22 h 49"/>
                <a:gd name="T82" fmla="*/ 66 w 161"/>
                <a:gd name="T83" fmla="*/ 22 h 49"/>
                <a:gd name="T84" fmla="*/ 66 w 161"/>
                <a:gd name="T85" fmla="*/ 22 h 49"/>
                <a:gd name="T86" fmla="*/ 31 w 161"/>
                <a:gd name="T87" fmla="*/ 1 h 49"/>
                <a:gd name="T88" fmla="*/ 31 w 161"/>
                <a:gd name="T89" fmla="*/ 1 h 49"/>
                <a:gd name="T90" fmla="*/ 26 w 161"/>
                <a:gd name="T91" fmla="*/ 0 h 49"/>
                <a:gd name="T92" fmla="*/ 21 w 161"/>
                <a:gd name="T93" fmla="*/ 0 h 49"/>
                <a:gd name="T94" fmla="*/ 17 w 161"/>
                <a:gd name="T95" fmla="*/ 2 h 49"/>
                <a:gd name="T96" fmla="*/ 13 w 161"/>
                <a:gd name="T97" fmla="*/ 5 h 49"/>
                <a:gd name="T98" fmla="*/ 10 w 161"/>
                <a:gd name="T99" fmla="*/ 9 h 49"/>
                <a:gd name="T100" fmla="*/ 6 w 161"/>
                <a:gd name="T101" fmla="*/ 13 h 49"/>
                <a:gd name="T102" fmla="*/ 2 w 161"/>
                <a:gd name="T103" fmla="*/ 22 h 49"/>
                <a:gd name="T104" fmla="*/ 2 w 161"/>
                <a:gd name="T105" fmla="*/ 22 h 49"/>
                <a:gd name="T106" fmla="*/ 0 w 161"/>
                <a:gd name="T107" fmla="*/ 30 h 49"/>
                <a:gd name="T108" fmla="*/ 0 w 161"/>
                <a:gd name="T109" fmla="*/ 36 h 49"/>
                <a:gd name="T110" fmla="*/ 1 w 161"/>
                <a:gd name="T111" fmla="*/ 39 h 49"/>
                <a:gd name="T112" fmla="*/ 2 w 161"/>
                <a:gd name="T113" fmla="*/ 41 h 49"/>
                <a:gd name="T114" fmla="*/ 5 w 161"/>
                <a:gd name="T115" fmla="*/ 43 h 49"/>
                <a:gd name="T116" fmla="*/ 7 w 161"/>
                <a:gd name="T117" fmla="*/ 45 h 49"/>
                <a:gd name="T118" fmla="*/ 7 w 161"/>
                <a:gd name="T119" fmla="*/ 45 h 49"/>
                <a:gd name="T120" fmla="*/ 15 w 161"/>
                <a:gd name="T1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9">
                  <a:moveTo>
                    <a:pt x="146" y="49"/>
                  </a:moveTo>
                  <a:lnTo>
                    <a:pt x="146" y="49"/>
                  </a:lnTo>
                  <a:lnTo>
                    <a:pt x="154" y="45"/>
                  </a:lnTo>
                  <a:lnTo>
                    <a:pt x="154" y="45"/>
                  </a:lnTo>
                  <a:lnTo>
                    <a:pt x="157" y="43"/>
                  </a:lnTo>
                  <a:lnTo>
                    <a:pt x="159" y="41"/>
                  </a:lnTo>
                  <a:lnTo>
                    <a:pt x="160" y="39"/>
                  </a:lnTo>
                  <a:lnTo>
                    <a:pt x="161" y="36"/>
                  </a:lnTo>
                  <a:lnTo>
                    <a:pt x="161" y="30"/>
                  </a:lnTo>
                  <a:lnTo>
                    <a:pt x="159" y="22"/>
                  </a:lnTo>
                  <a:lnTo>
                    <a:pt x="159" y="22"/>
                  </a:lnTo>
                  <a:lnTo>
                    <a:pt x="155" y="13"/>
                  </a:lnTo>
                  <a:lnTo>
                    <a:pt x="151" y="9"/>
                  </a:lnTo>
                  <a:lnTo>
                    <a:pt x="148" y="5"/>
                  </a:lnTo>
                  <a:lnTo>
                    <a:pt x="144" y="2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1" y="21"/>
                  </a:lnTo>
                  <a:lnTo>
                    <a:pt x="88" y="19"/>
                  </a:lnTo>
                  <a:lnTo>
                    <a:pt x="85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6" y="17"/>
                  </a:lnTo>
                  <a:lnTo>
                    <a:pt x="73" y="19"/>
                  </a:lnTo>
                  <a:lnTo>
                    <a:pt x="70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15" y="4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6" name="Freeform 453"/>
            <p:cNvSpPr>
              <a:spLocks/>
            </p:cNvSpPr>
            <p:nvPr/>
          </p:nvSpPr>
          <p:spPr bwMode="auto">
            <a:xfrm>
              <a:off x="3895726" y="3094038"/>
              <a:ext cx="79375" cy="161925"/>
            </a:xfrm>
            <a:custGeom>
              <a:avLst/>
              <a:gdLst>
                <a:gd name="T0" fmla="*/ 27 w 50"/>
                <a:gd name="T1" fmla="*/ 0 h 102"/>
                <a:gd name="T2" fmla="*/ 1 w 50"/>
                <a:gd name="T3" fmla="*/ 77 h 102"/>
                <a:gd name="T4" fmla="*/ 1 w 50"/>
                <a:gd name="T5" fmla="*/ 77 h 102"/>
                <a:gd name="T6" fmla="*/ 0 w 50"/>
                <a:gd name="T7" fmla="*/ 80 h 102"/>
                <a:gd name="T8" fmla="*/ 0 w 50"/>
                <a:gd name="T9" fmla="*/ 85 h 102"/>
                <a:gd name="T10" fmla="*/ 1 w 50"/>
                <a:gd name="T11" fmla="*/ 88 h 102"/>
                <a:gd name="T12" fmla="*/ 3 w 50"/>
                <a:gd name="T13" fmla="*/ 92 h 102"/>
                <a:gd name="T14" fmla="*/ 5 w 50"/>
                <a:gd name="T15" fmla="*/ 95 h 102"/>
                <a:gd name="T16" fmla="*/ 8 w 50"/>
                <a:gd name="T17" fmla="*/ 97 h 102"/>
                <a:gd name="T18" fmla="*/ 11 w 50"/>
                <a:gd name="T19" fmla="*/ 99 h 102"/>
                <a:gd name="T20" fmla="*/ 14 w 50"/>
                <a:gd name="T21" fmla="*/ 101 h 102"/>
                <a:gd name="T22" fmla="*/ 14 w 50"/>
                <a:gd name="T23" fmla="*/ 101 h 102"/>
                <a:gd name="T24" fmla="*/ 20 w 50"/>
                <a:gd name="T25" fmla="*/ 102 h 102"/>
                <a:gd name="T26" fmla="*/ 20 w 50"/>
                <a:gd name="T27" fmla="*/ 102 h 102"/>
                <a:gd name="T28" fmla="*/ 25 w 50"/>
                <a:gd name="T29" fmla="*/ 101 h 102"/>
                <a:gd name="T30" fmla="*/ 30 w 50"/>
                <a:gd name="T31" fmla="*/ 98 h 102"/>
                <a:gd name="T32" fmla="*/ 35 w 50"/>
                <a:gd name="T33" fmla="*/ 94 h 102"/>
                <a:gd name="T34" fmla="*/ 37 w 50"/>
                <a:gd name="T35" fmla="*/ 89 h 102"/>
                <a:gd name="T36" fmla="*/ 50 w 50"/>
                <a:gd name="T37" fmla="*/ 5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02">
                  <a:moveTo>
                    <a:pt x="27" y="0"/>
                  </a:moveTo>
                  <a:lnTo>
                    <a:pt x="1" y="77"/>
                  </a:lnTo>
                  <a:lnTo>
                    <a:pt x="1" y="77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5" y="95"/>
                  </a:lnTo>
                  <a:lnTo>
                    <a:pt x="8" y="97"/>
                  </a:lnTo>
                  <a:lnTo>
                    <a:pt x="11" y="99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5" y="101"/>
                  </a:lnTo>
                  <a:lnTo>
                    <a:pt x="30" y="98"/>
                  </a:lnTo>
                  <a:lnTo>
                    <a:pt x="35" y="94"/>
                  </a:lnTo>
                  <a:lnTo>
                    <a:pt x="37" y="89"/>
                  </a:lnTo>
                  <a:lnTo>
                    <a:pt x="50" y="5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7" name="Freeform 454"/>
            <p:cNvSpPr>
              <a:spLocks/>
            </p:cNvSpPr>
            <p:nvPr/>
          </p:nvSpPr>
          <p:spPr bwMode="auto">
            <a:xfrm>
              <a:off x="4102101" y="3036888"/>
              <a:ext cx="19050" cy="215900"/>
            </a:xfrm>
            <a:custGeom>
              <a:avLst/>
              <a:gdLst>
                <a:gd name="T0" fmla="*/ 0 w 12"/>
                <a:gd name="T1" fmla="*/ 1 h 136"/>
                <a:gd name="T2" fmla="*/ 0 w 12"/>
                <a:gd name="T3" fmla="*/ 130 h 136"/>
                <a:gd name="T4" fmla="*/ 0 w 12"/>
                <a:gd name="T5" fmla="*/ 130 h 136"/>
                <a:gd name="T6" fmla="*/ 1 w 12"/>
                <a:gd name="T7" fmla="*/ 133 h 136"/>
                <a:gd name="T8" fmla="*/ 2 w 12"/>
                <a:gd name="T9" fmla="*/ 135 h 136"/>
                <a:gd name="T10" fmla="*/ 4 w 12"/>
                <a:gd name="T11" fmla="*/ 136 h 136"/>
                <a:gd name="T12" fmla="*/ 6 w 12"/>
                <a:gd name="T13" fmla="*/ 136 h 136"/>
                <a:gd name="T14" fmla="*/ 6 w 12"/>
                <a:gd name="T15" fmla="*/ 136 h 136"/>
                <a:gd name="T16" fmla="*/ 9 w 12"/>
                <a:gd name="T17" fmla="*/ 136 h 136"/>
                <a:gd name="T18" fmla="*/ 11 w 12"/>
                <a:gd name="T19" fmla="*/ 135 h 136"/>
                <a:gd name="T20" fmla="*/ 12 w 12"/>
                <a:gd name="T21" fmla="*/ 133 h 136"/>
                <a:gd name="T22" fmla="*/ 12 w 12"/>
                <a:gd name="T23" fmla="*/ 130 h 136"/>
                <a:gd name="T24" fmla="*/ 12 w 12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6">
                  <a:moveTo>
                    <a:pt x="0" y="1"/>
                  </a:moveTo>
                  <a:lnTo>
                    <a:pt x="0" y="130"/>
                  </a:lnTo>
                  <a:lnTo>
                    <a:pt x="0" y="130"/>
                  </a:lnTo>
                  <a:lnTo>
                    <a:pt x="1" y="133"/>
                  </a:lnTo>
                  <a:lnTo>
                    <a:pt x="2" y="135"/>
                  </a:lnTo>
                  <a:lnTo>
                    <a:pt x="4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9" y="136"/>
                  </a:lnTo>
                  <a:lnTo>
                    <a:pt x="11" y="135"/>
                  </a:lnTo>
                  <a:lnTo>
                    <a:pt x="12" y="133"/>
                  </a:lnTo>
                  <a:lnTo>
                    <a:pt x="12" y="130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8" name="Freeform 455"/>
            <p:cNvSpPr>
              <a:spLocks/>
            </p:cNvSpPr>
            <p:nvPr/>
          </p:nvSpPr>
          <p:spPr bwMode="auto">
            <a:xfrm>
              <a:off x="4102101" y="2925763"/>
              <a:ext cx="19050" cy="34925"/>
            </a:xfrm>
            <a:custGeom>
              <a:avLst/>
              <a:gdLst>
                <a:gd name="T0" fmla="*/ 12 w 12"/>
                <a:gd name="T1" fmla="*/ 22 h 22"/>
                <a:gd name="T2" fmla="*/ 12 w 12"/>
                <a:gd name="T3" fmla="*/ 6 h 22"/>
                <a:gd name="T4" fmla="*/ 12 w 12"/>
                <a:gd name="T5" fmla="*/ 6 h 22"/>
                <a:gd name="T6" fmla="*/ 12 w 12"/>
                <a:gd name="T7" fmla="*/ 3 h 22"/>
                <a:gd name="T8" fmla="*/ 11 w 12"/>
                <a:gd name="T9" fmla="*/ 1 h 22"/>
                <a:gd name="T10" fmla="*/ 9 w 12"/>
                <a:gd name="T11" fmla="*/ 0 h 22"/>
                <a:gd name="T12" fmla="*/ 6 w 12"/>
                <a:gd name="T13" fmla="*/ 0 h 22"/>
                <a:gd name="T14" fmla="*/ 6 w 12"/>
                <a:gd name="T15" fmla="*/ 0 h 22"/>
                <a:gd name="T16" fmla="*/ 4 w 12"/>
                <a:gd name="T17" fmla="*/ 0 h 22"/>
                <a:gd name="T18" fmla="*/ 2 w 12"/>
                <a:gd name="T19" fmla="*/ 1 h 22"/>
                <a:gd name="T20" fmla="*/ 1 w 12"/>
                <a:gd name="T21" fmla="*/ 3 h 22"/>
                <a:gd name="T22" fmla="*/ 0 w 12"/>
                <a:gd name="T23" fmla="*/ 6 h 22"/>
                <a:gd name="T24" fmla="*/ 0 w 12"/>
                <a:gd name="T2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22">
                  <a:moveTo>
                    <a:pt x="12" y="2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9" name="Freeform 456"/>
            <p:cNvSpPr>
              <a:spLocks/>
            </p:cNvSpPr>
            <p:nvPr/>
          </p:nvSpPr>
          <p:spPr bwMode="auto">
            <a:xfrm>
              <a:off x="3941763" y="2890838"/>
              <a:ext cx="192088" cy="365125"/>
            </a:xfrm>
            <a:custGeom>
              <a:avLst/>
              <a:gdLst>
                <a:gd name="T0" fmla="*/ 107 w 121"/>
                <a:gd name="T1" fmla="*/ 54 h 230"/>
                <a:gd name="T2" fmla="*/ 79 w 121"/>
                <a:gd name="T3" fmla="*/ 54 h 230"/>
                <a:gd name="T4" fmla="*/ 60 w 121"/>
                <a:gd name="T5" fmla="*/ 15 h 230"/>
                <a:gd name="T6" fmla="*/ 60 w 121"/>
                <a:gd name="T7" fmla="*/ 15 h 230"/>
                <a:gd name="T8" fmla="*/ 58 w 121"/>
                <a:gd name="T9" fmla="*/ 12 h 230"/>
                <a:gd name="T10" fmla="*/ 55 w 121"/>
                <a:gd name="T11" fmla="*/ 9 h 230"/>
                <a:gd name="T12" fmla="*/ 48 w 121"/>
                <a:gd name="T13" fmla="*/ 4 h 230"/>
                <a:gd name="T14" fmla="*/ 38 w 121"/>
                <a:gd name="T15" fmla="*/ 1 h 230"/>
                <a:gd name="T16" fmla="*/ 34 w 121"/>
                <a:gd name="T17" fmla="*/ 0 h 230"/>
                <a:gd name="T18" fmla="*/ 29 w 121"/>
                <a:gd name="T19" fmla="*/ 0 h 230"/>
                <a:gd name="T20" fmla="*/ 29 w 121"/>
                <a:gd name="T21" fmla="*/ 0 h 230"/>
                <a:gd name="T22" fmla="*/ 22 w 121"/>
                <a:gd name="T23" fmla="*/ 1 h 230"/>
                <a:gd name="T24" fmla="*/ 16 w 121"/>
                <a:gd name="T25" fmla="*/ 3 h 230"/>
                <a:gd name="T26" fmla="*/ 11 w 121"/>
                <a:gd name="T27" fmla="*/ 5 h 230"/>
                <a:gd name="T28" fmla="*/ 6 w 121"/>
                <a:gd name="T29" fmla="*/ 8 h 230"/>
                <a:gd name="T30" fmla="*/ 3 w 121"/>
                <a:gd name="T31" fmla="*/ 12 h 230"/>
                <a:gd name="T32" fmla="*/ 2 w 121"/>
                <a:gd name="T33" fmla="*/ 16 h 230"/>
                <a:gd name="T34" fmla="*/ 1 w 121"/>
                <a:gd name="T35" fmla="*/ 19 h 230"/>
                <a:gd name="T36" fmla="*/ 0 w 121"/>
                <a:gd name="T37" fmla="*/ 23 h 230"/>
                <a:gd name="T38" fmla="*/ 0 w 121"/>
                <a:gd name="T39" fmla="*/ 106 h 230"/>
                <a:gd name="T40" fmla="*/ 50 w 121"/>
                <a:gd name="T41" fmla="*/ 219 h 230"/>
                <a:gd name="T42" fmla="*/ 50 w 121"/>
                <a:gd name="T43" fmla="*/ 219 h 230"/>
                <a:gd name="T44" fmla="*/ 53 w 121"/>
                <a:gd name="T45" fmla="*/ 223 h 230"/>
                <a:gd name="T46" fmla="*/ 57 w 121"/>
                <a:gd name="T47" fmla="*/ 227 h 230"/>
                <a:gd name="T48" fmla="*/ 62 w 121"/>
                <a:gd name="T49" fmla="*/ 229 h 230"/>
                <a:gd name="T50" fmla="*/ 67 w 121"/>
                <a:gd name="T51" fmla="*/ 230 h 230"/>
                <a:gd name="T52" fmla="*/ 67 w 121"/>
                <a:gd name="T53" fmla="*/ 230 h 230"/>
                <a:gd name="T54" fmla="*/ 71 w 121"/>
                <a:gd name="T55" fmla="*/ 229 h 230"/>
                <a:gd name="T56" fmla="*/ 74 w 121"/>
                <a:gd name="T57" fmla="*/ 228 h 230"/>
                <a:gd name="T58" fmla="*/ 74 w 121"/>
                <a:gd name="T59" fmla="*/ 228 h 230"/>
                <a:gd name="T60" fmla="*/ 77 w 121"/>
                <a:gd name="T61" fmla="*/ 226 h 230"/>
                <a:gd name="T62" fmla="*/ 80 w 121"/>
                <a:gd name="T63" fmla="*/ 224 h 230"/>
                <a:gd name="T64" fmla="*/ 83 w 121"/>
                <a:gd name="T65" fmla="*/ 221 h 230"/>
                <a:gd name="T66" fmla="*/ 85 w 121"/>
                <a:gd name="T67" fmla="*/ 218 h 230"/>
                <a:gd name="T68" fmla="*/ 86 w 121"/>
                <a:gd name="T69" fmla="*/ 215 h 230"/>
                <a:gd name="T70" fmla="*/ 86 w 121"/>
                <a:gd name="T71" fmla="*/ 210 h 230"/>
                <a:gd name="T72" fmla="*/ 86 w 121"/>
                <a:gd name="T73" fmla="*/ 207 h 230"/>
                <a:gd name="T74" fmla="*/ 85 w 121"/>
                <a:gd name="T75" fmla="*/ 203 h 230"/>
                <a:gd name="T76" fmla="*/ 52 w 121"/>
                <a:gd name="T77" fmla="*/ 129 h 230"/>
                <a:gd name="T78" fmla="*/ 52 w 121"/>
                <a:gd name="T79" fmla="*/ 62 h 230"/>
                <a:gd name="T80" fmla="*/ 63 w 121"/>
                <a:gd name="T81" fmla="*/ 82 h 230"/>
                <a:gd name="T82" fmla="*/ 107 w 121"/>
                <a:gd name="T83" fmla="*/ 82 h 230"/>
                <a:gd name="T84" fmla="*/ 107 w 121"/>
                <a:gd name="T85" fmla="*/ 82 h 230"/>
                <a:gd name="T86" fmla="*/ 112 w 121"/>
                <a:gd name="T87" fmla="*/ 81 h 230"/>
                <a:gd name="T88" fmla="*/ 116 w 121"/>
                <a:gd name="T89" fmla="*/ 78 h 230"/>
                <a:gd name="T90" fmla="*/ 120 w 121"/>
                <a:gd name="T91" fmla="*/ 74 h 230"/>
                <a:gd name="T92" fmla="*/ 121 w 121"/>
                <a:gd name="T93" fmla="*/ 69 h 230"/>
                <a:gd name="T94" fmla="*/ 121 w 121"/>
                <a:gd name="T95" fmla="*/ 69 h 230"/>
                <a:gd name="T96" fmla="*/ 120 w 121"/>
                <a:gd name="T97" fmla="*/ 62 h 230"/>
                <a:gd name="T98" fmla="*/ 116 w 121"/>
                <a:gd name="T99" fmla="*/ 58 h 230"/>
                <a:gd name="T100" fmla="*/ 112 w 121"/>
                <a:gd name="T101" fmla="*/ 55 h 230"/>
                <a:gd name="T102" fmla="*/ 107 w 121"/>
                <a:gd name="T103" fmla="*/ 54 h 230"/>
                <a:gd name="T104" fmla="*/ 107 w 121"/>
                <a:gd name="T105" fmla="*/ 5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230">
                  <a:moveTo>
                    <a:pt x="107" y="54"/>
                  </a:moveTo>
                  <a:lnTo>
                    <a:pt x="79" y="5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8" y="12"/>
                  </a:lnTo>
                  <a:lnTo>
                    <a:pt x="55" y="9"/>
                  </a:lnTo>
                  <a:lnTo>
                    <a:pt x="48" y="4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6" y="3"/>
                  </a:lnTo>
                  <a:lnTo>
                    <a:pt x="11" y="5"/>
                  </a:lnTo>
                  <a:lnTo>
                    <a:pt x="6" y="8"/>
                  </a:ln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106"/>
                  </a:lnTo>
                  <a:lnTo>
                    <a:pt x="50" y="219"/>
                  </a:lnTo>
                  <a:lnTo>
                    <a:pt x="50" y="219"/>
                  </a:lnTo>
                  <a:lnTo>
                    <a:pt x="53" y="223"/>
                  </a:lnTo>
                  <a:lnTo>
                    <a:pt x="57" y="227"/>
                  </a:lnTo>
                  <a:lnTo>
                    <a:pt x="62" y="229"/>
                  </a:lnTo>
                  <a:lnTo>
                    <a:pt x="67" y="230"/>
                  </a:lnTo>
                  <a:lnTo>
                    <a:pt x="67" y="230"/>
                  </a:lnTo>
                  <a:lnTo>
                    <a:pt x="71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7" y="226"/>
                  </a:lnTo>
                  <a:lnTo>
                    <a:pt x="80" y="224"/>
                  </a:lnTo>
                  <a:lnTo>
                    <a:pt x="83" y="221"/>
                  </a:lnTo>
                  <a:lnTo>
                    <a:pt x="85" y="218"/>
                  </a:lnTo>
                  <a:lnTo>
                    <a:pt x="86" y="215"/>
                  </a:lnTo>
                  <a:lnTo>
                    <a:pt x="86" y="210"/>
                  </a:lnTo>
                  <a:lnTo>
                    <a:pt x="86" y="207"/>
                  </a:lnTo>
                  <a:lnTo>
                    <a:pt x="85" y="203"/>
                  </a:lnTo>
                  <a:lnTo>
                    <a:pt x="52" y="129"/>
                  </a:lnTo>
                  <a:lnTo>
                    <a:pt x="52" y="62"/>
                  </a:lnTo>
                  <a:lnTo>
                    <a:pt x="63" y="82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12" y="81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20" y="62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7" y="54"/>
                  </a:lnTo>
                  <a:lnTo>
                    <a:pt x="107" y="54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0" name="Freeform 457"/>
            <p:cNvSpPr>
              <a:spLocks/>
            </p:cNvSpPr>
            <p:nvPr/>
          </p:nvSpPr>
          <p:spPr bwMode="auto">
            <a:xfrm>
              <a:off x="3938588" y="2762250"/>
              <a:ext cx="109538" cy="111125"/>
            </a:xfrm>
            <a:custGeom>
              <a:avLst/>
              <a:gdLst>
                <a:gd name="T0" fmla="*/ 0 w 69"/>
                <a:gd name="T1" fmla="*/ 35 h 70"/>
                <a:gd name="T2" fmla="*/ 0 w 69"/>
                <a:gd name="T3" fmla="*/ 35 h 70"/>
                <a:gd name="T4" fmla="*/ 0 w 69"/>
                <a:gd name="T5" fmla="*/ 28 h 70"/>
                <a:gd name="T6" fmla="*/ 2 w 69"/>
                <a:gd name="T7" fmla="*/ 22 h 70"/>
                <a:gd name="T8" fmla="*/ 5 w 69"/>
                <a:gd name="T9" fmla="*/ 16 h 70"/>
                <a:gd name="T10" fmla="*/ 10 w 69"/>
                <a:gd name="T11" fmla="*/ 11 h 70"/>
                <a:gd name="T12" fmla="*/ 16 w 69"/>
                <a:gd name="T13" fmla="*/ 7 h 70"/>
                <a:gd name="T14" fmla="*/ 21 w 69"/>
                <a:gd name="T15" fmla="*/ 3 h 70"/>
                <a:gd name="T16" fmla="*/ 28 w 69"/>
                <a:gd name="T17" fmla="*/ 1 h 70"/>
                <a:gd name="T18" fmla="*/ 35 w 69"/>
                <a:gd name="T19" fmla="*/ 0 h 70"/>
                <a:gd name="T20" fmla="*/ 35 w 69"/>
                <a:gd name="T21" fmla="*/ 0 h 70"/>
                <a:gd name="T22" fmla="*/ 41 w 69"/>
                <a:gd name="T23" fmla="*/ 1 h 70"/>
                <a:gd name="T24" fmla="*/ 49 w 69"/>
                <a:gd name="T25" fmla="*/ 3 h 70"/>
                <a:gd name="T26" fmla="*/ 54 w 69"/>
                <a:gd name="T27" fmla="*/ 7 h 70"/>
                <a:gd name="T28" fmla="*/ 60 w 69"/>
                <a:gd name="T29" fmla="*/ 11 h 70"/>
                <a:gd name="T30" fmla="*/ 64 w 69"/>
                <a:gd name="T31" fmla="*/ 16 h 70"/>
                <a:gd name="T32" fmla="*/ 67 w 69"/>
                <a:gd name="T33" fmla="*/ 22 h 70"/>
                <a:gd name="T34" fmla="*/ 69 w 69"/>
                <a:gd name="T35" fmla="*/ 28 h 70"/>
                <a:gd name="T36" fmla="*/ 69 w 69"/>
                <a:gd name="T37" fmla="*/ 35 h 70"/>
                <a:gd name="T38" fmla="*/ 69 w 69"/>
                <a:gd name="T39" fmla="*/ 35 h 70"/>
                <a:gd name="T40" fmla="*/ 69 w 69"/>
                <a:gd name="T41" fmla="*/ 43 h 70"/>
                <a:gd name="T42" fmla="*/ 67 w 69"/>
                <a:gd name="T43" fmla="*/ 49 h 70"/>
                <a:gd name="T44" fmla="*/ 64 w 69"/>
                <a:gd name="T45" fmla="*/ 55 h 70"/>
                <a:gd name="T46" fmla="*/ 60 w 69"/>
                <a:gd name="T47" fmla="*/ 60 h 70"/>
                <a:gd name="T48" fmla="*/ 54 w 69"/>
                <a:gd name="T49" fmla="*/ 64 h 70"/>
                <a:gd name="T50" fmla="*/ 49 w 69"/>
                <a:gd name="T51" fmla="*/ 67 h 70"/>
                <a:gd name="T52" fmla="*/ 41 w 69"/>
                <a:gd name="T53" fmla="*/ 69 h 70"/>
                <a:gd name="T54" fmla="*/ 35 w 69"/>
                <a:gd name="T55" fmla="*/ 70 h 70"/>
                <a:gd name="T56" fmla="*/ 35 w 69"/>
                <a:gd name="T57" fmla="*/ 70 h 70"/>
                <a:gd name="T58" fmla="*/ 28 w 69"/>
                <a:gd name="T59" fmla="*/ 69 h 70"/>
                <a:gd name="T60" fmla="*/ 21 w 69"/>
                <a:gd name="T61" fmla="*/ 67 h 70"/>
                <a:gd name="T62" fmla="*/ 16 w 69"/>
                <a:gd name="T63" fmla="*/ 64 h 70"/>
                <a:gd name="T64" fmla="*/ 10 w 69"/>
                <a:gd name="T65" fmla="*/ 60 h 70"/>
                <a:gd name="T66" fmla="*/ 5 w 69"/>
                <a:gd name="T67" fmla="*/ 55 h 70"/>
                <a:gd name="T68" fmla="*/ 2 w 69"/>
                <a:gd name="T69" fmla="*/ 49 h 70"/>
                <a:gd name="T70" fmla="*/ 0 w 69"/>
                <a:gd name="T71" fmla="*/ 43 h 70"/>
                <a:gd name="T72" fmla="*/ 0 w 69"/>
                <a:gd name="T73" fmla="*/ 35 h 70"/>
                <a:gd name="T74" fmla="*/ 0 w 69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70">
                  <a:moveTo>
                    <a:pt x="0" y="35"/>
                  </a:move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9" y="3"/>
                  </a:lnTo>
                  <a:lnTo>
                    <a:pt x="54" y="7"/>
                  </a:lnTo>
                  <a:lnTo>
                    <a:pt x="60" y="11"/>
                  </a:lnTo>
                  <a:lnTo>
                    <a:pt x="64" y="16"/>
                  </a:lnTo>
                  <a:lnTo>
                    <a:pt x="67" y="22"/>
                  </a:lnTo>
                  <a:lnTo>
                    <a:pt x="69" y="28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43"/>
                  </a:lnTo>
                  <a:lnTo>
                    <a:pt x="67" y="49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7"/>
                  </a:lnTo>
                  <a:lnTo>
                    <a:pt x="41" y="69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8" y="69"/>
                  </a:lnTo>
                  <a:lnTo>
                    <a:pt x="21" y="67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5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1" name="Freeform 458"/>
            <p:cNvSpPr>
              <a:spLocks/>
            </p:cNvSpPr>
            <p:nvPr/>
          </p:nvSpPr>
          <p:spPr bwMode="auto">
            <a:xfrm>
              <a:off x="3868738" y="2892425"/>
              <a:ext cx="57150" cy="138113"/>
            </a:xfrm>
            <a:custGeom>
              <a:avLst/>
              <a:gdLst>
                <a:gd name="T0" fmla="*/ 36 w 36"/>
                <a:gd name="T1" fmla="*/ 70 h 87"/>
                <a:gd name="T2" fmla="*/ 36 w 36"/>
                <a:gd name="T3" fmla="*/ 70 h 87"/>
                <a:gd name="T4" fmla="*/ 36 w 36"/>
                <a:gd name="T5" fmla="*/ 73 h 87"/>
                <a:gd name="T6" fmla="*/ 35 w 36"/>
                <a:gd name="T7" fmla="*/ 77 h 87"/>
                <a:gd name="T8" fmla="*/ 33 w 36"/>
                <a:gd name="T9" fmla="*/ 80 h 87"/>
                <a:gd name="T10" fmla="*/ 31 w 36"/>
                <a:gd name="T11" fmla="*/ 82 h 87"/>
                <a:gd name="T12" fmla="*/ 28 w 36"/>
                <a:gd name="T13" fmla="*/ 84 h 87"/>
                <a:gd name="T14" fmla="*/ 25 w 36"/>
                <a:gd name="T15" fmla="*/ 86 h 87"/>
                <a:gd name="T16" fmla="*/ 22 w 36"/>
                <a:gd name="T17" fmla="*/ 87 h 87"/>
                <a:gd name="T18" fmla="*/ 17 w 36"/>
                <a:gd name="T19" fmla="*/ 87 h 87"/>
                <a:gd name="T20" fmla="*/ 17 w 36"/>
                <a:gd name="T21" fmla="*/ 87 h 87"/>
                <a:gd name="T22" fmla="*/ 14 w 36"/>
                <a:gd name="T23" fmla="*/ 87 h 87"/>
                <a:gd name="T24" fmla="*/ 11 w 36"/>
                <a:gd name="T25" fmla="*/ 86 h 87"/>
                <a:gd name="T26" fmla="*/ 8 w 36"/>
                <a:gd name="T27" fmla="*/ 84 h 87"/>
                <a:gd name="T28" fmla="*/ 5 w 36"/>
                <a:gd name="T29" fmla="*/ 82 h 87"/>
                <a:gd name="T30" fmla="*/ 3 w 36"/>
                <a:gd name="T31" fmla="*/ 80 h 87"/>
                <a:gd name="T32" fmla="*/ 1 w 36"/>
                <a:gd name="T33" fmla="*/ 77 h 87"/>
                <a:gd name="T34" fmla="*/ 0 w 36"/>
                <a:gd name="T35" fmla="*/ 73 h 87"/>
                <a:gd name="T36" fmla="*/ 0 w 36"/>
                <a:gd name="T37" fmla="*/ 70 h 87"/>
                <a:gd name="T38" fmla="*/ 0 w 36"/>
                <a:gd name="T39" fmla="*/ 18 h 87"/>
                <a:gd name="T40" fmla="*/ 0 w 36"/>
                <a:gd name="T41" fmla="*/ 18 h 87"/>
                <a:gd name="T42" fmla="*/ 0 w 36"/>
                <a:gd name="T43" fmla="*/ 15 h 87"/>
                <a:gd name="T44" fmla="*/ 1 w 36"/>
                <a:gd name="T45" fmla="*/ 11 h 87"/>
                <a:gd name="T46" fmla="*/ 3 w 36"/>
                <a:gd name="T47" fmla="*/ 8 h 87"/>
                <a:gd name="T48" fmla="*/ 5 w 36"/>
                <a:gd name="T49" fmla="*/ 6 h 87"/>
                <a:gd name="T50" fmla="*/ 8 w 36"/>
                <a:gd name="T51" fmla="*/ 3 h 87"/>
                <a:gd name="T52" fmla="*/ 11 w 36"/>
                <a:gd name="T53" fmla="*/ 2 h 87"/>
                <a:gd name="T54" fmla="*/ 14 w 36"/>
                <a:gd name="T55" fmla="*/ 1 h 87"/>
                <a:gd name="T56" fmla="*/ 17 w 36"/>
                <a:gd name="T57" fmla="*/ 0 h 87"/>
                <a:gd name="T58" fmla="*/ 17 w 36"/>
                <a:gd name="T59" fmla="*/ 0 h 87"/>
                <a:gd name="T60" fmla="*/ 22 w 36"/>
                <a:gd name="T61" fmla="*/ 1 h 87"/>
                <a:gd name="T62" fmla="*/ 25 w 36"/>
                <a:gd name="T63" fmla="*/ 2 h 87"/>
                <a:gd name="T64" fmla="*/ 28 w 36"/>
                <a:gd name="T65" fmla="*/ 3 h 87"/>
                <a:gd name="T66" fmla="*/ 31 w 36"/>
                <a:gd name="T67" fmla="*/ 6 h 87"/>
                <a:gd name="T68" fmla="*/ 33 w 36"/>
                <a:gd name="T69" fmla="*/ 8 h 87"/>
                <a:gd name="T70" fmla="*/ 35 w 36"/>
                <a:gd name="T71" fmla="*/ 11 h 87"/>
                <a:gd name="T72" fmla="*/ 36 w 36"/>
                <a:gd name="T73" fmla="*/ 15 h 87"/>
                <a:gd name="T74" fmla="*/ 36 w 36"/>
                <a:gd name="T75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87">
                  <a:moveTo>
                    <a:pt x="36" y="70"/>
                  </a:moveTo>
                  <a:lnTo>
                    <a:pt x="36" y="70"/>
                  </a:lnTo>
                  <a:lnTo>
                    <a:pt x="36" y="73"/>
                  </a:lnTo>
                  <a:lnTo>
                    <a:pt x="35" y="77"/>
                  </a:lnTo>
                  <a:lnTo>
                    <a:pt x="33" y="80"/>
                  </a:lnTo>
                  <a:lnTo>
                    <a:pt x="31" y="82"/>
                  </a:lnTo>
                  <a:lnTo>
                    <a:pt x="28" y="84"/>
                  </a:lnTo>
                  <a:lnTo>
                    <a:pt x="25" y="86"/>
                  </a:lnTo>
                  <a:lnTo>
                    <a:pt x="22" y="87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4" y="87"/>
                  </a:lnTo>
                  <a:lnTo>
                    <a:pt x="11" y="86"/>
                  </a:lnTo>
                  <a:lnTo>
                    <a:pt x="8" y="84"/>
                  </a:lnTo>
                  <a:lnTo>
                    <a:pt x="5" y="82"/>
                  </a:lnTo>
                  <a:lnTo>
                    <a:pt x="3" y="80"/>
                  </a:lnTo>
                  <a:lnTo>
                    <a:pt x="1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6" y="1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2" name="Freeform 459"/>
            <p:cNvSpPr>
              <a:spLocks/>
            </p:cNvSpPr>
            <p:nvPr/>
          </p:nvSpPr>
          <p:spPr bwMode="auto">
            <a:xfrm>
              <a:off x="3167063" y="2814638"/>
              <a:ext cx="547688" cy="160338"/>
            </a:xfrm>
            <a:custGeom>
              <a:avLst/>
              <a:gdLst>
                <a:gd name="T0" fmla="*/ 10 w 345"/>
                <a:gd name="T1" fmla="*/ 0 h 101"/>
                <a:gd name="T2" fmla="*/ 10 w 345"/>
                <a:gd name="T3" fmla="*/ 0 h 101"/>
                <a:gd name="T4" fmla="*/ 10 w 345"/>
                <a:gd name="T5" fmla="*/ 37 h 101"/>
                <a:gd name="T6" fmla="*/ 10 w 345"/>
                <a:gd name="T7" fmla="*/ 37 h 101"/>
                <a:gd name="T8" fmla="*/ 0 w 345"/>
                <a:gd name="T9" fmla="*/ 37 h 101"/>
                <a:gd name="T10" fmla="*/ 0 w 345"/>
                <a:gd name="T11" fmla="*/ 58 h 101"/>
                <a:gd name="T12" fmla="*/ 79 w 345"/>
                <a:gd name="T13" fmla="*/ 58 h 101"/>
                <a:gd name="T14" fmla="*/ 79 w 345"/>
                <a:gd name="T15" fmla="*/ 58 h 101"/>
                <a:gd name="T16" fmla="*/ 80 w 345"/>
                <a:gd name="T17" fmla="*/ 67 h 101"/>
                <a:gd name="T18" fmla="*/ 84 w 345"/>
                <a:gd name="T19" fmla="*/ 75 h 101"/>
                <a:gd name="T20" fmla="*/ 88 w 345"/>
                <a:gd name="T21" fmla="*/ 83 h 101"/>
                <a:gd name="T22" fmla="*/ 94 w 345"/>
                <a:gd name="T23" fmla="*/ 89 h 101"/>
                <a:gd name="T24" fmla="*/ 102 w 345"/>
                <a:gd name="T25" fmla="*/ 94 h 101"/>
                <a:gd name="T26" fmla="*/ 109 w 345"/>
                <a:gd name="T27" fmla="*/ 98 h 101"/>
                <a:gd name="T28" fmla="*/ 118 w 345"/>
                <a:gd name="T29" fmla="*/ 100 h 101"/>
                <a:gd name="T30" fmla="*/ 127 w 345"/>
                <a:gd name="T31" fmla="*/ 101 h 101"/>
                <a:gd name="T32" fmla="*/ 127 w 345"/>
                <a:gd name="T33" fmla="*/ 101 h 101"/>
                <a:gd name="T34" fmla="*/ 137 w 345"/>
                <a:gd name="T35" fmla="*/ 100 h 101"/>
                <a:gd name="T36" fmla="*/ 145 w 345"/>
                <a:gd name="T37" fmla="*/ 98 h 101"/>
                <a:gd name="T38" fmla="*/ 153 w 345"/>
                <a:gd name="T39" fmla="*/ 94 h 101"/>
                <a:gd name="T40" fmla="*/ 159 w 345"/>
                <a:gd name="T41" fmla="*/ 89 h 101"/>
                <a:gd name="T42" fmla="*/ 165 w 345"/>
                <a:gd name="T43" fmla="*/ 83 h 101"/>
                <a:gd name="T44" fmla="*/ 170 w 345"/>
                <a:gd name="T45" fmla="*/ 75 h 101"/>
                <a:gd name="T46" fmla="*/ 174 w 345"/>
                <a:gd name="T47" fmla="*/ 67 h 101"/>
                <a:gd name="T48" fmla="*/ 176 w 345"/>
                <a:gd name="T49" fmla="*/ 58 h 101"/>
                <a:gd name="T50" fmla="*/ 345 w 345"/>
                <a:gd name="T51" fmla="*/ 58 h 101"/>
                <a:gd name="T52" fmla="*/ 345 w 345"/>
                <a:gd name="T53" fmla="*/ 44 h 101"/>
                <a:gd name="T54" fmla="*/ 345 w 345"/>
                <a:gd name="T55" fmla="*/ 44 h 101"/>
                <a:gd name="T56" fmla="*/ 318 w 345"/>
                <a:gd name="T57" fmla="*/ 44 h 101"/>
                <a:gd name="T58" fmla="*/ 318 w 345"/>
                <a:gd name="T59" fmla="*/ 44 h 101"/>
                <a:gd name="T60" fmla="*/ 318 w 345"/>
                <a:gd name="T6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5" h="101">
                  <a:moveTo>
                    <a:pt x="10" y="0"/>
                  </a:moveTo>
                  <a:lnTo>
                    <a:pt x="10" y="0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67"/>
                  </a:lnTo>
                  <a:lnTo>
                    <a:pt x="84" y="75"/>
                  </a:lnTo>
                  <a:lnTo>
                    <a:pt x="88" y="83"/>
                  </a:lnTo>
                  <a:lnTo>
                    <a:pt x="94" y="89"/>
                  </a:lnTo>
                  <a:lnTo>
                    <a:pt x="102" y="94"/>
                  </a:lnTo>
                  <a:lnTo>
                    <a:pt x="109" y="98"/>
                  </a:lnTo>
                  <a:lnTo>
                    <a:pt x="118" y="100"/>
                  </a:lnTo>
                  <a:lnTo>
                    <a:pt x="127" y="101"/>
                  </a:lnTo>
                  <a:lnTo>
                    <a:pt x="127" y="101"/>
                  </a:lnTo>
                  <a:lnTo>
                    <a:pt x="137" y="100"/>
                  </a:lnTo>
                  <a:lnTo>
                    <a:pt x="145" y="98"/>
                  </a:lnTo>
                  <a:lnTo>
                    <a:pt x="153" y="94"/>
                  </a:lnTo>
                  <a:lnTo>
                    <a:pt x="159" y="89"/>
                  </a:lnTo>
                  <a:lnTo>
                    <a:pt x="165" y="83"/>
                  </a:lnTo>
                  <a:lnTo>
                    <a:pt x="170" y="75"/>
                  </a:lnTo>
                  <a:lnTo>
                    <a:pt x="174" y="67"/>
                  </a:lnTo>
                  <a:lnTo>
                    <a:pt x="176" y="58"/>
                  </a:lnTo>
                  <a:lnTo>
                    <a:pt x="345" y="58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18" y="44"/>
                  </a:lnTo>
                  <a:lnTo>
                    <a:pt x="318" y="44"/>
                  </a:lnTo>
                  <a:lnTo>
                    <a:pt x="318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3" name="Freeform 460"/>
            <p:cNvSpPr>
              <a:spLocks/>
            </p:cNvSpPr>
            <p:nvPr/>
          </p:nvSpPr>
          <p:spPr bwMode="auto">
            <a:xfrm>
              <a:off x="3333751" y="2860675"/>
              <a:ext cx="71438" cy="71438"/>
            </a:xfrm>
            <a:custGeom>
              <a:avLst/>
              <a:gdLst>
                <a:gd name="T0" fmla="*/ 22 w 45"/>
                <a:gd name="T1" fmla="*/ 45 h 45"/>
                <a:gd name="T2" fmla="*/ 22 w 45"/>
                <a:gd name="T3" fmla="*/ 45 h 45"/>
                <a:gd name="T4" fmla="*/ 17 w 45"/>
                <a:gd name="T5" fmla="*/ 45 h 45"/>
                <a:gd name="T6" fmla="*/ 13 w 45"/>
                <a:gd name="T7" fmla="*/ 43 h 45"/>
                <a:gd name="T8" fmla="*/ 9 w 45"/>
                <a:gd name="T9" fmla="*/ 41 h 45"/>
                <a:gd name="T10" fmla="*/ 6 w 45"/>
                <a:gd name="T11" fmla="*/ 39 h 45"/>
                <a:gd name="T12" fmla="*/ 3 w 45"/>
                <a:gd name="T13" fmla="*/ 36 h 45"/>
                <a:gd name="T14" fmla="*/ 1 w 45"/>
                <a:gd name="T15" fmla="*/ 32 h 45"/>
                <a:gd name="T16" fmla="*/ 0 w 45"/>
                <a:gd name="T17" fmla="*/ 28 h 45"/>
                <a:gd name="T18" fmla="*/ 0 w 45"/>
                <a:gd name="T19" fmla="*/ 23 h 45"/>
                <a:gd name="T20" fmla="*/ 0 w 45"/>
                <a:gd name="T21" fmla="*/ 23 h 45"/>
                <a:gd name="T22" fmla="*/ 0 w 45"/>
                <a:gd name="T23" fmla="*/ 19 h 45"/>
                <a:gd name="T24" fmla="*/ 1 w 45"/>
                <a:gd name="T25" fmla="*/ 15 h 45"/>
                <a:gd name="T26" fmla="*/ 3 w 45"/>
                <a:gd name="T27" fmla="*/ 10 h 45"/>
                <a:gd name="T28" fmla="*/ 6 w 45"/>
                <a:gd name="T29" fmla="*/ 7 h 45"/>
                <a:gd name="T30" fmla="*/ 9 w 45"/>
                <a:gd name="T31" fmla="*/ 4 h 45"/>
                <a:gd name="T32" fmla="*/ 13 w 45"/>
                <a:gd name="T33" fmla="*/ 2 h 45"/>
                <a:gd name="T34" fmla="*/ 17 w 45"/>
                <a:gd name="T35" fmla="*/ 1 h 45"/>
                <a:gd name="T36" fmla="*/ 22 w 45"/>
                <a:gd name="T37" fmla="*/ 0 h 45"/>
                <a:gd name="T38" fmla="*/ 22 w 45"/>
                <a:gd name="T39" fmla="*/ 0 h 45"/>
                <a:gd name="T40" fmla="*/ 26 w 45"/>
                <a:gd name="T41" fmla="*/ 1 h 45"/>
                <a:gd name="T42" fmla="*/ 30 w 45"/>
                <a:gd name="T43" fmla="*/ 2 h 45"/>
                <a:gd name="T44" fmla="*/ 35 w 45"/>
                <a:gd name="T45" fmla="*/ 4 h 45"/>
                <a:gd name="T46" fmla="*/ 38 w 45"/>
                <a:gd name="T47" fmla="*/ 7 h 45"/>
                <a:gd name="T48" fmla="*/ 41 w 45"/>
                <a:gd name="T49" fmla="*/ 10 h 45"/>
                <a:gd name="T50" fmla="*/ 43 w 45"/>
                <a:gd name="T51" fmla="*/ 15 h 45"/>
                <a:gd name="T52" fmla="*/ 44 w 45"/>
                <a:gd name="T53" fmla="*/ 19 h 45"/>
                <a:gd name="T54" fmla="*/ 45 w 45"/>
                <a:gd name="T55" fmla="*/ 23 h 45"/>
                <a:gd name="T56" fmla="*/ 45 w 45"/>
                <a:gd name="T57" fmla="*/ 23 h 45"/>
                <a:gd name="T58" fmla="*/ 44 w 45"/>
                <a:gd name="T59" fmla="*/ 28 h 45"/>
                <a:gd name="T60" fmla="*/ 43 w 45"/>
                <a:gd name="T61" fmla="*/ 32 h 45"/>
                <a:gd name="T62" fmla="*/ 41 w 45"/>
                <a:gd name="T63" fmla="*/ 36 h 45"/>
                <a:gd name="T64" fmla="*/ 38 w 45"/>
                <a:gd name="T65" fmla="*/ 39 h 45"/>
                <a:gd name="T66" fmla="*/ 35 w 45"/>
                <a:gd name="T67" fmla="*/ 41 h 45"/>
                <a:gd name="T68" fmla="*/ 30 w 45"/>
                <a:gd name="T69" fmla="*/ 43 h 45"/>
                <a:gd name="T70" fmla="*/ 26 w 45"/>
                <a:gd name="T71" fmla="*/ 45 h 45"/>
                <a:gd name="T72" fmla="*/ 22 w 45"/>
                <a:gd name="T73" fmla="*/ 45 h 45"/>
                <a:gd name="T74" fmla="*/ 22 w 45"/>
                <a:gd name="T7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22" y="45"/>
                  </a:moveTo>
                  <a:lnTo>
                    <a:pt x="22" y="45"/>
                  </a:lnTo>
                  <a:lnTo>
                    <a:pt x="17" y="45"/>
                  </a:lnTo>
                  <a:lnTo>
                    <a:pt x="13" y="43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3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0"/>
                  </a:lnTo>
                  <a:lnTo>
                    <a:pt x="43" y="15"/>
                  </a:lnTo>
                  <a:lnTo>
                    <a:pt x="44" y="19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4" y="28"/>
                  </a:lnTo>
                  <a:lnTo>
                    <a:pt x="43" y="32"/>
                  </a:lnTo>
                  <a:lnTo>
                    <a:pt x="41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0" y="43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4" name="Freeform 461"/>
            <p:cNvSpPr>
              <a:spLocks/>
            </p:cNvSpPr>
            <p:nvPr/>
          </p:nvSpPr>
          <p:spPr bwMode="auto">
            <a:xfrm>
              <a:off x="3665538" y="2925763"/>
              <a:ext cx="49213" cy="49213"/>
            </a:xfrm>
            <a:custGeom>
              <a:avLst/>
              <a:gdLst>
                <a:gd name="T0" fmla="*/ 31 w 31"/>
                <a:gd name="T1" fmla="*/ 16 h 31"/>
                <a:gd name="T2" fmla="*/ 31 w 31"/>
                <a:gd name="T3" fmla="*/ 16 h 31"/>
                <a:gd name="T4" fmla="*/ 30 w 31"/>
                <a:gd name="T5" fmla="*/ 19 h 31"/>
                <a:gd name="T6" fmla="*/ 29 w 31"/>
                <a:gd name="T7" fmla="*/ 22 h 31"/>
                <a:gd name="T8" fmla="*/ 26 w 31"/>
                <a:gd name="T9" fmla="*/ 26 h 31"/>
                <a:gd name="T10" fmla="*/ 22 w 31"/>
                <a:gd name="T11" fmla="*/ 30 h 31"/>
                <a:gd name="T12" fmla="*/ 19 w 31"/>
                <a:gd name="T13" fmla="*/ 30 h 31"/>
                <a:gd name="T14" fmla="*/ 16 w 31"/>
                <a:gd name="T15" fmla="*/ 31 h 31"/>
                <a:gd name="T16" fmla="*/ 16 w 31"/>
                <a:gd name="T17" fmla="*/ 31 h 31"/>
                <a:gd name="T18" fmla="*/ 13 w 31"/>
                <a:gd name="T19" fmla="*/ 30 h 31"/>
                <a:gd name="T20" fmla="*/ 10 w 31"/>
                <a:gd name="T21" fmla="*/ 30 h 31"/>
                <a:gd name="T22" fmla="*/ 5 w 31"/>
                <a:gd name="T23" fmla="*/ 26 h 31"/>
                <a:gd name="T24" fmla="*/ 1 w 31"/>
                <a:gd name="T25" fmla="*/ 22 h 31"/>
                <a:gd name="T26" fmla="*/ 0 w 31"/>
                <a:gd name="T27" fmla="*/ 19 h 31"/>
                <a:gd name="T28" fmla="*/ 0 w 31"/>
                <a:gd name="T29" fmla="*/ 16 h 31"/>
                <a:gd name="T30" fmla="*/ 0 w 31"/>
                <a:gd name="T31" fmla="*/ 16 h 31"/>
                <a:gd name="T32" fmla="*/ 0 w 31"/>
                <a:gd name="T33" fmla="*/ 13 h 31"/>
                <a:gd name="T34" fmla="*/ 1 w 31"/>
                <a:gd name="T35" fmla="*/ 10 h 31"/>
                <a:gd name="T36" fmla="*/ 5 w 31"/>
                <a:gd name="T37" fmla="*/ 4 h 31"/>
                <a:gd name="T38" fmla="*/ 10 w 31"/>
                <a:gd name="T39" fmla="*/ 1 h 31"/>
                <a:gd name="T40" fmla="*/ 13 w 31"/>
                <a:gd name="T41" fmla="*/ 0 h 31"/>
                <a:gd name="T42" fmla="*/ 16 w 31"/>
                <a:gd name="T43" fmla="*/ 0 h 31"/>
                <a:gd name="T44" fmla="*/ 16 w 31"/>
                <a:gd name="T45" fmla="*/ 0 h 31"/>
                <a:gd name="T46" fmla="*/ 19 w 31"/>
                <a:gd name="T47" fmla="*/ 0 h 31"/>
                <a:gd name="T48" fmla="*/ 22 w 31"/>
                <a:gd name="T49" fmla="*/ 1 h 31"/>
                <a:gd name="T50" fmla="*/ 26 w 31"/>
                <a:gd name="T51" fmla="*/ 4 h 31"/>
                <a:gd name="T52" fmla="*/ 29 w 31"/>
                <a:gd name="T53" fmla="*/ 10 h 31"/>
                <a:gd name="T54" fmla="*/ 30 w 31"/>
                <a:gd name="T55" fmla="*/ 13 h 31"/>
                <a:gd name="T56" fmla="*/ 31 w 31"/>
                <a:gd name="T57" fmla="*/ 16 h 31"/>
                <a:gd name="T58" fmla="*/ 31 w 31"/>
                <a:gd name="T5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1">
                  <a:moveTo>
                    <a:pt x="31" y="16"/>
                  </a:move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5" y="26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1" y="1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5" name="Freeform 462"/>
            <p:cNvSpPr>
              <a:spLocks noEditPoints="1"/>
            </p:cNvSpPr>
            <p:nvPr/>
          </p:nvSpPr>
          <p:spPr bwMode="auto">
            <a:xfrm>
              <a:off x="3182938" y="2628900"/>
              <a:ext cx="488950" cy="168275"/>
            </a:xfrm>
            <a:custGeom>
              <a:avLst/>
              <a:gdLst>
                <a:gd name="T0" fmla="*/ 308 w 308"/>
                <a:gd name="T1" fmla="*/ 106 h 106"/>
                <a:gd name="T2" fmla="*/ 308 w 308"/>
                <a:gd name="T3" fmla="*/ 106 h 106"/>
                <a:gd name="T4" fmla="*/ 308 w 308"/>
                <a:gd name="T5" fmla="*/ 42 h 106"/>
                <a:gd name="T6" fmla="*/ 308 w 308"/>
                <a:gd name="T7" fmla="*/ 42 h 106"/>
                <a:gd name="T8" fmla="*/ 306 w 308"/>
                <a:gd name="T9" fmla="*/ 35 h 106"/>
                <a:gd name="T10" fmla="*/ 305 w 308"/>
                <a:gd name="T11" fmla="*/ 28 h 106"/>
                <a:gd name="T12" fmla="*/ 303 w 308"/>
                <a:gd name="T13" fmla="*/ 22 h 106"/>
                <a:gd name="T14" fmla="*/ 300 w 308"/>
                <a:gd name="T15" fmla="*/ 17 h 106"/>
                <a:gd name="T16" fmla="*/ 296 w 308"/>
                <a:gd name="T17" fmla="*/ 12 h 106"/>
                <a:gd name="T18" fmla="*/ 291 w 308"/>
                <a:gd name="T19" fmla="*/ 8 h 106"/>
                <a:gd name="T20" fmla="*/ 284 w 308"/>
                <a:gd name="T21" fmla="*/ 6 h 106"/>
                <a:gd name="T22" fmla="*/ 276 w 308"/>
                <a:gd name="T23" fmla="*/ 4 h 106"/>
                <a:gd name="T24" fmla="*/ 276 w 308"/>
                <a:gd name="T25" fmla="*/ 4 h 106"/>
                <a:gd name="T26" fmla="*/ 254 w 308"/>
                <a:gd name="T27" fmla="*/ 3 h 106"/>
                <a:gd name="T28" fmla="*/ 226 w 308"/>
                <a:gd name="T29" fmla="*/ 1 h 106"/>
                <a:gd name="T30" fmla="*/ 193 w 308"/>
                <a:gd name="T31" fmla="*/ 0 h 106"/>
                <a:gd name="T32" fmla="*/ 153 w 308"/>
                <a:gd name="T33" fmla="*/ 0 h 106"/>
                <a:gd name="T34" fmla="*/ 153 w 308"/>
                <a:gd name="T35" fmla="*/ 0 h 106"/>
                <a:gd name="T36" fmla="*/ 114 w 308"/>
                <a:gd name="T37" fmla="*/ 0 h 106"/>
                <a:gd name="T38" fmla="*/ 80 w 308"/>
                <a:gd name="T39" fmla="*/ 1 h 106"/>
                <a:gd name="T40" fmla="*/ 52 w 308"/>
                <a:gd name="T41" fmla="*/ 3 h 106"/>
                <a:gd name="T42" fmla="*/ 32 w 308"/>
                <a:gd name="T43" fmla="*/ 4 h 106"/>
                <a:gd name="T44" fmla="*/ 32 w 308"/>
                <a:gd name="T45" fmla="*/ 4 h 106"/>
                <a:gd name="T46" fmla="*/ 24 w 308"/>
                <a:gd name="T47" fmla="*/ 6 h 106"/>
                <a:gd name="T48" fmla="*/ 16 w 308"/>
                <a:gd name="T49" fmla="*/ 8 h 106"/>
                <a:gd name="T50" fmla="*/ 11 w 308"/>
                <a:gd name="T51" fmla="*/ 12 h 106"/>
                <a:gd name="T52" fmla="*/ 6 w 308"/>
                <a:gd name="T53" fmla="*/ 17 h 106"/>
                <a:gd name="T54" fmla="*/ 3 w 308"/>
                <a:gd name="T55" fmla="*/ 22 h 106"/>
                <a:gd name="T56" fmla="*/ 1 w 308"/>
                <a:gd name="T57" fmla="*/ 28 h 106"/>
                <a:gd name="T58" fmla="*/ 0 w 308"/>
                <a:gd name="T59" fmla="*/ 35 h 106"/>
                <a:gd name="T60" fmla="*/ 0 w 308"/>
                <a:gd name="T61" fmla="*/ 42 h 106"/>
                <a:gd name="T62" fmla="*/ 0 w 308"/>
                <a:gd name="T63" fmla="*/ 42 h 106"/>
                <a:gd name="T64" fmla="*/ 0 w 308"/>
                <a:gd name="T65" fmla="*/ 106 h 106"/>
                <a:gd name="T66" fmla="*/ 308 w 308"/>
                <a:gd name="T67" fmla="*/ 106 h 106"/>
                <a:gd name="T68" fmla="*/ 223 w 308"/>
                <a:gd name="T69" fmla="*/ 43 h 106"/>
                <a:gd name="T70" fmla="*/ 265 w 308"/>
                <a:gd name="T71" fmla="*/ 43 h 106"/>
                <a:gd name="T72" fmla="*/ 265 w 308"/>
                <a:gd name="T73" fmla="*/ 81 h 106"/>
                <a:gd name="T74" fmla="*/ 223 w 308"/>
                <a:gd name="T75" fmla="*/ 81 h 106"/>
                <a:gd name="T76" fmla="*/ 223 w 308"/>
                <a:gd name="T77" fmla="*/ 43 h 106"/>
                <a:gd name="T78" fmla="*/ 95 w 308"/>
                <a:gd name="T79" fmla="*/ 43 h 106"/>
                <a:gd name="T80" fmla="*/ 137 w 308"/>
                <a:gd name="T81" fmla="*/ 43 h 106"/>
                <a:gd name="T82" fmla="*/ 137 w 308"/>
                <a:gd name="T83" fmla="*/ 81 h 106"/>
                <a:gd name="T84" fmla="*/ 95 w 308"/>
                <a:gd name="T85" fmla="*/ 81 h 106"/>
                <a:gd name="T86" fmla="*/ 95 w 308"/>
                <a:gd name="T87" fmla="*/ 43 h 106"/>
                <a:gd name="T88" fmla="*/ 43 w 308"/>
                <a:gd name="T89" fmla="*/ 43 h 106"/>
                <a:gd name="T90" fmla="*/ 85 w 308"/>
                <a:gd name="T91" fmla="*/ 43 h 106"/>
                <a:gd name="T92" fmla="*/ 85 w 308"/>
                <a:gd name="T93" fmla="*/ 81 h 106"/>
                <a:gd name="T94" fmla="*/ 43 w 308"/>
                <a:gd name="T95" fmla="*/ 81 h 106"/>
                <a:gd name="T96" fmla="*/ 43 w 308"/>
                <a:gd name="T97" fmla="*/ 4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106">
                  <a:moveTo>
                    <a:pt x="308" y="106"/>
                  </a:moveTo>
                  <a:lnTo>
                    <a:pt x="308" y="106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35"/>
                  </a:lnTo>
                  <a:lnTo>
                    <a:pt x="305" y="28"/>
                  </a:lnTo>
                  <a:lnTo>
                    <a:pt x="303" y="22"/>
                  </a:lnTo>
                  <a:lnTo>
                    <a:pt x="300" y="17"/>
                  </a:lnTo>
                  <a:lnTo>
                    <a:pt x="296" y="12"/>
                  </a:lnTo>
                  <a:lnTo>
                    <a:pt x="291" y="8"/>
                  </a:lnTo>
                  <a:lnTo>
                    <a:pt x="284" y="6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4" y="3"/>
                  </a:lnTo>
                  <a:lnTo>
                    <a:pt x="226" y="1"/>
                  </a:lnTo>
                  <a:lnTo>
                    <a:pt x="19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14" y="0"/>
                  </a:lnTo>
                  <a:lnTo>
                    <a:pt x="80" y="1"/>
                  </a:lnTo>
                  <a:lnTo>
                    <a:pt x="5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106"/>
                  </a:lnTo>
                  <a:lnTo>
                    <a:pt x="308" y="106"/>
                  </a:lnTo>
                  <a:close/>
                  <a:moveTo>
                    <a:pt x="223" y="43"/>
                  </a:moveTo>
                  <a:lnTo>
                    <a:pt x="265" y="43"/>
                  </a:lnTo>
                  <a:lnTo>
                    <a:pt x="265" y="81"/>
                  </a:lnTo>
                  <a:lnTo>
                    <a:pt x="223" y="81"/>
                  </a:lnTo>
                  <a:lnTo>
                    <a:pt x="223" y="43"/>
                  </a:lnTo>
                  <a:close/>
                  <a:moveTo>
                    <a:pt x="95" y="43"/>
                  </a:moveTo>
                  <a:lnTo>
                    <a:pt x="137" y="43"/>
                  </a:lnTo>
                  <a:lnTo>
                    <a:pt x="137" y="81"/>
                  </a:lnTo>
                  <a:lnTo>
                    <a:pt x="95" y="81"/>
                  </a:lnTo>
                  <a:lnTo>
                    <a:pt x="95" y="43"/>
                  </a:lnTo>
                  <a:close/>
                  <a:moveTo>
                    <a:pt x="43" y="43"/>
                  </a:moveTo>
                  <a:lnTo>
                    <a:pt x="85" y="43"/>
                  </a:lnTo>
                  <a:lnTo>
                    <a:pt x="85" y="81"/>
                  </a:lnTo>
                  <a:lnTo>
                    <a:pt x="43" y="81"/>
                  </a:lnTo>
                  <a:lnTo>
                    <a:pt x="43" y="43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6" name="Freeform 463"/>
            <p:cNvSpPr>
              <a:spLocks/>
            </p:cNvSpPr>
            <p:nvPr/>
          </p:nvSpPr>
          <p:spPr bwMode="auto">
            <a:xfrm>
              <a:off x="4411663" y="3367088"/>
              <a:ext cx="30163" cy="44450"/>
            </a:xfrm>
            <a:custGeom>
              <a:avLst/>
              <a:gdLst>
                <a:gd name="T0" fmla="*/ 19 w 19"/>
                <a:gd name="T1" fmla="*/ 28 h 28"/>
                <a:gd name="T2" fmla="*/ 19 w 19"/>
                <a:gd name="T3" fmla="*/ 28 h 28"/>
                <a:gd name="T4" fmla="*/ 12 w 19"/>
                <a:gd name="T5" fmla="*/ 27 h 28"/>
                <a:gd name="T6" fmla="*/ 6 w 19"/>
                <a:gd name="T7" fmla="*/ 24 h 28"/>
                <a:gd name="T8" fmla="*/ 4 w 19"/>
                <a:gd name="T9" fmla="*/ 22 h 28"/>
                <a:gd name="T10" fmla="*/ 1 w 19"/>
                <a:gd name="T11" fmla="*/ 19 h 28"/>
                <a:gd name="T12" fmla="*/ 0 w 19"/>
                <a:gd name="T13" fmla="*/ 16 h 28"/>
                <a:gd name="T14" fmla="*/ 0 w 19"/>
                <a:gd name="T15" fmla="*/ 13 h 28"/>
                <a:gd name="T16" fmla="*/ 0 w 19"/>
                <a:gd name="T17" fmla="*/ 13 h 28"/>
                <a:gd name="T18" fmla="*/ 0 w 19"/>
                <a:gd name="T19" fmla="*/ 11 h 28"/>
                <a:gd name="T20" fmla="*/ 1 w 19"/>
                <a:gd name="T21" fmla="*/ 8 h 28"/>
                <a:gd name="T22" fmla="*/ 4 w 19"/>
                <a:gd name="T23" fmla="*/ 6 h 28"/>
                <a:gd name="T24" fmla="*/ 6 w 19"/>
                <a:gd name="T25" fmla="*/ 4 h 28"/>
                <a:gd name="T26" fmla="*/ 12 w 19"/>
                <a:gd name="T27" fmla="*/ 1 h 28"/>
                <a:gd name="T28" fmla="*/ 19 w 19"/>
                <a:gd name="T29" fmla="*/ 0 h 28"/>
                <a:gd name="T30" fmla="*/ 19 w 19"/>
                <a:gd name="T3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8">
                  <a:moveTo>
                    <a:pt x="19" y="28"/>
                  </a:moveTo>
                  <a:lnTo>
                    <a:pt x="19" y="28"/>
                  </a:lnTo>
                  <a:lnTo>
                    <a:pt x="12" y="27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28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7" name="Freeform 464"/>
            <p:cNvSpPr>
              <a:spLocks noEditPoints="1"/>
            </p:cNvSpPr>
            <p:nvPr/>
          </p:nvSpPr>
          <p:spPr bwMode="auto">
            <a:xfrm>
              <a:off x="4383088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8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1 w 92"/>
                <a:gd name="T11" fmla="*/ 57 h 94"/>
                <a:gd name="T12" fmla="*/ 8 w 92"/>
                <a:gd name="T13" fmla="*/ 73 h 94"/>
                <a:gd name="T14" fmla="*/ 21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5 w 92"/>
                <a:gd name="T21" fmla="*/ 89 h 94"/>
                <a:gd name="T22" fmla="*/ 79 w 92"/>
                <a:gd name="T23" fmla="*/ 79 h 94"/>
                <a:gd name="T24" fmla="*/ 89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5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40 w 92"/>
                <a:gd name="T41" fmla="*/ 63 h 94"/>
                <a:gd name="T42" fmla="*/ 34 w 92"/>
                <a:gd name="T43" fmla="*/ 59 h 94"/>
                <a:gd name="T44" fmla="*/ 30 w 92"/>
                <a:gd name="T45" fmla="*/ 53 h 94"/>
                <a:gd name="T46" fmla="*/ 29 w 92"/>
                <a:gd name="T47" fmla="*/ 46 h 94"/>
                <a:gd name="T48" fmla="*/ 30 w 92"/>
                <a:gd name="T49" fmla="*/ 43 h 94"/>
                <a:gd name="T50" fmla="*/ 32 w 92"/>
                <a:gd name="T51" fmla="*/ 37 h 94"/>
                <a:gd name="T52" fmla="*/ 37 w 92"/>
                <a:gd name="T53" fmla="*/ 32 h 94"/>
                <a:gd name="T54" fmla="*/ 43 w 92"/>
                <a:gd name="T55" fmla="*/ 30 h 94"/>
                <a:gd name="T56" fmla="*/ 46 w 92"/>
                <a:gd name="T57" fmla="*/ 30 h 94"/>
                <a:gd name="T58" fmla="*/ 53 w 92"/>
                <a:gd name="T59" fmla="*/ 31 h 94"/>
                <a:gd name="T60" fmla="*/ 59 w 92"/>
                <a:gd name="T61" fmla="*/ 34 h 94"/>
                <a:gd name="T62" fmla="*/ 63 w 92"/>
                <a:gd name="T63" fmla="*/ 40 h 94"/>
                <a:gd name="T64" fmla="*/ 64 w 92"/>
                <a:gd name="T65" fmla="*/ 46 h 94"/>
                <a:gd name="T66" fmla="*/ 64 w 92"/>
                <a:gd name="T67" fmla="*/ 50 h 94"/>
                <a:gd name="T68" fmla="*/ 61 w 92"/>
                <a:gd name="T69" fmla="*/ 57 h 94"/>
                <a:gd name="T70" fmla="*/ 56 w 92"/>
                <a:gd name="T71" fmla="*/ 62 h 94"/>
                <a:gd name="T72" fmla="*/ 50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57"/>
                  </a:lnTo>
                  <a:lnTo>
                    <a:pt x="3" y="65"/>
                  </a:lnTo>
                  <a:lnTo>
                    <a:pt x="8" y="73"/>
                  </a:lnTo>
                  <a:lnTo>
                    <a:pt x="13" y="79"/>
                  </a:lnTo>
                  <a:lnTo>
                    <a:pt x="21" y="85"/>
                  </a:lnTo>
                  <a:lnTo>
                    <a:pt x="28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5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5" y="73"/>
                  </a:lnTo>
                  <a:lnTo>
                    <a:pt x="89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9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5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3" y="64"/>
                  </a:lnTo>
                  <a:lnTo>
                    <a:pt x="40" y="63"/>
                  </a:lnTo>
                  <a:lnTo>
                    <a:pt x="37" y="62"/>
                  </a:lnTo>
                  <a:lnTo>
                    <a:pt x="34" y="59"/>
                  </a:lnTo>
                  <a:lnTo>
                    <a:pt x="32" y="57"/>
                  </a:lnTo>
                  <a:lnTo>
                    <a:pt x="30" y="53"/>
                  </a:lnTo>
                  <a:lnTo>
                    <a:pt x="30" y="5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0" y="31"/>
                  </a:lnTo>
                  <a:lnTo>
                    <a:pt x="43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3" y="31"/>
                  </a:lnTo>
                  <a:lnTo>
                    <a:pt x="56" y="32"/>
                  </a:lnTo>
                  <a:lnTo>
                    <a:pt x="59" y="34"/>
                  </a:lnTo>
                  <a:lnTo>
                    <a:pt x="61" y="37"/>
                  </a:lnTo>
                  <a:lnTo>
                    <a:pt x="63" y="40"/>
                  </a:lnTo>
                  <a:lnTo>
                    <a:pt x="64" y="4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3" y="53"/>
                  </a:lnTo>
                  <a:lnTo>
                    <a:pt x="61" y="57"/>
                  </a:lnTo>
                  <a:lnTo>
                    <a:pt x="59" y="59"/>
                  </a:lnTo>
                  <a:lnTo>
                    <a:pt x="56" y="62"/>
                  </a:lnTo>
                  <a:lnTo>
                    <a:pt x="53" y="63"/>
                  </a:lnTo>
                  <a:lnTo>
                    <a:pt x="50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8" name="Freeform 465"/>
            <p:cNvSpPr>
              <a:spLocks/>
            </p:cNvSpPr>
            <p:nvPr/>
          </p:nvSpPr>
          <p:spPr bwMode="auto">
            <a:xfrm>
              <a:off x="4127501" y="3409950"/>
              <a:ext cx="263525" cy="87313"/>
            </a:xfrm>
            <a:custGeom>
              <a:avLst/>
              <a:gdLst>
                <a:gd name="T0" fmla="*/ 166 w 166"/>
                <a:gd name="T1" fmla="*/ 0 h 55"/>
                <a:gd name="T2" fmla="*/ 143 w 166"/>
                <a:gd name="T3" fmla="*/ 32 h 55"/>
                <a:gd name="T4" fmla="*/ 114 w 166"/>
                <a:gd name="T5" fmla="*/ 26 h 55"/>
                <a:gd name="T6" fmla="*/ 114 w 166"/>
                <a:gd name="T7" fmla="*/ 26 h 55"/>
                <a:gd name="T8" fmla="*/ 93 w 166"/>
                <a:gd name="T9" fmla="*/ 18 h 55"/>
                <a:gd name="T10" fmla="*/ 82 w 166"/>
                <a:gd name="T11" fmla="*/ 14 h 55"/>
                <a:gd name="T12" fmla="*/ 68 w 166"/>
                <a:gd name="T13" fmla="*/ 10 h 55"/>
                <a:gd name="T14" fmla="*/ 55 w 166"/>
                <a:gd name="T15" fmla="*/ 7 h 55"/>
                <a:gd name="T16" fmla="*/ 41 w 166"/>
                <a:gd name="T17" fmla="*/ 4 h 55"/>
                <a:gd name="T18" fmla="*/ 24 w 166"/>
                <a:gd name="T19" fmla="*/ 2 h 55"/>
                <a:gd name="T20" fmla="*/ 8 w 166"/>
                <a:gd name="T21" fmla="*/ 2 h 55"/>
                <a:gd name="T22" fmla="*/ 8 w 166"/>
                <a:gd name="T23" fmla="*/ 20 h 55"/>
                <a:gd name="T24" fmla="*/ 21 w 166"/>
                <a:gd name="T25" fmla="*/ 34 h 55"/>
                <a:gd name="T26" fmla="*/ 21 w 166"/>
                <a:gd name="T27" fmla="*/ 34 h 55"/>
                <a:gd name="T28" fmla="*/ 10 w 166"/>
                <a:gd name="T29" fmla="*/ 40 h 55"/>
                <a:gd name="T30" fmla="*/ 0 w 166"/>
                <a:gd name="T31" fmla="*/ 47 h 55"/>
                <a:gd name="T32" fmla="*/ 10 w 166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55">
                  <a:moveTo>
                    <a:pt x="166" y="0"/>
                  </a:moveTo>
                  <a:lnTo>
                    <a:pt x="143" y="32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93" y="18"/>
                  </a:lnTo>
                  <a:lnTo>
                    <a:pt x="82" y="14"/>
                  </a:lnTo>
                  <a:lnTo>
                    <a:pt x="68" y="10"/>
                  </a:lnTo>
                  <a:lnTo>
                    <a:pt x="55" y="7"/>
                  </a:lnTo>
                  <a:lnTo>
                    <a:pt x="41" y="4"/>
                  </a:lnTo>
                  <a:lnTo>
                    <a:pt x="24" y="2"/>
                  </a:lnTo>
                  <a:lnTo>
                    <a:pt x="8" y="2"/>
                  </a:lnTo>
                  <a:lnTo>
                    <a:pt x="8" y="20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0" y="40"/>
                  </a:lnTo>
                  <a:lnTo>
                    <a:pt x="0" y="47"/>
                  </a:lnTo>
                  <a:lnTo>
                    <a:pt x="10" y="5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9" name="Freeform 466"/>
            <p:cNvSpPr>
              <a:spLocks/>
            </p:cNvSpPr>
            <p:nvPr/>
          </p:nvSpPr>
          <p:spPr bwMode="auto">
            <a:xfrm>
              <a:off x="4319588" y="3362325"/>
              <a:ext cx="212725" cy="134938"/>
            </a:xfrm>
            <a:custGeom>
              <a:avLst/>
              <a:gdLst>
                <a:gd name="T0" fmla="*/ 125 w 134"/>
                <a:gd name="T1" fmla="*/ 85 h 85"/>
                <a:gd name="T2" fmla="*/ 134 w 134"/>
                <a:gd name="T3" fmla="*/ 77 h 85"/>
                <a:gd name="T4" fmla="*/ 134 w 134"/>
                <a:gd name="T5" fmla="*/ 77 h 85"/>
                <a:gd name="T6" fmla="*/ 128 w 134"/>
                <a:gd name="T7" fmla="*/ 72 h 85"/>
                <a:gd name="T8" fmla="*/ 122 w 134"/>
                <a:gd name="T9" fmla="*/ 68 h 85"/>
                <a:gd name="T10" fmla="*/ 116 w 134"/>
                <a:gd name="T11" fmla="*/ 65 h 85"/>
                <a:gd name="T12" fmla="*/ 110 w 134"/>
                <a:gd name="T13" fmla="*/ 62 h 85"/>
                <a:gd name="T14" fmla="*/ 112 w 134"/>
                <a:gd name="T15" fmla="*/ 51 h 85"/>
                <a:gd name="T16" fmla="*/ 53 w 134"/>
                <a:gd name="T17" fmla="*/ 33 h 85"/>
                <a:gd name="T18" fmla="*/ 45 w 134"/>
                <a:gd name="T19" fmla="*/ 15 h 85"/>
                <a:gd name="T20" fmla="*/ 45 w 134"/>
                <a:gd name="T21" fmla="*/ 15 h 85"/>
                <a:gd name="T22" fmla="*/ 44 w 134"/>
                <a:gd name="T23" fmla="*/ 12 h 85"/>
                <a:gd name="T24" fmla="*/ 41 w 134"/>
                <a:gd name="T25" fmla="*/ 9 h 85"/>
                <a:gd name="T26" fmla="*/ 38 w 134"/>
                <a:gd name="T27" fmla="*/ 7 h 85"/>
                <a:gd name="T28" fmla="*/ 35 w 134"/>
                <a:gd name="T29" fmla="*/ 5 h 85"/>
                <a:gd name="T30" fmla="*/ 35 w 134"/>
                <a:gd name="T31" fmla="*/ 5 h 85"/>
                <a:gd name="T32" fmla="*/ 34 w 134"/>
                <a:gd name="T33" fmla="*/ 3 h 85"/>
                <a:gd name="T34" fmla="*/ 32 w 134"/>
                <a:gd name="T35" fmla="*/ 2 h 85"/>
                <a:gd name="T36" fmla="*/ 30 w 134"/>
                <a:gd name="T37" fmla="*/ 1 h 85"/>
                <a:gd name="T38" fmla="*/ 28 w 134"/>
                <a:gd name="T39" fmla="*/ 0 h 85"/>
                <a:gd name="T40" fmla="*/ 0 w 134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" h="85">
                  <a:moveTo>
                    <a:pt x="125" y="85"/>
                  </a:moveTo>
                  <a:lnTo>
                    <a:pt x="134" y="77"/>
                  </a:lnTo>
                  <a:lnTo>
                    <a:pt x="134" y="77"/>
                  </a:lnTo>
                  <a:lnTo>
                    <a:pt x="128" y="72"/>
                  </a:lnTo>
                  <a:lnTo>
                    <a:pt x="122" y="68"/>
                  </a:lnTo>
                  <a:lnTo>
                    <a:pt x="116" y="65"/>
                  </a:lnTo>
                  <a:lnTo>
                    <a:pt x="110" y="62"/>
                  </a:lnTo>
                  <a:lnTo>
                    <a:pt x="112" y="51"/>
                  </a:lnTo>
                  <a:lnTo>
                    <a:pt x="53" y="33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4" y="12"/>
                  </a:lnTo>
                  <a:lnTo>
                    <a:pt x="41" y="9"/>
                  </a:lnTo>
                  <a:lnTo>
                    <a:pt x="38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0" name="Freeform 467"/>
            <p:cNvSpPr>
              <a:spLocks/>
            </p:cNvSpPr>
            <p:nvPr/>
          </p:nvSpPr>
          <p:spPr bwMode="auto">
            <a:xfrm>
              <a:off x="4291013" y="3559175"/>
              <a:ext cx="77788" cy="6350"/>
            </a:xfrm>
            <a:custGeom>
              <a:avLst/>
              <a:gdLst>
                <a:gd name="T0" fmla="*/ 1 w 49"/>
                <a:gd name="T1" fmla="*/ 0 h 4"/>
                <a:gd name="T2" fmla="*/ 1 w 49"/>
                <a:gd name="T3" fmla="*/ 0 h 4"/>
                <a:gd name="T4" fmla="*/ 0 w 49"/>
                <a:gd name="T5" fmla="*/ 4 h 4"/>
                <a:gd name="T6" fmla="*/ 49 w 49"/>
                <a:gd name="T7" fmla="*/ 4 h 4"/>
                <a:gd name="T8" fmla="*/ 49 w 49"/>
                <a:gd name="T9" fmla="*/ 4 h 4"/>
                <a:gd name="T10" fmla="*/ 49 w 4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1" name="Freeform 468"/>
            <p:cNvSpPr>
              <a:spLocks noEditPoints="1"/>
            </p:cNvSpPr>
            <p:nvPr/>
          </p:nvSpPr>
          <p:spPr bwMode="auto">
            <a:xfrm>
              <a:off x="4132263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7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0 w 92"/>
                <a:gd name="T11" fmla="*/ 57 h 94"/>
                <a:gd name="T12" fmla="*/ 7 w 92"/>
                <a:gd name="T13" fmla="*/ 73 h 94"/>
                <a:gd name="T14" fmla="*/ 19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3 w 92"/>
                <a:gd name="T21" fmla="*/ 89 h 94"/>
                <a:gd name="T22" fmla="*/ 79 w 92"/>
                <a:gd name="T23" fmla="*/ 79 h 94"/>
                <a:gd name="T24" fmla="*/ 88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4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39 w 92"/>
                <a:gd name="T41" fmla="*/ 63 h 94"/>
                <a:gd name="T42" fmla="*/ 33 w 92"/>
                <a:gd name="T43" fmla="*/ 59 h 94"/>
                <a:gd name="T44" fmla="*/ 29 w 92"/>
                <a:gd name="T45" fmla="*/ 53 h 94"/>
                <a:gd name="T46" fmla="*/ 28 w 92"/>
                <a:gd name="T47" fmla="*/ 46 h 94"/>
                <a:gd name="T48" fmla="*/ 28 w 92"/>
                <a:gd name="T49" fmla="*/ 43 h 94"/>
                <a:gd name="T50" fmla="*/ 31 w 92"/>
                <a:gd name="T51" fmla="*/ 37 h 94"/>
                <a:gd name="T52" fmla="*/ 36 w 92"/>
                <a:gd name="T53" fmla="*/ 32 h 94"/>
                <a:gd name="T54" fmla="*/ 42 w 92"/>
                <a:gd name="T55" fmla="*/ 30 h 94"/>
                <a:gd name="T56" fmla="*/ 46 w 92"/>
                <a:gd name="T57" fmla="*/ 30 h 94"/>
                <a:gd name="T58" fmla="*/ 52 w 92"/>
                <a:gd name="T59" fmla="*/ 31 h 94"/>
                <a:gd name="T60" fmla="*/ 58 w 92"/>
                <a:gd name="T61" fmla="*/ 34 h 94"/>
                <a:gd name="T62" fmla="*/ 61 w 92"/>
                <a:gd name="T63" fmla="*/ 40 h 94"/>
                <a:gd name="T64" fmla="*/ 63 w 92"/>
                <a:gd name="T65" fmla="*/ 46 h 94"/>
                <a:gd name="T66" fmla="*/ 62 w 92"/>
                <a:gd name="T67" fmla="*/ 50 h 94"/>
                <a:gd name="T68" fmla="*/ 60 w 92"/>
                <a:gd name="T69" fmla="*/ 57 h 94"/>
                <a:gd name="T70" fmla="*/ 55 w 92"/>
                <a:gd name="T71" fmla="*/ 62 h 94"/>
                <a:gd name="T72" fmla="*/ 49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7" y="4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3" y="65"/>
                  </a:lnTo>
                  <a:lnTo>
                    <a:pt x="7" y="73"/>
                  </a:lnTo>
                  <a:lnTo>
                    <a:pt x="13" y="79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3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4" y="73"/>
                  </a:lnTo>
                  <a:lnTo>
                    <a:pt x="88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9"/>
                  </a:lnTo>
                  <a:lnTo>
                    <a:pt x="84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3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2" y="64"/>
                  </a:lnTo>
                  <a:lnTo>
                    <a:pt x="39" y="63"/>
                  </a:lnTo>
                  <a:lnTo>
                    <a:pt x="36" y="62"/>
                  </a:lnTo>
                  <a:lnTo>
                    <a:pt x="33" y="59"/>
                  </a:lnTo>
                  <a:lnTo>
                    <a:pt x="31" y="57"/>
                  </a:lnTo>
                  <a:lnTo>
                    <a:pt x="29" y="53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29" y="40"/>
                  </a:lnTo>
                  <a:lnTo>
                    <a:pt x="31" y="37"/>
                  </a:lnTo>
                  <a:lnTo>
                    <a:pt x="33" y="34"/>
                  </a:lnTo>
                  <a:lnTo>
                    <a:pt x="36" y="32"/>
                  </a:lnTo>
                  <a:lnTo>
                    <a:pt x="39" y="31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9" y="30"/>
                  </a:lnTo>
                  <a:lnTo>
                    <a:pt x="52" y="31"/>
                  </a:lnTo>
                  <a:lnTo>
                    <a:pt x="55" y="32"/>
                  </a:lnTo>
                  <a:lnTo>
                    <a:pt x="58" y="34"/>
                  </a:lnTo>
                  <a:lnTo>
                    <a:pt x="60" y="37"/>
                  </a:lnTo>
                  <a:lnTo>
                    <a:pt x="61" y="40"/>
                  </a:lnTo>
                  <a:lnTo>
                    <a:pt x="62" y="43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50"/>
                  </a:lnTo>
                  <a:lnTo>
                    <a:pt x="61" y="53"/>
                  </a:lnTo>
                  <a:lnTo>
                    <a:pt x="60" y="57"/>
                  </a:lnTo>
                  <a:lnTo>
                    <a:pt x="58" y="59"/>
                  </a:lnTo>
                  <a:lnTo>
                    <a:pt x="55" y="62"/>
                  </a:lnTo>
                  <a:lnTo>
                    <a:pt x="52" y="63"/>
                  </a:lnTo>
                  <a:lnTo>
                    <a:pt x="49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2" name="Freeform 469"/>
            <p:cNvSpPr>
              <a:spLocks/>
            </p:cNvSpPr>
            <p:nvPr/>
          </p:nvSpPr>
          <p:spPr bwMode="auto">
            <a:xfrm>
              <a:off x="4324351" y="2786063"/>
              <a:ext cx="95250" cy="103188"/>
            </a:xfrm>
            <a:custGeom>
              <a:avLst/>
              <a:gdLst>
                <a:gd name="T0" fmla="*/ 60 w 60"/>
                <a:gd name="T1" fmla="*/ 50 h 65"/>
                <a:gd name="T2" fmla="*/ 60 w 60"/>
                <a:gd name="T3" fmla="*/ 50 h 65"/>
                <a:gd name="T4" fmla="*/ 54 w 60"/>
                <a:gd name="T5" fmla="*/ 56 h 65"/>
                <a:gd name="T6" fmla="*/ 48 w 60"/>
                <a:gd name="T7" fmla="*/ 60 h 65"/>
                <a:gd name="T8" fmla="*/ 40 w 60"/>
                <a:gd name="T9" fmla="*/ 64 h 65"/>
                <a:gd name="T10" fmla="*/ 32 w 60"/>
                <a:gd name="T11" fmla="*/ 65 h 65"/>
                <a:gd name="T12" fmla="*/ 32 w 60"/>
                <a:gd name="T13" fmla="*/ 65 h 65"/>
                <a:gd name="T14" fmla="*/ 26 w 60"/>
                <a:gd name="T15" fmla="*/ 65 h 65"/>
                <a:gd name="T16" fmla="*/ 19 w 60"/>
                <a:gd name="T17" fmla="*/ 63 h 65"/>
                <a:gd name="T18" fmla="*/ 14 w 60"/>
                <a:gd name="T19" fmla="*/ 59 h 65"/>
                <a:gd name="T20" fmla="*/ 9 w 60"/>
                <a:gd name="T21" fmla="*/ 55 h 65"/>
                <a:gd name="T22" fmla="*/ 5 w 60"/>
                <a:gd name="T23" fmla="*/ 50 h 65"/>
                <a:gd name="T24" fmla="*/ 2 w 60"/>
                <a:gd name="T25" fmla="*/ 45 h 65"/>
                <a:gd name="T26" fmla="*/ 0 w 60"/>
                <a:gd name="T27" fmla="*/ 39 h 65"/>
                <a:gd name="T28" fmla="*/ 0 w 60"/>
                <a:gd name="T29" fmla="*/ 33 h 65"/>
                <a:gd name="T30" fmla="*/ 0 w 60"/>
                <a:gd name="T31" fmla="*/ 33 h 65"/>
                <a:gd name="T32" fmla="*/ 0 w 60"/>
                <a:gd name="T33" fmla="*/ 26 h 65"/>
                <a:gd name="T34" fmla="*/ 2 w 60"/>
                <a:gd name="T35" fmla="*/ 19 h 65"/>
                <a:gd name="T36" fmla="*/ 5 w 60"/>
                <a:gd name="T37" fmla="*/ 14 h 65"/>
                <a:gd name="T38" fmla="*/ 9 w 60"/>
                <a:gd name="T39" fmla="*/ 9 h 65"/>
                <a:gd name="T40" fmla="*/ 14 w 60"/>
                <a:gd name="T41" fmla="*/ 5 h 65"/>
                <a:gd name="T42" fmla="*/ 19 w 60"/>
                <a:gd name="T43" fmla="*/ 2 h 65"/>
                <a:gd name="T44" fmla="*/ 26 w 60"/>
                <a:gd name="T45" fmla="*/ 0 h 65"/>
                <a:gd name="T46" fmla="*/ 32 w 60"/>
                <a:gd name="T47" fmla="*/ 0 h 65"/>
                <a:gd name="T48" fmla="*/ 32 w 60"/>
                <a:gd name="T49" fmla="*/ 0 h 65"/>
                <a:gd name="T50" fmla="*/ 39 w 60"/>
                <a:gd name="T51" fmla="*/ 1 h 65"/>
                <a:gd name="T52" fmla="*/ 45 w 60"/>
                <a:gd name="T53" fmla="*/ 2 h 65"/>
                <a:gd name="T54" fmla="*/ 51 w 60"/>
                <a:gd name="T55" fmla="*/ 6 h 65"/>
                <a:gd name="T56" fmla="*/ 55 w 60"/>
                <a:gd name="T5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5">
                  <a:moveTo>
                    <a:pt x="60" y="50"/>
                  </a:moveTo>
                  <a:lnTo>
                    <a:pt x="60" y="50"/>
                  </a:lnTo>
                  <a:lnTo>
                    <a:pt x="54" y="56"/>
                  </a:lnTo>
                  <a:lnTo>
                    <a:pt x="48" y="60"/>
                  </a:lnTo>
                  <a:lnTo>
                    <a:pt x="40" y="6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5" y="1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3" name="Freeform 470"/>
            <p:cNvSpPr>
              <a:spLocks/>
            </p:cNvSpPr>
            <p:nvPr/>
          </p:nvSpPr>
          <p:spPr bwMode="auto">
            <a:xfrm>
              <a:off x="4283076" y="2744788"/>
              <a:ext cx="180975" cy="184150"/>
            </a:xfrm>
            <a:custGeom>
              <a:avLst/>
              <a:gdLst>
                <a:gd name="T0" fmla="*/ 110 w 114"/>
                <a:gd name="T1" fmla="*/ 33 h 116"/>
                <a:gd name="T2" fmla="*/ 110 w 114"/>
                <a:gd name="T3" fmla="*/ 33 h 116"/>
                <a:gd name="T4" fmla="*/ 107 w 114"/>
                <a:gd name="T5" fmla="*/ 27 h 116"/>
                <a:gd name="T6" fmla="*/ 102 w 114"/>
                <a:gd name="T7" fmla="*/ 20 h 116"/>
                <a:gd name="T8" fmla="*/ 96 w 114"/>
                <a:gd name="T9" fmla="*/ 14 h 116"/>
                <a:gd name="T10" fmla="*/ 90 w 114"/>
                <a:gd name="T11" fmla="*/ 9 h 116"/>
                <a:gd name="T12" fmla="*/ 82 w 114"/>
                <a:gd name="T13" fmla="*/ 5 h 116"/>
                <a:gd name="T14" fmla="*/ 75 w 114"/>
                <a:gd name="T15" fmla="*/ 2 h 116"/>
                <a:gd name="T16" fmla="*/ 67 w 114"/>
                <a:gd name="T17" fmla="*/ 1 h 116"/>
                <a:gd name="T18" fmla="*/ 58 w 114"/>
                <a:gd name="T19" fmla="*/ 0 h 116"/>
                <a:gd name="T20" fmla="*/ 58 w 114"/>
                <a:gd name="T21" fmla="*/ 0 h 116"/>
                <a:gd name="T22" fmla="*/ 46 w 114"/>
                <a:gd name="T23" fmla="*/ 1 h 116"/>
                <a:gd name="T24" fmla="*/ 35 w 114"/>
                <a:gd name="T25" fmla="*/ 5 h 116"/>
                <a:gd name="T26" fmla="*/ 26 w 114"/>
                <a:gd name="T27" fmla="*/ 10 h 116"/>
                <a:gd name="T28" fmla="*/ 18 w 114"/>
                <a:gd name="T29" fmla="*/ 18 h 116"/>
                <a:gd name="T30" fmla="*/ 10 w 114"/>
                <a:gd name="T31" fmla="*/ 26 h 116"/>
                <a:gd name="T32" fmla="*/ 4 w 114"/>
                <a:gd name="T33" fmla="*/ 36 h 116"/>
                <a:gd name="T34" fmla="*/ 1 w 114"/>
                <a:gd name="T35" fmla="*/ 46 h 116"/>
                <a:gd name="T36" fmla="*/ 0 w 114"/>
                <a:gd name="T37" fmla="*/ 59 h 116"/>
                <a:gd name="T38" fmla="*/ 0 w 114"/>
                <a:gd name="T39" fmla="*/ 59 h 116"/>
                <a:gd name="T40" fmla="*/ 1 w 114"/>
                <a:gd name="T41" fmla="*/ 70 h 116"/>
                <a:gd name="T42" fmla="*/ 4 w 114"/>
                <a:gd name="T43" fmla="*/ 81 h 116"/>
                <a:gd name="T44" fmla="*/ 10 w 114"/>
                <a:gd name="T45" fmla="*/ 91 h 116"/>
                <a:gd name="T46" fmla="*/ 18 w 114"/>
                <a:gd name="T47" fmla="*/ 99 h 116"/>
                <a:gd name="T48" fmla="*/ 26 w 114"/>
                <a:gd name="T49" fmla="*/ 106 h 116"/>
                <a:gd name="T50" fmla="*/ 35 w 114"/>
                <a:gd name="T51" fmla="*/ 112 h 116"/>
                <a:gd name="T52" fmla="*/ 46 w 114"/>
                <a:gd name="T53" fmla="*/ 115 h 116"/>
                <a:gd name="T54" fmla="*/ 58 w 114"/>
                <a:gd name="T55" fmla="*/ 116 h 116"/>
                <a:gd name="T56" fmla="*/ 58 w 114"/>
                <a:gd name="T57" fmla="*/ 116 h 116"/>
                <a:gd name="T58" fmla="*/ 68 w 114"/>
                <a:gd name="T59" fmla="*/ 115 h 116"/>
                <a:gd name="T60" fmla="*/ 77 w 114"/>
                <a:gd name="T61" fmla="*/ 113 h 116"/>
                <a:gd name="T62" fmla="*/ 86 w 114"/>
                <a:gd name="T63" fmla="*/ 109 h 116"/>
                <a:gd name="T64" fmla="*/ 94 w 114"/>
                <a:gd name="T65" fmla="*/ 104 h 116"/>
                <a:gd name="T66" fmla="*/ 100 w 114"/>
                <a:gd name="T67" fmla="*/ 98 h 116"/>
                <a:gd name="T68" fmla="*/ 106 w 114"/>
                <a:gd name="T69" fmla="*/ 92 h 116"/>
                <a:gd name="T70" fmla="*/ 110 w 114"/>
                <a:gd name="T71" fmla="*/ 83 h 116"/>
                <a:gd name="T72" fmla="*/ 114 w 114"/>
                <a:gd name="T73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116">
                  <a:moveTo>
                    <a:pt x="110" y="33"/>
                  </a:moveTo>
                  <a:lnTo>
                    <a:pt x="110" y="33"/>
                  </a:lnTo>
                  <a:lnTo>
                    <a:pt x="107" y="27"/>
                  </a:lnTo>
                  <a:lnTo>
                    <a:pt x="102" y="20"/>
                  </a:lnTo>
                  <a:lnTo>
                    <a:pt x="96" y="14"/>
                  </a:lnTo>
                  <a:lnTo>
                    <a:pt x="90" y="9"/>
                  </a:lnTo>
                  <a:lnTo>
                    <a:pt x="82" y="5"/>
                  </a:lnTo>
                  <a:lnTo>
                    <a:pt x="75" y="2"/>
                  </a:lnTo>
                  <a:lnTo>
                    <a:pt x="67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6" y="1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1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10" y="91"/>
                  </a:lnTo>
                  <a:lnTo>
                    <a:pt x="18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6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8" y="115"/>
                  </a:lnTo>
                  <a:lnTo>
                    <a:pt x="77" y="113"/>
                  </a:lnTo>
                  <a:lnTo>
                    <a:pt x="86" y="109"/>
                  </a:lnTo>
                  <a:lnTo>
                    <a:pt x="94" y="104"/>
                  </a:lnTo>
                  <a:lnTo>
                    <a:pt x="100" y="98"/>
                  </a:lnTo>
                  <a:lnTo>
                    <a:pt x="106" y="92"/>
                  </a:lnTo>
                  <a:lnTo>
                    <a:pt x="110" y="83"/>
                  </a:lnTo>
                  <a:lnTo>
                    <a:pt x="114" y="7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4" name="Freeform 471"/>
            <p:cNvSpPr>
              <a:spLocks/>
            </p:cNvSpPr>
            <p:nvPr/>
          </p:nvSpPr>
          <p:spPr bwMode="auto">
            <a:xfrm>
              <a:off x="4625976" y="2789238"/>
              <a:ext cx="104775" cy="100013"/>
            </a:xfrm>
            <a:custGeom>
              <a:avLst/>
              <a:gdLst>
                <a:gd name="T0" fmla="*/ 44 w 66"/>
                <a:gd name="T1" fmla="*/ 0 h 63"/>
                <a:gd name="T2" fmla="*/ 44 w 66"/>
                <a:gd name="T3" fmla="*/ 0 h 63"/>
                <a:gd name="T4" fmla="*/ 49 w 66"/>
                <a:gd name="T5" fmla="*/ 2 h 63"/>
                <a:gd name="T6" fmla="*/ 53 w 66"/>
                <a:gd name="T7" fmla="*/ 4 h 63"/>
                <a:gd name="T8" fmla="*/ 57 w 66"/>
                <a:gd name="T9" fmla="*/ 7 h 63"/>
                <a:gd name="T10" fmla="*/ 60 w 66"/>
                <a:gd name="T11" fmla="*/ 11 h 63"/>
                <a:gd name="T12" fmla="*/ 62 w 66"/>
                <a:gd name="T13" fmla="*/ 15 h 63"/>
                <a:gd name="T14" fmla="*/ 64 w 66"/>
                <a:gd name="T15" fmla="*/ 20 h 63"/>
                <a:gd name="T16" fmla="*/ 65 w 66"/>
                <a:gd name="T17" fmla="*/ 25 h 63"/>
                <a:gd name="T18" fmla="*/ 66 w 66"/>
                <a:gd name="T19" fmla="*/ 31 h 63"/>
                <a:gd name="T20" fmla="*/ 66 w 66"/>
                <a:gd name="T21" fmla="*/ 31 h 63"/>
                <a:gd name="T22" fmla="*/ 65 w 66"/>
                <a:gd name="T23" fmla="*/ 37 h 63"/>
                <a:gd name="T24" fmla="*/ 63 w 66"/>
                <a:gd name="T25" fmla="*/ 43 h 63"/>
                <a:gd name="T26" fmla="*/ 60 w 66"/>
                <a:gd name="T27" fmla="*/ 48 h 63"/>
                <a:gd name="T28" fmla="*/ 57 w 66"/>
                <a:gd name="T29" fmla="*/ 53 h 63"/>
                <a:gd name="T30" fmla="*/ 52 w 66"/>
                <a:gd name="T31" fmla="*/ 57 h 63"/>
                <a:gd name="T32" fmla="*/ 45 w 66"/>
                <a:gd name="T33" fmla="*/ 61 h 63"/>
                <a:gd name="T34" fmla="*/ 39 w 66"/>
                <a:gd name="T35" fmla="*/ 63 h 63"/>
                <a:gd name="T36" fmla="*/ 33 w 66"/>
                <a:gd name="T37" fmla="*/ 63 h 63"/>
                <a:gd name="T38" fmla="*/ 33 w 66"/>
                <a:gd name="T39" fmla="*/ 63 h 63"/>
                <a:gd name="T40" fmla="*/ 27 w 66"/>
                <a:gd name="T41" fmla="*/ 63 h 63"/>
                <a:gd name="T42" fmla="*/ 21 w 66"/>
                <a:gd name="T43" fmla="*/ 61 h 63"/>
                <a:gd name="T44" fmla="*/ 15 w 66"/>
                <a:gd name="T45" fmla="*/ 57 h 63"/>
                <a:gd name="T46" fmla="*/ 10 w 66"/>
                <a:gd name="T47" fmla="*/ 53 h 63"/>
                <a:gd name="T48" fmla="*/ 6 w 66"/>
                <a:gd name="T49" fmla="*/ 48 h 63"/>
                <a:gd name="T50" fmla="*/ 3 w 66"/>
                <a:gd name="T51" fmla="*/ 43 h 63"/>
                <a:gd name="T52" fmla="*/ 1 w 66"/>
                <a:gd name="T53" fmla="*/ 37 h 63"/>
                <a:gd name="T54" fmla="*/ 0 w 66"/>
                <a:gd name="T55" fmla="*/ 31 h 63"/>
                <a:gd name="T56" fmla="*/ 0 w 66"/>
                <a:gd name="T57" fmla="*/ 31 h 63"/>
                <a:gd name="T58" fmla="*/ 1 w 66"/>
                <a:gd name="T59" fmla="*/ 26 h 63"/>
                <a:gd name="T60" fmla="*/ 2 w 66"/>
                <a:gd name="T61" fmla="*/ 21 h 63"/>
                <a:gd name="T62" fmla="*/ 5 w 66"/>
                <a:gd name="T63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63">
                  <a:moveTo>
                    <a:pt x="44" y="0"/>
                  </a:moveTo>
                  <a:lnTo>
                    <a:pt x="44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7"/>
                  </a:lnTo>
                  <a:lnTo>
                    <a:pt x="60" y="11"/>
                  </a:lnTo>
                  <a:lnTo>
                    <a:pt x="62" y="15"/>
                  </a:lnTo>
                  <a:lnTo>
                    <a:pt x="64" y="20"/>
                  </a:lnTo>
                  <a:lnTo>
                    <a:pt x="65" y="25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5" y="37"/>
                  </a:lnTo>
                  <a:lnTo>
                    <a:pt x="63" y="43"/>
                  </a:lnTo>
                  <a:lnTo>
                    <a:pt x="60" y="48"/>
                  </a:lnTo>
                  <a:lnTo>
                    <a:pt x="57" y="53"/>
                  </a:lnTo>
                  <a:lnTo>
                    <a:pt x="52" y="57"/>
                  </a:lnTo>
                  <a:lnTo>
                    <a:pt x="45" y="61"/>
                  </a:lnTo>
                  <a:lnTo>
                    <a:pt x="39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27" y="63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5" name="Freeform 472"/>
            <p:cNvSpPr>
              <a:spLocks/>
            </p:cNvSpPr>
            <p:nvPr/>
          </p:nvSpPr>
          <p:spPr bwMode="auto">
            <a:xfrm>
              <a:off x="4586288" y="2744788"/>
              <a:ext cx="185738" cy="184150"/>
            </a:xfrm>
            <a:custGeom>
              <a:avLst/>
              <a:gdLst>
                <a:gd name="T0" fmla="*/ 21 w 117"/>
                <a:gd name="T1" fmla="*/ 13 h 116"/>
                <a:gd name="T2" fmla="*/ 21 w 117"/>
                <a:gd name="T3" fmla="*/ 13 h 116"/>
                <a:gd name="T4" fmla="*/ 17 w 117"/>
                <a:gd name="T5" fmla="*/ 18 h 116"/>
                <a:gd name="T6" fmla="*/ 17 w 117"/>
                <a:gd name="T7" fmla="*/ 18 h 116"/>
                <a:gd name="T8" fmla="*/ 10 w 117"/>
                <a:gd name="T9" fmla="*/ 26 h 116"/>
                <a:gd name="T10" fmla="*/ 5 w 117"/>
                <a:gd name="T11" fmla="*/ 36 h 116"/>
                <a:gd name="T12" fmla="*/ 2 w 117"/>
                <a:gd name="T13" fmla="*/ 46 h 116"/>
                <a:gd name="T14" fmla="*/ 0 w 117"/>
                <a:gd name="T15" fmla="*/ 59 h 116"/>
                <a:gd name="T16" fmla="*/ 0 w 117"/>
                <a:gd name="T17" fmla="*/ 59 h 116"/>
                <a:gd name="T18" fmla="*/ 2 w 117"/>
                <a:gd name="T19" fmla="*/ 70 h 116"/>
                <a:gd name="T20" fmla="*/ 5 w 117"/>
                <a:gd name="T21" fmla="*/ 81 h 116"/>
                <a:gd name="T22" fmla="*/ 10 w 117"/>
                <a:gd name="T23" fmla="*/ 91 h 116"/>
                <a:gd name="T24" fmla="*/ 17 w 117"/>
                <a:gd name="T25" fmla="*/ 99 h 116"/>
                <a:gd name="T26" fmla="*/ 17 w 117"/>
                <a:gd name="T27" fmla="*/ 99 h 116"/>
                <a:gd name="T28" fmla="*/ 26 w 117"/>
                <a:gd name="T29" fmla="*/ 106 h 116"/>
                <a:gd name="T30" fmla="*/ 35 w 117"/>
                <a:gd name="T31" fmla="*/ 112 h 116"/>
                <a:gd name="T32" fmla="*/ 47 w 117"/>
                <a:gd name="T33" fmla="*/ 115 h 116"/>
                <a:gd name="T34" fmla="*/ 58 w 117"/>
                <a:gd name="T35" fmla="*/ 116 h 116"/>
                <a:gd name="T36" fmla="*/ 58 w 117"/>
                <a:gd name="T37" fmla="*/ 116 h 116"/>
                <a:gd name="T38" fmla="*/ 69 w 117"/>
                <a:gd name="T39" fmla="*/ 115 h 116"/>
                <a:gd name="T40" fmla="*/ 81 w 117"/>
                <a:gd name="T41" fmla="*/ 112 h 116"/>
                <a:gd name="T42" fmla="*/ 91 w 117"/>
                <a:gd name="T43" fmla="*/ 106 h 116"/>
                <a:gd name="T44" fmla="*/ 99 w 117"/>
                <a:gd name="T45" fmla="*/ 99 h 116"/>
                <a:gd name="T46" fmla="*/ 99 w 117"/>
                <a:gd name="T47" fmla="*/ 99 h 116"/>
                <a:gd name="T48" fmla="*/ 106 w 117"/>
                <a:gd name="T49" fmla="*/ 91 h 116"/>
                <a:gd name="T50" fmla="*/ 112 w 117"/>
                <a:gd name="T51" fmla="*/ 81 h 116"/>
                <a:gd name="T52" fmla="*/ 115 w 117"/>
                <a:gd name="T53" fmla="*/ 70 h 116"/>
                <a:gd name="T54" fmla="*/ 117 w 117"/>
                <a:gd name="T55" fmla="*/ 59 h 116"/>
                <a:gd name="T56" fmla="*/ 117 w 117"/>
                <a:gd name="T57" fmla="*/ 59 h 116"/>
                <a:gd name="T58" fmla="*/ 115 w 117"/>
                <a:gd name="T59" fmla="*/ 46 h 116"/>
                <a:gd name="T60" fmla="*/ 112 w 117"/>
                <a:gd name="T61" fmla="*/ 36 h 116"/>
                <a:gd name="T62" fmla="*/ 106 w 117"/>
                <a:gd name="T63" fmla="*/ 26 h 116"/>
                <a:gd name="T64" fmla="*/ 99 w 117"/>
                <a:gd name="T65" fmla="*/ 18 h 116"/>
                <a:gd name="T66" fmla="*/ 99 w 117"/>
                <a:gd name="T67" fmla="*/ 18 h 116"/>
                <a:gd name="T68" fmla="*/ 91 w 117"/>
                <a:gd name="T69" fmla="*/ 10 h 116"/>
                <a:gd name="T70" fmla="*/ 82 w 117"/>
                <a:gd name="T71" fmla="*/ 5 h 116"/>
                <a:gd name="T72" fmla="*/ 70 w 117"/>
                <a:gd name="T73" fmla="*/ 1 h 116"/>
                <a:gd name="T74" fmla="*/ 59 w 117"/>
                <a:gd name="T7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16">
                  <a:moveTo>
                    <a:pt x="21" y="13"/>
                  </a:moveTo>
                  <a:lnTo>
                    <a:pt x="21" y="1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0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70"/>
                  </a:lnTo>
                  <a:lnTo>
                    <a:pt x="5" y="81"/>
                  </a:lnTo>
                  <a:lnTo>
                    <a:pt x="10" y="91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7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9" y="115"/>
                  </a:lnTo>
                  <a:lnTo>
                    <a:pt x="81" y="112"/>
                  </a:lnTo>
                  <a:lnTo>
                    <a:pt x="91" y="106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06" y="91"/>
                  </a:lnTo>
                  <a:lnTo>
                    <a:pt x="112" y="81"/>
                  </a:lnTo>
                  <a:lnTo>
                    <a:pt x="115" y="70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5" y="46"/>
                  </a:lnTo>
                  <a:lnTo>
                    <a:pt x="112" y="36"/>
                  </a:lnTo>
                  <a:lnTo>
                    <a:pt x="106" y="26"/>
                  </a:lnTo>
                  <a:lnTo>
                    <a:pt x="99" y="18"/>
                  </a:lnTo>
                  <a:lnTo>
                    <a:pt x="99" y="18"/>
                  </a:lnTo>
                  <a:lnTo>
                    <a:pt x="91" y="10"/>
                  </a:lnTo>
                  <a:lnTo>
                    <a:pt x="82" y="5"/>
                  </a:lnTo>
                  <a:lnTo>
                    <a:pt x="70" y="1"/>
                  </a:lnTo>
                  <a:lnTo>
                    <a:pt x="59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6" name="Freeform 473"/>
            <p:cNvSpPr>
              <a:spLocks/>
            </p:cNvSpPr>
            <p:nvPr/>
          </p:nvSpPr>
          <p:spPr bwMode="auto">
            <a:xfrm>
              <a:off x="4327526" y="2714625"/>
              <a:ext cx="365125" cy="138113"/>
            </a:xfrm>
            <a:custGeom>
              <a:avLst/>
              <a:gdLst>
                <a:gd name="T0" fmla="*/ 0 w 230"/>
                <a:gd name="T1" fmla="*/ 6 h 87"/>
                <a:gd name="T2" fmla="*/ 0 w 230"/>
                <a:gd name="T3" fmla="*/ 6 h 87"/>
                <a:gd name="T4" fmla="*/ 7 w 230"/>
                <a:gd name="T5" fmla="*/ 4 h 87"/>
                <a:gd name="T6" fmla="*/ 14 w 230"/>
                <a:gd name="T7" fmla="*/ 2 h 87"/>
                <a:gd name="T8" fmla="*/ 22 w 230"/>
                <a:gd name="T9" fmla="*/ 1 h 87"/>
                <a:gd name="T10" fmla="*/ 29 w 230"/>
                <a:gd name="T11" fmla="*/ 0 h 87"/>
                <a:gd name="T12" fmla="*/ 37 w 230"/>
                <a:gd name="T13" fmla="*/ 1 h 87"/>
                <a:gd name="T14" fmla="*/ 44 w 230"/>
                <a:gd name="T15" fmla="*/ 2 h 87"/>
                <a:gd name="T16" fmla="*/ 51 w 230"/>
                <a:gd name="T17" fmla="*/ 4 h 87"/>
                <a:gd name="T18" fmla="*/ 59 w 230"/>
                <a:gd name="T19" fmla="*/ 6 h 87"/>
                <a:gd name="T20" fmla="*/ 59 w 230"/>
                <a:gd name="T21" fmla="*/ 6 h 87"/>
                <a:gd name="T22" fmla="*/ 65 w 230"/>
                <a:gd name="T23" fmla="*/ 9 h 87"/>
                <a:gd name="T24" fmla="*/ 72 w 230"/>
                <a:gd name="T25" fmla="*/ 13 h 87"/>
                <a:gd name="T26" fmla="*/ 77 w 230"/>
                <a:gd name="T27" fmla="*/ 17 h 87"/>
                <a:gd name="T28" fmla="*/ 83 w 230"/>
                <a:gd name="T29" fmla="*/ 22 h 87"/>
                <a:gd name="T30" fmla="*/ 83 w 230"/>
                <a:gd name="T31" fmla="*/ 22 h 87"/>
                <a:gd name="T32" fmla="*/ 89 w 230"/>
                <a:gd name="T33" fmla="*/ 29 h 87"/>
                <a:gd name="T34" fmla="*/ 101 w 230"/>
                <a:gd name="T35" fmla="*/ 62 h 87"/>
                <a:gd name="T36" fmla="*/ 30 w 230"/>
                <a:gd name="T37" fmla="*/ 67 h 87"/>
                <a:gd name="T38" fmla="*/ 30 w 230"/>
                <a:gd name="T39" fmla="*/ 67 h 87"/>
                <a:gd name="T40" fmla="*/ 26 w 230"/>
                <a:gd name="T41" fmla="*/ 68 h 87"/>
                <a:gd name="T42" fmla="*/ 23 w 230"/>
                <a:gd name="T43" fmla="*/ 72 h 87"/>
                <a:gd name="T44" fmla="*/ 22 w 230"/>
                <a:gd name="T45" fmla="*/ 75 h 87"/>
                <a:gd name="T46" fmla="*/ 21 w 230"/>
                <a:gd name="T47" fmla="*/ 78 h 87"/>
                <a:gd name="T48" fmla="*/ 21 w 230"/>
                <a:gd name="T49" fmla="*/ 78 h 87"/>
                <a:gd name="T50" fmla="*/ 22 w 230"/>
                <a:gd name="T51" fmla="*/ 82 h 87"/>
                <a:gd name="T52" fmla="*/ 24 w 230"/>
                <a:gd name="T53" fmla="*/ 84 h 87"/>
                <a:gd name="T54" fmla="*/ 27 w 230"/>
                <a:gd name="T55" fmla="*/ 86 h 87"/>
                <a:gd name="T56" fmla="*/ 30 w 230"/>
                <a:gd name="T57" fmla="*/ 87 h 87"/>
                <a:gd name="T58" fmla="*/ 30 w 230"/>
                <a:gd name="T59" fmla="*/ 87 h 87"/>
                <a:gd name="T60" fmla="*/ 31 w 230"/>
                <a:gd name="T61" fmla="*/ 87 h 87"/>
                <a:gd name="T62" fmla="*/ 113 w 230"/>
                <a:gd name="T63" fmla="*/ 80 h 87"/>
                <a:gd name="T64" fmla="*/ 113 w 230"/>
                <a:gd name="T65" fmla="*/ 80 h 87"/>
                <a:gd name="T66" fmla="*/ 125 w 230"/>
                <a:gd name="T67" fmla="*/ 77 h 87"/>
                <a:gd name="T68" fmla="*/ 131 w 230"/>
                <a:gd name="T69" fmla="*/ 75 h 87"/>
                <a:gd name="T70" fmla="*/ 135 w 230"/>
                <a:gd name="T71" fmla="*/ 72 h 87"/>
                <a:gd name="T72" fmla="*/ 139 w 230"/>
                <a:gd name="T73" fmla="*/ 67 h 87"/>
                <a:gd name="T74" fmla="*/ 143 w 230"/>
                <a:gd name="T75" fmla="*/ 62 h 87"/>
                <a:gd name="T76" fmla="*/ 147 w 230"/>
                <a:gd name="T77" fmla="*/ 55 h 87"/>
                <a:gd name="T78" fmla="*/ 151 w 230"/>
                <a:gd name="T79" fmla="*/ 46 h 87"/>
                <a:gd name="T80" fmla="*/ 151 w 230"/>
                <a:gd name="T81" fmla="*/ 46 h 87"/>
                <a:gd name="T82" fmla="*/ 154 w 230"/>
                <a:gd name="T83" fmla="*/ 40 h 87"/>
                <a:gd name="T84" fmla="*/ 157 w 230"/>
                <a:gd name="T85" fmla="*/ 33 h 87"/>
                <a:gd name="T86" fmla="*/ 162 w 230"/>
                <a:gd name="T87" fmla="*/ 27 h 87"/>
                <a:gd name="T88" fmla="*/ 167 w 230"/>
                <a:gd name="T89" fmla="*/ 22 h 87"/>
                <a:gd name="T90" fmla="*/ 167 w 230"/>
                <a:gd name="T91" fmla="*/ 22 h 87"/>
                <a:gd name="T92" fmla="*/ 177 w 230"/>
                <a:gd name="T93" fmla="*/ 14 h 87"/>
                <a:gd name="T94" fmla="*/ 187 w 230"/>
                <a:gd name="T95" fmla="*/ 8 h 87"/>
                <a:gd name="T96" fmla="*/ 212 w 230"/>
                <a:gd name="T97" fmla="*/ 81 h 87"/>
                <a:gd name="T98" fmla="*/ 212 w 230"/>
                <a:gd name="T99" fmla="*/ 81 h 87"/>
                <a:gd name="T100" fmla="*/ 214 w 230"/>
                <a:gd name="T101" fmla="*/ 83 h 87"/>
                <a:gd name="T102" fmla="*/ 216 w 230"/>
                <a:gd name="T103" fmla="*/ 85 h 87"/>
                <a:gd name="T104" fmla="*/ 218 w 230"/>
                <a:gd name="T105" fmla="*/ 86 h 87"/>
                <a:gd name="T106" fmla="*/ 221 w 230"/>
                <a:gd name="T107" fmla="*/ 87 h 87"/>
                <a:gd name="T108" fmla="*/ 221 w 230"/>
                <a:gd name="T109" fmla="*/ 87 h 87"/>
                <a:gd name="T110" fmla="*/ 224 w 230"/>
                <a:gd name="T111" fmla="*/ 86 h 87"/>
                <a:gd name="T112" fmla="*/ 224 w 230"/>
                <a:gd name="T113" fmla="*/ 86 h 87"/>
                <a:gd name="T114" fmla="*/ 227 w 230"/>
                <a:gd name="T115" fmla="*/ 84 h 87"/>
                <a:gd name="T116" fmla="*/ 229 w 230"/>
                <a:gd name="T117" fmla="*/ 82 h 87"/>
                <a:gd name="T118" fmla="*/ 230 w 230"/>
                <a:gd name="T119" fmla="*/ 78 h 87"/>
                <a:gd name="T120" fmla="*/ 230 w 230"/>
                <a:gd name="T121" fmla="*/ 74 h 87"/>
                <a:gd name="T122" fmla="*/ 205 w 230"/>
                <a:gd name="T123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" h="87">
                  <a:moveTo>
                    <a:pt x="0" y="6"/>
                  </a:moveTo>
                  <a:lnTo>
                    <a:pt x="0" y="6"/>
                  </a:lnTo>
                  <a:lnTo>
                    <a:pt x="7" y="4"/>
                  </a:lnTo>
                  <a:lnTo>
                    <a:pt x="14" y="2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1" y="4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5" y="9"/>
                  </a:lnTo>
                  <a:lnTo>
                    <a:pt x="72" y="13"/>
                  </a:lnTo>
                  <a:lnTo>
                    <a:pt x="77" y="17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9" y="29"/>
                  </a:lnTo>
                  <a:lnTo>
                    <a:pt x="101" y="62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8"/>
                  </a:lnTo>
                  <a:lnTo>
                    <a:pt x="23" y="72"/>
                  </a:lnTo>
                  <a:lnTo>
                    <a:pt x="22" y="75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2" y="82"/>
                  </a:lnTo>
                  <a:lnTo>
                    <a:pt x="24" y="84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7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25" y="77"/>
                  </a:lnTo>
                  <a:lnTo>
                    <a:pt x="131" y="75"/>
                  </a:lnTo>
                  <a:lnTo>
                    <a:pt x="135" y="72"/>
                  </a:lnTo>
                  <a:lnTo>
                    <a:pt x="139" y="67"/>
                  </a:lnTo>
                  <a:lnTo>
                    <a:pt x="143" y="62"/>
                  </a:lnTo>
                  <a:lnTo>
                    <a:pt x="147" y="55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54" y="40"/>
                  </a:lnTo>
                  <a:lnTo>
                    <a:pt x="157" y="33"/>
                  </a:lnTo>
                  <a:lnTo>
                    <a:pt x="162" y="27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77" y="14"/>
                  </a:lnTo>
                  <a:lnTo>
                    <a:pt x="187" y="8"/>
                  </a:lnTo>
                  <a:lnTo>
                    <a:pt x="212" y="81"/>
                  </a:lnTo>
                  <a:lnTo>
                    <a:pt x="212" y="81"/>
                  </a:lnTo>
                  <a:lnTo>
                    <a:pt x="214" y="83"/>
                  </a:lnTo>
                  <a:lnTo>
                    <a:pt x="216" y="85"/>
                  </a:lnTo>
                  <a:lnTo>
                    <a:pt x="218" y="86"/>
                  </a:lnTo>
                  <a:lnTo>
                    <a:pt x="221" y="87"/>
                  </a:lnTo>
                  <a:lnTo>
                    <a:pt x="221" y="87"/>
                  </a:lnTo>
                  <a:lnTo>
                    <a:pt x="224" y="86"/>
                  </a:lnTo>
                  <a:lnTo>
                    <a:pt x="224" y="86"/>
                  </a:lnTo>
                  <a:lnTo>
                    <a:pt x="227" y="84"/>
                  </a:lnTo>
                  <a:lnTo>
                    <a:pt x="229" y="82"/>
                  </a:lnTo>
                  <a:lnTo>
                    <a:pt x="230" y="78"/>
                  </a:lnTo>
                  <a:lnTo>
                    <a:pt x="230" y="74"/>
                  </a:lnTo>
                  <a:lnTo>
                    <a:pt x="205" y="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7" name="Freeform 474"/>
            <p:cNvSpPr>
              <a:spLocks/>
            </p:cNvSpPr>
            <p:nvPr/>
          </p:nvSpPr>
          <p:spPr bwMode="auto">
            <a:xfrm>
              <a:off x="4322763" y="2589213"/>
              <a:ext cx="407988" cy="120650"/>
            </a:xfrm>
            <a:custGeom>
              <a:avLst/>
              <a:gdLst>
                <a:gd name="T0" fmla="*/ 257 w 257"/>
                <a:gd name="T1" fmla="*/ 76 h 76"/>
                <a:gd name="T2" fmla="*/ 241 w 257"/>
                <a:gd name="T3" fmla="*/ 71 h 76"/>
                <a:gd name="T4" fmla="*/ 224 w 257"/>
                <a:gd name="T5" fmla="*/ 69 h 76"/>
                <a:gd name="T6" fmla="*/ 214 w 257"/>
                <a:gd name="T7" fmla="*/ 70 h 76"/>
                <a:gd name="T8" fmla="*/ 190 w 257"/>
                <a:gd name="T9" fmla="*/ 31 h 76"/>
                <a:gd name="T10" fmla="*/ 189 w 257"/>
                <a:gd name="T11" fmla="*/ 29 h 76"/>
                <a:gd name="T12" fmla="*/ 183 w 257"/>
                <a:gd name="T13" fmla="*/ 25 h 76"/>
                <a:gd name="T14" fmla="*/ 181 w 257"/>
                <a:gd name="T15" fmla="*/ 19 h 76"/>
                <a:gd name="T16" fmla="*/ 175 w 257"/>
                <a:gd name="T17" fmla="*/ 12 h 76"/>
                <a:gd name="T18" fmla="*/ 166 w 257"/>
                <a:gd name="T19" fmla="*/ 7 h 76"/>
                <a:gd name="T20" fmla="*/ 165 w 257"/>
                <a:gd name="T21" fmla="*/ 4 h 76"/>
                <a:gd name="T22" fmla="*/ 161 w 257"/>
                <a:gd name="T23" fmla="*/ 1 h 76"/>
                <a:gd name="T24" fmla="*/ 136 w 257"/>
                <a:gd name="T25" fmla="*/ 0 h 76"/>
                <a:gd name="T26" fmla="*/ 133 w 257"/>
                <a:gd name="T27" fmla="*/ 1 h 76"/>
                <a:gd name="T28" fmla="*/ 127 w 257"/>
                <a:gd name="T29" fmla="*/ 6 h 76"/>
                <a:gd name="T30" fmla="*/ 126 w 257"/>
                <a:gd name="T31" fmla="*/ 10 h 76"/>
                <a:gd name="T32" fmla="*/ 129 w 257"/>
                <a:gd name="T33" fmla="*/ 16 h 76"/>
                <a:gd name="T34" fmla="*/ 136 w 257"/>
                <a:gd name="T35" fmla="*/ 18 h 76"/>
                <a:gd name="T36" fmla="*/ 158 w 257"/>
                <a:gd name="T37" fmla="*/ 18 h 76"/>
                <a:gd name="T38" fmla="*/ 164 w 257"/>
                <a:gd name="T39" fmla="*/ 15 h 76"/>
                <a:gd name="T40" fmla="*/ 170 w 257"/>
                <a:gd name="T41" fmla="*/ 19 h 76"/>
                <a:gd name="T42" fmla="*/ 175 w 257"/>
                <a:gd name="T43" fmla="*/ 27 h 76"/>
                <a:gd name="T44" fmla="*/ 173 w 257"/>
                <a:gd name="T45" fmla="*/ 29 h 76"/>
                <a:gd name="T46" fmla="*/ 172 w 257"/>
                <a:gd name="T47" fmla="*/ 34 h 76"/>
                <a:gd name="T48" fmla="*/ 177 w 257"/>
                <a:gd name="T49" fmla="*/ 51 h 76"/>
                <a:gd name="T50" fmla="*/ 169 w 257"/>
                <a:gd name="T51" fmla="*/ 47 h 76"/>
                <a:gd name="T52" fmla="*/ 160 w 257"/>
                <a:gd name="T53" fmla="*/ 45 h 76"/>
                <a:gd name="T54" fmla="*/ 157 w 257"/>
                <a:gd name="T55" fmla="*/ 42 h 76"/>
                <a:gd name="T56" fmla="*/ 153 w 257"/>
                <a:gd name="T57" fmla="*/ 39 h 76"/>
                <a:gd name="T58" fmla="*/ 148 w 257"/>
                <a:gd name="T59" fmla="*/ 39 h 76"/>
                <a:gd name="T60" fmla="*/ 144 w 257"/>
                <a:gd name="T61" fmla="*/ 42 h 76"/>
                <a:gd name="T62" fmla="*/ 142 w 257"/>
                <a:gd name="T63" fmla="*/ 46 h 76"/>
                <a:gd name="T64" fmla="*/ 133 w 257"/>
                <a:gd name="T65" fmla="*/ 49 h 76"/>
                <a:gd name="T66" fmla="*/ 118 w 257"/>
                <a:gd name="T67" fmla="*/ 57 h 76"/>
                <a:gd name="T68" fmla="*/ 0 w 257"/>
                <a:gd name="T69" fmla="*/ 46 h 76"/>
                <a:gd name="T70" fmla="*/ 19 w 257"/>
                <a:gd name="T71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" h="76">
                  <a:moveTo>
                    <a:pt x="257" y="76"/>
                  </a:moveTo>
                  <a:lnTo>
                    <a:pt x="257" y="76"/>
                  </a:lnTo>
                  <a:lnTo>
                    <a:pt x="249" y="73"/>
                  </a:lnTo>
                  <a:lnTo>
                    <a:pt x="241" y="71"/>
                  </a:lnTo>
                  <a:lnTo>
                    <a:pt x="232" y="70"/>
                  </a:lnTo>
                  <a:lnTo>
                    <a:pt x="224" y="69"/>
                  </a:lnTo>
                  <a:lnTo>
                    <a:pt x="224" y="69"/>
                  </a:lnTo>
                  <a:lnTo>
                    <a:pt x="214" y="70"/>
                  </a:lnTo>
                  <a:lnTo>
                    <a:pt x="205" y="72"/>
                  </a:lnTo>
                  <a:lnTo>
                    <a:pt x="190" y="31"/>
                  </a:lnTo>
                  <a:lnTo>
                    <a:pt x="190" y="31"/>
                  </a:lnTo>
                  <a:lnTo>
                    <a:pt x="189" y="29"/>
                  </a:lnTo>
                  <a:lnTo>
                    <a:pt x="187" y="27"/>
                  </a:lnTo>
                  <a:lnTo>
                    <a:pt x="183" y="25"/>
                  </a:lnTo>
                  <a:lnTo>
                    <a:pt x="181" y="19"/>
                  </a:lnTo>
                  <a:lnTo>
                    <a:pt x="181" y="19"/>
                  </a:lnTo>
                  <a:lnTo>
                    <a:pt x="178" y="15"/>
                  </a:lnTo>
                  <a:lnTo>
                    <a:pt x="175" y="12"/>
                  </a:lnTo>
                  <a:lnTo>
                    <a:pt x="171" y="9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5" y="4"/>
                  </a:lnTo>
                  <a:lnTo>
                    <a:pt x="163" y="2"/>
                  </a:lnTo>
                  <a:lnTo>
                    <a:pt x="161" y="1"/>
                  </a:lnTo>
                  <a:lnTo>
                    <a:pt x="15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3" y="1"/>
                  </a:lnTo>
                  <a:lnTo>
                    <a:pt x="129" y="3"/>
                  </a:lnTo>
                  <a:lnTo>
                    <a:pt x="127" y="6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7" y="13"/>
                  </a:lnTo>
                  <a:lnTo>
                    <a:pt x="129" y="16"/>
                  </a:lnTo>
                  <a:lnTo>
                    <a:pt x="133" y="17"/>
                  </a:lnTo>
                  <a:lnTo>
                    <a:pt x="136" y="18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62" y="17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70" y="19"/>
                  </a:lnTo>
                  <a:lnTo>
                    <a:pt x="173" y="23"/>
                  </a:lnTo>
                  <a:lnTo>
                    <a:pt x="175" y="27"/>
                  </a:lnTo>
                  <a:lnTo>
                    <a:pt x="175" y="27"/>
                  </a:lnTo>
                  <a:lnTo>
                    <a:pt x="173" y="29"/>
                  </a:lnTo>
                  <a:lnTo>
                    <a:pt x="172" y="32"/>
                  </a:lnTo>
                  <a:lnTo>
                    <a:pt x="172" y="34"/>
                  </a:lnTo>
                  <a:lnTo>
                    <a:pt x="173" y="37"/>
                  </a:lnTo>
                  <a:lnTo>
                    <a:pt x="177" y="51"/>
                  </a:lnTo>
                  <a:lnTo>
                    <a:pt x="177" y="51"/>
                  </a:lnTo>
                  <a:lnTo>
                    <a:pt x="169" y="47"/>
                  </a:lnTo>
                  <a:lnTo>
                    <a:pt x="160" y="45"/>
                  </a:lnTo>
                  <a:lnTo>
                    <a:pt x="160" y="45"/>
                  </a:lnTo>
                  <a:lnTo>
                    <a:pt x="158" y="43"/>
                  </a:lnTo>
                  <a:lnTo>
                    <a:pt x="157" y="42"/>
                  </a:lnTo>
                  <a:lnTo>
                    <a:pt x="155" y="40"/>
                  </a:lnTo>
                  <a:lnTo>
                    <a:pt x="153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6" y="40"/>
                  </a:lnTo>
                  <a:lnTo>
                    <a:pt x="144" y="42"/>
                  </a:lnTo>
                  <a:lnTo>
                    <a:pt x="142" y="43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33" y="49"/>
                  </a:lnTo>
                  <a:lnTo>
                    <a:pt x="125" y="53"/>
                  </a:lnTo>
                  <a:lnTo>
                    <a:pt x="118" y="57"/>
                  </a:lnTo>
                  <a:lnTo>
                    <a:pt x="113" y="62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19" y="7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8" name="Freeform 475"/>
            <p:cNvSpPr>
              <a:spLocks/>
            </p:cNvSpPr>
            <p:nvPr/>
          </p:nvSpPr>
          <p:spPr bwMode="auto">
            <a:xfrm>
              <a:off x="5113338" y="3057525"/>
              <a:ext cx="139700" cy="379413"/>
            </a:xfrm>
            <a:custGeom>
              <a:avLst/>
              <a:gdLst>
                <a:gd name="T0" fmla="*/ 24 w 88"/>
                <a:gd name="T1" fmla="*/ 95 h 239"/>
                <a:gd name="T2" fmla="*/ 24 w 88"/>
                <a:gd name="T3" fmla="*/ 95 h 239"/>
                <a:gd name="T4" fmla="*/ 23 w 88"/>
                <a:gd name="T5" fmla="*/ 92 h 239"/>
                <a:gd name="T6" fmla="*/ 23 w 88"/>
                <a:gd name="T7" fmla="*/ 90 h 239"/>
                <a:gd name="T8" fmla="*/ 23 w 88"/>
                <a:gd name="T9" fmla="*/ 90 h 239"/>
                <a:gd name="T10" fmla="*/ 23 w 88"/>
                <a:gd name="T11" fmla="*/ 10 h 239"/>
                <a:gd name="T12" fmla="*/ 23 w 88"/>
                <a:gd name="T13" fmla="*/ 10 h 239"/>
                <a:gd name="T14" fmla="*/ 22 w 88"/>
                <a:gd name="T15" fmla="*/ 6 h 239"/>
                <a:gd name="T16" fmla="*/ 20 w 88"/>
                <a:gd name="T17" fmla="*/ 3 h 239"/>
                <a:gd name="T18" fmla="*/ 17 w 88"/>
                <a:gd name="T19" fmla="*/ 1 h 239"/>
                <a:gd name="T20" fmla="*/ 13 w 88"/>
                <a:gd name="T21" fmla="*/ 0 h 239"/>
                <a:gd name="T22" fmla="*/ 13 w 88"/>
                <a:gd name="T23" fmla="*/ 0 h 239"/>
                <a:gd name="T24" fmla="*/ 9 w 88"/>
                <a:gd name="T25" fmla="*/ 1 h 239"/>
                <a:gd name="T26" fmla="*/ 6 w 88"/>
                <a:gd name="T27" fmla="*/ 3 h 239"/>
                <a:gd name="T28" fmla="*/ 4 w 88"/>
                <a:gd name="T29" fmla="*/ 6 h 239"/>
                <a:gd name="T30" fmla="*/ 4 w 88"/>
                <a:gd name="T31" fmla="*/ 10 h 239"/>
                <a:gd name="T32" fmla="*/ 4 w 88"/>
                <a:gd name="T33" fmla="*/ 10 h 239"/>
                <a:gd name="T34" fmla="*/ 0 w 88"/>
                <a:gd name="T35" fmla="*/ 95 h 239"/>
                <a:gd name="T36" fmla="*/ 0 w 88"/>
                <a:gd name="T37" fmla="*/ 95 h 239"/>
                <a:gd name="T38" fmla="*/ 1 w 88"/>
                <a:gd name="T39" fmla="*/ 98 h 239"/>
                <a:gd name="T40" fmla="*/ 2 w 88"/>
                <a:gd name="T41" fmla="*/ 101 h 239"/>
                <a:gd name="T42" fmla="*/ 2 w 88"/>
                <a:gd name="T43" fmla="*/ 101 h 239"/>
                <a:gd name="T44" fmla="*/ 14 w 88"/>
                <a:gd name="T45" fmla="*/ 134 h 239"/>
                <a:gd name="T46" fmla="*/ 23 w 88"/>
                <a:gd name="T47" fmla="*/ 159 h 239"/>
                <a:gd name="T48" fmla="*/ 32 w 88"/>
                <a:gd name="T49" fmla="*/ 177 h 239"/>
                <a:gd name="T50" fmla="*/ 32 w 88"/>
                <a:gd name="T51" fmla="*/ 177 h 239"/>
                <a:gd name="T52" fmla="*/ 35 w 88"/>
                <a:gd name="T53" fmla="*/ 183 h 239"/>
                <a:gd name="T54" fmla="*/ 38 w 88"/>
                <a:gd name="T55" fmla="*/ 186 h 239"/>
                <a:gd name="T56" fmla="*/ 38 w 88"/>
                <a:gd name="T57" fmla="*/ 186 h 239"/>
                <a:gd name="T58" fmla="*/ 48 w 88"/>
                <a:gd name="T59" fmla="*/ 192 h 239"/>
                <a:gd name="T60" fmla="*/ 62 w 88"/>
                <a:gd name="T61" fmla="*/ 199 h 239"/>
                <a:gd name="T62" fmla="*/ 75 w 88"/>
                <a:gd name="T63" fmla="*/ 206 h 239"/>
                <a:gd name="T64" fmla="*/ 84 w 88"/>
                <a:gd name="T65" fmla="*/ 211 h 239"/>
                <a:gd name="T66" fmla="*/ 84 w 88"/>
                <a:gd name="T67" fmla="*/ 211 h 239"/>
                <a:gd name="T68" fmla="*/ 86 w 88"/>
                <a:gd name="T69" fmla="*/ 213 h 239"/>
                <a:gd name="T70" fmla="*/ 87 w 88"/>
                <a:gd name="T71" fmla="*/ 216 h 239"/>
                <a:gd name="T72" fmla="*/ 88 w 88"/>
                <a:gd name="T73" fmla="*/ 221 h 239"/>
                <a:gd name="T74" fmla="*/ 88 w 88"/>
                <a:gd name="T75" fmla="*/ 221 h 239"/>
                <a:gd name="T76" fmla="*/ 87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24" y="95"/>
                  </a:moveTo>
                  <a:lnTo>
                    <a:pt x="24" y="95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14" y="134"/>
                  </a:lnTo>
                  <a:lnTo>
                    <a:pt x="23" y="159"/>
                  </a:lnTo>
                  <a:lnTo>
                    <a:pt x="32" y="177"/>
                  </a:lnTo>
                  <a:lnTo>
                    <a:pt x="32" y="177"/>
                  </a:lnTo>
                  <a:lnTo>
                    <a:pt x="35" y="183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48" y="192"/>
                  </a:lnTo>
                  <a:lnTo>
                    <a:pt x="62" y="199"/>
                  </a:lnTo>
                  <a:lnTo>
                    <a:pt x="75" y="206"/>
                  </a:lnTo>
                  <a:lnTo>
                    <a:pt x="84" y="211"/>
                  </a:lnTo>
                  <a:lnTo>
                    <a:pt x="84" y="211"/>
                  </a:lnTo>
                  <a:lnTo>
                    <a:pt x="86" y="213"/>
                  </a:lnTo>
                  <a:lnTo>
                    <a:pt x="87" y="216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7" y="23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9" name="Freeform 476"/>
            <p:cNvSpPr>
              <a:spLocks/>
            </p:cNvSpPr>
            <p:nvPr/>
          </p:nvSpPr>
          <p:spPr bwMode="auto">
            <a:xfrm>
              <a:off x="5168901" y="3192463"/>
              <a:ext cx="177800" cy="246063"/>
            </a:xfrm>
            <a:custGeom>
              <a:avLst/>
              <a:gdLst>
                <a:gd name="T0" fmla="*/ 112 w 112"/>
                <a:gd name="T1" fmla="*/ 155 h 155"/>
                <a:gd name="T2" fmla="*/ 112 w 112"/>
                <a:gd name="T3" fmla="*/ 139 h 155"/>
                <a:gd name="T4" fmla="*/ 112 w 112"/>
                <a:gd name="T5" fmla="*/ 139 h 155"/>
                <a:gd name="T6" fmla="*/ 112 w 112"/>
                <a:gd name="T7" fmla="*/ 128 h 155"/>
                <a:gd name="T8" fmla="*/ 110 w 112"/>
                <a:gd name="T9" fmla="*/ 119 h 155"/>
                <a:gd name="T10" fmla="*/ 107 w 112"/>
                <a:gd name="T11" fmla="*/ 111 h 155"/>
                <a:gd name="T12" fmla="*/ 103 w 112"/>
                <a:gd name="T13" fmla="*/ 103 h 155"/>
                <a:gd name="T14" fmla="*/ 98 w 112"/>
                <a:gd name="T15" fmla="*/ 97 h 155"/>
                <a:gd name="T16" fmla="*/ 92 w 112"/>
                <a:gd name="T17" fmla="*/ 90 h 155"/>
                <a:gd name="T18" fmla="*/ 85 w 112"/>
                <a:gd name="T19" fmla="*/ 84 h 155"/>
                <a:gd name="T20" fmla="*/ 76 w 112"/>
                <a:gd name="T21" fmla="*/ 78 h 155"/>
                <a:gd name="T22" fmla="*/ 76 w 112"/>
                <a:gd name="T23" fmla="*/ 78 h 155"/>
                <a:gd name="T24" fmla="*/ 71 w 112"/>
                <a:gd name="T25" fmla="*/ 75 h 155"/>
                <a:gd name="T26" fmla="*/ 68 w 112"/>
                <a:gd name="T27" fmla="*/ 71 h 155"/>
                <a:gd name="T28" fmla="*/ 68 w 112"/>
                <a:gd name="T29" fmla="*/ 71 h 155"/>
                <a:gd name="T30" fmla="*/ 41 w 112"/>
                <a:gd name="T31" fmla="*/ 33 h 155"/>
                <a:gd name="T32" fmla="*/ 22 w 112"/>
                <a:gd name="T33" fmla="*/ 6 h 155"/>
                <a:gd name="T34" fmla="*/ 22 w 112"/>
                <a:gd name="T35" fmla="*/ 6 h 155"/>
                <a:gd name="T36" fmla="*/ 18 w 112"/>
                <a:gd name="T37" fmla="*/ 2 h 155"/>
                <a:gd name="T38" fmla="*/ 14 w 112"/>
                <a:gd name="T39" fmla="*/ 0 h 155"/>
                <a:gd name="T40" fmla="*/ 9 w 112"/>
                <a:gd name="T41" fmla="*/ 0 h 155"/>
                <a:gd name="T42" fmla="*/ 5 w 112"/>
                <a:gd name="T43" fmla="*/ 1 h 155"/>
                <a:gd name="T44" fmla="*/ 2 w 112"/>
                <a:gd name="T45" fmla="*/ 4 h 155"/>
                <a:gd name="T46" fmla="*/ 0 w 112"/>
                <a:gd name="T47" fmla="*/ 8 h 155"/>
                <a:gd name="T48" fmla="*/ 0 w 112"/>
                <a:gd name="T49" fmla="*/ 12 h 155"/>
                <a:gd name="T50" fmla="*/ 1 w 112"/>
                <a:gd name="T51" fmla="*/ 16 h 155"/>
                <a:gd name="T52" fmla="*/ 22 w 112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155">
                  <a:moveTo>
                    <a:pt x="112" y="155"/>
                  </a:moveTo>
                  <a:lnTo>
                    <a:pt x="112" y="139"/>
                  </a:lnTo>
                  <a:lnTo>
                    <a:pt x="112" y="139"/>
                  </a:lnTo>
                  <a:lnTo>
                    <a:pt x="112" y="128"/>
                  </a:lnTo>
                  <a:lnTo>
                    <a:pt x="110" y="119"/>
                  </a:lnTo>
                  <a:lnTo>
                    <a:pt x="107" y="111"/>
                  </a:lnTo>
                  <a:lnTo>
                    <a:pt x="103" y="103"/>
                  </a:lnTo>
                  <a:lnTo>
                    <a:pt x="98" y="97"/>
                  </a:lnTo>
                  <a:lnTo>
                    <a:pt x="92" y="90"/>
                  </a:lnTo>
                  <a:lnTo>
                    <a:pt x="85" y="84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1" y="75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41" y="3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2" y="5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0" name="Freeform 477"/>
            <p:cNvSpPr>
              <a:spLocks/>
            </p:cNvSpPr>
            <p:nvPr/>
          </p:nvSpPr>
          <p:spPr bwMode="auto">
            <a:xfrm>
              <a:off x="5472113" y="3057525"/>
              <a:ext cx="139700" cy="379413"/>
            </a:xfrm>
            <a:custGeom>
              <a:avLst/>
              <a:gdLst>
                <a:gd name="T0" fmla="*/ 64 w 88"/>
                <a:gd name="T1" fmla="*/ 95 h 239"/>
                <a:gd name="T2" fmla="*/ 64 w 88"/>
                <a:gd name="T3" fmla="*/ 95 h 239"/>
                <a:gd name="T4" fmla="*/ 65 w 88"/>
                <a:gd name="T5" fmla="*/ 92 h 239"/>
                <a:gd name="T6" fmla="*/ 66 w 88"/>
                <a:gd name="T7" fmla="*/ 90 h 239"/>
                <a:gd name="T8" fmla="*/ 66 w 88"/>
                <a:gd name="T9" fmla="*/ 90 h 239"/>
                <a:gd name="T10" fmla="*/ 66 w 88"/>
                <a:gd name="T11" fmla="*/ 10 h 239"/>
                <a:gd name="T12" fmla="*/ 66 w 88"/>
                <a:gd name="T13" fmla="*/ 10 h 239"/>
                <a:gd name="T14" fmla="*/ 67 w 88"/>
                <a:gd name="T15" fmla="*/ 6 h 239"/>
                <a:gd name="T16" fmla="*/ 69 w 88"/>
                <a:gd name="T17" fmla="*/ 3 h 239"/>
                <a:gd name="T18" fmla="*/ 72 w 88"/>
                <a:gd name="T19" fmla="*/ 1 h 239"/>
                <a:gd name="T20" fmla="*/ 75 w 88"/>
                <a:gd name="T21" fmla="*/ 0 h 239"/>
                <a:gd name="T22" fmla="*/ 75 w 88"/>
                <a:gd name="T23" fmla="*/ 0 h 239"/>
                <a:gd name="T24" fmla="*/ 79 w 88"/>
                <a:gd name="T25" fmla="*/ 1 h 239"/>
                <a:gd name="T26" fmla="*/ 82 w 88"/>
                <a:gd name="T27" fmla="*/ 3 h 239"/>
                <a:gd name="T28" fmla="*/ 84 w 88"/>
                <a:gd name="T29" fmla="*/ 6 h 239"/>
                <a:gd name="T30" fmla="*/ 85 w 88"/>
                <a:gd name="T31" fmla="*/ 10 h 239"/>
                <a:gd name="T32" fmla="*/ 85 w 88"/>
                <a:gd name="T33" fmla="*/ 10 h 239"/>
                <a:gd name="T34" fmla="*/ 88 w 88"/>
                <a:gd name="T35" fmla="*/ 95 h 239"/>
                <a:gd name="T36" fmla="*/ 88 w 88"/>
                <a:gd name="T37" fmla="*/ 95 h 239"/>
                <a:gd name="T38" fmla="*/ 88 w 88"/>
                <a:gd name="T39" fmla="*/ 98 h 239"/>
                <a:gd name="T40" fmla="*/ 87 w 88"/>
                <a:gd name="T41" fmla="*/ 101 h 239"/>
                <a:gd name="T42" fmla="*/ 87 w 88"/>
                <a:gd name="T43" fmla="*/ 101 h 239"/>
                <a:gd name="T44" fmla="*/ 75 w 88"/>
                <a:gd name="T45" fmla="*/ 134 h 239"/>
                <a:gd name="T46" fmla="*/ 65 w 88"/>
                <a:gd name="T47" fmla="*/ 159 h 239"/>
                <a:gd name="T48" fmla="*/ 58 w 88"/>
                <a:gd name="T49" fmla="*/ 177 h 239"/>
                <a:gd name="T50" fmla="*/ 58 w 88"/>
                <a:gd name="T51" fmla="*/ 177 h 239"/>
                <a:gd name="T52" fmla="*/ 54 w 88"/>
                <a:gd name="T53" fmla="*/ 183 h 239"/>
                <a:gd name="T54" fmla="*/ 50 w 88"/>
                <a:gd name="T55" fmla="*/ 186 h 239"/>
                <a:gd name="T56" fmla="*/ 50 w 88"/>
                <a:gd name="T57" fmla="*/ 186 h 239"/>
                <a:gd name="T58" fmla="*/ 40 w 88"/>
                <a:gd name="T59" fmla="*/ 192 h 239"/>
                <a:gd name="T60" fmla="*/ 27 w 88"/>
                <a:gd name="T61" fmla="*/ 199 h 239"/>
                <a:gd name="T62" fmla="*/ 13 w 88"/>
                <a:gd name="T63" fmla="*/ 206 h 239"/>
                <a:gd name="T64" fmla="*/ 4 w 88"/>
                <a:gd name="T65" fmla="*/ 211 h 239"/>
                <a:gd name="T66" fmla="*/ 4 w 88"/>
                <a:gd name="T67" fmla="*/ 211 h 239"/>
                <a:gd name="T68" fmla="*/ 3 w 88"/>
                <a:gd name="T69" fmla="*/ 213 h 239"/>
                <a:gd name="T70" fmla="*/ 1 w 88"/>
                <a:gd name="T71" fmla="*/ 216 h 239"/>
                <a:gd name="T72" fmla="*/ 0 w 88"/>
                <a:gd name="T73" fmla="*/ 221 h 239"/>
                <a:gd name="T74" fmla="*/ 0 w 88"/>
                <a:gd name="T75" fmla="*/ 221 h 239"/>
                <a:gd name="T76" fmla="*/ 2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64" y="95"/>
                  </a:moveTo>
                  <a:lnTo>
                    <a:pt x="64" y="95"/>
                  </a:lnTo>
                  <a:lnTo>
                    <a:pt x="65" y="92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7" y="6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9" y="1"/>
                  </a:lnTo>
                  <a:lnTo>
                    <a:pt x="82" y="3"/>
                  </a:lnTo>
                  <a:lnTo>
                    <a:pt x="84" y="6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88" y="98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75" y="134"/>
                  </a:lnTo>
                  <a:lnTo>
                    <a:pt x="65" y="15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4" y="183"/>
                  </a:lnTo>
                  <a:lnTo>
                    <a:pt x="50" y="186"/>
                  </a:lnTo>
                  <a:lnTo>
                    <a:pt x="50" y="186"/>
                  </a:lnTo>
                  <a:lnTo>
                    <a:pt x="40" y="192"/>
                  </a:lnTo>
                  <a:lnTo>
                    <a:pt x="27" y="199"/>
                  </a:lnTo>
                  <a:lnTo>
                    <a:pt x="13" y="206"/>
                  </a:lnTo>
                  <a:lnTo>
                    <a:pt x="4" y="211"/>
                  </a:lnTo>
                  <a:lnTo>
                    <a:pt x="4" y="211"/>
                  </a:lnTo>
                  <a:lnTo>
                    <a:pt x="3" y="213"/>
                  </a:lnTo>
                  <a:lnTo>
                    <a:pt x="1" y="216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2" y="23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1" name="Freeform 478"/>
            <p:cNvSpPr>
              <a:spLocks/>
            </p:cNvSpPr>
            <p:nvPr/>
          </p:nvSpPr>
          <p:spPr bwMode="auto">
            <a:xfrm>
              <a:off x="5378451" y="3192463"/>
              <a:ext cx="179388" cy="246063"/>
            </a:xfrm>
            <a:custGeom>
              <a:avLst/>
              <a:gdLst>
                <a:gd name="T0" fmla="*/ 0 w 113"/>
                <a:gd name="T1" fmla="*/ 155 h 155"/>
                <a:gd name="T2" fmla="*/ 0 w 113"/>
                <a:gd name="T3" fmla="*/ 139 h 155"/>
                <a:gd name="T4" fmla="*/ 0 w 113"/>
                <a:gd name="T5" fmla="*/ 139 h 155"/>
                <a:gd name="T6" fmla="*/ 1 w 113"/>
                <a:gd name="T7" fmla="*/ 128 h 155"/>
                <a:gd name="T8" fmla="*/ 2 w 113"/>
                <a:gd name="T9" fmla="*/ 119 h 155"/>
                <a:gd name="T10" fmla="*/ 5 w 113"/>
                <a:gd name="T11" fmla="*/ 111 h 155"/>
                <a:gd name="T12" fmla="*/ 10 w 113"/>
                <a:gd name="T13" fmla="*/ 103 h 155"/>
                <a:gd name="T14" fmla="*/ 14 w 113"/>
                <a:gd name="T15" fmla="*/ 97 h 155"/>
                <a:gd name="T16" fmla="*/ 20 w 113"/>
                <a:gd name="T17" fmla="*/ 90 h 155"/>
                <a:gd name="T18" fmla="*/ 28 w 113"/>
                <a:gd name="T19" fmla="*/ 84 h 155"/>
                <a:gd name="T20" fmla="*/ 36 w 113"/>
                <a:gd name="T21" fmla="*/ 78 h 155"/>
                <a:gd name="T22" fmla="*/ 36 w 113"/>
                <a:gd name="T23" fmla="*/ 78 h 155"/>
                <a:gd name="T24" fmla="*/ 41 w 113"/>
                <a:gd name="T25" fmla="*/ 75 h 155"/>
                <a:gd name="T26" fmla="*/ 46 w 113"/>
                <a:gd name="T27" fmla="*/ 71 h 155"/>
                <a:gd name="T28" fmla="*/ 46 w 113"/>
                <a:gd name="T29" fmla="*/ 71 h 155"/>
                <a:gd name="T30" fmla="*/ 71 w 113"/>
                <a:gd name="T31" fmla="*/ 33 h 155"/>
                <a:gd name="T32" fmla="*/ 90 w 113"/>
                <a:gd name="T33" fmla="*/ 6 h 155"/>
                <a:gd name="T34" fmla="*/ 90 w 113"/>
                <a:gd name="T35" fmla="*/ 6 h 155"/>
                <a:gd name="T36" fmla="*/ 94 w 113"/>
                <a:gd name="T37" fmla="*/ 2 h 155"/>
                <a:gd name="T38" fmla="*/ 99 w 113"/>
                <a:gd name="T39" fmla="*/ 0 h 155"/>
                <a:gd name="T40" fmla="*/ 103 w 113"/>
                <a:gd name="T41" fmla="*/ 0 h 155"/>
                <a:gd name="T42" fmla="*/ 107 w 113"/>
                <a:gd name="T43" fmla="*/ 1 h 155"/>
                <a:gd name="T44" fmla="*/ 110 w 113"/>
                <a:gd name="T45" fmla="*/ 4 h 155"/>
                <a:gd name="T46" fmla="*/ 112 w 113"/>
                <a:gd name="T47" fmla="*/ 8 h 155"/>
                <a:gd name="T48" fmla="*/ 113 w 113"/>
                <a:gd name="T49" fmla="*/ 12 h 155"/>
                <a:gd name="T50" fmla="*/ 111 w 113"/>
                <a:gd name="T51" fmla="*/ 16 h 155"/>
                <a:gd name="T52" fmla="*/ 91 w 113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55">
                  <a:moveTo>
                    <a:pt x="0" y="155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2" y="119"/>
                  </a:lnTo>
                  <a:lnTo>
                    <a:pt x="5" y="111"/>
                  </a:lnTo>
                  <a:lnTo>
                    <a:pt x="10" y="103"/>
                  </a:lnTo>
                  <a:lnTo>
                    <a:pt x="14" y="97"/>
                  </a:lnTo>
                  <a:lnTo>
                    <a:pt x="20" y="90"/>
                  </a:lnTo>
                  <a:lnTo>
                    <a:pt x="28" y="84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1" y="75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71" y="33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4" y="2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1"/>
                  </a:lnTo>
                  <a:lnTo>
                    <a:pt x="110" y="4"/>
                  </a:lnTo>
                  <a:lnTo>
                    <a:pt x="112" y="8"/>
                  </a:lnTo>
                  <a:lnTo>
                    <a:pt x="113" y="12"/>
                  </a:lnTo>
                  <a:lnTo>
                    <a:pt x="111" y="16"/>
                  </a:lnTo>
                  <a:lnTo>
                    <a:pt x="91" y="5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2" name="Freeform 479"/>
            <p:cNvSpPr>
              <a:spLocks/>
            </p:cNvSpPr>
            <p:nvPr/>
          </p:nvSpPr>
          <p:spPr bwMode="auto">
            <a:xfrm>
              <a:off x="5414963" y="2987675"/>
              <a:ext cx="39688" cy="44450"/>
            </a:xfrm>
            <a:custGeom>
              <a:avLst/>
              <a:gdLst>
                <a:gd name="T0" fmla="*/ 0 w 25"/>
                <a:gd name="T1" fmla="*/ 12 h 28"/>
                <a:gd name="T2" fmla="*/ 0 w 25"/>
                <a:gd name="T3" fmla="*/ 0 h 28"/>
                <a:gd name="T4" fmla="*/ 25 w 25"/>
                <a:gd name="T5" fmla="*/ 0 h 28"/>
                <a:gd name="T6" fmla="*/ 25 w 25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0" y="12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2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3" name="Rectangle 480"/>
            <p:cNvSpPr>
              <a:spLocks noChangeArrowheads="1"/>
            </p:cNvSpPr>
            <p:nvPr/>
          </p:nvSpPr>
          <p:spPr bwMode="auto">
            <a:xfrm>
              <a:off x="5380038" y="3111500"/>
              <a:ext cx="55563" cy="44450"/>
            </a:xfrm>
            <a:prstGeom prst="rect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4" name="Freeform 481"/>
            <p:cNvSpPr>
              <a:spLocks/>
            </p:cNvSpPr>
            <p:nvPr/>
          </p:nvSpPr>
          <p:spPr bwMode="auto">
            <a:xfrm>
              <a:off x="5254626" y="3087688"/>
              <a:ext cx="215900" cy="119063"/>
            </a:xfrm>
            <a:custGeom>
              <a:avLst/>
              <a:gdLst>
                <a:gd name="T0" fmla="*/ 0 w 136"/>
                <a:gd name="T1" fmla="*/ 0 h 75"/>
                <a:gd name="T2" fmla="*/ 0 w 136"/>
                <a:gd name="T3" fmla="*/ 75 h 75"/>
                <a:gd name="T4" fmla="*/ 27 w 136"/>
                <a:gd name="T5" fmla="*/ 75 h 75"/>
                <a:gd name="T6" fmla="*/ 27 w 136"/>
                <a:gd name="T7" fmla="*/ 15 h 75"/>
                <a:gd name="T8" fmla="*/ 63 w 136"/>
                <a:gd name="T9" fmla="*/ 15 h 75"/>
                <a:gd name="T10" fmla="*/ 63 w 136"/>
                <a:gd name="T11" fmla="*/ 75 h 75"/>
                <a:gd name="T12" fmla="*/ 136 w 136"/>
                <a:gd name="T13" fmla="*/ 75 h 75"/>
                <a:gd name="T14" fmla="*/ 136 w 136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75">
                  <a:moveTo>
                    <a:pt x="0" y="0"/>
                  </a:moveTo>
                  <a:lnTo>
                    <a:pt x="0" y="75"/>
                  </a:lnTo>
                  <a:lnTo>
                    <a:pt x="27" y="75"/>
                  </a:lnTo>
                  <a:lnTo>
                    <a:pt x="27" y="15"/>
                  </a:lnTo>
                  <a:lnTo>
                    <a:pt x="63" y="15"/>
                  </a:lnTo>
                  <a:lnTo>
                    <a:pt x="63" y="75"/>
                  </a:lnTo>
                  <a:lnTo>
                    <a:pt x="136" y="75"/>
                  </a:lnTo>
                  <a:lnTo>
                    <a:pt x="136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5" name="Freeform 482"/>
            <p:cNvSpPr>
              <a:spLocks/>
            </p:cNvSpPr>
            <p:nvPr/>
          </p:nvSpPr>
          <p:spPr bwMode="auto">
            <a:xfrm>
              <a:off x="5221288" y="2986088"/>
              <a:ext cx="282575" cy="95250"/>
            </a:xfrm>
            <a:custGeom>
              <a:avLst/>
              <a:gdLst>
                <a:gd name="T0" fmla="*/ 178 w 178"/>
                <a:gd name="T1" fmla="*/ 60 h 60"/>
                <a:gd name="T2" fmla="*/ 89 w 178"/>
                <a:gd name="T3" fmla="*/ 0 h 60"/>
                <a:gd name="T4" fmla="*/ 0 w 178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60">
                  <a:moveTo>
                    <a:pt x="178" y="60"/>
                  </a:moveTo>
                  <a:lnTo>
                    <a:pt x="89" y="0"/>
                  </a:lnTo>
                  <a:lnTo>
                    <a:pt x="0" y="6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6" name="Line 483"/>
            <p:cNvSpPr>
              <a:spLocks noChangeShapeType="1"/>
            </p:cNvSpPr>
            <p:nvPr/>
          </p:nvSpPr>
          <p:spPr bwMode="auto">
            <a:xfrm>
              <a:off x="4538663" y="3119438"/>
              <a:ext cx="11113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7" name="Line 484"/>
            <p:cNvSpPr>
              <a:spLocks noChangeShapeType="1"/>
            </p:cNvSpPr>
            <p:nvPr/>
          </p:nvSpPr>
          <p:spPr bwMode="auto">
            <a:xfrm>
              <a:off x="4538663" y="3152775"/>
              <a:ext cx="60325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8" name="Line 485"/>
            <p:cNvSpPr>
              <a:spLocks noChangeShapeType="1"/>
            </p:cNvSpPr>
            <p:nvPr/>
          </p:nvSpPr>
          <p:spPr bwMode="auto">
            <a:xfrm>
              <a:off x="4538663" y="3216275"/>
              <a:ext cx="3810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9" name="Line 486"/>
            <p:cNvSpPr>
              <a:spLocks noChangeShapeType="1"/>
            </p:cNvSpPr>
            <p:nvPr/>
          </p:nvSpPr>
          <p:spPr bwMode="auto">
            <a:xfrm>
              <a:off x="4538663" y="3184525"/>
              <a:ext cx="60325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0" name="Freeform 487"/>
            <p:cNvSpPr>
              <a:spLocks/>
            </p:cNvSpPr>
            <p:nvPr/>
          </p:nvSpPr>
          <p:spPr bwMode="auto">
            <a:xfrm>
              <a:off x="4435476" y="2962275"/>
              <a:ext cx="225425" cy="336550"/>
            </a:xfrm>
            <a:custGeom>
              <a:avLst/>
              <a:gdLst>
                <a:gd name="T0" fmla="*/ 65 w 142"/>
                <a:gd name="T1" fmla="*/ 36 h 212"/>
                <a:gd name="T2" fmla="*/ 127 w 142"/>
                <a:gd name="T3" fmla="*/ 36 h 212"/>
                <a:gd name="T4" fmla="*/ 127 w 142"/>
                <a:gd name="T5" fmla="*/ 36 h 212"/>
                <a:gd name="T6" fmla="*/ 133 w 142"/>
                <a:gd name="T7" fmla="*/ 38 h 212"/>
                <a:gd name="T8" fmla="*/ 138 w 142"/>
                <a:gd name="T9" fmla="*/ 41 h 212"/>
                <a:gd name="T10" fmla="*/ 141 w 142"/>
                <a:gd name="T11" fmla="*/ 45 h 212"/>
                <a:gd name="T12" fmla="*/ 142 w 142"/>
                <a:gd name="T13" fmla="*/ 50 h 212"/>
                <a:gd name="T14" fmla="*/ 142 w 142"/>
                <a:gd name="T15" fmla="*/ 197 h 212"/>
                <a:gd name="T16" fmla="*/ 142 w 142"/>
                <a:gd name="T17" fmla="*/ 197 h 212"/>
                <a:gd name="T18" fmla="*/ 141 w 142"/>
                <a:gd name="T19" fmla="*/ 202 h 212"/>
                <a:gd name="T20" fmla="*/ 138 w 142"/>
                <a:gd name="T21" fmla="*/ 208 h 212"/>
                <a:gd name="T22" fmla="*/ 133 w 142"/>
                <a:gd name="T23" fmla="*/ 211 h 212"/>
                <a:gd name="T24" fmla="*/ 127 w 142"/>
                <a:gd name="T25" fmla="*/ 212 h 212"/>
                <a:gd name="T26" fmla="*/ 14 w 142"/>
                <a:gd name="T27" fmla="*/ 212 h 212"/>
                <a:gd name="T28" fmla="*/ 14 w 142"/>
                <a:gd name="T29" fmla="*/ 212 h 212"/>
                <a:gd name="T30" fmla="*/ 9 w 142"/>
                <a:gd name="T31" fmla="*/ 211 h 212"/>
                <a:gd name="T32" fmla="*/ 4 w 142"/>
                <a:gd name="T33" fmla="*/ 208 h 212"/>
                <a:gd name="T34" fmla="*/ 1 w 142"/>
                <a:gd name="T35" fmla="*/ 202 h 212"/>
                <a:gd name="T36" fmla="*/ 0 w 142"/>
                <a:gd name="T37" fmla="*/ 197 h 212"/>
                <a:gd name="T38" fmla="*/ 0 w 142"/>
                <a:gd name="T39" fmla="*/ 44 h 212"/>
                <a:gd name="T40" fmla="*/ 0 w 142"/>
                <a:gd name="T41" fmla="*/ 44 h 212"/>
                <a:gd name="T42" fmla="*/ 1 w 142"/>
                <a:gd name="T43" fmla="*/ 40 h 212"/>
                <a:gd name="T44" fmla="*/ 3 w 142"/>
                <a:gd name="T45" fmla="*/ 35 h 212"/>
                <a:gd name="T46" fmla="*/ 5 w 142"/>
                <a:gd name="T47" fmla="*/ 31 h 212"/>
                <a:gd name="T48" fmla="*/ 9 w 142"/>
                <a:gd name="T49" fmla="*/ 28 h 212"/>
                <a:gd name="T50" fmla="*/ 51 w 142"/>
                <a:gd name="T51" fmla="*/ 1 h 212"/>
                <a:gd name="T52" fmla="*/ 51 w 142"/>
                <a:gd name="T53" fmla="*/ 1 h 212"/>
                <a:gd name="T54" fmla="*/ 54 w 142"/>
                <a:gd name="T55" fmla="*/ 0 h 212"/>
                <a:gd name="T56" fmla="*/ 57 w 142"/>
                <a:gd name="T57" fmla="*/ 0 h 212"/>
                <a:gd name="T58" fmla="*/ 58 w 142"/>
                <a:gd name="T59" fmla="*/ 2 h 212"/>
                <a:gd name="T60" fmla="*/ 59 w 142"/>
                <a:gd name="T61" fmla="*/ 5 h 212"/>
                <a:gd name="T62" fmla="*/ 59 w 142"/>
                <a:gd name="T63" fmla="*/ 160 h 212"/>
                <a:gd name="T64" fmla="*/ 59 w 142"/>
                <a:gd name="T65" fmla="*/ 160 h 212"/>
                <a:gd name="T66" fmla="*/ 58 w 142"/>
                <a:gd name="T67" fmla="*/ 164 h 212"/>
                <a:gd name="T68" fmla="*/ 57 w 142"/>
                <a:gd name="T69" fmla="*/ 170 h 212"/>
                <a:gd name="T70" fmla="*/ 54 w 142"/>
                <a:gd name="T71" fmla="*/ 174 h 212"/>
                <a:gd name="T72" fmla="*/ 51 w 142"/>
                <a:gd name="T73" fmla="*/ 176 h 212"/>
                <a:gd name="T74" fmla="*/ 11 w 142"/>
                <a:gd name="T75" fmla="*/ 20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212">
                  <a:moveTo>
                    <a:pt x="65" y="36"/>
                  </a:moveTo>
                  <a:lnTo>
                    <a:pt x="127" y="36"/>
                  </a:lnTo>
                  <a:lnTo>
                    <a:pt x="127" y="36"/>
                  </a:lnTo>
                  <a:lnTo>
                    <a:pt x="133" y="38"/>
                  </a:lnTo>
                  <a:lnTo>
                    <a:pt x="138" y="41"/>
                  </a:lnTo>
                  <a:lnTo>
                    <a:pt x="141" y="45"/>
                  </a:lnTo>
                  <a:lnTo>
                    <a:pt x="142" y="50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41" y="202"/>
                  </a:lnTo>
                  <a:lnTo>
                    <a:pt x="138" y="208"/>
                  </a:lnTo>
                  <a:lnTo>
                    <a:pt x="133" y="211"/>
                  </a:lnTo>
                  <a:lnTo>
                    <a:pt x="127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9" y="211"/>
                  </a:lnTo>
                  <a:lnTo>
                    <a:pt x="4" y="208"/>
                  </a:lnTo>
                  <a:lnTo>
                    <a:pt x="1" y="202"/>
                  </a:lnTo>
                  <a:lnTo>
                    <a:pt x="0" y="19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9" y="28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8" y="2"/>
                  </a:lnTo>
                  <a:lnTo>
                    <a:pt x="59" y="5"/>
                  </a:lnTo>
                  <a:lnTo>
                    <a:pt x="59" y="160"/>
                  </a:lnTo>
                  <a:lnTo>
                    <a:pt x="59" y="160"/>
                  </a:lnTo>
                  <a:lnTo>
                    <a:pt x="58" y="164"/>
                  </a:lnTo>
                  <a:lnTo>
                    <a:pt x="57" y="170"/>
                  </a:lnTo>
                  <a:lnTo>
                    <a:pt x="54" y="174"/>
                  </a:lnTo>
                  <a:lnTo>
                    <a:pt x="51" y="176"/>
                  </a:lnTo>
                  <a:lnTo>
                    <a:pt x="11" y="20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1" name="Freeform 488"/>
            <p:cNvSpPr>
              <a:spLocks/>
            </p:cNvSpPr>
            <p:nvPr/>
          </p:nvSpPr>
          <p:spPr bwMode="auto">
            <a:xfrm>
              <a:off x="4538663" y="3054350"/>
              <a:ext cx="77788" cy="57150"/>
            </a:xfrm>
            <a:custGeom>
              <a:avLst/>
              <a:gdLst>
                <a:gd name="T0" fmla="*/ 49 w 49"/>
                <a:gd name="T1" fmla="*/ 36 h 36"/>
                <a:gd name="T2" fmla="*/ 30 w 49"/>
                <a:gd name="T3" fmla="*/ 36 h 36"/>
                <a:gd name="T4" fmla="*/ 30 w 49"/>
                <a:gd name="T5" fmla="*/ 34 h 36"/>
                <a:gd name="T6" fmla="*/ 30 w 49"/>
                <a:gd name="T7" fmla="*/ 34 h 36"/>
                <a:gd name="T8" fmla="*/ 30 w 49"/>
                <a:gd name="T9" fmla="*/ 7 h 36"/>
                <a:gd name="T10" fmla="*/ 30 w 49"/>
                <a:gd name="T11" fmla="*/ 7 h 36"/>
                <a:gd name="T12" fmla="*/ 29 w 49"/>
                <a:gd name="T13" fmla="*/ 5 h 36"/>
                <a:gd name="T14" fmla="*/ 28 w 49"/>
                <a:gd name="T15" fmla="*/ 3 h 36"/>
                <a:gd name="T16" fmla="*/ 28 w 49"/>
                <a:gd name="T17" fmla="*/ 3 h 36"/>
                <a:gd name="T18" fmla="*/ 27 w 49"/>
                <a:gd name="T19" fmla="*/ 2 h 36"/>
                <a:gd name="T20" fmla="*/ 25 w 49"/>
                <a:gd name="T21" fmla="*/ 0 h 36"/>
                <a:gd name="T22" fmla="*/ 0 w 4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36">
                  <a:moveTo>
                    <a:pt x="49" y="36"/>
                  </a:moveTo>
                  <a:lnTo>
                    <a:pt x="30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2" name="Freeform 489"/>
            <p:cNvSpPr>
              <a:spLocks/>
            </p:cNvSpPr>
            <p:nvPr/>
          </p:nvSpPr>
          <p:spPr bwMode="auto">
            <a:xfrm>
              <a:off x="4498976" y="3068638"/>
              <a:ext cx="131763" cy="193675"/>
            </a:xfrm>
            <a:custGeom>
              <a:avLst/>
              <a:gdLst>
                <a:gd name="T0" fmla="*/ 0 w 83"/>
                <a:gd name="T1" fmla="*/ 122 h 122"/>
                <a:gd name="T2" fmla="*/ 83 w 83"/>
                <a:gd name="T3" fmla="*/ 122 h 122"/>
                <a:gd name="T4" fmla="*/ 83 w 83"/>
                <a:gd name="T5" fmla="*/ 27 h 122"/>
                <a:gd name="T6" fmla="*/ 83 w 83"/>
                <a:gd name="T7" fmla="*/ 27 h 122"/>
                <a:gd name="T8" fmla="*/ 82 w 83"/>
                <a:gd name="T9" fmla="*/ 24 h 122"/>
                <a:gd name="T10" fmla="*/ 81 w 83"/>
                <a:gd name="T11" fmla="*/ 22 h 122"/>
                <a:gd name="T12" fmla="*/ 64 w 83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2">
                  <a:moveTo>
                    <a:pt x="0" y="122"/>
                  </a:moveTo>
                  <a:lnTo>
                    <a:pt x="83" y="122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64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3" name="Freeform 490"/>
            <p:cNvSpPr>
              <a:spLocks/>
            </p:cNvSpPr>
            <p:nvPr/>
          </p:nvSpPr>
          <p:spPr bwMode="auto">
            <a:xfrm>
              <a:off x="4956176" y="2943225"/>
              <a:ext cx="85725" cy="93663"/>
            </a:xfrm>
            <a:custGeom>
              <a:avLst/>
              <a:gdLst>
                <a:gd name="T0" fmla="*/ 27 w 54"/>
                <a:gd name="T1" fmla="*/ 59 h 59"/>
                <a:gd name="T2" fmla="*/ 27 w 54"/>
                <a:gd name="T3" fmla="*/ 59 h 59"/>
                <a:gd name="T4" fmla="*/ 22 w 54"/>
                <a:gd name="T5" fmla="*/ 58 h 59"/>
                <a:gd name="T6" fmla="*/ 16 w 54"/>
                <a:gd name="T7" fmla="*/ 57 h 59"/>
                <a:gd name="T8" fmla="*/ 11 w 54"/>
                <a:gd name="T9" fmla="*/ 54 h 59"/>
                <a:gd name="T10" fmla="*/ 7 w 54"/>
                <a:gd name="T11" fmla="*/ 51 h 59"/>
                <a:gd name="T12" fmla="*/ 4 w 54"/>
                <a:gd name="T13" fmla="*/ 47 h 59"/>
                <a:gd name="T14" fmla="*/ 2 w 54"/>
                <a:gd name="T15" fmla="*/ 42 h 59"/>
                <a:gd name="T16" fmla="*/ 0 w 54"/>
                <a:gd name="T17" fmla="*/ 37 h 59"/>
                <a:gd name="T18" fmla="*/ 0 w 54"/>
                <a:gd name="T19" fmla="*/ 31 h 59"/>
                <a:gd name="T20" fmla="*/ 0 w 54"/>
                <a:gd name="T21" fmla="*/ 31 h 59"/>
                <a:gd name="T22" fmla="*/ 0 w 54"/>
                <a:gd name="T23" fmla="*/ 26 h 59"/>
                <a:gd name="T24" fmla="*/ 2 w 54"/>
                <a:gd name="T25" fmla="*/ 21 h 59"/>
                <a:gd name="T26" fmla="*/ 4 w 54"/>
                <a:gd name="T27" fmla="*/ 16 h 59"/>
                <a:gd name="T28" fmla="*/ 7 w 54"/>
                <a:gd name="T29" fmla="*/ 12 h 59"/>
                <a:gd name="T30" fmla="*/ 7 w 54"/>
                <a:gd name="T31" fmla="*/ 12 h 59"/>
                <a:gd name="T32" fmla="*/ 10 w 54"/>
                <a:gd name="T33" fmla="*/ 10 h 59"/>
                <a:gd name="T34" fmla="*/ 12 w 54"/>
                <a:gd name="T35" fmla="*/ 10 h 59"/>
                <a:gd name="T36" fmla="*/ 15 w 54"/>
                <a:gd name="T37" fmla="*/ 10 h 59"/>
                <a:gd name="T38" fmla="*/ 18 w 54"/>
                <a:gd name="T39" fmla="*/ 12 h 59"/>
                <a:gd name="T40" fmla="*/ 18 w 54"/>
                <a:gd name="T41" fmla="*/ 12 h 59"/>
                <a:gd name="T42" fmla="*/ 19 w 54"/>
                <a:gd name="T43" fmla="*/ 14 h 59"/>
                <a:gd name="T44" fmla="*/ 20 w 54"/>
                <a:gd name="T45" fmla="*/ 17 h 59"/>
                <a:gd name="T46" fmla="*/ 19 w 54"/>
                <a:gd name="T47" fmla="*/ 20 h 59"/>
                <a:gd name="T48" fmla="*/ 18 w 54"/>
                <a:gd name="T49" fmla="*/ 22 h 59"/>
                <a:gd name="T50" fmla="*/ 18 w 54"/>
                <a:gd name="T51" fmla="*/ 22 h 59"/>
                <a:gd name="T52" fmla="*/ 15 w 54"/>
                <a:gd name="T53" fmla="*/ 26 h 59"/>
                <a:gd name="T54" fmla="*/ 14 w 54"/>
                <a:gd name="T55" fmla="*/ 31 h 59"/>
                <a:gd name="T56" fmla="*/ 14 w 54"/>
                <a:gd name="T57" fmla="*/ 31 h 59"/>
                <a:gd name="T58" fmla="*/ 15 w 54"/>
                <a:gd name="T59" fmla="*/ 37 h 59"/>
                <a:gd name="T60" fmla="*/ 18 w 54"/>
                <a:gd name="T61" fmla="*/ 41 h 59"/>
                <a:gd name="T62" fmla="*/ 23 w 54"/>
                <a:gd name="T63" fmla="*/ 44 h 59"/>
                <a:gd name="T64" fmla="*/ 27 w 54"/>
                <a:gd name="T65" fmla="*/ 45 h 59"/>
                <a:gd name="T66" fmla="*/ 27 w 54"/>
                <a:gd name="T67" fmla="*/ 45 h 59"/>
                <a:gd name="T68" fmla="*/ 32 w 54"/>
                <a:gd name="T69" fmla="*/ 44 h 59"/>
                <a:gd name="T70" fmla="*/ 36 w 54"/>
                <a:gd name="T71" fmla="*/ 41 h 59"/>
                <a:gd name="T72" fmla="*/ 39 w 54"/>
                <a:gd name="T73" fmla="*/ 37 h 59"/>
                <a:gd name="T74" fmla="*/ 40 w 54"/>
                <a:gd name="T75" fmla="*/ 31 h 59"/>
                <a:gd name="T76" fmla="*/ 40 w 54"/>
                <a:gd name="T77" fmla="*/ 8 h 59"/>
                <a:gd name="T78" fmla="*/ 40 w 54"/>
                <a:gd name="T79" fmla="*/ 8 h 59"/>
                <a:gd name="T80" fmla="*/ 41 w 54"/>
                <a:gd name="T81" fmla="*/ 5 h 59"/>
                <a:gd name="T82" fmla="*/ 42 w 54"/>
                <a:gd name="T83" fmla="*/ 2 h 59"/>
                <a:gd name="T84" fmla="*/ 44 w 54"/>
                <a:gd name="T85" fmla="*/ 1 h 59"/>
                <a:gd name="T86" fmla="*/ 47 w 54"/>
                <a:gd name="T87" fmla="*/ 0 h 59"/>
                <a:gd name="T88" fmla="*/ 47 w 54"/>
                <a:gd name="T89" fmla="*/ 0 h 59"/>
                <a:gd name="T90" fmla="*/ 50 w 54"/>
                <a:gd name="T91" fmla="*/ 1 h 59"/>
                <a:gd name="T92" fmla="*/ 52 w 54"/>
                <a:gd name="T93" fmla="*/ 2 h 59"/>
                <a:gd name="T94" fmla="*/ 54 w 54"/>
                <a:gd name="T95" fmla="*/ 5 h 59"/>
                <a:gd name="T96" fmla="*/ 54 w 54"/>
                <a:gd name="T97" fmla="*/ 8 h 59"/>
                <a:gd name="T98" fmla="*/ 54 w 54"/>
                <a:gd name="T99" fmla="*/ 31 h 59"/>
                <a:gd name="T100" fmla="*/ 54 w 54"/>
                <a:gd name="T101" fmla="*/ 31 h 59"/>
                <a:gd name="T102" fmla="*/ 54 w 54"/>
                <a:gd name="T103" fmla="*/ 37 h 59"/>
                <a:gd name="T104" fmla="*/ 52 w 54"/>
                <a:gd name="T105" fmla="*/ 42 h 59"/>
                <a:gd name="T106" fmla="*/ 50 w 54"/>
                <a:gd name="T107" fmla="*/ 47 h 59"/>
                <a:gd name="T108" fmla="*/ 47 w 54"/>
                <a:gd name="T109" fmla="*/ 51 h 59"/>
                <a:gd name="T110" fmla="*/ 43 w 54"/>
                <a:gd name="T111" fmla="*/ 54 h 59"/>
                <a:gd name="T112" fmla="*/ 38 w 54"/>
                <a:gd name="T113" fmla="*/ 57 h 59"/>
                <a:gd name="T114" fmla="*/ 33 w 54"/>
                <a:gd name="T115" fmla="*/ 58 h 59"/>
                <a:gd name="T116" fmla="*/ 27 w 54"/>
                <a:gd name="T117" fmla="*/ 59 h 59"/>
                <a:gd name="T118" fmla="*/ 27 w 54"/>
                <a:gd name="T1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" h="59">
                  <a:moveTo>
                    <a:pt x="27" y="59"/>
                  </a:moveTo>
                  <a:lnTo>
                    <a:pt x="27" y="59"/>
                  </a:lnTo>
                  <a:lnTo>
                    <a:pt x="22" y="58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0" y="17"/>
                  </a:lnTo>
                  <a:lnTo>
                    <a:pt x="19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5" y="26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5" y="37"/>
                  </a:lnTo>
                  <a:lnTo>
                    <a:pt x="18" y="41"/>
                  </a:lnTo>
                  <a:lnTo>
                    <a:pt x="23" y="44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2" y="44"/>
                  </a:lnTo>
                  <a:lnTo>
                    <a:pt x="36" y="41"/>
                  </a:lnTo>
                  <a:lnTo>
                    <a:pt x="39" y="37"/>
                  </a:lnTo>
                  <a:lnTo>
                    <a:pt x="40" y="31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5"/>
                  </a:lnTo>
                  <a:lnTo>
                    <a:pt x="42" y="2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4" y="5"/>
                  </a:lnTo>
                  <a:lnTo>
                    <a:pt x="54" y="8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7"/>
                  </a:lnTo>
                  <a:lnTo>
                    <a:pt x="52" y="42"/>
                  </a:lnTo>
                  <a:lnTo>
                    <a:pt x="50" y="47"/>
                  </a:lnTo>
                  <a:lnTo>
                    <a:pt x="47" y="51"/>
                  </a:lnTo>
                  <a:lnTo>
                    <a:pt x="43" y="54"/>
                  </a:lnTo>
                  <a:lnTo>
                    <a:pt x="38" y="57"/>
                  </a:lnTo>
                  <a:lnTo>
                    <a:pt x="33" y="58"/>
                  </a:lnTo>
                  <a:lnTo>
                    <a:pt x="27" y="59"/>
                  </a:lnTo>
                  <a:lnTo>
                    <a:pt x="27" y="59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4" name="Line 491"/>
            <p:cNvSpPr>
              <a:spLocks noChangeShapeType="1"/>
            </p:cNvSpPr>
            <p:nvPr/>
          </p:nvSpPr>
          <p:spPr bwMode="auto">
            <a:xfrm>
              <a:off x="5024438" y="2865438"/>
              <a:ext cx="0" cy="66675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5" name="Line 492"/>
            <p:cNvSpPr>
              <a:spLocks noChangeShapeType="1"/>
            </p:cNvSpPr>
            <p:nvPr/>
          </p:nvSpPr>
          <p:spPr bwMode="auto">
            <a:xfrm flipV="1">
              <a:off x="5037138" y="2865438"/>
              <a:ext cx="0" cy="66675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6" name="Freeform 493"/>
            <p:cNvSpPr>
              <a:spLocks/>
            </p:cNvSpPr>
            <p:nvPr/>
          </p:nvSpPr>
          <p:spPr bwMode="auto">
            <a:xfrm>
              <a:off x="5024438" y="2687638"/>
              <a:ext cx="12700" cy="19050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4 h 12"/>
                <a:gd name="T4" fmla="*/ 8 w 8"/>
                <a:gd name="T5" fmla="*/ 4 h 12"/>
                <a:gd name="T6" fmla="*/ 8 w 8"/>
                <a:gd name="T7" fmla="*/ 2 h 12"/>
                <a:gd name="T8" fmla="*/ 7 w 8"/>
                <a:gd name="T9" fmla="*/ 1 h 12"/>
                <a:gd name="T10" fmla="*/ 6 w 8"/>
                <a:gd name="T11" fmla="*/ 0 h 12"/>
                <a:gd name="T12" fmla="*/ 4 w 8"/>
                <a:gd name="T13" fmla="*/ 0 h 12"/>
                <a:gd name="T14" fmla="*/ 4 w 8"/>
                <a:gd name="T15" fmla="*/ 0 h 12"/>
                <a:gd name="T16" fmla="*/ 3 w 8"/>
                <a:gd name="T17" fmla="*/ 0 h 12"/>
                <a:gd name="T18" fmla="*/ 1 w 8"/>
                <a:gd name="T19" fmla="*/ 1 h 12"/>
                <a:gd name="T20" fmla="*/ 0 w 8"/>
                <a:gd name="T21" fmla="*/ 2 h 12"/>
                <a:gd name="T22" fmla="*/ 0 w 8"/>
                <a:gd name="T23" fmla="*/ 4 h 12"/>
                <a:gd name="T24" fmla="*/ 0 w 8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7" name="Freeform 494"/>
            <p:cNvSpPr>
              <a:spLocks/>
            </p:cNvSpPr>
            <p:nvPr/>
          </p:nvSpPr>
          <p:spPr bwMode="auto">
            <a:xfrm>
              <a:off x="4840288" y="2719388"/>
              <a:ext cx="382588" cy="136525"/>
            </a:xfrm>
            <a:custGeom>
              <a:avLst/>
              <a:gdLst>
                <a:gd name="T0" fmla="*/ 28 w 241"/>
                <a:gd name="T1" fmla="*/ 76 h 86"/>
                <a:gd name="T2" fmla="*/ 45 w 241"/>
                <a:gd name="T3" fmla="*/ 79 h 86"/>
                <a:gd name="T4" fmla="*/ 59 w 241"/>
                <a:gd name="T5" fmla="*/ 86 h 86"/>
                <a:gd name="T6" fmla="*/ 65 w 241"/>
                <a:gd name="T7" fmla="*/ 82 h 86"/>
                <a:gd name="T8" fmla="*/ 80 w 241"/>
                <a:gd name="T9" fmla="*/ 77 h 86"/>
                <a:gd name="T10" fmla="*/ 89 w 241"/>
                <a:gd name="T11" fmla="*/ 76 h 86"/>
                <a:gd name="T12" fmla="*/ 107 w 241"/>
                <a:gd name="T13" fmla="*/ 79 h 86"/>
                <a:gd name="T14" fmla="*/ 120 w 241"/>
                <a:gd name="T15" fmla="*/ 86 h 86"/>
                <a:gd name="T16" fmla="*/ 126 w 241"/>
                <a:gd name="T17" fmla="*/ 82 h 86"/>
                <a:gd name="T18" fmla="*/ 143 w 241"/>
                <a:gd name="T19" fmla="*/ 77 h 86"/>
                <a:gd name="T20" fmla="*/ 151 w 241"/>
                <a:gd name="T21" fmla="*/ 76 h 86"/>
                <a:gd name="T22" fmla="*/ 169 w 241"/>
                <a:gd name="T23" fmla="*/ 79 h 86"/>
                <a:gd name="T24" fmla="*/ 183 w 241"/>
                <a:gd name="T25" fmla="*/ 86 h 86"/>
                <a:gd name="T26" fmla="*/ 189 w 241"/>
                <a:gd name="T27" fmla="*/ 82 h 86"/>
                <a:gd name="T28" fmla="*/ 205 w 241"/>
                <a:gd name="T29" fmla="*/ 77 h 86"/>
                <a:gd name="T30" fmla="*/ 214 w 241"/>
                <a:gd name="T31" fmla="*/ 76 h 86"/>
                <a:gd name="T32" fmla="*/ 228 w 241"/>
                <a:gd name="T33" fmla="*/ 78 h 86"/>
                <a:gd name="T34" fmla="*/ 241 w 241"/>
                <a:gd name="T35" fmla="*/ 84 h 86"/>
                <a:gd name="T36" fmla="*/ 239 w 241"/>
                <a:gd name="T37" fmla="*/ 76 h 86"/>
                <a:gd name="T38" fmla="*/ 232 w 241"/>
                <a:gd name="T39" fmla="*/ 59 h 86"/>
                <a:gd name="T40" fmla="*/ 222 w 241"/>
                <a:gd name="T41" fmla="*/ 45 h 86"/>
                <a:gd name="T42" fmla="*/ 209 w 241"/>
                <a:gd name="T43" fmla="*/ 32 h 86"/>
                <a:gd name="T44" fmla="*/ 192 w 241"/>
                <a:gd name="T45" fmla="*/ 19 h 86"/>
                <a:gd name="T46" fmla="*/ 174 w 241"/>
                <a:gd name="T47" fmla="*/ 10 h 86"/>
                <a:gd name="T48" fmla="*/ 154 w 241"/>
                <a:gd name="T49" fmla="*/ 4 h 86"/>
                <a:gd name="T50" fmla="*/ 132 w 241"/>
                <a:gd name="T51" fmla="*/ 0 h 86"/>
                <a:gd name="T52" fmla="*/ 120 w 241"/>
                <a:gd name="T53" fmla="*/ 0 h 86"/>
                <a:gd name="T54" fmla="*/ 98 w 241"/>
                <a:gd name="T55" fmla="*/ 1 h 86"/>
                <a:gd name="T56" fmla="*/ 77 w 241"/>
                <a:gd name="T57" fmla="*/ 7 h 86"/>
                <a:gd name="T58" fmla="*/ 57 w 241"/>
                <a:gd name="T59" fmla="*/ 14 h 86"/>
                <a:gd name="T60" fmla="*/ 40 w 241"/>
                <a:gd name="T61" fmla="*/ 25 h 86"/>
                <a:gd name="T62" fmla="*/ 26 w 241"/>
                <a:gd name="T63" fmla="*/ 38 h 86"/>
                <a:gd name="T64" fmla="*/ 14 w 241"/>
                <a:gd name="T65" fmla="*/ 52 h 86"/>
                <a:gd name="T66" fmla="*/ 5 w 241"/>
                <a:gd name="T67" fmla="*/ 68 h 86"/>
                <a:gd name="T68" fmla="*/ 0 w 241"/>
                <a:gd name="T69" fmla="*/ 84 h 86"/>
                <a:gd name="T70" fmla="*/ 6 w 241"/>
                <a:gd name="T71" fmla="*/ 81 h 86"/>
                <a:gd name="T72" fmla="*/ 19 w 241"/>
                <a:gd name="T73" fmla="*/ 77 h 86"/>
                <a:gd name="T74" fmla="*/ 28 w 241"/>
                <a:gd name="T75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6">
                  <a:moveTo>
                    <a:pt x="28" y="76"/>
                  </a:moveTo>
                  <a:lnTo>
                    <a:pt x="28" y="76"/>
                  </a:lnTo>
                  <a:lnTo>
                    <a:pt x="37" y="77"/>
                  </a:lnTo>
                  <a:lnTo>
                    <a:pt x="45" y="79"/>
                  </a:lnTo>
                  <a:lnTo>
                    <a:pt x="52" y="82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65" y="82"/>
                  </a:lnTo>
                  <a:lnTo>
                    <a:pt x="72" y="79"/>
                  </a:lnTo>
                  <a:lnTo>
                    <a:pt x="80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9" y="77"/>
                  </a:lnTo>
                  <a:lnTo>
                    <a:pt x="107" y="79"/>
                  </a:lnTo>
                  <a:lnTo>
                    <a:pt x="114" y="82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3" y="77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60" y="77"/>
                  </a:lnTo>
                  <a:lnTo>
                    <a:pt x="169" y="79"/>
                  </a:lnTo>
                  <a:lnTo>
                    <a:pt x="176" y="82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89" y="82"/>
                  </a:lnTo>
                  <a:lnTo>
                    <a:pt x="196" y="79"/>
                  </a:lnTo>
                  <a:lnTo>
                    <a:pt x="205" y="77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21" y="77"/>
                  </a:lnTo>
                  <a:lnTo>
                    <a:pt x="228" y="78"/>
                  </a:lnTo>
                  <a:lnTo>
                    <a:pt x="234" y="81"/>
                  </a:lnTo>
                  <a:lnTo>
                    <a:pt x="241" y="84"/>
                  </a:lnTo>
                  <a:lnTo>
                    <a:pt x="241" y="84"/>
                  </a:lnTo>
                  <a:lnTo>
                    <a:pt x="239" y="76"/>
                  </a:lnTo>
                  <a:lnTo>
                    <a:pt x="235" y="68"/>
                  </a:lnTo>
                  <a:lnTo>
                    <a:pt x="232" y="59"/>
                  </a:lnTo>
                  <a:lnTo>
                    <a:pt x="227" y="52"/>
                  </a:lnTo>
                  <a:lnTo>
                    <a:pt x="222" y="45"/>
                  </a:lnTo>
                  <a:lnTo>
                    <a:pt x="215" y="38"/>
                  </a:lnTo>
                  <a:lnTo>
                    <a:pt x="209" y="32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83" y="14"/>
                  </a:lnTo>
                  <a:lnTo>
                    <a:pt x="174" y="10"/>
                  </a:lnTo>
                  <a:lnTo>
                    <a:pt x="164" y="7"/>
                  </a:lnTo>
                  <a:lnTo>
                    <a:pt x="154" y="4"/>
                  </a:lnTo>
                  <a:lnTo>
                    <a:pt x="143" y="1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7" y="4"/>
                  </a:lnTo>
                  <a:lnTo>
                    <a:pt x="77" y="7"/>
                  </a:lnTo>
                  <a:lnTo>
                    <a:pt x="67" y="10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3" y="32"/>
                  </a:lnTo>
                  <a:lnTo>
                    <a:pt x="26" y="38"/>
                  </a:lnTo>
                  <a:lnTo>
                    <a:pt x="19" y="45"/>
                  </a:lnTo>
                  <a:lnTo>
                    <a:pt x="14" y="52"/>
                  </a:lnTo>
                  <a:lnTo>
                    <a:pt x="9" y="59"/>
                  </a:lnTo>
                  <a:lnTo>
                    <a:pt x="5" y="68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" y="81"/>
                  </a:lnTo>
                  <a:lnTo>
                    <a:pt x="12" y="78"/>
                  </a:lnTo>
                  <a:lnTo>
                    <a:pt x="19" y="77"/>
                  </a:lnTo>
                  <a:lnTo>
                    <a:pt x="28" y="76"/>
                  </a:lnTo>
                  <a:lnTo>
                    <a:pt x="28" y="7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8" name="Freeform 495"/>
            <p:cNvSpPr>
              <a:spLocks/>
            </p:cNvSpPr>
            <p:nvPr/>
          </p:nvSpPr>
          <p:spPr bwMode="auto">
            <a:xfrm>
              <a:off x="2701926" y="1670050"/>
              <a:ext cx="466725" cy="254000"/>
            </a:xfrm>
            <a:custGeom>
              <a:avLst/>
              <a:gdLst>
                <a:gd name="T0" fmla="*/ 294 w 294"/>
                <a:gd name="T1" fmla="*/ 76 h 160"/>
                <a:gd name="T2" fmla="*/ 294 w 294"/>
                <a:gd name="T3" fmla="*/ 0 h 160"/>
                <a:gd name="T4" fmla="*/ 0 w 294"/>
                <a:gd name="T5" fmla="*/ 0 h 160"/>
                <a:gd name="T6" fmla="*/ 0 w 294"/>
                <a:gd name="T7" fmla="*/ 160 h 160"/>
                <a:gd name="T8" fmla="*/ 213 w 294"/>
                <a:gd name="T9" fmla="*/ 160 h 160"/>
                <a:gd name="T10" fmla="*/ 213 w 294"/>
                <a:gd name="T11" fmla="*/ 160 h 160"/>
                <a:gd name="T12" fmla="*/ 213 w 294"/>
                <a:gd name="T13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160">
                  <a:moveTo>
                    <a:pt x="294" y="76"/>
                  </a:moveTo>
                  <a:lnTo>
                    <a:pt x="294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13" y="15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9" name="Freeform 496"/>
            <p:cNvSpPr>
              <a:spLocks/>
            </p:cNvSpPr>
            <p:nvPr/>
          </p:nvSpPr>
          <p:spPr bwMode="auto">
            <a:xfrm>
              <a:off x="2851151" y="1704975"/>
              <a:ext cx="166688" cy="182563"/>
            </a:xfrm>
            <a:custGeom>
              <a:avLst/>
              <a:gdLst>
                <a:gd name="T0" fmla="*/ 53 w 105"/>
                <a:gd name="T1" fmla="*/ 115 h 115"/>
                <a:gd name="T2" fmla="*/ 53 w 105"/>
                <a:gd name="T3" fmla="*/ 115 h 115"/>
                <a:gd name="T4" fmla="*/ 42 w 105"/>
                <a:gd name="T5" fmla="*/ 114 h 115"/>
                <a:gd name="T6" fmla="*/ 32 w 105"/>
                <a:gd name="T7" fmla="*/ 111 h 115"/>
                <a:gd name="T8" fmla="*/ 23 w 105"/>
                <a:gd name="T9" fmla="*/ 106 h 115"/>
                <a:gd name="T10" fmla="*/ 16 w 105"/>
                <a:gd name="T11" fmla="*/ 99 h 115"/>
                <a:gd name="T12" fmla="*/ 9 w 105"/>
                <a:gd name="T13" fmla="*/ 90 h 115"/>
                <a:gd name="T14" fmla="*/ 4 w 105"/>
                <a:gd name="T15" fmla="*/ 80 h 115"/>
                <a:gd name="T16" fmla="*/ 1 w 105"/>
                <a:gd name="T17" fmla="*/ 69 h 115"/>
                <a:gd name="T18" fmla="*/ 0 w 105"/>
                <a:gd name="T19" fmla="*/ 58 h 115"/>
                <a:gd name="T20" fmla="*/ 0 w 105"/>
                <a:gd name="T21" fmla="*/ 58 h 115"/>
                <a:gd name="T22" fmla="*/ 1 w 105"/>
                <a:gd name="T23" fmla="*/ 46 h 115"/>
                <a:gd name="T24" fmla="*/ 4 w 105"/>
                <a:gd name="T25" fmla="*/ 35 h 115"/>
                <a:gd name="T26" fmla="*/ 9 w 105"/>
                <a:gd name="T27" fmla="*/ 26 h 115"/>
                <a:gd name="T28" fmla="*/ 16 w 105"/>
                <a:gd name="T29" fmla="*/ 16 h 115"/>
                <a:gd name="T30" fmla="*/ 23 w 105"/>
                <a:gd name="T31" fmla="*/ 9 h 115"/>
                <a:gd name="T32" fmla="*/ 32 w 105"/>
                <a:gd name="T33" fmla="*/ 4 h 115"/>
                <a:gd name="T34" fmla="*/ 42 w 105"/>
                <a:gd name="T35" fmla="*/ 1 h 115"/>
                <a:gd name="T36" fmla="*/ 53 w 105"/>
                <a:gd name="T37" fmla="*/ 0 h 115"/>
                <a:gd name="T38" fmla="*/ 53 w 105"/>
                <a:gd name="T39" fmla="*/ 0 h 115"/>
                <a:gd name="T40" fmla="*/ 63 w 105"/>
                <a:gd name="T41" fmla="*/ 1 h 115"/>
                <a:gd name="T42" fmla="*/ 73 w 105"/>
                <a:gd name="T43" fmla="*/ 4 h 115"/>
                <a:gd name="T44" fmla="*/ 83 w 105"/>
                <a:gd name="T45" fmla="*/ 9 h 115"/>
                <a:gd name="T46" fmla="*/ 90 w 105"/>
                <a:gd name="T47" fmla="*/ 16 h 115"/>
                <a:gd name="T48" fmla="*/ 97 w 105"/>
                <a:gd name="T49" fmla="*/ 26 h 115"/>
                <a:gd name="T50" fmla="*/ 101 w 105"/>
                <a:gd name="T51" fmla="*/ 35 h 115"/>
                <a:gd name="T52" fmla="*/ 104 w 105"/>
                <a:gd name="T53" fmla="*/ 46 h 115"/>
                <a:gd name="T54" fmla="*/ 105 w 105"/>
                <a:gd name="T55" fmla="*/ 58 h 115"/>
                <a:gd name="T56" fmla="*/ 105 w 105"/>
                <a:gd name="T57" fmla="*/ 58 h 115"/>
                <a:gd name="T58" fmla="*/ 104 w 105"/>
                <a:gd name="T59" fmla="*/ 69 h 115"/>
                <a:gd name="T60" fmla="*/ 101 w 105"/>
                <a:gd name="T61" fmla="*/ 80 h 115"/>
                <a:gd name="T62" fmla="*/ 97 w 105"/>
                <a:gd name="T63" fmla="*/ 90 h 115"/>
                <a:gd name="T64" fmla="*/ 90 w 105"/>
                <a:gd name="T65" fmla="*/ 99 h 115"/>
                <a:gd name="T66" fmla="*/ 83 w 105"/>
                <a:gd name="T67" fmla="*/ 106 h 115"/>
                <a:gd name="T68" fmla="*/ 73 w 105"/>
                <a:gd name="T69" fmla="*/ 111 h 115"/>
                <a:gd name="T70" fmla="*/ 63 w 105"/>
                <a:gd name="T71" fmla="*/ 114 h 115"/>
                <a:gd name="T72" fmla="*/ 53 w 105"/>
                <a:gd name="T73" fmla="*/ 115 h 115"/>
                <a:gd name="T74" fmla="*/ 53 w 105"/>
                <a:gd name="T7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15">
                  <a:moveTo>
                    <a:pt x="53" y="115"/>
                  </a:moveTo>
                  <a:lnTo>
                    <a:pt x="53" y="115"/>
                  </a:lnTo>
                  <a:lnTo>
                    <a:pt x="42" y="114"/>
                  </a:lnTo>
                  <a:lnTo>
                    <a:pt x="32" y="111"/>
                  </a:lnTo>
                  <a:lnTo>
                    <a:pt x="23" y="106"/>
                  </a:lnTo>
                  <a:lnTo>
                    <a:pt x="16" y="99"/>
                  </a:lnTo>
                  <a:lnTo>
                    <a:pt x="9" y="90"/>
                  </a:lnTo>
                  <a:lnTo>
                    <a:pt x="4" y="80"/>
                  </a:lnTo>
                  <a:lnTo>
                    <a:pt x="1" y="6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2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3" y="1"/>
                  </a:lnTo>
                  <a:lnTo>
                    <a:pt x="73" y="4"/>
                  </a:lnTo>
                  <a:lnTo>
                    <a:pt x="83" y="9"/>
                  </a:lnTo>
                  <a:lnTo>
                    <a:pt x="90" y="16"/>
                  </a:lnTo>
                  <a:lnTo>
                    <a:pt x="97" y="26"/>
                  </a:lnTo>
                  <a:lnTo>
                    <a:pt x="101" y="35"/>
                  </a:lnTo>
                  <a:lnTo>
                    <a:pt x="104" y="46"/>
                  </a:lnTo>
                  <a:lnTo>
                    <a:pt x="105" y="58"/>
                  </a:lnTo>
                  <a:lnTo>
                    <a:pt x="105" y="58"/>
                  </a:lnTo>
                  <a:lnTo>
                    <a:pt x="104" y="69"/>
                  </a:lnTo>
                  <a:lnTo>
                    <a:pt x="101" y="80"/>
                  </a:lnTo>
                  <a:lnTo>
                    <a:pt x="97" y="90"/>
                  </a:lnTo>
                  <a:lnTo>
                    <a:pt x="90" y="99"/>
                  </a:lnTo>
                  <a:lnTo>
                    <a:pt x="83" y="106"/>
                  </a:lnTo>
                  <a:lnTo>
                    <a:pt x="73" y="111"/>
                  </a:lnTo>
                  <a:lnTo>
                    <a:pt x="63" y="114"/>
                  </a:lnTo>
                  <a:lnTo>
                    <a:pt x="53" y="115"/>
                  </a:lnTo>
                  <a:lnTo>
                    <a:pt x="53" y="1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0" name="Line 497"/>
            <p:cNvSpPr>
              <a:spLocks noChangeShapeType="1"/>
            </p:cNvSpPr>
            <p:nvPr/>
          </p:nvSpPr>
          <p:spPr bwMode="auto">
            <a:xfrm>
              <a:off x="2971801" y="1814513"/>
              <a:ext cx="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1" name="Freeform 498"/>
            <p:cNvSpPr>
              <a:spLocks/>
            </p:cNvSpPr>
            <p:nvPr/>
          </p:nvSpPr>
          <p:spPr bwMode="auto">
            <a:xfrm>
              <a:off x="3060701" y="1901825"/>
              <a:ext cx="134938" cy="42863"/>
            </a:xfrm>
            <a:custGeom>
              <a:avLst/>
              <a:gdLst>
                <a:gd name="T0" fmla="*/ 85 w 85"/>
                <a:gd name="T1" fmla="*/ 0 h 27"/>
                <a:gd name="T2" fmla="*/ 85 w 85"/>
                <a:gd name="T3" fmla="*/ 0 h 27"/>
                <a:gd name="T4" fmla="*/ 84 w 85"/>
                <a:gd name="T5" fmla="*/ 2 h 27"/>
                <a:gd name="T6" fmla="*/ 82 w 85"/>
                <a:gd name="T7" fmla="*/ 5 h 27"/>
                <a:gd name="T8" fmla="*/ 78 w 85"/>
                <a:gd name="T9" fmla="*/ 7 h 27"/>
                <a:gd name="T10" fmla="*/ 73 w 85"/>
                <a:gd name="T11" fmla="*/ 9 h 27"/>
                <a:gd name="T12" fmla="*/ 60 w 85"/>
                <a:gd name="T13" fmla="*/ 11 h 27"/>
                <a:gd name="T14" fmla="*/ 43 w 85"/>
                <a:gd name="T15" fmla="*/ 12 h 27"/>
                <a:gd name="T16" fmla="*/ 43 w 85"/>
                <a:gd name="T17" fmla="*/ 12 h 27"/>
                <a:gd name="T18" fmla="*/ 27 w 85"/>
                <a:gd name="T19" fmla="*/ 11 h 27"/>
                <a:gd name="T20" fmla="*/ 13 w 85"/>
                <a:gd name="T21" fmla="*/ 9 h 27"/>
                <a:gd name="T22" fmla="*/ 7 w 85"/>
                <a:gd name="T23" fmla="*/ 7 h 27"/>
                <a:gd name="T24" fmla="*/ 4 w 85"/>
                <a:gd name="T25" fmla="*/ 5 h 27"/>
                <a:gd name="T26" fmla="*/ 1 w 85"/>
                <a:gd name="T27" fmla="*/ 2 h 27"/>
                <a:gd name="T28" fmla="*/ 0 w 85"/>
                <a:gd name="T29" fmla="*/ 0 h 27"/>
                <a:gd name="T30" fmla="*/ 0 w 85"/>
                <a:gd name="T31" fmla="*/ 17 h 27"/>
                <a:gd name="T32" fmla="*/ 0 w 85"/>
                <a:gd name="T33" fmla="*/ 17 h 27"/>
                <a:gd name="T34" fmla="*/ 1 w 85"/>
                <a:gd name="T35" fmla="*/ 19 h 27"/>
                <a:gd name="T36" fmla="*/ 4 w 85"/>
                <a:gd name="T37" fmla="*/ 21 h 27"/>
                <a:gd name="T38" fmla="*/ 7 w 85"/>
                <a:gd name="T39" fmla="*/ 22 h 27"/>
                <a:gd name="T40" fmla="*/ 13 w 85"/>
                <a:gd name="T41" fmla="*/ 24 h 27"/>
                <a:gd name="T42" fmla="*/ 27 w 85"/>
                <a:gd name="T43" fmla="*/ 26 h 27"/>
                <a:gd name="T44" fmla="*/ 43 w 85"/>
                <a:gd name="T45" fmla="*/ 27 h 27"/>
                <a:gd name="T46" fmla="*/ 43 w 85"/>
                <a:gd name="T47" fmla="*/ 27 h 27"/>
                <a:gd name="T48" fmla="*/ 60 w 85"/>
                <a:gd name="T49" fmla="*/ 26 h 27"/>
                <a:gd name="T50" fmla="*/ 73 w 85"/>
                <a:gd name="T51" fmla="*/ 24 h 27"/>
                <a:gd name="T52" fmla="*/ 78 w 85"/>
                <a:gd name="T53" fmla="*/ 22 h 27"/>
                <a:gd name="T54" fmla="*/ 82 w 85"/>
                <a:gd name="T55" fmla="*/ 21 h 27"/>
                <a:gd name="T56" fmla="*/ 84 w 85"/>
                <a:gd name="T57" fmla="*/ 19 h 27"/>
                <a:gd name="T58" fmla="*/ 85 w 85"/>
                <a:gd name="T5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2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3" y="9"/>
                  </a:lnTo>
                  <a:lnTo>
                    <a:pt x="60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27" y="11"/>
                  </a:lnTo>
                  <a:lnTo>
                    <a:pt x="13" y="9"/>
                  </a:lnTo>
                  <a:lnTo>
                    <a:pt x="7" y="7"/>
                  </a:lnTo>
                  <a:lnTo>
                    <a:pt x="4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3" y="24"/>
                  </a:lnTo>
                  <a:lnTo>
                    <a:pt x="27" y="26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60" y="26"/>
                  </a:lnTo>
                  <a:lnTo>
                    <a:pt x="73" y="24"/>
                  </a:lnTo>
                  <a:lnTo>
                    <a:pt x="78" y="22"/>
                  </a:lnTo>
                  <a:lnTo>
                    <a:pt x="82" y="21"/>
                  </a:lnTo>
                  <a:lnTo>
                    <a:pt x="84" y="19"/>
                  </a:lnTo>
                  <a:lnTo>
                    <a:pt x="85" y="17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2" name="Freeform 499"/>
            <p:cNvSpPr>
              <a:spLocks/>
            </p:cNvSpPr>
            <p:nvPr/>
          </p:nvSpPr>
          <p:spPr bwMode="auto">
            <a:xfrm>
              <a:off x="3060701" y="18780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5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5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5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5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3" name="Freeform 500"/>
            <p:cNvSpPr>
              <a:spLocks/>
            </p:cNvSpPr>
            <p:nvPr/>
          </p:nvSpPr>
          <p:spPr bwMode="auto">
            <a:xfrm>
              <a:off x="3060701" y="18526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6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6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4" name="Line 501"/>
            <p:cNvSpPr>
              <a:spLocks noChangeShapeType="1"/>
            </p:cNvSpPr>
            <p:nvPr/>
          </p:nvSpPr>
          <p:spPr bwMode="auto">
            <a:xfrm>
              <a:off x="3195638" y="1876425"/>
              <a:ext cx="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5" name="Freeform 502"/>
            <p:cNvSpPr>
              <a:spLocks/>
            </p:cNvSpPr>
            <p:nvPr/>
          </p:nvSpPr>
          <p:spPr bwMode="auto">
            <a:xfrm>
              <a:off x="3060701" y="1825625"/>
              <a:ext cx="134938" cy="26988"/>
            </a:xfrm>
            <a:custGeom>
              <a:avLst/>
              <a:gdLst>
                <a:gd name="T0" fmla="*/ 85 w 85"/>
                <a:gd name="T1" fmla="*/ 0 h 17"/>
                <a:gd name="T2" fmla="*/ 85 w 85"/>
                <a:gd name="T3" fmla="*/ 0 h 17"/>
                <a:gd name="T4" fmla="*/ 84 w 85"/>
                <a:gd name="T5" fmla="*/ 2 h 17"/>
                <a:gd name="T6" fmla="*/ 82 w 85"/>
                <a:gd name="T7" fmla="*/ 4 h 17"/>
                <a:gd name="T8" fmla="*/ 78 w 85"/>
                <a:gd name="T9" fmla="*/ 6 h 17"/>
                <a:gd name="T10" fmla="*/ 73 w 85"/>
                <a:gd name="T11" fmla="*/ 8 h 17"/>
                <a:gd name="T12" fmla="*/ 60 w 85"/>
                <a:gd name="T13" fmla="*/ 10 h 17"/>
                <a:gd name="T14" fmla="*/ 43 w 85"/>
                <a:gd name="T15" fmla="*/ 11 h 17"/>
                <a:gd name="T16" fmla="*/ 43 w 85"/>
                <a:gd name="T17" fmla="*/ 11 h 17"/>
                <a:gd name="T18" fmla="*/ 27 w 85"/>
                <a:gd name="T19" fmla="*/ 10 h 17"/>
                <a:gd name="T20" fmla="*/ 13 w 85"/>
                <a:gd name="T21" fmla="*/ 8 h 17"/>
                <a:gd name="T22" fmla="*/ 7 w 85"/>
                <a:gd name="T23" fmla="*/ 6 h 17"/>
                <a:gd name="T24" fmla="*/ 4 w 85"/>
                <a:gd name="T25" fmla="*/ 4 h 17"/>
                <a:gd name="T26" fmla="*/ 1 w 85"/>
                <a:gd name="T27" fmla="*/ 2 h 17"/>
                <a:gd name="T28" fmla="*/ 0 w 85"/>
                <a:gd name="T29" fmla="*/ 0 h 17"/>
                <a:gd name="T30" fmla="*/ 0 w 85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8"/>
                  </a:lnTo>
                  <a:lnTo>
                    <a:pt x="60" y="10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27" y="10"/>
                  </a:lnTo>
                  <a:lnTo>
                    <a:pt x="13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6" name="Freeform 503"/>
            <p:cNvSpPr>
              <a:spLocks/>
            </p:cNvSpPr>
            <p:nvPr/>
          </p:nvSpPr>
          <p:spPr bwMode="auto">
            <a:xfrm>
              <a:off x="3060701" y="1809750"/>
              <a:ext cx="134938" cy="15875"/>
            </a:xfrm>
            <a:custGeom>
              <a:avLst/>
              <a:gdLst>
                <a:gd name="T0" fmla="*/ 0 w 85"/>
                <a:gd name="T1" fmla="*/ 10 h 10"/>
                <a:gd name="T2" fmla="*/ 0 w 85"/>
                <a:gd name="T3" fmla="*/ 10 h 10"/>
                <a:gd name="T4" fmla="*/ 1 w 85"/>
                <a:gd name="T5" fmla="*/ 8 h 10"/>
                <a:gd name="T6" fmla="*/ 4 w 85"/>
                <a:gd name="T7" fmla="*/ 6 h 10"/>
                <a:gd name="T8" fmla="*/ 8 w 85"/>
                <a:gd name="T9" fmla="*/ 4 h 10"/>
                <a:gd name="T10" fmla="*/ 13 w 85"/>
                <a:gd name="T11" fmla="*/ 3 h 10"/>
                <a:gd name="T12" fmla="*/ 27 w 85"/>
                <a:gd name="T13" fmla="*/ 1 h 10"/>
                <a:gd name="T14" fmla="*/ 43 w 85"/>
                <a:gd name="T15" fmla="*/ 0 h 10"/>
                <a:gd name="T16" fmla="*/ 43 w 85"/>
                <a:gd name="T17" fmla="*/ 0 h 10"/>
                <a:gd name="T18" fmla="*/ 60 w 85"/>
                <a:gd name="T19" fmla="*/ 1 h 10"/>
                <a:gd name="T20" fmla="*/ 73 w 85"/>
                <a:gd name="T21" fmla="*/ 3 h 10"/>
                <a:gd name="T22" fmla="*/ 78 w 85"/>
                <a:gd name="T23" fmla="*/ 4 h 10"/>
                <a:gd name="T24" fmla="*/ 82 w 85"/>
                <a:gd name="T25" fmla="*/ 6 h 10"/>
                <a:gd name="T26" fmla="*/ 84 w 85"/>
                <a:gd name="T27" fmla="*/ 8 h 10"/>
                <a:gd name="T28" fmla="*/ 85 w 85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0">
                  <a:moveTo>
                    <a:pt x="0" y="10"/>
                  </a:moveTo>
                  <a:lnTo>
                    <a:pt x="0" y="10"/>
                  </a:lnTo>
                  <a:lnTo>
                    <a:pt x="1" y="8"/>
                  </a:lnTo>
                  <a:lnTo>
                    <a:pt x="4" y="6"/>
                  </a:lnTo>
                  <a:lnTo>
                    <a:pt x="8" y="4"/>
                  </a:lnTo>
                  <a:lnTo>
                    <a:pt x="13" y="3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0" y="1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4" y="8"/>
                  </a:lnTo>
                  <a:lnTo>
                    <a:pt x="85" y="1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7" name="Freeform 504"/>
            <p:cNvSpPr>
              <a:spLocks/>
            </p:cNvSpPr>
            <p:nvPr/>
          </p:nvSpPr>
          <p:spPr bwMode="auto">
            <a:xfrm>
              <a:off x="2905126" y="1744663"/>
              <a:ext cx="60325" cy="103188"/>
            </a:xfrm>
            <a:custGeom>
              <a:avLst/>
              <a:gdLst>
                <a:gd name="T0" fmla="*/ 32 w 38"/>
                <a:gd name="T1" fmla="*/ 3 h 65"/>
                <a:gd name="T2" fmla="*/ 32 w 38"/>
                <a:gd name="T3" fmla="*/ 3 h 65"/>
                <a:gd name="T4" fmla="*/ 27 w 38"/>
                <a:gd name="T5" fmla="*/ 1 h 65"/>
                <a:gd name="T6" fmla="*/ 23 w 38"/>
                <a:gd name="T7" fmla="*/ 0 h 65"/>
                <a:gd name="T8" fmla="*/ 18 w 38"/>
                <a:gd name="T9" fmla="*/ 0 h 65"/>
                <a:gd name="T10" fmla="*/ 18 w 38"/>
                <a:gd name="T11" fmla="*/ 0 h 65"/>
                <a:gd name="T12" fmla="*/ 11 w 38"/>
                <a:gd name="T13" fmla="*/ 1 h 65"/>
                <a:gd name="T14" fmla="*/ 7 w 38"/>
                <a:gd name="T15" fmla="*/ 3 h 65"/>
                <a:gd name="T16" fmla="*/ 5 w 38"/>
                <a:gd name="T17" fmla="*/ 7 h 65"/>
                <a:gd name="T18" fmla="*/ 4 w 38"/>
                <a:gd name="T19" fmla="*/ 10 h 65"/>
                <a:gd name="T20" fmla="*/ 4 w 38"/>
                <a:gd name="T21" fmla="*/ 10 h 65"/>
                <a:gd name="T22" fmla="*/ 5 w 38"/>
                <a:gd name="T23" fmla="*/ 15 h 65"/>
                <a:gd name="T24" fmla="*/ 7 w 38"/>
                <a:gd name="T25" fmla="*/ 18 h 65"/>
                <a:gd name="T26" fmla="*/ 13 w 38"/>
                <a:gd name="T27" fmla="*/ 21 h 65"/>
                <a:gd name="T28" fmla="*/ 19 w 38"/>
                <a:gd name="T29" fmla="*/ 24 h 65"/>
                <a:gd name="T30" fmla="*/ 19 w 38"/>
                <a:gd name="T31" fmla="*/ 24 h 65"/>
                <a:gd name="T32" fmla="*/ 27 w 38"/>
                <a:gd name="T33" fmla="*/ 27 h 65"/>
                <a:gd name="T34" fmla="*/ 33 w 38"/>
                <a:gd name="T35" fmla="*/ 33 h 65"/>
                <a:gd name="T36" fmla="*/ 35 w 38"/>
                <a:gd name="T37" fmla="*/ 35 h 65"/>
                <a:gd name="T38" fmla="*/ 36 w 38"/>
                <a:gd name="T39" fmla="*/ 38 h 65"/>
                <a:gd name="T40" fmla="*/ 37 w 38"/>
                <a:gd name="T41" fmla="*/ 42 h 65"/>
                <a:gd name="T42" fmla="*/ 38 w 38"/>
                <a:gd name="T43" fmla="*/ 45 h 65"/>
                <a:gd name="T44" fmla="*/ 38 w 38"/>
                <a:gd name="T45" fmla="*/ 45 h 65"/>
                <a:gd name="T46" fmla="*/ 37 w 38"/>
                <a:gd name="T47" fmla="*/ 49 h 65"/>
                <a:gd name="T48" fmla="*/ 36 w 38"/>
                <a:gd name="T49" fmla="*/ 53 h 65"/>
                <a:gd name="T50" fmla="*/ 34 w 38"/>
                <a:gd name="T51" fmla="*/ 56 h 65"/>
                <a:gd name="T52" fmla="*/ 31 w 38"/>
                <a:gd name="T53" fmla="*/ 59 h 65"/>
                <a:gd name="T54" fmla="*/ 28 w 38"/>
                <a:gd name="T55" fmla="*/ 62 h 65"/>
                <a:gd name="T56" fmla="*/ 23 w 38"/>
                <a:gd name="T57" fmla="*/ 64 h 65"/>
                <a:gd name="T58" fmla="*/ 18 w 38"/>
                <a:gd name="T59" fmla="*/ 65 h 65"/>
                <a:gd name="T60" fmla="*/ 11 w 38"/>
                <a:gd name="T61" fmla="*/ 65 h 65"/>
                <a:gd name="T62" fmla="*/ 11 w 38"/>
                <a:gd name="T63" fmla="*/ 65 h 65"/>
                <a:gd name="T64" fmla="*/ 5 w 38"/>
                <a:gd name="T65" fmla="*/ 65 h 65"/>
                <a:gd name="T66" fmla="*/ 0 w 38"/>
                <a:gd name="T6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65">
                  <a:moveTo>
                    <a:pt x="32" y="3"/>
                  </a:moveTo>
                  <a:lnTo>
                    <a:pt x="32" y="3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13" y="21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7" y="27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6" y="38"/>
                  </a:lnTo>
                  <a:lnTo>
                    <a:pt x="37" y="42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4" y="56"/>
                  </a:lnTo>
                  <a:lnTo>
                    <a:pt x="31" y="59"/>
                  </a:lnTo>
                  <a:lnTo>
                    <a:pt x="28" y="62"/>
                  </a:lnTo>
                  <a:lnTo>
                    <a:pt x="23" y="64"/>
                  </a:lnTo>
                  <a:lnTo>
                    <a:pt x="18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5" y="65"/>
                  </a:lnTo>
                  <a:lnTo>
                    <a:pt x="0" y="6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8" name="Line 505"/>
            <p:cNvSpPr>
              <a:spLocks noChangeShapeType="1"/>
            </p:cNvSpPr>
            <p:nvPr/>
          </p:nvSpPr>
          <p:spPr bwMode="auto">
            <a:xfrm>
              <a:off x="2935288" y="1719263"/>
              <a:ext cx="0" cy="153988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sp>
        <p:nvSpPr>
          <p:cNvPr id="1630" name="Prostokąt 1629"/>
          <p:cNvSpPr/>
          <p:nvPr userDrawn="1"/>
        </p:nvSpPr>
        <p:spPr>
          <a:xfrm>
            <a:off x="5580112" y="692696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>
                <a:solidFill>
                  <a:srgbClr val="004B88"/>
                </a:solidFill>
              </a:rPr>
              <a:t>Dziękujemy za uwagę</a:t>
            </a:r>
          </a:p>
        </p:txBody>
      </p:sp>
      <p:sp>
        <p:nvSpPr>
          <p:cNvPr id="558" name="Prostokąt 557"/>
          <p:cNvSpPr/>
          <p:nvPr userDrawn="1"/>
        </p:nvSpPr>
        <p:spPr>
          <a:xfrm>
            <a:off x="1979712" y="5517232"/>
            <a:ext cx="1512168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>
                <a:solidFill>
                  <a:srgbClr val="004B88"/>
                </a:solidFill>
              </a:rPr>
              <a:t>81-812 Sopot</a:t>
            </a:r>
            <a:endParaRPr lang="pl-PL" sz="800">
              <a:solidFill>
                <a:srgbClr val="004B88"/>
              </a:solidFill>
            </a:endParaRPr>
          </a:p>
          <a:p>
            <a:r>
              <a:rPr lang="pl-PL" sz="800" b="1">
                <a:solidFill>
                  <a:srgbClr val="004B88"/>
                </a:solidFill>
              </a:rPr>
              <a:t>ul. Junaków 2</a:t>
            </a:r>
            <a:endParaRPr lang="pl-PL" sz="800">
              <a:solidFill>
                <a:srgbClr val="004B88"/>
              </a:solidFill>
            </a:endParaRPr>
          </a:p>
          <a:p>
            <a:pPr>
              <a:lnSpc>
                <a:spcPts val="1100"/>
              </a:lnSpc>
            </a:pPr>
            <a:r>
              <a:rPr lang="pl-PL" sz="800">
                <a:solidFill>
                  <a:srgbClr val="004B88"/>
                </a:solidFill>
              </a:rPr>
              <a:t>Tel.: (48-58) 550 60 70</a:t>
            </a:r>
          </a:p>
          <a:p>
            <a:r>
              <a:rPr lang="pl-PL" sz="800">
                <a:solidFill>
                  <a:srgbClr val="004B88"/>
                </a:solidFill>
              </a:rPr>
              <a:t>Fax: (48-58) 550 66 70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>
                <a:solidFill>
                  <a:srgbClr val="004B88"/>
                </a:solidFill>
              </a:rPr>
              <a:t>kontakt@pbs.pl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>
                <a:solidFill>
                  <a:srgbClr val="004B88"/>
                </a:solidFill>
              </a:rPr>
              <a:t>www.pbs.pl</a:t>
            </a:r>
          </a:p>
        </p:txBody>
      </p:sp>
    </p:spTree>
    <p:extLst>
      <p:ext uri="{BB962C8B-B14F-4D97-AF65-F5344CB8AC3E}">
        <p14:creationId xmlns:p14="http://schemas.microsoft.com/office/powerpoint/2010/main" val="2933847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kolumny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467544" y="5517232"/>
            <a:ext cx="2318687" cy="313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jest dużo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908049"/>
            <a:ext cx="4103687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Miejsce na drugą kolumnę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endParaRPr lang="pl-PL"/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endParaRPr lang="pl-PL"/>
          </a:p>
          <a:p>
            <a:pPr marL="742950" lvl="1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763768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yt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5" name="Symbol zastępczy tekstu 54"/>
          <p:cNvSpPr>
            <a:spLocks noGrp="1"/>
          </p:cNvSpPr>
          <p:nvPr>
            <p:ph type="body" sz="quarter" idx="11" hasCustomPrompt="1"/>
          </p:nvPr>
        </p:nvSpPr>
        <p:spPr>
          <a:xfrm>
            <a:off x="333052" y="908050"/>
            <a:ext cx="8487419" cy="252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  <a:lvl2pPr marL="457200" indent="0" algn="l">
              <a:buNone/>
              <a:defRPr sz="10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10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pl-PL"/>
              <a:t>Treść pytania</a:t>
            </a:r>
          </a:p>
        </p:txBody>
      </p:sp>
      <p:sp>
        <p:nvSpPr>
          <p:cNvPr id="56" name="Symbol zastępczy tekstu 54"/>
          <p:cNvSpPr>
            <a:spLocks noGrp="1"/>
          </p:cNvSpPr>
          <p:nvPr>
            <p:ph type="body" sz="quarter" idx="12" hasCustomPrompt="1"/>
          </p:nvPr>
        </p:nvSpPr>
        <p:spPr>
          <a:xfrm>
            <a:off x="333053" y="5517256"/>
            <a:ext cx="8487418" cy="21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b="0" i="1"/>
            </a:lvl1pPr>
            <a:lvl2pPr marL="457200" indent="0" algn="l">
              <a:buNone/>
              <a:defRPr sz="10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10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pl-PL"/>
              <a:t>Próba:</a:t>
            </a:r>
          </a:p>
        </p:txBody>
      </p:sp>
      <p:sp>
        <p:nvSpPr>
          <p:cNvPr id="8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395536" y="5373216"/>
            <a:ext cx="85689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0547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zekladka_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Łącznik prosty 25"/>
          <p:cNvCxnSpPr/>
          <p:nvPr userDrawn="1"/>
        </p:nvCxnSpPr>
        <p:spPr>
          <a:xfrm>
            <a:off x="323528" y="289011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 userDrawn="1"/>
        </p:nvCxnSpPr>
        <p:spPr>
          <a:xfrm>
            <a:off x="323528" y="393305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0"/>
          <p:cNvSpPr>
            <a:spLocks/>
          </p:cNvSpPr>
          <p:nvPr/>
        </p:nvSpPr>
        <p:spPr bwMode="auto">
          <a:xfrm>
            <a:off x="421193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6" name="Freeform 20"/>
          <p:cNvSpPr>
            <a:spLocks/>
          </p:cNvSpPr>
          <p:nvPr/>
        </p:nvSpPr>
        <p:spPr bwMode="auto">
          <a:xfrm>
            <a:off x="5012585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2" name="Freeform 20"/>
          <p:cNvSpPr>
            <a:spLocks/>
          </p:cNvSpPr>
          <p:nvPr/>
        </p:nvSpPr>
        <p:spPr bwMode="auto">
          <a:xfrm>
            <a:off x="581324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8" name="Freeform 20"/>
          <p:cNvSpPr>
            <a:spLocks/>
          </p:cNvSpPr>
          <p:nvPr/>
        </p:nvSpPr>
        <p:spPr bwMode="auto">
          <a:xfrm>
            <a:off x="2615668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4" name="Freeform 20"/>
          <p:cNvSpPr>
            <a:spLocks/>
          </p:cNvSpPr>
          <p:nvPr/>
        </p:nvSpPr>
        <p:spPr bwMode="auto">
          <a:xfrm>
            <a:off x="3416323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99891" y="3967653"/>
            <a:ext cx="2816225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algn="ctr"/>
            <a:r>
              <a:rPr lang="pl-PL"/>
              <a:t>tytuł slajdu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24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pos="2540">
          <p15:clr>
            <a:srgbClr val="FBAE40"/>
          </p15:clr>
        </p15:guide>
        <p15:guide id="3" pos="3039">
          <p15:clr>
            <a:srgbClr val="FBAE40"/>
          </p15:clr>
        </p15:guide>
        <p15:guide id="4" orient="horz" pos="2296">
          <p15:clr>
            <a:srgbClr val="FBAE40"/>
          </p15:clr>
        </p15:guide>
        <p15:guide id="5" pos="2222">
          <p15:clr>
            <a:srgbClr val="FBAE40"/>
          </p15:clr>
        </p15:guide>
        <p15:guide id="6" pos="2018">
          <p15:clr>
            <a:srgbClr val="FBAE40"/>
          </p15:clr>
        </p15:guide>
        <p15:guide id="7" pos="1701">
          <p15:clr>
            <a:srgbClr val="FBAE40"/>
          </p15:clr>
        </p15:guide>
        <p15:guide id="8" pos="3220">
          <p15:clr>
            <a:srgbClr val="FBAE40"/>
          </p15:clr>
        </p15:guide>
        <p15:guide id="9" pos="3538">
          <p15:clr>
            <a:srgbClr val="FBAE40"/>
          </p15:clr>
        </p15:guide>
        <p15:guide id="10" pos="3719">
          <p15:clr>
            <a:srgbClr val="FBAE40"/>
          </p15:clr>
        </p15:guide>
        <p15:guide id="11" pos="405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_cie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Obraz 5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grpSp>
        <p:nvGrpSpPr>
          <p:cNvPr id="342" name="Grupa 341"/>
          <p:cNvGrpSpPr/>
          <p:nvPr userDrawn="1"/>
        </p:nvGrpSpPr>
        <p:grpSpPr>
          <a:xfrm>
            <a:off x="8100392" y="5517232"/>
            <a:ext cx="709945" cy="792088"/>
            <a:chOff x="3951130" y="2132856"/>
            <a:chExt cx="2298915" cy="2564904"/>
          </a:xfrm>
        </p:grpSpPr>
        <p:sp>
          <p:nvSpPr>
            <p:cNvPr id="343" name="Freeform 164"/>
            <p:cNvSpPr>
              <a:spLocks noEditPoints="1"/>
            </p:cNvSpPr>
            <p:nvPr/>
          </p:nvSpPr>
          <p:spPr bwMode="auto">
            <a:xfrm>
              <a:off x="4744350" y="3897415"/>
              <a:ext cx="112215" cy="179306"/>
            </a:xfrm>
            <a:custGeom>
              <a:avLst/>
              <a:gdLst>
                <a:gd name="T0" fmla="*/ 198 w 567"/>
                <a:gd name="T1" fmla="*/ 547 h 906"/>
                <a:gd name="T2" fmla="*/ 109 w 567"/>
                <a:gd name="T3" fmla="*/ 881 h 906"/>
                <a:gd name="T4" fmla="*/ 107 w 567"/>
                <a:gd name="T5" fmla="*/ 890 h 906"/>
                <a:gd name="T6" fmla="*/ 100 w 567"/>
                <a:gd name="T7" fmla="*/ 901 h 906"/>
                <a:gd name="T8" fmla="*/ 87 w 567"/>
                <a:gd name="T9" fmla="*/ 906 h 906"/>
                <a:gd name="T10" fmla="*/ 17 w 567"/>
                <a:gd name="T11" fmla="*/ 905 h 906"/>
                <a:gd name="T12" fmla="*/ 6 w 567"/>
                <a:gd name="T13" fmla="*/ 898 h 906"/>
                <a:gd name="T14" fmla="*/ 0 w 567"/>
                <a:gd name="T15" fmla="*/ 886 h 906"/>
                <a:gd name="T16" fmla="*/ 0 w 567"/>
                <a:gd name="T17" fmla="*/ 40 h 906"/>
                <a:gd name="T18" fmla="*/ 4 w 567"/>
                <a:gd name="T19" fmla="*/ 24 h 906"/>
                <a:gd name="T20" fmla="*/ 16 w 567"/>
                <a:gd name="T21" fmla="*/ 13 h 906"/>
                <a:gd name="T22" fmla="*/ 29 w 567"/>
                <a:gd name="T23" fmla="*/ 10 h 906"/>
                <a:gd name="T24" fmla="*/ 175 w 567"/>
                <a:gd name="T25" fmla="*/ 1 h 906"/>
                <a:gd name="T26" fmla="*/ 265 w 567"/>
                <a:gd name="T27" fmla="*/ 1 h 906"/>
                <a:gd name="T28" fmla="*/ 365 w 567"/>
                <a:gd name="T29" fmla="*/ 13 h 906"/>
                <a:gd name="T30" fmla="*/ 435 w 567"/>
                <a:gd name="T31" fmla="*/ 38 h 906"/>
                <a:gd name="T32" fmla="*/ 471 w 567"/>
                <a:gd name="T33" fmla="*/ 58 h 906"/>
                <a:gd name="T34" fmla="*/ 502 w 567"/>
                <a:gd name="T35" fmla="*/ 83 h 906"/>
                <a:gd name="T36" fmla="*/ 528 w 567"/>
                <a:gd name="T37" fmla="*/ 116 h 906"/>
                <a:gd name="T38" fmla="*/ 547 w 567"/>
                <a:gd name="T39" fmla="*/ 152 h 906"/>
                <a:gd name="T40" fmla="*/ 561 w 567"/>
                <a:gd name="T41" fmla="*/ 195 h 906"/>
                <a:gd name="T42" fmla="*/ 567 w 567"/>
                <a:gd name="T43" fmla="*/ 244 h 906"/>
                <a:gd name="T44" fmla="*/ 567 w 567"/>
                <a:gd name="T45" fmla="*/ 277 h 906"/>
                <a:gd name="T46" fmla="*/ 563 w 567"/>
                <a:gd name="T47" fmla="*/ 331 h 906"/>
                <a:gd name="T48" fmla="*/ 553 w 567"/>
                <a:gd name="T49" fmla="*/ 377 h 906"/>
                <a:gd name="T50" fmla="*/ 536 w 567"/>
                <a:gd name="T51" fmla="*/ 417 h 906"/>
                <a:gd name="T52" fmla="*/ 511 w 567"/>
                <a:gd name="T53" fmla="*/ 452 h 906"/>
                <a:gd name="T54" fmla="*/ 483 w 567"/>
                <a:gd name="T55" fmla="*/ 480 h 906"/>
                <a:gd name="T56" fmla="*/ 447 w 567"/>
                <a:gd name="T57" fmla="*/ 503 h 906"/>
                <a:gd name="T58" fmla="*/ 394 w 567"/>
                <a:gd name="T59" fmla="*/ 526 h 906"/>
                <a:gd name="T60" fmla="*/ 299 w 567"/>
                <a:gd name="T61" fmla="*/ 544 h 906"/>
                <a:gd name="T62" fmla="*/ 229 w 567"/>
                <a:gd name="T63" fmla="*/ 548 h 906"/>
                <a:gd name="T64" fmla="*/ 456 w 567"/>
                <a:gd name="T65" fmla="*/ 239 h 906"/>
                <a:gd name="T66" fmla="*/ 444 w 567"/>
                <a:gd name="T67" fmla="*/ 184 h 906"/>
                <a:gd name="T68" fmla="*/ 415 w 567"/>
                <a:gd name="T69" fmla="*/ 143 h 906"/>
                <a:gd name="T70" fmla="*/ 369 w 567"/>
                <a:gd name="T71" fmla="*/ 114 h 906"/>
                <a:gd name="T72" fmla="*/ 308 w 567"/>
                <a:gd name="T73" fmla="*/ 98 h 906"/>
                <a:gd name="T74" fmla="*/ 229 w 567"/>
                <a:gd name="T75" fmla="*/ 93 h 906"/>
                <a:gd name="T76" fmla="*/ 109 w 567"/>
                <a:gd name="T77" fmla="*/ 97 h 906"/>
                <a:gd name="T78" fmla="*/ 167 w 567"/>
                <a:gd name="T79" fmla="*/ 454 h 906"/>
                <a:gd name="T80" fmla="*/ 229 w 567"/>
                <a:gd name="T81" fmla="*/ 456 h 906"/>
                <a:gd name="T82" fmla="*/ 312 w 567"/>
                <a:gd name="T83" fmla="*/ 450 h 906"/>
                <a:gd name="T84" fmla="*/ 374 w 567"/>
                <a:gd name="T85" fmla="*/ 433 h 906"/>
                <a:gd name="T86" fmla="*/ 417 w 567"/>
                <a:gd name="T87" fmla="*/ 402 h 906"/>
                <a:gd name="T88" fmla="*/ 445 w 567"/>
                <a:gd name="T89" fmla="*/ 359 h 906"/>
                <a:gd name="T90" fmla="*/ 456 w 567"/>
                <a:gd name="T91" fmla="*/ 30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906">
                  <a:moveTo>
                    <a:pt x="229" y="548"/>
                  </a:moveTo>
                  <a:lnTo>
                    <a:pt x="229" y="548"/>
                  </a:lnTo>
                  <a:lnTo>
                    <a:pt x="198" y="547"/>
                  </a:lnTo>
                  <a:lnTo>
                    <a:pt x="166" y="546"/>
                  </a:lnTo>
                  <a:lnTo>
                    <a:pt x="109" y="542"/>
                  </a:lnTo>
                  <a:lnTo>
                    <a:pt x="109" y="881"/>
                  </a:lnTo>
                  <a:lnTo>
                    <a:pt x="109" y="881"/>
                  </a:lnTo>
                  <a:lnTo>
                    <a:pt x="108" y="885"/>
                  </a:lnTo>
                  <a:lnTo>
                    <a:pt x="107" y="890"/>
                  </a:lnTo>
                  <a:lnTo>
                    <a:pt x="105" y="894"/>
                  </a:lnTo>
                  <a:lnTo>
                    <a:pt x="102" y="898"/>
                  </a:lnTo>
                  <a:lnTo>
                    <a:pt x="100" y="901"/>
                  </a:lnTo>
                  <a:lnTo>
                    <a:pt x="95" y="904"/>
                  </a:lnTo>
                  <a:lnTo>
                    <a:pt x="92" y="905"/>
                  </a:lnTo>
                  <a:lnTo>
                    <a:pt x="87" y="906"/>
                  </a:lnTo>
                  <a:lnTo>
                    <a:pt x="22" y="906"/>
                  </a:lnTo>
                  <a:lnTo>
                    <a:pt x="22" y="906"/>
                  </a:lnTo>
                  <a:lnTo>
                    <a:pt x="17" y="905"/>
                  </a:lnTo>
                  <a:lnTo>
                    <a:pt x="12" y="904"/>
                  </a:lnTo>
                  <a:lnTo>
                    <a:pt x="9" y="901"/>
                  </a:lnTo>
                  <a:lnTo>
                    <a:pt x="6" y="898"/>
                  </a:lnTo>
                  <a:lnTo>
                    <a:pt x="3" y="894"/>
                  </a:lnTo>
                  <a:lnTo>
                    <a:pt x="1" y="891"/>
                  </a:lnTo>
                  <a:lnTo>
                    <a:pt x="0" y="886"/>
                  </a:lnTo>
                  <a:lnTo>
                    <a:pt x="0" y="88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22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72" y="5"/>
                  </a:lnTo>
                  <a:lnTo>
                    <a:pt x="123" y="2"/>
                  </a:lnTo>
                  <a:lnTo>
                    <a:pt x="175" y="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65" y="1"/>
                  </a:lnTo>
                  <a:lnTo>
                    <a:pt x="299" y="3"/>
                  </a:lnTo>
                  <a:lnTo>
                    <a:pt x="333" y="8"/>
                  </a:lnTo>
                  <a:lnTo>
                    <a:pt x="365" y="13"/>
                  </a:lnTo>
                  <a:lnTo>
                    <a:pt x="394" y="21"/>
                  </a:lnTo>
                  <a:lnTo>
                    <a:pt x="422" y="32"/>
                  </a:lnTo>
                  <a:lnTo>
                    <a:pt x="435" y="38"/>
                  </a:lnTo>
                  <a:lnTo>
                    <a:pt x="447" y="43"/>
                  </a:lnTo>
                  <a:lnTo>
                    <a:pt x="460" y="50"/>
                  </a:lnTo>
                  <a:lnTo>
                    <a:pt x="471" y="58"/>
                  </a:lnTo>
                  <a:lnTo>
                    <a:pt x="483" y="66"/>
                  </a:lnTo>
                  <a:lnTo>
                    <a:pt x="493" y="74"/>
                  </a:lnTo>
                  <a:lnTo>
                    <a:pt x="502" y="83"/>
                  </a:lnTo>
                  <a:lnTo>
                    <a:pt x="511" y="94"/>
                  </a:lnTo>
                  <a:lnTo>
                    <a:pt x="521" y="104"/>
                  </a:lnTo>
                  <a:lnTo>
                    <a:pt x="528" y="116"/>
                  </a:lnTo>
                  <a:lnTo>
                    <a:pt x="536" y="127"/>
                  </a:lnTo>
                  <a:lnTo>
                    <a:pt x="541" y="138"/>
                  </a:lnTo>
                  <a:lnTo>
                    <a:pt x="547" y="152"/>
                  </a:lnTo>
                  <a:lnTo>
                    <a:pt x="553" y="166"/>
                  </a:lnTo>
                  <a:lnTo>
                    <a:pt x="557" y="180"/>
                  </a:lnTo>
                  <a:lnTo>
                    <a:pt x="561" y="195"/>
                  </a:lnTo>
                  <a:lnTo>
                    <a:pt x="563" y="211"/>
                  </a:lnTo>
                  <a:lnTo>
                    <a:pt x="565" y="227"/>
                  </a:lnTo>
                  <a:lnTo>
                    <a:pt x="567" y="244"/>
                  </a:lnTo>
                  <a:lnTo>
                    <a:pt x="567" y="262"/>
                  </a:lnTo>
                  <a:lnTo>
                    <a:pt x="567" y="277"/>
                  </a:lnTo>
                  <a:lnTo>
                    <a:pt x="567" y="277"/>
                  </a:lnTo>
                  <a:lnTo>
                    <a:pt x="567" y="296"/>
                  </a:lnTo>
                  <a:lnTo>
                    <a:pt x="565" y="314"/>
                  </a:lnTo>
                  <a:lnTo>
                    <a:pt x="563" y="331"/>
                  </a:lnTo>
                  <a:lnTo>
                    <a:pt x="561" y="347"/>
                  </a:lnTo>
                  <a:lnTo>
                    <a:pt x="557" y="362"/>
                  </a:lnTo>
                  <a:lnTo>
                    <a:pt x="553" y="377"/>
                  </a:lnTo>
                  <a:lnTo>
                    <a:pt x="547" y="392"/>
                  </a:lnTo>
                  <a:lnTo>
                    <a:pt x="541" y="405"/>
                  </a:lnTo>
                  <a:lnTo>
                    <a:pt x="536" y="417"/>
                  </a:lnTo>
                  <a:lnTo>
                    <a:pt x="528" y="430"/>
                  </a:lnTo>
                  <a:lnTo>
                    <a:pt x="521" y="441"/>
                  </a:lnTo>
                  <a:lnTo>
                    <a:pt x="511" y="452"/>
                  </a:lnTo>
                  <a:lnTo>
                    <a:pt x="502" y="462"/>
                  </a:lnTo>
                  <a:lnTo>
                    <a:pt x="493" y="471"/>
                  </a:lnTo>
                  <a:lnTo>
                    <a:pt x="483" y="480"/>
                  </a:lnTo>
                  <a:lnTo>
                    <a:pt x="471" y="488"/>
                  </a:lnTo>
                  <a:lnTo>
                    <a:pt x="460" y="496"/>
                  </a:lnTo>
                  <a:lnTo>
                    <a:pt x="447" y="503"/>
                  </a:lnTo>
                  <a:lnTo>
                    <a:pt x="435" y="510"/>
                  </a:lnTo>
                  <a:lnTo>
                    <a:pt x="422" y="516"/>
                  </a:lnTo>
                  <a:lnTo>
                    <a:pt x="394" y="526"/>
                  </a:lnTo>
                  <a:lnTo>
                    <a:pt x="365" y="534"/>
                  </a:lnTo>
                  <a:lnTo>
                    <a:pt x="333" y="540"/>
                  </a:lnTo>
                  <a:lnTo>
                    <a:pt x="299" y="544"/>
                  </a:lnTo>
                  <a:lnTo>
                    <a:pt x="265" y="547"/>
                  </a:lnTo>
                  <a:lnTo>
                    <a:pt x="229" y="548"/>
                  </a:lnTo>
                  <a:lnTo>
                    <a:pt x="229" y="548"/>
                  </a:lnTo>
                  <a:close/>
                  <a:moveTo>
                    <a:pt x="458" y="262"/>
                  </a:moveTo>
                  <a:lnTo>
                    <a:pt x="458" y="262"/>
                  </a:lnTo>
                  <a:lnTo>
                    <a:pt x="456" y="239"/>
                  </a:lnTo>
                  <a:lnTo>
                    <a:pt x="454" y="220"/>
                  </a:lnTo>
                  <a:lnTo>
                    <a:pt x="450" y="202"/>
                  </a:lnTo>
                  <a:lnTo>
                    <a:pt x="444" y="184"/>
                  </a:lnTo>
                  <a:lnTo>
                    <a:pt x="436" y="168"/>
                  </a:lnTo>
                  <a:lnTo>
                    <a:pt x="427" y="155"/>
                  </a:lnTo>
                  <a:lnTo>
                    <a:pt x="415" y="143"/>
                  </a:lnTo>
                  <a:lnTo>
                    <a:pt x="401" y="132"/>
                  </a:lnTo>
                  <a:lnTo>
                    <a:pt x="386" y="122"/>
                  </a:lnTo>
                  <a:lnTo>
                    <a:pt x="369" y="114"/>
                  </a:lnTo>
                  <a:lnTo>
                    <a:pt x="351" y="107"/>
                  </a:lnTo>
                  <a:lnTo>
                    <a:pt x="330" y="102"/>
                  </a:lnTo>
                  <a:lnTo>
                    <a:pt x="308" y="98"/>
                  </a:lnTo>
                  <a:lnTo>
                    <a:pt x="283" y="95"/>
                  </a:lnTo>
                  <a:lnTo>
                    <a:pt x="257" y="94"/>
                  </a:lnTo>
                  <a:lnTo>
                    <a:pt x="229" y="93"/>
                  </a:lnTo>
                  <a:lnTo>
                    <a:pt x="229" y="93"/>
                  </a:lnTo>
                  <a:lnTo>
                    <a:pt x="165" y="95"/>
                  </a:lnTo>
                  <a:lnTo>
                    <a:pt x="109" y="97"/>
                  </a:lnTo>
                  <a:lnTo>
                    <a:pt x="109" y="452"/>
                  </a:lnTo>
                  <a:lnTo>
                    <a:pt x="109" y="452"/>
                  </a:lnTo>
                  <a:lnTo>
                    <a:pt x="167" y="454"/>
                  </a:lnTo>
                  <a:lnTo>
                    <a:pt x="201" y="45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59" y="456"/>
                  </a:lnTo>
                  <a:lnTo>
                    <a:pt x="287" y="454"/>
                  </a:lnTo>
                  <a:lnTo>
                    <a:pt x="312" y="450"/>
                  </a:lnTo>
                  <a:lnTo>
                    <a:pt x="335" y="446"/>
                  </a:lnTo>
                  <a:lnTo>
                    <a:pt x="355" y="440"/>
                  </a:lnTo>
                  <a:lnTo>
                    <a:pt x="374" y="433"/>
                  </a:lnTo>
                  <a:lnTo>
                    <a:pt x="391" y="424"/>
                  </a:lnTo>
                  <a:lnTo>
                    <a:pt x="405" y="414"/>
                  </a:lnTo>
                  <a:lnTo>
                    <a:pt x="417" y="402"/>
                  </a:lnTo>
                  <a:lnTo>
                    <a:pt x="429" y="390"/>
                  </a:lnTo>
                  <a:lnTo>
                    <a:pt x="438" y="375"/>
                  </a:lnTo>
                  <a:lnTo>
                    <a:pt x="445" y="359"/>
                  </a:lnTo>
                  <a:lnTo>
                    <a:pt x="451" y="340"/>
                  </a:lnTo>
                  <a:lnTo>
                    <a:pt x="454" y="321"/>
                  </a:lnTo>
                  <a:lnTo>
                    <a:pt x="456" y="300"/>
                  </a:lnTo>
                  <a:lnTo>
                    <a:pt x="458" y="277"/>
                  </a:lnTo>
                  <a:lnTo>
                    <a:pt x="458" y="2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4" name="Freeform 165"/>
            <p:cNvSpPr>
              <a:spLocks noEditPoints="1"/>
            </p:cNvSpPr>
            <p:nvPr/>
          </p:nvSpPr>
          <p:spPr bwMode="auto">
            <a:xfrm>
              <a:off x="4873190" y="3943726"/>
              <a:ext cx="96778" cy="134776"/>
            </a:xfrm>
            <a:custGeom>
              <a:avLst/>
              <a:gdLst>
                <a:gd name="T0" fmla="*/ 408 w 487"/>
                <a:gd name="T1" fmla="*/ 673 h 681"/>
                <a:gd name="T2" fmla="*/ 394 w 487"/>
                <a:gd name="T3" fmla="*/ 668 h 681"/>
                <a:gd name="T4" fmla="*/ 385 w 487"/>
                <a:gd name="T5" fmla="*/ 658 h 681"/>
                <a:gd name="T6" fmla="*/ 382 w 487"/>
                <a:gd name="T7" fmla="*/ 621 h 681"/>
                <a:gd name="T8" fmla="*/ 339 w 487"/>
                <a:gd name="T9" fmla="*/ 645 h 681"/>
                <a:gd name="T10" fmla="*/ 270 w 487"/>
                <a:gd name="T11" fmla="*/ 671 h 681"/>
                <a:gd name="T12" fmla="*/ 197 w 487"/>
                <a:gd name="T13" fmla="*/ 681 h 681"/>
                <a:gd name="T14" fmla="*/ 159 w 487"/>
                <a:gd name="T15" fmla="*/ 679 h 681"/>
                <a:gd name="T16" fmla="*/ 106 w 487"/>
                <a:gd name="T17" fmla="*/ 666 h 681"/>
                <a:gd name="T18" fmla="*/ 60 w 487"/>
                <a:gd name="T19" fmla="*/ 640 h 681"/>
                <a:gd name="T20" fmla="*/ 26 w 487"/>
                <a:gd name="T21" fmla="*/ 597 h 681"/>
                <a:gd name="T22" fmla="*/ 5 w 487"/>
                <a:gd name="T23" fmla="*/ 537 h 681"/>
                <a:gd name="T24" fmla="*/ 0 w 487"/>
                <a:gd name="T25" fmla="*/ 471 h 681"/>
                <a:gd name="T26" fmla="*/ 4 w 487"/>
                <a:gd name="T27" fmla="*/ 425 h 681"/>
                <a:gd name="T28" fmla="*/ 24 w 487"/>
                <a:gd name="T29" fmla="*/ 368 h 681"/>
                <a:gd name="T30" fmla="*/ 42 w 487"/>
                <a:gd name="T31" fmla="*/ 344 h 681"/>
                <a:gd name="T32" fmla="*/ 65 w 487"/>
                <a:gd name="T33" fmla="*/ 324 h 681"/>
                <a:gd name="T34" fmla="*/ 129 w 487"/>
                <a:gd name="T35" fmla="*/ 294 h 681"/>
                <a:gd name="T36" fmla="*/ 217 w 487"/>
                <a:gd name="T37" fmla="*/ 278 h 681"/>
                <a:gd name="T38" fmla="*/ 380 w 487"/>
                <a:gd name="T39" fmla="*/ 275 h 681"/>
                <a:gd name="T40" fmla="*/ 380 w 487"/>
                <a:gd name="T41" fmla="*/ 208 h 681"/>
                <a:gd name="T42" fmla="*/ 373 w 487"/>
                <a:gd name="T43" fmla="*/ 162 h 681"/>
                <a:gd name="T44" fmla="*/ 358 w 487"/>
                <a:gd name="T45" fmla="*/ 129 h 681"/>
                <a:gd name="T46" fmla="*/ 333 w 487"/>
                <a:gd name="T47" fmla="*/ 107 h 681"/>
                <a:gd name="T48" fmla="*/ 299 w 487"/>
                <a:gd name="T49" fmla="*/ 95 h 681"/>
                <a:gd name="T50" fmla="*/ 252 w 487"/>
                <a:gd name="T51" fmla="*/ 90 h 681"/>
                <a:gd name="T52" fmla="*/ 147 w 487"/>
                <a:gd name="T53" fmla="*/ 94 h 681"/>
                <a:gd name="T54" fmla="*/ 67 w 487"/>
                <a:gd name="T55" fmla="*/ 100 h 681"/>
                <a:gd name="T56" fmla="*/ 52 w 487"/>
                <a:gd name="T57" fmla="*/ 99 h 681"/>
                <a:gd name="T58" fmla="*/ 43 w 487"/>
                <a:gd name="T59" fmla="*/ 94 h 681"/>
                <a:gd name="T60" fmla="*/ 38 w 487"/>
                <a:gd name="T61" fmla="*/ 81 h 681"/>
                <a:gd name="T62" fmla="*/ 39 w 487"/>
                <a:gd name="T63" fmla="*/ 34 h 681"/>
                <a:gd name="T64" fmla="*/ 45 w 487"/>
                <a:gd name="T65" fmla="*/ 22 h 681"/>
                <a:gd name="T66" fmla="*/ 65 w 487"/>
                <a:gd name="T67" fmla="*/ 16 h 681"/>
                <a:gd name="T68" fmla="*/ 146 w 487"/>
                <a:gd name="T69" fmla="*/ 4 h 681"/>
                <a:gd name="T70" fmla="*/ 252 w 487"/>
                <a:gd name="T71" fmla="*/ 0 h 681"/>
                <a:gd name="T72" fmla="*/ 310 w 487"/>
                <a:gd name="T73" fmla="*/ 4 h 681"/>
                <a:gd name="T74" fmla="*/ 380 w 487"/>
                <a:gd name="T75" fmla="*/ 24 h 681"/>
                <a:gd name="T76" fmla="*/ 432 w 487"/>
                <a:gd name="T77" fmla="*/ 60 h 681"/>
                <a:gd name="T78" fmla="*/ 466 w 487"/>
                <a:gd name="T79" fmla="*/ 111 h 681"/>
                <a:gd name="T80" fmla="*/ 483 w 487"/>
                <a:gd name="T81" fmla="*/ 176 h 681"/>
                <a:gd name="T82" fmla="*/ 487 w 487"/>
                <a:gd name="T83" fmla="*/ 648 h 681"/>
                <a:gd name="T84" fmla="*/ 484 w 487"/>
                <a:gd name="T85" fmla="*/ 658 h 681"/>
                <a:gd name="T86" fmla="*/ 476 w 487"/>
                <a:gd name="T87" fmla="*/ 668 h 681"/>
                <a:gd name="T88" fmla="*/ 463 w 487"/>
                <a:gd name="T89" fmla="*/ 673 h 681"/>
                <a:gd name="T90" fmla="*/ 291 w 487"/>
                <a:gd name="T91" fmla="*/ 352 h 681"/>
                <a:gd name="T92" fmla="*/ 241 w 487"/>
                <a:gd name="T93" fmla="*/ 353 h 681"/>
                <a:gd name="T94" fmla="*/ 184 w 487"/>
                <a:gd name="T95" fmla="*/ 361 h 681"/>
                <a:gd name="T96" fmla="*/ 144 w 487"/>
                <a:gd name="T97" fmla="*/ 378 h 681"/>
                <a:gd name="T98" fmla="*/ 120 w 487"/>
                <a:gd name="T99" fmla="*/ 404 h 681"/>
                <a:gd name="T100" fmla="*/ 108 w 487"/>
                <a:gd name="T101" fmla="*/ 440 h 681"/>
                <a:gd name="T102" fmla="*/ 106 w 487"/>
                <a:gd name="T103" fmla="*/ 484 h 681"/>
                <a:gd name="T104" fmla="*/ 108 w 487"/>
                <a:gd name="T105" fmla="*/ 513 h 681"/>
                <a:gd name="T106" fmla="*/ 119 w 487"/>
                <a:gd name="T107" fmla="*/ 548 h 681"/>
                <a:gd name="T108" fmla="*/ 136 w 487"/>
                <a:gd name="T109" fmla="*/ 572 h 681"/>
                <a:gd name="T110" fmla="*/ 161 w 487"/>
                <a:gd name="T111" fmla="*/ 586 h 681"/>
                <a:gd name="T112" fmla="*/ 193 w 487"/>
                <a:gd name="T113" fmla="*/ 593 h 681"/>
                <a:gd name="T114" fmla="*/ 238 w 487"/>
                <a:gd name="T115" fmla="*/ 593 h 681"/>
                <a:gd name="T116" fmla="*/ 299 w 487"/>
                <a:gd name="T117" fmla="*/ 581 h 681"/>
                <a:gd name="T118" fmla="*/ 359 w 487"/>
                <a:gd name="T119" fmla="*/ 55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681">
                  <a:moveTo>
                    <a:pt x="463" y="673"/>
                  </a:moveTo>
                  <a:lnTo>
                    <a:pt x="408" y="673"/>
                  </a:lnTo>
                  <a:lnTo>
                    <a:pt x="408" y="673"/>
                  </a:lnTo>
                  <a:lnTo>
                    <a:pt x="402" y="672"/>
                  </a:lnTo>
                  <a:lnTo>
                    <a:pt x="397" y="671"/>
                  </a:lnTo>
                  <a:lnTo>
                    <a:pt x="394" y="668"/>
                  </a:lnTo>
                  <a:lnTo>
                    <a:pt x="390" y="665"/>
                  </a:lnTo>
                  <a:lnTo>
                    <a:pt x="387" y="661"/>
                  </a:lnTo>
                  <a:lnTo>
                    <a:pt x="385" y="658"/>
                  </a:lnTo>
                  <a:lnTo>
                    <a:pt x="384" y="653"/>
                  </a:lnTo>
                  <a:lnTo>
                    <a:pt x="382" y="648"/>
                  </a:lnTo>
                  <a:lnTo>
                    <a:pt x="382" y="621"/>
                  </a:lnTo>
                  <a:lnTo>
                    <a:pt x="382" y="621"/>
                  </a:lnTo>
                  <a:lnTo>
                    <a:pt x="361" y="634"/>
                  </a:lnTo>
                  <a:lnTo>
                    <a:pt x="339" y="645"/>
                  </a:lnTo>
                  <a:lnTo>
                    <a:pt x="317" y="656"/>
                  </a:lnTo>
                  <a:lnTo>
                    <a:pt x="294" y="664"/>
                  </a:lnTo>
                  <a:lnTo>
                    <a:pt x="270" y="671"/>
                  </a:lnTo>
                  <a:lnTo>
                    <a:pt x="246" y="676"/>
                  </a:lnTo>
                  <a:lnTo>
                    <a:pt x="222" y="680"/>
                  </a:lnTo>
                  <a:lnTo>
                    <a:pt x="197" y="681"/>
                  </a:lnTo>
                  <a:lnTo>
                    <a:pt x="197" y="681"/>
                  </a:lnTo>
                  <a:lnTo>
                    <a:pt x="178" y="680"/>
                  </a:lnTo>
                  <a:lnTo>
                    <a:pt x="159" y="679"/>
                  </a:lnTo>
                  <a:lnTo>
                    <a:pt x="140" y="675"/>
                  </a:lnTo>
                  <a:lnTo>
                    <a:pt x="123" y="672"/>
                  </a:lnTo>
                  <a:lnTo>
                    <a:pt x="106" y="666"/>
                  </a:lnTo>
                  <a:lnTo>
                    <a:pt x="90" y="659"/>
                  </a:lnTo>
                  <a:lnTo>
                    <a:pt x="74" y="650"/>
                  </a:lnTo>
                  <a:lnTo>
                    <a:pt x="60" y="640"/>
                  </a:lnTo>
                  <a:lnTo>
                    <a:pt x="47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6" y="580"/>
                  </a:lnTo>
                  <a:lnTo>
                    <a:pt x="10" y="559"/>
                  </a:lnTo>
                  <a:lnTo>
                    <a:pt x="5" y="537"/>
                  </a:lnTo>
                  <a:lnTo>
                    <a:pt x="2" y="512"/>
                  </a:lnTo>
                  <a:lnTo>
                    <a:pt x="0" y="485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2" y="447"/>
                  </a:lnTo>
                  <a:lnTo>
                    <a:pt x="4" y="425"/>
                  </a:lnTo>
                  <a:lnTo>
                    <a:pt x="8" y="404"/>
                  </a:lnTo>
                  <a:lnTo>
                    <a:pt x="15" y="385"/>
                  </a:lnTo>
                  <a:lnTo>
                    <a:pt x="24" y="368"/>
                  </a:lnTo>
                  <a:lnTo>
                    <a:pt x="30" y="360"/>
                  </a:lnTo>
                  <a:lnTo>
                    <a:pt x="36" y="352"/>
                  </a:lnTo>
                  <a:lnTo>
                    <a:pt x="42" y="344"/>
                  </a:lnTo>
                  <a:lnTo>
                    <a:pt x="49" y="337"/>
                  </a:lnTo>
                  <a:lnTo>
                    <a:pt x="57" y="330"/>
                  </a:lnTo>
                  <a:lnTo>
                    <a:pt x="65" y="324"/>
                  </a:lnTo>
                  <a:lnTo>
                    <a:pt x="84" y="313"/>
                  </a:lnTo>
                  <a:lnTo>
                    <a:pt x="105" y="302"/>
                  </a:lnTo>
                  <a:lnTo>
                    <a:pt x="129" y="294"/>
                  </a:lnTo>
                  <a:lnTo>
                    <a:pt x="155" y="287"/>
                  </a:lnTo>
                  <a:lnTo>
                    <a:pt x="184" y="282"/>
                  </a:lnTo>
                  <a:lnTo>
                    <a:pt x="217" y="278"/>
                  </a:lnTo>
                  <a:lnTo>
                    <a:pt x="253" y="276"/>
                  </a:lnTo>
                  <a:lnTo>
                    <a:pt x="291" y="275"/>
                  </a:lnTo>
                  <a:lnTo>
                    <a:pt x="380" y="275"/>
                  </a:lnTo>
                  <a:lnTo>
                    <a:pt x="380" y="227"/>
                  </a:lnTo>
                  <a:lnTo>
                    <a:pt x="380" y="227"/>
                  </a:lnTo>
                  <a:lnTo>
                    <a:pt x="380" y="208"/>
                  </a:lnTo>
                  <a:lnTo>
                    <a:pt x="379" y="192"/>
                  </a:lnTo>
                  <a:lnTo>
                    <a:pt x="377" y="176"/>
                  </a:lnTo>
                  <a:lnTo>
                    <a:pt x="373" y="162"/>
                  </a:lnTo>
                  <a:lnTo>
                    <a:pt x="370" y="150"/>
                  </a:lnTo>
                  <a:lnTo>
                    <a:pt x="364" y="139"/>
                  </a:lnTo>
                  <a:lnTo>
                    <a:pt x="358" y="129"/>
                  </a:lnTo>
                  <a:lnTo>
                    <a:pt x="351" y="121"/>
                  </a:lnTo>
                  <a:lnTo>
                    <a:pt x="343" y="113"/>
                  </a:lnTo>
                  <a:lnTo>
                    <a:pt x="333" y="107"/>
                  </a:lnTo>
                  <a:lnTo>
                    <a:pt x="323" y="102"/>
                  </a:lnTo>
                  <a:lnTo>
                    <a:pt x="311" y="97"/>
                  </a:lnTo>
                  <a:lnTo>
                    <a:pt x="299" y="95"/>
                  </a:lnTo>
                  <a:lnTo>
                    <a:pt x="284" y="92"/>
                  </a:lnTo>
                  <a:lnTo>
                    <a:pt x="269" y="91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1"/>
                  </a:lnTo>
                  <a:lnTo>
                    <a:pt x="147" y="94"/>
                  </a:lnTo>
                  <a:lnTo>
                    <a:pt x="105" y="9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5" y="96"/>
                  </a:lnTo>
                  <a:lnTo>
                    <a:pt x="43" y="94"/>
                  </a:lnTo>
                  <a:lnTo>
                    <a:pt x="41" y="90"/>
                  </a:lnTo>
                  <a:lnTo>
                    <a:pt x="39" y="87"/>
                  </a:lnTo>
                  <a:lnTo>
                    <a:pt x="38" y="8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9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2" y="10"/>
                  </a:lnTo>
                  <a:lnTo>
                    <a:pt x="146" y="4"/>
                  </a:lnTo>
                  <a:lnTo>
                    <a:pt x="194" y="1"/>
                  </a:lnTo>
                  <a:lnTo>
                    <a:pt x="222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1" y="1"/>
                  </a:lnTo>
                  <a:lnTo>
                    <a:pt x="310" y="4"/>
                  </a:lnTo>
                  <a:lnTo>
                    <a:pt x="335" y="9"/>
                  </a:lnTo>
                  <a:lnTo>
                    <a:pt x="359" y="16"/>
                  </a:lnTo>
                  <a:lnTo>
                    <a:pt x="380" y="24"/>
                  </a:lnTo>
                  <a:lnTo>
                    <a:pt x="400" y="34"/>
                  </a:lnTo>
                  <a:lnTo>
                    <a:pt x="417" y="47"/>
                  </a:lnTo>
                  <a:lnTo>
                    <a:pt x="432" y="60"/>
                  </a:lnTo>
                  <a:lnTo>
                    <a:pt x="445" y="75"/>
                  </a:lnTo>
                  <a:lnTo>
                    <a:pt x="457" y="92"/>
                  </a:lnTo>
                  <a:lnTo>
                    <a:pt x="466" y="111"/>
                  </a:lnTo>
                  <a:lnTo>
                    <a:pt x="473" y="131"/>
                  </a:lnTo>
                  <a:lnTo>
                    <a:pt x="480" y="153"/>
                  </a:lnTo>
                  <a:lnTo>
                    <a:pt x="483" y="176"/>
                  </a:lnTo>
                  <a:lnTo>
                    <a:pt x="486" y="200"/>
                  </a:lnTo>
                  <a:lnTo>
                    <a:pt x="487" y="227"/>
                  </a:lnTo>
                  <a:lnTo>
                    <a:pt x="487" y="648"/>
                  </a:lnTo>
                  <a:lnTo>
                    <a:pt x="487" y="648"/>
                  </a:lnTo>
                  <a:lnTo>
                    <a:pt x="487" y="653"/>
                  </a:lnTo>
                  <a:lnTo>
                    <a:pt x="484" y="658"/>
                  </a:lnTo>
                  <a:lnTo>
                    <a:pt x="482" y="661"/>
                  </a:lnTo>
                  <a:lnTo>
                    <a:pt x="480" y="665"/>
                  </a:lnTo>
                  <a:lnTo>
                    <a:pt x="476" y="668"/>
                  </a:lnTo>
                  <a:lnTo>
                    <a:pt x="472" y="671"/>
                  </a:lnTo>
                  <a:lnTo>
                    <a:pt x="467" y="672"/>
                  </a:lnTo>
                  <a:lnTo>
                    <a:pt x="463" y="673"/>
                  </a:lnTo>
                  <a:lnTo>
                    <a:pt x="463" y="673"/>
                  </a:lnTo>
                  <a:close/>
                  <a:moveTo>
                    <a:pt x="380" y="352"/>
                  </a:moveTo>
                  <a:lnTo>
                    <a:pt x="291" y="352"/>
                  </a:lnTo>
                  <a:lnTo>
                    <a:pt x="291" y="352"/>
                  </a:lnTo>
                  <a:lnTo>
                    <a:pt x="265" y="352"/>
                  </a:lnTo>
                  <a:lnTo>
                    <a:pt x="241" y="353"/>
                  </a:lnTo>
                  <a:lnTo>
                    <a:pt x="219" y="355"/>
                  </a:lnTo>
                  <a:lnTo>
                    <a:pt x="201" y="357"/>
                  </a:lnTo>
                  <a:lnTo>
                    <a:pt x="184" y="361"/>
                  </a:lnTo>
                  <a:lnTo>
                    <a:pt x="169" y="365"/>
                  </a:lnTo>
                  <a:lnTo>
                    <a:pt x="155" y="371"/>
                  </a:lnTo>
                  <a:lnTo>
                    <a:pt x="144" y="378"/>
                  </a:lnTo>
                  <a:lnTo>
                    <a:pt x="135" y="386"/>
                  </a:lnTo>
                  <a:lnTo>
                    <a:pt x="127" y="394"/>
                  </a:lnTo>
                  <a:lnTo>
                    <a:pt x="120" y="404"/>
                  </a:lnTo>
                  <a:lnTo>
                    <a:pt x="115" y="415"/>
                  </a:lnTo>
                  <a:lnTo>
                    <a:pt x="111" y="426"/>
                  </a:lnTo>
                  <a:lnTo>
                    <a:pt x="108" y="440"/>
                  </a:lnTo>
                  <a:lnTo>
                    <a:pt x="107" y="454"/>
                  </a:lnTo>
                  <a:lnTo>
                    <a:pt x="106" y="470"/>
                  </a:lnTo>
                  <a:lnTo>
                    <a:pt x="106" y="484"/>
                  </a:lnTo>
                  <a:lnTo>
                    <a:pt x="106" y="484"/>
                  </a:lnTo>
                  <a:lnTo>
                    <a:pt x="107" y="500"/>
                  </a:lnTo>
                  <a:lnTo>
                    <a:pt x="108" y="513"/>
                  </a:lnTo>
                  <a:lnTo>
                    <a:pt x="111" y="526"/>
                  </a:lnTo>
                  <a:lnTo>
                    <a:pt x="114" y="537"/>
                  </a:lnTo>
                  <a:lnTo>
                    <a:pt x="119" y="548"/>
                  </a:lnTo>
                  <a:lnTo>
                    <a:pt x="123" y="557"/>
                  </a:lnTo>
                  <a:lnTo>
                    <a:pt x="129" y="565"/>
                  </a:lnTo>
                  <a:lnTo>
                    <a:pt x="136" y="572"/>
                  </a:lnTo>
                  <a:lnTo>
                    <a:pt x="144" y="578"/>
                  </a:lnTo>
                  <a:lnTo>
                    <a:pt x="152" y="582"/>
                  </a:lnTo>
                  <a:lnTo>
                    <a:pt x="161" y="586"/>
                  </a:lnTo>
                  <a:lnTo>
                    <a:pt x="170" y="589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7" y="594"/>
                  </a:lnTo>
                  <a:lnTo>
                    <a:pt x="217" y="594"/>
                  </a:lnTo>
                  <a:lnTo>
                    <a:pt x="238" y="593"/>
                  </a:lnTo>
                  <a:lnTo>
                    <a:pt x="258" y="590"/>
                  </a:lnTo>
                  <a:lnTo>
                    <a:pt x="278" y="587"/>
                  </a:lnTo>
                  <a:lnTo>
                    <a:pt x="299" y="581"/>
                  </a:lnTo>
                  <a:lnTo>
                    <a:pt x="318" y="574"/>
                  </a:lnTo>
                  <a:lnTo>
                    <a:pt x="339" y="566"/>
                  </a:lnTo>
                  <a:lnTo>
                    <a:pt x="359" y="557"/>
                  </a:lnTo>
                  <a:lnTo>
                    <a:pt x="380" y="545"/>
                  </a:lnTo>
                  <a:lnTo>
                    <a:pt x="380" y="35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5" name="Freeform 166"/>
            <p:cNvSpPr>
              <a:spLocks/>
            </p:cNvSpPr>
            <p:nvPr/>
          </p:nvSpPr>
          <p:spPr bwMode="auto">
            <a:xfrm>
              <a:off x="5002028" y="3943726"/>
              <a:ext cx="59373" cy="132995"/>
            </a:xfrm>
            <a:custGeom>
              <a:avLst/>
              <a:gdLst>
                <a:gd name="T0" fmla="*/ 273 w 298"/>
                <a:gd name="T1" fmla="*/ 91 h 673"/>
                <a:gd name="T2" fmla="*/ 231 w 298"/>
                <a:gd name="T3" fmla="*/ 95 h 673"/>
                <a:gd name="T4" fmla="*/ 191 w 298"/>
                <a:gd name="T5" fmla="*/ 104 h 673"/>
                <a:gd name="T6" fmla="*/ 150 w 298"/>
                <a:gd name="T7" fmla="*/ 119 h 673"/>
                <a:gd name="T8" fmla="*/ 106 w 298"/>
                <a:gd name="T9" fmla="*/ 142 h 673"/>
                <a:gd name="T10" fmla="*/ 106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2 w 298"/>
                <a:gd name="T17" fmla="*/ 671 h 673"/>
                <a:gd name="T18" fmla="*/ 82 w 298"/>
                <a:gd name="T19" fmla="*/ 673 h 673"/>
                <a:gd name="T20" fmla="*/ 23 w 298"/>
                <a:gd name="T21" fmla="*/ 673 h 673"/>
                <a:gd name="T22" fmla="*/ 14 w 298"/>
                <a:gd name="T23" fmla="*/ 671 h 673"/>
                <a:gd name="T24" fmla="*/ 7 w 298"/>
                <a:gd name="T25" fmla="*/ 665 h 673"/>
                <a:gd name="T26" fmla="*/ 2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2 w 298"/>
                <a:gd name="T33" fmla="*/ 24 h 673"/>
                <a:gd name="T34" fmla="*/ 7 w 298"/>
                <a:gd name="T35" fmla="*/ 16 h 673"/>
                <a:gd name="T36" fmla="*/ 14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9 w 298"/>
                <a:gd name="T43" fmla="*/ 10 h 673"/>
                <a:gd name="T44" fmla="*/ 96 w 298"/>
                <a:gd name="T45" fmla="*/ 16 h 673"/>
                <a:gd name="T46" fmla="*/ 101 w 298"/>
                <a:gd name="T47" fmla="*/ 24 h 673"/>
                <a:gd name="T48" fmla="*/ 103 w 298"/>
                <a:gd name="T49" fmla="*/ 33 h 673"/>
                <a:gd name="T50" fmla="*/ 103 w 298"/>
                <a:gd name="T51" fmla="*/ 58 h 673"/>
                <a:gd name="T52" fmla="*/ 147 w 298"/>
                <a:gd name="T53" fmla="*/ 30 h 673"/>
                <a:gd name="T54" fmla="*/ 190 w 298"/>
                <a:gd name="T55" fmla="*/ 13 h 673"/>
                <a:gd name="T56" fmla="*/ 231 w 298"/>
                <a:gd name="T57" fmla="*/ 3 h 673"/>
                <a:gd name="T58" fmla="*/ 273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5 w 298"/>
                <a:gd name="T65" fmla="*/ 9 h 673"/>
                <a:gd name="T66" fmla="*/ 298 w 298"/>
                <a:gd name="T67" fmla="*/ 17 h 673"/>
                <a:gd name="T68" fmla="*/ 298 w 298"/>
                <a:gd name="T69" fmla="*/ 71 h 673"/>
                <a:gd name="T70" fmla="*/ 298 w 298"/>
                <a:gd name="T71" fmla="*/ 76 h 673"/>
                <a:gd name="T72" fmla="*/ 295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3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3" y="91"/>
                  </a:moveTo>
                  <a:lnTo>
                    <a:pt x="273" y="91"/>
                  </a:lnTo>
                  <a:lnTo>
                    <a:pt x="252" y="92"/>
                  </a:lnTo>
                  <a:lnTo>
                    <a:pt x="231" y="95"/>
                  </a:lnTo>
                  <a:lnTo>
                    <a:pt x="212" y="98"/>
                  </a:lnTo>
                  <a:lnTo>
                    <a:pt x="191" y="104"/>
                  </a:lnTo>
                  <a:lnTo>
                    <a:pt x="171" y="111"/>
                  </a:lnTo>
                  <a:lnTo>
                    <a:pt x="150" y="119"/>
                  </a:lnTo>
                  <a:lnTo>
                    <a:pt x="128" y="130"/>
                  </a:lnTo>
                  <a:lnTo>
                    <a:pt x="106" y="142"/>
                  </a:lnTo>
                  <a:lnTo>
                    <a:pt x="106" y="648"/>
                  </a:lnTo>
                  <a:lnTo>
                    <a:pt x="106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25" y="43"/>
                  </a:lnTo>
                  <a:lnTo>
                    <a:pt x="147" y="30"/>
                  </a:lnTo>
                  <a:lnTo>
                    <a:pt x="168" y="21"/>
                  </a:lnTo>
                  <a:lnTo>
                    <a:pt x="190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8" y="1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5" y="9"/>
                  </a:lnTo>
                  <a:lnTo>
                    <a:pt x="297" y="12"/>
                  </a:lnTo>
                  <a:lnTo>
                    <a:pt x="298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4" y="90"/>
                  </a:lnTo>
                  <a:lnTo>
                    <a:pt x="278" y="91"/>
                  </a:lnTo>
                  <a:lnTo>
                    <a:pt x="273" y="91"/>
                  </a:lnTo>
                  <a:lnTo>
                    <a:pt x="273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6" name="Freeform 167"/>
            <p:cNvSpPr>
              <a:spLocks/>
            </p:cNvSpPr>
            <p:nvPr/>
          </p:nvSpPr>
          <p:spPr bwMode="auto">
            <a:xfrm>
              <a:off x="5073870" y="3915227"/>
              <a:ext cx="79560" cy="163275"/>
            </a:xfrm>
            <a:custGeom>
              <a:avLst/>
              <a:gdLst>
                <a:gd name="T0" fmla="*/ 382 w 404"/>
                <a:gd name="T1" fmla="*/ 819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5 h 825"/>
                <a:gd name="T8" fmla="*/ 248 w 404"/>
                <a:gd name="T9" fmla="*/ 821 h 825"/>
                <a:gd name="T10" fmla="*/ 217 w 404"/>
                <a:gd name="T11" fmla="*/ 815 h 825"/>
                <a:gd name="T12" fmla="*/ 190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6 w 404"/>
                <a:gd name="T19" fmla="*/ 727 h 825"/>
                <a:gd name="T20" fmla="*/ 140 w 404"/>
                <a:gd name="T21" fmla="*/ 687 h 825"/>
                <a:gd name="T22" fmla="*/ 140 w 404"/>
                <a:gd name="T23" fmla="*/ 242 h 825"/>
                <a:gd name="T24" fmla="*/ 23 w 404"/>
                <a:gd name="T25" fmla="*/ 228 h 825"/>
                <a:gd name="T26" fmla="*/ 9 w 404"/>
                <a:gd name="T27" fmla="*/ 225 h 825"/>
                <a:gd name="T28" fmla="*/ 4 w 404"/>
                <a:gd name="T29" fmla="*/ 219 h 825"/>
                <a:gd name="T30" fmla="*/ 0 w 404"/>
                <a:gd name="T31" fmla="*/ 211 h 825"/>
                <a:gd name="T32" fmla="*/ 0 w 404"/>
                <a:gd name="T33" fmla="*/ 174 h 825"/>
                <a:gd name="T34" fmla="*/ 0 w 404"/>
                <a:gd name="T35" fmla="*/ 169 h 825"/>
                <a:gd name="T36" fmla="*/ 4 w 404"/>
                <a:gd name="T37" fmla="*/ 162 h 825"/>
                <a:gd name="T38" fmla="*/ 9 w 404"/>
                <a:gd name="T39" fmla="*/ 156 h 825"/>
                <a:gd name="T40" fmla="*/ 17 w 404"/>
                <a:gd name="T41" fmla="*/ 153 h 825"/>
                <a:gd name="T42" fmla="*/ 140 w 404"/>
                <a:gd name="T43" fmla="*/ 153 h 825"/>
                <a:gd name="T44" fmla="*/ 140 w 404"/>
                <a:gd name="T45" fmla="*/ 33 h 825"/>
                <a:gd name="T46" fmla="*/ 141 w 404"/>
                <a:gd name="T47" fmla="*/ 25 h 825"/>
                <a:gd name="T48" fmla="*/ 146 w 404"/>
                <a:gd name="T49" fmla="*/ 18 h 825"/>
                <a:gd name="T50" fmla="*/ 153 w 404"/>
                <a:gd name="T51" fmla="*/ 13 h 825"/>
                <a:gd name="T52" fmla="*/ 162 w 404"/>
                <a:gd name="T53" fmla="*/ 9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1 h 825"/>
                <a:gd name="T60" fmla="*/ 241 w 404"/>
                <a:gd name="T61" fmla="*/ 6 h 825"/>
                <a:gd name="T62" fmla="*/ 244 w 404"/>
                <a:gd name="T63" fmla="*/ 13 h 825"/>
                <a:gd name="T64" fmla="*/ 246 w 404"/>
                <a:gd name="T65" fmla="*/ 21 h 825"/>
                <a:gd name="T66" fmla="*/ 376 w 404"/>
                <a:gd name="T67" fmla="*/ 153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2 h 825"/>
                <a:gd name="T76" fmla="*/ 400 w 404"/>
                <a:gd name="T77" fmla="*/ 218 h 825"/>
                <a:gd name="T78" fmla="*/ 400 w 404"/>
                <a:gd name="T79" fmla="*/ 223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6 w 404"/>
                <a:gd name="T87" fmla="*/ 242 h 825"/>
                <a:gd name="T88" fmla="*/ 246 w 404"/>
                <a:gd name="T89" fmla="*/ 663 h 825"/>
                <a:gd name="T90" fmla="*/ 249 w 404"/>
                <a:gd name="T91" fmla="*/ 703 h 825"/>
                <a:gd name="T92" fmla="*/ 254 w 404"/>
                <a:gd name="T93" fmla="*/ 716 h 825"/>
                <a:gd name="T94" fmla="*/ 260 w 404"/>
                <a:gd name="T95" fmla="*/ 726 h 825"/>
                <a:gd name="T96" fmla="*/ 270 w 404"/>
                <a:gd name="T97" fmla="*/ 733 h 825"/>
                <a:gd name="T98" fmla="*/ 281 w 404"/>
                <a:gd name="T99" fmla="*/ 737 h 825"/>
                <a:gd name="T100" fmla="*/ 311 w 404"/>
                <a:gd name="T101" fmla="*/ 739 h 825"/>
                <a:gd name="T102" fmla="*/ 379 w 404"/>
                <a:gd name="T103" fmla="*/ 739 h 825"/>
                <a:gd name="T104" fmla="*/ 395 w 404"/>
                <a:gd name="T105" fmla="*/ 741 h 825"/>
                <a:gd name="T106" fmla="*/ 400 w 404"/>
                <a:gd name="T107" fmla="*/ 746 h 825"/>
                <a:gd name="T108" fmla="*/ 404 w 404"/>
                <a:gd name="T109" fmla="*/ 751 h 825"/>
                <a:gd name="T110" fmla="*/ 404 w 404"/>
                <a:gd name="T111" fmla="*/ 798 h 825"/>
                <a:gd name="T112" fmla="*/ 403 w 404"/>
                <a:gd name="T113" fmla="*/ 805 h 825"/>
                <a:gd name="T114" fmla="*/ 399 w 404"/>
                <a:gd name="T115" fmla="*/ 812 h 825"/>
                <a:gd name="T116" fmla="*/ 392 w 404"/>
                <a:gd name="T117" fmla="*/ 816 h 825"/>
                <a:gd name="T118" fmla="*/ 382 w 404"/>
                <a:gd name="T119" fmla="*/ 81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9"/>
                  </a:moveTo>
                  <a:lnTo>
                    <a:pt x="382" y="819"/>
                  </a:lnTo>
                  <a:lnTo>
                    <a:pt x="364" y="821"/>
                  </a:lnTo>
                  <a:lnTo>
                    <a:pt x="343" y="823"/>
                  </a:lnTo>
                  <a:lnTo>
                    <a:pt x="322" y="825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5"/>
                  </a:lnTo>
                  <a:lnTo>
                    <a:pt x="265" y="824"/>
                  </a:lnTo>
                  <a:lnTo>
                    <a:pt x="248" y="821"/>
                  </a:lnTo>
                  <a:lnTo>
                    <a:pt x="232" y="818"/>
                  </a:lnTo>
                  <a:lnTo>
                    <a:pt x="217" y="815"/>
                  </a:lnTo>
                  <a:lnTo>
                    <a:pt x="203" y="809"/>
                  </a:lnTo>
                  <a:lnTo>
                    <a:pt x="190" y="802"/>
                  </a:lnTo>
                  <a:lnTo>
                    <a:pt x="180" y="794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49" y="745"/>
                  </a:lnTo>
                  <a:lnTo>
                    <a:pt x="146" y="727"/>
                  </a:lnTo>
                  <a:lnTo>
                    <a:pt x="142" y="708"/>
                  </a:lnTo>
                  <a:lnTo>
                    <a:pt x="140" y="687"/>
                  </a:lnTo>
                  <a:lnTo>
                    <a:pt x="140" y="663"/>
                  </a:lnTo>
                  <a:lnTo>
                    <a:pt x="140" y="242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14" y="226"/>
                  </a:lnTo>
                  <a:lnTo>
                    <a:pt x="9" y="225"/>
                  </a:lnTo>
                  <a:lnTo>
                    <a:pt x="6" y="222"/>
                  </a:lnTo>
                  <a:lnTo>
                    <a:pt x="4" y="219"/>
                  </a:lnTo>
                  <a:lnTo>
                    <a:pt x="1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2"/>
                  </a:lnTo>
                  <a:lnTo>
                    <a:pt x="6" y="158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17" y="153"/>
                  </a:lnTo>
                  <a:lnTo>
                    <a:pt x="23" y="153"/>
                  </a:lnTo>
                  <a:lnTo>
                    <a:pt x="140" y="15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0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6" y="18"/>
                  </a:lnTo>
                  <a:lnTo>
                    <a:pt x="149" y="15"/>
                  </a:lnTo>
                  <a:lnTo>
                    <a:pt x="153" y="13"/>
                  </a:lnTo>
                  <a:lnTo>
                    <a:pt x="157" y="12"/>
                  </a:lnTo>
                  <a:lnTo>
                    <a:pt x="162" y="9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1"/>
                  </a:lnTo>
                  <a:lnTo>
                    <a:pt x="238" y="4"/>
                  </a:lnTo>
                  <a:lnTo>
                    <a:pt x="241" y="6"/>
                  </a:lnTo>
                  <a:lnTo>
                    <a:pt x="243" y="9"/>
                  </a:lnTo>
                  <a:lnTo>
                    <a:pt x="244" y="13"/>
                  </a:lnTo>
                  <a:lnTo>
                    <a:pt x="246" y="16"/>
                  </a:lnTo>
                  <a:lnTo>
                    <a:pt x="246" y="21"/>
                  </a:lnTo>
                  <a:lnTo>
                    <a:pt x="246" y="153"/>
                  </a:lnTo>
                  <a:lnTo>
                    <a:pt x="376" y="153"/>
                  </a:lnTo>
                  <a:lnTo>
                    <a:pt x="376" y="153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4" y="160"/>
                  </a:lnTo>
                  <a:lnTo>
                    <a:pt x="397" y="163"/>
                  </a:lnTo>
                  <a:lnTo>
                    <a:pt x="398" y="168"/>
                  </a:lnTo>
                  <a:lnTo>
                    <a:pt x="400" y="172"/>
                  </a:lnTo>
                  <a:lnTo>
                    <a:pt x="400" y="177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0" y="223"/>
                  </a:lnTo>
                  <a:lnTo>
                    <a:pt x="398" y="227"/>
                  </a:lnTo>
                  <a:lnTo>
                    <a:pt x="397" y="231"/>
                  </a:lnTo>
                  <a:lnTo>
                    <a:pt x="394" y="234"/>
                  </a:lnTo>
                  <a:lnTo>
                    <a:pt x="390" y="238"/>
                  </a:lnTo>
                  <a:lnTo>
                    <a:pt x="385" y="240"/>
                  </a:lnTo>
                  <a:lnTo>
                    <a:pt x="381" y="241"/>
                  </a:lnTo>
                  <a:lnTo>
                    <a:pt x="376" y="242"/>
                  </a:lnTo>
                  <a:lnTo>
                    <a:pt x="246" y="242"/>
                  </a:lnTo>
                  <a:lnTo>
                    <a:pt x="246" y="663"/>
                  </a:lnTo>
                  <a:lnTo>
                    <a:pt x="246" y="663"/>
                  </a:lnTo>
                  <a:lnTo>
                    <a:pt x="247" y="685"/>
                  </a:lnTo>
                  <a:lnTo>
                    <a:pt x="249" y="703"/>
                  </a:lnTo>
                  <a:lnTo>
                    <a:pt x="251" y="710"/>
                  </a:lnTo>
                  <a:lnTo>
                    <a:pt x="254" y="716"/>
                  </a:lnTo>
                  <a:lnTo>
                    <a:pt x="257" y="722"/>
                  </a:lnTo>
                  <a:lnTo>
                    <a:pt x="260" y="726"/>
                  </a:lnTo>
                  <a:lnTo>
                    <a:pt x="265" y="730"/>
                  </a:lnTo>
                  <a:lnTo>
                    <a:pt x="270" y="733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9"/>
                  </a:lnTo>
                  <a:lnTo>
                    <a:pt x="311" y="739"/>
                  </a:lnTo>
                  <a:lnTo>
                    <a:pt x="379" y="739"/>
                  </a:lnTo>
                  <a:lnTo>
                    <a:pt x="379" y="739"/>
                  </a:lnTo>
                  <a:lnTo>
                    <a:pt x="390" y="740"/>
                  </a:lnTo>
                  <a:lnTo>
                    <a:pt x="395" y="741"/>
                  </a:lnTo>
                  <a:lnTo>
                    <a:pt x="398" y="743"/>
                  </a:lnTo>
                  <a:lnTo>
                    <a:pt x="400" y="746"/>
                  </a:lnTo>
                  <a:lnTo>
                    <a:pt x="403" y="748"/>
                  </a:lnTo>
                  <a:lnTo>
                    <a:pt x="404" y="751"/>
                  </a:lnTo>
                  <a:lnTo>
                    <a:pt x="404" y="756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3" y="805"/>
                  </a:lnTo>
                  <a:lnTo>
                    <a:pt x="402" y="809"/>
                  </a:lnTo>
                  <a:lnTo>
                    <a:pt x="399" y="812"/>
                  </a:lnTo>
                  <a:lnTo>
                    <a:pt x="396" y="815"/>
                  </a:lnTo>
                  <a:lnTo>
                    <a:pt x="392" y="816"/>
                  </a:lnTo>
                  <a:lnTo>
                    <a:pt x="382" y="819"/>
                  </a:lnTo>
                  <a:lnTo>
                    <a:pt x="382" y="81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7" name="Freeform 168"/>
            <p:cNvSpPr>
              <a:spLocks/>
            </p:cNvSpPr>
            <p:nvPr/>
          </p:nvSpPr>
          <p:spPr bwMode="auto">
            <a:xfrm>
              <a:off x="5175991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1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2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2 w 508"/>
                <a:gd name="T21" fmla="*/ 118 h 673"/>
                <a:gd name="T22" fmla="*/ 341 w 508"/>
                <a:gd name="T23" fmla="*/ 104 h 673"/>
                <a:gd name="T24" fmla="*/ 316 w 508"/>
                <a:gd name="T25" fmla="*/ 96 h 673"/>
                <a:gd name="T26" fmla="*/ 286 w 508"/>
                <a:gd name="T27" fmla="*/ 92 h 673"/>
                <a:gd name="T28" fmla="*/ 270 w 508"/>
                <a:gd name="T29" fmla="*/ 91 h 673"/>
                <a:gd name="T30" fmla="*/ 231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5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3 w 508"/>
                <a:gd name="T47" fmla="*/ 673 h 673"/>
                <a:gd name="T48" fmla="*/ 23 w 508"/>
                <a:gd name="T49" fmla="*/ 673 h 673"/>
                <a:gd name="T50" fmla="*/ 14 w 508"/>
                <a:gd name="T51" fmla="*/ 671 h 673"/>
                <a:gd name="T52" fmla="*/ 7 w 508"/>
                <a:gd name="T53" fmla="*/ 665 h 673"/>
                <a:gd name="T54" fmla="*/ 3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3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5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1 w 508"/>
                <a:gd name="T93" fmla="*/ 26 h 673"/>
                <a:gd name="T94" fmla="*/ 444 w 508"/>
                <a:gd name="T95" fmla="*/ 50 h 673"/>
                <a:gd name="T96" fmla="*/ 469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89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1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10" y="665"/>
                  </a:lnTo>
                  <a:lnTo>
                    <a:pt x="406" y="661"/>
                  </a:lnTo>
                  <a:lnTo>
                    <a:pt x="404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2" y="229"/>
                  </a:lnTo>
                  <a:lnTo>
                    <a:pt x="401" y="209"/>
                  </a:lnTo>
                  <a:lnTo>
                    <a:pt x="398" y="191"/>
                  </a:lnTo>
                  <a:lnTo>
                    <a:pt x="395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1" y="126"/>
                  </a:lnTo>
                  <a:lnTo>
                    <a:pt x="362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6" y="96"/>
                  </a:lnTo>
                  <a:lnTo>
                    <a:pt x="302" y="94"/>
                  </a:lnTo>
                  <a:lnTo>
                    <a:pt x="286" y="92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50" y="92"/>
                  </a:lnTo>
                  <a:lnTo>
                    <a:pt x="231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69" y="112"/>
                  </a:lnTo>
                  <a:lnTo>
                    <a:pt x="148" y="120"/>
                  </a:lnTo>
                  <a:lnTo>
                    <a:pt x="128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2"/>
                  </a:lnTo>
                  <a:lnTo>
                    <a:pt x="105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3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9" y="672"/>
                  </a:lnTo>
                  <a:lnTo>
                    <a:pt x="14" y="671"/>
                  </a:lnTo>
                  <a:lnTo>
                    <a:pt x="11" y="668"/>
                  </a:lnTo>
                  <a:lnTo>
                    <a:pt x="7" y="665"/>
                  </a:lnTo>
                  <a:lnTo>
                    <a:pt x="5" y="661"/>
                  </a:lnTo>
                  <a:lnTo>
                    <a:pt x="3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10"/>
                  </a:lnTo>
                  <a:lnTo>
                    <a:pt x="97" y="12"/>
                  </a:lnTo>
                  <a:lnTo>
                    <a:pt x="100" y="16"/>
                  </a:lnTo>
                  <a:lnTo>
                    <a:pt x="102" y="19"/>
                  </a:lnTo>
                  <a:lnTo>
                    <a:pt x="105" y="24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3" y="17"/>
                  </a:lnTo>
                  <a:lnTo>
                    <a:pt x="411" y="26"/>
                  </a:lnTo>
                  <a:lnTo>
                    <a:pt x="428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69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6" y="144"/>
                  </a:lnTo>
                  <a:lnTo>
                    <a:pt x="501" y="168"/>
                  </a:lnTo>
                  <a:lnTo>
                    <a:pt x="505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8" name="Freeform 169"/>
            <p:cNvSpPr>
              <a:spLocks noEditPoints="1"/>
            </p:cNvSpPr>
            <p:nvPr/>
          </p:nvSpPr>
          <p:spPr bwMode="auto">
            <a:xfrm>
              <a:off x="5304830" y="3943726"/>
              <a:ext cx="105090" cy="134776"/>
            </a:xfrm>
            <a:custGeom>
              <a:avLst/>
              <a:gdLst>
                <a:gd name="T0" fmla="*/ 106 w 533"/>
                <a:gd name="T1" fmla="*/ 391 h 681"/>
                <a:gd name="T2" fmla="*/ 109 w 533"/>
                <a:gd name="T3" fmla="*/ 441 h 681"/>
                <a:gd name="T4" fmla="*/ 122 w 533"/>
                <a:gd name="T5" fmla="*/ 501 h 681"/>
                <a:gd name="T6" fmla="*/ 149 w 533"/>
                <a:gd name="T7" fmla="*/ 543 h 681"/>
                <a:gd name="T8" fmla="*/ 185 w 533"/>
                <a:gd name="T9" fmla="*/ 571 h 681"/>
                <a:gd name="T10" fmla="*/ 235 w 533"/>
                <a:gd name="T11" fmla="*/ 586 h 681"/>
                <a:gd name="T12" fmla="*/ 274 w 533"/>
                <a:gd name="T13" fmla="*/ 588 h 681"/>
                <a:gd name="T14" fmla="*/ 441 w 533"/>
                <a:gd name="T15" fmla="*/ 580 h 681"/>
                <a:gd name="T16" fmla="*/ 495 w 533"/>
                <a:gd name="T17" fmla="*/ 574 h 681"/>
                <a:gd name="T18" fmla="*/ 508 w 533"/>
                <a:gd name="T19" fmla="*/ 579 h 681"/>
                <a:gd name="T20" fmla="*/ 513 w 533"/>
                <a:gd name="T21" fmla="*/ 587 h 681"/>
                <a:gd name="T22" fmla="*/ 515 w 533"/>
                <a:gd name="T23" fmla="*/ 633 h 681"/>
                <a:gd name="T24" fmla="*/ 509 w 533"/>
                <a:gd name="T25" fmla="*/ 651 h 681"/>
                <a:gd name="T26" fmla="*/ 496 w 533"/>
                <a:gd name="T27" fmla="*/ 659 h 681"/>
                <a:gd name="T28" fmla="*/ 439 w 533"/>
                <a:gd name="T29" fmla="*/ 669 h 681"/>
                <a:gd name="T30" fmla="*/ 332 w 533"/>
                <a:gd name="T31" fmla="*/ 680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9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4 w 533"/>
                <a:gd name="T45" fmla="*/ 531 h 681"/>
                <a:gd name="T46" fmla="*/ 9 w 533"/>
                <a:gd name="T47" fmla="*/ 485 h 681"/>
                <a:gd name="T48" fmla="*/ 2 w 533"/>
                <a:gd name="T49" fmla="*/ 431 h 681"/>
                <a:gd name="T50" fmla="*/ 0 w 533"/>
                <a:gd name="T51" fmla="*/ 283 h 681"/>
                <a:gd name="T52" fmla="*/ 4 w 533"/>
                <a:gd name="T53" fmla="*/ 221 h 681"/>
                <a:gd name="T54" fmla="*/ 27 w 533"/>
                <a:gd name="T55" fmla="*/ 141 h 681"/>
                <a:gd name="T56" fmla="*/ 54 w 533"/>
                <a:gd name="T57" fmla="*/ 96 h 681"/>
                <a:gd name="T58" fmla="*/ 78 w 533"/>
                <a:gd name="T59" fmla="*/ 67 h 681"/>
                <a:gd name="T60" fmla="*/ 107 w 533"/>
                <a:gd name="T61" fmla="*/ 44 h 681"/>
                <a:gd name="T62" fmla="*/ 141 w 533"/>
                <a:gd name="T63" fmla="*/ 25 h 681"/>
                <a:gd name="T64" fmla="*/ 180 w 533"/>
                <a:gd name="T65" fmla="*/ 11 h 681"/>
                <a:gd name="T66" fmla="*/ 237 w 533"/>
                <a:gd name="T67" fmla="*/ 1 h 681"/>
                <a:gd name="T68" fmla="*/ 300 w 533"/>
                <a:gd name="T69" fmla="*/ 1 h 681"/>
                <a:gd name="T70" fmla="*/ 357 w 533"/>
                <a:gd name="T71" fmla="*/ 11 h 681"/>
                <a:gd name="T72" fmla="*/ 396 w 533"/>
                <a:gd name="T73" fmla="*/ 25 h 681"/>
                <a:gd name="T74" fmla="*/ 430 w 533"/>
                <a:gd name="T75" fmla="*/ 44 h 681"/>
                <a:gd name="T76" fmla="*/ 458 w 533"/>
                <a:gd name="T77" fmla="*/ 68 h 681"/>
                <a:gd name="T78" fmla="*/ 483 w 533"/>
                <a:gd name="T79" fmla="*/ 96 h 681"/>
                <a:gd name="T80" fmla="*/ 508 w 533"/>
                <a:gd name="T81" fmla="*/ 141 h 681"/>
                <a:gd name="T82" fmla="*/ 530 w 533"/>
                <a:gd name="T83" fmla="*/ 221 h 681"/>
                <a:gd name="T84" fmla="*/ 533 w 533"/>
                <a:gd name="T85" fmla="*/ 347 h 681"/>
                <a:gd name="T86" fmla="*/ 532 w 533"/>
                <a:gd name="T87" fmla="*/ 359 h 681"/>
                <a:gd name="T88" fmla="*/ 524 w 533"/>
                <a:gd name="T89" fmla="*/ 370 h 681"/>
                <a:gd name="T90" fmla="*/ 510 w 533"/>
                <a:gd name="T91" fmla="*/ 375 h 681"/>
                <a:gd name="T92" fmla="*/ 426 w 533"/>
                <a:gd name="T93" fmla="*/ 283 h 681"/>
                <a:gd name="T94" fmla="*/ 421 w 533"/>
                <a:gd name="T95" fmla="*/ 214 h 681"/>
                <a:gd name="T96" fmla="*/ 405 w 533"/>
                <a:gd name="T97" fmla="*/ 162 h 681"/>
                <a:gd name="T98" fmla="*/ 376 w 533"/>
                <a:gd name="T99" fmla="*/ 126 h 681"/>
                <a:gd name="T100" fmla="*/ 338 w 533"/>
                <a:gd name="T101" fmla="*/ 103 h 681"/>
                <a:gd name="T102" fmla="*/ 288 w 533"/>
                <a:gd name="T103" fmla="*/ 94 h 681"/>
                <a:gd name="T104" fmla="*/ 249 w 533"/>
                <a:gd name="T105" fmla="*/ 94 h 681"/>
                <a:gd name="T106" fmla="*/ 199 w 533"/>
                <a:gd name="T107" fmla="*/ 104 h 681"/>
                <a:gd name="T108" fmla="*/ 159 w 533"/>
                <a:gd name="T109" fmla="*/ 128 h 681"/>
                <a:gd name="T110" fmla="*/ 130 w 533"/>
                <a:gd name="T111" fmla="*/ 165 h 681"/>
                <a:gd name="T112" fmla="*/ 112 w 533"/>
                <a:gd name="T113" fmla="*/ 216 h 681"/>
                <a:gd name="T114" fmla="*/ 106 w 533"/>
                <a:gd name="T115" fmla="*/ 283 h 681"/>
                <a:gd name="T116" fmla="*/ 426 w 533"/>
                <a:gd name="T117" fmla="*/ 28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5"/>
                  </a:moveTo>
                  <a:lnTo>
                    <a:pt x="106" y="375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6" y="417"/>
                  </a:lnTo>
                  <a:lnTo>
                    <a:pt x="109" y="441"/>
                  </a:lnTo>
                  <a:lnTo>
                    <a:pt x="112" y="463"/>
                  </a:lnTo>
                  <a:lnTo>
                    <a:pt x="117" y="482"/>
                  </a:lnTo>
                  <a:lnTo>
                    <a:pt x="122" y="501"/>
                  </a:lnTo>
                  <a:lnTo>
                    <a:pt x="130" y="517"/>
                  </a:lnTo>
                  <a:lnTo>
                    <a:pt x="138" y="531"/>
                  </a:lnTo>
                  <a:lnTo>
                    <a:pt x="149" y="543"/>
                  </a:lnTo>
                  <a:lnTo>
                    <a:pt x="159" y="555"/>
                  </a:lnTo>
                  <a:lnTo>
                    <a:pt x="172" y="564"/>
                  </a:lnTo>
                  <a:lnTo>
                    <a:pt x="185" y="571"/>
                  </a:lnTo>
                  <a:lnTo>
                    <a:pt x="200" y="578"/>
                  </a:lnTo>
                  <a:lnTo>
                    <a:pt x="218" y="582"/>
                  </a:lnTo>
                  <a:lnTo>
                    <a:pt x="235" y="586"/>
                  </a:lnTo>
                  <a:lnTo>
                    <a:pt x="254" y="587"/>
                  </a:lnTo>
                  <a:lnTo>
                    <a:pt x="274" y="588"/>
                  </a:lnTo>
                  <a:lnTo>
                    <a:pt x="274" y="588"/>
                  </a:lnTo>
                  <a:lnTo>
                    <a:pt x="329" y="587"/>
                  </a:lnTo>
                  <a:lnTo>
                    <a:pt x="387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5"/>
                  </a:lnTo>
                  <a:lnTo>
                    <a:pt x="508" y="579"/>
                  </a:lnTo>
                  <a:lnTo>
                    <a:pt x="511" y="581"/>
                  </a:lnTo>
                  <a:lnTo>
                    <a:pt x="512" y="583"/>
                  </a:lnTo>
                  <a:lnTo>
                    <a:pt x="513" y="587"/>
                  </a:lnTo>
                  <a:lnTo>
                    <a:pt x="515" y="591"/>
                  </a:lnTo>
                  <a:lnTo>
                    <a:pt x="515" y="633"/>
                  </a:lnTo>
                  <a:lnTo>
                    <a:pt x="515" y="633"/>
                  </a:lnTo>
                  <a:lnTo>
                    <a:pt x="513" y="643"/>
                  </a:lnTo>
                  <a:lnTo>
                    <a:pt x="511" y="648"/>
                  </a:lnTo>
                  <a:lnTo>
                    <a:pt x="509" y="651"/>
                  </a:lnTo>
                  <a:lnTo>
                    <a:pt x="507" y="654"/>
                  </a:lnTo>
                  <a:lnTo>
                    <a:pt x="502" y="657"/>
                  </a:lnTo>
                  <a:lnTo>
                    <a:pt x="496" y="659"/>
                  </a:lnTo>
                  <a:lnTo>
                    <a:pt x="491" y="660"/>
                  </a:lnTo>
                  <a:lnTo>
                    <a:pt x="491" y="660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7"/>
                  </a:lnTo>
                  <a:lnTo>
                    <a:pt x="332" y="680"/>
                  </a:lnTo>
                  <a:lnTo>
                    <a:pt x="304" y="681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7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9"/>
                  </a:lnTo>
                  <a:lnTo>
                    <a:pt x="126" y="649"/>
                  </a:lnTo>
                  <a:lnTo>
                    <a:pt x="115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4" y="620"/>
                  </a:lnTo>
                  <a:lnTo>
                    <a:pt x="75" y="611"/>
                  </a:lnTo>
                  <a:lnTo>
                    <a:pt x="66" y="602"/>
                  </a:lnTo>
                  <a:lnTo>
                    <a:pt x="58" y="593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8"/>
                  </a:lnTo>
                  <a:lnTo>
                    <a:pt x="29" y="544"/>
                  </a:lnTo>
                  <a:lnTo>
                    <a:pt x="24" y="531"/>
                  </a:lnTo>
                  <a:lnTo>
                    <a:pt x="18" y="517"/>
                  </a:lnTo>
                  <a:lnTo>
                    <a:pt x="13" y="501"/>
                  </a:lnTo>
                  <a:lnTo>
                    <a:pt x="9" y="485"/>
                  </a:lnTo>
                  <a:lnTo>
                    <a:pt x="6" y="467"/>
                  </a:lnTo>
                  <a:lnTo>
                    <a:pt x="3" y="450"/>
                  </a:lnTo>
                  <a:lnTo>
                    <a:pt x="2" y="431"/>
                  </a:lnTo>
                  <a:lnTo>
                    <a:pt x="1" y="411"/>
                  </a:lnTo>
                  <a:lnTo>
                    <a:pt x="0" y="391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51"/>
                  </a:lnTo>
                  <a:lnTo>
                    <a:pt x="4" y="221"/>
                  </a:lnTo>
                  <a:lnTo>
                    <a:pt x="10" y="192"/>
                  </a:lnTo>
                  <a:lnTo>
                    <a:pt x="18" y="166"/>
                  </a:lnTo>
                  <a:lnTo>
                    <a:pt x="27" y="141"/>
                  </a:lnTo>
                  <a:lnTo>
                    <a:pt x="40" y="118"/>
                  </a:lnTo>
                  <a:lnTo>
                    <a:pt x="45" y="106"/>
                  </a:lnTo>
                  <a:lnTo>
                    <a:pt x="54" y="96"/>
                  </a:lnTo>
                  <a:lnTo>
                    <a:pt x="60" y="86"/>
                  </a:lnTo>
                  <a:lnTo>
                    <a:pt x="70" y="76"/>
                  </a:lnTo>
                  <a:lnTo>
                    <a:pt x="78" y="67"/>
                  </a:lnTo>
                  <a:lnTo>
                    <a:pt x="87" y="59"/>
                  </a:lnTo>
                  <a:lnTo>
                    <a:pt x="97" y="51"/>
                  </a:lnTo>
                  <a:lnTo>
                    <a:pt x="107" y="44"/>
                  </a:lnTo>
                  <a:lnTo>
                    <a:pt x="118" y="37"/>
                  </a:lnTo>
                  <a:lnTo>
                    <a:pt x="129" y="30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6" y="16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7" y="5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5"/>
                  </a:lnTo>
                  <a:lnTo>
                    <a:pt x="344" y="8"/>
                  </a:lnTo>
                  <a:lnTo>
                    <a:pt x="357" y="11"/>
                  </a:lnTo>
                  <a:lnTo>
                    <a:pt x="371" y="16"/>
                  </a:lnTo>
                  <a:lnTo>
                    <a:pt x="384" y="20"/>
                  </a:lnTo>
                  <a:lnTo>
                    <a:pt x="396" y="25"/>
                  </a:lnTo>
                  <a:lnTo>
                    <a:pt x="408" y="30"/>
                  </a:lnTo>
                  <a:lnTo>
                    <a:pt x="418" y="37"/>
                  </a:lnTo>
                  <a:lnTo>
                    <a:pt x="430" y="44"/>
                  </a:lnTo>
                  <a:lnTo>
                    <a:pt x="440" y="51"/>
                  </a:lnTo>
                  <a:lnTo>
                    <a:pt x="449" y="59"/>
                  </a:lnTo>
                  <a:lnTo>
                    <a:pt x="458" y="68"/>
                  </a:lnTo>
                  <a:lnTo>
                    <a:pt x="466" y="76"/>
                  </a:lnTo>
                  <a:lnTo>
                    <a:pt x="474" y="87"/>
                  </a:lnTo>
                  <a:lnTo>
                    <a:pt x="483" y="96"/>
                  </a:lnTo>
                  <a:lnTo>
                    <a:pt x="489" y="106"/>
                  </a:lnTo>
                  <a:lnTo>
                    <a:pt x="496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2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3" y="283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9"/>
                  </a:lnTo>
                  <a:lnTo>
                    <a:pt x="530" y="363"/>
                  </a:lnTo>
                  <a:lnTo>
                    <a:pt x="527" y="367"/>
                  </a:lnTo>
                  <a:lnTo>
                    <a:pt x="524" y="370"/>
                  </a:lnTo>
                  <a:lnTo>
                    <a:pt x="520" y="372"/>
                  </a:lnTo>
                  <a:lnTo>
                    <a:pt x="516" y="373"/>
                  </a:lnTo>
                  <a:lnTo>
                    <a:pt x="510" y="375"/>
                  </a:lnTo>
                  <a:lnTo>
                    <a:pt x="510" y="375"/>
                  </a:lnTo>
                  <a:close/>
                  <a:moveTo>
                    <a:pt x="426" y="283"/>
                  </a:moveTo>
                  <a:lnTo>
                    <a:pt x="426" y="283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6"/>
                  </a:lnTo>
                  <a:lnTo>
                    <a:pt x="410" y="178"/>
                  </a:lnTo>
                  <a:lnTo>
                    <a:pt x="405" y="162"/>
                  </a:lnTo>
                  <a:lnTo>
                    <a:pt x="396" y="149"/>
                  </a:lnTo>
                  <a:lnTo>
                    <a:pt x="387" y="136"/>
                  </a:lnTo>
                  <a:lnTo>
                    <a:pt x="376" y="126"/>
                  </a:lnTo>
                  <a:lnTo>
                    <a:pt x="364" y="116"/>
                  </a:lnTo>
                  <a:lnTo>
                    <a:pt x="352" y="110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5" y="96"/>
                  </a:lnTo>
                  <a:lnTo>
                    <a:pt x="288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9" y="94"/>
                  </a:lnTo>
                  <a:lnTo>
                    <a:pt x="231" y="96"/>
                  </a:lnTo>
                  <a:lnTo>
                    <a:pt x="214" y="99"/>
                  </a:lnTo>
                  <a:lnTo>
                    <a:pt x="199" y="104"/>
                  </a:lnTo>
                  <a:lnTo>
                    <a:pt x="184" y="111"/>
                  </a:lnTo>
                  <a:lnTo>
                    <a:pt x="171" y="119"/>
                  </a:lnTo>
                  <a:lnTo>
                    <a:pt x="159" y="128"/>
                  </a:lnTo>
                  <a:lnTo>
                    <a:pt x="148" y="138"/>
                  </a:lnTo>
                  <a:lnTo>
                    <a:pt x="138" y="151"/>
                  </a:lnTo>
                  <a:lnTo>
                    <a:pt x="130" y="165"/>
                  </a:lnTo>
                  <a:lnTo>
                    <a:pt x="122" y="181"/>
                  </a:lnTo>
                  <a:lnTo>
                    <a:pt x="117" y="198"/>
                  </a:lnTo>
                  <a:lnTo>
                    <a:pt x="112" y="216"/>
                  </a:lnTo>
                  <a:lnTo>
                    <a:pt x="109" y="237"/>
                  </a:lnTo>
                  <a:lnTo>
                    <a:pt x="106" y="259"/>
                  </a:lnTo>
                  <a:lnTo>
                    <a:pt x="106" y="283"/>
                  </a:lnTo>
                  <a:lnTo>
                    <a:pt x="106" y="293"/>
                  </a:lnTo>
                  <a:lnTo>
                    <a:pt x="426" y="293"/>
                  </a:lnTo>
                  <a:lnTo>
                    <a:pt x="426" y="28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9" name="Freeform 170"/>
            <p:cNvSpPr>
              <a:spLocks/>
            </p:cNvSpPr>
            <p:nvPr/>
          </p:nvSpPr>
          <p:spPr bwMode="auto">
            <a:xfrm>
              <a:off x="5439012" y="3943726"/>
              <a:ext cx="58779" cy="132995"/>
            </a:xfrm>
            <a:custGeom>
              <a:avLst/>
              <a:gdLst>
                <a:gd name="T0" fmla="*/ 271 w 298"/>
                <a:gd name="T1" fmla="*/ 91 h 673"/>
                <a:gd name="T2" fmla="*/ 231 w 298"/>
                <a:gd name="T3" fmla="*/ 95 h 673"/>
                <a:gd name="T4" fmla="*/ 190 w 298"/>
                <a:gd name="T5" fmla="*/ 104 h 673"/>
                <a:gd name="T6" fmla="*/ 149 w 298"/>
                <a:gd name="T7" fmla="*/ 119 h 673"/>
                <a:gd name="T8" fmla="*/ 105 w 298"/>
                <a:gd name="T9" fmla="*/ 142 h 673"/>
                <a:gd name="T10" fmla="*/ 105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0 w 298"/>
                <a:gd name="T17" fmla="*/ 671 h 673"/>
                <a:gd name="T18" fmla="*/ 81 w 298"/>
                <a:gd name="T19" fmla="*/ 673 h 673"/>
                <a:gd name="T20" fmla="*/ 23 w 298"/>
                <a:gd name="T21" fmla="*/ 673 h 673"/>
                <a:gd name="T22" fmla="*/ 13 w 298"/>
                <a:gd name="T23" fmla="*/ 671 h 673"/>
                <a:gd name="T24" fmla="*/ 7 w 298"/>
                <a:gd name="T25" fmla="*/ 665 h 673"/>
                <a:gd name="T26" fmla="*/ 1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1 w 298"/>
                <a:gd name="T33" fmla="*/ 24 h 673"/>
                <a:gd name="T34" fmla="*/ 5 w 298"/>
                <a:gd name="T35" fmla="*/ 16 h 673"/>
                <a:gd name="T36" fmla="*/ 13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8 w 298"/>
                <a:gd name="T43" fmla="*/ 10 h 673"/>
                <a:gd name="T44" fmla="*/ 95 w 298"/>
                <a:gd name="T45" fmla="*/ 16 h 673"/>
                <a:gd name="T46" fmla="*/ 101 w 298"/>
                <a:gd name="T47" fmla="*/ 24 h 673"/>
                <a:gd name="T48" fmla="*/ 102 w 298"/>
                <a:gd name="T49" fmla="*/ 33 h 673"/>
                <a:gd name="T50" fmla="*/ 102 w 298"/>
                <a:gd name="T51" fmla="*/ 58 h 673"/>
                <a:gd name="T52" fmla="*/ 146 w 298"/>
                <a:gd name="T53" fmla="*/ 30 h 673"/>
                <a:gd name="T54" fmla="*/ 189 w 298"/>
                <a:gd name="T55" fmla="*/ 13 h 673"/>
                <a:gd name="T56" fmla="*/ 231 w 298"/>
                <a:gd name="T57" fmla="*/ 3 h 673"/>
                <a:gd name="T58" fmla="*/ 271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3 w 298"/>
                <a:gd name="T65" fmla="*/ 9 h 673"/>
                <a:gd name="T66" fmla="*/ 297 w 298"/>
                <a:gd name="T67" fmla="*/ 17 h 673"/>
                <a:gd name="T68" fmla="*/ 298 w 298"/>
                <a:gd name="T69" fmla="*/ 71 h 673"/>
                <a:gd name="T70" fmla="*/ 297 w 298"/>
                <a:gd name="T71" fmla="*/ 76 h 673"/>
                <a:gd name="T72" fmla="*/ 293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1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1" y="91"/>
                  </a:moveTo>
                  <a:lnTo>
                    <a:pt x="271" y="91"/>
                  </a:lnTo>
                  <a:lnTo>
                    <a:pt x="251" y="92"/>
                  </a:lnTo>
                  <a:lnTo>
                    <a:pt x="231" y="95"/>
                  </a:lnTo>
                  <a:lnTo>
                    <a:pt x="211" y="98"/>
                  </a:lnTo>
                  <a:lnTo>
                    <a:pt x="190" y="104"/>
                  </a:lnTo>
                  <a:lnTo>
                    <a:pt x="171" y="111"/>
                  </a:lnTo>
                  <a:lnTo>
                    <a:pt x="149" y="119"/>
                  </a:lnTo>
                  <a:lnTo>
                    <a:pt x="128" y="130"/>
                  </a:lnTo>
                  <a:lnTo>
                    <a:pt x="105" y="142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0" y="671"/>
                  </a:lnTo>
                  <a:lnTo>
                    <a:pt x="86" y="672"/>
                  </a:lnTo>
                  <a:lnTo>
                    <a:pt x="81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3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3" y="661"/>
                  </a:lnTo>
                  <a:lnTo>
                    <a:pt x="1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3" y="9"/>
                  </a:lnTo>
                  <a:lnTo>
                    <a:pt x="88" y="10"/>
                  </a:lnTo>
                  <a:lnTo>
                    <a:pt x="93" y="12"/>
                  </a:lnTo>
                  <a:lnTo>
                    <a:pt x="95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2" y="33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25" y="43"/>
                  </a:lnTo>
                  <a:lnTo>
                    <a:pt x="146" y="30"/>
                  </a:lnTo>
                  <a:lnTo>
                    <a:pt x="168" y="21"/>
                  </a:lnTo>
                  <a:lnTo>
                    <a:pt x="189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8" y="1"/>
                  </a:lnTo>
                  <a:lnTo>
                    <a:pt x="283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3" y="9"/>
                  </a:lnTo>
                  <a:lnTo>
                    <a:pt x="296" y="12"/>
                  </a:lnTo>
                  <a:lnTo>
                    <a:pt x="297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7" y="76"/>
                  </a:lnTo>
                  <a:lnTo>
                    <a:pt x="296" y="80"/>
                  </a:lnTo>
                  <a:lnTo>
                    <a:pt x="293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3" y="90"/>
                  </a:lnTo>
                  <a:lnTo>
                    <a:pt x="278" y="91"/>
                  </a:lnTo>
                  <a:lnTo>
                    <a:pt x="271" y="91"/>
                  </a:lnTo>
                  <a:lnTo>
                    <a:pt x="271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0" name="Freeform 171"/>
            <p:cNvSpPr>
              <a:spLocks noEditPoints="1"/>
            </p:cNvSpPr>
            <p:nvPr/>
          </p:nvSpPr>
          <p:spPr bwMode="auto">
            <a:xfrm>
              <a:off x="5582101" y="3895634"/>
              <a:ext cx="21375" cy="181088"/>
            </a:xfrm>
            <a:custGeom>
              <a:avLst/>
              <a:gdLst>
                <a:gd name="T0" fmla="*/ 24 w 110"/>
                <a:gd name="T1" fmla="*/ 145 h 916"/>
                <a:gd name="T2" fmla="*/ 20 w 110"/>
                <a:gd name="T3" fmla="*/ 145 h 916"/>
                <a:gd name="T4" fmla="*/ 11 w 110"/>
                <a:gd name="T5" fmla="*/ 142 h 916"/>
                <a:gd name="T6" fmla="*/ 5 w 110"/>
                <a:gd name="T7" fmla="*/ 135 h 916"/>
                <a:gd name="T8" fmla="*/ 0 w 110"/>
                <a:gd name="T9" fmla="*/ 126 h 916"/>
                <a:gd name="T10" fmla="*/ 0 w 110"/>
                <a:gd name="T11" fmla="*/ 25 h 916"/>
                <a:gd name="T12" fmla="*/ 0 w 110"/>
                <a:gd name="T13" fmla="*/ 20 h 916"/>
                <a:gd name="T14" fmla="*/ 5 w 110"/>
                <a:gd name="T15" fmla="*/ 11 h 916"/>
                <a:gd name="T16" fmla="*/ 11 w 110"/>
                <a:gd name="T17" fmla="*/ 4 h 916"/>
                <a:gd name="T18" fmla="*/ 20 w 110"/>
                <a:gd name="T19" fmla="*/ 0 h 916"/>
                <a:gd name="T20" fmla="*/ 86 w 110"/>
                <a:gd name="T21" fmla="*/ 0 h 916"/>
                <a:gd name="T22" fmla="*/ 91 w 110"/>
                <a:gd name="T23" fmla="*/ 0 h 916"/>
                <a:gd name="T24" fmla="*/ 99 w 110"/>
                <a:gd name="T25" fmla="*/ 4 h 916"/>
                <a:gd name="T26" fmla="*/ 106 w 110"/>
                <a:gd name="T27" fmla="*/ 11 h 916"/>
                <a:gd name="T28" fmla="*/ 109 w 110"/>
                <a:gd name="T29" fmla="*/ 20 h 916"/>
                <a:gd name="T30" fmla="*/ 110 w 110"/>
                <a:gd name="T31" fmla="*/ 121 h 916"/>
                <a:gd name="T32" fmla="*/ 109 w 110"/>
                <a:gd name="T33" fmla="*/ 126 h 916"/>
                <a:gd name="T34" fmla="*/ 106 w 110"/>
                <a:gd name="T35" fmla="*/ 135 h 916"/>
                <a:gd name="T36" fmla="*/ 99 w 110"/>
                <a:gd name="T37" fmla="*/ 142 h 916"/>
                <a:gd name="T38" fmla="*/ 91 w 110"/>
                <a:gd name="T39" fmla="*/ 145 h 916"/>
                <a:gd name="T40" fmla="*/ 86 w 110"/>
                <a:gd name="T41" fmla="*/ 145 h 916"/>
                <a:gd name="T42" fmla="*/ 26 w 110"/>
                <a:gd name="T43" fmla="*/ 916 h 916"/>
                <a:gd name="T44" fmla="*/ 21 w 110"/>
                <a:gd name="T45" fmla="*/ 915 h 916"/>
                <a:gd name="T46" fmla="*/ 12 w 110"/>
                <a:gd name="T47" fmla="*/ 911 h 916"/>
                <a:gd name="T48" fmla="*/ 6 w 110"/>
                <a:gd name="T49" fmla="*/ 904 h 916"/>
                <a:gd name="T50" fmla="*/ 1 w 110"/>
                <a:gd name="T51" fmla="*/ 896 h 916"/>
                <a:gd name="T52" fmla="*/ 1 w 110"/>
                <a:gd name="T53" fmla="*/ 276 h 916"/>
                <a:gd name="T54" fmla="*/ 1 w 110"/>
                <a:gd name="T55" fmla="*/ 271 h 916"/>
                <a:gd name="T56" fmla="*/ 6 w 110"/>
                <a:gd name="T57" fmla="*/ 262 h 916"/>
                <a:gd name="T58" fmla="*/ 12 w 110"/>
                <a:gd name="T59" fmla="*/ 255 h 916"/>
                <a:gd name="T60" fmla="*/ 21 w 110"/>
                <a:gd name="T61" fmla="*/ 252 h 916"/>
                <a:gd name="T62" fmla="*/ 84 w 110"/>
                <a:gd name="T63" fmla="*/ 252 h 916"/>
                <a:gd name="T64" fmla="*/ 89 w 110"/>
                <a:gd name="T65" fmla="*/ 252 h 916"/>
                <a:gd name="T66" fmla="*/ 97 w 110"/>
                <a:gd name="T67" fmla="*/ 255 h 916"/>
                <a:gd name="T68" fmla="*/ 104 w 110"/>
                <a:gd name="T69" fmla="*/ 262 h 916"/>
                <a:gd name="T70" fmla="*/ 107 w 110"/>
                <a:gd name="T71" fmla="*/ 271 h 916"/>
                <a:gd name="T72" fmla="*/ 108 w 110"/>
                <a:gd name="T73" fmla="*/ 891 h 916"/>
                <a:gd name="T74" fmla="*/ 107 w 110"/>
                <a:gd name="T75" fmla="*/ 896 h 916"/>
                <a:gd name="T76" fmla="*/ 104 w 110"/>
                <a:gd name="T77" fmla="*/ 904 h 916"/>
                <a:gd name="T78" fmla="*/ 97 w 110"/>
                <a:gd name="T79" fmla="*/ 911 h 916"/>
                <a:gd name="T80" fmla="*/ 89 w 110"/>
                <a:gd name="T81" fmla="*/ 915 h 916"/>
                <a:gd name="T82" fmla="*/ 84 w 110"/>
                <a:gd name="T83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6">
                  <a:moveTo>
                    <a:pt x="86" y="145"/>
                  </a:moveTo>
                  <a:lnTo>
                    <a:pt x="24" y="145"/>
                  </a:lnTo>
                  <a:lnTo>
                    <a:pt x="24" y="145"/>
                  </a:lnTo>
                  <a:lnTo>
                    <a:pt x="20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3" y="130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6" y="11"/>
                  </a:lnTo>
                  <a:lnTo>
                    <a:pt x="108" y="15"/>
                  </a:lnTo>
                  <a:lnTo>
                    <a:pt x="109" y="20"/>
                  </a:lnTo>
                  <a:lnTo>
                    <a:pt x="110" y="25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9" y="126"/>
                  </a:lnTo>
                  <a:lnTo>
                    <a:pt x="108" y="130"/>
                  </a:lnTo>
                  <a:lnTo>
                    <a:pt x="106" y="135"/>
                  </a:lnTo>
                  <a:lnTo>
                    <a:pt x="104" y="138"/>
                  </a:lnTo>
                  <a:lnTo>
                    <a:pt x="99" y="142"/>
                  </a:lnTo>
                  <a:lnTo>
                    <a:pt x="95" y="143"/>
                  </a:lnTo>
                  <a:lnTo>
                    <a:pt x="91" y="145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6"/>
                  </a:moveTo>
                  <a:lnTo>
                    <a:pt x="26" y="916"/>
                  </a:lnTo>
                  <a:lnTo>
                    <a:pt x="26" y="916"/>
                  </a:lnTo>
                  <a:lnTo>
                    <a:pt x="21" y="915"/>
                  </a:lnTo>
                  <a:lnTo>
                    <a:pt x="16" y="914"/>
                  </a:lnTo>
                  <a:lnTo>
                    <a:pt x="12" y="911"/>
                  </a:lnTo>
                  <a:lnTo>
                    <a:pt x="8" y="908"/>
                  </a:lnTo>
                  <a:lnTo>
                    <a:pt x="6" y="904"/>
                  </a:lnTo>
                  <a:lnTo>
                    <a:pt x="4" y="901"/>
                  </a:lnTo>
                  <a:lnTo>
                    <a:pt x="1" y="896"/>
                  </a:lnTo>
                  <a:lnTo>
                    <a:pt x="1" y="891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71"/>
                  </a:lnTo>
                  <a:lnTo>
                    <a:pt x="4" y="267"/>
                  </a:lnTo>
                  <a:lnTo>
                    <a:pt x="6" y="262"/>
                  </a:lnTo>
                  <a:lnTo>
                    <a:pt x="8" y="259"/>
                  </a:lnTo>
                  <a:lnTo>
                    <a:pt x="12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2"/>
                  </a:lnTo>
                  <a:lnTo>
                    <a:pt x="84" y="252"/>
                  </a:lnTo>
                  <a:lnTo>
                    <a:pt x="84" y="252"/>
                  </a:lnTo>
                  <a:lnTo>
                    <a:pt x="89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0" y="259"/>
                  </a:lnTo>
                  <a:lnTo>
                    <a:pt x="104" y="262"/>
                  </a:lnTo>
                  <a:lnTo>
                    <a:pt x="106" y="267"/>
                  </a:lnTo>
                  <a:lnTo>
                    <a:pt x="107" y="271"/>
                  </a:lnTo>
                  <a:lnTo>
                    <a:pt x="108" y="276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7" y="896"/>
                  </a:lnTo>
                  <a:lnTo>
                    <a:pt x="106" y="901"/>
                  </a:lnTo>
                  <a:lnTo>
                    <a:pt x="104" y="904"/>
                  </a:lnTo>
                  <a:lnTo>
                    <a:pt x="100" y="908"/>
                  </a:lnTo>
                  <a:lnTo>
                    <a:pt x="97" y="911"/>
                  </a:lnTo>
                  <a:lnTo>
                    <a:pt x="93" y="914"/>
                  </a:lnTo>
                  <a:lnTo>
                    <a:pt x="89" y="915"/>
                  </a:lnTo>
                  <a:lnTo>
                    <a:pt x="84" y="916"/>
                  </a:lnTo>
                  <a:lnTo>
                    <a:pt x="84" y="916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1" name="Freeform 172"/>
            <p:cNvSpPr>
              <a:spLocks/>
            </p:cNvSpPr>
            <p:nvPr/>
          </p:nvSpPr>
          <p:spPr bwMode="auto">
            <a:xfrm>
              <a:off x="5638505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2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1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1 w 508"/>
                <a:gd name="T21" fmla="*/ 118 h 673"/>
                <a:gd name="T22" fmla="*/ 341 w 508"/>
                <a:gd name="T23" fmla="*/ 104 h 673"/>
                <a:gd name="T24" fmla="*/ 315 w 508"/>
                <a:gd name="T25" fmla="*/ 96 h 673"/>
                <a:gd name="T26" fmla="*/ 287 w 508"/>
                <a:gd name="T27" fmla="*/ 92 h 673"/>
                <a:gd name="T28" fmla="*/ 269 w 508"/>
                <a:gd name="T29" fmla="*/ 91 h 673"/>
                <a:gd name="T30" fmla="*/ 230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4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2 w 508"/>
                <a:gd name="T47" fmla="*/ 673 h 673"/>
                <a:gd name="T48" fmla="*/ 23 w 508"/>
                <a:gd name="T49" fmla="*/ 673 h 673"/>
                <a:gd name="T50" fmla="*/ 15 w 508"/>
                <a:gd name="T51" fmla="*/ 671 h 673"/>
                <a:gd name="T52" fmla="*/ 7 w 508"/>
                <a:gd name="T53" fmla="*/ 665 h 673"/>
                <a:gd name="T54" fmla="*/ 2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2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4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2 w 508"/>
                <a:gd name="T93" fmla="*/ 26 h 673"/>
                <a:gd name="T94" fmla="*/ 444 w 508"/>
                <a:gd name="T95" fmla="*/ 50 h 673"/>
                <a:gd name="T96" fmla="*/ 470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90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2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09" y="665"/>
                  </a:lnTo>
                  <a:lnTo>
                    <a:pt x="406" y="661"/>
                  </a:lnTo>
                  <a:lnTo>
                    <a:pt x="405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1" y="229"/>
                  </a:lnTo>
                  <a:lnTo>
                    <a:pt x="400" y="209"/>
                  </a:lnTo>
                  <a:lnTo>
                    <a:pt x="398" y="191"/>
                  </a:lnTo>
                  <a:lnTo>
                    <a:pt x="394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0" y="126"/>
                  </a:lnTo>
                  <a:lnTo>
                    <a:pt x="361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5" y="96"/>
                  </a:lnTo>
                  <a:lnTo>
                    <a:pt x="302" y="94"/>
                  </a:lnTo>
                  <a:lnTo>
                    <a:pt x="287" y="92"/>
                  </a:lnTo>
                  <a:lnTo>
                    <a:pt x="269" y="91"/>
                  </a:lnTo>
                  <a:lnTo>
                    <a:pt x="269" y="91"/>
                  </a:lnTo>
                  <a:lnTo>
                    <a:pt x="250" y="92"/>
                  </a:lnTo>
                  <a:lnTo>
                    <a:pt x="230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70" y="112"/>
                  </a:lnTo>
                  <a:lnTo>
                    <a:pt x="148" y="120"/>
                  </a:lnTo>
                  <a:lnTo>
                    <a:pt x="127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7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6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5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03" y="19"/>
                  </a:lnTo>
                  <a:lnTo>
                    <a:pt x="104" y="24"/>
                  </a:lnTo>
                  <a:lnTo>
                    <a:pt x="107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3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2" y="26"/>
                  </a:lnTo>
                  <a:lnTo>
                    <a:pt x="429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70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7" y="144"/>
                  </a:lnTo>
                  <a:lnTo>
                    <a:pt x="501" y="168"/>
                  </a:lnTo>
                  <a:lnTo>
                    <a:pt x="506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4" y="671"/>
                  </a:lnTo>
                  <a:lnTo>
                    <a:pt x="490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2" name="Freeform 173"/>
            <p:cNvSpPr>
              <a:spLocks noEditPoints="1"/>
            </p:cNvSpPr>
            <p:nvPr/>
          </p:nvSpPr>
          <p:spPr bwMode="auto">
            <a:xfrm>
              <a:off x="4744350" y="4184186"/>
              <a:ext cx="116371" cy="180494"/>
            </a:xfrm>
            <a:custGeom>
              <a:avLst/>
              <a:gdLst>
                <a:gd name="T0" fmla="*/ 125 w 588"/>
                <a:gd name="T1" fmla="*/ 911 h 914"/>
                <a:gd name="T2" fmla="*/ 30 w 588"/>
                <a:gd name="T3" fmla="*/ 902 h 914"/>
                <a:gd name="T4" fmla="*/ 4 w 588"/>
                <a:gd name="T5" fmla="*/ 885 h 914"/>
                <a:gd name="T6" fmla="*/ 0 w 588"/>
                <a:gd name="T7" fmla="*/ 54 h 914"/>
                <a:gd name="T8" fmla="*/ 6 w 588"/>
                <a:gd name="T9" fmla="*/ 29 h 914"/>
                <a:gd name="T10" fmla="*/ 30 w 588"/>
                <a:gd name="T11" fmla="*/ 12 h 914"/>
                <a:gd name="T12" fmla="*/ 120 w 588"/>
                <a:gd name="T13" fmla="*/ 4 h 914"/>
                <a:gd name="T14" fmla="*/ 266 w 588"/>
                <a:gd name="T15" fmla="*/ 0 h 914"/>
                <a:gd name="T16" fmla="*/ 398 w 588"/>
                <a:gd name="T17" fmla="*/ 18 h 914"/>
                <a:gd name="T18" fmla="*/ 479 w 588"/>
                <a:gd name="T19" fmla="*/ 49 h 914"/>
                <a:gd name="T20" fmla="*/ 523 w 588"/>
                <a:gd name="T21" fmla="*/ 79 h 914"/>
                <a:gd name="T22" fmla="*/ 556 w 588"/>
                <a:gd name="T23" fmla="*/ 120 h 914"/>
                <a:gd name="T24" fmla="*/ 577 w 588"/>
                <a:gd name="T25" fmla="*/ 171 h 914"/>
                <a:gd name="T26" fmla="*/ 584 w 588"/>
                <a:gd name="T27" fmla="*/ 233 h 914"/>
                <a:gd name="T28" fmla="*/ 581 w 588"/>
                <a:gd name="T29" fmla="*/ 285 h 914"/>
                <a:gd name="T30" fmla="*/ 564 w 588"/>
                <a:gd name="T31" fmla="*/ 343 h 914"/>
                <a:gd name="T32" fmla="*/ 532 w 588"/>
                <a:gd name="T33" fmla="*/ 391 h 914"/>
                <a:gd name="T34" fmla="*/ 484 w 588"/>
                <a:gd name="T35" fmla="*/ 428 h 914"/>
                <a:gd name="T36" fmla="*/ 470 w 588"/>
                <a:gd name="T37" fmla="*/ 448 h 914"/>
                <a:gd name="T38" fmla="*/ 523 w 588"/>
                <a:gd name="T39" fmla="*/ 482 h 914"/>
                <a:gd name="T40" fmla="*/ 561 w 588"/>
                <a:gd name="T41" fmla="*/ 529 h 914"/>
                <a:gd name="T42" fmla="*/ 584 w 588"/>
                <a:gd name="T43" fmla="*/ 588 h 914"/>
                <a:gd name="T44" fmla="*/ 588 w 588"/>
                <a:gd name="T45" fmla="*/ 659 h 914"/>
                <a:gd name="T46" fmla="*/ 585 w 588"/>
                <a:gd name="T47" fmla="*/ 711 h 914"/>
                <a:gd name="T48" fmla="*/ 567 w 588"/>
                <a:gd name="T49" fmla="*/ 771 h 914"/>
                <a:gd name="T50" fmla="*/ 537 w 588"/>
                <a:gd name="T51" fmla="*/ 818 h 914"/>
                <a:gd name="T52" fmla="*/ 495 w 588"/>
                <a:gd name="T53" fmla="*/ 855 h 914"/>
                <a:gd name="T54" fmla="*/ 445 w 588"/>
                <a:gd name="T55" fmla="*/ 881 h 914"/>
                <a:gd name="T56" fmla="*/ 338 w 588"/>
                <a:gd name="T57" fmla="*/ 908 h 914"/>
                <a:gd name="T58" fmla="*/ 236 w 588"/>
                <a:gd name="T59" fmla="*/ 914 h 914"/>
                <a:gd name="T60" fmla="*/ 470 w 588"/>
                <a:gd name="T61" fmla="*/ 194 h 914"/>
                <a:gd name="T62" fmla="*/ 436 w 588"/>
                <a:gd name="T63" fmla="*/ 138 h 914"/>
                <a:gd name="T64" fmla="*/ 373 w 588"/>
                <a:gd name="T65" fmla="*/ 107 h 914"/>
                <a:gd name="T66" fmla="*/ 283 w 588"/>
                <a:gd name="T67" fmla="*/ 94 h 914"/>
                <a:gd name="T68" fmla="*/ 167 w 588"/>
                <a:gd name="T69" fmla="*/ 94 h 914"/>
                <a:gd name="T70" fmla="*/ 297 w 588"/>
                <a:gd name="T71" fmla="*/ 396 h 914"/>
                <a:gd name="T72" fmla="*/ 383 w 588"/>
                <a:gd name="T73" fmla="*/ 385 h 914"/>
                <a:gd name="T74" fmla="*/ 438 w 588"/>
                <a:gd name="T75" fmla="*/ 352 h 914"/>
                <a:gd name="T76" fmla="*/ 466 w 588"/>
                <a:gd name="T77" fmla="*/ 307 h 914"/>
                <a:gd name="T78" fmla="*/ 474 w 588"/>
                <a:gd name="T79" fmla="*/ 253 h 914"/>
                <a:gd name="T80" fmla="*/ 478 w 588"/>
                <a:gd name="T81" fmla="*/ 623 h 914"/>
                <a:gd name="T82" fmla="*/ 466 w 588"/>
                <a:gd name="T83" fmla="*/ 567 h 914"/>
                <a:gd name="T84" fmla="*/ 430 w 588"/>
                <a:gd name="T85" fmla="*/ 521 h 914"/>
                <a:gd name="T86" fmla="*/ 367 w 588"/>
                <a:gd name="T87" fmla="*/ 491 h 914"/>
                <a:gd name="T88" fmla="*/ 111 w 588"/>
                <a:gd name="T89" fmla="*/ 484 h 914"/>
                <a:gd name="T90" fmla="*/ 204 w 588"/>
                <a:gd name="T91" fmla="*/ 820 h 914"/>
                <a:gd name="T92" fmla="*/ 290 w 588"/>
                <a:gd name="T93" fmla="*/ 819 h 914"/>
                <a:gd name="T94" fmla="*/ 378 w 588"/>
                <a:gd name="T95" fmla="*/ 804 h 914"/>
                <a:gd name="T96" fmla="*/ 441 w 588"/>
                <a:gd name="T97" fmla="*/ 768 h 914"/>
                <a:gd name="T98" fmla="*/ 475 w 588"/>
                <a:gd name="T99" fmla="*/ 70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8" h="914">
                  <a:moveTo>
                    <a:pt x="236" y="914"/>
                  </a:moveTo>
                  <a:lnTo>
                    <a:pt x="236" y="914"/>
                  </a:lnTo>
                  <a:lnTo>
                    <a:pt x="179" y="913"/>
                  </a:lnTo>
                  <a:lnTo>
                    <a:pt x="125" y="911"/>
                  </a:lnTo>
                  <a:lnTo>
                    <a:pt x="78" y="908"/>
                  </a:lnTo>
                  <a:lnTo>
                    <a:pt x="40" y="903"/>
                  </a:lnTo>
                  <a:lnTo>
                    <a:pt x="40" y="903"/>
                  </a:lnTo>
                  <a:lnTo>
                    <a:pt x="30" y="902"/>
                  </a:lnTo>
                  <a:lnTo>
                    <a:pt x="22" y="900"/>
                  </a:lnTo>
                  <a:lnTo>
                    <a:pt x="15" y="895"/>
                  </a:lnTo>
                  <a:lnTo>
                    <a:pt x="9" y="890"/>
                  </a:lnTo>
                  <a:lnTo>
                    <a:pt x="4" y="885"/>
                  </a:lnTo>
                  <a:lnTo>
                    <a:pt x="2" y="878"/>
                  </a:lnTo>
                  <a:lnTo>
                    <a:pt x="0" y="869"/>
                  </a:lnTo>
                  <a:lnTo>
                    <a:pt x="0" y="8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9" y="23"/>
                  </a:lnTo>
                  <a:lnTo>
                    <a:pt x="15" y="18"/>
                  </a:lnTo>
                  <a:lnTo>
                    <a:pt x="22" y="14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74" y="6"/>
                  </a:lnTo>
                  <a:lnTo>
                    <a:pt x="120" y="4"/>
                  </a:lnTo>
                  <a:lnTo>
                    <a:pt x="173" y="1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66" y="0"/>
                  </a:lnTo>
                  <a:lnTo>
                    <a:pt x="300" y="3"/>
                  </a:lnTo>
                  <a:lnTo>
                    <a:pt x="334" y="6"/>
                  </a:lnTo>
                  <a:lnTo>
                    <a:pt x="367" y="11"/>
                  </a:lnTo>
                  <a:lnTo>
                    <a:pt x="398" y="18"/>
                  </a:lnTo>
                  <a:lnTo>
                    <a:pt x="427" y="26"/>
                  </a:lnTo>
                  <a:lnTo>
                    <a:pt x="454" y="36"/>
                  </a:lnTo>
                  <a:lnTo>
                    <a:pt x="467" y="42"/>
                  </a:lnTo>
                  <a:lnTo>
                    <a:pt x="479" y="49"/>
                  </a:lnTo>
                  <a:lnTo>
                    <a:pt x="491" y="55"/>
                  </a:lnTo>
                  <a:lnTo>
                    <a:pt x="502" y="62"/>
                  </a:lnTo>
                  <a:lnTo>
                    <a:pt x="513" y="71"/>
                  </a:lnTo>
                  <a:lnTo>
                    <a:pt x="523" y="79"/>
                  </a:lnTo>
                  <a:lnTo>
                    <a:pt x="532" y="89"/>
                  </a:lnTo>
                  <a:lnTo>
                    <a:pt x="540" y="99"/>
                  </a:lnTo>
                  <a:lnTo>
                    <a:pt x="548" y="109"/>
                  </a:lnTo>
                  <a:lnTo>
                    <a:pt x="556" y="120"/>
                  </a:lnTo>
                  <a:lnTo>
                    <a:pt x="562" y="132"/>
                  </a:lnTo>
                  <a:lnTo>
                    <a:pt x="568" y="144"/>
                  </a:lnTo>
                  <a:lnTo>
                    <a:pt x="572" y="157"/>
                  </a:lnTo>
                  <a:lnTo>
                    <a:pt x="577" y="171"/>
                  </a:lnTo>
                  <a:lnTo>
                    <a:pt x="580" y="185"/>
                  </a:lnTo>
                  <a:lnTo>
                    <a:pt x="583" y="201"/>
                  </a:lnTo>
                  <a:lnTo>
                    <a:pt x="584" y="217"/>
                  </a:lnTo>
                  <a:lnTo>
                    <a:pt x="584" y="233"/>
                  </a:lnTo>
                  <a:lnTo>
                    <a:pt x="584" y="253"/>
                  </a:lnTo>
                  <a:lnTo>
                    <a:pt x="584" y="253"/>
                  </a:lnTo>
                  <a:lnTo>
                    <a:pt x="584" y="269"/>
                  </a:lnTo>
                  <a:lnTo>
                    <a:pt x="581" y="285"/>
                  </a:lnTo>
                  <a:lnTo>
                    <a:pt x="579" y="301"/>
                  </a:lnTo>
                  <a:lnTo>
                    <a:pt x="576" y="316"/>
                  </a:lnTo>
                  <a:lnTo>
                    <a:pt x="571" y="330"/>
                  </a:lnTo>
                  <a:lnTo>
                    <a:pt x="564" y="343"/>
                  </a:lnTo>
                  <a:lnTo>
                    <a:pt x="558" y="357"/>
                  </a:lnTo>
                  <a:lnTo>
                    <a:pt x="550" y="369"/>
                  </a:lnTo>
                  <a:lnTo>
                    <a:pt x="541" y="381"/>
                  </a:lnTo>
                  <a:lnTo>
                    <a:pt x="532" y="391"/>
                  </a:lnTo>
                  <a:lnTo>
                    <a:pt x="521" y="402"/>
                  </a:lnTo>
                  <a:lnTo>
                    <a:pt x="509" y="412"/>
                  </a:lnTo>
                  <a:lnTo>
                    <a:pt x="498" y="420"/>
                  </a:lnTo>
                  <a:lnTo>
                    <a:pt x="484" y="428"/>
                  </a:lnTo>
                  <a:lnTo>
                    <a:pt x="470" y="436"/>
                  </a:lnTo>
                  <a:lnTo>
                    <a:pt x="455" y="442"/>
                  </a:lnTo>
                  <a:lnTo>
                    <a:pt x="455" y="442"/>
                  </a:lnTo>
                  <a:lnTo>
                    <a:pt x="470" y="448"/>
                  </a:lnTo>
                  <a:lnTo>
                    <a:pt x="484" y="455"/>
                  </a:lnTo>
                  <a:lnTo>
                    <a:pt x="498" y="463"/>
                  </a:lnTo>
                  <a:lnTo>
                    <a:pt x="510" y="472"/>
                  </a:lnTo>
                  <a:lnTo>
                    <a:pt x="523" y="482"/>
                  </a:lnTo>
                  <a:lnTo>
                    <a:pt x="533" y="492"/>
                  </a:lnTo>
                  <a:lnTo>
                    <a:pt x="544" y="504"/>
                  </a:lnTo>
                  <a:lnTo>
                    <a:pt x="553" y="516"/>
                  </a:lnTo>
                  <a:lnTo>
                    <a:pt x="561" y="529"/>
                  </a:lnTo>
                  <a:lnTo>
                    <a:pt x="569" y="543"/>
                  </a:lnTo>
                  <a:lnTo>
                    <a:pt x="575" y="557"/>
                  </a:lnTo>
                  <a:lnTo>
                    <a:pt x="579" y="572"/>
                  </a:lnTo>
                  <a:lnTo>
                    <a:pt x="584" y="588"/>
                  </a:lnTo>
                  <a:lnTo>
                    <a:pt x="586" y="604"/>
                  </a:lnTo>
                  <a:lnTo>
                    <a:pt x="588" y="621"/>
                  </a:lnTo>
                  <a:lnTo>
                    <a:pt x="588" y="638"/>
                  </a:lnTo>
                  <a:lnTo>
                    <a:pt x="588" y="659"/>
                  </a:lnTo>
                  <a:lnTo>
                    <a:pt x="588" y="659"/>
                  </a:lnTo>
                  <a:lnTo>
                    <a:pt x="588" y="677"/>
                  </a:lnTo>
                  <a:lnTo>
                    <a:pt x="587" y="694"/>
                  </a:lnTo>
                  <a:lnTo>
                    <a:pt x="585" y="711"/>
                  </a:lnTo>
                  <a:lnTo>
                    <a:pt x="581" y="728"/>
                  </a:lnTo>
                  <a:lnTo>
                    <a:pt x="577" y="742"/>
                  </a:lnTo>
                  <a:lnTo>
                    <a:pt x="572" y="757"/>
                  </a:lnTo>
                  <a:lnTo>
                    <a:pt x="567" y="771"/>
                  </a:lnTo>
                  <a:lnTo>
                    <a:pt x="561" y="784"/>
                  </a:lnTo>
                  <a:lnTo>
                    <a:pt x="553" y="796"/>
                  </a:lnTo>
                  <a:lnTo>
                    <a:pt x="545" y="808"/>
                  </a:lnTo>
                  <a:lnTo>
                    <a:pt x="537" y="818"/>
                  </a:lnTo>
                  <a:lnTo>
                    <a:pt x="526" y="828"/>
                  </a:lnTo>
                  <a:lnTo>
                    <a:pt x="517" y="838"/>
                  </a:lnTo>
                  <a:lnTo>
                    <a:pt x="506" y="847"/>
                  </a:lnTo>
                  <a:lnTo>
                    <a:pt x="495" y="855"/>
                  </a:lnTo>
                  <a:lnTo>
                    <a:pt x="483" y="862"/>
                  </a:lnTo>
                  <a:lnTo>
                    <a:pt x="471" y="869"/>
                  </a:lnTo>
                  <a:lnTo>
                    <a:pt x="458" y="875"/>
                  </a:lnTo>
                  <a:lnTo>
                    <a:pt x="445" y="881"/>
                  </a:lnTo>
                  <a:lnTo>
                    <a:pt x="431" y="887"/>
                  </a:lnTo>
                  <a:lnTo>
                    <a:pt x="401" y="896"/>
                  </a:lnTo>
                  <a:lnTo>
                    <a:pt x="370" y="903"/>
                  </a:lnTo>
                  <a:lnTo>
                    <a:pt x="338" y="908"/>
                  </a:lnTo>
                  <a:lnTo>
                    <a:pt x="305" y="911"/>
                  </a:lnTo>
                  <a:lnTo>
                    <a:pt x="272" y="913"/>
                  </a:lnTo>
                  <a:lnTo>
                    <a:pt x="236" y="914"/>
                  </a:lnTo>
                  <a:lnTo>
                    <a:pt x="236" y="914"/>
                  </a:lnTo>
                  <a:close/>
                  <a:moveTo>
                    <a:pt x="474" y="233"/>
                  </a:moveTo>
                  <a:lnTo>
                    <a:pt x="474" y="233"/>
                  </a:lnTo>
                  <a:lnTo>
                    <a:pt x="472" y="213"/>
                  </a:lnTo>
                  <a:lnTo>
                    <a:pt x="470" y="194"/>
                  </a:lnTo>
                  <a:lnTo>
                    <a:pt x="464" y="177"/>
                  </a:lnTo>
                  <a:lnTo>
                    <a:pt x="456" y="162"/>
                  </a:lnTo>
                  <a:lnTo>
                    <a:pt x="447" y="149"/>
                  </a:lnTo>
                  <a:lnTo>
                    <a:pt x="436" y="138"/>
                  </a:lnTo>
                  <a:lnTo>
                    <a:pt x="422" y="128"/>
                  </a:lnTo>
                  <a:lnTo>
                    <a:pt x="407" y="120"/>
                  </a:lnTo>
                  <a:lnTo>
                    <a:pt x="391" y="113"/>
                  </a:lnTo>
                  <a:lnTo>
                    <a:pt x="373" y="107"/>
                  </a:lnTo>
                  <a:lnTo>
                    <a:pt x="352" y="102"/>
                  </a:lnTo>
                  <a:lnTo>
                    <a:pt x="330" y="99"/>
                  </a:lnTo>
                  <a:lnTo>
                    <a:pt x="307" y="97"/>
                  </a:lnTo>
                  <a:lnTo>
                    <a:pt x="283" y="94"/>
                  </a:lnTo>
                  <a:lnTo>
                    <a:pt x="257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167" y="94"/>
                  </a:lnTo>
                  <a:lnTo>
                    <a:pt x="111" y="97"/>
                  </a:lnTo>
                  <a:lnTo>
                    <a:pt x="111" y="396"/>
                  </a:lnTo>
                  <a:lnTo>
                    <a:pt x="297" y="396"/>
                  </a:lnTo>
                  <a:lnTo>
                    <a:pt x="297" y="396"/>
                  </a:lnTo>
                  <a:lnTo>
                    <a:pt x="322" y="395"/>
                  </a:lnTo>
                  <a:lnTo>
                    <a:pt x="344" y="393"/>
                  </a:lnTo>
                  <a:lnTo>
                    <a:pt x="365" y="389"/>
                  </a:lnTo>
                  <a:lnTo>
                    <a:pt x="383" y="385"/>
                  </a:lnTo>
                  <a:lnTo>
                    <a:pt x="400" y="378"/>
                  </a:lnTo>
                  <a:lnTo>
                    <a:pt x="414" y="371"/>
                  </a:lnTo>
                  <a:lnTo>
                    <a:pt x="427" y="363"/>
                  </a:lnTo>
                  <a:lnTo>
                    <a:pt x="438" y="352"/>
                  </a:lnTo>
                  <a:lnTo>
                    <a:pt x="447" y="342"/>
                  </a:lnTo>
                  <a:lnTo>
                    <a:pt x="455" y="332"/>
                  </a:lnTo>
                  <a:lnTo>
                    <a:pt x="461" y="319"/>
                  </a:lnTo>
                  <a:lnTo>
                    <a:pt x="466" y="307"/>
                  </a:lnTo>
                  <a:lnTo>
                    <a:pt x="470" y="294"/>
                  </a:lnTo>
                  <a:lnTo>
                    <a:pt x="472" y="280"/>
                  </a:lnTo>
                  <a:lnTo>
                    <a:pt x="474" y="266"/>
                  </a:lnTo>
                  <a:lnTo>
                    <a:pt x="474" y="253"/>
                  </a:lnTo>
                  <a:lnTo>
                    <a:pt x="474" y="233"/>
                  </a:lnTo>
                  <a:close/>
                  <a:moveTo>
                    <a:pt x="479" y="638"/>
                  </a:moveTo>
                  <a:lnTo>
                    <a:pt x="479" y="638"/>
                  </a:lnTo>
                  <a:lnTo>
                    <a:pt x="478" y="623"/>
                  </a:lnTo>
                  <a:lnTo>
                    <a:pt x="477" y="608"/>
                  </a:lnTo>
                  <a:lnTo>
                    <a:pt x="475" y="594"/>
                  </a:lnTo>
                  <a:lnTo>
                    <a:pt x="470" y="580"/>
                  </a:lnTo>
                  <a:lnTo>
                    <a:pt x="466" y="567"/>
                  </a:lnTo>
                  <a:lnTo>
                    <a:pt x="459" y="554"/>
                  </a:lnTo>
                  <a:lnTo>
                    <a:pt x="451" y="542"/>
                  </a:lnTo>
                  <a:lnTo>
                    <a:pt x="441" y="531"/>
                  </a:lnTo>
                  <a:lnTo>
                    <a:pt x="430" y="521"/>
                  </a:lnTo>
                  <a:lnTo>
                    <a:pt x="417" y="512"/>
                  </a:lnTo>
                  <a:lnTo>
                    <a:pt x="402" y="504"/>
                  </a:lnTo>
                  <a:lnTo>
                    <a:pt x="385" y="497"/>
                  </a:lnTo>
                  <a:lnTo>
                    <a:pt x="367" y="491"/>
                  </a:lnTo>
                  <a:lnTo>
                    <a:pt x="345" y="488"/>
                  </a:lnTo>
                  <a:lnTo>
                    <a:pt x="322" y="486"/>
                  </a:lnTo>
                  <a:lnTo>
                    <a:pt x="297" y="484"/>
                  </a:lnTo>
                  <a:lnTo>
                    <a:pt x="111" y="484"/>
                  </a:lnTo>
                  <a:lnTo>
                    <a:pt x="111" y="816"/>
                  </a:lnTo>
                  <a:lnTo>
                    <a:pt x="111" y="816"/>
                  </a:lnTo>
                  <a:lnTo>
                    <a:pt x="173" y="819"/>
                  </a:lnTo>
                  <a:lnTo>
                    <a:pt x="204" y="820"/>
                  </a:lnTo>
                  <a:lnTo>
                    <a:pt x="236" y="822"/>
                  </a:lnTo>
                  <a:lnTo>
                    <a:pt x="236" y="822"/>
                  </a:lnTo>
                  <a:lnTo>
                    <a:pt x="264" y="820"/>
                  </a:lnTo>
                  <a:lnTo>
                    <a:pt x="290" y="819"/>
                  </a:lnTo>
                  <a:lnTo>
                    <a:pt x="314" y="817"/>
                  </a:lnTo>
                  <a:lnTo>
                    <a:pt x="337" y="814"/>
                  </a:lnTo>
                  <a:lnTo>
                    <a:pt x="359" y="810"/>
                  </a:lnTo>
                  <a:lnTo>
                    <a:pt x="378" y="804"/>
                  </a:lnTo>
                  <a:lnTo>
                    <a:pt x="397" y="797"/>
                  </a:lnTo>
                  <a:lnTo>
                    <a:pt x="414" y="788"/>
                  </a:lnTo>
                  <a:lnTo>
                    <a:pt x="429" y="779"/>
                  </a:lnTo>
                  <a:lnTo>
                    <a:pt x="441" y="768"/>
                  </a:lnTo>
                  <a:lnTo>
                    <a:pt x="453" y="754"/>
                  </a:lnTo>
                  <a:lnTo>
                    <a:pt x="462" y="739"/>
                  </a:lnTo>
                  <a:lnTo>
                    <a:pt x="469" y="722"/>
                  </a:lnTo>
                  <a:lnTo>
                    <a:pt x="475" y="702"/>
                  </a:lnTo>
                  <a:lnTo>
                    <a:pt x="478" y="682"/>
                  </a:lnTo>
                  <a:lnTo>
                    <a:pt x="479" y="659"/>
                  </a:lnTo>
                  <a:lnTo>
                    <a:pt x="479" y="6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3" name="Freeform 174"/>
            <p:cNvSpPr>
              <a:spLocks/>
            </p:cNvSpPr>
            <p:nvPr/>
          </p:nvSpPr>
          <p:spPr bwMode="auto">
            <a:xfrm>
              <a:off x="4889220" y="4231684"/>
              <a:ext cx="100934" cy="132995"/>
            </a:xfrm>
            <a:custGeom>
              <a:avLst/>
              <a:gdLst>
                <a:gd name="T0" fmla="*/ 424 w 508"/>
                <a:gd name="T1" fmla="*/ 664 h 673"/>
                <a:gd name="T2" fmla="*/ 420 w 508"/>
                <a:gd name="T3" fmla="*/ 664 h 673"/>
                <a:gd name="T4" fmla="*/ 411 w 508"/>
                <a:gd name="T5" fmla="*/ 661 h 673"/>
                <a:gd name="T6" fmla="*/ 405 w 508"/>
                <a:gd name="T7" fmla="*/ 654 h 673"/>
                <a:gd name="T8" fmla="*/ 401 w 508"/>
                <a:gd name="T9" fmla="*/ 646 h 673"/>
                <a:gd name="T10" fmla="*/ 401 w 508"/>
                <a:gd name="T11" fmla="*/ 617 h 673"/>
                <a:gd name="T12" fmla="*/ 377 w 508"/>
                <a:gd name="T13" fmla="*/ 631 h 673"/>
                <a:gd name="T14" fmla="*/ 330 w 508"/>
                <a:gd name="T15" fmla="*/ 652 h 673"/>
                <a:gd name="T16" fmla="*/ 284 w 508"/>
                <a:gd name="T17" fmla="*/ 665 h 673"/>
                <a:gd name="T18" fmla="*/ 235 w 508"/>
                <a:gd name="T19" fmla="*/ 672 h 673"/>
                <a:gd name="T20" fmla="*/ 210 w 508"/>
                <a:gd name="T21" fmla="*/ 673 h 673"/>
                <a:gd name="T22" fmla="*/ 159 w 508"/>
                <a:gd name="T23" fmla="*/ 669 h 673"/>
                <a:gd name="T24" fmla="*/ 116 w 508"/>
                <a:gd name="T25" fmla="*/ 656 h 673"/>
                <a:gd name="T26" fmla="*/ 79 w 508"/>
                <a:gd name="T27" fmla="*/ 636 h 673"/>
                <a:gd name="T28" fmla="*/ 50 w 508"/>
                <a:gd name="T29" fmla="*/ 608 h 673"/>
                <a:gd name="T30" fmla="*/ 27 w 508"/>
                <a:gd name="T31" fmla="*/ 573 h 673"/>
                <a:gd name="T32" fmla="*/ 11 w 508"/>
                <a:gd name="T33" fmla="*/ 529 h 673"/>
                <a:gd name="T34" fmla="*/ 2 w 508"/>
                <a:gd name="T35" fmla="*/ 479 h 673"/>
                <a:gd name="T36" fmla="*/ 0 w 508"/>
                <a:gd name="T37" fmla="*/ 422 h 673"/>
                <a:gd name="T38" fmla="*/ 0 w 508"/>
                <a:gd name="T39" fmla="*/ 25 h 673"/>
                <a:gd name="T40" fmla="*/ 1 w 508"/>
                <a:gd name="T41" fmla="*/ 15 h 673"/>
                <a:gd name="T42" fmla="*/ 7 w 508"/>
                <a:gd name="T43" fmla="*/ 8 h 673"/>
                <a:gd name="T44" fmla="*/ 13 w 508"/>
                <a:gd name="T45" fmla="*/ 2 h 673"/>
                <a:gd name="T46" fmla="*/ 24 w 508"/>
                <a:gd name="T47" fmla="*/ 0 h 673"/>
                <a:gd name="T48" fmla="*/ 81 w 508"/>
                <a:gd name="T49" fmla="*/ 0 h 673"/>
                <a:gd name="T50" fmla="*/ 90 w 508"/>
                <a:gd name="T51" fmla="*/ 2 h 673"/>
                <a:gd name="T52" fmla="*/ 98 w 508"/>
                <a:gd name="T53" fmla="*/ 8 h 673"/>
                <a:gd name="T54" fmla="*/ 104 w 508"/>
                <a:gd name="T55" fmla="*/ 15 h 673"/>
                <a:gd name="T56" fmla="*/ 105 w 508"/>
                <a:gd name="T57" fmla="*/ 25 h 673"/>
                <a:gd name="T58" fmla="*/ 105 w 508"/>
                <a:gd name="T59" fmla="*/ 422 h 673"/>
                <a:gd name="T60" fmla="*/ 108 w 508"/>
                <a:gd name="T61" fmla="*/ 464 h 673"/>
                <a:gd name="T62" fmla="*/ 113 w 508"/>
                <a:gd name="T63" fmla="*/ 498 h 673"/>
                <a:gd name="T64" fmla="*/ 124 w 508"/>
                <a:gd name="T65" fmla="*/ 526 h 673"/>
                <a:gd name="T66" fmla="*/ 137 w 508"/>
                <a:gd name="T67" fmla="*/ 547 h 673"/>
                <a:gd name="T68" fmla="*/ 156 w 508"/>
                <a:gd name="T69" fmla="*/ 563 h 673"/>
                <a:gd name="T70" fmla="*/ 179 w 508"/>
                <a:gd name="T71" fmla="*/ 574 h 673"/>
                <a:gd name="T72" fmla="*/ 206 w 508"/>
                <a:gd name="T73" fmla="*/ 579 h 673"/>
                <a:gd name="T74" fmla="*/ 238 w 508"/>
                <a:gd name="T75" fmla="*/ 582 h 673"/>
                <a:gd name="T76" fmla="*/ 258 w 508"/>
                <a:gd name="T77" fmla="*/ 581 h 673"/>
                <a:gd name="T78" fmla="*/ 298 w 508"/>
                <a:gd name="T79" fmla="*/ 574 h 673"/>
                <a:gd name="T80" fmla="*/ 338 w 508"/>
                <a:gd name="T81" fmla="*/ 561 h 673"/>
                <a:gd name="T82" fmla="*/ 381 w 508"/>
                <a:gd name="T83" fmla="*/ 544 h 673"/>
                <a:gd name="T84" fmla="*/ 401 w 508"/>
                <a:gd name="T85" fmla="*/ 25 h 673"/>
                <a:gd name="T86" fmla="*/ 401 w 508"/>
                <a:gd name="T87" fmla="*/ 21 h 673"/>
                <a:gd name="T88" fmla="*/ 406 w 508"/>
                <a:gd name="T89" fmla="*/ 12 h 673"/>
                <a:gd name="T90" fmla="*/ 411 w 508"/>
                <a:gd name="T91" fmla="*/ 5 h 673"/>
                <a:gd name="T92" fmla="*/ 421 w 508"/>
                <a:gd name="T93" fmla="*/ 1 h 673"/>
                <a:gd name="T94" fmla="*/ 485 w 508"/>
                <a:gd name="T95" fmla="*/ 0 h 673"/>
                <a:gd name="T96" fmla="*/ 489 w 508"/>
                <a:gd name="T97" fmla="*/ 1 h 673"/>
                <a:gd name="T98" fmla="*/ 497 w 508"/>
                <a:gd name="T99" fmla="*/ 5 h 673"/>
                <a:gd name="T100" fmla="*/ 503 w 508"/>
                <a:gd name="T101" fmla="*/ 12 h 673"/>
                <a:gd name="T102" fmla="*/ 507 w 508"/>
                <a:gd name="T103" fmla="*/ 20 h 673"/>
                <a:gd name="T104" fmla="*/ 508 w 508"/>
                <a:gd name="T105" fmla="*/ 640 h 673"/>
                <a:gd name="T106" fmla="*/ 507 w 508"/>
                <a:gd name="T107" fmla="*/ 646 h 673"/>
                <a:gd name="T108" fmla="*/ 503 w 508"/>
                <a:gd name="T109" fmla="*/ 654 h 673"/>
                <a:gd name="T110" fmla="*/ 497 w 508"/>
                <a:gd name="T111" fmla="*/ 661 h 673"/>
                <a:gd name="T112" fmla="*/ 489 w 508"/>
                <a:gd name="T113" fmla="*/ 664 h 673"/>
                <a:gd name="T114" fmla="*/ 485 w 508"/>
                <a:gd name="T115" fmla="*/ 66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5" y="664"/>
                  </a:moveTo>
                  <a:lnTo>
                    <a:pt x="424" y="664"/>
                  </a:lnTo>
                  <a:lnTo>
                    <a:pt x="424" y="664"/>
                  </a:lnTo>
                  <a:lnTo>
                    <a:pt x="420" y="664"/>
                  </a:lnTo>
                  <a:lnTo>
                    <a:pt x="415" y="663"/>
                  </a:lnTo>
                  <a:lnTo>
                    <a:pt x="411" y="661"/>
                  </a:lnTo>
                  <a:lnTo>
                    <a:pt x="408" y="657"/>
                  </a:lnTo>
                  <a:lnTo>
                    <a:pt x="405" y="654"/>
                  </a:lnTo>
                  <a:lnTo>
                    <a:pt x="403" y="649"/>
                  </a:lnTo>
                  <a:lnTo>
                    <a:pt x="401" y="646"/>
                  </a:lnTo>
                  <a:lnTo>
                    <a:pt x="401" y="640"/>
                  </a:lnTo>
                  <a:lnTo>
                    <a:pt x="401" y="617"/>
                  </a:lnTo>
                  <a:lnTo>
                    <a:pt x="401" y="617"/>
                  </a:lnTo>
                  <a:lnTo>
                    <a:pt x="377" y="631"/>
                  </a:lnTo>
                  <a:lnTo>
                    <a:pt x="353" y="643"/>
                  </a:lnTo>
                  <a:lnTo>
                    <a:pt x="330" y="652"/>
                  </a:lnTo>
                  <a:lnTo>
                    <a:pt x="307" y="660"/>
                  </a:lnTo>
                  <a:lnTo>
                    <a:pt x="284" y="665"/>
                  </a:lnTo>
                  <a:lnTo>
                    <a:pt x="260" y="670"/>
                  </a:lnTo>
                  <a:lnTo>
                    <a:pt x="235" y="672"/>
                  </a:lnTo>
                  <a:lnTo>
                    <a:pt x="210" y="673"/>
                  </a:lnTo>
                  <a:lnTo>
                    <a:pt x="210" y="673"/>
                  </a:lnTo>
                  <a:lnTo>
                    <a:pt x="183" y="672"/>
                  </a:lnTo>
                  <a:lnTo>
                    <a:pt x="159" y="669"/>
                  </a:lnTo>
                  <a:lnTo>
                    <a:pt x="136" y="663"/>
                  </a:lnTo>
                  <a:lnTo>
                    <a:pt x="116" y="656"/>
                  </a:lnTo>
                  <a:lnTo>
                    <a:pt x="96" y="647"/>
                  </a:lnTo>
                  <a:lnTo>
                    <a:pt x="79" y="636"/>
                  </a:lnTo>
                  <a:lnTo>
                    <a:pt x="64" y="623"/>
                  </a:lnTo>
                  <a:lnTo>
                    <a:pt x="50" y="608"/>
                  </a:lnTo>
                  <a:lnTo>
                    <a:pt x="38" y="591"/>
                  </a:lnTo>
                  <a:lnTo>
                    <a:pt x="27" y="573"/>
                  </a:lnTo>
                  <a:lnTo>
                    <a:pt x="19" y="552"/>
                  </a:lnTo>
                  <a:lnTo>
                    <a:pt x="11" y="529"/>
                  </a:lnTo>
                  <a:lnTo>
                    <a:pt x="7" y="505"/>
                  </a:lnTo>
                  <a:lnTo>
                    <a:pt x="2" y="479"/>
                  </a:lnTo>
                  <a:lnTo>
                    <a:pt x="0" y="451"/>
                  </a:lnTo>
                  <a:lnTo>
                    <a:pt x="0" y="4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8" y="8"/>
                  </a:lnTo>
                  <a:lnTo>
                    <a:pt x="102" y="12"/>
                  </a:lnTo>
                  <a:lnTo>
                    <a:pt x="104" y="15"/>
                  </a:lnTo>
                  <a:lnTo>
                    <a:pt x="105" y="20"/>
                  </a:lnTo>
                  <a:lnTo>
                    <a:pt x="105" y="25"/>
                  </a:lnTo>
                  <a:lnTo>
                    <a:pt x="105" y="422"/>
                  </a:lnTo>
                  <a:lnTo>
                    <a:pt x="105" y="422"/>
                  </a:lnTo>
                  <a:lnTo>
                    <a:pt x="106" y="444"/>
                  </a:lnTo>
                  <a:lnTo>
                    <a:pt x="108" y="464"/>
                  </a:lnTo>
                  <a:lnTo>
                    <a:pt x="110" y="482"/>
                  </a:lnTo>
                  <a:lnTo>
                    <a:pt x="113" y="498"/>
                  </a:lnTo>
                  <a:lnTo>
                    <a:pt x="118" y="513"/>
                  </a:lnTo>
                  <a:lnTo>
                    <a:pt x="124" y="526"/>
                  </a:lnTo>
                  <a:lnTo>
                    <a:pt x="129" y="537"/>
                  </a:lnTo>
                  <a:lnTo>
                    <a:pt x="137" y="547"/>
                  </a:lnTo>
                  <a:lnTo>
                    <a:pt x="147" y="556"/>
                  </a:lnTo>
                  <a:lnTo>
                    <a:pt x="156" y="563"/>
                  </a:lnTo>
                  <a:lnTo>
                    <a:pt x="167" y="569"/>
                  </a:lnTo>
                  <a:lnTo>
                    <a:pt x="179" y="574"/>
                  </a:lnTo>
                  <a:lnTo>
                    <a:pt x="192" y="577"/>
                  </a:lnTo>
                  <a:lnTo>
                    <a:pt x="206" y="579"/>
                  </a:lnTo>
                  <a:lnTo>
                    <a:pt x="221" y="581"/>
                  </a:lnTo>
                  <a:lnTo>
                    <a:pt x="238" y="582"/>
                  </a:lnTo>
                  <a:lnTo>
                    <a:pt x="238" y="582"/>
                  </a:lnTo>
                  <a:lnTo>
                    <a:pt x="258" y="581"/>
                  </a:lnTo>
                  <a:lnTo>
                    <a:pt x="277" y="578"/>
                  </a:lnTo>
                  <a:lnTo>
                    <a:pt x="298" y="574"/>
                  </a:lnTo>
                  <a:lnTo>
                    <a:pt x="317" y="568"/>
                  </a:lnTo>
                  <a:lnTo>
                    <a:pt x="338" y="561"/>
                  </a:lnTo>
                  <a:lnTo>
                    <a:pt x="360" y="553"/>
                  </a:lnTo>
                  <a:lnTo>
                    <a:pt x="381" y="544"/>
                  </a:lnTo>
                  <a:lnTo>
                    <a:pt x="401" y="535"/>
                  </a:lnTo>
                  <a:lnTo>
                    <a:pt x="401" y="25"/>
                  </a:lnTo>
                  <a:lnTo>
                    <a:pt x="401" y="25"/>
                  </a:lnTo>
                  <a:lnTo>
                    <a:pt x="401" y="21"/>
                  </a:lnTo>
                  <a:lnTo>
                    <a:pt x="403" y="16"/>
                  </a:lnTo>
                  <a:lnTo>
                    <a:pt x="406" y="12"/>
                  </a:lnTo>
                  <a:lnTo>
                    <a:pt x="408" y="8"/>
                  </a:lnTo>
                  <a:lnTo>
                    <a:pt x="411" y="5"/>
                  </a:lnTo>
                  <a:lnTo>
                    <a:pt x="416" y="2"/>
                  </a:lnTo>
                  <a:lnTo>
                    <a:pt x="421" y="1"/>
                  </a:lnTo>
                  <a:lnTo>
                    <a:pt x="42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5"/>
                  </a:lnTo>
                  <a:lnTo>
                    <a:pt x="501" y="8"/>
                  </a:lnTo>
                  <a:lnTo>
                    <a:pt x="503" y="12"/>
                  </a:lnTo>
                  <a:lnTo>
                    <a:pt x="506" y="15"/>
                  </a:lnTo>
                  <a:lnTo>
                    <a:pt x="507" y="20"/>
                  </a:lnTo>
                  <a:lnTo>
                    <a:pt x="508" y="25"/>
                  </a:lnTo>
                  <a:lnTo>
                    <a:pt x="508" y="640"/>
                  </a:lnTo>
                  <a:lnTo>
                    <a:pt x="508" y="640"/>
                  </a:lnTo>
                  <a:lnTo>
                    <a:pt x="507" y="646"/>
                  </a:lnTo>
                  <a:lnTo>
                    <a:pt x="506" y="649"/>
                  </a:lnTo>
                  <a:lnTo>
                    <a:pt x="503" y="654"/>
                  </a:lnTo>
                  <a:lnTo>
                    <a:pt x="501" y="657"/>
                  </a:lnTo>
                  <a:lnTo>
                    <a:pt x="497" y="661"/>
                  </a:lnTo>
                  <a:lnTo>
                    <a:pt x="494" y="663"/>
                  </a:lnTo>
                  <a:lnTo>
                    <a:pt x="489" y="664"/>
                  </a:lnTo>
                  <a:lnTo>
                    <a:pt x="485" y="664"/>
                  </a:lnTo>
                  <a:lnTo>
                    <a:pt x="485" y="66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4" name="Freeform 175"/>
            <p:cNvSpPr>
              <a:spLocks/>
            </p:cNvSpPr>
            <p:nvPr/>
          </p:nvSpPr>
          <p:spPr bwMode="auto">
            <a:xfrm>
              <a:off x="5018059" y="4229903"/>
              <a:ext cx="87278" cy="134776"/>
            </a:xfrm>
            <a:custGeom>
              <a:avLst/>
              <a:gdLst>
                <a:gd name="T0" fmla="*/ 176 w 442"/>
                <a:gd name="T1" fmla="*/ 680 h 681"/>
                <a:gd name="T2" fmla="*/ 73 w 442"/>
                <a:gd name="T3" fmla="*/ 672 h 681"/>
                <a:gd name="T4" fmla="*/ 25 w 442"/>
                <a:gd name="T5" fmla="*/ 663 h 681"/>
                <a:gd name="T6" fmla="*/ 7 w 442"/>
                <a:gd name="T7" fmla="*/ 655 h 681"/>
                <a:gd name="T8" fmla="*/ 0 w 442"/>
                <a:gd name="T9" fmla="*/ 644 h 681"/>
                <a:gd name="T10" fmla="*/ 0 w 442"/>
                <a:gd name="T11" fmla="*/ 597 h 681"/>
                <a:gd name="T12" fmla="*/ 3 w 442"/>
                <a:gd name="T13" fmla="*/ 586 h 681"/>
                <a:gd name="T14" fmla="*/ 13 w 442"/>
                <a:gd name="T15" fmla="*/ 579 h 681"/>
                <a:gd name="T16" fmla="*/ 26 w 442"/>
                <a:gd name="T17" fmla="*/ 578 h 681"/>
                <a:gd name="T18" fmla="*/ 126 w 442"/>
                <a:gd name="T19" fmla="*/ 587 h 681"/>
                <a:gd name="T20" fmla="*/ 216 w 442"/>
                <a:gd name="T21" fmla="*/ 592 h 681"/>
                <a:gd name="T22" fmla="*/ 267 w 442"/>
                <a:gd name="T23" fmla="*/ 587 h 681"/>
                <a:gd name="T24" fmla="*/ 297 w 442"/>
                <a:gd name="T25" fmla="*/ 578 h 681"/>
                <a:gd name="T26" fmla="*/ 318 w 442"/>
                <a:gd name="T27" fmla="*/ 562 h 681"/>
                <a:gd name="T28" fmla="*/ 332 w 442"/>
                <a:gd name="T29" fmla="*/ 538 h 681"/>
                <a:gd name="T30" fmla="*/ 335 w 442"/>
                <a:gd name="T31" fmla="*/ 506 h 681"/>
                <a:gd name="T32" fmla="*/ 330 w 442"/>
                <a:gd name="T33" fmla="*/ 481 h 681"/>
                <a:gd name="T34" fmla="*/ 304 w 442"/>
                <a:gd name="T35" fmla="*/ 446 h 681"/>
                <a:gd name="T36" fmla="*/ 244 w 442"/>
                <a:gd name="T37" fmla="*/ 406 h 681"/>
                <a:gd name="T38" fmla="*/ 96 w 442"/>
                <a:gd name="T39" fmla="*/ 317 h 681"/>
                <a:gd name="T40" fmla="*/ 52 w 442"/>
                <a:gd name="T41" fmla="*/ 280 h 681"/>
                <a:gd name="T42" fmla="*/ 26 w 442"/>
                <a:gd name="T43" fmla="*/ 249 h 681"/>
                <a:gd name="T44" fmla="*/ 9 w 442"/>
                <a:gd name="T45" fmla="*/ 214 h 681"/>
                <a:gd name="T46" fmla="*/ 0 w 442"/>
                <a:gd name="T47" fmla="*/ 175 h 681"/>
                <a:gd name="T48" fmla="*/ 1 w 442"/>
                <a:gd name="T49" fmla="*/ 138 h 681"/>
                <a:gd name="T50" fmla="*/ 16 w 442"/>
                <a:gd name="T51" fmla="*/ 83 h 681"/>
                <a:gd name="T52" fmla="*/ 48 w 442"/>
                <a:gd name="T53" fmla="*/ 44 h 681"/>
                <a:gd name="T54" fmla="*/ 94 w 442"/>
                <a:gd name="T55" fmla="*/ 19 h 681"/>
                <a:gd name="T56" fmla="*/ 151 w 442"/>
                <a:gd name="T57" fmla="*/ 5 h 681"/>
                <a:gd name="T58" fmla="*/ 218 w 442"/>
                <a:gd name="T59" fmla="*/ 0 h 681"/>
                <a:gd name="T60" fmla="*/ 317 w 442"/>
                <a:gd name="T61" fmla="*/ 5 h 681"/>
                <a:gd name="T62" fmla="*/ 406 w 442"/>
                <a:gd name="T63" fmla="*/ 16 h 681"/>
                <a:gd name="T64" fmla="*/ 421 w 442"/>
                <a:gd name="T65" fmla="*/ 21 h 681"/>
                <a:gd name="T66" fmla="*/ 428 w 442"/>
                <a:gd name="T67" fmla="*/ 31 h 681"/>
                <a:gd name="T68" fmla="*/ 429 w 442"/>
                <a:gd name="T69" fmla="*/ 80 h 681"/>
                <a:gd name="T70" fmla="*/ 428 w 442"/>
                <a:gd name="T71" fmla="*/ 90 h 681"/>
                <a:gd name="T72" fmla="*/ 421 w 442"/>
                <a:gd name="T73" fmla="*/ 98 h 681"/>
                <a:gd name="T74" fmla="*/ 410 w 442"/>
                <a:gd name="T75" fmla="*/ 100 h 681"/>
                <a:gd name="T76" fmla="*/ 321 w 442"/>
                <a:gd name="T77" fmla="*/ 94 h 681"/>
                <a:gd name="T78" fmla="*/ 218 w 442"/>
                <a:gd name="T79" fmla="*/ 91 h 681"/>
                <a:gd name="T80" fmla="*/ 153 w 442"/>
                <a:gd name="T81" fmla="*/ 97 h 681"/>
                <a:gd name="T82" fmla="*/ 130 w 442"/>
                <a:gd name="T83" fmla="*/ 107 h 681"/>
                <a:gd name="T84" fmla="*/ 114 w 442"/>
                <a:gd name="T85" fmla="*/ 124 h 681"/>
                <a:gd name="T86" fmla="*/ 107 w 442"/>
                <a:gd name="T87" fmla="*/ 150 h 681"/>
                <a:gd name="T88" fmla="*/ 107 w 442"/>
                <a:gd name="T89" fmla="*/ 173 h 681"/>
                <a:gd name="T90" fmla="*/ 126 w 442"/>
                <a:gd name="T91" fmla="*/ 208 h 681"/>
                <a:gd name="T92" fmla="*/ 170 w 442"/>
                <a:gd name="T93" fmla="*/ 241 h 681"/>
                <a:gd name="T94" fmla="*/ 309 w 442"/>
                <a:gd name="T95" fmla="*/ 324 h 681"/>
                <a:gd name="T96" fmla="*/ 358 w 442"/>
                <a:gd name="T97" fmla="*/ 357 h 681"/>
                <a:gd name="T98" fmla="*/ 395 w 442"/>
                <a:gd name="T99" fmla="*/ 389 h 681"/>
                <a:gd name="T100" fmla="*/ 420 w 442"/>
                <a:gd name="T101" fmla="*/ 421 h 681"/>
                <a:gd name="T102" fmla="*/ 435 w 442"/>
                <a:gd name="T103" fmla="*/ 456 h 681"/>
                <a:gd name="T104" fmla="*/ 442 w 442"/>
                <a:gd name="T105" fmla="*/ 493 h 681"/>
                <a:gd name="T106" fmla="*/ 441 w 442"/>
                <a:gd name="T107" fmla="*/ 529 h 681"/>
                <a:gd name="T108" fmla="*/ 426 w 442"/>
                <a:gd name="T109" fmla="*/ 585 h 681"/>
                <a:gd name="T110" fmla="*/ 393 w 442"/>
                <a:gd name="T111" fmla="*/ 629 h 681"/>
                <a:gd name="T112" fmla="*/ 346 w 442"/>
                <a:gd name="T113" fmla="*/ 659 h 681"/>
                <a:gd name="T114" fmla="*/ 287 w 442"/>
                <a:gd name="T115" fmla="*/ 676 h 681"/>
                <a:gd name="T116" fmla="*/ 216 w 442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2" h="681">
                  <a:moveTo>
                    <a:pt x="216" y="681"/>
                  </a:moveTo>
                  <a:lnTo>
                    <a:pt x="216" y="681"/>
                  </a:lnTo>
                  <a:lnTo>
                    <a:pt x="176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3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5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6" y="592"/>
                  </a:lnTo>
                  <a:lnTo>
                    <a:pt x="216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8" y="562"/>
                  </a:lnTo>
                  <a:lnTo>
                    <a:pt x="324" y="555"/>
                  </a:lnTo>
                  <a:lnTo>
                    <a:pt x="328" y="547"/>
                  </a:lnTo>
                  <a:lnTo>
                    <a:pt x="332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5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2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6" y="249"/>
                  </a:lnTo>
                  <a:lnTo>
                    <a:pt x="20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5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5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7" y="5"/>
                  </a:lnTo>
                  <a:lnTo>
                    <a:pt x="363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7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7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8" y="99"/>
                  </a:lnTo>
                  <a:lnTo>
                    <a:pt x="410" y="100"/>
                  </a:lnTo>
                  <a:lnTo>
                    <a:pt x="410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5" y="100"/>
                  </a:lnTo>
                  <a:lnTo>
                    <a:pt x="137" y="102"/>
                  </a:lnTo>
                  <a:lnTo>
                    <a:pt x="130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7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7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6" y="208"/>
                  </a:lnTo>
                  <a:lnTo>
                    <a:pt x="139" y="219"/>
                  </a:lnTo>
                  <a:lnTo>
                    <a:pt x="153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9" y="324"/>
                  </a:lnTo>
                  <a:lnTo>
                    <a:pt x="309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2" y="367"/>
                  </a:lnTo>
                  <a:lnTo>
                    <a:pt x="384" y="378"/>
                  </a:lnTo>
                  <a:lnTo>
                    <a:pt x="395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6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1" y="481"/>
                  </a:lnTo>
                  <a:lnTo>
                    <a:pt x="442" y="493"/>
                  </a:lnTo>
                  <a:lnTo>
                    <a:pt x="442" y="506"/>
                  </a:lnTo>
                  <a:lnTo>
                    <a:pt x="442" y="506"/>
                  </a:lnTo>
                  <a:lnTo>
                    <a:pt x="441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80" y="640"/>
                  </a:lnTo>
                  <a:lnTo>
                    <a:pt x="364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9" y="671"/>
                  </a:lnTo>
                  <a:lnTo>
                    <a:pt x="287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6" y="681"/>
                  </a:lnTo>
                  <a:lnTo>
                    <a:pt x="216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5" name="Freeform 176"/>
            <p:cNvSpPr>
              <a:spLocks noEditPoints="1"/>
            </p:cNvSpPr>
            <p:nvPr/>
          </p:nvSpPr>
          <p:spPr bwMode="auto">
            <a:xfrm>
              <a:off x="5135618" y="4182405"/>
              <a:ext cx="21968" cy="180494"/>
            </a:xfrm>
            <a:custGeom>
              <a:avLst/>
              <a:gdLst>
                <a:gd name="T0" fmla="*/ 26 w 110"/>
                <a:gd name="T1" fmla="*/ 145 h 914"/>
                <a:gd name="T2" fmla="*/ 20 w 110"/>
                <a:gd name="T3" fmla="*/ 144 h 914"/>
                <a:gd name="T4" fmla="*/ 12 w 110"/>
                <a:gd name="T5" fmla="*/ 140 h 914"/>
                <a:gd name="T6" fmla="*/ 5 w 110"/>
                <a:gd name="T7" fmla="*/ 134 h 914"/>
                <a:gd name="T8" fmla="*/ 2 w 110"/>
                <a:gd name="T9" fmla="*/ 125 h 914"/>
                <a:gd name="T10" fmla="*/ 0 w 110"/>
                <a:gd name="T11" fmla="*/ 24 h 914"/>
                <a:gd name="T12" fmla="*/ 2 w 110"/>
                <a:gd name="T13" fmla="*/ 19 h 914"/>
                <a:gd name="T14" fmla="*/ 5 w 110"/>
                <a:gd name="T15" fmla="*/ 10 h 914"/>
                <a:gd name="T16" fmla="*/ 12 w 110"/>
                <a:gd name="T17" fmla="*/ 4 h 914"/>
                <a:gd name="T18" fmla="*/ 20 w 110"/>
                <a:gd name="T19" fmla="*/ 0 h 914"/>
                <a:gd name="T20" fmla="*/ 86 w 110"/>
                <a:gd name="T21" fmla="*/ 0 h 914"/>
                <a:gd name="T22" fmla="*/ 92 w 110"/>
                <a:gd name="T23" fmla="*/ 0 h 914"/>
                <a:gd name="T24" fmla="*/ 100 w 110"/>
                <a:gd name="T25" fmla="*/ 4 h 914"/>
                <a:gd name="T26" fmla="*/ 107 w 110"/>
                <a:gd name="T27" fmla="*/ 10 h 914"/>
                <a:gd name="T28" fmla="*/ 110 w 110"/>
                <a:gd name="T29" fmla="*/ 19 h 914"/>
                <a:gd name="T30" fmla="*/ 110 w 110"/>
                <a:gd name="T31" fmla="*/ 121 h 914"/>
                <a:gd name="T32" fmla="*/ 110 w 110"/>
                <a:gd name="T33" fmla="*/ 125 h 914"/>
                <a:gd name="T34" fmla="*/ 107 w 110"/>
                <a:gd name="T35" fmla="*/ 134 h 914"/>
                <a:gd name="T36" fmla="*/ 100 w 110"/>
                <a:gd name="T37" fmla="*/ 140 h 914"/>
                <a:gd name="T38" fmla="*/ 92 w 110"/>
                <a:gd name="T39" fmla="*/ 144 h 914"/>
                <a:gd name="T40" fmla="*/ 86 w 110"/>
                <a:gd name="T41" fmla="*/ 145 h 914"/>
                <a:gd name="T42" fmla="*/ 27 w 110"/>
                <a:gd name="T43" fmla="*/ 914 h 914"/>
                <a:gd name="T44" fmla="*/ 21 w 110"/>
                <a:gd name="T45" fmla="*/ 914 h 914"/>
                <a:gd name="T46" fmla="*/ 13 w 110"/>
                <a:gd name="T47" fmla="*/ 911 h 914"/>
                <a:gd name="T48" fmla="*/ 6 w 110"/>
                <a:gd name="T49" fmla="*/ 904 h 914"/>
                <a:gd name="T50" fmla="*/ 3 w 110"/>
                <a:gd name="T51" fmla="*/ 896 h 914"/>
                <a:gd name="T52" fmla="*/ 3 w 110"/>
                <a:gd name="T53" fmla="*/ 275 h 914"/>
                <a:gd name="T54" fmla="*/ 3 w 110"/>
                <a:gd name="T55" fmla="*/ 270 h 914"/>
                <a:gd name="T56" fmla="*/ 6 w 110"/>
                <a:gd name="T57" fmla="*/ 262 h 914"/>
                <a:gd name="T58" fmla="*/ 13 w 110"/>
                <a:gd name="T59" fmla="*/ 255 h 914"/>
                <a:gd name="T60" fmla="*/ 21 w 110"/>
                <a:gd name="T61" fmla="*/ 251 h 914"/>
                <a:gd name="T62" fmla="*/ 84 w 110"/>
                <a:gd name="T63" fmla="*/ 250 h 914"/>
                <a:gd name="T64" fmla="*/ 89 w 110"/>
                <a:gd name="T65" fmla="*/ 251 h 914"/>
                <a:gd name="T66" fmla="*/ 98 w 110"/>
                <a:gd name="T67" fmla="*/ 255 h 914"/>
                <a:gd name="T68" fmla="*/ 105 w 110"/>
                <a:gd name="T69" fmla="*/ 262 h 914"/>
                <a:gd name="T70" fmla="*/ 108 w 110"/>
                <a:gd name="T71" fmla="*/ 270 h 914"/>
                <a:gd name="T72" fmla="*/ 108 w 110"/>
                <a:gd name="T73" fmla="*/ 890 h 914"/>
                <a:gd name="T74" fmla="*/ 108 w 110"/>
                <a:gd name="T75" fmla="*/ 896 h 914"/>
                <a:gd name="T76" fmla="*/ 105 w 110"/>
                <a:gd name="T77" fmla="*/ 904 h 914"/>
                <a:gd name="T78" fmla="*/ 98 w 110"/>
                <a:gd name="T79" fmla="*/ 911 h 914"/>
                <a:gd name="T80" fmla="*/ 89 w 110"/>
                <a:gd name="T81" fmla="*/ 914 h 914"/>
                <a:gd name="T82" fmla="*/ 84 w 110"/>
                <a:gd name="T8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4">
                  <a:moveTo>
                    <a:pt x="8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0" y="144"/>
                  </a:lnTo>
                  <a:lnTo>
                    <a:pt x="15" y="142"/>
                  </a:lnTo>
                  <a:lnTo>
                    <a:pt x="12" y="140"/>
                  </a:lnTo>
                  <a:lnTo>
                    <a:pt x="8" y="138"/>
                  </a:lnTo>
                  <a:lnTo>
                    <a:pt x="5" y="134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4" y="7"/>
                  </a:lnTo>
                  <a:lnTo>
                    <a:pt x="107" y="10"/>
                  </a:lnTo>
                  <a:lnTo>
                    <a:pt x="109" y="14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5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4" y="138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4"/>
                  </a:moveTo>
                  <a:lnTo>
                    <a:pt x="27" y="914"/>
                  </a:lnTo>
                  <a:lnTo>
                    <a:pt x="27" y="914"/>
                  </a:lnTo>
                  <a:lnTo>
                    <a:pt x="21" y="914"/>
                  </a:lnTo>
                  <a:lnTo>
                    <a:pt x="16" y="913"/>
                  </a:lnTo>
                  <a:lnTo>
                    <a:pt x="13" y="911"/>
                  </a:lnTo>
                  <a:lnTo>
                    <a:pt x="10" y="907"/>
                  </a:lnTo>
                  <a:lnTo>
                    <a:pt x="6" y="904"/>
                  </a:lnTo>
                  <a:lnTo>
                    <a:pt x="4" y="899"/>
                  </a:lnTo>
                  <a:lnTo>
                    <a:pt x="3" y="896"/>
                  </a:lnTo>
                  <a:lnTo>
                    <a:pt x="3" y="890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3" y="270"/>
                  </a:lnTo>
                  <a:lnTo>
                    <a:pt x="4" y="265"/>
                  </a:lnTo>
                  <a:lnTo>
                    <a:pt x="6" y="262"/>
                  </a:lnTo>
                  <a:lnTo>
                    <a:pt x="10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1" y="251"/>
                  </a:lnTo>
                  <a:lnTo>
                    <a:pt x="27" y="250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9" y="251"/>
                  </a:lnTo>
                  <a:lnTo>
                    <a:pt x="93" y="252"/>
                  </a:lnTo>
                  <a:lnTo>
                    <a:pt x="98" y="255"/>
                  </a:lnTo>
                  <a:lnTo>
                    <a:pt x="101" y="258"/>
                  </a:lnTo>
                  <a:lnTo>
                    <a:pt x="105" y="262"/>
                  </a:lnTo>
                  <a:lnTo>
                    <a:pt x="107" y="265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0"/>
                  </a:lnTo>
                  <a:lnTo>
                    <a:pt x="108" y="890"/>
                  </a:lnTo>
                  <a:lnTo>
                    <a:pt x="108" y="896"/>
                  </a:lnTo>
                  <a:lnTo>
                    <a:pt x="107" y="899"/>
                  </a:lnTo>
                  <a:lnTo>
                    <a:pt x="105" y="904"/>
                  </a:lnTo>
                  <a:lnTo>
                    <a:pt x="101" y="907"/>
                  </a:lnTo>
                  <a:lnTo>
                    <a:pt x="98" y="911"/>
                  </a:lnTo>
                  <a:lnTo>
                    <a:pt x="93" y="913"/>
                  </a:lnTo>
                  <a:lnTo>
                    <a:pt x="89" y="914"/>
                  </a:lnTo>
                  <a:lnTo>
                    <a:pt x="84" y="914"/>
                  </a:lnTo>
                  <a:lnTo>
                    <a:pt x="84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6" name="Freeform 177"/>
            <p:cNvSpPr>
              <a:spLocks/>
            </p:cNvSpPr>
            <p:nvPr/>
          </p:nvSpPr>
          <p:spPr bwMode="auto">
            <a:xfrm>
              <a:off x="5192616" y="4229903"/>
              <a:ext cx="100340" cy="132995"/>
            </a:xfrm>
            <a:custGeom>
              <a:avLst/>
              <a:gdLst>
                <a:gd name="T0" fmla="*/ 426 w 508"/>
                <a:gd name="T1" fmla="*/ 672 h 672"/>
                <a:gd name="T2" fmla="*/ 421 w 508"/>
                <a:gd name="T3" fmla="*/ 672 h 672"/>
                <a:gd name="T4" fmla="*/ 413 w 508"/>
                <a:gd name="T5" fmla="*/ 669 h 672"/>
                <a:gd name="T6" fmla="*/ 406 w 508"/>
                <a:gd name="T7" fmla="*/ 662 h 672"/>
                <a:gd name="T8" fmla="*/ 403 w 508"/>
                <a:gd name="T9" fmla="*/ 654 h 672"/>
                <a:gd name="T10" fmla="*/ 402 w 508"/>
                <a:gd name="T11" fmla="*/ 251 h 672"/>
                <a:gd name="T12" fmla="*/ 402 w 508"/>
                <a:gd name="T13" fmla="*/ 230 h 672"/>
                <a:gd name="T14" fmla="*/ 398 w 508"/>
                <a:gd name="T15" fmla="*/ 192 h 672"/>
                <a:gd name="T16" fmla="*/ 390 w 508"/>
                <a:gd name="T17" fmla="*/ 161 h 672"/>
                <a:gd name="T18" fmla="*/ 377 w 508"/>
                <a:gd name="T19" fmla="*/ 136 h 672"/>
                <a:gd name="T20" fmla="*/ 361 w 508"/>
                <a:gd name="T21" fmla="*/ 117 h 672"/>
                <a:gd name="T22" fmla="*/ 341 w 508"/>
                <a:gd name="T23" fmla="*/ 105 h 672"/>
                <a:gd name="T24" fmla="*/ 316 w 508"/>
                <a:gd name="T25" fmla="*/ 97 h 672"/>
                <a:gd name="T26" fmla="*/ 286 w 508"/>
                <a:gd name="T27" fmla="*/ 93 h 672"/>
                <a:gd name="T28" fmla="*/ 270 w 508"/>
                <a:gd name="T29" fmla="*/ 92 h 672"/>
                <a:gd name="T30" fmla="*/ 231 w 508"/>
                <a:gd name="T31" fmla="*/ 95 h 672"/>
                <a:gd name="T32" fmla="*/ 189 w 508"/>
                <a:gd name="T33" fmla="*/ 106 h 672"/>
                <a:gd name="T34" fmla="*/ 148 w 508"/>
                <a:gd name="T35" fmla="*/ 121 h 672"/>
                <a:gd name="T36" fmla="*/ 107 w 508"/>
                <a:gd name="T37" fmla="*/ 139 h 672"/>
                <a:gd name="T38" fmla="*/ 107 w 508"/>
                <a:gd name="T39" fmla="*/ 648 h 672"/>
                <a:gd name="T40" fmla="*/ 105 w 508"/>
                <a:gd name="T41" fmla="*/ 657 h 672"/>
                <a:gd name="T42" fmla="*/ 99 w 508"/>
                <a:gd name="T43" fmla="*/ 665 h 672"/>
                <a:gd name="T44" fmla="*/ 92 w 508"/>
                <a:gd name="T45" fmla="*/ 671 h 672"/>
                <a:gd name="T46" fmla="*/ 82 w 508"/>
                <a:gd name="T47" fmla="*/ 672 h 672"/>
                <a:gd name="T48" fmla="*/ 23 w 508"/>
                <a:gd name="T49" fmla="*/ 672 h 672"/>
                <a:gd name="T50" fmla="*/ 14 w 508"/>
                <a:gd name="T51" fmla="*/ 671 h 672"/>
                <a:gd name="T52" fmla="*/ 7 w 508"/>
                <a:gd name="T53" fmla="*/ 665 h 672"/>
                <a:gd name="T54" fmla="*/ 2 w 508"/>
                <a:gd name="T55" fmla="*/ 657 h 672"/>
                <a:gd name="T56" fmla="*/ 0 w 508"/>
                <a:gd name="T57" fmla="*/ 648 h 672"/>
                <a:gd name="T58" fmla="*/ 0 w 508"/>
                <a:gd name="T59" fmla="*/ 33 h 672"/>
                <a:gd name="T60" fmla="*/ 1 w 508"/>
                <a:gd name="T61" fmla="*/ 23 h 672"/>
                <a:gd name="T62" fmla="*/ 7 w 508"/>
                <a:gd name="T63" fmla="*/ 16 h 672"/>
                <a:gd name="T64" fmla="*/ 14 w 508"/>
                <a:gd name="T65" fmla="*/ 10 h 672"/>
                <a:gd name="T66" fmla="*/ 23 w 508"/>
                <a:gd name="T67" fmla="*/ 8 h 672"/>
                <a:gd name="T68" fmla="*/ 84 w 508"/>
                <a:gd name="T69" fmla="*/ 8 h 672"/>
                <a:gd name="T70" fmla="*/ 93 w 508"/>
                <a:gd name="T71" fmla="*/ 10 h 672"/>
                <a:gd name="T72" fmla="*/ 100 w 508"/>
                <a:gd name="T73" fmla="*/ 16 h 672"/>
                <a:gd name="T74" fmla="*/ 105 w 508"/>
                <a:gd name="T75" fmla="*/ 23 h 672"/>
                <a:gd name="T76" fmla="*/ 107 w 508"/>
                <a:gd name="T77" fmla="*/ 33 h 672"/>
                <a:gd name="T78" fmla="*/ 107 w 508"/>
                <a:gd name="T79" fmla="*/ 55 h 672"/>
                <a:gd name="T80" fmla="*/ 154 w 508"/>
                <a:gd name="T81" fmla="*/ 31 h 672"/>
                <a:gd name="T82" fmla="*/ 201 w 508"/>
                <a:gd name="T83" fmla="*/ 14 h 672"/>
                <a:gd name="T84" fmla="*/ 248 w 508"/>
                <a:gd name="T85" fmla="*/ 4 h 672"/>
                <a:gd name="T86" fmla="*/ 298 w 508"/>
                <a:gd name="T87" fmla="*/ 0 h 672"/>
                <a:gd name="T88" fmla="*/ 325 w 508"/>
                <a:gd name="T89" fmla="*/ 1 h 672"/>
                <a:gd name="T90" fmla="*/ 372 w 508"/>
                <a:gd name="T91" fmla="*/ 9 h 672"/>
                <a:gd name="T92" fmla="*/ 411 w 508"/>
                <a:gd name="T93" fmla="*/ 27 h 672"/>
                <a:gd name="T94" fmla="*/ 444 w 508"/>
                <a:gd name="T95" fmla="*/ 51 h 672"/>
                <a:gd name="T96" fmla="*/ 469 w 508"/>
                <a:gd name="T97" fmla="*/ 83 h 672"/>
                <a:gd name="T98" fmla="*/ 489 w 508"/>
                <a:gd name="T99" fmla="*/ 122 h 672"/>
                <a:gd name="T100" fmla="*/ 501 w 508"/>
                <a:gd name="T101" fmla="*/ 169 h 672"/>
                <a:gd name="T102" fmla="*/ 507 w 508"/>
                <a:gd name="T103" fmla="*/ 222 h 672"/>
                <a:gd name="T104" fmla="*/ 508 w 508"/>
                <a:gd name="T105" fmla="*/ 648 h 672"/>
                <a:gd name="T106" fmla="*/ 508 w 508"/>
                <a:gd name="T107" fmla="*/ 654 h 672"/>
                <a:gd name="T108" fmla="*/ 504 w 508"/>
                <a:gd name="T109" fmla="*/ 662 h 672"/>
                <a:gd name="T110" fmla="*/ 498 w 508"/>
                <a:gd name="T111" fmla="*/ 669 h 672"/>
                <a:gd name="T112" fmla="*/ 489 w 508"/>
                <a:gd name="T113" fmla="*/ 672 h 672"/>
                <a:gd name="T114" fmla="*/ 484 w 508"/>
                <a:gd name="T11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2">
                  <a:moveTo>
                    <a:pt x="484" y="672"/>
                  </a:moveTo>
                  <a:lnTo>
                    <a:pt x="426" y="672"/>
                  </a:lnTo>
                  <a:lnTo>
                    <a:pt x="426" y="672"/>
                  </a:lnTo>
                  <a:lnTo>
                    <a:pt x="421" y="672"/>
                  </a:lnTo>
                  <a:lnTo>
                    <a:pt x="416" y="671"/>
                  </a:lnTo>
                  <a:lnTo>
                    <a:pt x="413" y="669"/>
                  </a:lnTo>
                  <a:lnTo>
                    <a:pt x="410" y="665"/>
                  </a:lnTo>
                  <a:lnTo>
                    <a:pt x="406" y="662"/>
                  </a:lnTo>
                  <a:lnTo>
                    <a:pt x="404" y="657"/>
                  </a:lnTo>
                  <a:lnTo>
                    <a:pt x="403" y="654"/>
                  </a:lnTo>
                  <a:lnTo>
                    <a:pt x="402" y="648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2" y="230"/>
                  </a:lnTo>
                  <a:lnTo>
                    <a:pt x="400" y="210"/>
                  </a:lnTo>
                  <a:lnTo>
                    <a:pt x="398" y="192"/>
                  </a:lnTo>
                  <a:lnTo>
                    <a:pt x="395" y="175"/>
                  </a:lnTo>
                  <a:lnTo>
                    <a:pt x="390" y="161"/>
                  </a:lnTo>
                  <a:lnTo>
                    <a:pt x="384" y="147"/>
                  </a:lnTo>
                  <a:lnTo>
                    <a:pt x="377" y="136"/>
                  </a:lnTo>
                  <a:lnTo>
                    <a:pt x="369" y="126"/>
                  </a:lnTo>
                  <a:lnTo>
                    <a:pt x="361" y="117"/>
                  </a:lnTo>
                  <a:lnTo>
                    <a:pt x="351" y="110"/>
                  </a:lnTo>
                  <a:lnTo>
                    <a:pt x="341" y="105"/>
                  </a:lnTo>
                  <a:lnTo>
                    <a:pt x="328" y="100"/>
                  </a:lnTo>
                  <a:lnTo>
                    <a:pt x="316" y="97"/>
                  </a:lnTo>
                  <a:lnTo>
                    <a:pt x="302" y="94"/>
                  </a:lnTo>
                  <a:lnTo>
                    <a:pt x="286" y="93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50" y="93"/>
                  </a:lnTo>
                  <a:lnTo>
                    <a:pt x="231" y="95"/>
                  </a:lnTo>
                  <a:lnTo>
                    <a:pt x="210" y="100"/>
                  </a:lnTo>
                  <a:lnTo>
                    <a:pt x="189" y="106"/>
                  </a:lnTo>
                  <a:lnTo>
                    <a:pt x="169" y="113"/>
                  </a:lnTo>
                  <a:lnTo>
                    <a:pt x="148" y="121"/>
                  </a:lnTo>
                  <a:lnTo>
                    <a:pt x="127" y="129"/>
                  </a:lnTo>
                  <a:lnTo>
                    <a:pt x="107" y="139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3"/>
                  </a:lnTo>
                  <a:lnTo>
                    <a:pt x="105" y="657"/>
                  </a:lnTo>
                  <a:lnTo>
                    <a:pt x="102" y="662"/>
                  </a:lnTo>
                  <a:lnTo>
                    <a:pt x="99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9"/>
                  </a:lnTo>
                  <a:lnTo>
                    <a:pt x="7" y="665"/>
                  </a:lnTo>
                  <a:lnTo>
                    <a:pt x="4" y="662"/>
                  </a:lnTo>
                  <a:lnTo>
                    <a:pt x="2" y="657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6"/>
                  </a:lnTo>
                  <a:lnTo>
                    <a:pt x="102" y="20"/>
                  </a:lnTo>
                  <a:lnTo>
                    <a:pt x="105" y="23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5"/>
                  </a:lnTo>
                  <a:lnTo>
                    <a:pt x="107" y="55"/>
                  </a:lnTo>
                  <a:lnTo>
                    <a:pt x="131" y="43"/>
                  </a:lnTo>
                  <a:lnTo>
                    <a:pt x="154" y="31"/>
                  </a:lnTo>
                  <a:lnTo>
                    <a:pt x="178" y="22"/>
                  </a:lnTo>
                  <a:lnTo>
                    <a:pt x="201" y="14"/>
                  </a:lnTo>
                  <a:lnTo>
                    <a:pt x="224" y="8"/>
                  </a:lnTo>
                  <a:lnTo>
                    <a:pt x="248" y="4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5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1" y="27"/>
                  </a:lnTo>
                  <a:lnTo>
                    <a:pt x="428" y="37"/>
                  </a:lnTo>
                  <a:lnTo>
                    <a:pt x="444" y="51"/>
                  </a:lnTo>
                  <a:lnTo>
                    <a:pt x="458" y="66"/>
                  </a:lnTo>
                  <a:lnTo>
                    <a:pt x="469" y="83"/>
                  </a:lnTo>
                  <a:lnTo>
                    <a:pt x="480" y="101"/>
                  </a:lnTo>
                  <a:lnTo>
                    <a:pt x="489" y="122"/>
                  </a:lnTo>
                  <a:lnTo>
                    <a:pt x="496" y="145"/>
                  </a:lnTo>
                  <a:lnTo>
                    <a:pt x="501" y="169"/>
                  </a:lnTo>
                  <a:lnTo>
                    <a:pt x="505" y="194"/>
                  </a:lnTo>
                  <a:lnTo>
                    <a:pt x="507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4"/>
                  </a:lnTo>
                  <a:lnTo>
                    <a:pt x="506" y="657"/>
                  </a:lnTo>
                  <a:lnTo>
                    <a:pt x="504" y="662"/>
                  </a:lnTo>
                  <a:lnTo>
                    <a:pt x="501" y="665"/>
                  </a:lnTo>
                  <a:lnTo>
                    <a:pt x="498" y="669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2"/>
                  </a:lnTo>
                  <a:lnTo>
                    <a:pt x="484" y="67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7" name="Freeform 178"/>
            <p:cNvSpPr>
              <a:spLocks noEditPoints="1"/>
            </p:cNvSpPr>
            <p:nvPr/>
          </p:nvSpPr>
          <p:spPr bwMode="auto">
            <a:xfrm>
              <a:off x="5321454" y="422990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1 h 681"/>
                <a:gd name="T4" fmla="*/ 123 w 534"/>
                <a:gd name="T5" fmla="*/ 500 h 681"/>
                <a:gd name="T6" fmla="*/ 150 w 534"/>
                <a:gd name="T7" fmla="*/ 544 h 681"/>
                <a:gd name="T8" fmla="*/ 186 w 534"/>
                <a:gd name="T9" fmla="*/ 571 h 681"/>
                <a:gd name="T10" fmla="*/ 236 w 534"/>
                <a:gd name="T11" fmla="*/ 585 h 681"/>
                <a:gd name="T12" fmla="*/ 275 w 534"/>
                <a:gd name="T13" fmla="*/ 589 h 681"/>
                <a:gd name="T14" fmla="*/ 442 w 534"/>
                <a:gd name="T15" fmla="*/ 581 h 681"/>
                <a:gd name="T16" fmla="*/ 496 w 534"/>
                <a:gd name="T17" fmla="*/ 575 h 681"/>
                <a:gd name="T18" fmla="*/ 509 w 534"/>
                <a:gd name="T19" fmla="*/ 578 h 681"/>
                <a:gd name="T20" fmla="*/ 514 w 534"/>
                <a:gd name="T21" fmla="*/ 587 h 681"/>
                <a:gd name="T22" fmla="*/ 514 w 534"/>
                <a:gd name="T23" fmla="*/ 633 h 681"/>
                <a:gd name="T24" fmla="*/ 510 w 534"/>
                <a:gd name="T25" fmla="*/ 652 h 681"/>
                <a:gd name="T26" fmla="*/ 497 w 534"/>
                <a:gd name="T27" fmla="*/ 659 h 681"/>
                <a:gd name="T28" fmla="*/ 440 w 534"/>
                <a:gd name="T29" fmla="*/ 669 h 681"/>
                <a:gd name="T30" fmla="*/ 333 w 534"/>
                <a:gd name="T31" fmla="*/ 679 h 681"/>
                <a:gd name="T32" fmla="*/ 275 w 534"/>
                <a:gd name="T33" fmla="*/ 681 h 681"/>
                <a:gd name="T34" fmla="*/ 198 w 534"/>
                <a:gd name="T35" fmla="*/ 673 h 681"/>
                <a:gd name="T36" fmla="*/ 127 w 534"/>
                <a:gd name="T37" fmla="*/ 648 h 681"/>
                <a:gd name="T38" fmla="*/ 96 w 534"/>
                <a:gd name="T39" fmla="*/ 629 h 681"/>
                <a:gd name="T40" fmla="*/ 67 w 534"/>
                <a:gd name="T41" fmla="*/ 602 h 681"/>
                <a:gd name="T42" fmla="*/ 43 w 534"/>
                <a:gd name="T43" fmla="*/ 570 h 681"/>
                <a:gd name="T44" fmla="*/ 23 w 534"/>
                <a:gd name="T45" fmla="*/ 531 h 681"/>
                <a:gd name="T46" fmla="*/ 10 w 534"/>
                <a:gd name="T47" fmla="*/ 485 h 681"/>
                <a:gd name="T48" fmla="*/ 3 w 534"/>
                <a:gd name="T49" fmla="*/ 431 h 681"/>
                <a:gd name="T50" fmla="*/ 0 w 534"/>
                <a:gd name="T51" fmla="*/ 282 h 681"/>
                <a:gd name="T52" fmla="*/ 5 w 534"/>
                <a:gd name="T53" fmla="*/ 222 h 681"/>
                <a:gd name="T54" fmla="*/ 28 w 534"/>
                <a:gd name="T55" fmla="*/ 141 h 681"/>
                <a:gd name="T56" fmla="*/ 54 w 534"/>
                <a:gd name="T57" fmla="*/ 97 h 681"/>
                <a:gd name="T58" fmla="*/ 78 w 534"/>
                <a:gd name="T59" fmla="*/ 68 h 681"/>
                <a:gd name="T60" fmla="*/ 108 w 534"/>
                <a:gd name="T61" fmla="*/ 44 h 681"/>
                <a:gd name="T62" fmla="*/ 142 w 534"/>
                <a:gd name="T63" fmla="*/ 25 h 681"/>
                <a:gd name="T64" fmla="*/ 179 w 534"/>
                <a:gd name="T65" fmla="*/ 12 h 681"/>
                <a:gd name="T66" fmla="*/ 237 w 534"/>
                <a:gd name="T67" fmla="*/ 1 h 681"/>
                <a:gd name="T68" fmla="*/ 301 w 534"/>
                <a:gd name="T69" fmla="*/ 1 h 681"/>
                <a:gd name="T70" fmla="*/ 358 w 534"/>
                <a:gd name="T71" fmla="*/ 12 h 681"/>
                <a:gd name="T72" fmla="*/ 396 w 534"/>
                <a:gd name="T73" fmla="*/ 25 h 681"/>
                <a:gd name="T74" fmla="*/ 431 w 534"/>
                <a:gd name="T75" fmla="*/ 45 h 681"/>
                <a:gd name="T76" fmla="*/ 459 w 534"/>
                <a:gd name="T77" fmla="*/ 68 h 681"/>
                <a:gd name="T78" fmla="*/ 483 w 534"/>
                <a:gd name="T79" fmla="*/ 97 h 681"/>
                <a:gd name="T80" fmla="*/ 509 w 534"/>
                <a:gd name="T81" fmla="*/ 141 h 681"/>
                <a:gd name="T82" fmla="*/ 530 w 534"/>
                <a:gd name="T83" fmla="*/ 222 h 681"/>
                <a:gd name="T84" fmla="*/ 534 w 534"/>
                <a:gd name="T85" fmla="*/ 348 h 681"/>
                <a:gd name="T86" fmla="*/ 533 w 534"/>
                <a:gd name="T87" fmla="*/ 359 h 681"/>
                <a:gd name="T88" fmla="*/ 525 w 534"/>
                <a:gd name="T89" fmla="*/ 371 h 681"/>
                <a:gd name="T90" fmla="*/ 511 w 534"/>
                <a:gd name="T91" fmla="*/ 374 h 681"/>
                <a:gd name="T92" fmla="*/ 427 w 534"/>
                <a:gd name="T93" fmla="*/ 282 h 681"/>
                <a:gd name="T94" fmla="*/ 421 w 534"/>
                <a:gd name="T95" fmla="*/ 215 h 681"/>
                <a:gd name="T96" fmla="*/ 404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49 w 534"/>
                <a:gd name="T105" fmla="*/ 94 h 681"/>
                <a:gd name="T106" fmla="*/ 200 w 534"/>
                <a:gd name="T107" fmla="*/ 105 h 681"/>
                <a:gd name="T108" fmla="*/ 160 w 534"/>
                <a:gd name="T109" fmla="*/ 129 h 681"/>
                <a:gd name="T110" fmla="*/ 131 w 534"/>
                <a:gd name="T111" fmla="*/ 165 h 681"/>
                <a:gd name="T112" fmla="*/ 113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1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8"/>
                  </a:lnTo>
                  <a:lnTo>
                    <a:pt x="109" y="441"/>
                  </a:lnTo>
                  <a:lnTo>
                    <a:pt x="113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50" y="544"/>
                  </a:lnTo>
                  <a:lnTo>
                    <a:pt x="160" y="554"/>
                  </a:lnTo>
                  <a:lnTo>
                    <a:pt x="173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8" y="583"/>
                  </a:lnTo>
                  <a:lnTo>
                    <a:pt x="236" y="585"/>
                  </a:lnTo>
                  <a:lnTo>
                    <a:pt x="254" y="587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330" y="587"/>
                  </a:lnTo>
                  <a:lnTo>
                    <a:pt x="387" y="585"/>
                  </a:lnTo>
                  <a:lnTo>
                    <a:pt x="442" y="581"/>
                  </a:lnTo>
                  <a:lnTo>
                    <a:pt x="489" y="575"/>
                  </a:lnTo>
                  <a:lnTo>
                    <a:pt x="489" y="575"/>
                  </a:lnTo>
                  <a:lnTo>
                    <a:pt x="496" y="575"/>
                  </a:lnTo>
                  <a:lnTo>
                    <a:pt x="496" y="575"/>
                  </a:lnTo>
                  <a:lnTo>
                    <a:pt x="503" y="576"/>
                  </a:lnTo>
                  <a:lnTo>
                    <a:pt x="509" y="578"/>
                  </a:lnTo>
                  <a:lnTo>
                    <a:pt x="511" y="582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3"/>
                  </a:lnTo>
                  <a:lnTo>
                    <a:pt x="514" y="633"/>
                  </a:lnTo>
                  <a:lnTo>
                    <a:pt x="514" y="644"/>
                  </a:lnTo>
                  <a:lnTo>
                    <a:pt x="512" y="647"/>
                  </a:lnTo>
                  <a:lnTo>
                    <a:pt x="510" y="652"/>
                  </a:lnTo>
                  <a:lnTo>
                    <a:pt x="506" y="654"/>
                  </a:lnTo>
                  <a:lnTo>
                    <a:pt x="503" y="657"/>
                  </a:lnTo>
                  <a:lnTo>
                    <a:pt x="497" y="659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40" y="669"/>
                  </a:lnTo>
                  <a:lnTo>
                    <a:pt x="387" y="676"/>
                  </a:lnTo>
                  <a:lnTo>
                    <a:pt x="361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5" y="681"/>
                  </a:lnTo>
                  <a:lnTo>
                    <a:pt x="275" y="681"/>
                  </a:lnTo>
                  <a:lnTo>
                    <a:pt x="248" y="680"/>
                  </a:lnTo>
                  <a:lnTo>
                    <a:pt x="223" y="678"/>
                  </a:lnTo>
                  <a:lnTo>
                    <a:pt x="198" y="673"/>
                  </a:lnTo>
                  <a:lnTo>
                    <a:pt x="174" y="668"/>
                  </a:lnTo>
                  <a:lnTo>
                    <a:pt x="150" y="660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6" y="636"/>
                  </a:lnTo>
                  <a:lnTo>
                    <a:pt x="96" y="629"/>
                  </a:lnTo>
                  <a:lnTo>
                    <a:pt x="85" y="621"/>
                  </a:lnTo>
                  <a:lnTo>
                    <a:pt x="76" y="612"/>
                  </a:lnTo>
                  <a:lnTo>
                    <a:pt x="67" y="602"/>
                  </a:lnTo>
                  <a:lnTo>
                    <a:pt x="59" y="592"/>
                  </a:lnTo>
                  <a:lnTo>
                    <a:pt x="51" y="582"/>
                  </a:lnTo>
                  <a:lnTo>
                    <a:pt x="43" y="570"/>
                  </a:lnTo>
                  <a:lnTo>
                    <a:pt x="36" y="558"/>
                  </a:lnTo>
                  <a:lnTo>
                    <a:pt x="30" y="545"/>
                  </a:lnTo>
                  <a:lnTo>
                    <a:pt x="23" y="531"/>
                  </a:lnTo>
                  <a:lnTo>
                    <a:pt x="19" y="517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6" y="468"/>
                  </a:lnTo>
                  <a:lnTo>
                    <a:pt x="4" y="451"/>
                  </a:lnTo>
                  <a:lnTo>
                    <a:pt x="3" y="431"/>
                  </a:lnTo>
                  <a:lnTo>
                    <a:pt x="2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2" y="251"/>
                  </a:lnTo>
                  <a:lnTo>
                    <a:pt x="5" y="222"/>
                  </a:lnTo>
                  <a:lnTo>
                    <a:pt x="11" y="193"/>
                  </a:lnTo>
                  <a:lnTo>
                    <a:pt x="19" y="165"/>
                  </a:lnTo>
                  <a:lnTo>
                    <a:pt x="28" y="141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4" y="97"/>
                  </a:lnTo>
                  <a:lnTo>
                    <a:pt x="61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60"/>
                  </a:lnTo>
                  <a:lnTo>
                    <a:pt x="98" y="52"/>
                  </a:lnTo>
                  <a:lnTo>
                    <a:pt x="108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2" y="25"/>
                  </a:lnTo>
                  <a:lnTo>
                    <a:pt x="154" y="20"/>
                  </a:lnTo>
                  <a:lnTo>
                    <a:pt x="167" y="15"/>
                  </a:lnTo>
                  <a:lnTo>
                    <a:pt x="179" y="12"/>
                  </a:lnTo>
                  <a:lnTo>
                    <a:pt x="193" y="8"/>
                  </a:lnTo>
                  <a:lnTo>
                    <a:pt x="208" y="6"/>
                  </a:lnTo>
                  <a:lnTo>
                    <a:pt x="237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301" y="1"/>
                  </a:lnTo>
                  <a:lnTo>
                    <a:pt x="331" y="6"/>
                  </a:lnTo>
                  <a:lnTo>
                    <a:pt x="345" y="8"/>
                  </a:lnTo>
                  <a:lnTo>
                    <a:pt x="358" y="12"/>
                  </a:lnTo>
                  <a:lnTo>
                    <a:pt x="372" y="16"/>
                  </a:lnTo>
                  <a:lnTo>
                    <a:pt x="385" y="21"/>
                  </a:lnTo>
                  <a:lnTo>
                    <a:pt x="396" y="25"/>
                  </a:lnTo>
                  <a:lnTo>
                    <a:pt x="409" y="31"/>
                  </a:lnTo>
                  <a:lnTo>
                    <a:pt x="419" y="38"/>
                  </a:lnTo>
                  <a:lnTo>
                    <a:pt x="431" y="45"/>
                  </a:lnTo>
                  <a:lnTo>
                    <a:pt x="440" y="52"/>
                  </a:lnTo>
                  <a:lnTo>
                    <a:pt x="450" y="60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7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9" y="141"/>
                  </a:lnTo>
                  <a:lnTo>
                    <a:pt x="518" y="166"/>
                  </a:lnTo>
                  <a:lnTo>
                    <a:pt x="525" y="193"/>
                  </a:lnTo>
                  <a:lnTo>
                    <a:pt x="530" y="222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3"/>
                  </a:lnTo>
                  <a:lnTo>
                    <a:pt x="533" y="359"/>
                  </a:lnTo>
                  <a:lnTo>
                    <a:pt x="530" y="364"/>
                  </a:lnTo>
                  <a:lnTo>
                    <a:pt x="528" y="367"/>
                  </a:lnTo>
                  <a:lnTo>
                    <a:pt x="525" y="371"/>
                  </a:lnTo>
                  <a:lnTo>
                    <a:pt x="521" y="373"/>
                  </a:lnTo>
                  <a:lnTo>
                    <a:pt x="517" y="374"/>
                  </a:lnTo>
                  <a:lnTo>
                    <a:pt x="511" y="374"/>
                  </a:lnTo>
                  <a:lnTo>
                    <a:pt x="511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6" y="258"/>
                  </a:lnTo>
                  <a:lnTo>
                    <a:pt x="425" y="235"/>
                  </a:lnTo>
                  <a:lnTo>
                    <a:pt x="421" y="215"/>
                  </a:lnTo>
                  <a:lnTo>
                    <a:pt x="417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7" y="149"/>
                  </a:lnTo>
                  <a:lnTo>
                    <a:pt x="387" y="137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3" y="109"/>
                  </a:lnTo>
                  <a:lnTo>
                    <a:pt x="338" y="103"/>
                  </a:lnTo>
                  <a:lnTo>
                    <a:pt x="323" y="99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49" y="94"/>
                  </a:lnTo>
                  <a:lnTo>
                    <a:pt x="232" y="97"/>
                  </a:lnTo>
                  <a:lnTo>
                    <a:pt x="215" y="100"/>
                  </a:lnTo>
                  <a:lnTo>
                    <a:pt x="200" y="105"/>
                  </a:lnTo>
                  <a:lnTo>
                    <a:pt x="185" y="111"/>
                  </a:lnTo>
                  <a:lnTo>
                    <a:pt x="171" y="118"/>
                  </a:lnTo>
                  <a:lnTo>
                    <a:pt x="160" y="129"/>
                  </a:lnTo>
                  <a:lnTo>
                    <a:pt x="148" y="139"/>
                  </a:lnTo>
                  <a:lnTo>
                    <a:pt x="139" y="152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9"/>
                  </a:lnTo>
                  <a:lnTo>
                    <a:pt x="113" y="217"/>
                  </a:lnTo>
                  <a:lnTo>
                    <a:pt x="109" y="238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4"/>
                  </a:lnTo>
                  <a:lnTo>
                    <a:pt x="427" y="294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8" name="Freeform 179"/>
            <p:cNvSpPr>
              <a:spLocks/>
            </p:cNvSpPr>
            <p:nvPr/>
          </p:nvSpPr>
          <p:spPr bwMode="auto">
            <a:xfrm>
              <a:off x="5451481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5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7 w 441"/>
                <a:gd name="T27" fmla="*/ 562 h 681"/>
                <a:gd name="T28" fmla="*/ 330 w 441"/>
                <a:gd name="T29" fmla="*/ 538 h 681"/>
                <a:gd name="T30" fmla="*/ 335 w 441"/>
                <a:gd name="T31" fmla="*/ 506 h 681"/>
                <a:gd name="T32" fmla="*/ 330 w 441"/>
                <a:gd name="T33" fmla="*/ 481 h 681"/>
                <a:gd name="T34" fmla="*/ 304 w 441"/>
                <a:gd name="T35" fmla="*/ 446 h 681"/>
                <a:gd name="T36" fmla="*/ 244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5 w 441"/>
                <a:gd name="T43" fmla="*/ 249 h 681"/>
                <a:gd name="T44" fmla="*/ 8 w 441"/>
                <a:gd name="T45" fmla="*/ 214 h 681"/>
                <a:gd name="T46" fmla="*/ 0 w 441"/>
                <a:gd name="T47" fmla="*/ 175 h 681"/>
                <a:gd name="T48" fmla="*/ 0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4 w 441"/>
                <a:gd name="T55" fmla="*/ 19 h 681"/>
                <a:gd name="T56" fmla="*/ 151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6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29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8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2 w 441"/>
                <a:gd name="T81" fmla="*/ 97 h 681"/>
                <a:gd name="T82" fmla="*/ 129 w 441"/>
                <a:gd name="T83" fmla="*/ 107 h 681"/>
                <a:gd name="T84" fmla="*/ 113 w 441"/>
                <a:gd name="T85" fmla="*/ 124 h 681"/>
                <a:gd name="T86" fmla="*/ 106 w 441"/>
                <a:gd name="T87" fmla="*/ 150 h 681"/>
                <a:gd name="T88" fmla="*/ 106 w 441"/>
                <a:gd name="T89" fmla="*/ 173 h 681"/>
                <a:gd name="T90" fmla="*/ 126 w 441"/>
                <a:gd name="T91" fmla="*/ 208 h 681"/>
                <a:gd name="T92" fmla="*/ 169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4 w 441"/>
                <a:gd name="T103" fmla="*/ 456 h 681"/>
                <a:gd name="T104" fmla="*/ 440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6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4" y="660"/>
                  </a:lnTo>
                  <a:lnTo>
                    <a:pt x="10" y="657"/>
                  </a:lnTo>
                  <a:lnTo>
                    <a:pt x="5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5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0" y="578"/>
                  </a:lnTo>
                  <a:lnTo>
                    <a:pt x="20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3" y="584"/>
                  </a:lnTo>
                  <a:lnTo>
                    <a:pt x="126" y="587"/>
                  </a:lnTo>
                  <a:lnTo>
                    <a:pt x="175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7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7" y="562"/>
                  </a:lnTo>
                  <a:lnTo>
                    <a:pt x="323" y="555"/>
                  </a:lnTo>
                  <a:lnTo>
                    <a:pt x="327" y="547"/>
                  </a:lnTo>
                  <a:lnTo>
                    <a:pt x="330" y="538"/>
                  </a:lnTo>
                  <a:lnTo>
                    <a:pt x="332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4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2" y="334"/>
                  </a:lnTo>
                  <a:lnTo>
                    <a:pt x="122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5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8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38"/>
                  </a:lnTo>
                  <a:lnTo>
                    <a:pt x="3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5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3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5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8" y="100"/>
                  </a:lnTo>
                  <a:lnTo>
                    <a:pt x="408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69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2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3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6" y="173"/>
                  </a:lnTo>
                  <a:lnTo>
                    <a:pt x="111" y="186"/>
                  </a:lnTo>
                  <a:lnTo>
                    <a:pt x="117" y="197"/>
                  </a:lnTo>
                  <a:lnTo>
                    <a:pt x="126" y="208"/>
                  </a:lnTo>
                  <a:lnTo>
                    <a:pt x="137" y="219"/>
                  </a:lnTo>
                  <a:lnTo>
                    <a:pt x="152" y="230"/>
                  </a:lnTo>
                  <a:lnTo>
                    <a:pt x="169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3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4" y="456"/>
                  </a:lnTo>
                  <a:lnTo>
                    <a:pt x="438" y="468"/>
                  </a:lnTo>
                  <a:lnTo>
                    <a:pt x="439" y="481"/>
                  </a:lnTo>
                  <a:lnTo>
                    <a:pt x="440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7" y="671"/>
                  </a:lnTo>
                  <a:lnTo>
                    <a:pt x="286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9" name="Freeform 180"/>
            <p:cNvSpPr>
              <a:spLocks/>
            </p:cNvSpPr>
            <p:nvPr/>
          </p:nvSpPr>
          <p:spPr bwMode="auto">
            <a:xfrm>
              <a:off x="5562508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7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9 w 441"/>
                <a:gd name="T27" fmla="*/ 562 h 681"/>
                <a:gd name="T28" fmla="*/ 331 w 441"/>
                <a:gd name="T29" fmla="*/ 538 h 681"/>
                <a:gd name="T30" fmla="*/ 336 w 441"/>
                <a:gd name="T31" fmla="*/ 506 h 681"/>
                <a:gd name="T32" fmla="*/ 331 w 441"/>
                <a:gd name="T33" fmla="*/ 481 h 681"/>
                <a:gd name="T34" fmla="*/ 304 w 441"/>
                <a:gd name="T35" fmla="*/ 446 h 681"/>
                <a:gd name="T36" fmla="*/ 245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6 w 441"/>
                <a:gd name="T43" fmla="*/ 249 h 681"/>
                <a:gd name="T44" fmla="*/ 9 w 441"/>
                <a:gd name="T45" fmla="*/ 214 h 681"/>
                <a:gd name="T46" fmla="*/ 0 w 441"/>
                <a:gd name="T47" fmla="*/ 175 h 681"/>
                <a:gd name="T48" fmla="*/ 1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5 w 441"/>
                <a:gd name="T55" fmla="*/ 19 h 681"/>
                <a:gd name="T56" fmla="*/ 152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7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30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9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3 w 441"/>
                <a:gd name="T81" fmla="*/ 97 h 681"/>
                <a:gd name="T82" fmla="*/ 129 w 441"/>
                <a:gd name="T83" fmla="*/ 107 h 681"/>
                <a:gd name="T84" fmla="*/ 114 w 441"/>
                <a:gd name="T85" fmla="*/ 124 h 681"/>
                <a:gd name="T86" fmla="*/ 106 w 441"/>
                <a:gd name="T87" fmla="*/ 150 h 681"/>
                <a:gd name="T88" fmla="*/ 108 w 441"/>
                <a:gd name="T89" fmla="*/ 173 h 681"/>
                <a:gd name="T90" fmla="*/ 127 w 441"/>
                <a:gd name="T91" fmla="*/ 208 h 681"/>
                <a:gd name="T92" fmla="*/ 170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5 w 441"/>
                <a:gd name="T103" fmla="*/ 456 h 681"/>
                <a:gd name="T104" fmla="*/ 441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7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4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9" y="562"/>
                  </a:lnTo>
                  <a:lnTo>
                    <a:pt x="323" y="555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1"/>
                  </a:lnTo>
                  <a:lnTo>
                    <a:pt x="324" y="469"/>
                  </a:lnTo>
                  <a:lnTo>
                    <a:pt x="316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5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4" y="259"/>
                  </a:lnTo>
                  <a:lnTo>
                    <a:pt x="26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4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3" y="33"/>
                  </a:lnTo>
                  <a:lnTo>
                    <a:pt x="78" y="25"/>
                  </a:lnTo>
                  <a:lnTo>
                    <a:pt x="95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2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30" y="40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6" y="93"/>
                  </a:lnTo>
                  <a:lnTo>
                    <a:pt x="424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1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8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7" y="208"/>
                  </a:lnTo>
                  <a:lnTo>
                    <a:pt x="139" y="219"/>
                  </a:lnTo>
                  <a:lnTo>
                    <a:pt x="152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0" y="481"/>
                  </a:lnTo>
                  <a:lnTo>
                    <a:pt x="441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8" y="671"/>
                  </a:lnTo>
                  <a:lnTo>
                    <a:pt x="287" y="676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0" name="Freeform 181"/>
            <p:cNvSpPr>
              <a:spLocks/>
            </p:cNvSpPr>
            <p:nvPr/>
          </p:nvSpPr>
          <p:spPr bwMode="auto">
            <a:xfrm>
              <a:off x="4737819" y="4470956"/>
              <a:ext cx="107465" cy="180494"/>
            </a:xfrm>
            <a:custGeom>
              <a:avLst/>
              <a:gdLst>
                <a:gd name="T0" fmla="*/ 186 w 544"/>
                <a:gd name="T1" fmla="*/ 912 h 914"/>
                <a:gd name="T2" fmla="*/ 45 w 544"/>
                <a:gd name="T3" fmla="*/ 897 h 914"/>
                <a:gd name="T4" fmla="*/ 25 w 544"/>
                <a:gd name="T5" fmla="*/ 887 h 914"/>
                <a:gd name="T6" fmla="*/ 22 w 544"/>
                <a:gd name="T7" fmla="*/ 827 h 914"/>
                <a:gd name="T8" fmla="*/ 29 w 544"/>
                <a:gd name="T9" fmla="*/ 812 h 914"/>
                <a:gd name="T10" fmla="*/ 43 w 544"/>
                <a:gd name="T11" fmla="*/ 807 h 914"/>
                <a:gd name="T12" fmla="*/ 146 w 544"/>
                <a:gd name="T13" fmla="*/ 813 h 914"/>
                <a:gd name="T14" fmla="*/ 272 w 544"/>
                <a:gd name="T15" fmla="*/ 814 h 914"/>
                <a:gd name="T16" fmla="*/ 353 w 544"/>
                <a:gd name="T17" fmla="*/ 798 h 914"/>
                <a:gd name="T18" fmla="*/ 402 w 544"/>
                <a:gd name="T19" fmla="*/ 765 h 914"/>
                <a:gd name="T20" fmla="*/ 425 w 544"/>
                <a:gd name="T21" fmla="*/ 717 h 914"/>
                <a:gd name="T22" fmla="*/ 429 w 544"/>
                <a:gd name="T23" fmla="*/ 672 h 914"/>
                <a:gd name="T24" fmla="*/ 423 w 544"/>
                <a:gd name="T25" fmla="*/ 631 h 914"/>
                <a:gd name="T26" fmla="*/ 398 w 544"/>
                <a:gd name="T27" fmla="*/ 594 h 914"/>
                <a:gd name="T28" fmla="*/ 323 w 544"/>
                <a:gd name="T29" fmla="*/ 534 h 914"/>
                <a:gd name="T30" fmla="*/ 129 w 544"/>
                <a:gd name="T31" fmla="*/ 414 h 914"/>
                <a:gd name="T32" fmla="*/ 66 w 544"/>
                <a:gd name="T33" fmla="*/ 364 h 914"/>
                <a:gd name="T34" fmla="*/ 25 w 544"/>
                <a:gd name="T35" fmla="*/ 310 h 914"/>
                <a:gd name="T36" fmla="*/ 4 w 544"/>
                <a:gd name="T37" fmla="*/ 248 h 914"/>
                <a:gd name="T38" fmla="*/ 2 w 544"/>
                <a:gd name="T39" fmla="*/ 187 h 914"/>
                <a:gd name="T40" fmla="*/ 20 w 544"/>
                <a:gd name="T41" fmla="*/ 118 h 914"/>
                <a:gd name="T42" fmla="*/ 44 w 544"/>
                <a:gd name="T43" fmla="*/ 81 h 914"/>
                <a:gd name="T44" fmla="*/ 96 w 544"/>
                <a:gd name="T45" fmla="*/ 39 h 914"/>
                <a:gd name="T46" fmla="*/ 194 w 544"/>
                <a:gd name="T47" fmla="*/ 7 h 914"/>
                <a:gd name="T48" fmla="*/ 290 w 544"/>
                <a:gd name="T49" fmla="*/ 0 h 914"/>
                <a:gd name="T50" fmla="*/ 499 w 544"/>
                <a:gd name="T51" fmla="*/ 14 h 914"/>
                <a:gd name="T52" fmla="*/ 517 w 544"/>
                <a:gd name="T53" fmla="*/ 24 h 914"/>
                <a:gd name="T54" fmla="*/ 520 w 544"/>
                <a:gd name="T55" fmla="*/ 87 h 914"/>
                <a:gd name="T56" fmla="*/ 517 w 544"/>
                <a:gd name="T57" fmla="*/ 99 h 914"/>
                <a:gd name="T58" fmla="*/ 504 w 544"/>
                <a:gd name="T59" fmla="*/ 106 h 914"/>
                <a:gd name="T60" fmla="*/ 497 w 544"/>
                <a:gd name="T61" fmla="*/ 106 h 914"/>
                <a:gd name="T62" fmla="*/ 290 w 544"/>
                <a:gd name="T63" fmla="*/ 99 h 914"/>
                <a:gd name="T64" fmla="*/ 226 w 544"/>
                <a:gd name="T65" fmla="*/ 102 h 914"/>
                <a:gd name="T66" fmla="*/ 166 w 544"/>
                <a:gd name="T67" fmla="*/ 117 h 914"/>
                <a:gd name="T68" fmla="*/ 128 w 544"/>
                <a:gd name="T69" fmla="*/ 148 h 914"/>
                <a:gd name="T70" fmla="*/ 113 w 544"/>
                <a:gd name="T71" fmla="*/ 197 h 914"/>
                <a:gd name="T72" fmla="*/ 114 w 544"/>
                <a:gd name="T73" fmla="*/ 234 h 914"/>
                <a:gd name="T74" fmla="*/ 129 w 544"/>
                <a:gd name="T75" fmla="*/ 270 h 914"/>
                <a:gd name="T76" fmla="*/ 161 w 544"/>
                <a:gd name="T77" fmla="*/ 304 h 914"/>
                <a:gd name="T78" fmla="*/ 355 w 544"/>
                <a:gd name="T79" fmla="*/ 426 h 914"/>
                <a:gd name="T80" fmla="*/ 424 w 544"/>
                <a:gd name="T81" fmla="*/ 471 h 914"/>
                <a:gd name="T82" fmla="*/ 490 w 544"/>
                <a:gd name="T83" fmla="*/ 530 h 914"/>
                <a:gd name="T84" fmla="*/ 528 w 544"/>
                <a:gd name="T85" fmla="*/ 588 h 914"/>
                <a:gd name="T86" fmla="*/ 543 w 544"/>
                <a:gd name="T87" fmla="*/ 655 h 914"/>
                <a:gd name="T88" fmla="*/ 541 w 544"/>
                <a:gd name="T89" fmla="*/ 716 h 914"/>
                <a:gd name="T90" fmla="*/ 512 w 544"/>
                <a:gd name="T91" fmla="*/ 799 h 914"/>
                <a:gd name="T92" fmla="*/ 475 w 544"/>
                <a:gd name="T93" fmla="*/ 844 h 914"/>
                <a:gd name="T94" fmla="*/ 433 w 544"/>
                <a:gd name="T95" fmla="*/ 874 h 914"/>
                <a:gd name="T96" fmla="*/ 378 w 544"/>
                <a:gd name="T97" fmla="*/ 897 h 914"/>
                <a:gd name="T98" fmla="*/ 308 w 544"/>
                <a:gd name="T99" fmla="*/ 911 h 914"/>
                <a:gd name="T100" fmla="*/ 246 w 544"/>
                <a:gd name="T101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914">
                  <a:moveTo>
                    <a:pt x="246" y="914"/>
                  </a:moveTo>
                  <a:lnTo>
                    <a:pt x="246" y="914"/>
                  </a:lnTo>
                  <a:lnTo>
                    <a:pt x="215" y="913"/>
                  </a:lnTo>
                  <a:lnTo>
                    <a:pt x="186" y="912"/>
                  </a:lnTo>
                  <a:lnTo>
                    <a:pt x="134" y="908"/>
                  </a:lnTo>
                  <a:lnTo>
                    <a:pt x="88" y="903"/>
                  </a:lnTo>
                  <a:lnTo>
                    <a:pt x="45" y="897"/>
                  </a:lnTo>
                  <a:lnTo>
                    <a:pt x="45" y="897"/>
                  </a:lnTo>
                  <a:lnTo>
                    <a:pt x="34" y="894"/>
                  </a:lnTo>
                  <a:lnTo>
                    <a:pt x="29" y="891"/>
                  </a:lnTo>
                  <a:lnTo>
                    <a:pt x="27" y="889"/>
                  </a:lnTo>
                  <a:lnTo>
                    <a:pt x="25" y="887"/>
                  </a:lnTo>
                  <a:lnTo>
                    <a:pt x="23" y="883"/>
                  </a:lnTo>
                  <a:lnTo>
                    <a:pt x="22" y="875"/>
                  </a:lnTo>
                  <a:lnTo>
                    <a:pt x="22" y="827"/>
                  </a:lnTo>
                  <a:lnTo>
                    <a:pt x="22" y="827"/>
                  </a:lnTo>
                  <a:lnTo>
                    <a:pt x="23" y="822"/>
                  </a:lnTo>
                  <a:lnTo>
                    <a:pt x="25" y="818"/>
                  </a:lnTo>
                  <a:lnTo>
                    <a:pt x="26" y="814"/>
                  </a:lnTo>
                  <a:lnTo>
                    <a:pt x="29" y="812"/>
                  </a:lnTo>
                  <a:lnTo>
                    <a:pt x="31" y="810"/>
                  </a:lnTo>
                  <a:lnTo>
                    <a:pt x="35" y="809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6" y="807"/>
                  </a:lnTo>
                  <a:lnTo>
                    <a:pt x="46" y="807"/>
                  </a:lnTo>
                  <a:lnTo>
                    <a:pt x="93" y="811"/>
                  </a:lnTo>
                  <a:lnTo>
                    <a:pt x="146" y="813"/>
                  </a:lnTo>
                  <a:lnTo>
                    <a:pt x="199" y="814"/>
                  </a:lnTo>
                  <a:lnTo>
                    <a:pt x="246" y="814"/>
                  </a:lnTo>
                  <a:lnTo>
                    <a:pt x="246" y="814"/>
                  </a:lnTo>
                  <a:lnTo>
                    <a:pt x="272" y="814"/>
                  </a:lnTo>
                  <a:lnTo>
                    <a:pt x="295" y="812"/>
                  </a:lnTo>
                  <a:lnTo>
                    <a:pt x="317" y="809"/>
                  </a:lnTo>
                  <a:lnTo>
                    <a:pt x="335" y="804"/>
                  </a:lnTo>
                  <a:lnTo>
                    <a:pt x="353" y="798"/>
                  </a:lnTo>
                  <a:lnTo>
                    <a:pt x="368" y="791"/>
                  </a:lnTo>
                  <a:lnTo>
                    <a:pt x="381" y="783"/>
                  </a:lnTo>
                  <a:lnTo>
                    <a:pt x="392" y="775"/>
                  </a:lnTo>
                  <a:lnTo>
                    <a:pt x="402" y="765"/>
                  </a:lnTo>
                  <a:lnTo>
                    <a:pt x="410" y="755"/>
                  </a:lnTo>
                  <a:lnTo>
                    <a:pt x="416" y="742"/>
                  </a:lnTo>
                  <a:lnTo>
                    <a:pt x="421" y="729"/>
                  </a:lnTo>
                  <a:lnTo>
                    <a:pt x="425" y="717"/>
                  </a:lnTo>
                  <a:lnTo>
                    <a:pt x="427" y="703"/>
                  </a:lnTo>
                  <a:lnTo>
                    <a:pt x="429" y="688"/>
                  </a:lnTo>
                  <a:lnTo>
                    <a:pt x="429" y="672"/>
                  </a:lnTo>
                  <a:lnTo>
                    <a:pt x="429" y="672"/>
                  </a:lnTo>
                  <a:lnTo>
                    <a:pt x="429" y="661"/>
                  </a:lnTo>
                  <a:lnTo>
                    <a:pt x="428" y="650"/>
                  </a:lnTo>
                  <a:lnTo>
                    <a:pt x="426" y="641"/>
                  </a:lnTo>
                  <a:lnTo>
                    <a:pt x="423" y="631"/>
                  </a:lnTo>
                  <a:lnTo>
                    <a:pt x="418" y="622"/>
                  </a:lnTo>
                  <a:lnTo>
                    <a:pt x="412" y="612"/>
                  </a:lnTo>
                  <a:lnTo>
                    <a:pt x="407" y="603"/>
                  </a:lnTo>
                  <a:lnTo>
                    <a:pt x="398" y="594"/>
                  </a:lnTo>
                  <a:lnTo>
                    <a:pt x="389" y="585"/>
                  </a:lnTo>
                  <a:lnTo>
                    <a:pt x="379" y="576"/>
                  </a:lnTo>
                  <a:lnTo>
                    <a:pt x="354" y="555"/>
                  </a:lnTo>
                  <a:lnTo>
                    <a:pt x="323" y="534"/>
                  </a:lnTo>
                  <a:lnTo>
                    <a:pt x="285" y="510"/>
                  </a:lnTo>
                  <a:lnTo>
                    <a:pt x="168" y="439"/>
                  </a:lnTo>
                  <a:lnTo>
                    <a:pt x="168" y="439"/>
                  </a:lnTo>
                  <a:lnTo>
                    <a:pt x="129" y="414"/>
                  </a:lnTo>
                  <a:lnTo>
                    <a:pt x="111" y="401"/>
                  </a:lnTo>
                  <a:lnTo>
                    <a:pt x="95" y="389"/>
                  </a:lnTo>
                  <a:lnTo>
                    <a:pt x="80" y="376"/>
                  </a:lnTo>
                  <a:lnTo>
                    <a:pt x="66" y="364"/>
                  </a:lnTo>
                  <a:lnTo>
                    <a:pt x="53" y="351"/>
                  </a:lnTo>
                  <a:lnTo>
                    <a:pt x="43" y="337"/>
                  </a:lnTo>
                  <a:lnTo>
                    <a:pt x="33" y="323"/>
                  </a:lnTo>
                  <a:lnTo>
                    <a:pt x="25" y="310"/>
                  </a:lnTo>
                  <a:lnTo>
                    <a:pt x="18" y="295"/>
                  </a:lnTo>
                  <a:lnTo>
                    <a:pt x="11" y="280"/>
                  </a:lnTo>
                  <a:lnTo>
                    <a:pt x="6" y="264"/>
                  </a:lnTo>
                  <a:lnTo>
                    <a:pt x="4" y="248"/>
                  </a:lnTo>
                  <a:lnTo>
                    <a:pt x="2" y="23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187"/>
                  </a:lnTo>
                  <a:lnTo>
                    <a:pt x="6" y="162"/>
                  </a:lnTo>
                  <a:lnTo>
                    <a:pt x="12" y="140"/>
                  </a:lnTo>
                  <a:lnTo>
                    <a:pt x="15" y="128"/>
                  </a:lnTo>
                  <a:lnTo>
                    <a:pt x="20" y="118"/>
                  </a:lnTo>
                  <a:lnTo>
                    <a:pt x="26" y="109"/>
                  </a:lnTo>
                  <a:lnTo>
                    <a:pt x="30" y="99"/>
                  </a:lnTo>
                  <a:lnTo>
                    <a:pt x="37" y="91"/>
                  </a:lnTo>
                  <a:lnTo>
                    <a:pt x="44" y="81"/>
                  </a:lnTo>
                  <a:lnTo>
                    <a:pt x="51" y="73"/>
                  </a:lnTo>
                  <a:lnTo>
                    <a:pt x="59" y="65"/>
                  </a:lnTo>
                  <a:lnTo>
                    <a:pt x="76" y="52"/>
                  </a:lnTo>
                  <a:lnTo>
                    <a:pt x="96" y="39"/>
                  </a:lnTo>
                  <a:lnTo>
                    <a:pt x="117" y="29"/>
                  </a:lnTo>
                  <a:lnTo>
                    <a:pt x="142" y="19"/>
                  </a:lnTo>
                  <a:lnTo>
                    <a:pt x="167" y="13"/>
                  </a:lnTo>
                  <a:lnTo>
                    <a:pt x="194" y="7"/>
                  </a:lnTo>
                  <a:lnTo>
                    <a:pt x="224" y="2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346" y="1"/>
                  </a:lnTo>
                  <a:lnTo>
                    <a:pt x="404" y="5"/>
                  </a:lnTo>
                  <a:lnTo>
                    <a:pt x="457" y="9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507" y="17"/>
                  </a:lnTo>
                  <a:lnTo>
                    <a:pt x="514" y="21"/>
                  </a:lnTo>
                  <a:lnTo>
                    <a:pt x="517" y="24"/>
                  </a:lnTo>
                  <a:lnTo>
                    <a:pt x="519" y="26"/>
                  </a:lnTo>
                  <a:lnTo>
                    <a:pt x="520" y="31"/>
                  </a:lnTo>
                  <a:lnTo>
                    <a:pt x="520" y="34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20" y="91"/>
                  </a:lnTo>
                  <a:lnTo>
                    <a:pt x="519" y="95"/>
                  </a:lnTo>
                  <a:lnTo>
                    <a:pt x="517" y="99"/>
                  </a:lnTo>
                  <a:lnTo>
                    <a:pt x="514" y="101"/>
                  </a:lnTo>
                  <a:lnTo>
                    <a:pt x="511" y="103"/>
                  </a:lnTo>
                  <a:lnTo>
                    <a:pt x="507" y="104"/>
                  </a:lnTo>
                  <a:lnTo>
                    <a:pt x="504" y="106"/>
                  </a:lnTo>
                  <a:lnTo>
                    <a:pt x="499" y="106"/>
                  </a:lnTo>
                  <a:lnTo>
                    <a:pt x="499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52" y="103"/>
                  </a:lnTo>
                  <a:lnTo>
                    <a:pt x="400" y="101"/>
                  </a:lnTo>
                  <a:lnTo>
                    <a:pt x="343" y="100"/>
                  </a:lnTo>
                  <a:lnTo>
                    <a:pt x="290" y="99"/>
                  </a:lnTo>
                  <a:lnTo>
                    <a:pt x="290" y="99"/>
                  </a:lnTo>
                  <a:lnTo>
                    <a:pt x="267" y="99"/>
                  </a:lnTo>
                  <a:lnTo>
                    <a:pt x="246" y="100"/>
                  </a:lnTo>
                  <a:lnTo>
                    <a:pt x="226" y="102"/>
                  </a:lnTo>
                  <a:lnTo>
                    <a:pt x="209" y="104"/>
                  </a:lnTo>
                  <a:lnTo>
                    <a:pt x="193" y="108"/>
                  </a:lnTo>
                  <a:lnTo>
                    <a:pt x="178" y="111"/>
                  </a:lnTo>
                  <a:lnTo>
                    <a:pt x="166" y="117"/>
                  </a:lnTo>
                  <a:lnTo>
                    <a:pt x="154" y="123"/>
                  </a:lnTo>
                  <a:lnTo>
                    <a:pt x="144" y="130"/>
                  </a:lnTo>
                  <a:lnTo>
                    <a:pt x="136" y="139"/>
                  </a:lnTo>
                  <a:lnTo>
                    <a:pt x="128" y="148"/>
                  </a:lnTo>
                  <a:lnTo>
                    <a:pt x="122" y="158"/>
                  </a:lnTo>
                  <a:lnTo>
                    <a:pt x="117" y="170"/>
                  </a:lnTo>
                  <a:lnTo>
                    <a:pt x="114" y="184"/>
                  </a:lnTo>
                  <a:lnTo>
                    <a:pt x="113" y="197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13" y="224"/>
                  </a:lnTo>
                  <a:lnTo>
                    <a:pt x="114" y="234"/>
                  </a:lnTo>
                  <a:lnTo>
                    <a:pt x="116" y="243"/>
                  </a:lnTo>
                  <a:lnTo>
                    <a:pt x="120" y="252"/>
                  </a:lnTo>
                  <a:lnTo>
                    <a:pt x="124" y="262"/>
                  </a:lnTo>
                  <a:lnTo>
                    <a:pt x="129" y="270"/>
                  </a:lnTo>
                  <a:lnTo>
                    <a:pt x="136" y="279"/>
                  </a:lnTo>
                  <a:lnTo>
                    <a:pt x="144" y="287"/>
                  </a:lnTo>
                  <a:lnTo>
                    <a:pt x="152" y="295"/>
                  </a:lnTo>
                  <a:lnTo>
                    <a:pt x="161" y="304"/>
                  </a:lnTo>
                  <a:lnTo>
                    <a:pt x="184" y="321"/>
                  </a:lnTo>
                  <a:lnTo>
                    <a:pt x="212" y="340"/>
                  </a:lnTo>
                  <a:lnTo>
                    <a:pt x="244" y="359"/>
                  </a:lnTo>
                  <a:lnTo>
                    <a:pt x="355" y="426"/>
                  </a:lnTo>
                  <a:lnTo>
                    <a:pt x="355" y="426"/>
                  </a:lnTo>
                  <a:lnTo>
                    <a:pt x="380" y="442"/>
                  </a:lnTo>
                  <a:lnTo>
                    <a:pt x="403" y="457"/>
                  </a:lnTo>
                  <a:lnTo>
                    <a:pt x="424" y="471"/>
                  </a:lnTo>
                  <a:lnTo>
                    <a:pt x="443" y="486"/>
                  </a:lnTo>
                  <a:lnTo>
                    <a:pt x="460" y="500"/>
                  </a:lnTo>
                  <a:lnTo>
                    <a:pt x="476" y="515"/>
                  </a:lnTo>
                  <a:lnTo>
                    <a:pt x="490" y="530"/>
                  </a:lnTo>
                  <a:lnTo>
                    <a:pt x="502" y="544"/>
                  </a:lnTo>
                  <a:lnTo>
                    <a:pt x="512" y="559"/>
                  </a:lnTo>
                  <a:lnTo>
                    <a:pt x="521" y="573"/>
                  </a:lnTo>
                  <a:lnTo>
                    <a:pt x="528" y="588"/>
                  </a:lnTo>
                  <a:lnTo>
                    <a:pt x="534" y="604"/>
                  </a:lnTo>
                  <a:lnTo>
                    <a:pt x="538" y="621"/>
                  </a:lnTo>
                  <a:lnTo>
                    <a:pt x="542" y="638"/>
                  </a:lnTo>
                  <a:lnTo>
                    <a:pt x="543" y="655"/>
                  </a:lnTo>
                  <a:lnTo>
                    <a:pt x="544" y="672"/>
                  </a:lnTo>
                  <a:lnTo>
                    <a:pt x="544" y="672"/>
                  </a:lnTo>
                  <a:lnTo>
                    <a:pt x="543" y="694"/>
                  </a:lnTo>
                  <a:lnTo>
                    <a:pt x="541" y="716"/>
                  </a:lnTo>
                  <a:lnTo>
                    <a:pt x="537" y="738"/>
                  </a:lnTo>
                  <a:lnTo>
                    <a:pt x="532" y="759"/>
                  </a:lnTo>
                  <a:lnTo>
                    <a:pt x="522" y="780"/>
                  </a:lnTo>
                  <a:lnTo>
                    <a:pt x="512" y="799"/>
                  </a:lnTo>
                  <a:lnTo>
                    <a:pt x="499" y="819"/>
                  </a:lnTo>
                  <a:lnTo>
                    <a:pt x="493" y="827"/>
                  </a:lnTo>
                  <a:lnTo>
                    <a:pt x="485" y="836"/>
                  </a:lnTo>
                  <a:lnTo>
                    <a:pt x="475" y="844"/>
                  </a:lnTo>
                  <a:lnTo>
                    <a:pt x="466" y="853"/>
                  </a:lnTo>
                  <a:lnTo>
                    <a:pt x="456" y="860"/>
                  </a:lnTo>
                  <a:lnTo>
                    <a:pt x="444" y="868"/>
                  </a:lnTo>
                  <a:lnTo>
                    <a:pt x="433" y="874"/>
                  </a:lnTo>
                  <a:lnTo>
                    <a:pt x="420" y="881"/>
                  </a:lnTo>
                  <a:lnTo>
                    <a:pt x="408" y="887"/>
                  </a:lnTo>
                  <a:lnTo>
                    <a:pt x="393" y="892"/>
                  </a:lnTo>
                  <a:lnTo>
                    <a:pt x="378" y="897"/>
                  </a:lnTo>
                  <a:lnTo>
                    <a:pt x="362" y="902"/>
                  </a:lnTo>
                  <a:lnTo>
                    <a:pt x="345" y="905"/>
                  </a:lnTo>
                  <a:lnTo>
                    <a:pt x="327" y="908"/>
                  </a:lnTo>
                  <a:lnTo>
                    <a:pt x="308" y="911"/>
                  </a:lnTo>
                  <a:lnTo>
                    <a:pt x="288" y="912"/>
                  </a:lnTo>
                  <a:lnTo>
                    <a:pt x="268" y="913"/>
                  </a:lnTo>
                  <a:lnTo>
                    <a:pt x="246" y="914"/>
                  </a:lnTo>
                  <a:lnTo>
                    <a:pt x="246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1" name="Freeform 182"/>
            <p:cNvSpPr>
              <a:spLocks/>
            </p:cNvSpPr>
            <p:nvPr/>
          </p:nvSpPr>
          <p:spPr bwMode="auto">
            <a:xfrm>
              <a:off x="4854190" y="4488174"/>
              <a:ext cx="79560" cy="163275"/>
            </a:xfrm>
            <a:custGeom>
              <a:avLst/>
              <a:gdLst>
                <a:gd name="T0" fmla="*/ 382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4 h 825"/>
                <a:gd name="T8" fmla="*/ 248 w 404"/>
                <a:gd name="T9" fmla="*/ 821 h 825"/>
                <a:gd name="T10" fmla="*/ 217 w 404"/>
                <a:gd name="T11" fmla="*/ 814 h 825"/>
                <a:gd name="T12" fmla="*/ 191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5 w 404"/>
                <a:gd name="T19" fmla="*/ 727 h 825"/>
                <a:gd name="T20" fmla="*/ 140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5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1 w 404"/>
                <a:gd name="T61" fmla="*/ 6 h 825"/>
                <a:gd name="T62" fmla="*/ 244 w 404"/>
                <a:gd name="T63" fmla="*/ 12 h 825"/>
                <a:gd name="T64" fmla="*/ 245 w 404"/>
                <a:gd name="T65" fmla="*/ 20 h 825"/>
                <a:gd name="T66" fmla="*/ 376 w 404"/>
                <a:gd name="T67" fmla="*/ 152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5 w 404"/>
                <a:gd name="T87" fmla="*/ 241 h 825"/>
                <a:gd name="T88" fmla="*/ 245 w 404"/>
                <a:gd name="T89" fmla="*/ 662 h 825"/>
                <a:gd name="T90" fmla="*/ 249 w 404"/>
                <a:gd name="T91" fmla="*/ 702 h 825"/>
                <a:gd name="T92" fmla="*/ 253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1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4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2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8"/>
                  </a:moveTo>
                  <a:lnTo>
                    <a:pt x="382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4"/>
                  </a:lnTo>
                  <a:lnTo>
                    <a:pt x="265" y="823"/>
                  </a:lnTo>
                  <a:lnTo>
                    <a:pt x="248" y="821"/>
                  </a:lnTo>
                  <a:lnTo>
                    <a:pt x="231" y="818"/>
                  </a:lnTo>
                  <a:lnTo>
                    <a:pt x="217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0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4" y="226"/>
                  </a:lnTo>
                  <a:lnTo>
                    <a:pt x="9" y="224"/>
                  </a:lnTo>
                  <a:lnTo>
                    <a:pt x="5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9" y="155"/>
                  </a:lnTo>
                  <a:lnTo>
                    <a:pt x="14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7" y="4"/>
                  </a:lnTo>
                  <a:lnTo>
                    <a:pt x="241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5" y="20"/>
                  </a:lnTo>
                  <a:lnTo>
                    <a:pt x="245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7" y="163"/>
                  </a:lnTo>
                  <a:lnTo>
                    <a:pt x="398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8" y="226"/>
                  </a:lnTo>
                  <a:lnTo>
                    <a:pt x="397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1" y="241"/>
                  </a:lnTo>
                  <a:lnTo>
                    <a:pt x="376" y="241"/>
                  </a:lnTo>
                  <a:lnTo>
                    <a:pt x="245" y="241"/>
                  </a:lnTo>
                  <a:lnTo>
                    <a:pt x="245" y="662"/>
                  </a:lnTo>
                  <a:lnTo>
                    <a:pt x="245" y="662"/>
                  </a:lnTo>
                  <a:lnTo>
                    <a:pt x="246" y="685"/>
                  </a:lnTo>
                  <a:lnTo>
                    <a:pt x="249" y="702"/>
                  </a:lnTo>
                  <a:lnTo>
                    <a:pt x="251" y="709"/>
                  </a:lnTo>
                  <a:lnTo>
                    <a:pt x="253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8"/>
                  </a:lnTo>
                  <a:lnTo>
                    <a:pt x="311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4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5" y="814"/>
                  </a:lnTo>
                  <a:lnTo>
                    <a:pt x="392" y="816"/>
                  </a:lnTo>
                  <a:lnTo>
                    <a:pt x="382" y="818"/>
                  </a:lnTo>
                  <a:lnTo>
                    <a:pt x="382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2" name="Freeform 183"/>
            <p:cNvSpPr>
              <a:spLocks/>
            </p:cNvSpPr>
            <p:nvPr/>
          </p:nvSpPr>
          <p:spPr bwMode="auto">
            <a:xfrm>
              <a:off x="4956311" y="4516673"/>
              <a:ext cx="58779" cy="132995"/>
            </a:xfrm>
            <a:custGeom>
              <a:avLst/>
              <a:gdLst>
                <a:gd name="T0" fmla="*/ 273 w 298"/>
                <a:gd name="T1" fmla="*/ 92 h 672"/>
                <a:gd name="T2" fmla="*/ 232 w 298"/>
                <a:gd name="T3" fmla="*/ 94 h 672"/>
                <a:gd name="T4" fmla="*/ 191 w 298"/>
                <a:gd name="T5" fmla="*/ 103 h 672"/>
                <a:gd name="T6" fmla="*/ 150 w 298"/>
                <a:gd name="T7" fmla="*/ 119 h 672"/>
                <a:gd name="T8" fmla="*/ 107 w 298"/>
                <a:gd name="T9" fmla="*/ 142 h 672"/>
                <a:gd name="T10" fmla="*/ 107 w 298"/>
                <a:gd name="T11" fmla="*/ 648 h 672"/>
                <a:gd name="T12" fmla="*/ 104 w 298"/>
                <a:gd name="T13" fmla="*/ 657 h 672"/>
                <a:gd name="T14" fmla="*/ 100 w 298"/>
                <a:gd name="T15" fmla="*/ 665 h 672"/>
                <a:gd name="T16" fmla="*/ 92 w 298"/>
                <a:gd name="T17" fmla="*/ 670 h 672"/>
                <a:gd name="T18" fmla="*/ 83 w 298"/>
                <a:gd name="T19" fmla="*/ 672 h 672"/>
                <a:gd name="T20" fmla="*/ 23 w 298"/>
                <a:gd name="T21" fmla="*/ 672 h 672"/>
                <a:gd name="T22" fmla="*/ 15 w 298"/>
                <a:gd name="T23" fmla="*/ 670 h 672"/>
                <a:gd name="T24" fmla="*/ 7 w 298"/>
                <a:gd name="T25" fmla="*/ 665 h 672"/>
                <a:gd name="T26" fmla="*/ 2 w 298"/>
                <a:gd name="T27" fmla="*/ 657 h 672"/>
                <a:gd name="T28" fmla="*/ 0 w 298"/>
                <a:gd name="T29" fmla="*/ 648 h 672"/>
                <a:gd name="T30" fmla="*/ 0 w 298"/>
                <a:gd name="T31" fmla="*/ 32 h 672"/>
                <a:gd name="T32" fmla="*/ 2 w 298"/>
                <a:gd name="T33" fmla="*/ 23 h 672"/>
                <a:gd name="T34" fmla="*/ 7 w 298"/>
                <a:gd name="T35" fmla="*/ 15 h 672"/>
                <a:gd name="T36" fmla="*/ 14 w 298"/>
                <a:gd name="T37" fmla="*/ 10 h 672"/>
                <a:gd name="T38" fmla="*/ 23 w 298"/>
                <a:gd name="T39" fmla="*/ 8 h 672"/>
                <a:gd name="T40" fmla="*/ 80 w 298"/>
                <a:gd name="T41" fmla="*/ 8 h 672"/>
                <a:gd name="T42" fmla="*/ 89 w 298"/>
                <a:gd name="T43" fmla="*/ 10 h 672"/>
                <a:gd name="T44" fmla="*/ 96 w 298"/>
                <a:gd name="T45" fmla="*/ 15 h 672"/>
                <a:gd name="T46" fmla="*/ 101 w 298"/>
                <a:gd name="T47" fmla="*/ 23 h 672"/>
                <a:gd name="T48" fmla="*/ 103 w 298"/>
                <a:gd name="T49" fmla="*/ 32 h 672"/>
                <a:gd name="T50" fmla="*/ 103 w 298"/>
                <a:gd name="T51" fmla="*/ 57 h 672"/>
                <a:gd name="T52" fmla="*/ 147 w 298"/>
                <a:gd name="T53" fmla="*/ 31 h 672"/>
                <a:gd name="T54" fmla="*/ 190 w 298"/>
                <a:gd name="T55" fmla="*/ 12 h 672"/>
                <a:gd name="T56" fmla="*/ 232 w 298"/>
                <a:gd name="T57" fmla="*/ 3 h 672"/>
                <a:gd name="T58" fmla="*/ 273 w 298"/>
                <a:gd name="T59" fmla="*/ 0 h 672"/>
                <a:gd name="T60" fmla="*/ 279 w 298"/>
                <a:gd name="T61" fmla="*/ 0 h 672"/>
                <a:gd name="T62" fmla="*/ 288 w 298"/>
                <a:gd name="T63" fmla="*/ 3 h 672"/>
                <a:gd name="T64" fmla="*/ 295 w 298"/>
                <a:gd name="T65" fmla="*/ 8 h 672"/>
                <a:gd name="T66" fmla="*/ 298 w 298"/>
                <a:gd name="T67" fmla="*/ 16 h 672"/>
                <a:gd name="T68" fmla="*/ 298 w 298"/>
                <a:gd name="T69" fmla="*/ 71 h 672"/>
                <a:gd name="T70" fmla="*/ 298 w 298"/>
                <a:gd name="T71" fmla="*/ 76 h 672"/>
                <a:gd name="T72" fmla="*/ 295 w 298"/>
                <a:gd name="T73" fmla="*/ 84 h 672"/>
                <a:gd name="T74" fmla="*/ 288 w 298"/>
                <a:gd name="T75" fmla="*/ 88 h 672"/>
                <a:gd name="T76" fmla="*/ 279 w 298"/>
                <a:gd name="T77" fmla="*/ 92 h 672"/>
                <a:gd name="T78" fmla="*/ 273 w 298"/>
                <a:gd name="T79" fmla="*/ 9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2">
                  <a:moveTo>
                    <a:pt x="273" y="92"/>
                  </a:moveTo>
                  <a:lnTo>
                    <a:pt x="273" y="92"/>
                  </a:lnTo>
                  <a:lnTo>
                    <a:pt x="252" y="92"/>
                  </a:lnTo>
                  <a:lnTo>
                    <a:pt x="232" y="94"/>
                  </a:lnTo>
                  <a:lnTo>
                    <a:pt x="212" y="98"/>
                  </a:lnTo>
                  <a:lnTo>
                    <a:pt x="191" y="103"/>
                  </a:lnTo>
                  <a:lnTo>
                    <a:pt x="171" y="110"/>
                  </a:lnTo>
                  <a:lnTo>
                    <a:pt x="150" y="119"/>
                  </a:lnTo>
                  <a:lnTo>
                    <a:pt x="128" y="129"/>
                  </a:lnTo>
                  <a:lnTo>
                    <a:pt x="107" y="142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7"/>
                  </a:lnTo>
                  <a:lnTo>
                    <a:pt x="92" y="670"/>
                  </a:lnTo>
                  <a:lnTo>
                    <a:pt x="87" y="672"/>
                  </a:lnTo>
                  <a:lnTo>
                    <a:pt x="83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5" y="670"/>
                  </a:lnTo>
                  <a:lnTo>
                    <a:pt x="10" y="667"/>
                  </a:lnTo>
                  <a:lnTo>
                    <a:pt x="7" y="665"/>
                  </a:lnTo>
                  <a:lnTo>
                    <a:pt x="5" y="662"/>
                  </a:lnTo>
                  <a:lnTo>
                    <a:pt x="2" y="657"/>
                  </a:lnTo>
                  <a:lnTo>
                    <a:pt x="1" y="652"/>
                  </a:lnTo>
                  <a:lnTo>
                    <a:pt x="0" y="6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5"/>
                  </a:lnTo>
                  <a:lnTo>
                    <a:pt x="99" y="19"/>
                  </a:lnTo>
                  <a:lnTo>
                    <a:pt x="101" y="23"/>
                  </a:lnTo>
                  <a:lnTo>
                    <a:pt x="102" y="27"/>
                  </a:lnTo>
                  <a:lnTo>
                    <a:pt x="103" y="32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25" y="43"/>
                  </a:lnTo>
                  <a:lnTo>
                    <a:pt x="147" y="31"/>
                  </a:lnTo>
                  <a:lnTo>
                    <a:pt x="169" y="20"/>
                  </a:lnTo>
                  <a:lnTo>
                    <a:pt x="190" y="12"/>
                  </a:lnTo>
                  <a:lnTo>
                    <a:pt x="211" y="7"/>
                  </a:lnTo>
                  <a:lnTo>
                    <a:pt x="232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2" y="6"/>
                  </a:lnTo>
                  <a:lnTo>
                    <a:pt x="295" y="8"/>
                  </a:lnTo>
                  <a:lnTo>
                    <a:pt x="297" y="12"/>
                  </a:lnTo>
                  <a:lnTo>
                    <a:pt x="298" y="16"/>
                  </a:lnTo>
                  <a:lnTo>
                    <a:pt x="298" y="22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4"/>
                  </a:lnTo>
                  <a:lnTo>
                    <a:pt x="292" y="86"/>
                  </a:lnTo>
                  <a:lnTo>
                    <a:pt x="288" y="88"/>
                  </a:lnTo>
                  <a:lnTo>
                    <a:pt x="284" y="90"/>
                  </a:lnTo>
                  <a:lnTo>
                    <a:pt x="279" y="92"/>
                  </a:lnTo>
                  <a:lnTo>
                    <a:pt x="273" y="92"/>
                  </a:lnTo>
                  <a:lnTo>
                    <a:pt x="273" y="9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3" name="Freeform 184"/>
            <p:cNvSpPr>
              <a:spLocks noEditPoints="1"/>
            </p:cNvSpPr>
            <p:nvPr/>
          </p:nvSpPr>
          <p:spPr bwMode="auto">
            <a:xfrm>
              <a:off x="5026372" y="4516673"/>
              <a:ext cx="96778" cy="134776"/>
            </a:xfrm>
            <a:custGeom>
              <a:avLst/>
              <a:gdLst>
                <a:gd name="T0" fmla="*/ 408 w 488"/>
                <a:gd name="T1" fmla="*/ 672 h 681"/>
                <a:gd name="T2" fmla="*/ 394 w 488"/>
                <a:gd name="T3" fmla="*/ 667 h 681"/>
                <a:gd name="T4" fmla="*/ 386 w 488"/>
                <a:gd name="T5" fmla="*/ 657 h 681"/>
                <a:gd name="T6" fmla="*/ 384 w 488"/>
                <a:gd name="T7" fmla="*/ 622 h 681"/>
                <a:gd name="T8" fmla="*/ 340 w 488"/>
                <a:gd name="T9" fmla="*/ 644 h 681"/>
                <a:gd name="T10" fmla="*/ 271 w 488"/>
                <a:gd name="T11" fmla="*/ 671 h 681"/>
                <a:gd name="T12" fmla="*/ 198 w 488"/>
                <a:gd name="T13" fmla="*/ 681 h 681"/>
                <a:gd name="T14" fmla="*/ 160 w 488"/>
                <a:gd name="T15" fmla="*/ 679 h 681"/>
                <a:gd name="T16" fmla="*/ 107 w 488"/>
                <a:gd name="T17" fmla="*/ 665 h 681"/>
                <a:gd name="T18" fmla="*/ 61 w 488"/>
                <a:gd name="T19" fmla="*/ 640 h 681"/>
                <a:gd name="T20" fmla="*/ 26 w 488"/>
                <a:gd name="T21" fmla="*/ 597 h 681"/>
                <a:gd name="T22" fmla="*/ 5 w 488"/>
                <a:gd name="T23" fmla="*/ 537 h 681"/>
                <a:gd name="T24" fmla="*/ 0 w 488"/>
                <a:gd name="T25" fmla="*/ 470 h 681"/>
                <a:gd name="T26" fmla="*/ 5 w 488"/>
                <a:gd name="T27" fmla="*/ 424 h 681"/>
                <a:gd name="T28" fmla="*/ 26 w 488"/>
                <a:gd name="T29" fmla="*/ 367 h 681"/>
                <a:gd name="T30" fmla="*/ 43 w 488"/>
                <a:gd name="T31" fmla="*/ 344 h 681"/>
                <a:gd name="T32" fmla="*/ 66 w 488"/>
                <a:gd name="T33" fmla="*/ 323 h 681"/>
                <a:gd name="T34" fmla="*/ 129 w 488"/>
                <a:gd name="T35" fmla="*/ 293 h 681"/>
                <a:gd name="T36" fmla="*/ 217 w 488"/>
                <a:gd name="T37" fmla="*/ 277 h 681"/>
                <a:gd name="T38" fmla="*/ 381 w 488"/>
                <a:gd name="T39" fmla="*/ 275 h 681"/>
                <a:gd name="T40" fmla="*/ 381 w 488"/>
                <a:gd name="T41" fmla="*/ 209 h 681"/>
                <a:gd name="T42" fmla="*/ 374 w 488"/>
                <a:gd name="T43" fmla="*/ 163 h 681"/>
                <a:gd name="T44" fmla="*/ 360 w 488"/>
                <a:gd name="T45" fmla="*/ 129 h 681"/>
                <a:gd name="T46" fmla="*/ 334 w 488"/>
                <a:gd name="T47" fmla="*/ 107 h 681"/>
                <a:gd name="T48" fmla="*/ 299 w 488"/>
                <a:gd name="T49" fmla="*/ 94 h 681"/>
                <a:gd name="T50" fmla="*/ 252 w 488"/>
                <a:gd name="T51" fmla="*/ 90 h 681"/>
                <a:gd name="T52" fmla="*/ 148 w 488"/>
                <a:gd name="T53" fmla="*/ 93 h 681"/>
                <a:gd name="T54" fmla="*/ 67 w 488"/>
                <a:gd name="T55" fmla="*/ 100 h 681"/>
                <a:gd name="T56" fmla="*/ 53 w 488"/>
                <a:gd name="T57" fmla="*/ 100 h 681"/>
                <a:gd name="T58" fmla="*/ 44 w 488"/>
                <a:gd name="T59" fmla="*/ 94 h 681"/>
                <a:gd name="T60" fmla="*/ 39 w 488"/>
                <a:gd name="T61" fmla="*/ 80 h 681"/>
                <a:gd name="T62" fmla="*/ 39 w 488"/>
                <a:gd name="T63" fmla="*/ 33 h 681"/>
                <a:gd name="T64" fmla="*/ 46 w 488"/>
                <a:gd name="T65" fmla="*/ 23 h 681"/>
                <a:gd name="T66" fmla="*/ 65 w 488"/>
                <a:gd name="T67" fmla="*/ 16 h 681"/>
                <a:gd name="T68" fmla="*/ 146 w 488"/>
                <a:gd name="T69" fmla="*/ 4 h 681"/>
                <a:gd name="T70" fmla="*/ 252 w 488"/>
                <a:gd name="T71" fmla="*/ 0 h 681"/>
                <a:gd name="T72" fmla="*/ 337 w 488"/>
                <a:gd name="T73" fmla="*/ 9 h 681"/>
                <a:gd name="T74" fmla="*/ 401 w 488"/>
                <a:gd name="T75" fmla="*/ 34 h 681"/>
                <a:gd name="T76" fmla="*/ 446 w 488"/>
                <a:gd name="T77" fmla="*/ 76 h 681"/>
                <a:gd name="T78" fmla="*/ 474 w 488"/>
                <a:gd name="T79" fmla="*/ 131 h 681"/>
                <a:gd name="T80" fmla="*/ 487 w 488"/>
                <a:gd name="T81" fmla="*/ 201 h 681"/>
                <a:gd name="T82" fmla="*/ 488 w 488"/>
                <a:gd name="T83" fmla="*/ 648 h 681"/>
                <a:gd name="T84" fmla="*/ 483 w 488"/>
                <a:gd name="T85" fmla="*/ 662 h 681"/>
                <a:gd name="T86" fmla="*/ 473 w 488"/>
                <a:gd name="T87" fmla="*/ 670 h 681"/>
                <a:gd name="T88" fmla="*/ 463 w 488"/>
                <a:gd name="T89" fmla="*/ 672 h 681"/>
                <a:gd name="T90" fmla="*/ 292 w 488"/>
                <a:gd name="T91" fmla="*/ 351 h 681"/>
                <a:gd name="T92" fmla="*/ 221 w 488"/>
                <a:gd name="T93" fmla="*/ 354 h 681"/>
                <a:gd name="T94" fmla="*/ 169 w 488"/>
                <a:gd name="T95" fmla="*/ 366 h 681"/>
                <a:gd name="T96" fmla="*/ 135 w 488"/>
                <a:gd name="T97" fmla="*/ 385 h 681"/>
                <a:gd name="T98" fmla="*/ 115 w 488"/>
                <a:gd name="T99" fmla="*/ 415 h 681"/>
                <a:gd name="T100" fmla="*/ 107 w 488"/>
                <a:gd name="T101" fmla="*/ 454 h 681"/>
                <a:gd name="T102" fmla="*/ 107 w 488"/>
                <a:gd name="T103" fmla="*/ 484 h 681"/>
                <a:gd name="T104" fmla="*/ 112 w 488"/>
                <a:gd name="T105" fmla="*/ 526 h 681"/>
                <a:gd name="T106" fmla="*/ 124 w 488"/>
                <a:gd name="T107" fmla="*/ 557 h 681"/>
                <a:gd name="T108" fmla="*/ 144 w 488"/>
                <a:gd name="T109" fmla="*/ 577 h 681"/>
                <a:gd name="T110" fmla="*/ 171 w 488"/>
                <a:gd name="T111" fmla="*/ 588 h 681"/>
                <a:gd name="T112" fmla="*/ 218 w 488"/>
                <a:gd name="T113" fmla="*/ 594 h 681"/>
                <a:gd name="T114" fmla="*/ 259 w 488"/>
                <a:gd name="T115" fmla="*/ 591 h 681"/>
                <a:gd name="T116" fmla="*/ 319 w 488"/>
                <a:gd name="T117" fmla="*/ 574 h 681"/>
                <a:gd name="T118" fmla="*/ 381 w 488"/>
                <a:gd name="T119" fmla="*/ 546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681">
                  <a:moveTo>
                    <a:pt x="463" y="672"/>
                  </a:moveTo>
                  <a:lnTo>
                    <a:pt x="408" y="672"/>
                  </a:lnTo>
                  <a:lnTo>
                    <a:pt x="408" y="672"/>
                  </a:lnTo>
                  <a:lnTo>
                    <a:pt x="403" y="672"/>
                  </a:lnTo>
                  <a:lnTo>
                    <a:pt x="399" y="670"/>
                  </a:lnTo>
                  <a:lnTo>
                    <a:pt x="394" y="667"/>
                  </a:lnTo>
                  <a:lnTo>
                    <a:pt x="390" y="665"/>
                  </a:lnTo>
                  <a:lnTo>
                    <a:pt x="388" y="662"/>
                  </a:lnTo>
                  <a:lnTo>
                    <a:pt x="386" y="657"/>
                  </a:lnTo>
                  <a:lnTo>
                    <a:pt x="384" y="652"/>
                  </a:lnTo>
                  <a:lnTo>
                    <a:pt x="384" y="648"/>
                  </a:lnTo>
                  <a:lnTo>
                    <a:pt x="384" y="622"/>
                  </a:lnTo>
                  <a:lnTo>
                    <a:pt x="384" y="622"/>
                  </a:lnTo>
                  <a:lnTo>
                    <a:pt x="362" y="634"/>
                  </a:lnTo>
                  <a:lnTo>
                    <a:pt x="340" y="644"/>
                  </a:lnTo>
                  <a:lnTo>
                    <a:pt x="317" y="655"/>
                  </a:lnTo>
                  <a:lnTo>
                    <a:pt x="294" y="664"/>
                  </a:lnTo>
                  <a:lnTo>
                    <a:pt x="271" y="671"/>
                  </a:lnTo>
                  <a:lnTo>
                    <a:pt x="247" y="677"/>
                  </a:lnTo>
                  <a:lnTo>
                    <a:pt x="223" y="680"/>
                  </a:lnTo>
                  <a:lnTo>
                    <a:pt x="198" y="681"/>
                  </a:lnTo>
                  <a:lnTo>
                    <a:pt x="198" y="681"/>
                  </a:lnTo>
                  <a:lnTo>
                    <a:pt x="178" y="680"/>
                  </a:lnTo>
                  <a:lnTo>
                    <a:pt x="160" y="679"/>
                  </a:lnTo>
                  <a:lnTo>
                    <a:pt x="142" y="675"/>
                  </a:lnTo>
                  <a:lnTo>
                    <a:pt x="123" y="671"/>
                  </a:lnTo>
                  <a:lnTo>
                    <a:pt x="107" y="665"/>
                  </a:lnTo>
                  <a:lnTo>
                    <a:pt x="90" y="658"/>
                  </a:lnTo>
                  <a:lnTo>
                    <a:pt x="75" y="650"/>
                  </a:lnTo>
                  <a:lnTo>
                    <a:pt x="61" y="640"/>
                  </a:lnTo>
                  <a:lnTo>
                    <a:pt x="48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8" y="579"/>
                  </a:lnTo>
                  <a:lnTo>
                    <a:pt x="11" y="560"/>
                  </a:lnTo>
                  <a:lnTo>
                    <a:pt x="5" y="537"/>
                  </a:lnTo>
                  <a:lnTo>
                    <a:pt x="2" y="513"/>
                  </a:lnTo>
                  <a:lnTo>
                    <a:pt x="0" y="48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5" y="424"/>
                  </a:lnTo>
                  <a:lnTo>
                    <a:pt x="10" y="404"/>
                  </a:lnTo>
                  <a:lnTo>
                    <a:pt x="17" y="385"/>
                  </a:lnTo>
                  <a:lnTo>
                    <a:pt x="26" y="367"/>
                  </a:lnTo>
                  <a:lnTo>
                    <a:pt x="30" y="359"/>
                  </a:lnTo>
                  <a:lnTo>
                    <a:pt x="36" y="351"/>
                  </a:lnTo>
                  <a:lnTo>
                    <a:pt x="43" y="344"/>
                  </a:lnTo>
                  <a:lnTo>
                    <a:pt x="50" y="337"/>
                  </a:lnTo>
                  <a:lnTo>
                    <a:pt x="58" y="330"/>
                  </a:lnTo>
                  <a:lnTo>
                    <a:pt x="66" y="323"/>
                  </a:lnTo>
                  <a:lnTo>
                    <a:pt x="84" y="312"/>
                  </a:lnTo>
                  <a:lnTo>
                    <a:pt x="105" y="303"/>
                  </a:lnTo>
                  <a:lnTo>
                    <a:pt x="129" y="293"/>
                  </a:lnTo>
                  <a:lnTo>
                    <a:pt x="155" y="287"/>
                  </a:lnTo>
                  <a:lnTo>
                    <a:pt x="185" y="282"/>
                  </a:lnTo>
                  <a:lnTo>
                    <a:pt x="217" y="277"/>
                  </a:lnTo>
                  <a:lnTo>
                    <a:pt x="253" y="275"/>
                  </a:lnTo>
                  <a:lnTo>
                    <a:pt x="292" y="275"/>
                  </a:lnTo>
                  <a:lnTo>
                    <a:pt x="381" y="275"/>
                  </a:lnTo>
                  <a:lnTo>
                    <a:pt x="381" y="227"/>
                  </a:lnTo>
                  <a:lnTo>
                    <a:pt x="381" y="227"/>
                  </a:lnTo>
                  <a:lnTo>
                    <a:pt x="381" y="209"/>
                  </a:lnTo>
                  <a:lnTo>
                    <a:pt x="379" y="191"/>
                  </a:lnTo>
                  <a:lnTo>
                    <a:pt x="378" y="176"/>
                  </a:lnTo>
                  <a:lnTo>
                    <a:pt x="374" y="163"/>
                  </a:lnTo>
                  <a:lnTo>
                    <a:pt x="370" y="150"/>
                  </a:lnTo>
                  <a:lnTo>
                    <a:pt x="365" y="139"/>
                  </a:lnTo>
                  <a:lnTo>
                    <a:pt x="360" y="129"/>
                  </a:lnTo>
                  <a:lnTo>
                    <a:pt x="351" y="120"/>
                  </a:lnTo>
                  <a:lnTo>
                    <a:pt x="343" y="113"/>
                  </a:lnTo>
                  <a:lnTo>
                    <a:pt x="334" y="107"/>
                  </a:lnTo>
                  <a:lnTo>
                    <a:pt x="324" y="102"/>
                  </a:lnTo>
                  <a:lnTo>
                    <a:pt x="312" y="97"/>
                  </a:lnTo>
                  <a:lnTo>
                    <a:pt x="299" y="94"/>
                  </a:lnTo>
                  <a:lnTo>
                    <a:pt x="285" y="92"/>
                  </a:lnTo>
                  <a:lnTo>
                    <a:pt x="269" y="90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2"/>
                  </a:lnTo>
                  <a:lnTo>
                    <a:pt x="148" y="93"/>
                  </a:lnTo>
                  <a:lnTo>
                    <a:pt x="106" y="96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53" y="100"/>
                  </a:lnTo>
                  <a:lnTo>
                    <a:pt x="50" y="98"/>
                  </a:lnTo>
                  <a:lnTo>
                    <a:pt x="46" y="96"/>
                  </a:lnTo>
                  <a:lnTo>
                    <a:pt x="44" y="94"/>
                  </a:lnTo>
                  <a:lnTo>
                    <a:pt x="42" y="90"/>
                  </a:lnTo>
                  <a:lnTo>
                    <a:pt x="39" y="86"/>
                  </a:lnTo>
                  <a:lnTo>
                    <a:pt x="39" y="80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3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4" y="9"/>
                  </a:lnTo>
                  <a:lnTo>
                    <a:pt x="146" y="4"/>
                  </a:lnTo>
                  <a:lnTo>
                    <a:pt x="195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3" y="1"/>
                  </a:lnTo>
                  <a:lnTo>
                    <a:pt x="310" y="3"/>
                  </a:lnTo>
                  <a:lnTo>
                    <a:pt x="337" y="9"/>
                  </a:lnTo>
                  <a:lnTo>
                    <a:pt x="360" y="15"/>
                  </a:lnTo>
                  <a:lnTo>
                    <a:pt x="381" y="24"/>
                  </a:lnTo>
                  <a:lnTo>
                    <a:pt x="401" y="34"/>
                  </a:lnTo>
                  <a:lnTo>
                    <a:pt x="418" y="46"/>
                  </a:lnTo>
                  <a:lnTo>
                    <a:pt x="433" y="59"/>
                  </a:lnTo>
                  <a:lnTo>
                    <a:pt x="446" y="76"/>
                  </a:lnTo>
                  <a:lnTo>
                    <a:pt x="457" y="93"/>
                  </a:lnTo>
                  <a:lnTo>
                    <a:pt x="466" y="111"/>
                  </a:lnTo>
                  <a:lnTo>
                    <a:pt x="474" y="131"/>
                  </a:lnTo>
                  <a:lnTo>
                    <a:pt x="480" y="152"/>
                  </a:lnTo>
                  <a:lnTo>
                    <a:pt x="485" y="176"/>
                  </a:lnTo>
                  <a:lnTo>
                    <a:pt x="487" y="201"/>
                  </a:lnTo>
                  <a:lnTo>
                    <a:pt x="488" y="227"/>
                  </a:lnTo>
                  <a:lnTo>
                    <a:pt x="488" y="648"/>
                  </a:lnTo>
                  <a:lnTo>
                    <a:pt x="488" y="648"/>
                  </a:lnTo>
                  <a:lnTo>
                    <a:pt x="487" y="652"/>
                  </a:lnTo>
                  <a:lnTo>
                    <a:pt x="486" y="657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77" y="667"/>
                  </a:lnTo>
                  <a:lnTo>
                    <a:pt x="473" y="670"/>
                  </a:lnTo>
                  <a:lnTo>
                    <a:pt x="468" y="672"/>
                  </a:lnTo>
                  <a:lnTo>
                    <a:pt x="463" y="672"/>
                  </a:lnTo>
                  <a:lnTo>
                    <a:pt x="463" y="672"/>
                  </a:lnTo>
                  <a:close/>
                  <a:moveTo>
                    <a:pt x="381" y="351"/>
                  </a:moveTo>
                  <a:lnTo>
                    <a:pt x="292" y="351"/>
                  </a:lnTo>
                  <a:lnTo>
                    <a:pt x="292" y="351"/>
                  </a:lnTo>
                  <a:lnTo>
                    <a:pt x="265" y="351"/>
                  </a:lnTo>
                  <a:lnTo>
                    <a:pt x="243" y="353"/>
                  </a:lnTo>
                  <a:lnTo>
                    <a:pt x="221" y="354"/>
                  </a:lnTo>
                  <a:lnTo>
                    <a:pt x="201" y="358"/>
                  </a:lnTo>
                  <a:lnTo>
                    <a:pt x="184" y="361"/>
                  </a:lnTo>
                  <a:lnTo>
                    <a:pt x="169" y="366"/>
                  </a:lnTo>
                  <a:lnTo>
                    <a:pt x="156" y="371"/>
                  </a:lnTo>
                  <a:lnTo>
                    <a:pt x="145" y="378"/>
                  </a:lnTo>
                  <a:lnTo>
                    <a:pt x="135" y="385"/>
                  </a:lnTo>
                  <a:lnTo>
                    <a:pt x="127" y="394"/>
                  </a:lnTo>
                  <a:lnTo>
                    <a:pt x="121" y="404"/>
                  </a:lnTo>
                  <a:lnTo>
                    <a:pt x="115" y="415"/>
                  </a:lnTo>
                  <a:lnTo>
                    <a:pt x="112" y="427"/>
                  </a:lnTo>
                  <a:lnTo>
                    <a:pt x="109" y="439"/>
                  </a:lnTo>
                  <a:lnTo>
                    <a:pt x="107" y="454"/>
                  </a:lnTo>
                  <a:lnTo>
                    <a:pt x="107" y="469"/>
                  </a:lnTo>
                  <a:lnTo>
                    <a:pt x="107" y="484"/>
                  </a:lnTo>
                  <a:lnTo>
                    <a:pt x="107" y="484"/>
                  </a:lnTo>
                  <a:lnTo>
                    <a:pt x="107" y="500"/>
                  </a:lnTo>
                  <a:lnTo>
                    <a:pt x="109" y="514"/>
                  </a:lnTo>
                  <a:lnTo>
                    <a:pt x="112" y="526"/>
                  </a:lnTo>
                  <a:lnTo>
                    <a:pt x="115" y="538"/>
                  </a:lnTo>
                  <a:lnTo>
                    <a:pt x="119" y="548"/>
                  </a:lnTo>
                  <a:lnTo>
                    <a:pt x="124" y="557"/>
                  </a:lnTo>
                  <a:lnTo>
                    <a:pt x="130" y="564"/>
                  </a:lnTo>
                  <a:lnTo>
                    <a:pt x="137" y="571"/>
                  </a:lnTo>
                  <a:lnTo>
                    <a:pt x="144" y="577"/>
                  </a:lnTo>
                  <a:lnTo>
                    <a:pt x="152" y="581"/>
                  </a:lnTo>
                  <a:lnTo>
                    <a:pt x="161" y="586"/>
                  </a:lnTo>
                  <a:lnTo>
                    <a:pt x="171" y="588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8" y="594"/>
                  </a:lnTo>
                  <a:lnTo>
                    <a:pt x="218" y="594"/>
                  </a:lnTo>
                  <a:lnTo>
                    <a:pt x="239" y="593"/>
                  </a:lnTo>
                  <a:lnTo>
                    <a:pt x="259" y="591"/>
                  </a:lnTo>
                  <a:lnTo>
                    <a:pt x="279" y="587"/>
                  </a:lnTo>
                  <a:lnTo>
                    <a:pt x="299" y="581"/>
                  </a:lnTo>
                  <a:lnTo>
                    <a:pt x="319" y="574"/>
                  </a:lnTo>
                  <a:lnTo>
                    <a:pt x="339" y="566"/>
                  </a:lnTo>
                  <a:lnTo>
                    <a:pt x="360" y="556"/>
                  </a:lnTo>
                  <a:lnTo>
                    <a:pt x="381" y="546"/>
                  </a:lnTo>
                  <a:lnTo>
                    <a:pt x="381" y="35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4" name="Freeform 185"/>
            <p:cNvSpPr>
              <a:spLocks/>
            </p:cNvSpPr>
            <p:nvPr/>
          </p:nvSpPr>
          <p:spPr bwMode="auto">
            <a:xfrm>
              <a:off x="5139180" y="4488174"/>
              <a:ext cx="80153" cy="163275"/>
            </a:xfrm>
            <a:custGeom>
              <a:avLst/>
              <a:gdLst>
                <a:gd name="T0" fmla="*/ 383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4 w 404"/>
                <a:gd name="T7" fmla="*/ 824 h 825"/>
                <a:gd name="T8" fmla="*/ 247 w 404"/>
                <a:gd name="T9" fmla="*/ 821 h 825"/>
                <a:gd name="T10" fmla="*/ 216 w 404"/>
                <a:gd name="T11" fmla="*/ 814 h 825"/>
                <a:gd name="T12" fmla="*/ 191 w 404"/>
                <a:gd name="T13" fmla="*/ 802 h 825"/>
                <a:gd name="T14" fmla="*/ 170 w 404"/>
                <a:gd name="T15" fmla="*/ 784 h 825"/>
                <a:gd name="T16" fmla="*/ 156 w 404"/>
                <a:gd name="T17" fmla="*/ 759 h 825"/>
                <a:gd name="T18" fmla="*/ 145 w 404"/>
                <a:gd name="T19" fmla="*/ 727 h 825"/>
                <a:gd name="T20" fmla="*/ 141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0 w 404"/>
                <a:gd name="T61" fmla="*/ 6 h 825"/>
                <a:gd name="T62" fmla="*/ 244 w 404"/>
                <a:gd name="T63" fmla="*/ 12 h 825"/>
                <a:gd name="T64" fmla="*/ 246 w 404"/>
                <a:gd name="T65" fmla="*/ 20 h 825"/>
                <a:gd name="T66" fmla="*/ 376 w 404"/>
                <a:gd name="T67" fmla="*/ 152 h 825"/>
                <a:gd name="T68" fmla="*/ 382 w 404"/>
                <a:gd name="T69" fmla="*/ 153 h 825"/>
                <a:gd name="T70" fmla="*/ 390 w 404"/>
                <a:gd name="T71" fmla="*/ 156 h 825"/>
                <a:gd name="T72" fmla="*/ 396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6 w 404"/>
                <a:gd name="T81" fmla="*/ 231 h 825"/>
                <a:gd name="T82" fmla="*/ 390 w 404"/>
                <a:gd name="T83" fmla="*/ 238 h 825"/>
                <a:gd name="T84" fmla="*/ 382 w 404"/>
                <a:gd name="T85" fmla="*/ 241 h 825"/>
                <a:gd name="T86" fmla="*/ 246 w 404"/>
                <a:gd name="T87" fmla="*/ 241 h 825"/>
                <a:gd name="T88" fmla="*/ 246 w 404"/>
                <a:gd name="T89" fmla="*/ 662 h 825"/>
                <a:gd name="T90" fmla="*/ 250 w 404"/>
                <a:gd name="T91" fmla="*/ 702 h 825"/>
                <a:gd name="T92" fmla="*/ 254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0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3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3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3" y="818"/>
                  </a:moveTo>
                  <a:lnTo>
                    <a:pt x="383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4" y="824"/>
                  </a:lnTo>
                  <a:lnTo>
                    <a:pt x="265" y="823"/>
                  </a:lnTo>
                  <a:lnTo>
                    <a:pt x="247" y="821"/>
                  </a:lnTo>
                  <a:lnTo>
                    <a:pt x="231" y="818"/>
                  </a:lnTo>
                  <a:lnTo>
                    <a:pt x="216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0" y="784"/>
                  </a:lnTo>
                  <a:lnTo>
                    <a:pt x="162" y="772"/>
                  </a:lnTo>
                  <a:lnTo>
                    <a:pt x="156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1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3" y="226"/>
                  </a:lnTo>
                  <a:lnTo>
                    <a:pt x="9" y="224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6" y="158"/>
                  </a:lnTo>
                  <a:lnTo>
                    <a:pt x="9" y="155"/>
                  </a:lnTo>
                  <a:lnTo>
                    <a:pt x="13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8" y="4"/>
                  </a:lnTo>
                  <a:lnTo>
                    <a:pt x="240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6" y="20"/>
                  </a:lnTo>
                  <a:lnTo>
                    <a:pt x="246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2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6" y="163"/>
                  </a:lnTo>
                  <a:lnTo>
                    <a:pt x="399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9" y="226"/>
                  </a:lnTo>
                  <a:lnTo>
                    <a:pt x="396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2" y="241"/>
                  </a:lnTo>
                  <a:lnTo>
                    <a:pt x="376" y="241"/>
                  </a:lnTo>
                  <a:lnTo>
                    <a:pt x="246" y="241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85"/>
                  </a:lnTo>
                  <a:lnTo>
                    <a:pt x="250" y="702"/>
                  </a:lnTo>
                  <a:lnTo>
                    <a:pt x="251" y="709"/>
                  </a:lnTo>
                  <a:lnTo>
                    <a:pt x="254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5" y="735"/>
                  </a:lnTo>
                  <a:lnTo>
                    <a:pt x="281" y="737"/>
                  </a:lnTo>
                  <a:lnTo>
                    <a:pt x="294" y="738"/>
                  </a:lnTo>
                  <a:lnTo>
                    <a:pt x="310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3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6" y="814"/>
                  </a:lnTo>
                  <a:lnTo>
                    <a:pt x="392" y="816"/>
                  </a:lnTo>
                  <a:lnTo>
                    <a:pt x="383" y="818"/>
                  </a:lnTo>
                  <a:lnTo>
                    <a:pt x="383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5" name="Freeform 186"/>
            <p:cNvSpPr>
              <a:spLocks noEditPoints="1"/>
            </p:cNvSpPr>
            <p:nvPr/>
          </p:nvSpPr>
          <p:spPr bwMode="auto">
            <a:xfrm>
              <a:off x="5237145" y="451667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0 h 681"/>
                <a:gd name="T4" fmla="*/ 123 w 534"/>
                <a:gd name="T5" fmla="*/ 500 h 681"/>
                <a:gd name="T6" fmla="*/ 149 w 534"/>
                <a:gd name="T7" fmla="*/ 544 h 681"/>
                <a:gd name="T8" fmla="*/ 186 w 534"/>
                <a:gd name="T9" fmla="*/ 571 h 681"/>
                <a:gd name="T10" fmla="*/ 235 w 534"/>
                <a:gd name="T11" fmla="*/ 585 h 681"/>
                <a:gd name="T12" fmla="*/ 274 w 534"/>
                <a:gd name="T13" fmla="*/ 587 h 681"/>
                <a:gd name="T14" fmla="*/ 443 w 534"/>
                <a:gd name="T15" fmla="*/ 580 h 681"/>
                <a:gd name="T16" fmla="*/ 495 w 534"/>
                <a:gd name="T17" fmla="*/ 574 h 681"/>
                <a:gd name="T18" fmla="*/ 509 w 534"/>
                <a:gd name="T19" fmla="*/ 578 h 681"/>
                <a:gd name="T20" fmla="*/ 514 w 534"/>
                <a:gd name="T21" fmla="*/ 587 h 681"/>
                <a:gd name="T22" fmla="*/ 515 w 534"/>
                <a:gd name="T23" fmla="*/ 632 h 681"/>
                <a:gd name="T24" fmla="*/ 510 w 534"/>
                <a:gd name="T25" fmla="*/ 650 h 681"/>
                <a:gd name="T26" fmla="*/ 497 w 534"/>
                <a:gd name="T27" fmla="*/ 658 h 681"/>
                <a:gd name="T28" fmla="*/ 439 w 534"/>
                <a:gd name="T29" fmla="*/ 669 h 681"/>
                <a:gd name="T30" fmla="*/ 333 w 534"/>
                <a:gd name="T31" fmla="*/ 679 h 681"/>
                <a:gd name="T32" fmla="*/ 274 w 534"/>
                <a:gd name="T33" fmla="*/ 681 h 681"/>
                <a:gd name="T34" fmla="*/ 197 w 534"/>
                <a:gd name="T35" fmla="*/ 673 h 681"/>
                <a:gd name="T36" fmla="*/ 127 w 534"/>
                <a:gd name="T37" fmla="*/ 648 h 681"/>
                <a:gd name="T38" fmla="*/ 95 w 534"/>
                <a:gd name="T39" fmla="*/ 628 h 681"/>
                <a:gd name="T40" fmla="*/ 66 w 534"/>
                <a:gd name="T41" fmla="*/ 602 h 681"/>
                <a:gd name="T42" fmla="*/ 44 w 534"/>
                <a:gd name="T43" fmla="*/ 570 h 681"/>
                <a:gd name="T44" fmla="*/ 24 w 534"/>
                <a:gd name="T45" fmla="*/ 531 h 681"/>
                <a:gd name="T46" fmla="*/ 10 w 534"/>
                <a:gd name="T47" fmla="*/ 485 h 681"/>
                <a:gd name="T48" fmla="*/ 2 w 534"/>
                <a:gd name="T49" fmla="*/ 431 h 681"/>
                <a:gd name="T50" fmla="*/ 0 w 534"/>
                <a:gd name="T51" fmla="*/ 282 h 681"/>
                <a:gd name="T52" fmla="*/ 5 w 534"/>
                <a:gd name="T53" fmla="*/ 220 h 681"/>
                <a:gd name="T54" fmla="*/ 27 w 534"/>
                <a:gd name="T55" fmla="*/ 140 h 681"/>
                <a:gd name="T56" fmla="*/ 54 w 534"/>
                <a:gd name="T57" fmla="*/ 96 h 681"/>
                <a:gd name="T58" fmla="*/ 78 w 534"/>
                <a:gd name="T59" fmla="*/ 68 h 681"/>
                <a:gd name="T60" fmla="*/ 108 w 534"/>
                <a:gd name="T61" fmla="*/ 43 h 681"/>
                <a:gd name="T62" fmla="*/ 141 w 534"/>
                <a:gd name="T63" fmla="*/ 25 h 681"/>
                <a:gd name="T64" fmla="*/ 180 w 534"/>
                <a:gd name="T65" fmla="*/ 11 h 681"/>
                <a:gd name="T66" fmla="*/ 237 w 534"/>
                <a:gd name="T67" fmla="*/ 1 h 681"/>
                <a:gd name="T68" fmla="*/ 300 w 534"/>
                <a:gd name="T69" fmla="*/ 1 h 681"/>
                <a:gd name="T70" fmla="*/ 359 w 534"/>
                <a:gd name="T71" fmla="*/ 11 h 681"/>
                <a:gd name="T72" fmla="*/ 397 w 534"/>
                <a:gd name="T73" fmla="*/ 25 h 681"/>
                <a:gd name="T74" fmla="*/ 430 w 534"/>
                <a:gd name="T75" fmla="*/ 43 h 681"/>
                <a:gd name="T76" fmla="*/ 459 w 534"/>
                <a:gd name="T77" fmla="*/ 68 h 681"/>
                <a:gd name="T78" fmla="*/ 483 w 534"/>
                <a:gd name="T79" fmla="*/ 96 h 681"/>
                <a:gd name="T80" fmla="*/ 508 w 534"/>
                <a:gd name="T81" fmla="*/ 141 h 681"/>
                <a:gd name="T82" fmla="*/ 530 w 534"/>
                <a:gd name="T83" fmla="*/ 221 h 681"/>
                <a:gd name="T84" fmla="*/ 534 w 534"/>
                <a:gd name="T85" fmla="*/ 347 h 681"/>
                <a:gd name="T86" fmla="*/ 532 w 534"/>
                <a:gd name="T87" fmla="*/ 358 h 681"/>
                <a:gd name="T88" fmla="*/ 524 w 534"/>
                <a:gd name="T89" fmla="*/ 369 h 681"/>
                <a:gd name="T90" fmla="*/ 512 w 534"/>
                <a:gd name="T91" fmla="*/ 374 h 681"/>
                <a:gd name="T92" fmla="*/ 427 w 534"/>
                <a:gd name="T93" fmla="*/ 282 h 681"/>
                <a:gd name="T94" fmla="*/ 421 w 534"/>
                <a:gd name="T95" fmla="*/ 214 h 681"/>
                <a:gd name="T96" fmla="*/ 405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50 w 534"/>
                <a:gd name="T105" fmla="*/ 94 h 681"/>
                <a:gd name="T106" fmla="*/ 200 w 534"/>
                <a:gd name="T107" fmla="*/ 104 h 681"/>
                <a:gd name="T108" fmla="*/ 159 w 534"/>
                <a:gd name="T109" fmla="*/ 127 h 681"/>
                <a:gd name="T110" fmla="*/ 131 w 534"/>
                <a:gd name="T111" fmla="*/ 165 h 681"/>
                <a:gd name="T112" fmla="*/ 112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2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8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49" y="544"/>
                  </a:lnTo>
                  <a:lnTo>
                    <a:pt x="161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2" y="577"/>
                  </a:lnTo>
                  <a:lnTo>
                    <a:pt x="218" y="581"/>
                  </a:lnTo>
                  <a:lnTo>
                    <a:pt x="235" y="585"/>
                  </a:lnTo>
                  <a:lnTo>
                    <a:pt x="255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30" y="587"/>
                  </a:lnTo>
                  <a:lnTo>
                    <a:pt x="388" y="584"/>
                  </a:lnTo>
                  <a:lnTo>
                    <a:pt x="443" y="580"/>
                  </a:lnTo>
                  <a:lnTo>
                    <a:pt x="490" y="574"/>
                  </a:lnTo>
                  <a:lnTo>
                    <a:pt x="490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6"/>
                  </a:lnTo>
                  <a:lnTo>
                    <a:pt x="509" y="578"/>
                  </a:lnTo>
                  <a:lnTo>
                    <a:pt x="512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5" y="592"/>
                  </a:lnTo>
                  <a:lnTo>
                    <a:pt x="515" y="632"/>
                  </a:lnTo>
                  <a:lnTo>
                    <a:pt x="515" y="632"/>
                  </a:lnTo>
                  <a:lnTo>
                    <a:pt x="514" y="642"/>
                  </a:lnTo>
                  <a:lnTo>
                    <a:pt x="513" y="647"/>
                  </a:lnTo>
                  <a:lnTo>
                    <a:pt x="510" y="650"/>
                  </a:lnTo>
                  <a:lnTo>
                    <a:pt x="507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8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4" y="570"/>
                  </a:lnTo>
                  <a:lnTo>
                    <a:pt x="35" y="557"/>
                  </a:lnTo>
                  <a:lnTo>
                    <a:pt x="30" y="545"/>
                  </a:lnTo>
                  <a:lnTo>
                    <a:pt x="24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7" y="468"/>
                  </a:lnTo>
                  <a:lnTo>
                    <a:pt x="3" y="449"/>
                  </a:lnTo>
                  <a:lnTo>
                    <a:pt x="2" y="431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5" y="220"/>
                  </a:lnTo>
                  <a:lnTo>
                    <a:pt x="10" y="193"/>
                  </a:lnTo>
                  <a:lnTo>
                    <a:pt x="18" y="165"/>
                  </a:lnTo>
                  <a:lnTo>
                    <a:pt x="27" y="140"/>
                  </a:lnTo>
                  <a:lnTo>
                    <a:pt x="40" y="117"/>
                  </a:lnTo>
                  <a:lnTo>
                    <a:pt x="46" y="107"/>
                  </a:lnTo>
                  <a:lnTo>
                    <a:pt x="54" y="96"/>
                  </a:lnTo>
                  <a:lnTo>
                    <a:pt x="62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30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80" y="11"/>
                  </a:lnTo>
                  <a:lnTo>
                    <a:pt x="194" y="8"/>
                  </a:lnTo>
                  <a:lnTo>
                    <a:pt x="208" y="4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5" y="8"/>
                  </a:lnTo>
                  <a:lnTo>
                    <a:pt x="359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7" y="25"/>
                  </a:lnTo>
                  <a:lnTo>
                    <a:pt x="408" y="31"/>
                  </a:lnTo>
                  <a:lnTo>
                    <a:pt x="420" y="37"/>
                  </a:lnTo>
                  <a:lnTo>
                    <a:pt x="430" y="43"/>
                  </a:lnTo>
                  <a:lnTo>
                    <a:pt x="440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7"/>
                  </a:lnTo>
                  <a:lnTo>
                    <a:pt x="534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1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2" y="374"/>
                  </a:lnTo>
                  <a:lnTo>
                    <a:pt x="512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2" y="178"/>
                  </a:lnTo>
                  <a:lnTo>
                    <a:pt x="405" y="163"/>
                  </a:lnTo>
                  <a:lnTo>
                    <a:pt x="397" y="149"/>
                  </a:lnTo>
                  <a:lnTo>
                    <a:pt x="388" y="136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50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200" y="104"/>
                  </a:lnTo>
                  <a:lnTo>
                    <a:pt x="185" y="110"/>
                  </a:lnTo>
                  <a:lnTo>
                    <a:pt x="172" y="118"/>
                  </a:lnTo>
                  <a:lnTo>
                    <a:pt x="159" y="127"/>
                  </a:lnTo>
                  <a:lnTo>
                    <a:pt x="149" y="139"/>
                  </a:lnTo>
                  <a:lnTo>
                    <a:pt x="139" y="151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8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7" y="293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6" name="Freeform 187"/>
            <p:cNvSpPr>
              <a:spLocks noEditPoints="1"/>
            </p:cNvSpPr>
            <p:nvPr/>
          </p:nvSpPr>
          <p:spPr bwMode="auto">
            <a:xfrm>
              <a:off x="5368359" y="4518454"/>
              <a:ext cx="111621" cy="179306"/>
            </a:xfrm>
            <a:custGeom>
              <a:avLst/>
              <a:gdLst>
                <a:gd name="T0" fmla="*/ 523 w 566"/>
                <a:gd name="T1" fmla="*/ 121 h 906"/>
                <a:gd name="T2" fmla="*/ 542 w 566"/>
                <a:gd name="T3" fmla="*/ 224 h 906"/>
                <a:gd name="T4" fmla="*/ 517 w 566"/>
                <a:gd name="T5" fmla="*/ 330 h 906"/>
                <a:gd name="T6" fmla="*/ 418 w 566"/>
                <a:gd name="T7" fmla="*/ 409 h 906"/>
                <a:gd name="T8" fmla="*/ 274 w 566"/>
                <a:gd name="T9" fmla="*/ 430 h 906"/>
                <a:gd name="T10" fmla="*/ 162 w 566"/>
                <a:gd name="T11" fmla="*/ 416 h 906"/>
                <a:gd name="T12" fmla="*/ 116 w 566"/>
                <a:gd name="T13" fmla="*/ 419 h 906"/>
                <a:gd name="T14" fmla="*/ 104 w 566"/>
                <a:gd name="T15" fmla="*/ 447 h 906"/>
                <a:gd name="T16" fmla="*/ 124 w 566"/>
                <a:gd name="T17" fmla="*/ 479 h 906"/>
                <a:gd name="T18" fmla="*/ 407 w 566"/>
                <a:gd name="T19" fmla="*/ 556 h 906"/>
                <a:gd name="T20" fmla="*/ 510 w 566"/>
                <a:gd name="T21" fmla="*/ 611 h 906"/>
                <a:gd name="T22" fmla="*/ 553 w 566"/>
                <a:gd name="T23" fmla="*/ 709 h 906"/>
                <a:gd name="T24" fmla="*/ 538 w 566"/>
                <a:gd name="T25" fmla="*/ 797 h 906"/>
                <a:gd name="T26" fmla="*/ 452 w 566"/>
                <a:gd name="T27" fmla="*/ 877 h 906"/>
                <a:gd name="T28" fmla="*/ 277 w 566"/>
                <a:gd name="T29" fmla="*/ 906 h 906"/>
                <a:gd name="T30" fmla="*/ 128 w 566"/>
                <a:gd name="T31" fmla="*/ 885 h 906"/>
                <a:gd name="T32" fmla="*/ 26 w 566"/>
                <a:gd name="T33" fmla="*/ 811 h 906"/>
                <a:gd name="T34" fmla="*/ 0 w 566"/>
                <a:gd name="T35" fmla="*/ 703 h 906"/>
                <a:gd name="T36" fmla="*/ 9 w 566"/>
                <a:gd name="T37" fmla="*/ 643 h 906"/>
                <a:gd name="T38" fmla="*/ 75 w 566"/>
                <a:gd name="T39" fmla="*/ 549 h 906"/>
                <a:gd name="T40" fmla="*/ 33 w 566"/>
                <a:gd name="T41" fmla="*/ 518 h 906"/>
                <a:gd name="T42" fmla="*/ 12 w 566"/>
                <a:gd name="T43" fmla="*/ 451 h 906"/>
                <a:gd name="T44" fmla="*/ 31 w 566"/>
                <a:gd name="T45" fmla="*/ 391 h 906"/>
                <a:gd name="T46" fmla="*/ 36 w 566"/>
                <a:gd name="T47" fmla="*/ 336 h 906"/>
                <a:gd name="T48" fmla="*/ 6 w 566"/>
                <a:gd name="T49" fmla="*/ 224 h 906"/>
                <a:gd name="T50" fmla="*/ 18 w 566"/>
                <a:gd name="T51" fmla="*/ 135 h 906"/>
                <a:gd name="T52" fmla="*/ 97 w 566"/>
                <a:gd name="T53" fmla="*/ 40 h 906"/>
                <a:gd name="T54" fmla="*/ 236 w 566"/>
                <a:gd name="T55" fmla="*/ 1 h 906"/>
                <a:gd name="T56" fmla="*/ 554 w 566"/>
                <a:gd name="T57" fmla="*/ 4 h 906"/>
                <a:gd name="T58" fmla="*/ 566 w 566"/>
                <a:gd name="T59" fmla="*/ 58 h 906"/>
                <a:gd name="T60" fmla="*/ 557 w 566"/>
                <a:gd name="T61" fmla="*/ 77 h 906"/>
                <a:gd name="T62" fmla="*/ 446 w 566"/>
                <a:gd name="T63" fmla="*/ 701 h 906"/>
                <a:gd name="T64" fmla="*/ 422 w 566"/>
                <a:gd name="T65" fmla="*/ 659 h 906"/>
                <a:gd name="T66" fmla="*/ 299 w 566"/>
                <a:gd name="T67" fmla="*/ 615 h 906"/>
                <a:gd name="T68" fmla="*/ 120 w 566"/>
                <a:gd name="T69" fmla="*/ 628 h 906"/>
                <a:gd name="T70" fmla="*/ 104 w 566"/>
                <a:gd name="T71" fmla="*/ 713 h 906"/>
                <a:gd name="T72" fmla="*/ 124 w 566"/>
                <a:gd name="T73" fmla="*/ 778 h 906"/>
                <a:gd name="T74" fmla="*/ 194 w 566"/>
                <a:gd name="T75" fmla="*/ 815 h 906"/>
                <a:gd name="T76" fmla="*/ 301 w 566"/>
                <a:gd name="T77" fmla="*/ 823 h 906"/>
                <a:gd name="T78" fmla="*/ 404 w 566"/>
                <a:gd name="T79" fmla="*/ 802 h 906"/>
                <a:gd name="T80" fmla="*/ 443 w 566"/>
                <a:gd name="T81" fmla="*/ 752 h 906"/>
                <a:gd name="T82" fmla="*/ 437 w 566"/>
                <a:gd name="T83" fmla="*/ 214 h 906"/>
                <a:gd name="T84" fmla="*/ 420 w 566"/>
                <a:gd name="T85" fmla="*/ 141 h 906"/>
                <a:gd name="T86" fmla="*/ 354 w 566"/>
                <a:gd name="T87" fmla="*/ 95 h 906"/>
                <a:gd name="T88" fmla="*/ 250 w 566"/>
                <a:gd name="T89" fmla="*/ 86 h 906"/>
                <a:gd name="T90" fmla="*/ 151 w 566"/>
                <a:gd name="T91" fmla="*/ 116 h 906"/>
                <a:gd name="T92" fmla="*/ 114 w 566"/>
                <a:gd name="T93" fmla="*/ 177 h 906"/>
                <a:gd name="T94" fmla="*/ 111 w 566"/>
                <a:gd name="T95" fmla="*/ 234 h 906"/>
                <a:gd name="T96" fmla="*/ 133 w 566"/>
                <a:gd name="T97" fmla="*/ 296 h 906"/>
                <a:gd name="T98" fmla="*/ 207 w 566"/>
                <a:gd name="T99" fmla="*/ 339 h 906"/>
                <a:gd name="T100" fmla="*/ 319 w 566"/>
                <a:gd name="T101" fmla="*/ 344 h 906"/>
                <a:gd name="T102" fmla="*/ 405 w 566"/>
                <a:gd name="T103" fmla="*/ 312 h 906"/>
                <a:gd name="T104" fmla="*/ 436 w 566"/>
                <a:gd name="T105" fmla="*/ 2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906">
                  <a:moveTo>
                    <a:pt x="545" y="81"/>
                  </a:moveTo>
                  <a:lnTo>
                    <a:pt x="501" y="89"/>
                  </a:lnTo>
                  <a:lnTo>
                    <a:pt x="501" y="89"/>
                  </a:lnTo>
                  <a:lnTo>
                    <a:pt x="509" y="99"/>
                  </a:lnTo>
                  <a:lnTo>
                    <a:pt x="516" y="110"/>
                  </a:lnTo>
                  <a:lnTo>
                    <a:pt x="523" y="121"/>
                  </a:lnTo>
                  <a:lnTo>
                    <a:pt x="530" y="136"/>
                  </a:lnTo>
                  <a:lnTo>
                    <a:pt x="534" y="152"/>
                  </a:lnTo>
                  <a:lnTo>
                    <a:pt x="539" y="170"/>
                  </a:lnTo>
                  <a:lnTo>
                    <a:pt x="541" y="190"/>
                  </a:lnTo>
                  <a:lnTo>
                    <a:pt x="542" y="214"/>
                  </a:lnTo>
                  <a:lnTo>
                    <a:pt x="542" y="224"/>
                  </a:lnTo>
                  <a:lnTo>
                    <a:pt x="542" y="224"/>
                  </a:lnTo>
                  <a:lnTo>
                    <a:pt x="541" y="248"/>
                  </a:lnTo>
                  <a:lnTo>
                    <a:pt x="538" y="271"/>
                  </a:lnTo>
                  <a:lnTo>
                    <a:pt x="533" y="292"/>
                  </a:lnTo>
                  <a:lnTo>
                    <a:pt x="526" y="312"/>
                  </a:lnTo>
                  <a:lnTo>
                    <a:pt x="517" y="330"/>
                  </a:lnTo>
                  <a:lnTo>
                    <a:pt x="506" y="347"/>
                  </a:lnTo>
                  <a:lnTo>
                    <a:pt x="493" y="362"/>
                  </a:lnTo>
                  <a:lnTo>
                    <a:pt x="478" y="376"/>
                  </a:lnTo>
                  <a:lnTo>
                    <a:pt x="460" y="389"/>
                  </a:lnTo>
                  <a:lnTo>
                    <a:pt x="440" y="400"/>
                  </a:lnTo>
                  <a:lnTo>
                    <a:pt x="418" y="409"/>
                  </a:lnTo>
                  <a:lnTo>
                    <a:pt x="394" y="416"/>
                  </a:lnTo>
                  <a:lnTo>
                    <a:pt x="368" y="422"/>
                  </a:lnTo>
                  <a:lnTo>
                    <a:pt x="339" y="427"/>
                  </a:lnTo>
                  <a:lnTo>
                    <a:pt x="307" y="429"/>
                  </a:lnTo>
                  <a:lnTo>
                    <a:pt x="274" y="430"/>
                  </a:lnTo>
                  <a:lnTo>
                    <a:pt x="274" y="430"/>
                  </a:lnTo>
                  <a:lnTo>
                    <a:pt x="251" y="430"/>
                  </a:lnTo>
                  <a:lnTo>
                    <a:pt x="230" y="428"/>
                  </a:lnTo>
                  <a:lnTo>
                    <a:pt x="211" y="427"/>
                  </a:lnTo>
                  <a:lnTo>
                    <a:pt x="192" y="423"/>
                  </a:lnTo>
                  <a:lnTo>
                    <a:pt x="176" y="420"/>
                  </a:lnTo>
                  <a:lnTo>
                    <a:pt x="162" y="416"/>
                  </a:lnTo>
                  <a:lnTo>
                    <a:pt x="148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27" y="409"/>
                  </a:lnTo>
                  <a:lnTo>
                    <a:pt x="120" y="414"/>
                  </a:lnTo>
                  <a:lnTo>
                    <a:pt x="116" y="419"/>
                  </a:lnTo>
                  <a:lnTo>
                    <a:pt x="111" y="423"/>
                  </a:lnTo>
                  <a:lnTo>
                    <a:pt x="108" y="429"/>
                  </a:lnTo>
                  <a:lnTo>
                    <a:pt x="105" y="435"/>
                  </a:lnTo>
                  <a:lnTo>
                    <a:pt x="104" y="440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54"/>
                  </a:lnTo>
                  <a:lnTo>
                    <a:pt x="105" y="461"/>
                  </a:lnTo>
                  <a:lnTo>
                    <a:pt x="108" y="467"/>
                  </a:lnTo>
                  <a:lnTo>
                    <a:pt x="112" y="471"/>
                  </a:lnTo>
                  <a:lnTo>
                    <a:pt x="117" y="476"/>
                  </a:lnTo>
                  <a:lnTo>
                    <a:pt x="124" y="479"/>
                  </a:lnTo>
                  <a:lnTo>
                    <a:pt x="132" y="483"/>
                  </a:lnTo>
                  <a:lnTo>
                    <a:pt x="141" y="485"/>
                  </a:lnTo>
                  <a:lnTo>
                    <a:pt x="321" y="531"/>
                  </a:lnTo>
                  <a:lnTo>
                    <a:pt x="321" y="531"/>
                  </a:lnTo>
                  <a:lnTo>
                    <a:pt x="365" y="542"/>
                  </a:lnTo>
                  <a:lnTo>
                    <a:pt x="407" y="556"/>
                  </a:lnTo>
                  <a:lnTo>
                    <a:pt x="428" y="563"/>
                  </a:lnTo>
                  <a:lnTo>
                    <a:pt x="446" y="571"/>
                  </a:lnTo>
                  <a:lnTo>
                    <a:pt x="464" y="579"/>
                  </a:lnTo>
                  <a:lnTo>
                    <a:pt x="482" y="588"/>
                  </a:lnTo>
                  <a:lnTo>
                    <a:pt x="496" y="600"/>
                  </a:lnTo>
                  <a:lnTo>
                    <a:pt x="510" y="611"/>
                  </a:lnTo>
                  <a:lnTo>
                    <a:pt x="523" y="624"/>
                  </a:lnTo>
                  <a:lnTo>
                    <a:pt x="533" y="638"/>
                  </a:lnTo>
                  <a:lnTo>
                    <a:pt x="541" y="653"/>
                  </a:lnTo>
                  <a:lnTo>
                    <a:pt x="548" y="670"/>
                  </a:lnTo>
                  <a:lnTo>
                    <a:pt x="552" y="688"/>
                  </a:lnTo>
                  <a:lnTo>
                    <a:pt x="553" y="709"/>
                  </a:lnTo>
                  <a:lnTo>
                    <a:pt x="553" y="718"/>
                  </a:lnTo>
                  <a:lnTo>
                    <a:pt x="553" y="718"/>
                  </a:lnTo>
                  <a:lnTo>
                    <a:pt x="552" y="740"/>
                  </a:lnTo>
                  <a:lnTo>
                    <a:pt x="549" y="759"/>
                  </a:lnTo>
                  <a:lnTo>
                    <a:pt x="545" y="779"/>
                  </a:lnTo>
                  <a:lnTo>
                    <a:pt x="538" y="797"/>
                  </a:lnTo>
                  <a:lnTo>
                    <a:pt x="529" y="813"/>
                  </a:lnTo>
                  <a:lnTo>
                    <a:pt x="518" y="828"/>
                  </a:lnTo>
                  <a:lnTo>
                    <a:pt x="504" y="843"/>
                  </a:lnTo>
                  <a:lnTo>
                    <a:pt x="490" y="856"/>
                  </a:lnTo>
                  <a:lnTo>
                    <a:pt x="471" y="867"/>
                  </a:lnTo>
                  <a:lnTo>
                    <a:pt x="452" y="877"/>
                  </a:lnTo>
                  <a:lnTo>
                    <a:pt x="429" y="885"/>
                  </a:lnTo>
                  <a:lnTo>
                    <a:pt x="404" y="892"/>
                  </a:lnTo>
                  <a:lnTo>
                    <a:pt x="376" y="898"/>
                  </a:lnTo>
                  <a:lnTo>
                    <a:pt x="346" y="903"/>
                  </a:lnTo>
                  <a:lnTo>
                    <a:pt x="313" y="905"/>
                  </a:lnTo>
                  <a:lnTo>
                    <a:pt x="277" y="906"/>
                  </a:lnTo>
                  <a:lnTo>
                    <a:pt x="277" y="906"/>
                  </a:lnTo>
                  <a:lnTo>
                    <a:pt x="243" y="905"/>
                  </a:lnTo>
                  <a:lnTo>
                    <a:pt x="211" y="903"/>
                  </a:lnTo>
                  <a:lnTo>
                    <a:pt x="181" y="898"/>
                  </a:lnTo>
                  <a:lnTo>
                    <a:pt x="153" y="892"/>
                  </a:lnTo>
                  <a:lnTo>
                    <a:pt x="128" y="885"/>
                  </a:lnTo>
                  <a:lnTo>
                    <a:pt x="105" y="876"/>
                  </a:lnTo>
                  <a:lnTo>
                    <a:pt x="86" y="866"/>
                  </a:lnTo>
                  <a:lnTo>
                    <a:pt x="67" y="854"/>
                  </a:lnTo>
                  <a:lnTo>
                    <a:pt x="51" y="841"/>
                  </a:lnTo>
                  <a:lnTo>
                    <a:pt x="38" y="827"/>
                  </a:lnTo>
                  <a:lnTo>
                    <a:pt x="26" y="811"/>
                  </a:lnTo>
                  <a:lnTo>
                    <a:pt x="16" y="794"/>
                  </a:lnTo>
                  <a:lnTo>
                    <a:pt x="9" y="775"/>
                  </a:lnTo>
                  <a:lnTo>
                    <a:pt x="4" y="756"/>
                  </a:lnTo>
                  <a:lnTo>
                    <a:pt x="1" y="735"/>
                  </a:lnTo>
                  <a:lnTo>
                    <a:pt x="0" y="71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690"/>
                  </a:lnTo>
                  <a:lnTo>
                    <a:pt x="1" y="678"/>
                  </a:lnTo>
                  <a:lnTo>
                    <a:pt x="3" y="666"/>
                  </a:lnTo>
                  <a:lnTo>
                    <a:pt x="7" y="655"/>
                  </a:lnTo>
                  <a:lnTo>
                    <a:pt x="9" y="643"/>
                  </a:lnTo>
                  <a:lnTo>
                    <a:pt x="14" y="633"/>
                  </a:lnTo>
                  <a:lnTo>
                    <a:pt x="23" y="612"/>
                  </a:lnTo>
                  <a:lnTo>
                    <a:pt x="34" y="593"/>
                  </a:lnTo>
                  <a:lnTo>
                    <a:pt x="47" y="577"/>
                  </a:lnTo>
                  <a:lnTo>
                    <a:pt x="61" y="562"/>
                  </a:lnTo>
                  <a:lnTo>
                    <a:pt x="75" y="549"/>
                  </a:lnTo>
                  <a:lnTo>
                    <a:pt x="67" y="546"/>
                  </a:lnTo>
                  <a:lnTo>
                    <a:pt x="67" y="546"/>
                  </a:lnTo>
                  <a:lnTo>
                    <a:pt x="61" y="542"/>
                  </a:lnTo>
                  <a:lnTo>
                    <a:pt x="54" y="539"/>
                  </a:lnTo>
                  <a:lnTo>
                    <a:pt x="42" y="530"/>
                  </a:lnTo>
                  <a:lnTo>
                    <a:pt x="33" y="518"/>
                  </a:lnTo>
                  <a:lnTo>
                    <a:pt x="25" y="507"/>
                  </a:lnTo>
                  <a:lnTo>
                    <a:pt x="19" y="493"/>
                  </a:lnTo>
                  <a:lnTo>
                    <a:pt x="15" y="479"/>
                  </a:lnTo>
                  <a:lnTo>
                    <a:pt x="12" y="466"/>
                  </a:lnTo>
                  <a:lnTo>
                    <a:pt x="12" y="452"/>
                  </a:lnTo>
                  <a:lnTo>
                    <a:pt x="12" y="451"/>
                  </a:lnTo>
                  <a:lnTo>
                    <a:pt x="12" y="451"/>
                  </a:lnTo>
                  <a:lnTo>
                    <a:pt x="12" y="438"/>
                  </a:lnTo>
                  <a:lnTo>
                    <a:pt x="15" y="425"/>
                  </a:lnTo>
                  <a:lnTo>
                    <a:pt x="18" y="414"/>
                  </a:lnTo>
                  <a:lnTo>
                    <a:pt x="24" y="402"/>
                  </a:lnTo>
                  <a:lnTo>
                    <a:pt x="31" y="391"/>
                  </a:lnTo>
                  <a:lnTo>
                    <a:pt x="39" y="381"/>
                  </a:lnTo>
                  <a:lnTo>
                    <a:pt x="49" y="371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48" y="350"/>
                  </a:lnTo>
                  <a:lnTo>
                    <a:pt x="36" y="336"/>
                  </a:lnTo>
                  <a:lnTo>
                    <a:pt x="27" y="320"/>
                  </a:lnTo>
                  <a:lnTo>
                    <a:pt x="19" y="304"/>
                  </a:lnTo>
                  <a:lnTo>
                    <a:pt x="14" y="285"/>
                  </a:lnTo>
                  <a:lnTo>
                    <a:pt x="9" y="266"/>
                  </a:lnTo>
                  <a:lnTo>
                    <a:pt x="7" y="245"/>
                  </a:lnTo>
                  <a:lnTo>
                    <a:pt x="6" y="224"/>
                  </a:lnTo>
                  <a:lnTo>
                    <a:pt x="6" y="214"/>
                  </a:lnTo>
                  <a:lnTo>
                    <a:pt x="6" y="214"/>
                  </a:lnTo>
                  <a:lnTo>
                    <a:pt x="7" y="194"/>
                  </a:lnTo>
                  <a:lnTo>
                    <a:pt x="9" y="174"/>
                  </a:lnTo>
                  <a:lnTo>
                    <a:pt x="12" y="155"/>
                  </a:lnTo>
                  <a:lnTo>
                    <a:pt x="18" y="135"/>
                  </a:lnTo>
                  <a:lnTo>
                    <a:pt x="26" y="117"/>
                  </a:lnTo>
                  <a:lnTo>
                    <a:pt x="35" y="99"/>
                  </a:lnTo>
                  <a:lnTo>
                    <a:pt x="48" y="82"/>
                  </a:lnTo>
                  <a:lnTo>
                    <a:pt x="62" y="66"/>
                  </a:lnTo>
                  <a:lnTo>
                    <a:pt x="79" y="53"/>
                  </a:lnTo>
                  <a:lnTo>
                    <a:pt x="97" y="40"/>
                  </a:lnTo>
                  <a:lnTo>
                    <a:pt x="109" y="33"/>
                  </a:lnTo>
                  <a:lnTo>
                    <a:pt x="120" y="29"/>
                  </a:lnTo>
                  <a:lnTo>
                    <a:pt x="144" y="18"/>
                  </a:lnTo>
                  <a:lnTo>
                    <a:pt x="172" y="10"/>
                  </a:lnTo>
                  <a:lnTo>
                    <a:pt x="203" y="4"/>
                  </a:lnTo>
                  <a:lnTo>
                    <a:pt x="236" y="1"/>
                  </a:lnTo>
                  <a:lnTo>
                    <a:pt x="274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49" y="2"/>
                  </a:lnTo>
                  <a:lnTo>
                    <a:pt x="554" y="4"/>
                  </a:lnTo>
                  <a:lnTo>
                    <a:pt x="557" y="8"/>
                  </a:lnTo>
                  <a:lnTo>
                    <a:pt x="561" y="12"/>
                  </a:lnTo>
                  <a:lnTo>
                    <a:pt x="564" y="16"/>
                  </a:lnTo>
                  <a:lnTo>
                    <a:pt x="565" y="22"/>
                  </a:lnTo>
                  <a:lnTo>
                    <a:pt x="566" y="26"/>
                  </a:lnTo>
                  <a:lnTo>
                    <a:pt x="566" y="58"/>
                  </a:lnTo>
                  <a:lnTo>
                    <a:pt x="566" y="58"/>
                  </a:lnTo>
                  <a:lnTo>
                    <a:pt x="565" y="63"/>
                  </a:lnTo>
                  <a:lnTo>
                    <a:pt x="564" y="68"/>
                  </a:lnTo>
                  <a:lnTo>
                    <a:pt x="563" y="72"/>
                  </a:lnTo>
                  <a:lnTo>
                    <a:pt x="560" y="74"/>
                  </a:lnTo>
                  <a:lnTo>
                    <a:pt x="557" y="77"/>
                  </a:lnTo>
                  <a:lnTo>
                    <a:pt x="554" y="79"/>
                  </a:lnTo>
                  <a:lnTo>
                    <a:pt x="545" y="81"/>
                  </a:lnTo>
                  <a:lnTo>
                    <a:pt x="545" y="81"/>
                  </a:lnTo>
                  <a:close/>
                  <a:moveTo>
                    <a:pt x="446" y="709"/>
                  </a:moveTo>
                  <a:lnTo>
                    <a:pt x="446" y="709"/>
                  </a:lnTo>
                  <a:lnTo>
                    <a:pt x="446" y="701"/>
                  </a:lnTo>
                  <a:lnTo>
                    <a:pt x="445" y="693"/>
                  </a:lnTo>
                  <a:lnTo>
                    <a:pt x="443" y="685"/>
                  </a:lnTo>
                  <a:lnTo>
                    <a:pt x="439" y="678"/>
                  </a:lnTo>
                  <a:lnTo>
                    <a:pt x="435" y="672"/>
                  </a:lnTo>
                  <a:lnTo>
                    <a:pt x="429" y="665"/>
                  </a:lnTo>
                  <a:lnTo>
                    <a:pt x="422" y="659"/>
                  </a:lnTo>
                  <a:lnTo>
                    <a:pt x="414" y="655"/>
                  </a:lnTo>
                  <a:lnTo>
                    <a:pt x="405" y="649"/>
                  </a:lnTo>
                  <a:lnTo>
                    <a:pt x="393" y="644"/>
                  </a:lnTo>
                  <a:lnTo>
                    <a:pt x="368" y="634"/>
                  </a:lnTo>
                  <a:lnTo>
                    <a:pt x="337" y="625"/>
                  </a:lnTo>
                  <a:lnTo>
                    <a:pt x="299" y="615"/>
                  </a:lnTo>
                  <a:lnTo>
                    <a:pt x="163" y="579"/>
                  </a:lnTo>
                  <a:lnTo>
                    <a:pt x="163" y="579"/>
                  </a:lnTo>
                  <a:lnTo>
                    <a:pt x="150" y="591"/>
                  </a:lnTo>
                  <a:lnTo>
                    <a:pt x="139" y="603"/>
                  </a:lnTo>
                  <a:lnTo>
                    <a:pt x="128" y="616"/>
                  </a:lnTo>
                  <a:lnTo>
                    <a:pt x="120" y="628"/>
                  </a:lnTo>
                  <a:lnTo>
                    <a:pt x="113" y="644"/>
                  </a:lnTo>
                  <a:lnTo>
                    <a:pt x="108" y="662"/>
                  </a:lnTo>
                  <a:lnTo>
                    <a:pt x="104" y="681"/>
                  </a:lnTo>
                  <a:lnTo>
                    <a:pt x="104" y="703"/>
                  </a:lnTo>
                  <a:lnTo>
                    <a:pt x="104" y="713"/>
                  </a:lnTo>
                  <a:lnTo>
                    <a:pt x="104" y="713"/>
                  </a:lnTo>
                  <a:lnTo>
                    <a:pt x="104" y="726"/>
                  </a:lnTo>
                  <a:lnTo>
                    <a:pt x="105" y="737"/>
                  </a:lnTo>
                  <a:lnTo>
                    <a:pt x="108" y="749"/>
                  </a:lnTo>
                  <a:lnTo>
                    <a:pt x="112" y="759"/>
                  </a:lnTo>
                  <a:lnTo>
                    <a:pt x="117" y="770"/>
                  </a:lnTo>
                  <a:lnTo>
                    <a:pt x="124" y="778"/>
                  </a:lnTo>
                  <a:lnTo>
                    <a:pt x="131" y="787"/>
                  </a:lnTo>
                  <a:lnTo>
                    <a:pt x="140" y="794"/>
                  </a:lnTo>
                  <a:lnTo>
                    <a:pt x="151" y="800"/>
                  </a:lnTo>
                  <a:lnTo>
                    <a:pt x="164" y="806"/>
                  </a:lnTo>
                  <a:lnTo>
                    <a:pt x="178" y="812"/>
                  </a:lnTo>
                  <a:lnTo>
                    <a:pt x="194" y="815"/>
                  </a:lnTo>
                  <a:lnTo>
                    <a:pt x="212" y="819"/>
                  </a:lnTo>
                  <a:lnTo>
                    <a:pt x="231" y="821"/>
                  </a:lnTo>
                  <a:lnTo>
                    <a:pt x="253" y="823"/>
                  </a:lnTo>
                  <a:lnTo>
                    <a:pt x="277" y="823"/>
                  </a:lnTo>
                  <a:lnTo>
                    <a:pt x="277" y="823"/>
                  </a:lnTo>
                  <a:lnTo>
                    <a:pt x="301" y="823"/>
                  </a:lnTo>
                  <a:lnTo>
                    <a:pt x="324" y="821"/>
                  </a:lnTo>
                  <a:lnTo>
                    <a:pt x="344" y="820"/>
                  </a:lnTo>
                  <a:lnTo>
                    <a:pt x="362" y="817"/>
                  </a:lnTo>
                  <a:lnTo>
                    <a:pt x="377" y="812"/>
                  </a:lnTo>
                  <a:lnTo>
                    <a:pt x="391" y="807"/>
                  </a:lnTo>
                  <a:lnTo>
                    <a:pt x="404" y="802"/>
                  </a:lnTo>
                  <a:lnTo>
                    <a:pt x="414" y="796"/>
                  </a:lnTo>
                  <a:lnTo>
                    <a:pt x="422" y="789"/>
                  </a:lnTo>
                  <a:lnTo>
                    <a:pt x="429" y="781"/>
                  </a:lnTo>
                  <a:lnTo>
                    <a:pt x="435" y="772"/>
                  </a:lnTo>
                  <a:lnTo>
                    <a:pt x="439" y="763"/>
                  </a:lnTo>
                  <a:lnTo>
                    <a:pt x="443" y="752"/>
                  </a:lnTo>
                  <a:lnTo>
                    <a:pt x="445" y="742"/>
                  </a:lnTo>
                  <a:lnTo>
                    <a:pt x="446" y="731"/>
                  </a:lnTo>
                  <a:lnTo>
                    <a:pt x="446" y="718"/>
                  </a:lnTo>
                  <a:lnTo>
                    <a:pt x="446" y="709"/>
                  </a:lnTo>
                  <a:close/>
                  <a:moveTo>
                    <a:pt x="437" y="214"/>
                  </a:moveTo>
                  <a:lnTo>
                    <a:pt x="437" y="214"/>
                  </a:lnTo>
                  <a:lnTo>
                    <a:pt x="437" y="201"/>
                  </a:lnTo>
                  <a:lnTo>
                    <a:pt x="436" y="188"/>
                  </a:lnTo>
                  <a:lnTo>
                    <a:pt x="433" y="175"/>
                  </a:lnTo>
                  <a:lnTo>
                    <a:pt x="430" y="163"/>
                  </a:lnTo>
                  <a:lnTo>
                    <a:pt x="425" y="151"/>
                  </a:lnTo>
                  <a:lnTo>
                    <a:pt x="420" y="141"/>
                  </a:lnTo>
                  <a:lnTo>
                    <a:pt x="413" y="132"/>
                  </a:lnTo>
                  <a:lnTo>
                    <a:pt x="405" y="123"/>
                  </a:lnTo>
                  <a:lnTo>
                    <a:pt x="394" y="113"/>
                  </a:lnTo>
                  <a:lnTo>
                    <a:pt x="383" y="107"/>
                  </a:lnTo>
                  <a:lnTo>
                    <a:pt x="369" y="100"/>
                  </a:lnTo>
                  <a:lnTo>
                    <a:pt x="354" y="95"/>
                  </a:lnTo>
                  <a:lnTo>
                    <a:pt x="337" y="90"/>
                  </a:lnTo>
                  <a:lnTo>
                    <a:pt x="319" y="87"/>
                  </a:lnTo>
                  <a:lnTo>
                    <a:pt x="297" y="86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50" y="86"/>
                  </a:lnTo>
                  <a:lnTo>
                    <a:pt x="228" y="87"/>
                  </a:lnTo>
                  <a:lnTo>
                    <a:pt x="209" y="90"/>
                  </a:lnTo>
                  <a:lnTo>
                    <a:pt x="191" y="95"/>
                  </a:lnTo>
                  <a:lnTo>
                    <a:pt x="176" y="101"/>
                  </a:lnTo>
                  <a:lnTo>
                    <a:pt x="163" y="108"/>
                  </a:lnTo>
                  <a:lnTo>
                    <a:pt x="151" y="116"/>
                  </a:lnTo>
                  <a:lnTo>
                    <a:pt x="142" y="124"/>
                  </a:lnTo>
                  <a:lnTo>
                    <a:pt x="134" y="133"/>
                  </a:lnTo>
                  <a:lnTo>
                    <a:pt x="127" y="143"/>
                  </a:lnTo>
                  <a:lnTo>
                    <a:pt x="121" y="154"/>
                  </a:lnTo>
                  <a:lnTo>
                    <a:pt x="117" y="165"/>
                  </a:lnTo>
                  <a:lnTo>
                    <a:pt x="114" y="177"/>
                  </a:lnTo>
                  <a:lnTo>
                    <a:pt x="112" y="189"/>
                  </a:lnTo>
                  <a:lnTo>
                    <a:pt x="111" y="202"/>
                  </a:lnTo>
                  <a:lnTo>
                    <a:pt x="111" y="21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1" y="234"/>
                  </a:lnTo>
                  <a:lnTo>
                    <a:pt x="112" y="244"/>
                  </a:lnTo>
                  <a:lnTo>
                    <a:pt x="114" y="255"/>
                  </a:lnTo>
                  <a:lnTo>
                    <a:pt x="117" y="265"/>
                  </a:lnTo>
                  <a:lnTo>
                    <a:pt x="120" y="275"/>
                  </a:lnTo>
                  <a:lnTo>
                    <a:pt x="126" y="285"/>
                  </a:lnTo>
                  <a:lnTo>
                    <a:pt x="133" y="296"/>
                  </a:lnTo>
                  <a:lnTo>
                    <a:pt x="140" y="305"/>
                  </a:lnTo>
                  <a:lnTo>
                    <a:pt x="150" y="314"/>
                  </a:lnTo>
                  <a:lnTo>
                    <a:pt x="162" y="322"/>
                  </a:lnTo>
                  <a:lnTo>
                    <a:pt x="174" y="329"/>
                  </a:lnTo>
                  <a:lnTo>
                    <a:pt x="190" y="335"/>
                  </a:lnTo>
                  <a:lnTo>
                    <a:pt x="207" y="339"/>
                  </a:lnTo>
                  <a:lnTo>
                    <a:pt x="227" y="344"/>
                  </a:lnTo>
                  <a:lnTo>
                    <a:pt x="249" y="346"/>
                  </a:lnTo>
                  <a:lnTo>
                    <a:pt x="274" y="346"/>
                  </a:lnTo>
                  <a:lnTo>
                    <a:pt x="274" y="346"/>
                  </a:lnTo>
                  <a:lnTo>
                    <a:pt x="297" y="346"/>
                  </a:lnTo>
                  <a:lnTo>
                    <a:pt x="319" y="344"/>
                  </a:lnTo>
                  <a:lnTo>
                    <a:pt x="337" y="342"/>
                  </a:lnTo>
                  <a:lnTo>
                    <a:pt x="354" y="337"/>
                  </a:lnTo>
                  <a:lnTo>
                    <a:pt x="369" y="332"/>
                  </a:lnTo>
                  <a:lnTo>
                    <a:pt x="383" y="327"/>
                  </a:lnTo>
                  <a:lnTo>
                    <a:pt x="394" y="320"/>
                  </a:lnTo>
                  <a:lnTo>
                    <a:pt x="405" y="312"/>
                  </a:lnTo>
                  <a:lnTo>
                    <a:pt x="413" y="304"/>
                  </a:lnTo>
                  <a:lnTo>
                    <a:pt x="420" y="295"/>
                  </a:lnTo>
                  <a:lnTo>
                    <a:pt x="425" y="284"/>
                  </a:lnTo>
                  <a:lnTo>
                    <a:pt x="430" y="273"/>
                  </a:lnTo>
                  <a:lnTo>
                    <a:pt x="433" y="261"/>
                  </a:lnTo>
                  <a:lnTo>
                    <a:pt x="436" y="250"/>
                  </a:lnTo>
                  <a:lnTo>
                    <a:pt x="437" y="237"/>
                  </a:lnTo>
                  <a:lnTo>
                    <a:pt x="437" y="224"/>
                  </a:lnTo>
                  <a:lnTo>
                    <a:pt x="437" y="2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7" name="Freeform 188"/>
            <p:cNvSpPr>
              <a:spLocks noEditPoints="1"/>
            </p:cNvSpPr>
            <p:nvPr/>
          </p:nvSpPr>
          <p:spPr bwMode="auto">
            <a:xfrm>
              <a:off x="5507291" y="4468581"/>
              <a:ext cx="21968" cy="181088"/>
            </a:xfrm>
            <a:custGeom>
              <a:avLst/>
              <a:gdLst>
                <a:gd name="T0" fmla="*/ 25 w 110"/>
                <a:gd name="T1" fmla="*/ 145 h 915"/>
                <a:gd name="T2" fmla="*/ 19 w 110"/>
                <a:gd name="T3" fmla="*/ 144 h 915"/>
                <a:gd name="T4" fmla="*/ 11 w 110"/>
                <a:gd name="T5" fmla="*/ 141 h 915"/>
                <a:gd name="T6" fmla="*/ 4 w 110"/>
                <a:gd name="T7" fmla="*/ 134 h 915"/>
                <a:gd name="T8" fmla="*/ 1 w 110"/>
                <a:gd name="T9" fmla="*/ 126 h 915"/>
                <a:gd name="T10" fmla="*/ 0 w 110"/>
                <a:gd name="T11" fmla="*/ 24 h 915"/>
                <a:gd name="T12" fmla="*/ 1 w 110"/>
                <a:gd name="T13" fmla="*/ 19 h 915"/>
                <a:gd name="T14" fmla="*/ 4 w 110"/>
                <a:gd name="T15" fmla="*/ 11 h 915"/>
                <a:gd name="T16" fmla="*/ 11 w 110"/>
                <a:gd name="T17" fmla="*/ 4 h 915"/>
                <a:gd name="T18" fmla="*/ 19 w 110"/>
                <a:gd name="T19" fmla="*/ 1 h 915"/>
                <a:gd name="T20" fmla="*/ 86 w 110"/>
                <a:gd name="T21" fmla="*/ 0 h 915"/>
                <a:gd name="T22" fmla="*/ 91 w 110"/>
                <a:gd name="T23" fmla="*/ 1 h 915"/>
                <a:gd name="T24" fmla="*/ 100 w 110"/>
                <a:gd name="T25" fmla="*/ 4 h 915"/>
                <a:gd name="T26" fmla="*/ 107 w 110"/>
                <a:gd name="T27" fmla="*/ 11 h 915"/>
                <a:gd name="T28" fmla="*/ 110 w 110"/>
                <a:gd name="T29" fmla="*/ 19 h 915"/>
                <a:gd name="T30" fmla="*/ 110 w 110"/>
                <a:gd name="T31" fmla="*/ 121 h 915"/>
                <a:gd name="T32" fmla="*/ 110 w 110"/>
                <a:gd name="T33" fmla="*/ 126 h 915"/>
                <a:gd name="T34" fmla="*/ 107 w 110"/>
                <a:gd name="T35" fmla="*/ 134 h 915"/>
                <a:gd name="T36" fmla="*/ 100 w 110"/>
                <a:gd name="T37" fmla="*/ 141 h 915"/>
                <a:gd name="T38" fmla="*/ 91 w 110"/>
                <a:gd name="T39" fmla="*/ 144 h 915"/>
                <a:gd name="T40" fmla="*/ 86 w 110"/>
                <a:gd name="T41" fmla="*/ 145 h 915"/>
                <a:gd name="T42" fmla="*/ 26 w 110"/>
                <a:gd name="T43" fmla="*/ 915 h 915"/>
                <a:gd name="T44" fmla="*/ 21 w 110"/>
                <a:gd name="T45" fmla="*/ 915 h 915"/>
                <a:gd name="T46" fmla="*/ 13 w 110"/>
                <a:gd name="T47" fmla="*/ 910 h 915"/>
                <a:gd name="T48" fmla="*/ 6 w 110"/>
                <a:gd name="T49" fmla="*/ 905 h 915"/>
                <a:gd name="T50" fmla="*/ 2 w 110"/>
                <a:gd name="T51" fmla="*/ 895 h 915"/>
                <a:gd name="T52" fmla="*/ 2 w 110"/>
                <a:gd name="T53" fmla="*/ 275 h 915"/>
                <a:gd name="T54" fmla="*/ 2 w 110"/>
                <a:gd name="T55" fmla="*/ 270 h 915"/>
                <a:gd name="T56" fmla="*/ 6 w 110"/>
                <a:gd name="T57" fmla="*/ 262 h 915"/>
                <a:gd name="T58" fmla="*/ 13 w 110"/>
                <a:gd name="T59" fmla="*/ 255 h 915"/>
                <a:gd name="T60" fmla="*/ 21 w 110"/>
                <a:gd name="T61" fmla="*/ 252 h 915"/>
                <a:gd name="T62" fmla="*/ 84 w 110"/>
                <a:gd name="T63" fmla="*/ 251 h 915"/>
                <a:gd name="T64" fmla="*/ 88 w 110"/>
                <a:gd name="T65" fmla="*/ 252 h 915"/>
                <a:gd name="T66" fmla="*/ 97 w 110"/>
                <a:gd name="T67" fmla="*/ 255 h 915"/>
                <a:gd name="T68" fmla="*/ 104 w 110"/>
                <a:gd name="T69" fmla="*/ 262 h 915"/>
                <a:gd name="T70" fmla="*/ 108 w 110"/>
                <a:gd name="T71" fmla="*/ 270 h 915"/>
                <a:gd name="T72" fmla="*/ 108 w 110"/>
                <a:gd name="T73" fmla="*/ 891 h 915"/>
                <a:gd name="T74" fmla="*/ 108 w 110"/>
                <a:gd name="T75" fmla="*/ 895 h 915"/>
                <a:gd name="T76" fmla="*/ 104 w 110"/>
                <a:gd name="T77" fmla="*/ 905 h 915"/>
                <a:gd name="T78" fmla="*/ 97 w 110"/>
                <a:gd name="T79" fmla="*/ 910 h 915"/>
                <a:gd name="T80" fmla="*/ 88 w 110"/>
                <a:gd name="T81" fmla="*/ 915 h 915"/>
                <a:gd name="T82" fmla="*/ 84 w 110"/>
                <a:gd name="T83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5">
                  <a:moveTo>
                    <a:pt x="86" y="145"/>
                  </a:moveTo>
                  <a:lnTo>
                    <a:pt x="25" y="145"/>
                  </a:lnTo>
                  <a:lnTo>
                    <a:pt x="25" y="145"/>
                  </a:lnTo>
                  <a:lnTo>
                    <a:pt x="19" y="144"/>
                  </a:lnTo>
                  <a:lnTo>
                    <a:pt x="15" y="143"/>
                  </a:lnTo>
                  <a:lnTo>
                    <a:pt x="11" y="141"/>
                  </a:lnTo>
                  <a:lnTo>
                    <a:pt x="8" y="137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7" y="11"/>
                  </a:lnTo>
                  <a:lnTo>
                    <a:pt x="109" y="15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6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95" y="143"/>
                  </a:lnTo>
                  <a:lnTo>
                    <a:pt x="91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5"/>
                  </a:moveTo>
                  <a:lnTo>
                    <a:pt x="26" y="915"/>
                  </a:lnTo>
                  <a:lnTo>
                    <a:pt x="26" y="915"/>
                  </a:lnTo>
                  <a:lnTo>
                    <a:pt x="21" y="915"/>
                  </a:lnTo>
                  <a:lnTo>
                    <a:pt x="16" y="913"/>
                  </a:lnTo>
                  <a:lnTo>
                    <a:pt x="13" y="910"/>
                  </a:lnTo>
                  <a:lnTo>
                    <a:pt x="9" y="908"/>
                  </a:lnTo>
                  <a:lnTo>
                    <a:pt x="6" y="905"/>
                  </a:lnTo>
                  <a:lnTo>
                    <a:pt x="3" y="900"/>
                  </a:lnTo>
                  <a:lnTo>
                    <a:pt x="2" y="895"/>
                  </a:lnTo>
                  <a:lnTo>
                    <a:pt x="2" y="891"/>
                  </a:lnTo>
                  <a:lnTo>
                    <a:pt x="2" y="275"/>
                  </a:lnTo>
                  <a:lnTo>
                    <a:pt x="2" y="275"/>
                  </a:lnTo>
                  <a:lnTo>
                    <a:pt x="2" y="270"/>
                  </a:lnTo>
                  <a:lnTo>
                    <a:pt x="3" y="266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88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1" y="258"/>
                  </a:lnTo>
                  <a:lnTo>
                    <a:pt x="104" y="262"/>
                  </a:lnTo>
                  <a:lnTo>
                    <a:pt x="105" y="266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8" y="895"/>
                  </a:lnTo>
                  <a:lnTo>
                    <a:pt x="105" y="900"/>
                  </a:lnTo>
                  <a:lnTo>
                    <a:pt x="104" y="905"/>
                  </a:lnTo>
                  <a:lnTo>
                    <a:pt x="101" y="908"/>
                  </a:lnTo>
                  <a:lnTo>
                    <a:pt x="97" y="910"/>
                  </a:lnTo>
                  <a:lnTo>
                    <a:pt x="93" y="913"/>
                  </a:lnTo>
                  <a:lnTo>
                    <a:pt x="88" y="915"/>
                  </a:lnTo>
                  <a:lnTo>
                    <a:pt x="84" y="915"/>
                  </a:lnTo>
                  <a:lnTo>
                    <a:pt x="84" y="915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8" name="Freeform 189"/>
            <p:cNvSpPr>
              <a:spLocks noEditPoints="1"/>
            </p:cNvSpPr>
            <p:nvPr/>
          </p:nvSpPr>
          <p:spPr bwMode="auto">
            <a:xfrm>
              <a:off x="5559539" y="4516673"/>
              <a:ext cx="105684" cy="134776"/>
            </a:xfrm>
            <a:custGeom>
              <a:avLst/>
              <a:gdLst>
                <a:gd name="T0" fmla="*/ 107 w 533"/>
                <a:gd name="T1" fmla="*/ 391 h 681"/>
                <a:gd name="T2" fmla="*/ 109 w 533"/>
                <a:gd name="T3" fmla="*/ 440 h 681"/>
                <a:gd name="T4" fmla="*/ 123 w 533"/>
                <a:gd name="T5" fmla="*/ 500 h 681"/>
                <a:gd name="T6" fmla="*/ 148 w 533"/>
                <a:gd name="T7" fmla="*/ 544 h 681"/>
                <a:gd name="T8" fmla="*/ 186 w 533"/>
                <a:gd name="T9" fmla="*/ 571 h 681"/>
                <a:gd name="T10" fmla="*/ 235 w 533"/>
                <a:gd name="T11" fmla="*/ 585 h 681"/>
                <a:gd name="T12" fmla="*/ 274 w 533"/>
                <a:gd name="T13" fmla="*/ 587 h 681"/>
                <a:gd name="T14" fmla="*/ 441 w 533"/>
                <a:gd name="T15" fmla="*/ 580 h 681"/>
                <a:gd name="T16" fmla="*/ 494 w 533"/>
                <a:gd name="T17" fmla="*/ 574 h 681"/>
                <a:gd name="T18" fmla="*/ 508 w 533"/>
                <a:gd name="T19" fmla="*/ 578 h 681"/>
                <a:gd name="T20" fmla="*/ 514 w 533"/>
                <a:gd name="T21" fmla="*/ 587 h 681"/>
                <a:gd name="T22" fmla="*/ 514 w 533"/>
                <a:gd name="T23" fmla="*/ 632 h 681"/>
                <a:gd name="T24" fmla="*/ 509 w 533"/>
                <a:gd name="T25" fmla="*/ 650 h 681"/>
                <a:gd name="T26" fmla="*/ 497 w 533"/>
                <a:gd name="T27" fmla="*/ 658 h 681"/>
                <a:gd name="T28" fmla="*/ 438 w 533"/>
                <a:gd name="T29" fmla="*/ 669 h 681"/>
                <a:gd name="T30" fmla="*/ 333 w 533"/>
                <a:gd name="T31" fmla="*/ 679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8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3 w 533"/>
                <a:gd name="T45" fmla="*/ 531 h 681"/>
                <a:gd name="T46" fmla="*/ 9 w 533"/>
                <a:gd name="T47" fmla="*/ 485 h 681"/>
                <a:gd name="T48" fmla="*/ 1 w 533"/>
                <a:gd name="T49" fmla="*/ 431 h 681"/>
                <a:gd name="T50" fmla="*/ 0 w 533"/>
                <a:gd name="T51" fmla="*/ 282 h 681"/>
                <a:gd name="T52" fmla="*/ 4 w 533"/>
                <a:gd name="T53" fmla="*/ 220 h 681"/>
                <a:gd name="T54" fmla="*/ 27 w 533"/>
                <a:gd name="T55" fmla="*/ 140 h 681"/>
                <a:gd name="T56" fmla="*/ 53 w 533"/>
                <a:gd name="T57" fmla="*/ 96 h 681"/>
                <a:gd name="T58" fmla="*/ 78 w 533"/>
                <a:gd name="T59" fmla="*/ 68 h 681"/>
                <a:gd name="T60" fmla="*/ 108 w 533"/>
                <a:gd name="T61" fmla="*/ 43 h 681"/>
                <a:gd name="T62" fmla="*/ 141 w 533"/>
                <a:gd name="T63" fmla="*/ 25 h 681"/>
                <a:gd name="T64" fmla="*/ 179 w 533"/>
                <a:gd name="T65" fmla="*/ 11 h 681"/>
                <a:gd name="T66" fmla="*/ 236 w 533"/>
                <a:gd name="T67" fmla="*/ 1 h 681"/>
                <a:gd name="T68" fmla="*/ 300 w 533"/>
                <a:gd name="T69" fmla="*/ 1 h 681"/>
                <a:gd name="T70" fmla="*/ 358 w 533"/>
                <a:gd name="T71" fmla="*/ 11 h 681"/>
                <a:gd name="T72" fmla="*/ 396 w 533"/>
                <a:gd name="T73" fmla="*/ 25 h 681"/>
                <a:gd name="T74" fmla="*/ 429 w 533"/>
                <a:gd name="T75" fmla="*/ 43 h 681"/>
                <a:gd name="T76" fmla="*/ 459 w 533"/>
                <a:gd name="T77" fmla="*/ 68 h 681"/>
                <a:gd name="T78" fmla="*/ 483 w 533"/>
                <a:gd name="T79" fmla="*/ 96 h 681"/>
                <a:gd name="T80" fmla="*/ 507 w 533"/>
                <a:gd name="T81" fmla="*/ 141 h 681"/>
                <a:gd name="T82" fmla="*/ 529 w 533"/>
                <a:gd name="T83" fmla="*/ 221 h 681"/>
                <a:gd name="T84" fmla="*/ 533 w 533"/>
                <a:gd name="T85" fmla="*/ 347 h 681"/>
                <a:gd name="T86" fmla="*/ 532 w 533"/>
                <a:gd name="T87" fmla="*/ 358 h 681"/>
                <a:gd name="T88" fmla="*/ 524 w 533"/>
                <a:gd name="T89" fmla="*/ 369 h 681"/>
                <a:gd name="T90" fmla="*/ 510 w 533"/>
                <a:gd name="T91" fmla="*/ 374 h 681"/>
                <a:gd name="T92" fmla="*/ 425 w 533"/>
                <a:gd name="T93" fmla="*/ 282 h 681"/>
                <a:gd name="T94" fmla="*/ 421 w 533"/>
                <a:gd name="T95" fmla="*/ 214 h 681"/>
                <a:gd name="T96" fmla="*/ 404 w 533"/>
                <a:gd name="T97" fmla="*/ 163 h 681"/>
                <a:gd name="T98" fmla="*/ 376 w 533"/>
                <a:gd name="T99" fmla="*/ 126 h 681"/>
                <a:gd name="T100" fmla="*/ 337 w 533"/>
                <a:gd name="T101" fmla="*/ 103 h 681"/>
                <a:gd name="T102" fmla="*/ 287 w 533"/>
                <a:gd name="T103" fmla="*/ 94 h 681"/>
                <a:gd name="T104" fmla="*/ 249 w 533"/>
                <a:gd name="T105" fmla="*/ 94 h 681"/>
                <a:gd name="T106" fmla="*/ 198 w 533"/>
                <a:gd name="T107" fmla="*/ 104 h 681"/>
                <a:gd name="T108" fmla="*/ 159 w 533"/>
                <a:gd name="T109" fmla="*/ 127 h 681"/>
                <a:gd name="T110" fmla="*/ 129 w 533"/>
                <a:gd name="T111" fmla="*/ 165 h 681"/>
                <a:gd name="T112" fmla="*/ 112 w 533"/>
                <a:gd name="T113" fmla="*/ 217 h 681"/>
                <a:gd name="T114" fmla="*/ 107 w 533"/>
                <a:gd name="T115" fmla="*/ 282 h 681"/>
                <a:gd name="T116" fmla="*/ 425 w 533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29" y="516"/>
                  </a:lnTo>
                  <a:lnTo>
                    <a:pt x="139" y="531"/>
                  </a:lnTo>
                  <a:lnTo>
                    <a:pt x="148" y="544"/>
                  </a:lnTo>
                  <a:lnTo>
                    <a:pt x="159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7" y="581"/>
                  </a:lnTo>
                  <a:lnTo>
                    <a:pt x="235" y="585"/>
                  </a:lnTo>
                  <a:lnTo>
                    <a:pt x="253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29" y="587"/>
                  </a:lnTo>
                  <a:lnTo>
                    <a:pt x="386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4" y="574"/>
                  </a:lnTo>
                  <a:lnTo>
                    <a:pt x="494" y="574"/>
                  </a:lnTo>
                  <a:lnTo>
                    <a:pt x="502" y="576"/>
                  </a:lnTo>
                  <a:lnTo>
                    <a:pt x="508" y="578"/>
                  </a:lnTo>
                  <a:lnTo>
                    <a:pt x="510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2"/>
                  </a:lnTo>
                  <a:lnTo>
                    <a:pt x="514" y="632"/>
                  </a:lnTo>
                  <a:lnTo>
                    <a:pt x="513" y="642"/>
                  </a:lnTo>
                  <a:lnTo>
                    <a:pt x="511" y="647"/>
                  </a:lnTo>
                  <a:lnTo>
                    <a:pt x="509" y="650"/>
                  </a:lnTo>
                  <a:lnTo>
                    <a:pt x="506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38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8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2" y="667"/>
                  </a:lnTo>
                  <a:lnTo>
                    <a:pt x="149" y="658"/>
                  </a:lnTo>
                  <a:lnTo>
                    <a:pt x="126" y="648"/>
                  </a:lnTo>
                  <a:lnTo>
                    <a:pt x="116" y="642"/>
                  </a:lnTo>
                  <a:lnTo>
                    <a:pt x="104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7"/>
                  </a:lnTo>
                  <a:lnTo>
                    <a:pt x="29" y="545"/>
                  </a:lnTo>
                  <a:lnTo>
                    <a:pt x="23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9" y="485"/>
                  </a:lnTo>
                  <a:lnTo>
                    <a:pt x="6" y="468"/>
                  </a:lnTo>
                  <a:lnTo>
                    <a:pt x="3" y="449"/>
                  </a:lnTo>
                  <a:lnTo>
                    <a:pt x="1" y="431"/>
                  </a:lnTo>
                  <a:lnTo>
                    <a:pt x="0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4" y="220"/>
                  </a:lnTo>
                  <a:lnTo>
                    <a:pt x="10" y="193"/>
                  </a:lnTo>
                  <a:lnTo>
                    <a:pt x="17" y="165"/>
                  </a:lnTo>
                  <a:lnTo>
                    <a:pt x="27" y="140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3" y="96"/>
                  </a:lnTo>
                  <a:lnTo>
                    <a:pt x="61" y="86"/>
                  </a:lnTo>
                  <a:lnTo>
                    <a:pt x="69" y="77"/>
                  </a:lnTo>
                  <a:lnTo>
                    <a:pt x="78" y="68"/>
                  </a:lnTo>
                  <a:lnTo>
                    <a:pt x="87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9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79" y="11"/>
                  </a:lnTo>
                  <a:lnTo>
                    <a:pt x="193" y="8"/>
                  </a:lnTo>
                  <a:lnTo>
                    <a:pt x="206" y="4"/>
                  </a:lnTo>
                  <a:lnTo>
                    <a:pt x="236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4" y="8"/>
                  </a:lnTo>
                  <a:lnTo>
                    <a:pt x="358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6" y="25"/>
                  </a:lnTo>
                  <a:lnTo>
                    <a:pt x="407" y="31"/>
                  </a:lnTo>
                  <a:lnTo>
                    <a:pt x="419" y="37"/>
                  </a:lnTo>
                  <a:lnTo>
                    <a:pt x="429" y="43"/>
                  </a:lnTo>
                  <a:lnTo>
                    <a:pt x="439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5" y="118"/>
                  </a:lnTo>
                  <a:lnTo>
                    <a:pt x="507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29" y="221"/>
                  </a:lnTo>
                  <a:lnTo>
                    <a:pt x="532" y="251"/>
                  </a:lnTo>
                  <a:lnTo>
                    <a:pt x="533" y="282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0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0" y="374"/>
                  </a:lnTo>
                  <a:lnTo>
                    <a:pt x="510" y="374"/>
                  </a:lnTo>
                  <a:close/>
                  <a:moveTo>
                    <a:pt x="425" y="282"/>
                  </a:moveTo>
                  <a:lnTo>
                    <a:pt x="425" y="282"/>
                  </a:lnTo>
                  <a:lnTo>
                    <a:pt x="425" y="258"/>
                  </a:lnTo>
                  <a:lnTo>
                    <a:pt x="423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6" y="149"/>
                  </a:lnTo>
                  <a:lnTo>
                    <a:pt x="386" y="136"/>
                  </a:lnTo>
                  <a:lnTo>
                    <a:pt x="376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7" y="103"/>
                  </a:lnTo>
                  <a:lnTo>
                    <a:pt x="322" y="98"/>
                  </a:lnTo>
                  <a:lnTo>
                    <a:pt x="305" y="95"/>
                  </a:lnTo>
                  <a:lnTo>
                    <a:pt x="287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49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198" y="104"/>
                  </a:lnTo>
                  <a:lnTo>
                    <a:pt x="185" y="110"/>
                  </a:lnTo>
                  <a:lnTo>
                    <a:pt x="171" y="118"/>
                  </a:lnTo>
                  <a:lnTo>
                    <a:pt x="159" y="127"/>
                  </a:lnTo>
                  <a:lnTo>
                    <a:pt x="148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5" y="293"/>
                  </a:lnTo>
                  <a:lnTo>
                    <a:pt x="425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9" name="Freeform 190"/>
            <p:cNvSpPr>
              <a:spLocks/>
            </p:cNvSpPr>
            <p:nvPr/>
          </p:nvSpPr>
          <p:spPr bwMode="auto">
            <a:xfrm>
              <a:off x="5689566" y="4516673"/>
              <a:ext cx="87871" cy="134776"/>
            </a:xfrm>
            <a:custGeom>
              <a:avLst/>
              <a:gdLst>
                <a:gd name="T0" fmla="*/ 177 w 443"/>
                <a:gd name="T1" fmla="*/ 680 h 681"/>
                <a:gd name="T2" fmla="*/ 75 w 443"/>
                <a:gd name="T3" fmla="*/ 671 h 681"/>
                <a:gd name="T4" fmla="*/ 25 w 443"/>
                <a:gd name="T5" fmla="*/ 663 h 681"/>
                <a:gd name="T6" fmla="*/ 7 w 443"/>
                <a:gd name="T7" fmla="*/ 654 h 681"/>
                <a:gd name="T8" fmla="*/ 1 w 443"/>
                <a:gd name="T9" fmla="*/ 643 h 681"/>
                <a:gd name="T10" fmla="*/ 0 w 443"/>
                <a:gd name="T11" fmla="*/ 596 h 681"/>
                <a:gd name="T12" fmla="*/ 5 w 443"/>
                <a:gd name="T13" fmla="*/ 586 h 681"/>
                <a:gd name="T14" fmla="*/ 14 w 443"/>
                <a:gd name="T15" fmla="*/ 579 h 681"/>
                <a:gd name="T16" fmla="*/ 28 w 443"/>
                <a:gd name="T17" fmla="*/ 578 h 681"/>
                <a:gd name="T18" fmla="*/ 127 w 443"/>
                <a:gd name="T19" fmla="*/ 587 h 681"/>
                <a:gd name="T20" fmla="*/ 217 w 443"/>
                <a:gd name="T21" fmla="*/ 592 h 681"/>
                <a:gd name="T22" fmla="*/ 268 w 443"/>
                <a:gd name="T23" fmla="*/ 587 h 681"/>
                <a:gd name="T24" fmla="*/ 298 w 443"/>
                <a:gd name="T25" fmla="*/ 578 h 681"/>
                <a:gd name="T26" fmla="*/ 319 w 443"/>
                <a:gd name="T27" fmla="*/ 562 h 681"/>
                <a:gd name="T28" fmla="*/ 331 w 443"/>
                <a:gd name="T29" fmla="*/ 538 h 681"/>
                <a:gd name="T30" fmla="*/ 336 w 443"/>
                <a:gd name="T31" fmla="*/ 506 h 681"/>
                <a:gd name="T32" fmla="*/ 331 w 443"/>
                <a:gd name="T33" fmla="*/ 480 h 681"/>
                <a:gd name="T34" fmla="*/ 304 w 443"/>
                <a:gd name="T35" fmla="*/ 446 h 681"/>
                <a:gd name="T36" fmla="*/ 245 w 443"/>
                <a:gd name="T37" fmla="*/ 405 h 681"/>
                <a:gd name="T38" fmla="*/ 97 w 443"/>
                <a:gd name="T39" fmla="*/ 316 h 681"/>
                <a:gd name="T40" fmla="*/ 53 w 443"/>
                <a:gd name="T41" fmla="*/ 280 h 681"/>
                <a:gd name="T42" fmla="*/ 26 w 443"/>
                <a:gd name="T43" fmla="*/ 248 h 681"/>
                <a:gd name="T44" fmla="*/ 9 w 443"/>
                <a:gd name="T45" fmla="*/ 213 h 681"/>
                <a:gd name="T46" fmla="*/ 1 w 443"/>
                <a:gd name="T47" fmla="*/ 174 h 681"/>
                <a:gd name="T48" fmla="*/ 1 w 443"/>
                <a:gd name="T49" fmla="*/ 137 h 681"/>
                <a:gd name="T50" fmla="*/ 17 w 443"/>
                <a:gd name="T51" fmla="*/ 82 h 681"/>
                <a:gd name="T52" fmla="*/ 49 w 443"/>
                <a:gd name="T53" fmla="*/ 42 h 681"/>
                <a:gd name="T54" fmla="*/ 95 w 443"/>
                <a:gd name="T55" fmla="*/ 17 h 681"/>
                <a:gd name="T56" fmla="*/ 153 w 443"/>
                <a:gd name="T57" fmla="*/ 3 h 681"/>
                <a:gd name="T58" fmla="*/ 219 w 443"/>
                <a:gd name="T59" fmla="*/ 0 h 681"/>
                <a:gd name="T60" fmla="*/ 318 w 443"/>
                <a:gd name="T61" fmla="*/ 4 h 681"/>
                <a:gd name="T62" fmla="*/ 407 w 443"/>
                <a:gd name="T63" fmla="*/ 16 h 681"/>
                <a:gd name="T64" fmla="*/ 421 w 443"/>
                <a:gd name="T65" fmla="*/ 20 h 681"/>
                <a:gd name="T66" fmla="*/ 429 w 443"/>
                <a:gd name="T67" fmla="*/ 31 h 681"/>
                <a:gd name="T68" fmla="*/ 430 w 443"/>
                <a:gd name="T69" fmla="*/ 79 h 681"/>
                <a:gd name="T70" fmla="*/ 429 w 443"/>
                <a:gd name="T71" fmla="*/ 88 h 681"/>
                <a:gd name="T72" fmla="*/ 421 w 443"/>
                <a:gd name="T73" fmla="*/ 97 h 681"/>
                <a:gd name="T74" fmla="*/ 409 w 443"/>
                <a:gd name="T75" fmla="*/ 100 h 681"/>
                <a:gd name="T76" fmla="*/ 368 w 443"/>
                <a:gd name="T77" fmla="*/ 97 h 681"/>
                <a:gd name="T78" fmla="*/ 219 w 443"/>
                <a:gd name="T79" fmla="*/ 90 h 681"/>
                <a:gd name="T80" fmla="*/ 173 w 443"/>
                <a:gd name="T81" fmla="*/ 93 h 681"/>
                <a:gd name="T82" fmla="*/ 138 w 443"/>
                <a:gd name="T83" fmla="*/ 102 h 681"/>
                <a:gd name="T84" fmla="*/ 119 w 443"/>
                <a:gd name="T85" fmla="*/ 117 h 681"/>
                <a:gd name="T86" fmla="*/ 109 w 443"/>
                <a:gd name="T87" fmla="*/ 140 h 681"/>
                <a:gd name="T88" fmla="*/ 107 w 443"/>
                <a:gd name="T89" fmla="*/ 160 h 681"/>
                <a:gd name="T90" fmla="*/ 118 w 443"/>
                <a:gd name="T91" fmla="*/ 197 h 681"/>
                <a:gd name="T92" fmla="*/ 154 w 443"/>
                <a:gd name="T93" fmla="*/ 229 h 681"/>
                <a:gd name="T94" fmla="*/ 310 w 443"/>
                <a:gd name="T95" fmla="*/ 323 h 681"/>
                <a:gd name="T96" fmla="*/ 344 w 443"/>
                <a:gd name="T97" fmla="*/ 345 h 681"/>
                <a:gd name="T98" fmla="*/ 384 w 443"/>
                <a:gd name="T99" fmla="*/ 377 h 681"/>
                <a:gd name="T100" fmla="*/ 413 w 443"/>
                <a:gd name="T101" fmla="*/ 409 h 681"/>
                <a:gd name="T102" fmla="*/ 431 w 443"/>
                <a:gd name="T103" fmla="*/ 444 h 681"/>
                <a:gd name="T104" fmla="*/ 440 w 443"/>
                <a:gd name="T105" fmla="*/ 479 h 681"/>
                <a:gd name="T106" fmla="*/ 443 w 443"/>
                <a:gd name="T107" fmla="*/ 506 h 681"/>
                <a:gd name="T108" fmla="*/ 432 w 443"/>
                <a:gd name="T109" fmla="*/ 568 h 681"/>
                <a:gd name="T110" fmla="*/ 406 w 443"/>
                <a:gd name="T111" fmla="*/ 615 h 681"/>
                <a:gd name="T112" fmla="*/ 365 w 443"/>
                <a:gd name="T113" fmla="*/ 649 h 681"/>
                <a:gd name="T114" fmla="*/ 309 w 443"/>
                <a:gd name="T115" fmla="*/ 671 h 681"/>
                <a:gd name="T116" fmla="*/ 241 w 443"/>
                <a:gd name="T117" fmla="*/ 6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681">
                  <a:moveTo>
                    <a:pt x="217" y="681"/>
                  </a:moveTo>
                  <a:lnTo>
                    <a:pt x="217" y="681"/>
                  </a:lnTo>
                  <a:lnTo>
                    <a:pt x="177" y="680"/>
                  </a:lnTo>
                  <a:lnTo>
                    <a:pt x="126" y="677"/>
                  </a:lnTo>
                  <a:lnTo>
                    <a:pt x="100" y="674"/>
                  </a:lnTo>
                  <a:lnTo>
                    <a:pt x="75" y="671"/>
                  </a:lnTo>
                  <a:lnTo>
                    <a:pt x="49" y="667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59"/>
                  </a:lnTo>
                  <a:lnTo>
                    <a:pt x="10" y="657"/>
                  </a:lnTo>
                  <a:lnTo>
                    <a:pt x="7" y="654"/>
                  </a:lnTo>
                  <a:lnTo>
                    <a:pt x="5" y="651"/>
                  </a:lnTo>
                  <a:lnTo>
                    <a:pt x="2" y="647"/>
                  </a:lnTo>
                  <a:lnTo>
                    <a:pt x="1" y="643"/>
                  </a:lnTo>
                  <a:lnTo>
                    <a:pt x="0" y="639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1" y="592"/>
                  </a:lnTo>
                  <a:lnTo>
                    <a:pt x="2" y="588"/>
                  </a:lnTo>
                  <a:lnTo>
                    <a:pt x="5" y="586"/>
                  </a:lnTo>
                  <a:lnTo>
                    <a:pt x="7" y="583"/>
                  </a:lnTo>
                  <a:lnTo>
                    <a:pt x="10" y="581"/>
                  </a:lnTo>
                  <a:lnTo>
                    <a:pt x="14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75" y="584"/>
                  </a:lnTo>
                  <a:lnTo>
                    <a:pt x="127" y="587"/>
                  </a:lnTo>
                  <a:lnTo>
                    <a:pt x="177" y="591"/>
                  </a:lnTo>
                  <a:lnTo>
                    <a:pt x="217" y="592"/>
                  </a:lnTo>
                  <a:lnTo>
                    <a:pt x="217" y="592"/>
                  </a:lnTo>
                  <a:lnTo>
                    <a:pt x="244" y="591"/>
                  </a:lnTo>
                  <a:lnTo>
                    <a:pt x="257" y="589"/>
                  </a:lnTo>
                  <a:lnTo>
                    <a:pt x="268" y="587"/>
                  </a:lnTo>
                  <a:lnTo>
                    <a:pt x="279" y="585"/>
                  </a:lnTo>
                  <a:lnTo>
                    <a:pt x="289" y="581"/>
                  </a:lnTo>
                  <a:lnTo>
                    <a:pt x="298" y="578"/>
                  </a:lnTo>
                  <a:lnTo>
                    <a:pt x="305" y="573"/>
                  </a:lnTo>
                  <a:lnTo>
                    <a:pt x="313" y="568"/>
                  </a:lnTo>
                  <a:lnTo>
                    <a:pt x="319" y="562"/>
                  </a:lnTo>
                  <a:lnTo>
                    <a:pt x="325" y="554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7"/>
                  </a:lnTo>
                  <a:lnTo>
                    <a:pt x="336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0"/>
                  </a:lnTo>
                  <a:lnTo>
                    <a:pt x="326" y="469"/>
                  </a:lnTo>
                  <a:lnTo>
                    <a:pt x="317" y="457"/>
                  </a:lnTo>
                  <a:lnTo>
                    <a:pt x="304" y="446"/>
                  </a:lnTo>
                  <a:lnTo>
                    <a:pt x="289" y="433"/>
                  </a:lnTo>
                  <a:lnTo>
                    <a:pt x="270" y="420"/>
                  </a:lnTo>
                  <a:lnTo>
                    <a:pt x="245" y="405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97" y="316"/>
                  </a:lnTo>
                  <a:lnTo>
                    <a:pt x="73" y="298"/>
                  </a:lnTo>
                  <a:lnTo>
                    <a:pt x="62" y="289"/>
                  </a:lnTo>
                  <a:lnTo>
                    <a:pt x="53" y="280"/>
                  </a:lnTo>
                  <a:lnTo>
                    <a:pt x="42" y="269"/>
                  </a:lnTo>
                  <a:lnTo>
                    <a:pt x="34" y="259"/>
                  </a:lnTo>
                  <a:lnTo>
                    <a:pt x="26" y="248"/>
                  </a:lnTo>
                  <a:lnTo>
                    <a:pt x="19" y="237"/>
                  </a:lnTo>
                  <a:lnTo>
                    <a:pt x="14" y="226"/>
                  </a:lnTo>
                  <a:lnTo>
                    <a:pt x="9" y="213"/>
                  </a:lnTo>
                  <a:lnTo>
                    <a:pt x="6" y="201"/>
                  </a:lnTo>
                  <a:lnTo>
                    <a:pt x="2" y="188"/>
                  </a:lnTo>
                  <a:lnTo>
                    <a:pt x="1" y="17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37"/>
                  </a:lnTo>
                  <a:lnTo>
                    <a:pt x="5" y="117"/>
                  </a:lnTo>
                  <a:lnTo>
                    <a:pt x="10" y="98"/>
                  </a:lnTo>
                  <a:lnTo>
                    <a:pt x="17" y="82"/>
                  </a:lnTo>
                  <a:lnTo>
                    <a:pt x="26" y="68"/>
                  </a:lnTo>
                  <a:lnTo>
                    <a:pt x="37" y="54"/>
                  </a:lnTo>
                  <a:lnTo>
                    <a:pt x="49" y="42"/>
                  </a:lnTo>
                  <a:lnTo>
                    <a:pt x="63" y="33"/>
                  </a:lnTo>
                  <a:lnTo>
                    <a:pt x="78" y="24"/>
                  </a:lnTo>
                  <a:lnTo>
                    <a:pt x="95" y="17"/>
                  </a:lnTo>
                  <a:lnTo>
                    <a:pt x="114" y="11"/>
                  </a:lnTo>
                  <a:lnTo>
                    <a:pt x="132" y="7"/>
                  </a:lnTo>
                  <a:lnTo>
                    <a:pt x="153" y="3"/>
                  </a:lnTo>
                  <a:lnTo>
                    <a:pt x="174" y="1"/>
                  </a:lnTo>
                  <a:lnTo>
                    <a:pt x="196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68" y="1"/>
                  </a:lnTo>
                  <a:lnTo>
                    <a:pt x="318" y="4"/>
                  </a:lnTo>
                  <a:lnTo>
                    <a:pt x="364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3" y="17"/>
                  </a:lnTo>
                  <a:lnTo>
                    <a:pt x="417" y="18"/>
                  </a:lnTo>
                  <a:lnTo>
                    <a:pt x="421" y="20"/>
                  </a:lnTo>
                  <a:lnTo>
                    <a:pt x="424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30" y="34"/>
                  </a:lnTo>
                  <a:lnTo>
                    <a:pt x="430" y="40"/>
                  </a:lnTo>
                  <a:lnTo>
                    <a:pt x="430" y="79"/>
                  </a:lnTo>
                  <a:lnTo>
                    <a:pt x="430" y="79"/>
                  </a:lnTo>
                  <a:lnTo>
                    <a:pt x="430" y="85"/>
                  </a:lnTo>
                  <a:lnTo>
                    <a:pt x="429" y="88"/>
                  </a:lnTo>
                  <a:lnTo>
                    <a:pt x="427" y="93"/>
                  </a:lnTo>
                  <a:lnTo>
                    <a:pt x="424" y="95"/>
                  </a:lnTo>
                  <a:lnTo>
                    <a:pt x="421" y="97"/>
                  </a:lnTo>
                  <a:lnTo>
                    <a:pt x="417" y="98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68" y="97"/>
                  </a:lnTo>
                  <a:lnTo>
                    <a:pt x="322" y="94"/>
                  </a:lnTo>
                  <a:lnTo>
                    <a:pt x="271" y="92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195" y="90"/>
                  </a:lnTo>
                  <a:lnTo>
                    <a:pt x="173" y="93"/>
                  </a:lnTo>
                  <a:lnTo>
                    <a:pt x="154" y="96"/>
                  </a:lnTo>
                  <a:lnTo>
                    <a:pt x="146" y="98"/>
                  </a:lnTo>
                  <a:lnTo>
                    <a:pt x="138" y="102"/>
                  </a:lnTo>
                  <a:lnTo>
                    <a:pt x="131" y="107"/>
                  </a:lnTo>
                  <a:lnTo>
                    <a:pt x="124" y="111"/>
                  </a:lnTo>
                  <a:lnTo>
                    <a:pt x="119" y="117"/>
                  </a:lnTo>
                  <a:lnTo>
                    <a:pt x="115" y="124"/>
                  </a:lnTo>
                  <a:lnTo>
                    <a:pt x="111" y="131"/>
                  </a:lnTo>
                  <a:lnTo>
                    <a:pt x="109" y="140"/>
                  </a:lnTo>
                  <a:lnTo>
                    <a:pt x="107" y="14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8" y="173"/>
                  </a:lnTo>
                  <a:lnTo>
                    <a:pt x="112" y="186"/>
                  </a:lnTo>
                  <a:lnTo>
                    <a:pt x="118" y="197"/>
                  </a:lnTo>
                  <a:lnTo>
                    <a:pt x="127" y="207"/>
                  </a:lnTo>
                  <a:lnTo>
                    <a:pt x="139" y="218"/>
                  </a:lnTo>
                  <a:lnTo>
                    <a:pt x="154" y="229"/>
                  </a:lnTo>
                  <a:lnTo>
                    <a:pt x="171" y="241"/>
                  </a:lnTo>
                  <a:lnTo>
                    <a:pt x="190" y="252"/>
                  </a:lnTo>
                  <a:lnTo>
                    <a:pt x="310" y="323"/>
                  </a:lnTo>
                  <a:lnTo>
                    <a:pt x="310" y="323"/>
                  </a:lnTo>
                  <a:lnTo>
                    <a:pt x="328" y="335"/>
                  </a:lnTo>
                  <a:lnTo>
                    <a:pt x="344" y="345"/>
                  </a:lnTo>
                  <a:lnTo>
                    <a:pt x="359" y="355"/>
                  </a:lnTo>
                  <a:lnTo>
                    <a:pt x="373" y="367"/>
                  </a:lnTo>
                  <a:lnTo>
                    <a:pt x="384" y="377"/>
                  </a:lnTo>
                  <a:lnTo>
                    <a:pt x="396" y="389"/>
                  </a:lnTo>
                  <a:lnTo>
                    <a:pt x="405" y="399"/>
                  </a:lnTo>
                  <a:lnTo>
                    <a:pt x="413" y="409"/>
                  </a:lnTo>
                  <a:lnTo>
                    <a:pt x="421" y="421"/>
                  </a:lnTo>
                  <a:lnTo>
                    <a:pt x="427" y="432"/>
                  </a:lnTo>
                  <a:lnTo>
                    <a:pt x="431" y="444"/>
                  </a:lnTo>
                  <a:lnTo>
                    <a:pt x="436" y="455"/>
                  </a:lnTo>
                  <a:lnTo>
                    <a:pt x="438" y="468"/>
                  </a:lnTo>
                  <a:lnTo>
                    <a:pt x="440" y="479"/>
                  </a:lnTo>
                  <a:lnTo>
                    <a:pt x="442" y="492"/>
                  </a:lnTo>
                  <a:lnTo>
                    <a:pt x="443" y="506"/>
                  </a:lnTo>
                  <a:lnTo>
                    <a:pt x="443" y="506"/>
                  </a:lnTo>
                  <a:lnTo>
                    <a:pt x="442" y="527"/>
                  </a:lnTo>
                  <a:lnTo>
                    <a:pt x="438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7" y="601"/>
                  </a:lnTo>
                  <a:lnTo>
                    <a:pt x="406" y="615"/>
                  </a:lnTo>
                  <a:lnTo>
                    <a:pt x="395" y="628"/>
                  </a:lnTo>
                  <a:lnTo>
                    <a:pt x="380" y="639"/>
                  </a:lnTo>
                  <a:lnTo>
                    <a:pt x="365" y="649"/>
                  </a:lnTo>
                  <a:lnTo>
                    <a:pt x="348" y="658"/>
                  </a:lnTo>
                  <a:lnTo>
                    <a:pt x="329" y="665"/>
                  </a:lnTo>
                  <a:lnTo>
                    <a:pt x="309" y="671"/>
                  </a:lnTo>
                  <a:lnTo>
                    <a:pt x="288" y="675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7" y="681"/>
                  </a:lnTo>
                  <a:lnTo>
                    <a:pt x="217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0" name="Freeform 192"/>
            <p:cNvSpPr>
              <a:spLocks noEditPoints="1"/>
            </p:cNvSpPr>
            <p:nvPr/>
          </p:nvSpPr>
          <p:spPr bwMode="auto">
            <a:xfrm>
              <a:off x="3951130" y="2395283"/>
              <a:ext cx="1497382" cy="1517569"/>
            </a:xfrm>
            <a:custGeom>
              <a:avLst/>
              <a:gdLst>
                <a:gd name="T0" fmla="*/ 6426 w 7566"/>
                <a:gd name="T1" fmla="*/ 3577 h 7669"/>
                <a:gd name="T2" fmla="*/ 6030 w 7566"/>
                <a:gd name="T3" fmla="*/ 3166 h 7669"/>
                <a:gd name="T4" fmla="*/ 5444 w 7566"/>
                <a:gd name="T5" fmla="*/ 3147 h 7669"/>
                <a:gd name="T6" fmla="*/ 5018 w 7566"/>
                <a:gd name="T7" fmla="*/ 3524 h 7669"/>
                <a:gd name="T8" fmla="*/ 4873 w 7566"/>
                <a:gd name="T9" fmla="*/ 4239 h 7669"/>
                <a:gd name="T10" fmla="*/ 5030 w 7566"/>
                <a:gd name="T11" fmla="*/ 5062 h 7669"/>
                <a:gd name="T12" fmla="*/ 5325 w 7566"/>
                <a:gd name="T13" fmla="*/ 5359 h 7669"/>
                <a:gd name="T14" fmla="*/ 5844 w 7566"/>
                <a:gd name="T15" fmla="*/ 5436 h 7669"/>
                <a:gd name="T16" fmla="*/ 6191 w 7566"/>
                <a:gd name="T17" fmla="*/ 5286 h 7669"/>
                <a:gd name="T18" fmla="*/ 6464 w 7566"/>
                <a:gd name="T19" fmla="*/ 4867 h 7669"/>
                <a:gd name="T20" fmla="*/ 2676 w 7566"/>
                <a:gd name="T21" fmla="*/ 4144 h 7669"/>
                <a:gd name="T22" fmla="*/ 2458 w 7566"/>
                <a:gd name="T23" fmla="*/ 3401 h 7669"/>
                <a:gd name="T24" fmla="*/ 2209 w 7566"/>
                <a:gd name="T25" fmla="*/ 3178 h 7669"/>
                <a:gd name="T26" fmla="*/ 1729 w 7566"/>
                <a:gd name="T27" fmla="*/ 3096 h 7669"/>
                <a:gd name="T28" fmla="*/ 1328 w 7566"/>
                <a:gd name="T29" fmla="*/ 3265 h 7669"/>
                <a:gd name="T30" fmla="*/ 1053 w 7566"/>
                <a:gd name="T31" fmla="*/ 3761 h 7669"/>
                <a:gd name="T32" fmla="*/ 1022 w 7566"/>
                <a:gd name="T33" fmla="*/ 4605 h 7669"/>
                <a:gd name="T34" fmla="*/ 1280 w 7566"/>
                <a:gd name="T35" fmla="*/ 5195 h 7669"/>
                <a:gd name="T36" fmla="*/ 1552 w 7566"/>
                <a:gd name="T37" fmla="*/ 5381 h 7669"/>
                <a:gd name="T38" fmla="*/ 2120 w 7566"/>
                <a:gd name="T39" fmla="*/ 5389 h 7669"/>
                <a:gd name="T40" fmla="*/ 2533 w 7566"/>
                <a:gd name="T41" fmla="*/ 4999 h 7669"/>
                <a:gd name="T42" fmla="*/ 2679 w 7566"/>
                <a:gd name="T43" fmla="*/ 4283 h 7669"/>
                <a:gd name="T44" fmla="*/ 4634 w 7566"/>
                <a:gd name="T45" fmla="*/ 57 h 7669"/>
                <a:gd name="T46" fmla="*/ 4850 w 7566"/>
                <a:gd name="T47" fmla="*/ 259 h 7669"/>
                <a:gd name="T48" fmla="*/ 4995 w 7566"/>
                <a:gd name="T49" fmla="*/ 2653 h 7669"/>
                <a:gd name="T50" fmla="*/ 5412 w 7566"/>
                <a:gd name="T51" fmla="*/ 2335 h 7669"/>
                <a:gd name="T52" fmla="*/ 5992 w 7566"/>
                <a:gd name="T53" fmla="*/ 2222 h 7669"/>
                <a:gd name="T54" fmla="*/ 6512 w 7566"/>
                <a:gd name="T55" fmla="*/ 2317 h 7669"/>
                <a:gd name="T56" fmla="*/ 6981 w 7566"/>
                <a:gd name="T57" fmla="*/ 2632 h 7669"/>
                <a:gd name="T58" fmla="*/ 7318 w 7566"/>
                <a:gd name="T59" fmla="*/ 3105 h 7669"/>
                <a:gd name="T60" fmla="*/ 7522 w 7566"/>
                <a:gd name="T61" fmla="*/ 3746 h 7669"/>
                <a:gd name="T62" fmla="*/ 7561 w 7566"/>
                <a:gd name="T63" fmla="*/ 4451 h 7669"/>
                <a:gd name="T64" fmla="*/ 7441 w 7566"/>
                <a:gd name="T65" fmla="*/ 5157 h 7669"/>
                <a:gd name="T66" fmla="*/ 7152 w 7566"/>
                <a:gd name="T67" fmla="*/ 5734 h 7669"/>
                <a:gd name="T68" fmla="*/ 6706 w 7566"/>
                <a:gd name="T69" fmla="*/ 6103 h 7669"/>
                <a:gd name="T70" fmla="*/ 6108 w 7566"/>
                <a:gd name="T71" fmla="*/ 6276 h 7669"/>
                <a:gd name="T72" fmla="*/ 5474 w 7566"/>
                <a:gd name="T73" fmla="*/ 6284 h 7669"/>
                <a:gd name="T74" fmla="*/ 4835 w 7566"/>
                <a:gd name="T75" fmla="*/ 6126 h 7669"/>
                <a:gd name="T76" fmla="*/ 4339 w 7566"/>
                <a:gd name="T77" fmla="*/ 5797 h 7669"/>
                <a:gd name="T78" fmla="*/ 4010 w 7566"/>
                <a:gd name="T79" fmla="*/ 5298 h 7669"/>
                <a:gd name="T80" fmla="*/ 3874 w 7566"/>
                <a:gd name="T81" fmla="*/ 4629 h 7669"/>
                <a:gd name="T82" fmla="*/ 3869 w 7566"/>
                <a:gd name="T83" fmla="*/ 315 h 7669"/>
                <a:gd name="T84" fmla="*/ 4046 w 7566"/>
                <a:gd name="T85" fmla="*/ 91 h 7669"/>
                <a:gd name="T86" fmla="*/ 4370 w 7566"/>
                <a:gd name="T87" fmla="*/ 0 h 7669"/>
                <a:gd name="T88" fmla="*/ 931 w 7566"/>
                <a:gd name="T89" fmla="*/ 7423 h 7669"/>
                <a:gd name="T90" fmla="*/ 692 w 7566"/>
                <a:gd name="T91" fmla="*/ 7632 h 7669"/>
                <a:gd name="T92" fmla="*/ 5 w 7566"/>
                <a:gd name="T93" fmla="*/ 3841 h 7669"/>
                <a:gd name="T94" fmla="*/ 157 w 7566"/>
                <a:gd name="T95" fmla="*/ 3187 h 7669"/>
                <a:gd name="T96" fmla="*/ 501 w 7566"/>
                <a:gd name="T97" fmla="*/ 2700 h 7669"/>
                <a:gd name="T98" fmla="*/ 1009 w 7566"/>
                <a:gd name="T99" fmla="*/ 2381 h 7669"/>
                <a:gd name="T100" fmla="*/ 1654 w 7566"/>
                <a:gd name="T101" fmla="*/ 2233 h 7669"/>
                <a:gd name="T102" fmla="*/ 2284 w 7566"/>
                <a:gd name="T103" fmla="*/ 2257 h 7669"/>
                <a:gd name="T104" fmla="*/ 2876 w 7566"/>
                <a:gd name="T105" fmla="*/ 2463 h 7669"/>
                <a:gd name="T106" fmla="*/ 3307 w 7566"/>
                <a:gd name="T107" fmla="*/ 2840 h 7669"/>
                <a:gd name="T108" fmla="*/ 3584 w 7566"/>
                <a:gd name="T109" fmla="*/ 3423 h 7669"/>
                <a:gd name="T110" fmla="*/ 3692 w 7566"/>
                <a:gd name="T111" fmla="*/ 4128 h 7669"/>
                <a:gd name="T112" fmla="*/ 3642 w 7566"/>
                <a:gd name="T113" fmla="*/ 4836 h 7669"/>
                <a:gd name="T114" fmla="*/ 3425 w 7566"/>
                <a:gd name="T115" fmla="*/ 5472 h 7669"/>
                <a:gd name="T116" fmla="*/ 3079 w 7566"/>
                <a:gd name="T117" fmla="*/ 5930 h 7669"/>
                <a:gd name="T118" fmla="*/ 2604 w 7566"/>
                <a:gd name="T119" fmla="*/ 6221 h 7669"/>
                <a:gd name="T120" fmla="*/ 2075 w 7566"/>
                <a:gd name="T121" fmla="*/ 6300 h 7669"/>
                <a:gd name="T122" fmla="*/ 1507 w 7566"/>
                <a:gd name="T123" fmla="*/ 6183 h 7669"/>
                <a:gd name="T124" fmla="*/ 1097 w 7566"/>
                <a:gd name="T125" fmla="*/ 5855 h 7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6" h="7669">
                  <a:moveTo>
                    <a:pt x="6551" y="4239"/>
                  </a:moveTo>
                  <a:lnTo>
                    <a:pt x="6551" y="4239"/>
                  </a:lnTo>
                  <a:lnTo>
                    <a:pt x="6550" y="4174"/>
                  </a:lnTo>
                  <a:lnTo>
                    <a:pt x="6547" y="4111"/>
                  </a:lnTo>
                  <a:lnTo>
                    <a:pt x="6543" y="4049"/>
                  </a:lnTo>
                  <a:lnTo>
                    <a:pt x="6537" y="3989"/>
                  </a:lnTo>
                  <a:lnTo>
                    <a:pt x="6529" y="3932"/>
                  </a:lnTo>
                  <a:lnTo>
                    <a:pt x="6520" y="3876"/>
                  </a:lnTo>
                  <a:lnTo>
                    <a:pt x="6508" y="3821"/>
                  </a:lnTo>
                  <a:lnTo>
                    <a:pt x="6496" y="3769"/>
                  </a:lnTo>
                  <a:lnTo>
                    <a:pt x="6481" y="3717"/>
                  </a:lnTo>
                  <a:lnTo>
                    <a:pt x="6464" y="3669"/>
                  </a:lnTo>
                  <a:lnTo>
                    <a:pt x="6446" y="3622"/>
                  </a:lnTo>
                  <a:lnTo>
                    <a:pt x="6426" y="3577"/>
                  </a:lnTo>
                  <a:lnTo>
                    <a:pt x="6405" y="3534"/>
                  </a:lnTo>
                  <a:lnTo>
                    <a:pt x="6381" y="3493"/>
                  </a:lnTo>
                  <a:lnTo>
                    <a:pt x="6356" y="3452"/>
                  </a:lnTo>
                  <a:lnTo>
                    <a:pt x="6329" y="3416"/>
                  </a:lnTo>
                  <a:lnTo>
                    <a:pt x="6329" y="3416"/>
                  </a:lnTo>
                  <a:lnTo>
                    <a:pt x="6302" y="3378"/>
                  </a:lnTo>
                  <a:lnTo>
                    <a:pt x="6272" y="3342"/>
                  </a:lnTo>
                  <a:lnTo>
                    <a:pt x="6241" y="3310"/>
                  </a:lnTo>
                  <a:lnTo>
                    <a:pt x="6209" y="3280"/>
                  </a:lnTo>
                  <a:lnTo>
                    <a:pt x="6176" y="3253"/>
                  </a:lnTo>
                  <a:lnTo>
                    <a:pt x="6141" y="3226"/>
                  </a:lnTo>
                  <a:lnTo>
                    <a:pt x="6106" y="3204"/>
                  </a:lnTo>
                  <a:lnTo>
                    <a:pt x="6069" y="3184"/>
                  </a:lnTo>
                  <a:lnTo>
                    <a:pt x="6030" y="3166"/>
                  </a:lnTo>
                  <a:lnTo>
                    <a:pt x="5991" y="3150"/>
                  </a:lnTo>
                  <a:lnTo>
                    <a:pt x="5950" y="3137"/>
                  </a:lnTo>
                  <a:lnTo>
                    <a:pt x="5907" y="3126"/>
                  </a:lnTo>
                  <a:lnTo>
                    <a:pt x="5865" y="3117"/>
                  </a:lnTo>
                  <a:lnTo>
                    <a:pt x="5820" y="3111"/>
                  </a:lnTo>
                  <a:lnTo>
                    <a:pt x="5774" y="3107"/>
                  </a:lnTo>
                  <a:lnTo>
                    <a:pt x="5726" y="3106"/>
                  </a:lnTo>
                  <a:lnTo>
                    <a:pt x="5726" y="3106"/>
                  </a:lnTo>
                  <a:lnTo>
                    <a:pt x="5676" y="3107"/>
                  </a:lnTo>
                  <a:lnTo>
                    <a:pt x="5626" y="3111"/>
                  </a:lnTo>
                  <a:lnTo>
                    <a:pt x="5578" y="3116"/>
                  </a:lnTo>
                  <a:lnTo>
                    <a:pt x="5532" y="3124"/>
                  </a:lnTo>
                  <a:lnTo>
                    <a:pt x="5487" y="3135"/>
                  </a:lnTo>
                  <a:lnTo>
                    <a:pt x="5444" y="3147"/>
                  </a:lnTo>
                  <a:lnTo>
                    <a:pt x="5403" y="3162"/>
                  </a:lnTo>
                  <a:lnTo>
                    <a:pt x="5362" y="3179"/>
                  </a:lnTo>
                  <a:lnTo>
                    <a:pt x="5323" y="3199"/>
                  </a:lnTo>
                  <a:lnTo>
                    <a:pt x="5286" y="3221"/>
                  </a:lnTo>
                  <a:lnTo>
                    <a:pt x="5250" y="3245"/>
                  </a:lnTo>
                  <a:lnTo>
                    <a:pt x="5216" y="3271"/>
                  </a:lnTo>
                  <a:lnTo>
                    <a:pt x="5183" y="3300"/>
                  </a:lnTo>
                  <a:lnTo>
                    <a:pt x="5151" y="3331"/>
                  </a:lnTo>
                  <a:lnTo>
                    <a:pt x="5122" y="3364"/>
                  </a:lnTo>
                  <a:lnTo>
                    <a:pt x="5094" y="3401"/>
                  </a:lnTo>
                  <a:lnTo>
                    <a:pt x="5094" y="3401"/>
                  </a:lnTo>
                  <a:lnTo>
                    <a:pt x="5066" y="3440"/>
                  </a:lnTo>
                  <a:lnTo>
                    <a:pt x="5041" y="3481"/>
                  </a:lnTo>
                  <a:lnTo>
                    <a:pt x="5018" y="3524"/>
                  </a:lnTo>
                  <a:lnTo>
                    <a:pt x="4996" y="3568"/>
                  </a:lnTo>
                  <a:lnTo>
                    <a:pt x="4977" y="3615"/>
                  </a:lnTo>
                  <a:lnTo>
                    <a:pt x="4959" y="3663"/>
                  </a:lnTo>
                  <a:lnTo>
                    <a:pt x="4943" y="3713"/>
                  </a:lnTo>
                  <a:lnTo>
                    <a:pt x="4928" y="3764"/>
                  </a:lnTo>
                  <a:lnTo>
                    <a:pt x="4915" y="3818"/>
                  </a:lnTo>
                  <a:lnTo>
                    <a:pt x="4904" y="3873"/>
                  </a:lnTo>
                  <a:lnTo>
                    <a:pt x="4894" y="3930"/>
                  </a:lnTo>
                  <a:lnTo>
                    <a:pt x="4886" y="3988"/>
                  </a:lnTo>
                  <a:lnTo>
                    <a:pt x="4881" y="4049"/>
                  </a:lnTo>
                  <a:lnTo>
                    <a:pt x="4876" y="4111"/>
                  </a:lnTo>
                  <a:lnTo>
                    <a:pt x="4874" y="4174"/>
                  </a:lnTo>
                  <a:lnTo>
                    <a:pt x="4873" y="4239"/>
                  </a:lnTo>
                  <a:lnTo>
                    <a:pt x="4873" y="4239"/>
                  </a:lnTo>
                  <a:lnTo>
                    <a:pt x="4874" y="4315"/>
                  </a:lnTo>
                  <a:lnTo>
                    <a:pt x="4876" y="4388"/>
                  </a:lnTo>
                  <a:lnTo>
                    <a:pt x="4879" y="4459"/>
                  </a:lnTo>
                  <a:lnTo>
                    <a:pt x="4885" y="4527"/>
                  </a:lnTo>
                  <a:lnTo>
                    <a:pt x="4892" y="4593"/>
                  </a:lnTo>
                  <a:lnTo>
                    <a:pt x="4901" y="4656"/>
                  </a:lnTo>
                  <a:lnTo>
                    <a:pt x="4912" y="4715"/>
                  </a:lnTo>
                  <a:lnTo>
                    <a:pt x="4924" y="4773"/>
                  </a:lnTo>
                  <a:lnTo>
                    <a:pt x="4938" y="4828"/>
                  </a:lnTo>
                  <a:lnTo>
                    <a:pt x="4953" y="4879"/>
                  </a:lnTo>
                  <a:lnTo>
                    <a:pt x="4970" y="4929"/>
                  </a:lnTo>
                  <a:lnTo>
                    <a:pt x="4988" y="4976"/>
                  </a:lnTo>
                  <a:lnTo>
                    <a:pt x="5009" y="5020"/>
                  </a:lnTo>
                  <a:lnTo>
                    <a:pt x="5030" y="5062"/>
                  </a:lnTo>
                  <a:lnTo>
                    <a:pt x="5054" y="5101"/>
                  </a:lnTo>
                  <a:lnTo>
                    <a:pt x="5065" y="5119"/>
                  </a:lnTo>
                  <a:lnTo>
                    <a:pt x="5078" y="5137"/>
                  </a:lnTo>
                  <a:lnTo>
                    <a:pt x="5078" y="5137"/>
                  </a:lnTo>
                  <a:lnTo>
                    <a:pt x="5107" y="5175"/>
                  </a:lnTo>
                  <a:lnTo>
                    <a:pt x="5136" y="5210"/>
                  </a:lnTo>
                  <a:lnTo>
                    <a:pt x="5167" y="5243"/>
                  </a:lnTo>
                  <a:lnTo>
                    <a:pt x="5199" y="5273"/>
                  </a:lnTo>
                  <a:lnTo>
                    <a:pt x="5234" y="5300"/>
                  </a:lnTo>
                  <a:lnTo>
                    <a:pt x="5251" y="5313"/>
                  </a:lnTo>
                  <a:lnTo>
                    <a:pt x="5268" y="5325"/>
                  </a:lnTo>
                  <a:lnTo>
                    <a:pt x="5287" y="5337"/>
                  </a:lnTo>
                  <a:lnTo>
                    <a:pt x="5305" y="5348"/>
                  </a:lnTo>
                  <a:lnTo>
                    <a:pt x="5325" y="5359"/>
                  </a:lnTo>
                  <a:lnTo>
                    <a:pt x="5343" y="5369"/>
                  </a:lnTo>
                  <a:lnTo>
                    <a:pt x="5362" y="5378"/>
                  </a:lnTo>
                  <a:lnTo>
                    <a:pt x="5382" y="5387"/>
                  </a:lnTo>
                  <a:lnTo>
                    <a:pt x="5423" y="5403"/>
                  </a:lnTo>
                  <a:lnTo>
                    <a:pt x="5466" y="5416"/>
                  </a:lnTo>
                  <a:lnTo>
                    <a:pt x="5509" y="5428"/>
                  </a:lnTo>
                  <a:lnTo>
                    <a:pt x="5554" y="5436"/>
                  </a:lnTo>
                  <a:lnTo>
                    <a:pt x="5600" y="5441"/>
                  </a:lnTo>
                  <a:lnTo>
                    <a:pt x="5648" y="5445"/>
                  </a:lnTo>
                  <a:lnTo>
                    <a:pt x="5696" y="5446"/>
                  </a:lnTo>
                  <a:lnTo>
                    <a:pt x="5696" y="5446"/>
                  </a:lnTo>
                  <a:lnTo>
                    <a:pt x="5748" y="5445"/>
                  </a:lnTo>
                  <a:lnTo>
                    <a:pt x="5797" y="5441"/>
                  </a:lnTo>
                  <a:lnTo>
                    <a:pt x="5844" y="5436"/>
                  </a:lnTo>
                  <a:lnTo>
                    <a:pt x="5891" y="5428"/>
                  </a:lnTo>
                  <a:lnTo>
                    <a:pt x="5936" y="5416"/>
                  </a:lnTo>
                  <a:lnTo>
                    <a:pt x="5978" y="5403"/>
                  </a:lnTo>
                  <a:lnTo>
                    <a:pt x="6000" y="5395"/>
                  </a:lnTo>
                  <a:lnTo>
                    <a:pt x="6021" y="5387"/>
                  </a:lnTo>
                  <a:lnTo>
                    <a:pt x="6041" y="5378"/>
                  </a:lnTo>
                  <a:lnTo>
                    <a:pt x="6061" y="5369"/>
                  </a:lnTo>
                  <a:lnTo>
                    <a:pt x="6080" y="5359"/>
                  </a:lnTo>
                  <a:lnTo>
                    <a:pt x="6100" y="5348"/>
                  </a:lnTo>
                  <a:lnTo>
                    <a:pt x="6118" y="5337"/>
                  </a:lnTo>
                  <a:lnTo>
                    <a:pt x="6137" y="5325"/>
                  </a:lnTo>
                  <a:lnTo>
                    <a:pt x="6155" y="5313"/>
                  </a:lnTo>
                  <a:lnTo>
                    <a:pt x="6173" y="5300"/>
                  </a:lnTo>
                  <a:lnTo>
                    <a:pt x="6191" y="5286"/>
                  </a:lnTo>
                  <a:lnTo>
                    <a:pt x="6208" y="5273"/>
                  </a:lnTo>
                  <a:lnTo>
                    <a:pt x="6224" y="5258"/>
                  </a:lnTo>
                  <a:lnTo>
                    <a:pt x="6240" y="5243"/>
                  </a:lnTo>
                  <a:lnTo>
                    <a:pt x="6256" y="5227"/>
                  </a:lnTo>
                  <a:lnTo>
                    <a:pt x="6272" y="5210"/>
                  </a:lnTo>
                  <a:lnTo>
                    <a:pt x="6302" y="5175"/>
                  </a:lnTo>
                  <a:lnTo>
                    <a:pt x="6329" y="5137"/>
                  </a:lnTo>
                  <a:lnTo>
                    <a:pt x="6329" y="5137"/>
                  </a:lnTo>
                  <a:lnTo>
                    <a:pt x="6356" y="5097"/>
                  </a:lnTo>
                  <a:lnTo>
                    <a:pt x="6381" y="5056"/>
                  </a:lnTo>
                  <a:lnTo>
                    <a:pt x="6405" y="5011"/>
                  </a:lnTo>
                  <a:lnTo>
                    <a:pt x="6426" y="4965"/>
                  </a:lnTo>
                  <a:lnTo>
                    <a:pt x="6446" y="4917"/>
                  </a:lnTo>
                  <a:lnTo>
                    <a:pt x="6464" y="4867"/>
                  </a:lnTo>
                  <a:lnTo>
                    <a:pt x="6481" y="4813"/>
                  </a:lnTo>
                  <a:lnTo>
                    <a:pt x="6496" y="4758"/>
                  </a:lnTo>
                  <a:lnTo>
                    <a:pt x="6508" y="4702"/>
                  </a:lnTo>
                  <a:lnTo>
                    <a:pt x="6520" y="4642"/>
                  </a:lnTo>
                  <a:lnTo>
                    <a:pt x="6529" y="4580"/>
                  </a:lnTo>
                  <a:lnTo>
                    <a:pt x="6537" y="4516"/>
                  </a:lnTo>
                  <a:lnTo>
                    <a:pt x="6543" y="4450"/>
                  </a:lnTo>
                  <a:lnTo>
                    <a:pt x="6547" y="4383"/>
                  </a:lnTo>
                  <a:lnTo>
                    <a:pt x="6550" y="4312"/>
                  </a:lnTo>
                  <a:lnTo>
                    <a:pt x="6551" y="4239"/>
                  </a:lnTo>
                  <a:close/>
                  <a:moveTo>
                    <a:pt x="2679" y="4283"/>
                  </a:moveTo>
                  <a:lnTo>
                    <a:pt x="2679" y="4283"/>
                  </a:lnTo>
                  <a:lnTo>
                    <a:pt x="2678" y="4213"/>
                  </a:lnTo>
                  <a:lnTo>
                    <a:pt x="2676" y="4144"/>
                  </a:lnTo>
                  <a:lnTo>
                    <a:pt x="2671" y="4078"/>
                  </a:lnTo>
                  <a:lnTo>
                    <a:pt x="2666" y="4012"/>
                  </a:lnTo>
                  <a:lnTo>
                    <a:pt x="2658" y="3950"/>
                  </a:lnTo>
                  <a:lnTo>
                    <a:pt x="2648" y="3889"/>
                  </a:lnTo>
                  <a:lnTo>
                    <a:pt x="2637" y="3832"/>
                  </a:lnTo>
                  <a:lnTo>
                    <a:pt x="2623" y="3776"/>
                  </a:lnTo>
                  <a:lnTo>
                    <a:pt x="2609" y="3721"/>
                  </a:lnTo>
                  <a:lnTo>
                    <a:pt x="2592" y="3669"/>
                  </a:lnTo>
                  <a:lnTo>
                    <a:pt x="2575" y="3619"/>
                  </a:lnTo>
                  <a:lnTo>
                    <a:pt x="2554" y="3572"/>
                  </a:lnTo>
                  <a:lnTo>
                    <a:pt x="2533" y="3526"/>
                  </a:lnTo>
                  <a:lnTo>
                    <a:pt x="2510" y="3481"/>
                  </a:lnTo>
                  <a:lnTo>
                    <a:pt x="2484" y="3440"/>
                  </a:lnTo>
                  <a:lnTo>
                    <a:pt x="2458" y="3401"/>
                  </a:lnTo>
                  <a:lnTo>
                    <a:pt x="2458" y="3401"/>
                  </a:lnTo>
                  <a:lnTo>
                    <a:pt x="2429" y="3363"/>
                  </a:lnTo>
                  <a:lnTo>
                    <a:pt x="2400" y="3327"/>
                  </a:lnTo>
                  <a:lnTo>
                    <a:pt x="2385" y="3311"/>
                  </a:lnTo>
                  <a:lnTo>
                    <a:pt x="2369" y="3295"/>
                  </a:lnTo>
                  <a:lnTo>
                    <a:pt x="2353" y="3280"/>
                  </a:lnTo>
                  <a:lnTo>
                    <a:pt x="2335" y="3265"/>
                  </a:lnTo>
                  <a:lnTo>
                    <a:pt x="2319" y="3251"/>
                  </a:lnTo>
                  <a:lnTo>
                    <a:pt x="2302" y="3237"/>
                  </a:lnTo>
                  <a:lnTo>
                    <a:pt x="2284" y="3224"/>
                  </a:lnTo>
                  <a:lnTo>
                    <a:pt x="2265" y="3212"/>
                  </a:lnTo>
                  <a:lnTo>
                    <a:pt x="2247" y="3200"/>
                  </a:lnTo>
                  <a:lnTo>
                    <a:pt x="2229" y="3189"/>
                  </a:lnTo>
                  <a:lnTo>
                    <a:pt x="2209" y="3178"/>
                  </a:lnTo>
                  <a:lnTo>
                    <a:pt x="2190" y="3168"/>
                  </a:lnTo>
                  <a:lnTo>
                    <a:pt x="2170" y="3159"/>
                  </a:lnTo>
                  <a:lnTo>
                    <a:pt x="2150" y="3151"/>
                  </a:lnTo>
                  <a:lnTo>
                    <a:pt x="2129" y="3143"/>
                  </a:lnTo>
                  <a:lnTo>
                    <a:pt x="2107" y="3135"/>
                  </a:lnTo>
                  <a:lnTo>
                    <a:pt x="2065" y="3121"/>
                  </a:lnTo>
                  <a:lnTo>
                    <a:pt x="2020" y="3111"/>
                  </a:lnTo>
                  <a:lnTo>
                    <a:pt x="1973" y="3103"/>
                  </a:lnTo>
                  <a:lnTo>
                    <a:pt x="1925" y="3096"/>
                  </a:lnTo>
                  <a:lnTo>
                    <a:pt x="1875" y="3092"/>
                  </a:lnTo>
                  <a:lnTo>
                    <a:pt x="1825" y="3091"/>
                  </a:lnTo>
                  <a:lnTo>
                    <a:pt x="1825" y="3091"/>
                  </a:lnTo>
                  <a:lnTo>
                    <a:pt x="1776" y="3092"/>
                  </a:lnTo>
                  <a:lnTo>
                    <a:pt x="1729" y="3096"/>
                  </a:lnTo>
                  <a:lnTo>
                    <a:pt x="1683" y="3103"/>
                  </a:lnTo>
                  <a:lnTo>
                    <a:pt x="1637" y="3111"/>
                  </a:lnTo>
                  <a:lnTo>
                    <a:pt x="1594" y="3121"/>
                  </a:lnTo>
                  <a:lnTo>
                    <a:pt x="1552" y="3135"/>
                  </a:lnTo>
                  <a:lnTo>
                    <a:pt x="1511" y="3151"/>
                  </a:lnTo>
                  <a:lnTo>
                    <a:pt x="1491" y="3159"/>
                  </a:lnTo>
                  <a:lnTo>
                    <a:pt x="1472" y="3168"/>
                  </a:lnTo>
                  <a:lnTo>
                    <a:pt x="1452" y="3178"/>
                  </a:lnTo>
                  <a:lnTo>
                    <a:pt x="1434" y="3189"/>
                  </a:lnTo>
                  <a:lnTo>
                    <a:pt x="1415" y="3200"/>
                  </a:lnTo>
                  <a:lnTo>
                    <a:pt x="1397" y="3212"/>
                  </a:lnTo>
                  <a:lnTo>
                    <a:pt x="1380" y="3224"/>
                  </a:lnTo>
                  <a:lnTo>
                    <a:pt x="1363" y="3237"/>
                  </a:lnTo>
                  <a:lnTo>
                    <a:pt x="1328" y="3265"/>
                  </a:lnTo>
                  <a:lnTo>
                    <a:pt x="1296" y="3295"/>
                  </a:lnTo>
                  <a:lnTo>
                    <a:pt x="1265" y="3327"/>
                  </a:lnTo>
                  <a:lnTo>
                    <a:pt x="1235" y="3363"/>
                  </a:lnTo>
                  <a:lnTo>
                    <a:pt x="1207" y="3401"/>
                  </a:lnTo>
                  <a:lnTo>
                    <a:pt x="1207" y="3401"/>
                  </a:lnTo>
                  <a:lnTo>
                    <a:pt x="1194" y="3418"/>
                  </a:lnTo>
                  <a:lnTo>
                    <a:pt x="1183" y="3436"/>
                  </a:lnTo>
                  <a:lnTo>
                    <a:pt x="1159" y="3475"/>
                  </a:lnTo>
                  <a:lnTo>
                    <a:pt x="1137" y="3517"/>
                  </a:lnTo>
                  <a:lnTo>
                    <a:pt x="1117" y="3560"/>
                  </a:lnTo>
                  <a:lnTo>
                    <a:pt x="1099" y="3606"/>
                  </a:lnTo>
                  <a:lnTo>
                    <a:pt x="1082" y="3655"/>
                  </a:lnTo>
                  <a:lnTo>
                    <a:pt x="1067" y="3707"/>
                  </a:lnTo>
                  <a:lnTo>
                    <a:pt x="1053" y="3761"/>
                  </a:lnTo>
                  <a:lnTo>
                    <a:pt x="1040" y="3817"/>
                  </a:lnTo>
                  <a:lnTo>
                    <a:pt x="1030" y="3877"/>
                  </a:lnTo>
                  <a:lnTo>
                    <a:pt x="1021" y="3938"/>
                  </a:lnTo>
                  <a:lnTo>
                    <a:pt x="1014" y="4002"/>
                  </a:lnTo>
                  <a:lnTo>
                    <a:pt x="1008" y="4068"/>
                  </a:lnTo>
                  <a:lnTo>
                    <a:pt x="1005" y="4137"/>
                  </a:lnTo>
                  <a:lnTo>
                    <a:pt x="1001" y="4209"/>
                  </a:lnTo>
                  <a:lnTo>
                    <a:pt x="1001" y="4283"/>
                  </a:lnTo>
                  <a:lnTo>
                    <a:pt x="1001" y="4283"/>
                  </a:lnTo>
                  <a:lnTo>
                    <a:pt x="1001" y="4352"/>
                  </a:lnTo>
                  <a:lnTo>
                    <a:pt x="1005" y="4419"/>
                  </a:lnTo>
                  <a:lnTo>
                    <a:pt x="1008" y="4484"/>
                  </a:lnTo>
                  <a:lnTo>
                    <a:pt x="1015" y="4546"/>
                  </a:lnTo>
                  <a:lnTo>
                    <a:pt x="1022" y="4605"/>
                  </a:lnTo>
                  <a:lnTo>
                    <a:pt x="1032" y="4664"/>
                  </a:lnTo>
                  <a:lnTo>
                    <a:pt x="1043" y="4720"/>
                  </a:lnTo>
                  <a:lnTo>
                    <a:pt x="1056" y="4773"/>
                  </a:lnTo>
                  <a:lnTo>
                    <a:pt x="1070" y="4824"/>
                  </a:lnTo>
                  <a:lnTo>
                    <a:pt x="1087" y="4874"/>
                  </a:lnTo>
                  <a:lnTo>
                    <a:pt x="1106" y="4921"/>
                  </a:lnTo>
                  <a:lnTo>
                    <a:pt x="1125" y="4965"/>
                  </a:lnTo>
                  <a:lnTo>
                    <a:pt x="1147" y="5008"/>
                  </a:lnTo>
                  <a:lnTo>
                    <a:pt x="1170" y="5048"/>
                  </a:lnTo>
                  <a:lnTo>
                    <a:pt x="1195" y="5086"/>
                  </a:lnTo>
                  <a:lnTo>
                    <a:pt x="1222" y="5122"/>
                  </a:lnTo>
                  <a:lnTo>
                    <a:pt x="1222" y="5122"/>
                  </a:lnTo>
                  <a:lnTo>
                    <a:pt x="1250" y="5159"/>
                  </a:lnTo>
                  <a:lnTo>
                    <a:pt x="1280" y="5195"/>
                  </a:lnTo>
                  <a:lnTo>
                    <a:pt x="1311" y="5227"/>
                  </a:lnTo>
                  <a:lnTo>
                    <a:pt x="1328" y="5243"/>
                  </a:lnTo>
                  <a:lnTo>
                    <a:pt x="1344" y="5258"/>
                  </a:lnTo>
                  <a:lnTo>
                    <a:pt x="1362" y="5272"/>
                  </a:lnTo>
                  <a:lnTo>
                    <a:pt x="1379" y="5285"/>
                  </a:lnTo>
                  <a:lnTo>
                    <a:pt x="1396" y="5298"/>
                  </a:lnTo>
                  <a:lnTo>
                    <a:pt x="1414" y="5311"/>
                  </a:lnTo>
                  <a:lnTo>
                    <a:pt x="1433" y="5322"/>
                  </a:lnTo>
                  <a:lnTo>
                    <a:pt x="1452" y="5334"/>
                  </a:lnTo>
                  <a:lnTo>
                    <a:pt x="1470" y="5344"/>
                  </a:lnTo>
                  <a:lnTo>
                    <a:pt x="1491" y="5354"/>
                  </a:lnTo>
                  <a:lnTo>
                    <a:pt x="1511" y="5363"/>
                  </a:lnTo>
                  <a:lnTo>
                    <a:pt x="1531" y="5373"/>
                  </a:lnTo>
                  <a:lnTo>
                    <a:pt x="1552" y="5381"/>
                  </a:lnTo>
                  <a:lnTo>
                    <a:pt x="1573" y="5389"/>
                  </a:lnTo>
                  <a:lnTo>
                    <a:pt x="1616" y="5401"/>
                  </a:lnTo>
                  <a:lnTo>
                    <a:pt x="1661" y="5413"/>
                  </a:lnTo>
                  <a:lnTo>
                    <a:pt x="1707" y="5421"/>
                  </a:lnTo>
                  <a:lnTo>
                    <a:pt x="1755" y="5426"/>
                  </a:lnTo>
                  <a:lnTo>
                    <a:pt x="1804" y="5430"/>
                  </a:lnTo>
                  <a:lnTo>
                    <a:pt x="1855" y="5432"/>
                  </a:lnTo>
                  <a:lnTo>
                    <a:pt x="1855" y="5432"/>
                  </a:lnTo>
                  <a:lnTo>
                    <a:pt x="1902" y="5430"/>
                  </a:lnTo>
                  <a:lnTo>
                    <a:pt x="1949" y="5426"/>
                  </a:lnTo>
                  <a:lnTo>
                    <a:pt x="1992" y="5421"/>
                  </a:lnTo>
                  <a:lnTo>
                    <a:pt x="2036" y="5413"/>
                  </a:lnTo>
                  <a:lnTo>
                    <a:pt x="2078" y="5401"/>
                  </a:lnTo>
                  <a:lnTo>
                    <a:pt x="2120" y="5389"/>
                  </a:lnTo>
                  <a:lnTo>
                    <a:pt x="2159" y="5373"/>
                  </a:lnTo>
                  <a:lnTo>
                    <a:pt x="2198" y="5354"/>
                  </a:lnTo>
                  <a:lnTo>
                    <a:pt x="2234" y="5334"/>
                  </a:lnTo>
                  <a:lnTo>
                    <a:pt x="2270" y="5311"/>
                  </a:lnTo>
                  <a:lnTo>
                    <a:pt x="2304" y="5285"/>
                  </a:lnTo>
                  <a:lnTo>
                    <a:pt x="2338" y="5258"/>
                  </a:lnTo>
                  <a:lnTo>
                    <a:pt x="2370" y="5227"/>
                  </a:lnTo>
                  <a:lnTo>
                    <a:pt x="2401" y="5195"/>
                  </a:lnTo>
                  <a:lnTo>
                    <a:pt x="2429" y="5159"/>
                  </a:lnTo>
                  <a:lnTo>
                    <a:pt x="2458" y="5122"/>
                  </a:lnTo>
                  <a:lnTo>
                    <a:pt x="2458" y="5122"/>
                  </a:lnTo>
                  <a:lnTo>
                    <a:pt x="2484" y="5082"/>
                  </a:lnTo>
                  <a:lnTo>
                    <a:pt x="2510" y="5041"/>
                  </a:lnTo>
                  <a:lnTo>
                    <a:pt x="2533" y="4999"/>
                  </a:lnTo>
                  <a:lnTo>
                    <a:pt x="2554" y="4954"/>
                  </a:lnTo>
                  <a:lnTo>
                    <a:pt x="2575" y="4908"/>
                  </a:lnTo>
                  <a:lnTo>
                    <a:pt x="2592" y="4860"/>
                  </a:lnTo>
                  <a:lnTo>
                    <a:pt x="2609" y="4809"/>
                  </a:lnTo>
                  <a:lnTo>
                    <a:pt x="2623" y="4758"/>
                  </a:lnTo>
                  <a:lnTo>
                    <a:pt x="2637" y="4705"/>
                  </a:lnTo>
                  <a:lnTo>
                    <a:pt x="2648" y="4650"/>
                  </a:lnTo>
                  <a:lnTo>
                    <a:pt x="2658" y="4593"/>
                  </a:lnTo>
                  <a:lnTo>
                    <a:pt x="2666" y="4534"/>
                  </a:lnTo>
                  <a:lnTo>
                    <a:pt x="2671" y="4474"/>
                  </a:lnTo>
                  <a:lnTo>
                    <a:pt x="2676" y="4412"/>
                  </a:lnTo>
                  <a:lnTo>
                    <a:pt x="2678" y="4348"/>
                  </a:lnTo>
                  <a:lnTo>
                    <a:pt x="2679" y="4283"/>
                  </a:lnTo>
                  <a:lnTo>
                    <a:pt x="2679" y="4283"/>
                  </a:lnTo>
                  <a:close/>
                  <a:moveTo>
                    <a:pt x="4370" y="0"/>
                  </a:moveTo>
                  <a:lnTo>
                    <a:pt x="4370" y="0"/>
                  </a:lnTo>
                  <a:lnTo>
                    <a:pt x="4370" y="0"/>
                  </a:lnTo>
                  <a:lnTo>
                    <a:pt x="4397" y="1"/>
                  </a:lnTo>
                  <a:lnTo>
                    <a:pt x="4422" y="2"/>
                  </a:lnTo>
                  <a:lnTo>
                    <a:pt x="4447" y="5"/>
                  </a:lnTo>
                  <a:lnTo>
                    <a:pt x="4472" y="8"/>
                  </a:lnTo>
                  <a:lnTo>
                    <a:pt x="4498" y="13"/>
                  </a:lnTo>
                  <a:lnTo>
                    <a:pt x="4522" y="18"/>
                  </a:lnTo>
                  <a:lnTo>
                    <a:pt x="4546" y="24"/>
                  </a:lnTo>
                  <a:lnTo>
                    <a:pt x="4569" y="31"/>
                  </a:lnTo>
                  <a:lnTo>
                    <a:pt x="4590" y="39"/>
                  </a:lnTo>
                  <a:lnTo>
                    <a:pt x="4613" y="48"/>
                  </a:lnTo>
                  <a:lnTo>
                    <a:pt x="4634" y="57"/>
                  </a:lnTo>
                  <a:lnTo>
                    <a:pt x="4655" y="68"/>
                  </a:lnTo>
                  <a:lnTo>
                    <a:pt x="4675" y="79"/>
                  </a:lnTo>
                  <a:lnTo>
                    <a:pt x="4695" y="91"/>
                  </a:lnTo>
                  <a:lnTo>
                    <a:pt x="4713" y="103"/>
                  </a:lnTo>
                  <a:lnTo>
                    <a:pt x="4730" y="116"/>
                  </a:lnTo>
                  <a:lnTo>
                    <a:pt x="4748" y="130"/>
                  </a:lnTo>
                  <a:lnTo>
                    <a:pt x="4764" y="144"/>
                  </a:lnTo>
                  <a:lnTo>
                    <a:pt x="4779" y="158"/>
                  </a:lnTo>
                  <a:lnTo>
                    <a:pt x="4793" y="174"/>
                  </a:lnTo>
                  <a:lnTo>
                    <a:pt x="4807" y="190"/>
                  </a:lnTo>
                  <a:lnTo>
                    <a:pt x="4819" y="206"/>
                  </a:lnTo>
                  <a:lnTo>
                    <a:pt x="4830" y="224"/>
                  </a:lnTo>
                  <a:lnTo>
                    <a:pt x="4840" y="241"/>
                  </a:lnTo>
                  <a:lnTo>
                    <a:pt x="4850" y="259"/>
                  </a:lnTo>
                  <a:lnTo>
                    <a:pt x="4858" y="278"/>
                  </a:lnTo>
                  <a:lnTo>
                    <a:pt x="4865" y="296"/>
                  </a:lnTo>
                  <a:lnTo>
                    <a:pt x="4870" y="315"/>
                  </a:lnTo>
                  <a:lnTo>
                    <a:pt x="4875" y="334"/>
                  </a:lnTo>
                  <a:lnTo>
                    <a:pt x="4878" y="354"/>
                  </a:lnTo>
                  <a:lnTo>
                    <a:pt x="4881" y="374"/>
                  </a:lnTo>
                  <a:lnTo>
                    <a:pt x="4881" y="395"/>
                  </a:lnTo>
                  <a:lnTo>
                    <a:pt x="4881" y="2811"/>
                  </a:lnTo>
                  <a:lnTo>
                    <a:pt x="4881" y="2811"/>
                  </a:lnTo>
                  <a:lnTo>
                    <a:pt x="4901" y="2778"/>
                  </a:lnTo>
                  <a:lnTo>
                    <a:pt x="4923" y="2746"/>
                  </a:lnTo>
                  <a:lnTo>
                    <a:pt x="4946" y="2714"/>
                  </a:lnTo>
                  <a:lnTo>
                    <a:pt x="4970" y="2683"/>
                  </a:lnTo>
                  <a:lnTo>
                    <a:pt x="4995" y="2653"/>
                  </a:lnTo>
                  <a:lnTo>
                    <a:pt x="5022" y="2623"/>
                  </a:lnTo>
                  <a:lnTo>
                    <a:pt x="5049" y="2594"/>
                  </a:lnTo>
                  <a:lnTo>
                    <a:pt x="5078" y="2566"/>
                  </a:lnTo>
                  <a:lnTo>
                    <a:pt x="5107" y="2539"/>
                  </a:lnTo>
                  <a:lnTo>
                    <a:pt x="5138" y="2513"/>
                  </a:lnTo>
                  <a:lnTo>
                    <a:pt x="5169" y="2487"/>
                  </a:lnTo>
                  <a:lnTo>
                    <a:pt x="5202" y="2461"/>
                  </a:lnTo>
                  <a:lnTo>
                    <a:pt x="5235" y="2437"/>
                  </a:lnTo>
                  <a:lnTo>
                    <a:pt x="5271" y="2414"/>
                  </a:lnTo>
                  <a:lnTo>
                    <a:pt x="5306" y="2391"/>
                  </a:lnTo>
                  <a:lnTo>
                    <a:pt x="5344" y="2370"/>
                  </a:lnTo>
                  <a:lnTo>
                    <a:pt x="5344" y="2370"/>
                  </a:lnTo>
                  <a:lnTo>
                    <a:pt x="5377" y="2352"/>
                  </a:lnTo>
                  <a:lnTo>
                    <a:pt x="5412" y="2335"/>
                  </a:lnTo>
                  <a:lnTo>
                    <a:pt x="5447" y="2320"/>
                  </a:lnTo>
                  <a:lnTo>
                    <a:pt x="5484" y="2305"/>
                  </a:lnTo>
                  <a:lnTo>
                    <a:pt x="5521" y="2293"/>
                  </a:lnTo>
                  <a:lnTo>
                    <a:pt x="5559" y="2280"/>
                  </a:lnTo>
                  <a:lnTo>
                    <a:pt x="5598" y="2269"/>
                  </a:lnTo>
                  <a:lnTo>
                    <a:pt x="5638" y="2260"/>
                  </a:lnTo>
                  <a:lnTo>
                    <a:pt x="5679" y="2250"/>
                  </a:lnTo>
                  <a:lnTo>
                    <a:pt x="5720" y="2243"/>
                  </a:lnTo>
                  <a:lnTo>
                    <a:pt x="5764" y="2237"/>
                  </a:lnTo>
                  <a:lnTo>
                    <a:pt x="5807" y="2231"/>
                  </a:lnTo>
                  <a:lnTo>
                    <a:pt x="5852" y="2227"/>
                  </a:lnTo>
                  <a:lnTo>
                    <a:pt x="5897" y="2224"/>
                  </a:lnTo>
                  <a:lnTo>
                    <a:pt x="5944" y="2223"/>
                  </a:lnTo>
                  <a:lnTo>
                    <a:pt x="5992" y="2222"/>
                  </a:lnTo>
                  <a:lnTo>
                    <a:pt x="5992" y="2222"/>
                  </a:lnTo>
                  <a:lnTo>
                    <a:pt x="6035" y="2223"/>
                  </a:lnTo>
                  <a:lnTo>
                    <a:pt x="6077" y="2224"/>
                  </a:lnTo>
                  <a:lnTo>
                    <a:pt x="6119" y="2227"/>
                  </a:lnTo>
                  <a:lnTo>
                    <a:pt x="6161" y="2231"/>
                  </a:lnTo>
                  <a:lnTo>
                    <a:pt x="6202" y="2235"/>
                  </a:lnTo>
                  <a:lnTo>
                    <a:pt x="6242" y="2242"/>
                  </a:lnTo>
                  <a:lnTo>
                    <a:pt x="6282" y="2249"/>
                  </a:lnTo>
                  <a:lnTo>
                    <a:pt x="6321" y="2258"/>
                  </a:lnTo>
                  <a:lnTo>
                    <a:pt x="6360" y="2268"/>
                  </a:lnTo>
                  <a:lnTo>
                    <a:pt x="6399" y="2278"/>
                  </a:lnTo>
                  <a:lnTo>
                    <a:pt x="6437" y="2291"/>
                  </a:lnTo>
                  <a:lnTo>
                    <a:pt x="6475" y="2303"/>
                  </a:lnTo>
                  <a:lnTo>
                    <a:pt x="6512" y="2317"/>
                  </a:lnTo>
                  <a:lnTo>
                    <a:pt x="6548" y="2332"/>
                  </a:lnTo>
                  <a:lnTo>
                    <a:pt x="6585" y="2349"/>
                  </a:lnTo>
                  <a:lnTo>
                    <a:pt x="6621" y="2366"/>
                  </a:lnTo>
                  <a:lnTo>
                    <a:pt x="6655" y="2385"/>
                  </a:lnTo>
                  <a:lnTo>
                    <a:pt x="6691" y="2404"/>
                  </a:lnTo>
                  <a:lnTo>
                    <a:pt x="6724" y="2425"/>
                  </a:lnTo>
                  <a:lnTo>
                    <a:pt x="6758" y="2446"/>
                  </a:lnTo>
                  <a:lnTo>
                    <a:pt x="6792" y="2469"/>
                  </a:lnTo>
                  <a:lnTo>
                    <a:pt x="6824" y="2495"/>
                  </a:lnTo>
                  <a:lnTo>
                    <a:pt x="6856" y="2520"/>
                  </a:lnTo>
                  <a:lnTo>
                    <a:pt x="6888" y="2546"/>
                  </a:lnTo>
                  <a:lnTo>
                    <a:pt x="6919" y="2574"/>
                  </a:lnTo>
                  <a:lnTo>
                    <a:pt x="6950" y="2602"/>
                  </a:lnTo>
                  <a:lnTo>
                    <a:pt x="6981" y="2632"/>
                  </a:lnTo>
                  <a:lnTo>
                    <a:pt x="7011" y="2662"/>
                  </a:lnTo>
                  <a:lnTo>
                    <a:pt x="7039" y="2694"/>
                  </a:lnTo>
                  <a:lnTo>
                    <a:pt x="7068" y="2728"/>
                  </a:lnTo>
                  <a:lnTo>
                    <a:pt x="7097" y="2762"/>
                  </a:lnTo>
                  <a:lnTo>
                    <a:pt x="7124" y="2797"/>
                  </a:lnTo>
                  <a:lnTo>
                    <a:pt x="7124" y="2797"/>
                  </a:lnTo>
                  <a:lnTo>
                    <a:pt x="7152" y="2833"/>
                  </a:lnTo>
                  <a:lnTo>
                    <a:pt x="7178" y="2871"/>
                  </a:lnTo>
                  <a:lnTo>
                    <a:pt x="7203" y="2908"/>
                  </a:lnTo>
                  <a:lnTo>
                    <a:pt x="7227" y="2945"/>
                  </a:lnTo>
                  <a:lnTo>
                    <a:pt x="7252" y="2984"/>
                  </a:lnTo>
                  <a:lnTo>
                    <a:pt x="7274" y="3025"/>
                  </a:lnTo>
                  <a:lnTo>
                    <a:pt x="7296" y="3065"/>
                  </a:lnTo>
                  <a:lnTo>
                    <a:pt x="7318" y="3105"/>
                  </a:lnTo>
                  <a:lnTo>
                    <a:pt x="7338" y="3146"/>
                  </a:lnTo>
                  <a:lnTo>
                    <a:pt x="7357" y="3189"/>
                  </a:lnTo>
                  <a:lnTo>
                    <a:pt x="7375" y="3231"/>
                  </a:lnTo>
                  <a:lnTo>
                    <a:pt x="7394" y="3275"/>
                  </a:lnTo>
                  <a:lnTo>
                    <a:pt x="7410" y="3319"/>
                  </a:lnTo>
                  <a:lnTo>
                    <a:pt x="7426" y="3364"/>
                  </a:lnTo>
                  <a:lnTo>
                    <a:pt x="7441" y="3409"/>
                  </a:lnTo>
                  <a:lnTo>
                    <a:pt x="7456" y="3456"/>
                  </a:lnTo>
                  <a:lnTo>
                    <a:pt x="7468" y="3502"/>
                  </a:lnTo>
                  <a:lnTo>
                    <a:pt x="7481" y="3550"/>
                  </a:lnTo>
                  <a:lnTo>
                    <a:pt x="7492" y="3598"/>
                  </a:lnTo>
                  <a:lnTo>
                    <a:pt x="7504" y="3646"/>
                  </a:lnTo>
                  <a:lnTo>
                    <a:pt x="7513" y="3696"/>
                  </a:lnTo>
                  <a:lnTo>
                    <a:pt x="7522" y="3746"/>
                  </a:lnTo>
                  <a:lnTo>
                    <a:pt x="7530" y="3797"/>
                  </a:lnTo>
                  <a:lnTo>
                    <a:pt x="7538" y="3848"/>
                  </a:lnTo>
                  <a:lnTo>
                    <a:pt x="7544" y="3901"/>
                  </a:lnTo>
                  <a:lnTo>
                    <a:pt x="7550" y="3953"/>
                  </a:lnTo>
                  <a:lnTo>
                    <a:pt x="7554" y="4006"/>
                  </a:lnTo>
                  <a:lnTo>
                    <a:pt x="7559" y="4060"/>
                  </a:lnTo>
                  <a:lnTo>
                    <a:pt x="7561" y="4115"/>
                  </a:lnTo>
                  <a:lnTo>
                    <a:pt x="7564" y="4170"/>
                  </a:lnTo>
                  <a:lnTo>
                    <a:pt x="7565" y="4227"/>
                  </a:lnTo>
                  <a:lnTo>
                    <a:pt x="7566" y="4283"/>
                  </a:lnTo>
                  <a:lnTo>
                    <a:pt x="7566" y="4283"/>
                  </a:lnTo>
                  <a:lnTo>
                    <a:pt x="7565" y="4340"/>
                  </a:lnTo>
                  <a:lnTo>
                    <a:pt x="7564" y="4396"/>
                  </a:lnTo>
                  <a:lnTo>
                    <a:pt x="7561" y="4451"/>
                  </a:lnTo>
                  <a:lnTo>
                    <a:pt x="7559" y="4507"/>
                  </a:lnTo>
                  <a:lnTo>
                    <a:pt x="7554" y="4560"/>
                  </a:lnTo>
                  <a:lnTo>
                    <a:pt x="7550" y="4613"/>
                  </a:lnTo>
                  <a:lnTo>
                    <a:pt x="7544" y="4666"/>
                  </a:lnTo>
                  <a:lnTo>
                    <a:pt x="7538" y="4719"/>
                  </a:lnTo>
                  <a:lnTo>
                    <a:pt x="7530" y="4769"/>
                  </a:lnTo>
                  <a:lnTo>
                    <a:pt x="7522" y="4821"/>
                  </a:lnTo>
                  <a:lnTo>
                    <a:pt x="7513" y="4870"/>
                  </a:lnTo>
                  <a:lnTo>
                    <a:pt x="7504" y="4919"/>
                  </a:lnTo>
                  <a:lnTo>
                    <a:pt x="7492" y="4969"/>
                  </a:lnTo>
                  <a:lnTo>
                    <a:pt x="7481" y="5017"/>
                  </a:lnTo>
                  <a:lnTo>
                    <a:pt x="7468" y="5064"/>
                  </a:lnTo>
                  <a:lnTo>
                    <a:pt x="7456" y="5111"/>
                  </a:lnTo>
                  <a:lnTo>
                    <a:pt x="7441" y="5157"/>
                  </a:lnTo>
                  <a:lnTo>
                    <a:pt x="7426" y="5203"/>
                  </a:lnTo>
                  <a:lnTo>
                    <a:pt x="7410" y="5247"/>
                  </a:lnTo>
                  <a:lnTo>
                    <a:pt x="7394" y="5292"/>
                  </a:lnTo>
                  <a:lnTo>
                    <a:pt x="7375" y="5336"/>
                  </a:lnTo>
                  <a:lnTo>
                    <a:pt x="7357" y="5378"/>
                  </a:lnTo>
                  <a:lnTo>
                    <a:pt x="7338" y="5421"/>
                  </a:lnTo>
                  <a:lnTo>
                    <a:pt x="7318" y="5462"/>
                  </a:lnTo>
                  <a:lnTo>
                    <a:pt x="7296" y="5503"/>
                  </a:lnTo>
                  <a:lnTo>
                    <a:pt x="7274" y="5543"/>
                  </a:lnTo>
                  <a:lnTo>
                    <a:pt x="7252" y="5582"/>
                  </a:lnTo>
                  <a:lnTo>
                    <a:pt x="7227" y="5621"/>
                  </a:lnTo>
                  <a:lnTo>
                    <a:pt x="7203" y="5659"/>
                  </a:lnTo>
                  <a:lnTo>
                    <a:pt x="7178" y="5697"/>
                  </a:lnTo>
                  <a:lnTo>
                    <a:pt x="7152" y="5734"/>
                  </a:lnTo>
                  <a:lnTo>
                    <a:pt x="7124" y="5771"/>
                  </a:lnTo>
                  <a:lnTo>
                    <a:pt x="7124" y="5771"/>
                  </a:lnTo>
                  <a:lnTo>
                    <a:pt x="7097" y="5805"/>
                  </a:lnTo>
                  <a:lnTo>
                    <a:pt x="7067" y="5838"/>
                  </a:lnTo>
                  <a:lnTo>
                    <a:pt x="7036" y="5870"/>
                  </a:lnTo>
                  <a:lnTo>
                    <a:pt x="7005" y="5900"/>
                  </a:lnTo>
                  <a:lnTo>
                    <a:pt x="6972" y="5930"/>
                  </a:lnTo>
                  <a:lnTo>
                    <a:pt x="6937" y="5959"/>
                  </a:lnTo>
                  <a:lnTo>
                    <a:pt x="6902" y="5985"/>
                  </a:lnTo>
                  <a:lnTo>
                    <a:pt x="6865" y="6011"/>
                  </a:lnTo>
                  <a:lnTo>
                    <a:pt x="6827" y="6037"/>
                  </a:lnTo>
                  <a:lnTo>
                    <a:pt x="6788" y="6060"/>
                  </a:lnTo>
                  <a:lnTo>
                    <a:pt x="6748" y="6081"/>
                  </a:lnTo>
                  <a:lnTo>
                    <a:pt x="6706" y="6103"/>
                  </a:lnTo>
                  <a:lnTo>
                    <a:pt x="6663" y="6123"/>
                  </a:lnTo>
                  <a:lnTo>
                    <a:pt x="6620" y="6141"/>
                  </a:lnTo>
                  <a:lnTo>
                    <a:pt x="6574" y="6159"/>
                  </a:lnTo>
                  <a:lnTo>
                    <a:pt x="6528" y="6175"/>
                  </a:lnTo>
                  <a:lnTo>
                    <a:pt x="6528" y="6175"/>
                  </a:lnTo>
                  <a:lnTo>
                    <a:pt x="6481" y="6190"/>
                  </a:lnTo>
                  <a:lnTo>
                    <a:pt x="6435" y="6204"/>
                  </a:lnTo>
                  <a:lnTo>
                    <a:pt x="6388" y="6218"/>
                  </a:lnTo>
                  <a:lnTo>
                    <a:pt x="6341" y="6229"/>
                  </a:lnTo>
                  <a:lnTo>
                    <a:pt x="6294" y="6241"/>
                  </a:lnTo>
                  <a:lnTo>
                    <a:pt x="6248" y="6251"/>
                  </a:lnTo>
                  <a:lnTo>
                    <a:pt x="6201" y="6260"/>
                  </a:lnTo>
                  <a:lnTo>
                    <a:pt x="6155" y="6268"/>
                  </a:lnTo>
                  <a:lnTo>
                    <a:pt x="6108" y="6276"/>
                  </a:lnTo>
                  <a:lnTo>
                    <a:pt x="6062" y="6283"/>
                  </a:lnTo>
                  <a:lnTo>
                    <a:pt x="6015" y="6288"/>
                  </a:lnTo>
                  <a:lnTo>
                    <a:pt x="5969" y="6292"/>
                  </a:lnTo>
                  <a:lnTo>
                    <a:pt x="5923" y="6296"/>
                  </a:lnTo>
                  <a:lnTo>
                    <a:pt x="5876" y="6298"/>
                  </a:lnTo>
                  <a:lnTo>
                    <a:pt x="5830" y="6300"/>
                  </a:lnTo>
                  <a:lnTo>
                    <a:pt x="5784" y="6300"/>
                  </a:lnTo>
                  <a:lnTo>
                    <a:pt x="5784" y="6300"/>
                  </a:lnTo>
                  <a:lnTo>
                    <a:pt x="5731" y="6300"/>
                  </a:lnTo>
                  <a:lnTo>
                    <a:pt x="5679" y="6299"/>
                  </a:lnTo>
                  <a:lnTo>
                    <a:pt x="5626" y="6297"/>
                  </a:lnTo>
                  <a:lnTo>
                    <a:pt x="5575" y="6294"/>
                  </a:lnTo>
                  <a:lnTo>
                    <a:pt x="5524" y="6290"/>
                  </a:lnTo>
                  <a:lnTo>
                    <a:pt x="5474" y="6284"/>
                  </a:lnTo>
                  <a:lnTo>
                    <a:pt x="5424" y="6279"/>
                  </a:lnTo>
                  <a:lnTo>
                    <a:pt x="5375" y="6273"/>
                  </a:lnTo>
                  <a:lnTo>
                    <a:pt x="5326" y="6265"/>
                  </a:lnTo>
                  <a:lnTo>
                    <a:pt x="5279" y="6257"/>
                  </a:lnTo>
                  <a:lnTo>
                    <a:pt x="5230" y="6248"/>
                  </a:lnTo>
                  <a:lnTo>
                    <a:pt x="5185" y="6237"/>
                  </a:lnTo>
                  <a:lnTo>
                    <a:pt x="5139" y="6227"/>
                  </a:lnTo>
                  <a:lnTo>
                    <a:pt x="5093" y="6216"/>
                  </a:lnTo>
                  <a:lnTo>
                    <a:pt x="5048" y="6203"/>
                  </a:lnTo>
                  <a:lnTo>
                    <a:pt x="5005" y="6189"/>
                  </a:lnTo>
                  <a:lnTo>
                    <a:pt x="4961" y="6174"/>
                  </a:lnTo>
                  <a:lnTo>
                    <a:pt x="4918" y="6159"/>
                  </a:lnTo>
                  <a:lnTo>
                    <a:pt x="4876" y="6143"/>
                  </a:lnTo>
                  <a:lnTo>
                    <a:pt x="4835" y="6126"/>
                  </a:lnTo>
                  <a:lnTo>
                    <a:pt x="4795" y="6109"/>
                  </a:lnTo>
                  <a:lnTo>
                    <a:pt x="4754" y="6089"/>
                  </a:lnTo>
                  <a:lnTo>
                    <a:pt x="4717" y="6070"/>
                  </a:lnTo>
                  <a:lnTo>
                    <a:pt x="4678" y="6049"/>
                  </a:lnTo>
                  <a:lnTo>
                    <a:pt x="4640" y="6029"/>
                  </a:lnTo>
                  <a:lnTo>
                    <a:pt x="4603" y="6006"/>
                  </a:lnTo>
                  <a:lnTo>
                    <a:pt x="4567" y="5983"/>
                  </a:lnTo>
                  <a:lnTo>
                    <a:pt x="4533" y="5959"/>
                  </a:lnTo>
                  <a:lnTo>
                    <a:pt x="4499" y="5935"/>
                  </a:lnTo>
                  <a:lnTo>
                    <a:pt x="4464" y="5908"/>
                  </a:lnTo>
                  <a:lnTo>
                    <a:pt x="4432" y="5882"/>
                  </a:lnTo>
                  <a:lnTo>
                    <a:pt x="4400" y="5854"/>
                  </a:lnTo>
                  <a:lnTo>
                    <a:pt x="4369" y="5827"/>
                  </a:lnTo>
                  <a:lnTo>
                    <a:pt x="4339" y="5797"/>
                  </a:lnTo>
                  <a:lnTo>
                    <a:pt x="4309" y="5767"/>
                  </a:lnTo>
                  <a:lnTo>
                    <a:pt x="4281" y="5736"/>
                  </a:lnTo>
                  <a:lnTo>
                    <a:pt x="4253" y="5704"/>
                  </a:lnTo>
                  <a:lnTo>
                    <a:pt x="4227" y="5672"/>
                  </a:lnTo>
                  <a:lnTo>
                    <a:pt x="4200" y="5639"/>
                  </a:lnTo>
                  <a:lnTo>
                    <a:pt x="4176" y="5604"/>
                  </a:lnTo>
                  <a:lnTo>
                    <a:pt x="4152" y="5569"/>
                  </a:lnTo>
                  <a:lnTo>
                    <a:pt x="4128" y="5533"/>
                  </a:lnTo>
                  <a:lnTo>
                    <a:pt x="4106" y="5495"/>
                  </a:lnTo>
                  <a:lnTo>
                    <a:pt x="4086" y="5457"/>
                  </a:lnTo>
                  <a:lnTo>
                    <a:pt x="4065" y="5420"/>
                  </a:lnTo>
                  <a:lnTo>
                    <a:pt x="4046" y="5379"/>
                  </a:lnTo>
                  <a:lnTo>
                    <a:pt x="4027" y="5339"/>
                  </a:lnTo>
                  <a:lnTo>
                    <a:pt x="4010" y="5298"/>
                  </a:lnTo>
                  <a:lnTo>
                    <a:pt x="3993" y="5256"/>
                  </a:lnTo>
                  <a:lnTo>
                    <a:pt x="3978" y="5213"/>
                  </a:lnTo>
                  <a:lnTo>
                    <a:pt x="3963" y="5168"/>
                  </a:lnTo>
                  <a:lnTo>
                    <a:pt x="3950" y="5124"/>
                  </a:lnTo>
                  <a:lnTo>
                    <a:pt x="3938" y="5079"/>
                  </a:lnTo>
                  <a:lnTo>
                    <a:pt x="3926" y="5032"/>
                  </a:lnTo>
                  <a:lnTo>
                    <a:pt x="3916" y="4985"/>
                  </a:lnTo>
                  <a:lnTo>
                    <a:pt x="3907" y="4937"/>
                  </a:lnTo>
                  <a:lnTo>
                    <a:pt x="3899" y="4887"/>
                  </a:lnTo>
                  <a:lnTo>
                    <a:pt x="3891" y="4837"/>
                  </a:lnTo>
                  <a:lnTo>
                    <a:pt x="3885" y="4786"/>
                  </a:lnTo>
                  <a:lnTo>
                    <a:pt x="3880" y="4735"/>
                  </a:lnTo>
                  <a:lnTo>
                    <a:pt x="3876" y="4682"/>
                  </a:lnTo>
                  <a:lnTo>
                    <a:pt x="3874" y="4629"/>
                  </a:lnTo>
                  <a:lnTo>
                    <a:pt x="3871" y="4574"/>
                  </a:lnTo>
                  <a:lnTo>
                    <a:pt x="3871" y="4519"/>
                  </a:lnTo>
                  <a:lnTo>
                    <a:pt x="3871" y="4519"/>
                  </a:lnTo>
                  <a:lnTo>
                    <a:pt x="3871" y="4004"/>
                  </a:lnTo>
                  <a:lnTo>
                    <a:pt x="3869" y="3488"/>
                  </a:lnTo>
                  <a:lnTo>
                    <a:pt x="3866" y="2457"/>
                  </a:lnTo>
                  <a:lnTo>
                    <a:pt x="3861" y="1426"/>
                  </a:lnTo>
                  <a:lnTo>
                    <a:pt x="3860" y="910"/>
                  </a:lnTo>
                  <a:lnTo>
                    <a:pt x="3859" y="395"/>
                  </a:lnTo>
                  <a:lnTo>
                    <a:pt x="3859" y="395"/>
                  </a:lnTo>
                  <a:lnTo>
                    <a:pt x="3860" y="374"/>
                  </a:lnTo>
                  <a:lnTo>
                    <a:pt x="3861" y="354"/>
                  </a:lnTo>
                  <a:lnTo>
                    <a:pt x="3864" y="334"/>
                  </a:lnTo>
                  <a:lnTo>
                    <a:pt x="3869" y="315"/>
                  </a:lnTo>
                  <a:lnTo>
                    <a:pt x="3875" y="296"/>
                  </a:lnTo>
                  <a:lnTo>
                    <a:pt x="3882" y="278"/>
                  </a:lnTo>
                  <a:lnTo>
                    <a:pt x="3890" y="259"/>
                  </a:lnTo>
                  <a:lnTo>
                    <a:pt x="3899" y="241"/>
                  </a:lnTo>
                  <a:lnTo>
                    <a:pt x="3909" y="224"/>
                  </a:lnTo>
                  <a:lnTo>
                    <a:pt x="3921" y="206"/>
                  </a:lnTo>
                  <a:lnTo>
                    <a:pt x="3933" y="190"/>
                  </a:lnTo>
                  <a:lnTo>
                    <a:pt x="3946" y="174"/>
                  </a:lnTo>
                  <a:lnTo>
                    <a:pt x="3961" y="158"/>
                  </a:lnTo>
                  <a:lnTo>
                    <a:pt x="3976" y="144"/>
                  </a:lnTo>
                  <a:lnTo>
                    <a:pt x="3992" y="130"/>
                  </a:lnTo>
                  <a:lnTo>
                    <a:pt x="4009" y="116"/>
                  </a:lnTo>
                  <a:lnTo>
                    <a:pt x="4026" y="103"/>
                  </a:lnTo>
                  <a:lnTo>
                    <a:pt x="4046" y="91"/>
                  </a:lnTo>
                  <a:lnTo>
                    <a:pt x="4064" y="79"/>
                  </a:lnTo>
                  <a:lnTo>
                    <a:pt x="4085" y="68"/>
                  </a:lnTo>
                  <a:lnTo>
                    <a:pt x="4105" y="57"/>
                  </a:lnTo>
                  <a:lnTo>
                    <a:pt x="4127" y="48"/>
                  </a:lnTo>
                  <a:lnTo>
                    <a:pt x="4149" y="39"/>
                  </a:lnTo>
                  <a:lnTo>
                    <a:pt x="4172" y="31"/>
                  </a:lnTo>
                  <a:lnTo>
                    <a:pt x="4195" y="24"/>
                  </a:lnTo>
                  <a:lnTo>
                    <a:pt x="4219" y="18"/>
                  </a:lnTo>
                  <a:lnTo>
                    <a:pt x="4243" y="13"/>
                  </a:lnTo>
                  <a:lnTo>
                    <a:pt x="4267" y="8"/>
                  </a:lnTo>
                  <a:lnTo>
                    <a:pt x="4292" y="5"/>
                  </a:lnTo>
                  <a:lnTo>
                    <a:pt x="4317" y="2"/>
                  </a:lnTo>
                  <a:lnTo>
                    <a:pt x="4344" y="1"/>
                  </a:lnTo>
                  <a:lnTo>
                    <a:pt x="4370" y="0"/>
                  </a:lnTo>
                  <a:lnTo>
                    <a:pt x="4370" y="0"/>
                  </a:lnTo>
                  <a:close/>
                  <a:moveTo>
                    <a:pt x="1001" y="7169"/>
                  </a:moveTo>
                  <a:lnTo>
                    <a:pt x="1001" y="7169"/>
                  </a:lnTo>
                  <a:lnTo>
                    <a:pt x="1000" y="7194"/>
                  </a:lnTo>
                  <a:lnTo>
                    <a:pt x="999" y="7219"/>
                  </a:lnTo>
                  <a:lnTo>
                    <a:pt x="996" y="7243"/>
                  </a:lnTo>
                  <a:lnTo>
                    <a:pt x="992" y="7267"/>
                  </a:lnTo>
                  <a:lnTo>
                    <a:pt x="986" y="7291"/>
                  </a:lnTo>
                  <a:lnTo>
                    <a:pt x="981" y="7314"/>
                  </a:lnTo>
                  <a:lnTo>
                    <a:pt x="973" y="7337"/>
                  </a:lnTo>
                  <a:lnTo>
                    <a:pt x="965" y="7359"/>
                  </a:lnTo>
                  <a:lnTo>
                    <a:pt x="954" y="7381"/>
                  </a:lnTo>
                  <a:lnTo>
                    <a:pt x="944" y="7403"/>
                  </a:lnTo>
                  <a:lnTo>
                    <a:pt x="931" y="7423"/>
                  </a:lnTo>
                  <a:lnTo>
                    <a:pt x="919" y="7444"/>
                  </a:lnTo>
                  <a:lnTo>
                    <a:pt x="904" y="7465"/>
                  </a:lnTo>
                  <a:lnTo>
                    <a:pt x="889" y="7484"/>
                  </a:lnTo>
                  <a:lnTo>
                    <a:pt x="872" y="7502"/>
                  </a:lnTo>
                  <a:lnTo>
                    <a:pt x="855" y="7522"/>
                  </a:lnTo>
                  <a:lnTo>
                    <a:pt x="855" y="7522"/>
                  </a:lnTo>
                  <a:lnTo>
                    <a:pt x="835" y="7539"/>
                  </a:lnTo>
                  <a:lnTo>
                    <a:pt x="817" y="7556"/>
                  </a:lnTo>
                  <a:lnTo>
                    <a:pt x="797" y="7571"/>
                  </a:lnTo>
                  <a:lnTo>
                    <a:pt x="777" y="7586"/>
                  </a:lnTo>
                  <a:lnTo>
                    <a:pt x="756" y="7599"/>
                  </a:lnTo>
                  <a:lnTo>
                    <a:pt x="735" y="7611"/>
                  </a:lnTo>
                  <a:lnTo>
                    <a:pt x="713" y="7622"/>
                  </a:lnTo>
                  <a:lnTo>
                    <a:pt x="692" y="7632"/>
                  </a:lnTo>
                  <a:lnTo>
                    <a:pt x="670" y="7640"/>
                  </a:lnTo>
                  <a:lnTo>
                    <a:pt x="647" y="7648"/>
                  </a:lnTo>
                  <a:lnTo>
                    <a:pt x="624" y="7654"/>
                  </a:lnTo>
                  <a:lnTo>
                    <a:pt x="600" y="7660"/>
                  </a:lnTo>
                  <a:lnTo>
                    <a:pt x="576" y="7663"/>
                  </a:lnTo>
                  <a:lnTo>
                    <a:pt x="551" y="7667"/>
                  </a:lnTo>
                  <a:lnTo>
                    <a:pt x="525" y="7668"/>
                  </a:lnTo>
                  <a:lnTo>
                    <a:pt x="500" y="7669"/>
                  </a:lnTo>
                  <a:lnTo>
                    <a:pt x="0" y="7669"/>
                  </a:lnTo>
                  <a:lnTo>
                    <a:pt x="0" y="4003"/>
                  </a:lnTo>
                  <a:lnTo>
                    <a:pt x="0" y="4003"/>
                  </a:lnTo>
                  <a:lnTo>
                    <a:pt x="1" y="3948"/>
                  </a:lnTo>
                  <a:lnTo>
                    <a:pt x="2" y="3895"/>
                  </a:lnTo>
                  <a:lnTo>
                    <a:pt x="5" y="3841"/>
                  </a:lnTo>
                  <a:lnTo>
                    <a:pt x="9" y="3790"/>
                  </a:lnTo>
                  <a:lnTo>
                    <a:pt x="14" y="3738"/>
                  </a:lnTo>
                  <a:lnTo>
                    <a:pt x="21" y="3688"/>
                  </a:lnTo>
                  <a:lnTo>
                    <a:pt x="28" y="3638"/>
                  </a:lnTo>
                  <a:lnTo>
                    <a:pt x="36" y="3589"/>
                  </a:lnTo>
                  <a:lnTo>
                    <a:pt x="45" y="3541"/>
                  </a:lnTo>
                  <a:lnTo>
                    <a:pt x="55" y="3494"/>
                  </a:lnTo>
                  <a:lnTo>
                    <a:pt x="68" y="3448"/>
                  </a:lnTo>
                  <a:lnTo>
                    <a:pt x="79" y="3402"/>
                  </a:lnTo>
                  <a:lnTo>
                    <a:pt x="93" y="3358"/>
                  </a:lnTo>
                  <a:lnTo>
                    <a:pt x="108" y="3314"/>
                  </a:lnTo>
                  <a:lnTo>
                    <a:pt x="123" y="3271"/>
                  </a:lnTo>
                  <a:lnTo>
                    <a:pt x="140" y="3229"/>
                  </a:lnTo>
                  <a:lnTo>
                    <a:pt x="157" y="3187"/>
                  </a:lnTo>
                  <a:lnTo>
                    <a:pt x="175" y="3147"/>
                  </a:lnTo>
                  <a:lnTo>
                    <a:pt x="195" y="3108"/>
                  </a:lnTo>
                  <a:lnTo>
                    <a:pt x="216" y="3069"/>
                  </a:lnTo>
                  <a:lnTo>
                    <a:pt x="237" y="3031"/>
                  </a:lnTo>
                  <a:lnTo>
                    <a:pt x="259" y="2995"/>
                  </a:lnTo>
                  <a:lnTo>
                    <a:pt x="283" y="2958"/>
                  </a:lnTo>
                  <a:lnTo>
                    <a:pt x="307" y="2924"/>
                  </a:lnTo>
                  <a:lnTo>
                    <a:pt x="331" y="2889"/>
                  </a:lnTo>
                  <a:lnTo>
                    <a:pt x="358" y="2855"/>
                  </a:lnTo>
                  <a:lnTo>
                    <a:pt x="385" y="2823"/>
                  </a:lnTo>
                  <a:lnTo>
                    <a:pt x="413" y="2791"/>
                  </a:lnTo>
                  <a:lnTo>
                    <a:pt x="442" y="2760"/>
                  </a:lnTo>
                  <a:lnTo>
                    <a:pt x="470" y="2730"/>
                  </a:lnTo>
                  <a:lnTo>
                    <a:pt x="501" y="2700"/>
                  </a:lnTo>
                  <a:lnTo>
                    <a:pt x="532" y="2671"/>
                  </a:lnTo>
                  <a:lnTo>
                    <a:pt x="564" y="2644"/>
                  </a:lnTo>
                  <a:lnTo>
                    <a:pt x="596" y="2617"/>
                  </a:lnTo>
                  <a:lnTo>
                    <a:pt x="631" y="2592"/>
                  </a:lnTo>
                  <a:lnTo>
                    <a:pt x="665" y="2567"/>
                  </a:lnTo>
                  <a:lnTo>
                    <a:pt x="700" y="2543"/>
                  </a:lnTo>
                  <a:lnTo>
                    <a:pt x="736" y="2520"/>
                  </a:lnTo>
                  <a:lnTo>
                    <a:pt x="773" y="2497"/>
                  </a:lnTo>
                  <a:lnTo>
                    <a:pt x="811" y="2475"/>
                  </a:lnTo>
                  <a:lnTo>
                    <a:pt x="849" y="2455"/>
                  </a:lnTo>
                  <a:lnTo>
                    <a:pt x="888" y="2435"/>
                  </a:lnTo>
                  <a:lnTo>
                    <a:pt x="928" y="2417"/>
                  </a:lnTo>
                  <a:lnTo>
                    <a:pt x="968" y="2398"/>
                  </a:lnTo>
                  <a:lnTo>
                    <a:pt x="1009" y="2381"/>
                  </a:lnTo>
                  <a:lnTo>
                    <a:pt x="1051" y="2365"/>
                  </a:lnTo>
                  <a:lnTo>
                    <a:pt x="1093" y="2349"/>
                  </a:lnTo>
                  <a:lnTo>
                    <a:pt x="1137" y="2335"/>
                  </a:lnTo>
                  <a:lnTo>
                    <a:pt x="1180" y="2321"/>
                  </a:lnTo>
                  <a:lnTo>
                    <a:pt x="1225" y="2309"/>
                  </a:lnTo>
                  <a:lnTo>
                    <a:pt x="1271" y="2296"/>
                  </a:lnTo>
                  <a:lnTo>
                    <a:pt x="1317" y="2286"/>
                  </a:lnTo>
                  <a:lnTo>
                    <a:pt x="1363" y="2276"/>
                  </a:lnTo>
                  <a:lnTo>
                    <a:pt x="1410" y="2266"/>
                  </a:lnTo>
                  <a:lnTo>
                    <a:pt x="1458" y="2257"/>
                  </a:lnTo>
                  <a:lnTo>
                    <a:pt x="1506" y="2250"/>
                  </a:lnTo>
                  <a:lnTo>
                    <a:pt x="1554" y="2243"/>
                  </a:lnTo>
                  <a:lnTo>
                    <a:pt x="1605" y="2238"/>
                  </a:lnTo>
                  <a:lnTo>
                    <a:pt x="1654" y="2233"/>
                  </a:lnTo>
                  <a:lnTo>
                    <a:pt x="1704" y="2229"/>
                  </a:lnTo>
                  <a:lnTo>
                    <a:pt x="1756" y="2226"/>
                  </a:lnTo>
                  <a:lnTo>
                    <a:pt x="1808" y="2224"/>
                  </a:lnTo>
                  <a:lnTo>
                    <a:pt x="1860" y="2223"/>
                  </a:lnTo>
                  <a:lnTo>
                    <a:pt x="1913" y="2222"/>
                  </a:lnTo>
                  <a:lnTo>
                    <a:pt x="1913" y="2222"/>
                  </a:lnTo>
                  <a:lnTo>
                    <a:pt x="1959" y="2223"/>
                  </a:lnTo>
                  <a:lnTo>
                    <a:pt x="2005" y="2224"/>
                  </a:lnTo>
                  <a:lnTo>
                    <a:pt x="2052" y="2227"/>
                  </a:lnTo>
                  <a:lnTo>
                    <a:pt x="2098" y="2231"/>
                  </a:lnTo>
                  <a:lnTo>
                    <a:pt x="2144" y="2235"/>
                  </a:lnTo>
                  <a:lnTo>
                    <a:pt x="2191" y="2242"/>
                  </a:lnTo>
                  <a:lnTo>
                    <a:pt x="2237" y="2249"/>
                  </a:lnTo>
                  <a:lnTo>
                    <a:pt x="2284" y="2257"/>
                  </a:lnTo>
                  <a:lnTo>
                    <a:pt x="2330" y="2266"/>
                  </a:lnTo>
                  <a:lnTo>
                    <a:pt x="2377" y="2278"/>
                  </a:lnTo>
                  <a:lnTo>
                    <a:pt x="2423" y="2289"/>
                  </a:lnTo>
                  <a:lnTo>
                    <a:pt x="2470" y="2302"/>
                  </a:lnTo>
                  <a:lnTo>
                    <a:pt x="2517" y="2316"/>
                  </a:lnTo>
                  <a:lnTo>
                    <a:pt x="2562" y="2330"/>
                  </a:lnTo>
                  <a:lnTo>
                    <a:pt x="2609" y="2346"/>
                  </a:lnTo>
                  <a:lnTo>
                    <a:pt x="2657" y="2363"/>
                  </a:lnTo>
                  <a:lnTo>
                    <a:pt x="2657" y="2363"/>
                  </a:lnTo>
                  <a:lnTo>
                    <a:pt x="2702" y="2381"/>
                  </a:lnTo>
                  <a:lnTo>
                    <a:pt x="2748" y="2399"/>
                  </a:lnTo>
                  <a:lnTo>
                    <a:pt x="2792" y="2419"/>
                  </a:lnTo>
                  <a:lnTo>
                    <a:pt x="2834" y="2441"/>
                  </a:lnTo>
                  <a:lnTo>
                    <a:pt x="2876" y="2463"/>
                  </a:lnTo>
                  <a:lnTo>
                    <a:pt x="2917" y="2484"/>
                  </a:lnTo>
                  <a:lnTo>
                    <a:pt x="2956" y="2508"/>
                  </a:lnTo>
                  <a:lnTo>
                    <a:pt x="2994" y="2534"/>
                  </a:lnTo>
                  <a:lnTo>
                    <a:pt x="3030" y="2559"/>
                  </a:lnTo>
                  <a:lnTo>
                    <a:pt x="3066" y="2585"/>
                  </a:lnTo>
                  <a:lnTo>
                    <a:pt x="3100" y="2614"/>
                  </a:lnTo>
                  <a:lnTo>
                    <a:pt x="3134" y="2643"/>
                  </a:lnTo>
                  <a:lnTo>
                    <a:pt x="3165" y="2672"/>
                  </a:lnTo>
                  <a:lnTo>
                    <a:pt x="3196" y="2702"/>
                  </a:lnTo>
                  <a:lnTo>
                    <a:pt x="3225" y="2734"/>
                  </a:lnTo>
                  <a:lnTo>
                    <a:pt x="3253" y="2767"/>
                  </a:lnTo>
                  <a:lnTo>
                    <a:pt x="3253" y="2767"/>
                  </a:lnTo>
                  <a:lnTo>
                    <a:pt x="3281" y="2803"/>
                  </a:lnTo>
                  <a:lnTo>
                    <a:pt x="3307" y="2840"/>
                  </a:lnTo>
                  <a:lnTo>
                    <a:pt x="3332" y="2878"/>
                  </a:lnTo>
                  <a:lnTo>
                    <a:pt x="3356" y="2916"/>
                  </a:lnTo>
                  <a:lnTo>
                    <a:pt x="3380" y="2955"/>
                  </a:lnTo>
                  <a:lnTo>
                    <a:pt x="3403" y="2994"/>
                  </a:lnTo>
                  <a:lnTo>
                    <a:pt x="3425" y="3034"/>
                  </a:lnTo>
                  <a:lnTo>
                    <a:pt x="3446" y="3075"/>
                  </a:lnTo>
                  <a:lnTo>
                    <a:pt x="3466" y="3116"/>
                  </a:lnTo>
                  <a:lnTo>
                    <a:pt x="3486" y="3158"/>
                  </a:lnTo>
                  <a:lnTo>
                    <a:pt x="3504" y="3200"/>
                  </a:lnTo>
                  <a:lnTo>
                    <a:pt x="3523" y="3244"/>
                  </a:lnTo>
                  <a:lnTo>
                    <a:pt x="3539" y="3287"/>
                  </a:lnTo>
                  <a:lnTo>
                    <a:pt x="3555" y="3332"/>
                  </a:lnTo>
                  <a:lnTo>
                    <a:pt x="3570" y="3377"/>
                  </a:lnTo>
                  <a:lnTo>
                    <a:pt x="3584" y="3423"/>
                  </a:lnTo>
                  <a:lnTo>
                    <a:pt x="3597" y="3468"/>
                  </a:lnTo>
                  <a:lnTo>
                    <a:pt x="3610" y="3516"/>
                  </a:lnTo>
                  <a:lnTo>
                    <a:pt x="3621" y="3563"/>
                  </a:lnTo>
                  <a:lnTo>
                    <a:pt x="3633" y="3611"/>
                  </a:lnTo>
                  <a:lnTo>
                    <a:pt x="3642" y="3660"/>
                  </a:lnTo>
                  <a:lnTo>
                    <a:pt x="3651" y="3709"/>
                  </a:lnTo>
                  <a:lnTo>
                    <a:pt x="3659" y="3760"/>
                  </a:lnTo>
                  <a:lnTo>
                    <a:pt x="3667" y="3810"/>
                  </a:lnTo>
                  <a:lnTo>
                    <a:pt x="3673" y="3862"/>
                  </a:lnTo>
                  <a:lnTo>
                    <a:pt x="3679" y="3914"/>
                  </a:lnTo>
                  <a:lnTo>
                    <a:pt x="3683" y="3966"/>
                  </a:lnTo>
                  <a:lnTo>
                    <a:pt x="3688" y="4020"/>
                  </a:lnTo>
                  <a:lnTo>
                    <a:pt x="3690" y="4074"/>
                  </a:lnTo>
                  <a:lnTo>
                    <a:pt x="3692" y="4128"/>
                  </a:lnTo>
                  <a:lnTo>
                    <a:pt x="3693" y="4183"/>
                  </a:lnTo>
                  <a:lnTo>
                    <a:pt x="3695" y="4239"/>
                  </a:lnTo>
                  <a:lnTo>
                    <a:pt x="3695" y="4239"/>
                  </a:lnTo>
                  <a:lnTo>
                    <a:pt x="3693" y="4297"/>
                  </a:lnTo>
                  <a:lnTo>
                    <a:pt x="3692" y="4354"/>
                  </a:lnTo>
                  <a:lnTo>
                    <a:pt x="3690" y="4410"/>
                  </a:lnTo>
                  <a:lnTo>
                    <a:pt x="3688" y="4465"/>
                  </a:lnTo>
                  <a:lnTo>
                    <a:pt x="3683" y="4520"/>
                  </a:lnTo>
                  <a:lnTo>
                    <a:pt x="3679" y="4574"/>
                  </a:lnTo>
                  <a:lnTo>
                    <a:pt x="3673" y="4628"/>
                  </a:lnTo>
                  <a:lnTo>
                    <a:pt x="3667" y="4681"/>
                  </a:lnTo>
                  <a:lnTo>
                    <a:pt x="3659" y="4732"/>
                  </a:lnTo>
                  <a:lnTo>
                    <a:pt x="3651" y="4784"/>
                  </a:lnTo>
                  <a:lnTo>
                    <a:pt x="3642" y="4836"/>
                  </a:lnTo>
                  <a:lnTo>
                    <a:pt x="3633" y="4885"/>
                  </a:lnTo>
                  <a:lnTo>
                    <a:pt x="3621" y="4934"/>
                  </a:lnTo>
                  <a:lnTo>
                    <a:pt x="3610" y="4984"/>
                  </a:lnTo>
                  <a:lnTo>
                    <a:pt x="3597" y="5031"/>
                  </a:lnTo>
                  <a:lnTo>
                    <a:pt x="3584" y="5079"/>
                  </a:lnTo>
                  <a:lnTo>
                    <a:pt x="3570" y="5125"/>
                  </a:lnTo>
                  <a:lnTo>
                    <a:pt x="3555" y="5171"/>
                  </a:lnTo>
                  <a:lnTo>
                    <a:pt x="3539" y="5217"/>
                  </a:lnTo>
                  <a:lnTo>
                    <a:pt x="3523" y="5260"/>
                  </a:lnTo>
                  <a:lnTo>
                    <a:pt x="3504" y="5305"/>
                  </a:lnTo>
                  <a:lnTo>
                    <a:pt x="3486" y="5347"/>
                  </a:lnTo>
                  <a:lnTo>
                    <a:pt x="3466" y="5390"/>
                  </a:lnTo>
                  <a:lnTo>
                    <a:pt x="3446" y="5432"/>
                  </a:lnTo>
                  <a:lnTo>
                    <a:pt x="3425" y="5472"/>
                  </a:lnTo>
                  <a:lnTo>
                    <a:pt x="3403" y="5512"/>
                  </a:lnTo>
                  <a:lnTo>
                    <a:pt x="3380" y="5553"/>
                  </a:lnTo>
                  <a:lnTo>
                    <a:pt x="3356" y="5592"/>
                  </a:lnTo>
                  <a:lnTo>
                    <a:pt x="3332" y="5629"/>
                  </a:lnTo>
                  <a:lnTo>
                    <a:pt x="3307" y="5667"/>
                  </a:lnTo>
                  <a:lnTo>
                    <a:pt x="3281" y="5704"/>
                  </a:lnTo>
                  <a:lnTo>
                    <a:pt x="3253" y="5741"/>
                  </a:lnTo>
                  <a:lnTo>
                    <a:pt x="3253" y="5741"/>
                  </a:lnTo>
                  <a:lnTo>
                    <a:pt x="3225" y="5775"/>
                  </a:lnTo>
                  <a:lnTo>
                    <a:pt x="3197" y="5808"/>
                  </a:lnTo>
                  <a:lnTo>
                    <a:pt x="3168" y="5840"/>
                  </a:lnTo>
                  <a:lnTo>
                    <a:pt x="3138" y="5871"/>
                  </a:lnTo>
                  <a:lnTo>
                    <a:pt x="3108" y="5901"/>
                  </a:lnTo>
                  <a:lnTo>
                    <a:pt x="3079" y="5930"/>
                  </a:lnTo>
                  <a:lnTo>
                    <a:pt x="3048" y="5959"/>
                  </a:lnTo>
                  <a:lnTo>
                    <a:pt x="3017" y="5985"/>
                  </a:lnTo>
                  <a:lnTo>
                    <a:pt x="2985" y="6011"/>
                  </a:lnTo>
                  <a:lnTo>
                    <a:pt x="2952" y="6035"/>
                  </a:lnTo>
                  <a:lnTo>
                    <a:pt x="2920" y="6060"/>
                  </a:lnTo>
                  <a:lnTo>
                    <a:pt x="2887" y="6081"/>
                  </a:lnTo>
                  <a:lnTo>
                    <a:pt x="2853" y="6103"/>
                  </a:lnTo>
                  <a:lnTo>
                    <a:pt x="2818" y="6123"/>
                  </a:lnTo>
                  <a:lnTo>
                    <a:pt x="2784" y="6142"/>
                  </a:lnTo>
                  <a:lnTo>
                    <a:pt x="2749" y="6160"/>
                  </a:lnTo>
                  <a:lnTo>
                    <a:pt x="2714" y="6178"/>
                  </a:lnTo>
                  <a:lnTo>
                    <a:pt x="2677" y="6193"/>
                  </a:lnTo>
                  <a:lnTo>
                    <a:pt x="2640" y="6208"/>
                  </a:lnTo>
                  <a:lnTo>
                    <a:pt x="2604" y="6221"/>
                  </a:lnTo>
                  <a:lnTo>
                    <a:pt x="2566" y="6234"/>
                  </a:lnTo>
                  <a:lnTo>
                    <a:pt x="2528" y="6245"/>
                  </a:lnTo>
                  <a:lnTo>
                    <a:pt x="2489" y="6256"/>
                  </a:lnTo>
                  <a:lnTo>
                    <a:pt x="2450" y="6266"/>
                  </a:lnTo>
                  <a:lnTo>
                    <a:pt x="2411" y="6274"/>
                  </a:lnTo>
                  <a:lnTo>
                    <a:pt x="2371" y="6281"/>
                  </a:lnTo>
                  <a:lnTo>
                    <a:pt x="2331" y="6287"/>
                  </a:lnTo>
                  <a:lnTo>
                    <a:pt x="2289" y="6291"/>
                  </a:lnTo>
                  <a:lnTo>
                    <a:pt x="2248" y="6296"/>
                  </a:lnTo>
                  <a:lnTo>
                    <a:pt x="2206" y="6298"/>
                  </a:lnTo>
                  <a:lnTo>
                    <a:pt x="2163" y="6300"/>
                  </a:lnTo>
                  <a:lnTo>
                    <a:pt x="2120" y="6300"/>
                  </a:lnTo>
                  <a:lnTo>
                    <a:pt x="2120" y="6300"/>
                  </a:lnTo>
                  <a:lnTo>
                    <a:pt x="2075" y="6300"/>
                  </a:lnTo>
                  <a:lnTo>
                    <a:pt x="2029" y="6298"/>
                  </a:lnTo>
                  <a:lnTo>
                    <a:pt x="1986" y="6296"/>
                  </a:lnTo>
                  <a:lnTo>
                    <a:pt x="1941" y="6292"/>
                  </a:lnTo>
                  <a:lnTo>
                    <a:pt x="1898" y="6288"/>
                  </a:lnTo>
                  <a:lnTo>
                    <a:pt x="1856" y="6282"/>
                  </a:lnTo>
                  <a:lnTo>
                    <a:pt x="1815" y="6275"/>
                  </a:lnTo>
                  <a:lnTo>
                    <a:pt x="1773" y="6267"/>
                  </a:lnTo>
                  <a:lnTo>
                    <a:pt x="1733" y="6258"/>
                  </a:lnTo>
                  <a:lnTo>
                    <a:pt x="1694" y="6248"/>
                  </a:lnTo>
                  <a:lnTo>
                    <a:pt x="1655" y="6237"/>
                  </a:lnTo>
                  <a:lnTo>
                    <a:pt x="1617" y="6225"/>
                  </a:lnTo>
                  <a:lnTo>
                    <a:pt x="1579" y="6212"/>
                  </a:lnTo>
                  <a:lnTo>
                    <a:pt x="1543" y="6198"/>
                  </a:lnTo>
                  <a:lnTo>
                    <a:pt x="1507" y="6183"/>
                  </a:lnTo>
                  <a:lnTo>
                    <a:pt x="1472" y="6167"/>
                  </a:lnTo>
                  <a:lnTo>
                    <a:pt x="1472" y="6167"/>
                  </a:lnTo>
                  <a:lnTo>
                    <a:pt x="1436" y="6148"/>
                  </a:lnTo>
                  <a:lnTo>
                    <a:pt x="1401" y="6128"/>
                  </a:lnTo>
                  <a:lnTo>
                    <a:pt x="1366" y="6107"/>
                  </a:lnTo>
                  <a:lnTo>
                    <a:pt x="1333" y="6084"/>
                  </a:lnTo>
                  <a:lnTo>
                    <a:pt x="1300" y="6060"/>
                  </a:lnTo>
                  <a:lnTo>
                    <a:pt x="1267" y="6034"/>
                  </a:lnTo>
                  <a:lnTo>
                    <a:pt x="1238" y="6008"/>
                  </a:lnTo>
                  <a:lnTo>
                    <a:pt x="1208" y="5980"/>
                  </a:lnTo>
                  <a:lnTo>
                    <a:pt x="1178" y="5951"/>
                  </a:lnTo>
                  <a:lnTo>
                    <a:pt x="1150" y="5921"/>
                  </a:lnTo>
                  <a:lnTo>
                    <a:pt x="1123" y="5889"/>
                  </a:lnTo>
                  <a:lnTo>
                    <a:pt x="1097" y="5855"/>
                  </a:lnTo>
                  <a:lnTo>
                    <a:pt x="1071" y="5822"/>
                  </a:lnTo>
                  <a:lnTo>
                    <a:pt x="1047" y="5787"/>
                  </a:lnTo>
                  <a:lnTo>
                    <a:pt x="1023" y="5750"/>
                  </a:lnTo>
                  <a:lnTo>
                    <a:pt x="1001" y="5712"/>
                  </a:lnTo>
                  <a:lnTo>
                    <a:pt x="1001" y="716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1" name="Freeform 198"/>
            <p:cNvSpPr>
              <a:spLocks/>
            </p:cNvSpPr>
            <p:nvPr/>
          </p:nvSpPr>
          <p:spPr bwMode="auto">
            <a:xfrm>
              <a:off x="4715258" y="2132856"/>
              <a:ext cx="202461" cy="202461"/>
            </a:xfrm>
            <a:custGeom>
              <a:avLst/>
              <a:gdLst>
                <a:gd name="T0" fmla="*/ 538 w 1022"/>
                <a:gd name="T1" fmla="*/ 1 h 1023"/>
                <a:gd name="T2" fmla="*/ 615 w 1022"/>
                <a:gd name="T3" fmla="*/ 10 h 1023"/>
                <a:gd name="T4" fmla="*/ 687 w 1022"/>
                <a:gd name="T5" fmla="*/ 31 h 1023"/>
                <a:gd name="T6" fmla="*/ 755 w 1022"/>
                <a:gd name="T7" fmla="*/ 62 h 1023"/>
                <a:gd name="T8" fmla="*/ 817 w 1022"/>
                <a:gd name="T9" fmla="*/ 102 h 1023"/>
                <a:gd name="T10" fmla="*/ 873 w 1022"/>
                <a:gd name="T11" fmla="*/ 150 h 1023"/>
                <a:gd name="T12" fmla="*/ 921 w 1022"/>
                <a:gd name="T13" fmla="*/ 205 h 1023"/>
                <a:gd name="T14" fmla="*/ 961 w 1022"/>
                <a:gd name="T15" fmla="*/ 268 h 1023"/>
                <a:gd name="T16" fmla="*/ 991 w 1022"/>
                <a:gd name="T17" fmla="*/ 336 h 1023"/>
                <a:gd name="T18" fmla="*/ 1012 w 1022"/>
                <a:gd name="T19" fmla="*/ 408 h 1023"/>
                <a:gd name="T20" fmla="*/ 1022 w 1022"/>
                <a:gd name="T21" fmla="*/ 485 h 1023"/>
                <a:gd name="T22" fmla="*/ 1022 w 1022"/>
                <a:gd name="T23" fmla="*/ 538 h 1023"/>
                <a:gd name="T24" fmla="*/ 1012 w 1022"/>
                <a:gd name="T25" fmla="*/ 615 h 1023"/>
                <a:gd name="T26" fmla="*/ 991 w 1022"/>
                <a:gd name="T27" fmla="*/ 687 h 1023"/>
                <a:gd name="T28" fmla="*/ 961 w 1022"/>
                <a:gd name="T29" fmla="*/ 755 h 1023"/>
                <a:gd name="T30" fmla="*/ 921 w 1022"/>
                <a:gd name="T31" fmla="*/ 818 h 1023"/>
                <a:gd name="T32" fmla="*/ 873 w 1022"/>
                <a:gd name="T33" fmla="*/ 873 h 1023"/>
                <a:gd name="T34" fmla="*/ 817 w 1022"/>
                <a:gd name="T35" fmla="*/ 921 h 1023"/>
                <a:gd name="T36" fmla="*/ 755 w 1022"/>
                <a:gd name="T37" fmla="*/ 961 h 1023"/>
                <a:gd name="T38" fmla="*/ 687 w 1022"/>
                <a:gd name="T39" fmla="*/ 992 h 1023"/>
                <a:gd name="T40" fmla="*/ 615 w 1022"/>
                <a:gd name="T41" fmla="*/ 1013 h 1023"/>
                <a:gd name="T42" fmla="*/ 538 w 1022"/>
                <a:gd name="T43" fmla="*/ 1022 h 1023"/>
                <a:gd name="T44" fmla="*/ 485 w 1022"/>
                <a:gd name="T45" fmla="*/ 1022 h 1023"/>
                <a:gd name="T46" fmla="*/ 408 w 1022"/>
                <a:gd name="T47" fmla="*/ 1013 h 1023"/>
                <a:gd name="T48" fmla="*/ 336 w 1022"/>
                <a:gd name="T49" fmla="*/ 992 h 1023"/>
                <a:gd name="T50" fmla="*/ 267 w 1022"/>
                <a:gd name="T51" fmla="*/ 961 h 1023"/>
                <a:gd name="T52" fmla="*/ 205 w 1022"/>
                <a:gd name="T53" fmla="*/ 921 h 1023"/>
                <a:gd name="T54" fmla="*/ 150 w 1022"/>
                <a:gd name="T55" fmla="*/ 873 h 1023"/>
                <a:gd name="T56" fmla="*/ 102 w 1022"/>
                <a:gd name="T57" fmla="*/ 818 h 1023"/>
                <a:gd name="T58" fmla="*/ 62 w 1022"/>
                <a:gd name="T59" fmla="*/ 755 h 1023"/>
                <a:gd name="T60" fmla="*/ 31 w 1022"/>
                <a:gd name="T61" fmla="*/ 687 h 1023"/>
                <a:gd name="T62" fmla="*/ 10 w 1022"/>
                <a:gd name="T63" fmla="*/ 615 h 1023"/>
                <a:gd name="T64" fmla="*/ 1 w 1022"/>
                <a:gd name="T65" fmla="*/ 538 h 1023"/>
                <a:gd name="T66" fmla="*/ 1 w 1022"/>
                <a:gd name="T67" fmla="*/ 485 h 1023"/>
                <a:gd name="T68" fmla="*/ 10 w 1022"/>
                <a:gd name="T69" fmla="*/ 408 h 1023"/>
                <a:gd name="T70" fmla="*/ 31 w 1022"/>
                <a:gd name="T71" fmla="*/ 336 h 1023"/>
                <a:gd name="T72" fmla="*/ 62 w 1022"/>
                <a:gd name="T73" fmla="*/ 268 h 1023"/>
                <a:gd name="T74" fmla="*/ 102 w 1022"/>
                <a:gd name="T75" fmla="*/ 205 h 1023"/>
                <a:gd name="T76" fmla="*/ 150 w 1022"/>
                <a:gd name="T77" fmla="*/ 150 h 1023"/>
                <a:gd name="T78" fmla="*/ 205 w 1022"/>
                <a:gd name="T79" fmla="*/ 102 h 1023"/>
                <a:gd name="T80" fmla="*/ 267 w 1022"/>
                <a:gd name="T81" fmla="*/ 62 h 1023"/>
                <a:gd name="T82" fmla="*/ 336 w 1022"/>
                <a:gd name="T83" fmla="*/ 31 h 1023"/>
                <a:gd name="T84" fmla="*/ 408 w 1022"/>
                <a:gd name="T85" fmla="*/ 10 h 1023"/>
                <a:gd name="T86" fmla="*/ 485 w 1022"/>
                <a:gd name="T87" fmla="*/ 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3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7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7" y="75"/>
                  </a:lnTo>
                  <a:lnTo>
                    <a:pt x="797" y="88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5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7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8"/>
                  </a:lnTo>
                  <a:lnTo>
                    <a:pt x="972" y="290"/>
                  </a:lnTo>
                  <a:lnTo>
                    <a:pt x="982" y="313"/>
                  </a:lnTo>
                  <a:lnTo>
                    <a:pt x="991" y="336"/>
                  </a:lnTo>
                  <a:lnTo>
                    <a:pt x="999" y="360"/>
                  </a:lnTo>
                  <a:lnTo>
                    <a:pt x="1006" y="384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60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4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4"/>
                  </a:lnTo>
                  <a:lnTo>
                    <a:pt x="991" y="687"/>
                  </a:lnTo>
                  <a:lnTo>
                    <a:pt x="982" y="711"/>
                  </a:lnTo>
                  <a:lnTo>
                    <a:pt x="972" y="733"/>
                  </a:lnTo>
                  <a:lnTo>
                    <a:pt x="961" y="755"/>
                  </a:lnTo>
                  <a:lnTo>
                    <a:pt x="949" y="777"/>
                  </a:lnTo>
                  <a:lnTo>
                    <a:pt x="935" y="797"/>
                  </a:lnTo>
                  <a:lnTo>
                    <a:pt x="921" y="818"/>
                  </a:lnTo>
                  <a:lnTo>
                    <a:pt x="906" y="837"/>
                  </a:lnTo>
                  <a:lnTo>
                    <a:pt x="890" y="856"/>
                  </a:lnTo>
                  <a:lnTo>
                    <a:pt x="873" y="873"/>
                  </a:lnTo>
                  <a:lnTo>
                    <a:pt x="855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6"/>
                  </a:lnTo>
                  <a:lnTo>
                    <a:pt x="777" y="949"/>
                  </a:lnTo>
                  <a:lnTo>
                    <a:pt x="755" y="961"/>
                  </a:lnTo>
                  <a:lnTo>
                    <a:pt x="733" y="973"/>
                  </a:lnTo>
                  <a:lnTo>
                    <a:pt x="710" y="983"/>
                  </a:lnTo>
                  <a:lnTo>
                    <a:pt x="687" y="992"/>
                  </a:lnTo>
                  <a:lnTo>
                    <a:pt x="663" y="1000"/>
                  </a:lnTo>
                  <a:lnTo>
                    <a:pt x="639" y="1007"/>
                  </a:lnTo>
                  <a:lnTo>
                    <a:pt x="615" y="1013"/>
                  </a:lnTo>
                  <a:lnTo>
                    <a:pt x="590" y="1017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7"/>
                  </a:lnTo>
                  <a:lnTo>
                    <a:pt x="408" y="1013"/>
                  </a:lnTo>
                  <a:lnTo>
                    <a:pt x="383" y="1007"/>
                  </a:lnTo>
                  <a:lnTo>
                    <a:pt x="359" y="1000"/>
                  </a:lnTo>
                  <a:lnTo>
                    <a:pt x="336" y="992"/>
                  </a:lnTo>
                  <a:lnTo>
                    <a:pt x="312" y="983"/>
                  </a:lnTo>
                  <a:lnTo>
                    <a:pt x="290" y="973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6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8" y="890"/>
                  </a:lnTo>
                  <a:lnTo>
                    <a:pt x="150" y="873"/>
                  </a:lnTo>
                  <a:lnTo>
                    <a:pt x="133" y="856"/>
                  </a:lnTo>
                  <a:lnTo>
                    <a:pt x="117" y="837"/>
                  </a:lnTo>
                  <a:lnTo>
                    <a:pt x="102" y="818"/>
                  </a:lnTo>
                  <a:lnTo>
                    <a:pt x="87" y="797"/>
                  </a:lnTo>
                  <a:lnTo>
                    <a:pt x="75" y="777"/>
                  </a:lnTo>
                  <a:lnTo>
                    <a:pt x="62" y="755"/>
                  </a:lnTo>
                  <a:lnTo>
                    <a:pt x="51" y="733"/>
                  </a:lnTo>
                  <a:lnTo>
                    <a:pt x="40" y="711"/>
                  </a:lnTo>
                  <a:lnTo>
                    <a:pt x="31" y="687"/>
                  </a:lnTo>
                  <a:lnTo>
                    <a:pt x="23" y="664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4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60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4"/>
                  </a:lnTo>
                  <a:lnTo>
                    <a:pt x="23" y="360"/>
                  </a:lnTo>
                  <a:lnTo>
                    <a:pt x="31" y="336"/>
                  </a:lnTo>
                  <a:lnTo>
                    <a:pt x="40" y="313"/>
                  </a:lnTo>
                  <a:lnTo>
                    <a:pt x="51" y="290"/>
                  </a:lnTo>
                  <a:lnTo>
                    <a:pt x="62" y="268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7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8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7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2" name="Freeform 200"/>
            <p:cNvSpPr>
              <a:spLocks/>
            </p:cNvSpPr>
            <p:nvPr/>
          </p:nvSpPr>
          <p:spPr bwMode="auto">
            <a:xfrm>
              <a:off x="4982436" y="2529467"/>
              <a:ext cx="201867" cy="283802"/>
            </a:xfrm>
            <a:custGeom>
              <a:avLst/>
              <a:gdLst>
                <a:gd name="T0" fmla="*/ 510 w 1022"/>
                <a:gd name="T1" fmla="*/ 0 h 1435"/>
                <a:gd name="T2" fmla="*/ 537 w 1022"/>
                <a:gd name="T3" fmla="*/ 0 h 1435"/>
                <a:gd name="T4" fmla="*/ 588 w 1022"/>
                <a:gd name="T5" fmla="*/ 4 h 1435"/>
                <a:gd name="T6" fmla="*/ 638 w 1022"/>
                <a:gd name="T7" fmla="*/ 11 h 1435"/>
                <a:gd name="T8" fmla="*/ 686 w 1022"/>
                <a:gd name="T9" fmla="*/ 22 h 1435"/>
                <a:gd name="T10" fmla="*/ 732 w 1022"/>
                <a:gd name="T11" fmla="*/ 37 h 1435"/>
                <a:gd name="T12" fmla="*/ 775 w 1022"/>
                <a:gd name="T13" fmla="*/ 53 h 1435"/>
                <a:gd name="T14" fmla="*/ 815 w 1022"/>
                <a:gd name="T15" fmla="*/ 73 h 1435"/>
                <a:gd name="T16" fmla="*/ 853 w 1022"/>
                <a:gd name="T17" fmla="*/ 95 h 1435"/>
                <a:gd name="T18" fmla="*/ 889 w 1022"/>
                <a:gd name="T19" fmla="*/ 120 h 1435"/>
                <a:gd name="T20" fmla="*/ 920 w 1022"/>
                <a:gd name="T21" fmla="*/ 148 h 1435"/>
                <a:gd name="T22" fmla="*/ 947 w 1022"/>
                <a:gd name="T23" fmla="*/ 176 h 1435"/>
                <a:gd name="T24" fmla="*/ 971 w 1022"/>
                <a:gd name="T25" fmla="*/ 207 h 1435"/>
                <a:gd name="T26" fmla="*/ 991 w 1022"/>
                <a:gd name="T27" fmla="*/ 241 h 1435"/>
                <a:gd name="T28" fmla="*/ 1006 w 1022"/>
                <a:gd name="T29" fmla="*/ 275 h 1435"/>
                <a:gd name="T30" fmla="*/ 1016 w 1022"/>
                <a:gd name="T31" fmla="*/ 311 h 1435"/>
                <a:gd name="T32" fmla="*/ 1021 w 1022"/>
                <a:gd name="T33" fmla="*/ 347 h 1435"/>
                <a:gd name="T34" fmla="*/ 1022 w 1022"/>
                <a:gd name="T35" fmla="*/ 1270 h 1435"/>
                <a:gd name="T36" fmla="*/ 953 w 1022"/>
                <a:gd name="T37" fmla="*/ 1260 h 1435"/>
                <a:gd name="T38" fmla="*/ 818 w 1022"/>
                <a:gd name="T39" fmla="*/ 1250 h 1435"/>
                <a:gd name="T40" fmla="*/ 683 w 1022"/>
                <a:gd name="T41" fmla="*/ 1251 h 1435"/>
                <a:gd name="T42" fmla="*/ 550 w 1022"/>
                <a:gd name="T43" fmla="*/ 1263 h 1435"/>
                <a:gd name="T44" fmla="*/ 421 w 1022"/>
                <a:gd name="T45" fmla="*/ 1283 h 1435"/>
                <a:gd name="T46" fmla="*/ 295 w 1022"/>
                <a:gd name="T47" fmla="*/ 1314 h 1435"/>
                <a:gd name="T48" fmla="*/ 173 w 1022"/>
                <a:gd name="T49" fmla="*/ 1356 h 1435"/>
                <a:gd name="T50" fmla="*/ 56 w 1022"/>
                <a:gd name="T51" fmla="*/ 1406 h 1435"/>
                <a:gd name="T52" fmla="*/ 0 w 1022"/>
                <a:gd name="T53" fmla="*/ 1435 h 1435"/>
                <a:gd name="T54" fmla="*/ 0 w 1022"/>
                <a:gd name="T55" fmla="*/ 367 h 1435"/>
                <a:gd name="T56" fmla="*/ 2 w 1022"/>
                <a:gd name="T57" fmla="*/ 329 h 1435"/>
                <a:gd name="T58" fmla="*/ 10 w 1022"/>
                <a:gd name="T59" fmla="*/ 293 h 1435"/>
                <a:gd name="T60" fmla="*/ 23 w 1022"/>
                <a:gd name="T61" fmla="*/ 258 h 1435"/>
                <a:gd name="T62" fmla="*/ 40 w 1022"/>
                <a:gd name="T63" fmla="*/ 225 h 1435"/>
                <a:gd name="T64" fmla="*/ 62 w 1022"/>
                <a:gd name="T65" fmla="*/ 193 h 1435"/>
                <a:gd name="T66" fmla="*/ 87 w 1022"/>
                <a:gd name="T67" fmla="*/ 162 h 1435"/>
                <a:gd name="T68" fmla="*/ 117 w 1022"/>
                <a:gd name="T69" fmla="*/ 134 h 1435"/>
                <a:gd name="T70" fmla="*/ 149 w 1022"/>
                <a:gd name="T71" fmla="*/ 108 h 1435"/>
                <a:gd name="T72" fmla="*/ 186 w 1022"/>
                <a:gd name="T73" fmla="*/ 84 h 1435"/>
                <a:gd name="T74" fmla="*/ 225 w 1022"/>
                <a:gd name="T75" fmla="*/ 63 h 1435"/>
                <a:gd name="T76" fmla="*/ 267 w 1022"/>
                <a:gd name="T77" fmla="*/ 45 h 1435"/>
                <a:gd name="T78" fmla="*/ 312 w 1022"/>
                <a:gd name="T79" fmla="*/ 28 h 1435"/>
                <a:gd name="T80" fmla="*/ 359 w 1022"/>
                <a:gd name="T81" fmla="*/ 16 h 1435"/>
                <a:gd name="T82" fmla="*/ 408 w 1022"/>
                <a:gd name="T83" fmla="*/ 7 h 1435"/>
                <a:gd name="T84" fmla="*/ 459 w 1022"/>
                <a:gd name="T85" fmla="*/ 2 h 1435"/>
                <a:gd name="T86" fmla="*/ 510 w 1022"/>
                <a:gd name="T8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43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6" y="22"/>
                  </a:lnTo>
                  <a:lnTo>
                    <a:pt x="709" y="28"/>
                  </a:lnTo>
                  <a:lnTo>
                    <a:pt x="732" y="37"/>
                  </a:lnTo>
                  <a:lnTo>
                    <a:pt x="753" y="45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5" y="73"/>
                  </a:lnTo>
                  <a:lnTo>
                    <a:pt x="835" y="84"/>
                  </a:lnTo>
                  <a:lnTo>
                    <a:pt x="853" y="95"/>
                  </a:lnTo>
                  <a:lnTo>
                    <a:pt x="872" y="108"/>
                  </a:lnTo>
                  <a:lnTo>
                    <a:pt x="889" y="120"/>
                  </a:lnTo>
                  <a:lnTo>
                    <a:pt x="905" y="134"/>
                  </a:lnTo>
                  <a:lnTo>
                    <a:pt x="920" y="148"/>
                  </a:lnTo>
                  <a:lnTo>
                    <a:pt x="934" y="162"/>
                  </a:lnTo>
                  <a:lnTo>
                    <a:pt x="947" y="176"/>
                  </a:lnTo>
                  <a:lnTo>
                    <a:pt x="960" y="193"/>
                  </a:lnTo>
                  <a:lnTo>
                    <a:pt x="971" y="207"/>
                  </a:lnTo>
                  <a:lnTo>
                    <a:pt x="982" y="225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6" y="275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18" y="329"/>
                  </a:lnTo>
                  <a:lnTo>
                    <a:pt x="1021" y="347"/>
                  </a:lnTo>
                  <a:lnTo>
                    <a:pt x="1022" y="367"/>
                  </a:lnTo>
                  <a:lnTo>
                    <a:pt x="1022" y="1270"/>
                  </a:lnTo>
                  <a:lnTo>
                    <a:pt x="1022" y="1270"/>
                  </a:lnTo>
                  <a:lnTo>
                    <a:pt x="953" y="1260"/>
                  </a:lnTo>
                  <a:lnTo>
                    <a:pt x="885" y="1253"/>
                  </a:lnTo>
                  <a:lnTo>
                    <a:pt x="818" y="1250"/>
                  </a:lnTo>
                  <a:lnTo>
                    <a:pt x="750" y="1250"/>
                  </a:lnTo>
                  <a:lnTo>
                    <a:pt x="683" y="1251"/>
                  </a:lnTo>
                  <a:lnTo>
                    <a:pt x="617" y="1256"/>
                  </a:lnTo>
                  <a:lnTo>
                    <a:pt x="550" y="1263"/>
                  </a:lnTo>
                  <a:lnTo>
                    <a:pt x="485" y="1272"/>
                  </a:lnTo>
                  <a:lnTo>
                    <a:pt x="421" y="1283"/>
                  </a:lnTo>
                  <a:lnTo>
                    <a:pt x="358" y="1298"/>
                  </a:lnTo>
                  <a:lnTo>
                    <a:pt x="295" y="1314"/>
                  </a:lnTo>
                  <a:lnTo>
                    <a:pt x="233" y="1334"/>
                  </a:lnTo>
                  <a:lnTo>
                    <a:pt x="173" y="1356"/>
                  </a:lnTo>
                  <a:lnTo>
                    <a:pt x="113" y="1380"/>
                  </a:lnTo>
                  <a:lnTo>
                    <a:pt x="56" y="1406"/>
                  </a:lnTo>
                  <a:lnTo>
                    <a:pt x="27" y="1420"/>
                  </a:lnTo>
                  <a:lnTo>
                    <a:pt x="0" y="1435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47"/>
                  </a:lnTo>
                  <a:lnTo>
                    <a:pt x="2" y="329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5"/>
                  </a:lnTo>
                  <a:lnTo>
                    <a:pt x="23" y="258"/>
                  </a:lnTo>
                  <a:lnTo>
                    <a:pt x="31" y="241"/>
                  </a:lnTo>
                  <a:lnTo>
                    <a:pt x="40" y="225"/>
                  </a:lnTo>
                  <a:lnTo>
                    <a:pt x="50" y="207"/>
                  </a:lnTo>
                  <a:lnTo>
                    <a:pt x="62" y="193"/>
                  </a:lnTo>
                  <a:lnTo>
                    <a:pt x="73" y="176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4"/>
                  </a:lnTo>
                  <a:lnTo>
                    <a:pt x="133" y="120"/>
                  </a:lnTo>
                  <a:lnTo>
                    <a:pt x="149" y="108"/>
                  </a:lnTo>
                  <a:lnTo>
                    <a:pt x="167" y="95"/>
                  </a:lnTo>
                  <a:lnTo>
                    <a:pt x="186" y="84"/>
                  </a:lnTo>
                  <a:lnTo>
                    <a:pt x="205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7" y="45"/>
                  </a:lnTo>
                  <a:lnTo>
                    <a:pt x="289" y="37"/>
                  </a:lnTo>
                  <a:lnTo>
                    <a:pt x="312" y="28"/>
                  </a:lnTo>
                  <a:lnTo>
                    <a:pt x="335" y="22"/>
                  </a:lnTo>
                  <a:lnTo>
                    <a:pt x="359" y="16"/>
                  </a:lnTo>
                  <a:lnTo>
                    <a:pt x="383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3" name="Freeform 202"/>
            <p:cNvSpPr>
              <a:spLocks/>
            </p:cNvSpPr>
            <p:nvPr/>
          </p:nvSpPr>
          <p:spPr bwMode="auto">
            <a:xfrm>
              <a:off x="4983029" y="2268226"/>
              <a:ext cx="201867" cy="202461"/>
            </a:xfrm>
            <a:custGeom>
              <a:avLst/>
              <a:gdLst>
                <a:gd name="T0" fmla="*/ 537 w 1022"/>
                <a:gd name="T1" fmla="*/ 0 h 1022"/>
                <a:gd name="T2" fmla="*/ 614 w 1022"/>
                <a:gd name="T3" fmla="*/ 10 h 1022"/>
                <a:gd name="T4" fmla="*/ 686 w 1022"/>
                <a:gd name="T5" fmla="*/ 31 h 1022"/>
                <a:gd name="T6" fmla="*/ 755 w 1022"/>
                <a:gd name="T7" fmla="*/ 61 h 1022"/>
                <a:gd name="T8" fmla="*/ 817 w 1022"/>
                <a:gd name="T9" fmla="*/ 101 h 1022"/>
                <a:gd name="T10" fmla="*/ 872 w 1022"/>
                <a:gd name="T11" fmla="*/ 149 h 1022"/>
                <a:gd name="T12" fmla="*/ 920 w 1022"/>
                <a:gd name="T13" fmla="*/ 205 h 1022"/>
                <a:gd name="T14" fmla="*/ 960 w 1022"/>
                <a:gd name="T15" fmla="*/ 267 h 1022"/>
                <a:gd name="T16" fmla="*/ 991 w 1022"/>
                <a:gd name="T17" fmla="*/ 335 h 1022"/>
                <a:gd name="T18" fmla="*/ 1012 w 1022"/>
                <a:gd name="T19" fmla="*/ 407 h 1022"/>
                <a:gd name="T20" fmla="*/ 1021 w 1022"/>
                <a:gd name="T21" fmla="*/ 484 h 1022"/>
                <a:gd name="T22" fmla="*/ 1021 w 1022"/>
                <a:gd name="T23" fmla="*/ 537 h 1022"/>
                <a:gd name="T24" fmla="*/ 1012 w 1022"/>
                <a:gd name="T25" fmla="*/ 613 h 1022"/>
                <a:gd name="T26" fmla="*/ 991 w 1022"/>
                <a:gd name="T27" fmla="*/ 686 h 1022"/>
                <a:gd name="T28" fmla="*/ 960 w 1022"/>
                <a:gd name="T29" fmla="*/ 754 h 1022"/>
                <a:gd name="T30" fmla="*/ 920 w 1022"/>
                <a:gd name="T31" fmla="*/ 816 h 1022"/>
                <a:gd name="T32" fmla="*/ 872 w 1022"/>
                <a:gd name="T33" fmla="*/ 871 h 1022"/>
                <a:gd name="T34" fmla="*/ 817 w 1022"/>
                <a:gd name="T35" fmla="*/ 920 h 1022"/>
                <a:gd name="T36" fmla="*/ 755 w 1022"/>
                <a:gd name="T37" fmla="*/ 960 h 1022"/>
                <a:gd name="T38" fmla="*/ 686 w 1022"/>
                <a:gd name="T39" fmla="*/ 991 h 1022"/>
                <a:gd name="T40" fmla="*/ 614 w 1022"/>
                <a:gd name="T41" fmla="*/ 1011 h 1022"/>
                <a:gd name="T42" fmla="*/ 537 w 1022"/>
                <a:gd name="T43" fmla="*/ 1021 h 1022"/>
                <a:gd name="T44" fmla="*/ 484 w 1022"/>
                <a:gd name="T45" fmla="*/ 1021 h 1022"/>
                <a:gd name="T46" fmla="*/ 407 w 1022"/>
                <a:gd name="T47" fmla="*/ 1011 h 1022"/>
                <a:gd name="T48" fmla="*/ 335 w 1022"/>
                <a:gd name="T49" fmla="*/ 991 h 1022"/>
                <a:gd name="T50" fmla="*/ 268 w 1022"/>
                <a:gd name="T51" fmla="*/ 960 h 1022"/>
                <a:gd name="T52" fmla="*/ 206 w 1022"/>
                <a:gd name="T53" fmla="*/ 920 h 1022"/>
                <a:gd name="T54" fmla="*/ 149 w 1022"/>
                <a:gd name="T55" fmla="*/ 871 h 1022"/>
                <a:gd name="T56" fmla="*/ 101 w 1022"/>
                <a:gd name="T57" fmla="*/ 816 h 1022"/>
                <a:gd name="T58" fmla="*/ 61 w 1022"/>
                <a:gd name="T59" fmla="*/ 754 h 1022"/>
                <a:gd name="T60" fmla="*/ 31 w 1022"/>
                <a:gd name="T61" fmla="*/ 686 h 1022"/>
                <a:gd name="T62" fmla="*/ 11 w 1022"/>
                <a:gd name="T63" fmla="*/ 613 h 1022"/>
                <a:gd name="T64" fmla="*/ 0 w 1022"/>
                <a:gd name="T65" fmla="*/ 537 h 1022"/>
                <a:gd name="T66" fmla="*/ 0 w 1022"/>
                <a:gd name="T67" fmla="*/ 484 h 1022"/>
                <a:gd name="T68" fmla="*/ 11 w 1022"/>
                <a:gd name="T69" fmla="*/ 407 h 1022"/>
                <a:gd name="T70" fmla="*/ 31 w 1022"/>
                <a:gd name="T71" fmla="*/ 335 h 1022"/>
                <a:gd name="T72" fmla="*/ 61 w 1022"/>
                <a:gd name="T73" fmla="*/ 267 h 1022"/>
                <a:gd name="T74" fmla="*/ 101 w 1022"/>
                <a:gd name="T75" fmla="*/ 205 h 1022"/>
                <a:gd name="T76" fmla="*/ 149 w 1022"/>
                <a:gd name="T77" fmla="*/ 149 h 1022"/>
                <a:gd name="T78" fmla="*/ 206 w 1022"/>
                <a:gd name="T79" fmla="*/ 101 h 1022"/>
                <a:gd name="T80" fmla="*/ 268 w 1022"/>
                <a:gd name="T81" fmla="*/ 61 h 1022"/>
                <a:gd name="T82" fmla="*/ 335 w 1022"/>
                <a:gd name="T83" fmla="*/ 31 h 1022"/>
                <a:gd name="T84" fmla="*/ 407 w 1022"/>
                <a:gd name="T85" fmla="*/ 10 h 1022"/>
                <a:gd name="T86" fmla="*/ 484 w 1022"/>
                <a:gd name="T8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1" y="0"/>
                  </a:move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9" y="5"/>
                  </a:lnTo>
                  <a:lnTo>
                    <a:pt x="614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6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5" y="61"/>
                  </a:lnTo>
                  <a:lnTo>
                    <a:pt x="776" y="73"/>
                  </a:lnTo>
                  <a:lnTo>
                    <a:pt x="796" y="87"/>
                  </a:lnTo>
                  <a:lnTo>
                    <a:pt x="817" y="101"/>
                  </a:lnTo>
                  <a:lnTo>
                    <a:pt x="836" y="116"/>
                  </a:lnTo>
                  <a:lnTo>
                    <a:pt x="855" y="132"/>
                  </a:lnTo>
                  <a:lnTo>
                    <a:pt x="872" y="149"/>
                  </a:lnTo>
                  <a:lnTo>
                    <a:pt x="889" y="167"/>
                  </a:lnTo>
                  <a:lnTo>
                    <a:pt x="905" y="186"/>
                  </a:lnTo>
                  <a:lnTo>
                    <a:pt x="920" y="205"/>
                  </a:lnTo>
                  <a:lnTo>
                    <a:pt x="935" y="225"/>
                  </a:lnTo>
                  <a:lnTo>
                    <a:pt x="948" y="245"/>
                  </a:lnTo>
                  <a:lnTo>
                    <a:pt x="960" y="267"/>
                  </a:lnTo>
                  <a:lnTo>
                    <a:pt x="972" y="289"/>
                  </a:lnTo>
                  <a:lnTo>
                    <a:pt x="982" y="312"/>
                  </a:lnTo>
                  <a:lnTo>
                    <a:pt x="991" y="335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7"/>
                  </a:lnTo>
                  <a:lnTo>
                    <a:pt x="1017" y="432"/>
                  </a:lnTo>
                  <a:lnTo>
                    <a:pt x="1020" y="459"/>
                  </a:lnTo>
                  <a:lnTo>
                    <a:pt x="1021" y="484"/>
                  </a:lnTo>
                  <a:lnTo>
                    <a:pt x="1022" y="510"/>
                  </a:lnTo>
                  <a:lnTo>
                    <a:pt x="1022" y="510"/>
                  </a:lnTo>
                  <a:lnTo>
                    <a:pt x="1021" y="537"/>
                  </a:lnTo>
                  <a:lnTo>
                    <a:pt x="1020" y="563"/>
                  </a:lnTo>
                  <a:lnTo>
                    <a:pt x="1017" y="588"/>
                  </a:lnTo>
                  <a:lnTo>
                    <a:pt x="1012" y="613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6"/>
                  </a:lnTo>
                  <a:lnTo>
                    <a:pt x="982" y="710"/>
                  </a:lnTo>
                  <a:lnTo>
                    <a:pt x="972" y="732"/>
                  </a:lnTo>
                  <a:lnTo>
                    <a:pt x="960" y="754"/>
                  </a:lnTo>
                  <a:lnTo>
                    <a:pt x="948" y="775"/>
                  </a:lnTo>
                  <a:lnTo>
                    <a:pt x="935" y="796"/>
                  </a:lnTo>
                  <a:lnTo>
                    <a:pt x="920" y="816"/>
                  </a:lnTo>
                  <a:lnTo>
                    <a:pt x="905" y="836"/>
                  </a:lnTo>
                  <a:lnTo>
                    <a:pt x="889" y="854"/>
                  </a:lnTo>
                  <a:lnTo>
                    <a:pt x="872" y="871"/>
                  </a:lnTo>
                  <a:lnTo>
                    <a:pt x="855" y="889"/>
                  </a:lnTo>
                  <a:lnTo>
                    <a:pt x="836" y="905"/>
                  </a:lnTo>
                  <a:lnTo>
                    <a:pt x="817" y="920"/>
                  </a:lnTo>
                  <a:lnTo>
                    <a:pt x="796" y="935"/>
                  </a:lnTo>
                  <a:lnTo>
                    <a:pt x="776" y="947"/>
                  </a:lnTo>
                  <a:lnTo>
                    <a:pt x="755" y="960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6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4" y="1011"/>
                  </a:lnTo>
                  <a:lnTo>
                    <a:pt x="589" y="1016"/>
                  </a:lnTo>
                  <a:lnTo>
                    <a:pt x="563" y="1018"/>
                  </a:lnTo>
                  <a:lnTo>
                    <a:pt x="537" y="1021"/>
                  </a:lnTo>
                  <a:lnTo>
                    <a:pt x="511" y="1022"/>
                  </a:lnTo>
                  <a:lnTo>
                    <a:pt x="511" y="1022"/>
                  </a:lnTo>
                  <a:lnTo>
                    <a:pt x="484" y="1021"/>
                  </a:lnTo>
                  <a:lnTo>
                    <a:pt x="459" y="1018"/>
                  </a:lnTo>
                  <a:lnTo>
                    <a:pt x="433" y="1016"/>
                  </a:lnTo>
                  <a:lnTo>
                    <a:pt x="407" y="1011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5" y="991"/>
                  </a:lnTo>
                  <a:lnTo>
                    <a:pt x="312" y="982"/>
                  </a:lnTo>
                  <a:lnTo>
                    <a:pt x="289" y="971"/>
                  </a:lnTo>
                  <a:lnTo>
                    <a:pt x="268" y="960"/>
                  </a:lnTo>
                  <a:lnTo>
                    <a:pt x="246" y="947"/>
                  </a:lnTo>
                  <a:lnTo>
                    <a:pt x="225" y="935"/>
                  </a:lnTo>
                  <a:lnTo>
                    <a:pt x="206" y="920"/>
                  </a:lnTo>
                  <a:lnTo>
                    <a:pt x="186" y="905"/>
                  </a:lnTo>
                  <a:lnTo>
                    <a:pt x="168" y="889"/>
                  </a:lnTo>
                  <a:lnTo>
                    <a:pt x="149" y="871"/>
                  </a:lnTo>
                  <a:lnTo>
                    <a:pt x="132" y="854"/>
                  </a:lnTo>
                  <a:lnTo>
                    <a:pt x="116" y="836"/>
                  </a:lnTo>
                  <a:lnTo>
                    <a:pt x="101" y="816"/>
                  </a:lnTo>
                  <a:lnTo>
                    <a:pt x="87" y="796"/>
                  </a:lnTo>
                  <a:lnTo>
                    <a:pt x="74" y="775"/>
                  </a:lnTo>
                  <a:lnTo>
                    <a:pt x="61" y="754"/>
                  </a:lnTo>
                  <a:lnTo>
                    <a:pt x="51" y="732"/>
                  </a:lnTo>
                  <a:lnTo>
                    <a:pt x="40" y="710"/>
                  </a:lnTo>
                  <a:lnTo>
                    <a:pt x="31" y="686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1" y="613"/>
                  </a:lnTo>
                  <a:lnTo>
                    <a:pt x="6" y="588"/>
                  </a:lnTo>
                  <a:lnTo>
                    <a:pt x="3" y="563"/>
                  </a:lnTo>
                  <a:lnTo>
                    <a:pt x="0" y="537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484"/>
                  </a:lnTo>
                  <a:lnTo>
                    <a:pt x="3" y="459"/>
                  </a:lnTo>
                  <a:lnTo>
                    <a:pt x="6" y="432"/>
                  </a:lnTo>
                  <a:lnTo>
                    <a:pt x="11" y="407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5"/>
                  </a:lnTo>
                  <a:lnTo>
                    <a:pt x="40" y="312"/>
                  </a:lnTo>
                  <a:lnTo>
                    <a:pt x="51" y="289"/>
                  </a:lnTo>
                  <a:lnTo>
                    <a:pt x="61" y="267"/>
                  </a:lnTo>
                  <a:lnTo>
                    <a:pt x="74" y="245"/>
                  </a:lnTo>
                  <a:lnTo>
                    <a:pt x="87" y="225"/>
                  </a:lnTo>
                  <a:lnTo>
                    <a:pt x="101" y="205"/>
                  </a:lnTo>
                  <a:lnTo>
                    <a:pt x="116" y="186"/>
                  </a:lnTo>
                  <a:lnTo>
                    <a:pt x="132" y="167"/>
                  </a:lnTo>
                  <a:lnTo>
                    <a:pt x="149" y="149"/>
                  </a:lnTo>
                  <a:lnTo>
                    <a:pt x="168" y="132"/>
                  </a:lnTo>
                  <a:lnTo>
                    <a:pt x="186" y="116"/>
                  </a:lnTo>
                  <a:lnTo>
                    <a:pt x="206" y="101"/>
                  </a:lnTo>
                  <a:lnTo>
                    <a:pt x="225" y="87"/>
                  </a:lnTo>
                  <a:lnTo>
                    <a:pt x="246" y="73"/>
                  </a:lnTo>
                  <a:lnTo>
                    <a:pt x="268" y="61"/>
                  </a:lnTo>
                  <a:lnTo>
                    <a:pt x="289" y="50"/>
                  </a:lnTo>
                  <a:lnTo>
                    <a:pt x="312" y="40"/>
                  </a:lnTo>
                  <a:lnTo>
                    <a:pt x="335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7" y="10"/>
                  </a:lnTo>
                  <a:lnTo>
                    <a:pt x="433" y="5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4" name="Freeform 204"/>
            <p:cNvSpPr>
              <a:spLocks/>
            </p:cNvSpPr>
            <p:nvPr/>
          </p:nvSpPr>
          <p:spPr bwMode="auto">
            <a:xfrm>
              <a:off x="4195152" y="2635150"/>
              <a:ext cx="202461" cy="159713"/>
            </a:xfrm>
            <a:custGeom>
              <a:avLst/>
              <a:gdLst>
                <a:gd name="T0" fmla="*/ 510 w 1022"/>
                <a:gd name="T1" fmla="*/ 0 h 805"/>
                <a:gd name="T2" fmla="*/ 537 w 1022"/>
                <a:gd name="T3" fmla="*/ 0 h 805"/>
                <a:gd name="T4" fmla="*/ 588 w 1022"/>
                <a:gd name="T5" fmla="*/ 5 h 805"/>
                <a:gd name="T6" fmla="*/ 638 w 1022"/>
                <a:gd name="T7" fmla="*/ 12 h 805"/>
                <a:gd name="T8" fmla="*/ 686 w 1022"/>
                <a:gd name="T9" fmla="*/ 22 h 805"/>
                <a:gd name="T10" fmla="*/ 732 w 1022"/>
                <a:gd name="T11" fmla="*/ 37 h 805"/>
                <a:gd name="T12" fmla="*/ 775 w 1022"/>
                <a:gd name="T13" fmla="*/ 53 h 805"/>
                <a:gd name="T14" fmla="*/ 817 w 1022"/>
                <a:gd name="T15" fmla="*/ 74 h 805"/>
                <a:gd name="T16" fmla="*/ 855 w 1022"/>
                <a:gd name="T17" fmla="*/ 96 h 805"/>
                <a:gd name="T18" fmla="*/ 889 w 1022"/>
                <a:gd name="T19" fmla="*/ 121 h 805"/>
                <a:gd name="T20" fmla="*/ 920 w 1022"/>
                <a:gd name="T21" fmla="*/ 148 h 805"/>
                <a:gd name="T22" fmla="*/ 948 w 1022"/>
                <a:gd name="T23" fmla="*/ 177 h 805"/>
                <a:gd name="T24" fmla="*/ 972 w 1022"/>
                <a:gd name="T25" fmla="*/ 208 h 805"/>
                <a:gd name="T26" fmla="*/ 991 w 1022"/>
                <a:gd name="T27" fmla="*/ 241 h 805"/>
                <a:gd name="T28" fmla="*/ 1006 w 1022"/>
                <a:gd name="T29" fmla="*/ 276 h 805"/>
                <a:gd name="T30" fmla="*/ 1016 w 1022"/>
                <a:gd name="T31" fmla="*/ 311 h 805"/>
                <a:gd name="T32" fmla="*/ 1021 w 1022"/>
                <a:gd name="T33" fmla="*/ 348 h 805"/>
                <a:gd name="T34" fmla="*/ 1022 w 1022"/>
                <a:gd name="T35" fmla="*/ 755 h 805"/>
                <a:gd name="T36" fmla="*/ 958 w 1022"/>
                <a:gd name="T37" fmla="*/ 747 h 805"/>
                <a:gd name="T38" fmla="*/ 828 w 1022"/>
                <a:gd name="T39" fmla="*/ 735 h 805"/>
                <a:gd name="T40" fmla="*/ 699 w 1022"/>
                <a:gd name="T41" fmla="*/ 729 h 805"/>
                <a:gd name="T42" fmla="*/ 569 w 1022"/>
                <a:gd name="T43" fmla="*/ 729 h 805"/>
                <a:gd name="T44" fmla="*/ 441 w 1022"/>
                <a:gd name="T45" fmla="*/ 736 h 805"/>
                <a:gd name="T46" fmla="*/ 312 w 1022"/>
                <a:gd name="T47" fmla="*/ 748 h 805"/>
                <a:gd name="T48" fmla="*/ 186 w 1022"/>
                <a:gd name="T49" fmla="*/ 767 h 805"/>
                <a:gd name="T50" fmla="*/ 61 w 1022"/>
                <a:gd name="T51" fmla="*/ 791 h 805"/>
                <a:gd name="T52" fmla="*/ 0 w 1022"/>
                <a:gd name="T53" fmla="*/ 368 h 805"/>
                <a:gd name="T54" fmla="*/ 0 w 1022"/>
                <a:gd name="T55" fmla="*/ 348 h 805"/>
                <a:gd name="T56" fmla="*/ 6 w 1022"/>
                <a:gd name="T57" fmla="*/ 311 h 805"/>
                <a:gd name="T58" fmla="*/ 16 w 1022"/>
                <a:gd name="T59" fmla="*/ 276 h 805"/>
                <a:gd name="T60" fmla="*/ 31 w 1022"/>
                <a:gd name="T61" fmla="*/ 241 h 805"/>
                <a:gd name="T62" fmla="*/ 51 w 1022"/>
                <a:gd name="T63" fmla="*/ 208 h 805"/>
                <a:gd name="T64" fmla="*/ 73 w 1022"/>
                <a:gd name="T65" fmla="*/ 177 h 805"/>
                <a:gd name="T66" fmla="*/ 101 w 1022"/>
                <a:gd name="T67" fmla="*/ 148 h 805"/>
                <a:gd name="T68" fmla="*/ 133 w 1022"/>
                <a:gd name="T69" fmla="*/ 121 h 805"/>
                <a:gd name="T70" fmla="*/ 168 w 1022"/>
                <a:gd name="T71" fmla="*/ 96 h 805"/>
                <a:gd name="T72" fmla="*/ 205 w 1022"/>
                <a:gd name="T73" fmla="*/ 74 h 805"/>
                <a:gd name="T74" fmla="*/ 247 w 1022"/>
                <a:gd name="T75" fmla="*/ 53 h 805"/>
                <a:gd name="T76" fmla="*/ 290 w 1022"/>
                <a:gd name="T77" fmla="*/ 37 h 805"/>
                <a:gd name="T78" fmla="*/ 335 w 1022"/>
                <a:gd name="T79" fmla="*/ 22 h 805"/>
                <a:gd name="T80" fmla="*/ 383 w 1022"/>
                <a:gd name="T81" fmla="*/ 12 h 805"/>
                <a:gd name="T82" fmla="*/ 434 w 1022"/>
                <a:gd name="T83" fmla="*/ 5 h 805"/>
                <a:gd name="T84" fmla="*/ 484 w 1022"/>
                <a:gd name="T8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2" h="80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3"/>
                  </a:lnTo>
                  <a:lnTo>
                    <a:pt x="588" y="5"/>
                  </a:lnTo>
                  <a:lnTo>
                    <a:pt x="614" y="7"/>
                  </a:lnTo>
                  <a:lnTo>
                    <a:pt x="638" y="12"/>
                  </a:lnTo>
                  <a:lnTo>
                    <a:pt x="662" y="17"/>
                  </a:lnTo>
                  <a:lnTo>
                    <a:pt x="686" y="22"/>
                  </a:lnTo>
                  <a:lnTo>
                    <a:pt x="709" y="29"/>
                  </a:lnTo>
                  <a:lnTo>
                    <a:pt x="732" y="37"/>
                  </a:lnTo>
                  <a:lnTo>
                    <a:pt x="754" y="45"/>
                  </a:lnTo>
                  <a:lnTo>
                    <a:pt x="775" y="53"/>
                  </a:lnTo>
                  <a:lnTo>
                    <a:pt x="796" y="64"/>
                  </a:lnTo>
                  <a:lnTo>
                    <a:pt x="817" y="74"/>
                  </a:lnTo>
                  <a:lnTo>
                    <a:pt x="835" y="84"/>
                  </a:lnTo>
                  <a:lnTo>
                    <a:pt x="855" y="96"/>
                  </a:lnTo>
                  <a:lnTo>
                    <a:pt x="872" y="108"/>
                  </a:lnTo>
                  <a:lnTo>
                    <a:pt x="889" y="121"/>
                  </a:lnTo>
                  <a:lnTo>
                    <a:pt x="905" y="135"/>
                  </a:lnTo>
                  <a:lnTo>
                    <a:pt x="920" y="148"/>
                  </a:lnTo>
                  <a:lnTo>
                    <a:pt x="935" y="162"/>
                  </a:lnTo>
                  <a:lnTo>
                    <a:pt x="948" y="177"/>
                  </a:lnTo>
                  <a:lnTo>
                    <a:pt x="960" y="193"/>
                  </a:lnTo>
                  <a:lnTo>
                    <a:pt x="972" y="208"/>
                  </a:lnTo>
                  <a:lnTo>
                    <a:pt x="982" y="224"/>
                  </a:lnTo>
                  <a:lnTo>
                    <a:pt x="991" y="241"/>
                  </a:lnTo>
                  <a:lnTo>
                    <a:pt x="999" y="259"/>
                  </a:lnTo>
                  <a:lnTo>
                    <a:pt x="1006" y="276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20" y="330"/>
                  </a:lnTo>
                  <a:lnTo>
                    <a:pt x="1021" y="348"/>
                  </a:lnTo>
                  <a:lnTo>
                    <a:pt x="1022" y="368"/>
                  </a:lnTo>
                  <a:lnTo>
                    <a:pt x="1022" y="755"/>
                  </a:lnTo>
                  <a:lnTo>
                    <a:pt x="1022" y="755"/>
                  </a:lnTo>
                  <a:lnTo>
                    <a:pt x="958" y="747"/>
                  </a:lnTo>
                  <a:lnTo>
                    <a:pt x="894" y="740"/>
                  </a:lnTo>
                  <a:lnTo>
                    <a:pt x="828" y="735"/>
                  </a:lnTo>
                  <a:lnTo>
                    <a:pt x="764" y="731"/>
                  </a:lnTo>
                  <a:lnTo>
                    <a:pt x="699" y="729"/>
                  </a:lnTo>
                  <a:lnTo>
                    <a:pt x="634" y="728"/>
                  </a:lnTo>
                  <a:lnTo>
                    <a:pt x="569" y="729"/>
                  </a:lnTo>
                  <a:lnTo>
                    <a:pt x="505" y="731"/>
                  </a:lnTo>
                  <a:lnTo>
                    <a:pt x="441" y="736"/>
                  </a:lnTo>
                  <a:lnTo>
                    <a:pt x="376" y="741"/>
                  </a:lnTo>
                  <a:lnTo>
                    <a:pt x="312" y="748"/>
                  </a:lnTo>
                  <a:lnTo>
                    <a:pt x="249" y="756"/>
                  </a:lnTo>
                  <a:lnTo>
                    <a:pt x="186" y="767"/>
                  </a:lnTo>
                  <a:lnTo>
                    <a:pt x="123" y="778"/>
                  </a:lnTo>
                  <a:lnTo>
                    <a:pt x="61" y="791"/>
                  </a:lnTo>
                  <a:lnTo>
                    <a:pt x="0" y="80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48"/>
                  </a:lnTo>
                  <a:lnTo>
                    <a:pt x="2" y="330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6"/>
                  </a:lnTo>
                  <a:lnTo>
                    <a:pt x="23" y="259"/>
                  </a:lnTo>
                  <a:lnTo>
                    <a:pt x="31" y="241"/>
                  </a:lnTo>
                  <a:lnTo>
                    <a:pt x="40" y="224"/>
                  </a:lnTo>
                  <a:lnTo>
                    <a:pt x="51" y="208"/>
                  </a:lnTo>
                  <a:lnTo>
                    <a:pt x="62" y="193"/>
                  </a:lnTo>
                  <a:lnTo>
                    <a:pt x="73" y="177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5"/>
                  </a:lnTo>
                  <a:lnTo>
                    <a:pt x="133" y="121"/>
                  </a:lnTo>
                  <a:lnTo>
                    <a:pt x="150" y="108"/>
                  </a:lnTo>
                  <a:lnTo>
                    <a:pt x="168" y="96"/>
                  </a:lnTo>
                  <a:lnTo>
                    <a:pt x="186" y="84"/>
                  </a:lnTo>
                  <a:lnTo>
                    <a:pt x="205" y="74"/>
                  </a:lnTo>
                  <a:lnTo>
                    <a:pt x="226" y="64"/>
                  </a:lnTo>
                  <a:lnTo>
                    <a:pt x="247" y="53"/>
                  </a:lnTo>
                  <a:lnTo>
                    <a:pt x="267" y="45"/>
                  </a:lnTo>
                  <a:lnTo>
                    <a:pt x="290" y="37"/>
                  </a:lnTo>
                  <a:lnTo>
                    <a:pt x="312" y="29"/>
                  </a:lnTo>
                  <a:lnTo>
                    <a:pt x="335" y="22"/>
                  </a:lnTo>
                  <a:lnTo>
                    <a:pt x="359" y="17"/>
                  </a:lnTo>
                  <a:lnTo>
                    <a:pt x="383" y="12"/>
                  </a:lnTo>
                  <a:lnTo>
                    <a:pt x="408" y="7"/>
                  </a:lnTo>
                  <a:lnTo>
                    <a:pt x="434" y="5"/>
                  </a:lnTo>
                  <a:lnTo>
                    <a:pt x="459" y="3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5" name="Freeform 206"/>
            <p:cNvSpPr>
              <a:spLocks/>
            </p:cNvSpPr>
            <p:nvPr/>
          </p:nvSpPr>
          <p:spPr bwMode="auto">
            <a:xfrm>
              <a:off x="4195746" y="2373909"/>
              <a:ext cx="202461" cy="201867"/>
            </a:xfrm>
            <a:custGeom>
              <a:avLst/>
              <a:gdLst>
                <a:gd name="T0" fmla="*/ 536 w 1022"/>
                <a:gd name="T1" fmla="*/ 1 h 1022"/>
                <a:gd name="T2" fmla="*/ 613 w 1022"/>
                <a:gd name="T3" fmla="*/ 10 h 1022"/>
                <a:gd name="T4" fmla="*/ 687 w 1022"/>
                <a:gd name="T5" fmla="*/ 31 h 1022"/>
                <a:gd name="T6" fmla="*/ 754 w 1022"/>
                <a:gd name="T7" fmla="*/ 62 h 1022"/>
                <a:gd name="T8" fmla="*/ 816 w 1022"/>
                <a:gd name="T9" fmla="*/ 102 h 1022"/>
                <a:gd name="T10" fmla="*/ 871 w 1022"/>
                <a:gd name="T11" fmla="*/ 150 h 1022"/>
                <a:gd name="T12" fmla="*/ 919 w 1022"/>
                <a:gd name="T13" fmla="*/ 205 h 1022"/>
                <a:gd name="T14" fmla="*/ 960 w 1022"/>
                <a:gd name="T15" fmla="*/ 267 h 1022"/>
                <a:gd name="T16" fmla="*/ 991 w 1022"/>
                <a:gd name="T17" fmla="*/ 336 h 1022"/>
                <a:gd name="T18" fmla="*/ 1011 w 1022"/>
                <a:gd name="T19" fmla="*/ 408 h 1022"/>
                <a:gd name="T20" fmla="*/ 1020 w 1022"/>
                <a:gd name="T21" fmla="*/ 485 h 1022"/>
                <a:gd name="T22" fmla="*/ 1020 w 1022"/>
                <a:gd name="T23" fmla="*/ 538 h 1022"/>
                <a:gd name="T24" fmla="*/ 1011 w 1022"/>
                <a:gd name="T25" fmla="*/ 615 h 1022"/>
                <a:gd name="T26" fmla="*/ 991 w 1022"/>
                <a:gd name="T27" fmla="*/ 687 h 1022"/>
                <a:gd name="T28" fmla="*/ 960 w 1022"/>
                <a:gd name="T29" fmla="*/ 755 h 1022"/>
                <a:gd name="T30" fmla="*/ 919 w 1022"/>
                <a:gd name="T31" fmla="*/ 817 h 1022"/>
                <a:gd name="T32" fmla="*/ 871 w 1022"/>
                <a:gd name="T33" fmla="*/ 873 h 1022"/>
                <a:gd name="T34" fmla="*/ 816 w 1022"/>
                <a:gd name="T35" fmla="*/ 921 h 1022"/>
                <a:gd name="T36" fmla="*/ 754 w 1022"/>
                <a:gd name="T37" fmla="*/ 961 h 1022"/>
                <a:gd name="T38" fmla="*/ 687 w 1022"/>
                <a:gd name="T39" fmla="*/ 991 h 1022"/>
                <a:gd name="T40" fmla="*/ 613 w 1022"/>
                <a:gd name="T41" fmla="*/ 1012 h 1022"/>
                <a:gd name="T42" fmla="*/ 536 w 1022"/>
                <a:gd name="T43" fmla="*/ 1022 h 1022"/>
                <a:gd name="T44" fmla="*/ 484 w 1022"/>
                <a:gd name="T45" fmla="*/ 1022 h 1022"/>
                <a:gd name="T46" fmla="*/ 408 w 1022"/>
                <a:gd name="T47" fmla="*/ 1012 h 1022"/>
                <a:gd name="T48" fmla="*/ 334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49 w 1022"/>
                <a:gd name="T55" fmla="*/ 873 h 1022"/>
                <a:gd name="T56" fmla="*/ 100 w 1022"/>
                <a:gd name="T57" fmla="*/ 817 h 1022"/>
                <a:gd name="T58" fmla="*/ 61 w 1022"/>
                <a:gd name="T59" fmla="*/ 755 h 1022"/>
                <a:gd name="T60" fmla="*/ 30 w 1022"/>
                <a:gd name="T61" fmla="*/ 687 h 1022"/>
                <a:gd name="T62" fmla="*/ 10 w 1022"/>
                <a:gd name="T63" fmla="*/ 615 h 1022"/>
                <a:gd name="T64" fmla="*/ 0 w 1022"/>
                <a:gd name="T65" fmla="*/ 538 h 1022"/>
                <a:gd name="T66" fmla="*/ 0 w 1022"/>
                <a:gd name="T67" fmla="*/ 485 h 1022"/>
                <a:gd name="T68" fmla="*/ 10 w 1022"/>
                <a:gd name="T69" fmla="*/ 408 h 1022"/>
                <a:gd name="T70" fmla="*/ 30 w 1022"/>
                <a:gd name="T71" fmla="*/ 336 h 1022"/>
                <a:gd name="T72" fmla="*/ 61 w 1022"/>
                <a:gd name="T73" fmla="*/ 267 h 1022"/>
                <a:gd name="T74" fmla="*/ 100 w 1022"/>
                <a:gd name="T75" fmla="*/ 205 h 1022"/>
                <a:gd name="T76" fmla="*/ 149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4 w 1022"/>
                <a:gd name="T83" fmla="*/ 31 h 1022"/>
                <a:gd name="T84" fmla="*/ 408 w 1022"/>
                <a:gd name="T85" fmla="*/ 10 h 1022"/>
                <a:gd name="T86" fmla="*/ 484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0" y="0"/>
                  </a:moveTo>
                  <a:lnTo>
                    <a:pt x="510" y="0"/>
                  </a:lnTo>
                  <a:lnTo>
                    <a:pt x="536" y="1"/>
                  </a:lnTo>
                  <a:lnTo>
                    <a:pt x="563" y="3"/>
                  </a:lnTo>
                  <a:lnTo>
                    <a:pt x="588" y="6"/>
                  </a:lnTo>
                  <a:lnTo>
                    <a:pt x="613" y="10"/>
                  </a:lnTo>
                  <a:lnTo>
                    <a:pt x="638" y="16"/>
                  </a:lnTo>
                  <a:lnTo>
                    <a:pt x="662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4" y="62"/>
                  </a:lnTo>
                  <a:lnTo>
                    <a:pt x="775" y="75"/>
                  </a:lnTo>
                  <a:lnTo>
                    <a:pt x="797" y="87"/>
                  </a:lnTo>
                  <a:lnTo>
                    <a:pt x="816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1" y="150"/>
                  </a:lnTo>
                  <a:lnTo>
                    <a:pt x="888" y="167"/>
                  </a:lnTo>
                  <a:lnTo>
                    <a:pt x="905" y="186"/>
                  </a:lnTo>
                  <a:lnTo>
                    <a:pt x="919" y="205"/>
                  </a:lnTo>
                  <a:lnTo>
                    <a:pt x="934" y="226"/>
                  </a:lnTo>
                  <a:lnTo>
                    <a:pt x="947" y="247"/>
                  </a:lnTo>
                  <a:lnTo>
                    <a:pt x="960" y="267"/>
                  </a:lnTo>
                  <a:lnTo>
                    <a:pt x="971" y="290"/>
                  </a:lnTo>
                  <a:lnTo>
                    <a:pt x="981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5" y="383"/>
                  </a:lnTo>
                  <a:lnTo>
                    <a:pt x="1011" y="408"/>
                  </a:lnTo>
                  <a:lnTo>
                    <a:pt x="1016" y="434"/>
                  </a:lnTo>
                  <a:lnTo>
                    <a:pt x="1019" y="459"/>
                  </a:lnTo>
                  <a:lnTo>
                    <a:pt x="1020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0" y="538"/>
                  </a:lnTo>
                  <a:lnTo>
                    <a:pt x="1019" y="563"/>
                  </a:lnTo>
                  <a:lnTo>
                    <a:pt x="1016" y="590"/>
                  </a:lnTo>
                  <a:lnTo>
                    <a:pt x="1011" y="615"/>
                  </a:lnTo>
                  <a:lnTo>
                    <a:pt x="1005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1" y="710"/>
                  </a:lnTo>
                  <a:lnTo>
                    <a:pt x="971" y="733"/>
                  </a:lnTo>
                  <a:lnTo>
                    <a:pt x="960" y="755"/>
                  </a:lnTo>
                  <a:lnTo>
                    <a:pt x="947" y="776"/>
                  </a:lnTo>
                  <a:lnTo>
                    <a:pt x="934" y="797"/>
                  </a:lnTo>
                  <a:lnTo>
                    <a:pt x="919" y="817"/>
                  </a:lnTo>
                  <a:lnTo>
                    <a:pt x="905" y="836"/>
                  </a:lnTo>
                  <a:lnTo>
                    <a:pt x="888" y="854"/>
                  </a:lnTo>
                  <a:lnTo>
                    <a:pt x="871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6" y="921"/>
                  </a:lnTo>
                  <a:lnTo>
                    <a:pt x="797" y="935"/>
                  </a:lnTo>
                  <a:lnTo>
                    <a:pt x="775" y="949"/>
                  </a:lnTo>
                  <a:lnTo>
                    <a:pt x="754" y="961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2" y="999"/>
                  </a:lnTo>
                  <a:lnTo>
                    <a:pt x="638" y="1006"/>
                  </a:lnTo>
                  <a:lnTo>
                    <a:pt x="613" y="1012"/>
                  </a:lnTo>
                  <a:lnTo>
                    <a:pt x="588" y="1016"/>
                  </a:lnTo>
                  <a:lnTo>
                    <a:pt x="563" y="1020"/>
                  </a:lnTo>
                  <a:lnTo>
                    <a:pt x="536" y="1022"/>
                  </a:lnTo>
                  <a:lnTo>
                    <a:pt x="510" y="1022"/>
                  </a:lnTo>
                  <a:lnTo>
                    <a:pt x="510" y="1022"/>
                  </a:lnTo>
                  <a:lnTo>
                    <a:pt x="484" y="1022"/>
                  </a:lnTo>
                  <a:lnTo>
                    <a:pt x="458" y="1020"/>
                  </a:lnTo>
                  <a:lnTo>
                    <a:pt x="433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4" y="991"/>
                  </a:lnTo>
                  <a:lnTo>
                    <a:pt x="311" y="982"/>
                  </a:lnTo>
                  <a:lnTo>
                    <a:pt x="289" y="971"/>
                  </a:lnTo>
                  <a:lnTo>
                    <a:pt x="267" y="961"/>
                  </a:lnTo>
                  <a:lnTo>
                    <a:pt x="245" y="949"/>
                  </a:lnTo>
                  <a:lnTo>
                    <a:pt x="224" y="935"/>
                  </a:lnTo>
                  <a:lnTo>
                    <a:pt x="205" y="921"/>
                  </a:lnTo>
                  <a:lnTo>
                    <a:pt x="185" y="906"/>
                  </a:lnTo>
                  <a:lnTo>
                    <a:pt x="167" y="890"/>
                  </a:lnTo>
                  <a:lnTo>
                    <a:pt x="149" y="873"/>
                  </a:lnTo>
                  <a:lnTo>
                    <a:pt x="133" y="854"/>
                  </a:lnTo>
                  <a:lnTo>
                    <a:pt x="116" y="836"/>
                  </a:lnTo>
                  <a:lnTo>
                    <a:pt x="100" y="817"/>
                  </a:lnTo>
                  <a:lnTo>
                    <a:pt x="87" y="797"/>
                  </a:lnTo>
                  <a:lnTo>
                    <a:pt x="73" y="776"/>
                  </a:lnTo>
                  <a:lnTo>
                    <a:pt x="61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0" y="687"/>
                  </a:lnTo>
                  <a:lnTo>
                    <a:pt x="22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5" y="590"/>
                  </a:lnTo>
                  <a:lnTo>
                    <a:pt x="2" y="563"/>
                  </a:lnTo>
                  <a:lnTo>
                    <a:pt x="0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485"/>
                  </a:lnTo>
                  <a:lnTo>
                    <a:pt x="2" y="459"/>
                  </a:lnTo>
                  <a:lnTo>
                    <a:pt x="5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2" y="359"/>
                  </a:lnTo>
                  <a:lnTo>
                    <a:pt x="30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1" y="267"/>
                  </a:lnTo>
                  <a:lnTo>
                    <a:pt x="73" y="247"/>
                  </a:lnTo>
                  <a:lnTo>
                    <a:pt x="87" y="226"/>
                  </a:lnTo>
                  <a:lnTo>
                    <a:pt x="100" y="205"/>
                  </a:lnTo>
                  <a:lnTo>
                    <a:pt x="116" y="186"/>
                  </a:lnTo>
                  <a:lnTo>
                    <a:pt x="133" y="167"/>
                  </a:lnTo>
                  <a:lnTo>
                    <a:pt x="149" y="150"/>
                  </a:lnTo>
                  <a:lnTo>
                    <a:pt x="167" y="133"/>
                  </a:lnTo>
                  <a:lnTo>
                    <a:pt x="185" y="117"/>
                  </a:lnTo>
                  <a:lnTo>
                    <a:pt x="205" y="102"/>
                  </a:lnTo>
                  <a:lnTo>
                    <a:pt x="224" y="87"/>
                  </a:lnTo>
                  <a:lnTo>
                    <a:pt x="245" y="75"/>
                  </a:lnTo>
                  <a:lnTo>
                    <a:pt x="267" y="62"/>
                  </a:lnTo>
                  <a:lnTo>
                    <a:pt x="289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3" y="6"/>
                  </a:lnTo>
                  <a:lnTo>
                    <a:pt x="458" y="3"/>
                  </a:lnTo>
                  <a:lnTo>
                    <a:pt x="484" y="1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6" name="Freeform 207"/>
            <p:cNvSpPr>
              <a:spLocks/>
            </p:cNvSpPr>
            <p:nvPr/>
          </p:nvSpPr>
          <p:spPr bwMode="auto">
            <a:xfrm>
              <a:off x="4444518" y="2635744"/>
              <a:ext cx="202461" cy="284396"/>
            </a:xfrm>
            <a:custGeom>
              <a:avLst/>
              <a:gdLst>
                <a:gd name="T0" fmla="*/ 511 w 1022"/>
                <a:gd name="T1" fmla="*/ 0 h 1437"/>
                <a:gd name="T2" fmla="*/ 537 w 1022"/>
                <a:gd name="T3" fmla="*/ 0 h 1437"/>
                <a:gd name="T4" fmla="*/ 588 w 1022"/>
                <a:gd name="T5" fmla="*/ 4 h 1437"/>
                <a:gd name="T6" fmla="*/ 638 w 1022"/>
                <a:gd name="T7" fmla="*/ 11 h 1437"/>
                <a:gd name="T8" fmla="*/ 687 w 1022"/>
                <a:gd name="T9" fmla="*/ 22 h 1437"/>
                <a:gd name="T10" fmla="*/ 731 w 1022"/>
                <a:gd name="T11" fmla="*/ 35 h 1437"/>
                <a:gd name="T12" fmla="*/ 775 w 1022"/>
                <a:gd name="T13" fmla="*/ 53 h 1437"/>
                <a:gd name="T14" fmla="*/ 816 w 1022"/>
                <a:gd name="T15" fmla="*/ 73 h 1437"/>
                <a:gd name="T16" fmla="*/ 854 w 1022"/>
                <a:gd name="T17" fmla="*/ 95 h 1437"/>
                <a:gd name="T18" fmla="*/ 888 w 1022"/>
                <a:gd name="T19" fmla="*/ 120 h 1437"/>
                <a:gd name="T20" fmla="*/ 921 w 1022"/>
                <a:gd name="T21" fmla="*/ 148 h 1437"/>
                <a:gd name="T22" fmla="*/ 948 w 1022"/>
                <a:gd name="T23" fmla="*/ 176 h 1437"/>
                <a:gd name="T24" fmla="*/ 971 w 1022"/>
                <a:gd name="T25" fmla="*/ 207 h 1437"/>
                <a:gd name="T26" fmla="*/ 991 w 1022"/>
                <a:gd name="T27" fmla="*/ 241 h 1437"/>
                <a:gd name="T28" fmla="*/ 1005 w 1022"/>
                <a:gd name="T29" fmla="*/ 275 h 1437"/>
                <a:gd name="T30" fmla="*/ 1016 w 1022"/>
                <a:gd name="T31" fmla="*/ 311 h 1437"/>
                <a:gd name="T32" fmla="*/ 1022 w 1022"/>
                <a:gd name="T33" fmla="*/ 347 h 1437"/>
                <a:gd name="T34" fmla="*/ 1022 w 1022"/>
                <a:gd name="T35" fmla="*/ 1437 h 1437"/>
                <a:gd name="T36" fmla="*/ 996 w 1022"/>
                <a:gd name="T37" fmla="*/ 1407 h 1437"/>
                <a:gd name="T38" fmla="*/ 945 w 1022"/>
                <a:gd name="T39" fmla="*/ 1347 h 1437"/>
                <a:gd name="T40" fmla="*/ 891 w 1022"/>
                <a:gd name="T41" fmla="*/ 1291 h 1437"/>
                <a:gd name="T42" fmla="*/ 835 w 1022"/>
                <a:gd name="T43" fmla="*/ 1237 h 1437"/>
                <a:gd name="T44" fmla="*/ 776 w 1022"/>
                <a:gd name="T45" fmla="*/ 1187 h 1437"/>
                <a:gd name="T46" fmla="*/ 716 w 1022"/>
                <a:gd name="T47" fmla="*/ 1139 h 1437"/>
                <a:gd name="T48" fmla="*/ 654 w 1022"/>
                <a:gd name="T49" fmla="*/ 1094 h 1437"/>
                <a:gd name="T50" fmla="*/ 590 w 1022"/>
                <a:gd name="T51" fmla="*/ 1052 h 1437"/>
                <a:gd name="T52" fmla="*/ 526 w 1022"/>
                <a:gd name="T53" fmla="*/ 1013 h 1437"/>
                <a:gd name="T54" fmla="*/ 459 w 1022"/>
                <a:gd name="T55" fmla="*/ 976 h 1437"/>
                <a:gd name="T56" fmla="*/ 392 w 1022"/>
                <a:gd name="T57" fmla="*/ 941 h 1437"/>
                <a:gd name="T58" fmla="*/ 323 w 1022"/>
                <a:gd name="T59" fmla="*/ 910 h 1437"/>
                <a:gd name="T60" fmla="*/ 253 w 1022"/>
                <a:gd name="T61" fmla="*/ 882 h 1437"/>
                <a:gd name="T62" fmla="*/ 145 w 1022"/>
                <a:gd name="T63" fmla="*/ 843 h 1437"/>
                <a:gd name="T64" fmla="*/ 0 w 1022"/>
                <a:gd name="T65" fmla="*/ 800 h 1437"/>
                <a:gd name="T66" fmla="*/ 0 w 1022"/>
                <a:gd name="T67" fmla="*/ 367 h 1437"/>
                <a:gd name="T68" fmla="*/ 2 w 1022"/>
                <a:gd name="T69" fmla="*/ 329 h 1437"/>
                <a:gd name="T70" fmla="*/ 10 w 1022"/>
                <a:gd name="T71" fmla="*/ 292 h 1437"/>
                <a:gd name="T72" fmla="*/ 22 w 1022"/>
                <a:gd name="T73" fmla="*/ 258 h 1437"/>
                <a:gd name="T74" fmla="*/ 40 w 1022"/>
                <a:gd name="T75" fmla="*/ 223 h 1437"/>
                <a:gd name="T76" fmla="*/ 61 w 1022"/>
                <a:gd name="T77" fmla="*/ 191 h 1437"/>
                <a:gd name="T78" fmla="*/ 87 w 1022"/>
                <a:gd name="T79" fmla="*/ 161 h 1437"/>
                <a:gd name="T80" fmla="*/ 116 w 1022"/>
                <a:gd name="T81" fmla="*/ 133 h 1437"/>
                <a:gd name="T82" fmla="*/ 150 w 1022"/>
                <a:gd name="T83" fmla="*/ 108 h 1437"/>
                <a:gd name="T84" fmla="*/ 186 w 1022"/>
                <a:gd name="T85" fmla="*/ 83 h 1437"/>
                <a:gd name="T86" fmla="*/ 225 w 1022"/>
                <a:gd name="T87" fmla="*/ 63 h 1437"/>
                <a:gd name="T88" fmla="*/ 268 w 1022"/>
                <a:gd name="T89" fmla="*/ 44 h 1437"/>
                <a:gd name="T90" fmla="*/ 313 w 1022"/>
                <a:gd name="T91" fmla="*/ 28 h 1437"/>
                <a:gd name="T92" fmla="*/ 360 w 1022"/>
                <a:gd name="T93" fmla="*/ 16 h 1437"/>
                <a:gd name="T94" fmla="*/ 408 w 1022"/>
                <a:gd name="T95" fmla="*/ 7 h 1437"/>
                <a:gd name="T96" fmla="*/ 458 w 1022"/>
                <a:gd name="T97" fmla="*/ 2 h 1437"/>
                <a:gd name="T98" fmla="*/ 511 w 1022"/>
                <a:gd name="T9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2" h="1437">
                  <a:moveTo>
                    <a:pt x="511" y="0"/>
                  </a:moveTo>
                  <a:lnTo>
                    <a:pt x="511" y="0"/>
                  </a:ln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7" y="22"/>
                  </a:lnTo>
                  <a:lnTo>
                    <a:pt x="710" y="28"/>
                  </a:lnTo>
                  <a:lnTo>
                    <a:pt x="731" y="35"/>
                  </a:lnTo>
                  <a:lnTo>
                    <a:pt x="754" y="44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6" y="73"/>
                  </a:lnTo>
                  <a:lnTo>
                    <a:pt x="836" y="83"/>
                  </a:lnTo>
                  <a:lnTo>
                    <a:pt x="854" y="95"/>
                  </a:lnTo>
                  <a:lnTo>
                    <a:pt x="871" y="108"/>
                  </a:lnTo>
                  <a:lnTo>
                    <a:pt x="888" y="120"/>
                  </a:lnTo>
                  <a:lnTo>
                    <a:pt x="905" y="133"/>
                  </a:lnTo>
                  <a:lnTo>
                    <a:pt x="921" y="148"/>
                  </a:lnTo>
                  <a:lnTo>
                    <a:pt x="934" y="161"/>
                  </a:lnTo>
                  <a:lnTo>
                    <a:pt x="948" y="176"/>
                  </a:lnTo>
                  <a:lnTo>
                    <a:pt x="960" y="191"/>
                  </a:lnTo>
                  <a:lnTo>
                    <a:pt x="971" y="207"/>
                  </a:lnTo>
                  <a:lnTo>
                    <a:pt x="981" y="223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5" y="275"/>
                  </a:lnTo>
                  <a:lnTo>
                    <a:pt x="1011" y="292"/>
                  </a:lnTo>
                  <a:lnTo>
                    <a:pt x="1016" y="311"/>
                  </a:lnTo>
                  <a:lnTo>
                    <a:pt x="1019" y="329"/>
                  </a:lnTo>
                  <a:lnTo>
                    <a:pt x="1022" y="347"/>
                  </a:lnTo>
                  <a:lnTo>
                    <a:pt x="1022" y="367"/>
                  </a:lnTo>
                  <a:lnTo>
                    <a:pt x="1022" y="1437"/>
                  </a:lnTo>
                  <a:lnTo>
                    <a:pt x="1022" y="1437"/>
                  </a:lnTo>
                  <a:lnTo>
                    <a:pt x="996" y="1407"/>
                  </a:lnTo>
                  <a:lnTo>
                    <a:pt x="971" y="1376"/>
                  </a:lnTo>
                  <a:lnTo>
                    <a:pt x="945" y="1347"/>
                  </a:lnTo>
                  <a:lnTo>
                    <a:pt x="917" y="1319"/>
                  </a:lnTo>
                  <a:lnTo>
                    <a:pt x="891" y="1291"/>
                  </a:lnTo>
                  <a:lnTo>
                    <a:pt x="862" y="1264"/>
                  </a:lnTo>
                  <a:lnTo>
                    <a:pt x="835" y="1237"/>
                  </a:lnTo>
                  <a:lnTo>
                    <a:pt x="805" y="1212"/>
                  </a:lnTo>
                  <a:lnTo>
                    <a:pt x="776" y="1187"/>
                  </a:lnTo>
                  <a:lnTo>
                    <a:pt x="746" y="1163"/>
                  </a:lnTo>
                  <a:lnTo>
                    <a:pt x="716" y="1139"/>
                  </a:lnTo>
                  <a:lnTo>
                    <a:pt x="685" y="1116"/>
                  </a:lnTo>
                  <a:lnTo>
                    <a:pt x="654" y="1094"/>
                  </a:lnTo>
                  <a:lnTo>
                    <a:pt x="622" y="1072"/>
                  </a:lnTo>
                  <a:lnTo>
                    <a:pt x="590" y="1052"/>
                  </a:lnTo>
                  <a:lnTo>
                    <a:pt x="558" y="1032"/>
                  </a:lnTo>
                  <a:lnTo>
                    <a:pt x="526" y="1013"/>
                  </a:lnTo>
                  <a:lnTo>
                    <a:pt x="493" y="994"/>
                  </a:lnTo>
                  <a:lnTo>
                    <a:pt x="459" y="976"/>
                  </a:lnTo>
                  <a:lnTo>
                    <a:pt x="426" y="959"/>
                  </a:lnTo>
                  <a:lnTo>
                    <a:pt x="392" y="941"/>
                  </a:lnTo>
                  <a:lnTo>
                    <a:pt x="357" y="925"/>
                  </a:lnTo>
                  <a:lnTo>
                    <a:pt x="323" y="910"/>
                  </a:lnTo>
                  <a:lnTo>
                    <a:pt x="287" y="896"/>
                  </a:lnTo>
                  <a:lnTo>
                    <a:pt x="253" y="882"/>
                  </a:lnTo>
                  <a:lnTo>
                    <a:pt x="217" y="868"/>
                  </a:lnTo>
                  <a:lnTo>
                    <a:pt x="145" y="843"/>
                  </a:lnTo>
                  <a:lnTo>
                    <a:pt x="73" y="821"/>
                  </a:lnTo>
                  <a:lnTo>
                    <a:pt x="0" y="800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1" y="347"/>
                  </a:lnTo>
                  <a:lnTo>
                    <a:pt x="2" y="329"/>
                  </a:lnTo>
                  <a:lnTo>
                    <a:pt x="5" y="311"/>
                  </a:lnTo>
                  <a:lnTo>
                    <a:pt x="10" y="292"/>
                  </a:lnTo>
                  <a:lnTo>
                    <a:pt x="16" y="275"/>
                  </a:lnTo>
                  <a:lnTo>
                    <a:pt x="22" y="258"/>
                  </a:lnTo>
                  <a:lnTo>
                    <a:pt x="30" y="241"/>
                  </a:lnTo>
                  <a:lnTo>
                    <a:pt x="40" y="223"/>
                  </a:lnTo>
                  <a:lnTo>
                    <a:pt x="50" y="207"/>
                  </a:lnTo>
                  <a:lnTo>
                    <a:pt x="61" y="191"/>
                  </a:lnTo>
                  <a:lnTo>
                    <a:pt x="74" y="176"/>
                  </a:lnTo>
                  <a:lnTo>
                    <a:pt x="87" y="161"/>
                  </a:lnTo>
                  <a:lnTo>
                    <a:pt x="102" y="148"/>
                  </a:lnTo>
                  <a:lnTo>
                    <a:pt x="116" y="133"/>
                  </a:lnTo>
                  <a:lnTo>
                    <a:pt x="133" y="120"/>
                  </a:lnTo>
                  <a:lnTo>
                    <a:pt x="150" y="108"/>
                  </a:lnTo>
                  <a:lnTo>
                    <a:pt x="167" y="95"/>
                  </a:lnTo>
                  <a:lnTo>
                    <a:pt x="186" y="83"/>
                  </a:lnTo>
                  <a:lnTo>
                    <a:pt x="206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8" y="44"/>
                  </a:lnTo>
                  <a:lnTo>
                    <a:pt x="290" y="35"/>
                  </a:lnTo>
                  <a:lnTo>
                    <a:pt x="313" y="28"/>
                  </a:lnTo>
                  <a:lnTo>
                    <a:pt x="336" y="22"/>
                  </a:lnTo>
                  <a:lnTo>
                    <a:pt x="360" y="16"/>
                  </a:lnTo>
                  <a:lnTo>
                    <a:pt x="384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8" y="2"/>
                  </a:lnTo>
                  <a:lnTo>
                    <a:pt x="485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7" name="Freeform 209"/>
            <p:cNvSpPr>
              <a:spLocks/>
            </p:cNvSpPr>
            <p:nvPr/>
          </p:nvSpPr>
          <p:spPr bwMode="auto">
            <a:xfrm>
              <a:off x="4445112" y="2373909"/>
              <a:ext cx="202461" cy="201867"/>
            </a:xfrm>
            <a:custGeom>
              <a:avLst/>
              <a:gdLst>
                <a:gd name="T0" fmla="*/ 538 w 1022"/>
                <a:gd name="T1" fmla="*/ 1 h 1022"/>
                <a:gd name="T2" fmla="*/ 615 w 1022"/>
                <a:gd name="T3" fmla="*/ 10 h 1022"/>
                <a:gd name="T4" fmla="*/ 687 w 1022"/>
                <a:gd name="T5" fmla="*/ 31 h 1022"/>
                <a:gd name="T6" fmla="*/ 755 w 1022"/>
                <a:gd name="T7" fmla="*/ 62 h 1022"/>
                <a:gd name="T8" fmla="*/ 817 w 1022"/>
                <a:gd name="T9" fmla="*/ 102 h 1022"/>
                <a:gd name="T10" fmla="*/ 873 w 1022"/>
                <a:gd name="T11" fmla="*/ 150 h 1022"/>
                <a:gd name="T12" fmla="*/ 921 w 1022"/>
                <a:gd name="T13" fmla="*/ 205 h 1022"/>
                <a:gd name="T14" fmla="*/ 961 w 1022"/>
                <a:gd name="T15" fmla="*/ 267 h 1022"/>
                <a:gd name="T16" fmla="*/ 991 w 1022"/>
                <a:gd name="T17" fmla="*/ 336 h 1022"/>
                <a:gd name="T18" fmla="*/ 1012 w 1022"/>
                <a:gd name="T19" fmla="*/ 408 h 1022"/>
                <a:gd name="T20" fmla="*/ 1022 w 1022"/>
                <a:gd name="T21" fmla="*/ 485 h 1022"/>
                <a:gd name="T22" fmla="*/ 1022 w 1022"/>
                <a:gd name="T23" fmla="*/ 538 h 1022"/>
                <a:gd name="T24" fmla="*/ 1012 w 1022"/>
                <a:gd name="T25" fmla="*/ 615 h 1022"/>
                <a:gd name="T26" fmla="*/ 991 w 1022"/>
                <a:gd name="T27" fmla="*/ 687 h 1022"/>
                <a:gd name="T28" fmla="*/ 961 w 1022"/>
                <a:gd name="T29" fmla="*/ 755 h 1022"/>
                <a:gd name="T30" fmla="*/ 921 w 1022"/>
                <a:gd name="T31" fmla="*/ 817 h 1022"/>
                <a:gd name="T32" fmla="*/ 873 w 1022"/>
                <a:gd name="T33" fmla="*/ 873 h 1022"/>
                <a:gd name="T34" fmla="*/ 817 w 1022"/>
                <a:gd name="T35" fmla="*/ 921 h 1022"/>
                <a:gd name="T36" fmla="*/ 755 w 1022"/>
                <a:gd name="T37" fmla="*/ 961 h 1022"/>
                <a:gd name="T38" fmla="*/ 687 w 1022"/>
                <a:gd name="T39" fmla="*/ 991 h 1022"/>
                <a:gd name="T40" fmla="*/ 615 w 1022"/>
                <a:gd name="T41" fmla="*/ 1012 h 1022"/>
                <a:gd name="T42" fmla="*/ 538 w 1022"/>
                <a:gd name="T43" fmla="*/ 1022 h 1022"/>
                <a:gd name="T44" fmla="*/ 485 w 1022"/>
                <a:gd name="T45" fmla="*/ 1022 h 1022"/>
                <a:gd name="T46" fmla="*/ 408 w 1022"/>
                <a:gd name="T47" fmla="*/ 1012 h 1022"/>
                <a:gd name="T48" fmla="*/ 336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50 w 1022"/>
                <a:gd name="T55" fmla="*/ 873 h 1022"/>
                <a:gd name="T56" fmla="*/ 102 w 1022"/>
                <a:gd name="T57" fmla="*/ 817 h 1022"/>
                <a:gd name="T58" fmla="*/ 62 w 1022"/>
                <a:gd name="T59" fmla="*/ 755 h 1022"/>
                <a:gd name="T60" fmla="*/ 31 w 1022"/>
                <a:gd name="T61" fmla="*/ 687 h 1022"/>
                <a:gd name="T62" fmla="*/ 10 w 1022"/>
                <a:gd name="T63" fmla="*/ 615 h 1022"/>
                <a:gd name="T64" fmla="*/ 1 w 1022"/>
                <a:gd name="T65" fmla="*/ 538 h 1022"/>
                <a:gd name="T66" fmla="*/ 1 w 1022"/>
                <a:gd name="T67" fmla="*/ 485 h 1022"/>
                <a:gd name="T68" fmla="*/ 10 w 1022"/>
                <a:gd name="T69" fmla="*/ 408 h 1022"/>
                <a:gd name="T70" fmla="*/ 31 w 1022"/>
                <a:gd name="T71" fmla="*/ 336 h 1022"/>
                <a:gd name="T72" fmla="*/ 62 w 1022"/>
                <a:gd name="T73" fmla="*/ 267 h 1022"/>
                <a:gd name="T74" fmla="*/ 102 w 1022"/>
                <a:gd name="T75" fmla="*/ 205 h 1022"/>
                <a:gd name="T76" fmla="*/ 150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6 w 1022"/>
                <a:gd name="T83" fmla="*/ 31 h 1022"/>
                <a:gd name="T84" fmla="*/ 408 w 1022"/>
                <a:gd name="T85" fmla="*/ 10 h 1022"/>
                <a:gd name="T86" fmla="*/ 485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6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6" y="75"/>
                  </a:lnTo>
                  <a:lnTo>
                    <a:pt x="797" y="87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6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7"/>
                  </a:lnTo>
                  <a:lnTo>
                    <a:pt x="971" y="290"/>
                  </a:lnTo>
                  <a:lnTo>
                    <a:pt x="982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59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3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2" y="710"/>
                  </a:lnTo>
                  <a:lnTo>
                    <a:pt x="971" y="733"/>
                  </a:lnTo>
                  <a:lnTo>
                    <a:pt x="961" y="755"/>
                  </a:lnTo>
                  <a:lnTo>
                    <a:pt x="949" y="776"/>
                  </a:lnTo>
                  <a:lnTo>
                    <a:pt x="935" y="797"/>
                  </a:lnTo>
                  <a:lnTo>
                    <a:pt x="921" y="817"/>
                  </a:lnTo>
                  <a:lnTo>
                    <a:pt x="906" y="836"/>
                  </a:lnTo>
                  <a:lnTo>
                    <a:pt x="890" y="854"/>
                  </a:lnTo>
                  <a:lnTo>
                    <a:pt x="873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5"/>
                  </a:lnTo>
                  <a:lnTo>
                    <a:pt x="776" y="949"/>
                  </a:lnTo>
                  <a:lnTo>
                    <a:pt x="755" y="961"/>
                  </a:lnTo>
                  <a:lnTo>
                    <a:pt x="733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5" y="1012"/>
                  </a:lnTo>
                  <a:lnTo>
                    <a:pt x="590" y="1016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2"/>
                  </a:lnTo>
                  <a:lnTo>
                    <a:pt x="512" y="1022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6" y="991"/>
                  </a:lnTo>
                  <a:lnTo>
                    <a:pt x="312" y="982"/>
                  </a:lnTo>
                  <a:lnTo>
                    <a:pt x="290" y="971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5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7" y="890"/>
                  </a:lnTo>
                  <a:lnTo>
                    <a:pt x="150" y="873"/>
                  </a:lnTo>
                  <a:lnTo>
                    <a:pt x="133" y="854"/>
                  </a:lnTo>
                  <a:lnTo>
                    <a:pt x="117" y="836"/>
                  </a:lnTo>
                  <a:lnTo>
                    <a:pt x="102" y="817"/>
                  </a:lnTo>
                  <a:lnTo>
                    <a:pt x="87" y="797"/>
                  </a:lnTo>
                  <a:lnTo>
                    <a:pt x="75" y="776"/>
                  </a:lnTo>
                  <a:lnTo>
                    <a:pt x="62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1" y="687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3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59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2" y="267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6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7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7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6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8" name="Freeform 191"/>
            <p:cNvSpPr>
              <a:spLocks noEditPoints="1"/>
            </p:cNvSpPr>
            <p:nvPr/>
          </p:nvSpPr>
          <p:spPr bwMode="auto">
            <a:xfrm>
              <a:off x="6106957" y="2892234"/>
              <a:ext cx="143088" cy="143682"/>
            </a:xfrm>
            <a:custGeom>
              <a:avLst/>
              <a:gdLst>
                <a:gd name="T0" fmla="*/ 389 w 724"/>
                <a:gd name="T1" fmla="*/ 339 h 725"/>
                <a:gd name="T2" fmla="*/ 417 w 724"/>
                <a:gd name="T3" fmla="*/ 327 h 725"/>
                <a:gd name="T4" fmla="*/ 434 w 724"/>
                <a:gd name="T5" fmla="*/ 303 h 725"/>
                <a:gd name="T6" fmla="*/ 435 w 724"/>
                <a:gd name="T7" fmla="*/ 267 h 725"/>
                <a:gd name="T8" fmla="*/ 415 w 724"/>
                <a:gd name="T9" fmla="*/ 241 h 725"/>
                <a:gd name="T10" fmla="*/ 376 w 724"/>
                <a:gd name="T11" fmla="*/ 227 h 725"/>
                <a:gd name="T12" fmla="*/ 203 w 724"/>
                <a:gd name="T13" fmla="*/ 563 h 725"/>
                <a:gd name="T14" fmla="*/ 396 w 724"/>
                <a:gd name="T15" fmla="*/ 175 h 725"/>
                <a:gd name="T16" fmla="*/ 451 w 724"/>
                <a:gd name="T17" fmla="*/ 190 h 725"/>
                <a:gd name="T18" fmla="*/ 493 w 724"/>
                <a:gd name="T19" fmla="*/ 235 h 725"/>
                <a:gd name="T20" fmla="*/ 503 w 724"/>
                <a:gd name="T21" fmla="*/ 289 h 725"/>
                <a:gd name="T22" fmla="*/ 487 w 724"/>
                <a:gd name="T23" fmla="*/ 337 h 725"/>
                <a:gd name="T24" fmla="*/ 457 w 724"/>
                <a:gd name="T25" fmla="*/ 367 h 725"/>
                <a:gd name="T26" fmla="*/ 405 w 724"/>
                <a:gd name="T27" fmla="*/ 387 h 725"/>
                <a:gd name="T28" fmla="*/ 419 w 724"/>
                <a:gd name="T29" fmla="*/ 403 h 725"/>
                <a:gd name="T30" fmla="*/ 467 w 724"/>
                <a:gd name="T31" fmla="*/ 461 h 725"/>
                <a:gd name="T32" fmla="*/ 419 w 724"/>
                <a:gd name="T33" fmla="*/ 501 h 725"/>
                <a:gd name="T34" fmla="*/ 354 w 724"/>
                <a:gd name="T35" fmla="*/ 410 h 725"/>
                <a:gd name="T36" fmla="*/ 303 w 724"/>
                <a:gd name="T37" fmla="*/ 397 h 725"/>
                <a:gd name="T38" fmla="*/ 363 w 724"/>
                <a:gd name="T39" fmla="*/ 61 h 725"/>
                <a:gd name="T40" fmla="*/ 269 w 724"/>
                <a:gd name="T41" fmla="*/ 75 h 725"/>
                <a:gd name="T42" fmla="*/ 196 w 724"/>
                <a:gd name="T43" fmla="*/ 110 h 725"/>
                <a:gd name="T44" fmla="*/ 123 w 724"/>
                <a:gd name="T45" fmla="*/ 176 h 725"/>
                <a:gd name="T46" fmla="*/ 83 w 724"/>
                <a:gd name="T47" fmla="*/ 247 h 725"/>
                <a:gd name="T48" fmla="*/ 61 w 724"/>
                <a:gd name="T49" fmla="*/ 343 h 725"/>
                <a:gd name="T50" fmla="*/ 66 w 724"/>
                <a:gd name="T51" fmla="*/ 421 h 725"/>
                <a:gd name="T52" fmla="*/ 100 w 724"/>
                <a:gd name="T53" fmla="*/ 512 h 725"/>
                <a:gd name="T54" fmla="*/ 148 w 724"/>
                <a:gd name="T55" fmla="*/ 577 h 725"/>
                <a:gd name="T56" fmla="*/ 212 w 724"/>
                <a:gd name="T57" fmla="*/ 625 h 725"/>
                <a:gd name="T58" fmla="*/ 304 w 724"/>
                <a:gd name="T59" fmla="*/ 658 h 725"/>
                <a:gd name="T60" fmla="*/ 382 w 724"/>
                <a:gd name="T61" fmla="*/ 664 h 725"/>
                <a:gd name="T62" fmla="*/ 476 w 724"/>
                <a:gd name="T63" fmla="*/ 642 h 725"/>
                <a:gd name="T64" fmla="*/ 546 w 724"/>
                <a:gd name="T65" fmla="*/ 602 h 725"/>
                <a:gd name="T66" fmla="*/ 614 w 724"/>
                <a:gd name="T67" fmla="*/ 530 h 725"/>
                <a:gd name="T68" fmla="*/ 648 w 724"/>
                <a:gd name="T69" fmla="*/ 457 h 725"/>
                <a:gd name="T70" fmla="*/ 664 w 724"/>
                <a:gd name="T71" fmla="*/ 362 h 725"/>
                <a:gd name="T72" fmla="*/ 654 w 724"/>
                <a:gd name="T73" fmla="*/ 285 h 725"/>
                <a:gd name="T74" fmla="*/ 624 w 724"/>
                <a:gd name="T75" fmla="*/ 211 h 725"/>
                <a:gd name="T76" fmla="*/ 560 w 724"/>
                <a:gd name="T77" fmla="*/ 133 h 725"/>
                <a:gd name="T78" fmla="*/ 492 w 724"/>
                <a:gd name="T79" fmla="*/ 90 h 725"/>
                <a:gd name="T80" fmla="*/ 399 w 724"/>
                <a:gd name="T81" fmla="*/ 63 h 725"/>
                <a:gd name="T82" fmla="*/ 363 w 724"/>
                <a:gd name="T83" fmla="*/ 0 h 725"/>
                <a:gd name="T84" fmla="*/ 474 w 724"/>
                <a:gd name="T85" fmla="*/ 18 h 725"/>
                <a:gd name="T86" fmla="*/ 561 w 724"/>
                <a:gd name="T87" fmla="*/ 59 h 725"/>
                <a:gd name="T88" fmla="*/ 649 w 724"/>
                <a:gd name="T89" fmla="*/ 140 h 725"/>
                <a:gd name="T90" fmla="*/ 696 w 724"/>
                <a:gd name="T91" fmla="*/ 225 h 725"/>
                <a:gd name="T92" fmla="*/ 723 w 724"/>
                <a:gd name="T93" fmla="*/ 339 h 725"/>
                <a:gd name="T94" fmla="*/ 717 w 724"/>
                <a:gd name="T95" fmla="*/ 432 h 725"/>
                <a:gd name="T96" fmla="*/ 676 w 724"/>
                <a:gd name="T97" fmla="*/ 542 h 725"/>
                <a:gd name="T98" fmla="*/ 618 w 724"/>
                <a:gd name="T99" fmla="*/ 619 h 725"/>
                <a:gd name="T100" fmla="*/ 543 w 724"/>
                <a:gd name="T101" fmla="*/ 676 h 725"/>
                <a:gd name="T102" fmla="*/ 432 w 724"/>
                <a:gd name="T103" fmla="*/ 718 h 725"/>
                <a:gd name="T104" fmla="*/ 339 w 724"/>
                <a:gd name="T105" fmla="*/ 723 h 725"/>
                <a:gd name="T106" fmla="*/ 225 w 724"/>
                <a:gd name="T107" fmla="*/ 697 h 725"/>
                <a:gd name="T108" fmla="*/ 141 w 724"/>
                <a:gd name="T109" fmla="*/ 650 h 725"/>
                <a:gd name="T110" fmla="*/ 60 w 724"/>
                <a:gd name="T111" fmla="*/ 563 h 725"/>
                <a:gd name="T112" fmla="*/ 19 w 724"/>
                <a:gd name="T113" fmla="*/ 477 h 725"/>
                <a:gd name="T114" fmla="*/ 0 w 724"/>
                <a:gd name="T115" fmla="*/ 362 h 725"/>
                <a:gd name="T116" fmla="*/ 12 w 724"/>
                <a:gd name="T117" fmla="*/ 269 h 725"/>
                <a:gd name="T118" fmla="*/ 48 w 724"/>
                <a:gd name="T119" fmla="*/ 181 h 725"/>
                <a:gd name="T120" fmla="*/ 124 w 724"/>
                <a:gd name="T121" fmla="*/ 88 h 725"/>
                <a:gd name="T122" fmla="*/ 206 w 724"/>
                <a:gd name="T123" fmla="*/ 36 h 725"/>
                <a:gd name="T124" fmla="*/ 317 w 724"/>
                <a:gd name="T125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725">
                  <a:moveTo>
                    <a:pt x="266" y="343"/>
                  </a:moveTo>
                  <a:lnTo>
                    <a:pt x="343" y="343"/>
                  </a:lnTo>
                  <a:lnTo>
                    <a:pt x="343" y="343"/>
                  </a:lnTo>
                  <a:lnTo>
                    <a:pt x="367" y="343"/>
                  </a:lnTo>
                  <a:lnTo>
                    <a:pt x="389" y="339"/>
                  </a:lnTo>
                  <a:lnTo>
                    <a:pt x="397" y="337"/>
                  </a:lnTo>
                  <a:lnTo>
                    <a:pt x="405" y="334"/>
                  </a:lnTo>
                  <a:lnTo>
                    <a:pt x="412" y="331"/>
                  </a:lnTo>
                  <a:lnTo>
                    <a:pt x="417" y="327"/>
                  </a:lnTo>
                  <a:lnTo>
                    <a:pt x="417" y="327"/>
                  </a:lnTo>
                  <a:lnTo>
                    <a:pt x="422" y="323"/>
                  </a:lnTo>
                  <a:lnTo>
                    <a:pt x="426" y="319"/>
                  </a:lnTo>
                  <a:lnTo>
                    <a:pt x="429" y="313"/>
                  </a:lnTo>
                  <a:lnTo>
                    <a:pt x="433" y="308"/>
                  </a:lnTo>
                  <a:lnTo>
                    <a:pt x="434" y="303"/>
                  </a:lnTo>
                  <a:lnTo>
                    <a:pt x="436" y="297"/>
                  </a:lnTo>
                  <a:lnTo>
                    <a:pt x="437" y="284"/>
                  </a:lnTo>
                  <a:lnTo>
                    <a:pt x="437" y="284"/>
                  </a:lnTo>
                  <a:lnTo>
                    <a:pt x="436" y="275"/>
                  </a:lnTo>
                  <a:lnTo>
                    <a:pt x="435" y="267"/>
                  </a:lnTo>
                  <a:lnTo>
                    <a:pt x="432" y="260"/>
                  </a:lnTo>
                  <a:lnTo>
                    <a:pt x="427" y="253"/>
                  </a:lnTo>
                  <a:lnTo>
                    <a:pt x="427" y="253"/>
                  </a:lnTo>
                  <a:lnTo>
                    <a:pt x="422" y="246"/>
                  </a:lnTo>
                  <a:lnTo>
                    <a:pt x="415" y="241"/>
                  </a:lnTo>
                  <a:lnTo>
                    <a:pt x="409" y="236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390" y="229"/>
                  </a:lnTo>
                  <a:lnTo>
                    <a:pt x="376" y="227"/>
                  </a:lnTo>
                  <a:lnTo>
                    <a:pt x="359" y="226"/>
                  </a:lnTo>
                  <a:lnTo>
                    <a:pt x="337" y="226"/>
                  </a:lnTo>
                  <a:lnTo>
                    <a:pt x="266" y="226"/>
                  </a:lnTo>
                  <a:lnTo>
                    <a:pt x="266" y="343"/>
                  </a:lnTo>
                  <a:close/>
                  <a:moveTo>
                    <a:pt x="203" y="563"/>
                  </a:moveTo>
                  <a:lnTo>
                    <a:pt x="203" y="173"/>
                  </a:lnTo>
                  <a:lnTo>
                    <a:pt x="337" y="173"/>
                  </a:lnTo>
                  <a:lnTo>
                    <a:pt x="337" y="173"/>
                  </a:lnTo>
                  <a:lnTo>
                    <a:pt x="370" y="174"/>
                  </a:lnTo>
                  <a:lnTo>
                    <a:pt x="396" y="175"/>
                  </a:lnTo>
                  <a:lnTo>
                    <a:pt x="419" y="179"/>
                  </a:lnTo>
                  <a:lnTo>
                    <a:pt x="428" y="181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51" y="190"/>
                  </a:lnTo>
                  <a:lnTo>
                    <a:pt x="464" y="198"/>
                  </a:lnTo>
                  <a:lnTo>
                    <a:pt x="475" y="208"/>
                  </a:lnTo>
                  <a:lnTo>
                    <a:pt x="485" y="221"/>
                  </a:lnTo>
                  <a:lnTo>
                    <a:pt x="485" y="221"/>
                  </a:lnTo>
                  <a:lnTo>
                    <a:pt x="493" y="235"/>
                  </a:lnTo>
                  <a:lnTo>
                    <a:pt x="499" y="249"/>
                  </a:lnTo>
                  <a:lnTo>
                    <a:pt x="503" y="264"/>
                  </a:lnTo>
                  <a:lnTo>
                    <a:pt x="504" y="278"/>
                  </a:lnTo>
                  <a:lnTo>
                    <a:pt x="504" y="278"/>
                  </a:lnTo>
                  <a:lnTo>
                    <a:pt x="503" y="289"/>
                  </a:lnTo>
                  <a:lnTo>
                    <a:pt x="501" y="299"/>
                  </a:lnTo>
                  <a:lnTo>
                    <a:pt x="499" y="309"/>
                  </a:lnTo>
                  <a:lnTo>
                    <a:pt x="496" y="319"/>
                  </a:lnTo>
                  <a:lnTo>
                    <a:pt x="492" y="328"/>
                  </a:lnTo>
                  <a:lnTo>
                    <a:pt x="487" y="337"/>
                  </a:lnTo>
                  <a:lnTo>
                    <a:pt x="481" y="345"/>
                  </a:lnTo>
                  <a:lnTo>
                    <a:pt x="473" y="353"/>
                  </a:lnTo>
                  <a:lnTo>
                    <a:pt x="473" y="353"/>
                  </a:lnTo>
                  <a:lnTo>
                    <a:pt x="466" y="360"/>
                  </a:lnTo>
                  <a:lnTo>
                    <a:pt x="457" y="367"/>
                  </a:lnTo>
                  <a:lnTo>
                    <a:pt x="448" y="373"/>
                  </a:lnTo>
                  <a:lnTo>
                    <a:pt x="437" y="377"/>
                  </a:lnTo>
                  <a:lnTo>
                    <a:pt x="427" y="382"/>
                  </a:lnTo>
                  <a:lnTo>
                    <a:pt x="417" y="385"/>
                  </a:lnTo>
                  <a:lnTo>
                    <a:pt x="405" y="387"/>
                  </a:lnTo>
                  <a:lnTo>
                    <a:pt x="393" y="389"/>
                  </a:lnTo>
                  <a:lnTo>
                    <a:pt x="393" y="389"/>
                  </a:lnTo>
                  <a:lnTo>
                    <a:pt x="402" y="393"/>
                  </a:lnTo>
                  <a:lnTo>
                    <a:pt x="411" y="398"/>
                  </a:lnTo>
                  <a:lnTo>
                    <a:pt x="419" y="403"/>
                  </a:lnTo>
                  <a:lnTo>
                    <a:pt x="426" y="409"/>
                  </a:lnTo>
                  <a:lnTo>
                    <a:pt x="426" y="409"/>
                  </a:lnTo>
                  <a:lnTo>
                    <a:pt x="438" y="423"/>
                  </a:lnTo>
                  <a:lnTo>
                    <a:pt x="452" y="440"/>
                  </a:lnTo>
                  <a:lnTo>
                    <a:pt x="467" y="461"/>
                  </a:lnTo>
                  <a:lnTo>
                    <a:pt x="483" y="486"/>
                  </a:lnTo>
                  <a:lnTo>
                    <a:pt x="531" y="563"/>
                  </a:lnTo>
                  <a:lnTo>
                    <a:pt x="454" y="563"/>
                  </a:lnTo>
                  <a:lnTo>
                    <a:pt x="419" y="501"/>
                  </a:lnTo>
                  <a:lnTo>
                    <a:pt x="419" y="501"/>
                  </a:lnTo>
                  <a:lnTo>
                    <a:pt x="399" y="469"/>
                  </a:lnTo>
                  <a:lnTo>
                    <a:pt x="382" y="442"/>
                  </a:lnTo>
                  <a:lnTo>
                    <a:pt x="367" y="423"/>
                  </a:lnTo>
                  <a:lnTo>
                    <a:pt x="360" y="416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44" y="405"/>
                  </a:lnTo>
                  <a:lnTo>
                    <a:pt x="332" y="400"/>
                  </a:lnTo>
                  <a:lnTo>
                    <a:pt x="319" y="398"/>
                  </a:lnTo>
                  <a:lnTo>
                    <a:pt x="303" y="397"/>
                  </a:lnTo>
                  <a:lnTo>
                    <a:pt x="266" y="397"/>
                  </a:lnTo>
                  <a:lnTo>
                    <a:pt x="266" y="563"/>
                  </a:lnTo>
                  <a:lnTo>
                    <a:pt x="203" y="563"/>
                  </a:lnTo>
                  <a:close/>
                  <a:moveTo>
                    <a:pt x="363" y="61"/>
                  </a:moveTo>
                  <a:lnTo>
                    <a:pt x="363" y="61"/>
                  </a:lnTo>
                  <a:lnTo>
                    <a:pt x="343" y="61"/>
                  </a:lnTo>
                  <a:lnTo>
                    <a:pt x="325" y="63"/>
                  </a:lnTo>
                  <a:lnTo>
                    <a:pt x="305" y="65"/>
                  </a:lnTo>
                  <a:lnTo>
                    <a:pt x="287" y="70"/>
                  </a:lnTo>
                  <a:lnTo>
                    <a:pt x="269" y="75"/>
                  </a:lnTo>
                  <a:lnTo>
                    <a:pt x="250" y="82"/>
                  </a:lnTo>
                  <a:lnTo>
                    <a:pt x="232" y="9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196" y="110"/>
                  </a:lnTo>
                  <a:lnTo>
                    <a:pt x="179" y="121"/>
                  </a:lnTo>
                  <a:lnTo>
                    <a:pt x="164" y="133"/>
                  </a:lnTo>
                  <a:lnTo>
                    <a:pt x="149" y="147"/>
                  </a:lnTo>
                  <a:lnTo>
                    <a:pt x="136" y="161"/>
                  </a:lnTo>
                  <a:lnTo>
                    <a:pt x="123" y="176"/>
                  </a:lnTo>
                  <a:lnTo>
                    <a:pt x="111" y="194"/>
                  </a:lnTo>
                  <a:lnTo>
                    <a:pt x="101" y="211"/>
                  </a:lnTo>
                  <a:lnTo>
                    <a:pt x="101" y="211"/>
                  </a:lnTo>
                  <a:lnTo>
                    <a:pt x="91" y="229"/>
                  </a:lnTo>
                  <a:lnTo>
                    <a:pt x="83" y="247"/>
                  </a:lnTo>
                  <a:lnTo>
                    <a:pt x="76" y="266"/>
                  </a:lnTo>
                  <a:lnTo>
                    <a:pt x="70" y="285"/>
                  </a:lnTo>
                  <a:lnTo>
                    <a:pt x="66" y="304"/>
                  </a:lnTo>
                  <a:lnTo>
                    <a:pt x="62" y="323"/>
                  </a:lnTo>
                  <a:lnTo>
                    <a:pt x="61" y="343"/>
                  </a:lnTo>
                  <a:lnTo>
                    <a:pt x="60" y="362"/>
                  </a:lnTo>
                  <a:lnTo>
                    <a:pt x="60" y="362"/>
                  </a:lnTo>
                  <a:lnTo>
                    <a:pt x="61" y="382"/>
                  </a:lnTo>
                  <a:lnTo>
                    <a:pt x="62" y="401"/>
                  </a:lnTo>
                  <a:lnTo>
                    <a:pt x="66" y="421"/>
                  </a:lnTo>
                  <a:lnTo>
                    <a:pt x="70" y="439"/>
                  </a:lnTo>
                  <a:lnTo>
                    <a:pt x="76" y="457"/>
                  </a:lnTo>
                  <a:lnTo>
                    <a:pt x="83" y="476"/>
                  </a:lnTo>
                  <a:lnTo>
                    <a:pt x="91" y="494"/>
                  </a:lnTo>
                  <a:lnTo>
                    <a:pt x="100" y="512"/>
                  </a:lnTo>
                  <a:lnTo>
                    <a:pt x="100" y="512"/>
                  </a:lnTo>
                  <a:lnTo>
                    <a:pt x="110" y="530"/>
                  </a:lnTo>
                  <a:lnTo>
                    <a:pt x="122" y="546"/>
                  </a:lnTo>
                  <a:lnTo>
                    <a:pt x="134" y="562"/>
                  </a:lnTo>
                  <a:lnTo>
                    <a:pt x="148" y="577"/>
                  </a:lnTo>
                  <a:lnTo>
                    <a:pt x="162" y="589"/>
                  </a:lnTo>
                  <a:lnTo>
                    <a:pt x="178" y="602"/>
                  </a:lnTo>
                  <a:lnTo>
                    <a:pt x="194" y="613"/>
                  </a:lnTo>
                  <a:lnTo>
                    <a:pt x="212" y="625"/>
                  </a:lnTo>
                  <a:lnTo>
                    <a:pt x="212" y="625"/>
                  </a:lnTo>
                  <a:lnTo>
                    <a:pt x="230" y="634"/>
                  </a:lnTo>
                  <a:lnTo>
                    <a:pt x="248" y="642"/>
                  </a:lnTo>
                  <a:lnTo>
                    <a:pt x="266" y="649"/>
                  </a:lnTo>
                  <a:lnTo>
                    <a:pt x="286" y="655"/>
                  </a:lnTo>
                  <a:lnTo>
                    <a:pt x="304" y="658"/>
                  </a:lnTo>
                  <a:lnTo>
                    <a:pt x="324" y="662"/>
                  </a:lnTo>
                  <a:lnTo>
                    <a:pt x="343" y="664"/>
                  </a:lnTo>
                  <a:lnTo>
                    <a:pt x="363" y="664"/>
                  </a:lnTo>
                  <a:lnTo>
                    <a:pt x="363" y="664"/>
                  </a:lnTo>
                  <a:lnTo>
                    <a:pt x="382" y="664"/>
                  </a:lnTo>
                  <a:lnTo>
                    <a:pt x="401" y="662"/>
                  </a:lnTo>
                  <a:lnTo>
                    <a:pt x="420" y="658"/>
                  </a:lnTo>
                  <a:lnTo>
                    <a:pt x="438" y="655"/>
                  </a:lnTo>
                  <a:lnTo>
                    <a:pt x="458" y="649"/>
                  </a:lnTo>
                  <a:lnTo>
                    <a:pt x="476" y="642"/>
                  </a:lnTo>
                  <a:lnTo>
                    <a:pt x="495" y="634"/>
                  </a:lnTo>
                  <a:lnTo>
                    <a:pt x="512" y="625"/>
                  </a:lnTo>
                  <a:lnTo>
                    <a:pt x="512" y="625"/>
                  </a:lnTo>
                  <a:lnTo>
                    <a:pt x="530" y="613"/>
                  </a:lnTo>
                  <a:lnTo>
                    <a:pt x="546" y="602"/>
                  </a:lnTo>
                  <a:lnTo>
                    <a:pt x="562" y="589"/>
                  </a:lnTo>
                  <a:lnTo>
                    <a:pt x="576" y="577"/>
                  </a:lnTo>
                  <a:lnTo>
                    <a:pt x="590" y="562"/>
                  </a:lnTo>
                  <a:lnTo>
                    <a:pt x="602" y="546"/>
                  </a:lnTo>
                  <a:lnTo>
                    <a:pt x="614" y="530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33" y="494"/>
                  </a:lnTo>
                  <a:lnTo>
                    <a:pt x="641" y="476"/>
                  </a:lnTo>
                  <a:lnTo>
                    <a:pt x="648" y="457"/>
                  </a:lnTo>
                  <a:lnTo>
                    <a:pt x="654" y="439"/>
                  </a:lnTo>
                  <a:lnTo>
                    <a:pt x="659" y="421"/>
                  </a:lnTo>
                  <a:lnTo>
                    <a:pt x="662" y="401"/>
                  </a:lnTo>
                  <a:lnTo>
                    <a:pt x="663" y="38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3" y="343"/>
                  </a:lnTo>
                  <a:lnTo>
                    <a:pt x="662" y="323"/>
                  </a:lnTo>
                  <a:lnTo>
                    <a:pt x="659" y="304"/>
                  </a:lnTo>
                  <a:lnTo>
                    <a:pt x="654" y="285"/>
                  </a:lnTo>
                  <a:lnTo>
                    <a:pt x="648" y="266"/>
                  </a:lnTo>
                  <a:lnTo>
                    <a:pt x="641" y="247"/>
                  </a:lnTo>
                  <a:lnTo>
                    <a:pt x="633" y="229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13" y="194"/>
                  </a:lnTo>
                  <a:lnTo>
                    <a:pt x="601" y="176"/>
                  </a:lnTo>
                  <a:lnTo>
                    <a:pt x="589" y="161"/>
                  </a:lnTo>
                  <a:lnTo>
                    <a:pt x="575" y="147"/>
                  </a:lnTo>
                  <a:lnTo>
                    <a:pt x="560" y="133"/>
                  </a:lnTo>
                  <a:lnTo>
                    <a:pt x="545" y="121"/>
                  </a:lnTo>
                  <a:lnTo>
                    <a:pt x="528" y="110"/>
                  </a:lnTo>
                  <a:lnTo>
                    <a:pt x="511" y="100"/>
                  </a:lnTo>
                  <a:lnTo>
                    <a:pt x="511" y="100"/>
                  </a:lnTo>
                  <a:lnTo>
                    <a:pt x="492" y="90"/>
                  </a:lnTo>
                  <a:lnTo>
                    <a:pt x="474" y="82"/>
                  </a:lnTo>
                  <a:lnTo>
                    <a:pt x="456" y="75"/>
                  </a:lnTo>
                  <a:lnTo>
                    <a:pt x="437" y="70"/>
                  </a:lnTo>
                  <a:lnTo>
                    <a:pt x="419" y="65"/>
                  </a:lnTo>
                  <a:lnTo>
                    <a:pt x="399" y="63"/>
                  </a:lnTo>
                  <a:lnTo>
                    <a:pt x="381" y="61"/>
                  </a:lnTo>
                  <a:lnTo>
                    <a:pt x="363" y="61"/>
                  </a:lnTo>
                  <a:lnTo>
                    <a:pt x="363" y="61"/>
                  </a:lnTo>
                  <a:close/>
                  <a:moveTo>
                    <a:pt x="363" y="0"/>
                  </a:moveTo>
                  <a:lnTo>
                    <a:pt x="363" y="0"/>
                  </a:lnTo>
                  <a:lnTo>
                    <a:pt x="384" y="1"/>
                  </a:lnTo>
                  <a:lnTo>
                    <a:pt x="407" y="3"/>
                  </a:lnTo>
                  <a:lnTo>
                    <a:pt x="430" y="7"/>
                  </a:lnTo>
                  <a:lnTo>
                    <a:pt x="452" y="12"/>
                  </a:lnTo>
                  <a:lnTo>
                    <a:pt x="474" y="18"/>
                  </a:lnTo>
                  <a:lnTo>
                    <a:pt x="497" y="26"/>
                  </a:lnTo>
                  <a:lnTo>
                    <a:pt x="519" y="36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61" y="59"/>
                  </a:lnTo>
                  <a:lnTo>
                    <a:pt x="582" y="73"/>
                  </a:lnTo>
                  <a:lnTo>
                    <a:pt x="600" y="88"/>
                  </a:lnTo>
                  <a:lnTo>
                    <a:pt x="617" y="104"/>
                  </a:lnTo>
                  <a:lnTo>
                    <a:pt x="633" y="121"/>
                  </a:lnTo>
                  <a:lnTo>
                    <a:pt x="649" y="140"/>
                  </a:lnTo>
                  <a:lnTo>
                    <a:pt x="663" y="159"/>
                  </a:lnTo>
                  <a:lnTo>
                    <a:pt x="676" y="181"/>
                  </a:lnTo>
                  <a:lnTo>
                    <a:pt x="676" y="181"/>
                  </a:lnTo>
                  <a:lnTo>
                    <a:pt x="687" y="203"/>
                  </a:lnTo>
                  <a:lnTo>
                    <a:pt x="696" y="225"/>
                  </a:lnTo>
                  <a:lnTo>
                    <a:pt x="706" y="247"/>
                  </a:lnTo>
                  <a:lnTo>
                    <a:pt x="711" y="269"/>
                  </a:lnTo>
                  <a:lnTo>
                    <a:pt x="717" y="292"/>
                  </a:lnTo>
                  <a:lnTo>
                    <a:pt x="721" y="315"/>
                  </a:lnTo>
                  <a:lnTo>
                    <a:pt x="723" y="339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3" y="385"/>
                  </a:lnTo>
                  <a:lnTo>
                    <a:pt x="721" y="409"/>
                  </a:lnTo>
                  <a:lnTo>
                    <a:pt x="717" y="432"/>
                  </a:lnTo>
                  <a:lnTo>
                    <a:pt x="713" y="454"/>
                  </a:lnTo>
                  <a:lnTo>
                    <a:pt x="706" y="477"/>
                  </a:lnTo>
                  <a:lnTo>
                    <a:pt x="698" y="499"/>
                  </a:lnTo>
                  <a:lnTo>
                    <a:pt x="687" y="520"/>
                  </a:lnTo>
                  <a:lnTo>
                    <a:pt x="676" y="542"/>
                  </a:lnTo>
                  <a:lnTo>
                    <a:pt x="676" y="542"/>
                  </a:lnTo>
                  <a:lnTo>
                    <a:pt x="663" y="563"/>
                  </a:lnTo>
                  <a:lnTo>
                    <a:pt x="651" y="584"/>
                  </a:lnTo>
                  <a:lnTo>
                    <a:pt x="636" y="602"/>
                  </a:lnTo>
                  <a:lnTo>
                    <a:pt x="618" y="619"/>
                  </a:lnTo>
                  <a:lnTo>
                    <a:pt x="601" y="635"/>
                  </a:lnTo>
                  <a:lnTo>
                    <a:pt x="583" y="650"/>
                  </a:lnTo>
                  <a:lnTo>
                    <a:pt x="563" y="664"/>
                  </a:lnTo>
                  <a:lnTo>
                    <a:pt x="543" y="676"/>
                  </a:lnTo>
                  <a:lnTo>
                    <a:pt x="543" y="676"/>
                  </a:lnTo>
                  <a:lnTo>
                    <a:pt x="521" y="688"/>
                  </a:lnTo>
                  <a:lnTo>
                    <a:pt x="499" y="697"/>
                  </a:lnTo>
                  <a:lnTo>
                    <a:pt x="476" y="705"/>
                  </a:lnTo>
                  <a:lnTo>
                    <a:pt x="454" y="712"/>
                  </a:lnTo>
                  <a:lnTo>
                    <a:pt x="432" y="718"/>
                  </a:lnTo>
                  <a:lnTo>
                    <a:pt x="409" y="721"/>
                  </a:lnTo>
                  <a:lnTo>
                    <a:pt x="386" y="723"/>
                  </a:lnTo>
                  <a:lnTo>
                    <a:pt x="363" y="725"/>
                  </a:lnTo>
                  <a:lnTo>
                    <a:pt x="363" y="725"/>
                  </a:lnTo>
                  <a:lnTo>
                    <a:pt x="339" y="723"/>
                  </a:lnTo>
                  <a:lnTo>
                    <a:pt x="316" y="721"/>
                  </a:lnTo>
                  <a:lnTo>
                    <a:pt x="293" y="718"/>
                  </a:lnTo>
                  <a:lnTo>
                    <a:pt x="270" y="712"/>
                  </a:lnTo>
                  <a:lnTo>
                    <a:pt x="248" y="705"/>
                  </a:lnTo>
                  <a:lnTo>
                    <a:pt x="225" y="697"/>
                  </a:lnTo>
                  <a:lnTo>
                    <a:pt x="203" y="688"/>
                  </a:lnTo>
                  <a:lnTo>
                    <a:pt x="183" y="676"/>
                  </a:lnTo>
                  <a:lnTo>
                    <a:pt x="183" y="676"/>
                  </a:lnTo>
                  <a:lnTo>
                    <a:pt x="161" y="664"/>
                  </a:lnTo>
                  <a:lnTo>
                    <a:pt x="141" y="650"/>
                  </a:lnTo>
                  <a:lnTo>
                    <a:pt x="123" y="635"/>
                  </a:lnTo>
                  <a:lnTo>
                    <a:pt x="106" y="619"/>
                  </a:lnTo>
                  <a:lnTo>
                    <a:pt x="90" y="602"/>
                  </a:lnTo>
                  <a:lnTo>
                    <a:pt x="75" y="584"/>
                  </a:lnTo>
                  <a:lnTo>
                    <a:pt x="60" y="563"/>
                  </a:lnTo>
                  <a:lnTo>
                    <a:pt x="47" y="542"/>
                  </a:lnTo>
                  <a:lnTo>
                    <a:pt x="47" y="542"/>
                  </a:lnTo>
                  <a:lnTo>
                    <a:pt x="37" y="520"/>
                  </a:lnTo>
                  <a:lnTo>
                    <a:pt x="27" y="499"/>
                  </a:lnTo>
                  <a:lnTo>
                    <a:pt x="19" y="477"/>
                  </a:lnTo>
                  <a:lnTo>
                    <a:pt x="12" y="454"/>
                  </a:lnTo>
                  <a:lnTo>
                    <a:pt x="7" y="432"/>
                  </a:lnTo>
                  <a:lnTo>
                    <a:pt x="3" y="409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39"/>
                  </a:lnTo>
                  <a:lnTo>
                    <a:pt x="3" y="315"/>
                  </a:lnTo>
                  <a:lnTo>
                    <a:pt x="7" y="292"/>
                  </a:lnTo>
                  <a:lnTo>
                    <a:pt x="12" y="269"/>
                  </a:lnTo>
                  <a:lnTo>
                    <a:pt x="19" y="247"/>
                  </a:lnTo>
                  <a:lnTo>
                    <a:pt x="28" y="225"/>
                  </a:lnTo>
                  <a:lnTo>
                    <a:pt x="37" y="203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61" y="159"/>
                  </a:lnTo>
                  <a:lnTo>
                    <a:pt x="75" y="140"/>
                  </a:lnTo>
                  <a:lnTo>
                    <a:pt x="91" y="121"/>
                  </a:lnTo>
                  <a:lnTo>
                    <a:pt x="107" y="104"/>
                  </a:lnTo>
                  <a:lnTo>
                    <a:pt x="124" y="88"/>
                  </a:lnTo>
                  <a:lnTo>
                    <a:pt x="142" y="73"/>
                  </a:lnTo>
                  <a:lnTo>
                    <a:pt x="163" y="59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206" y="36"/>
                  </a:lnTo>
                  <a:lnTo>
                    <a:pt x="227" y="26"/>
                  </a:lnTo>
                  <a:lnTo>
                    <a:pt x="250" y="18"/>
                  </a:lnTo>
                  <a:lnTo>
                    <a:pt x="272" y="12"/>
                  </a:lnTo>
                  <a:lnTo>
                    <a:pt x="294" y="7"/>
                  </a:lnTo>
                  <a:lnTo>
                    <a:pt x="317" y="3"/>
                  </a:lnTo>
                  <a:lnTo>
                    <a:pt x="340" y="1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9" name="Freeform 197"/>
            <p:cNvSpPr>
              <a:spLocks/>
            </p:cNvSpPr>
            <p:nvPr/>
          </p:nvSpPr>
          <p:spPr bwMode="auto">
            <a:xfrm>
              <a:off x="5421201" y="2835236"/>
              <a:ext cx="640039" cy="798564"/>
            </a:xfrm>
            <a:custGeom>
              <a:avLst/>
              <a:gdLst>
                <a:gd name="T0" fmla="*/ 2711 w 3235"/>
                <a:gd name="T1" fmla="*/ 1850 h 4035"/>
                <a:gd name="T2" fmla="*/ 2396 w 3235"/>
                <a:gd name="T3" fmla="*/ 1702 h 4035"/>
                <a:gd name="T4" fmla="*/ 1708 w 3235"/>
                <a:gd name="T5" fmla="*/ 1454 h 4035"/>
                <a:gd name="T6" fmla="*/ 1505 w 3235"/>
                <a:gd name="T7" fmla="*/ 1352 h 4035"/>
                <a:gd name="T8" fmla="*/ 1424 w 3235"/>
                <a:gd name="T9" fmla="*/ 1269 h 4035"/>
                <a:gd name="T10" fmla="*/ 1388 w 3235"/>
                <a:gd name="T11" fmla="*/ 1157 h 4035"/>
                <a:gd name="T12" fmla="*/ 1397 w 3235"/>
                <a:gd name="T13" fmla="*/ 1033 h 4035"/>
                <a:gd name="T14" fmla="*/ 1453 w 3235"/>
                <a:gd name="T15" fmla="*/ 934 h 4035"/>
                <a:gd name="T16" fmla="*/ 1545 w 3235"/>
                <a:gd name="T17" fmla="*/ 866 h 4035"/>
                <a:gd name="T18" fmla="*/ 1686 w 3235"/>
                <a:gd name="T19" fmla="*/ 819 h 4035"/>
                <a:gd name="T20" fmla="*/ 1900 w 3235"/>
                <a:gd name="T21" fmla="*/ 798 h 4035"/>
                <a:gd name="T22" fmla="*/ 2137 w 3235"/>
                <a:gd name="T23" fmla="*/ 822 h 4035"/>
                <a:gd name="T24" fmla="*/ 2449 w 3235"/>
                <a:gd name="T25" fmla="*/ 926 h 4035"/>
                <a:gd name="T26" fmla="*/ 2617 w 3235"/>
                <a:gd name="T27" fmla="*/ 923 h 4035"/>
                <a:gd name="T28" fmla="*/ 2713 w 3235"/>
                <a:gd name="T29" fmla="*/ 756 h 4035"/>
                <a:gd name="T30" fmla="*/ 2823 w 3235"/>
                <a:gd name="T31" fmla="*/ 393 h 4035"/>
                <a:gd name="T32" fmla="*/ 2703 w 3235"/>
                <a:gd name="T33" fmla="*/ 175 h 4035"/>
                <a:gd name="T34" fmla="*/ 2266 w 3235"/>
                <a:gd name="T35" fmla="*/ 43 h 4035"/>
                <a:gd name="T36" fmla="*/ 1971 w 3235"/>
                <a:gd name="T37" fmla="*/ 4 h 4035"/>
                <a:gd name="T38" fmla="*/ 1573 w 3235"/>
                <a:gd name="T39" fmla="*/ 10 h 4035"/>
                <a:gd name="T40" fmla="*/ 1222 w 3235"/>
                <a:gd name="T41" fmla="*/ 69 h 4035"/>
                <a:gd name="T42" fmla="*/ 1013 w 3235"/>
                <a:gd name="T43" fmla="*/ 135 h 4035"/>
                <a:gd name="T44" fmla="*/ 800 w 3235"/>
                <a:gd name="T45" fmla="*/ 239 h 4035"/>
                <a:gd name="T46" fmla="*/ 644 w 3235"/>
                <a:gd name="T47" fmla="*/ 352 h 4035"/>
                <a:gd name="T48" fmla="*/ 492 w 3235"/>
                <a:gd name="T49" fmla="*/ 508 h 4035"/>
                <a:gd name="T50" fmla="*/ 376 w 3235"/>
                <a:gd name="T51" fmla="*/ 689 h 4035"/>
                <a:gd name="T52" fmla="*/ 308 w 3235"/>
                <a:gd name="T53" fmla="*/ 866 h 4035"/>
                <a:gd name="T54" fmla="*/ 267 w 3235"/>
                <a:gd name="T55" fmla="*/ 1094 h 4035"/>
                <a:gd name="T56" fmla="*/ 273 w 3235"/>
                <a:gd name="T57" fmla="*/ 1367 h 4035"/>
                <a:gd name="T58" fmla="*/ 335 w 3235"/>
                <a:gd name="T59" fmla="*/ 1608 h 4035"/>
                <a:gd name="T60" fmla="*/ 507 w 3235"/>
                <a:gd name="T61" fmla="*/ 1881 h 4035"/>
                <a:gd name="T62" fmla="*/ 725 w 3235"/>
                <a:gd name="T63" fmla="*/ 2067 h 4035"/>
                <a:gd name="T64" fmla="*/ 1000 w 3235"/>
                <a:gd name="T65" fmla="*/ 2215 h 4035"/>
                <a:gd name="T66" fmla="*/ 1617 w 3235"/>
                <a:gd name="T67" fmla="*/ 2428 h 4035"/>
                <a:gd name="T68" fmla="*/ 1919 w 3235"/>
                <a:gd name="T69" fmla="*/ 2558 h 4035"/>
                <a:gd name="T70" fmla="*/ 1998 w 3235"/>
                <a:gd name="T71" fmla="*/ 2633 h 4035"/>
                <a:gd name="T72" fmla="*/ 2048 w 3235"/>
                <a:gd name="T73" fmla="*/ 2732 h 4035"/>
                <a:gd name="T74" fmla="*/ 2055 w 3235"/>
                <a:gd name="T75" fmla="*/ 2863 h 4035"/>
                <a:gd name="T76" fmla="*/ 2001 w 3235"/>
                <a:gd name="T77" fmla="*/ 3007 h 4035"/>
                <a:gd name="T78" fmla="*/ 1878 w 3235"/>
                <a:gd name="T79" fmla="*/ 3103 h 4035"/>
                <a:gd name="T80" fmla="*/ 1724 w 3235"/>
                <a:gd name="T81" fmla="*/ 3155 h 4035"/>
                <a:gd name="T82" fmla="*/ 1495 w 3235"/>
                <a:gd name="T83" fmla="*/ 3185 h 4035"/>
                <a:gd name="T84" fmla="*/ 1163 w 3235"/>
                <a:gd name="T85" fmla="*/ 3175 h 4035"/>
                <a:gd name="T86" fmla="*/ 743 w 3235"/>
                <a:gd name="T87" fmla="*/ 3091 h 4035"/>
                <a:gd name="T88" fmla="*/ 394 w 3235"/>
                <a:gd name="T89" fmla="*/ 3036 h 4035"/>
                <a:gd name="T90" fmla="*/ 248 w 3235"/>
                <a:gd name="T91" fmla="*/ 3383 h 4035"/>
                <a:gd name="T92" fmla="*/ 50 w 3235"/>
                <a:gd name="T93" fmla="*/ 3692 h 4035"/>
                <a:gd name="T94" fmla="*/ 390 w 3235"/>
                <a:gd name="T95" fmla="*/ 3889 h 4035"/>
                <a:gd name="T96" fmla="*/ 857 w 3235"/>
                <a:gd name="T97" fmla="*/ 3994 h 4035"/>
                <a:gd name="T98" fmla="*/ 1467 w 3235"/>
                <a:gd name="T99" fmla="*/ 4035 h 4035"/>
                <a:gd name="T100" fmla="*/ 1773 w 3235"/>
                <a:gd name="T101" fmla="*/ 4022 h 4035"/>
                <a:gd name="T102" fmla="*/ 2096 w 3235"/>
                <a:gd name="T103" fmla="*/ 3976 h 4035"/>
                <a:gd name="T104" fmla="*/ 2342 w 3235"/>
                <a:gd name="T105" fmla="*/ 3910 h 4035"/>
                <a:gd name="T106" fmla="*/ 2594 w 3235"/>
                <a:gd name="T107" fmla="*/ 3804 h 4035"/>
                <a:gd name="T108" fmla="*/ 2777 w 3235"/>
                <a:gd name="T109" fmla="*/ 3691 h 4035"/>
                <a:gd name="T110" fmla="*/ 2954 w 3235"/>
                <a:gd name="T111" fmla="*/ 3532 h 4035"/>
                <a:gd name="T112" fmla="*/ 3089 w 3235"/>
                <a:gd name="T113" fmla="*/ 3350 h 4035"/>
                <a:gd name="T114" fmla="*/ 3171 w 3235"/>
                <a:gd name="T115" fmla="*/ 3175 h 4035"/>
                <a:gd name="T116" fmla="*/ 3224 w 3235"/>
                <a:gd name="T117" fmla="*/ 2950 h 4035"/>
                <a:gd name="T118" fmla="*/ 3234 w 3235"/>
                <a:gd name="T119" fmla="*/ 2710 h 4035"/>
                <a:gd name="T120" fmla="*/ 3204 w 3235"/>
                <a:gd name="T121" fmla="*/ 2473 h 4035"/>
                <a:gd name="T122" fmla="*/ 3153 w 3235"/>
                <a:gd name="T123" fmla="*/ 2321 h 4035"/>
                <a:gd name="T124" fmla="*/ 2958 w 3235"/>
                <a:gd name="T125" fmla="*/ 2036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5" h="4035">
                  <a:moveTo>
                    <a:pt x="2922" y="2001"/>
                  </a:moveTo>
                  <a:lnTo>
                    <a:pt x="2922" y="2001"/>
                  </a:lnTo>
                  <a:lnTo>
                    <a:pt x="2884" y="1968"/>
                  </a:lnTo>
                  <a:lnTo>
                    <a:pt x="2843" y="1937"/>
                  </a:lnTo>
                  <a:lnTo>
                    <a:pt x="2801" y="1907"/>
                  </a:lnTo>
                  <a:lnTo>
                    <a:pt x="2757" y="1877"/>
                  </a:lnTo>
                  <a:lnTo>
                    <a:pt x="2711" y="1850"/>
                  </a:lnTo>
                  <a:lnTo>
                    <a:pt x="2662" y="1822"/>
                  </a:lnTo>
                  <a:lnTo>
                    <a:pt x="2613" y="1797"/>
                  </a:lnTo>
                  <a:lnTo>
                    <a:pt x="2562" y="1773"/>
                  </a:lnTo>
                  <a:lnTo>
                    <a:pt x="2562" y="1773"/>
                  </a:lnTo>
                  <a:lnTo>
                    <a:pt x="2508" y="1749"/>
                  </a:lnTo>
                  <a:lnTo>
                    <a:pt x="2453" y="1726"/>
                  </a:lnTo>
                  <a:lnTo>
                    <a:pt x="2396" y="1702"/>
                  </a:lnTo>
                  <a:lnTo>
                    <a:pt x="2338" y="1679"/>
                  </a:lnTo>
                  <a:lnTo>
                    <a:pt x="2216" y="1632"/>
                  </a:lnTo>
                  <a:lnTo>
                    <a:pt x="2088" y="1586"/>
                  </a:lnTo>
                  <a:lnTo>
                    <a:pt x="1787" y="1483"/>
                  </a:lnTo>
                  <a:lnTo>
                    <a:pt x="1787" y="1483"/>
                  </a:lnTo>
                  <a:lnTo>
                    <a:pt x="1747" y="1468"/>
                  </a:lnTo>
                  <a:lnTo>
                    <a:pt x="1708" y="1454"/>
                  </a:lnTo>
                  <a:lnTo>
                    <a:pt x="1671" y="1438"/>
                  </a:lnTo>
                  <a:lnTo>
                    <a:pt x="1635" y="1422"/>
                  </a:lnTo>
                  <a:lnTo>
                    <a:pt x="1600" y="1406"/>
                  </a:lnTo>
                  <a:lnTo>
                    <a:pt x="1567" y="1389"/>
                  </a:lnTo>
                  <a:lnTo>
                    <a:pt x="1535" y="1370"/>
                  </a:lnTo>
                  <a:lnTo>
                    <a:pt x="1505" y="1352"/>
                  </a:lnTo>
                  <a:lnTo>
                    <a:pt x="1505" y="1352"/>
                  </a:lnTo>
                  <a:lnTo>
                    <a:pt x="1490" y="1342"/>
                  </a:lnTo>
                  <a:lnTo>
                    <a:pt x="1476" y="1331"/>
                  </a:lnTo>
                  <a:lnTo>
                    <a:pt x="1465" y="1321"/>
                  </a:lnTo>
                  <a:lnTo>
                    <a:pt x="1452" y="1308"/>
                  </a:lnTo>
                  <a:lnTo>
                    <a:pt x="1442" y="1297"/>
                  </a:lnTo>
                  <a:lnTo>
                    <a:pt x="1433" y="1283"/>
                  </a:lnTo>
                  <a:lnTo>
                    <a:pt x="1424" y="1269"/>
                  </a:lnTo>
                  <a:lnTo>
                    <a:pt x="1416" y="1256"/>
                  </a:lnTo>
                  <a:lnTo>
                    <a:pt x="1409" y="1241"/>
                  </a:lnTo>
                  <a:lnTo>
                    <a:pt x="1403" y="1225"/>
                  </a:lnTo>
                  <a:lnTo>
                    <a:pt x="1397" y="1209"/>
                  </a:lnTo>
                  <a:lnTo>
                    <a:pt x="1394" y="1193"/>
                  </a:lnTo>
                  <a:lnTo>
                    <a:pt x="1390" y="1174"/>
                  </a:lnTo>
                  <a:lnTo>
                    <a:pt x="1388" y="1157"/>
                  </a:lnTo>
                  <a:lnTo>
                    <a:pt x="1386" y="1138"/>
                  </a:lnTo>
                  <a:lnTo>
                    <a:pt x="1386" y="1118"/>
                  </a:lnTo>
                  <a:lnTo>
                    <a:pt x="1386" y="1118"/>
                  </a:lnTo>
                  <a:lnTo>
                    <a:pt x="1387" y="1096"/>
                  </a:lnTo>
                  <a:lnTo>
                    <a:pt x="1388" y="1074"/>
                  </a:lnTo>
                  <a:lnTo>
                    <a:pt x="1392" y="1054"/>
                  </a:lnTo>
                  <a:lnTo>
                    <a:pt x="1397" y="1033"/>
                  </a:lnTo>
                  <a:lnTo>
                    <a:pt x="1403" y="1015"/>
                  </a:lnTo>
                  <a:lnTo>
                    <a:pt x="1411" y="996"/>
                  </a:lnTo>
                  <a:lnTo>
                    <a:pt x="1419" y="979"/>
                  </a:lnTo>
                  <a:lnTo>
                    <a:pt x="1429" y="963"/>
                  </a:lnTo>
                  <a:lnTo>
                    <a:pt x="1429" y="963"/>
                  </a:lnTo>
                  <a:lnTo>
                    <a:pt x="1441" y="948"/>
                  </a:lnTo>
                  <a:lnTo>
                    <a:pt x="1453" y="934"/>
                  </a:lnTo>
                  <a:lnTo>
                    <a:pt x="1466" y="921"/>
                  </a:lnTo>
                  <a:lnTo>
                    <a:pt x="1481" y="908"/>
                  </a:lnTo>
                  <a:lnTo>
                    <a:pt x="1496" y="897"/>
                  </a:lnTo>
                  <a:lnTo>
                    <a:pt x="1512" y="885"/>
                  </a:lnTo>
                  <a:lnTo>
                    <a:pt x="1528" y="875"/>
                  </a:lnTo>
                  <a:lnTo>
                    <a:pt x="1545" y="866"/>
                  </a:lnTo>
                  <a:lnTo>
                    <a:pt x="1545" y="866"/>
                  </a:lnTo>
                  <a:lnTo>
                    <a:pt x="1564" y="858"/>
                  </a:lnTo>
                  <a:lnTo>
                    <a:pt x="1583" y="850"/>
                  </a:lnTo>
                  <a:lnTo>
                    <a:pt x="1603" y="842"/>
                  </a:lnTo>
                  <a:lnTo>
                    <a:pt x="1622" y="835"/>
                  </a:lnTo>
                  <a:lnTo>
                    <a:pt x="1643" y="829"/>
                  </a:lnTo>
                  <a:lnTo>
                    <a:pt x="1665" y="823"/>
                  </a:lnTo>
                  <a:lnTo>
                    <a:pt x="1686" y="819"/>
                  </a:lnTo>
                  <a:lnTo>
                    <a:pt x="1709" y="814"/>
                  </a:lnTo>
                  <a:lnTo>
                    <a:pt x="1709" y="814"/>
                  </a:lnTo>
                  <a:lnTo>
                    <a:pt x="1755" y="807"/>
                  </a:lnTo>
                  <a:lnTo>
                    <a:pt x="1802" y="803"/>
                  </a:lnTo>
                  <a:lnTo>
                    <a:pt x="1850" y="799"/>
                  </a:lnTo>
                  <a:lnTo>
                    <a:pt x="1900" y="798"/>
                  </a:lnTo>
                  <a:lnTo>
                    <a:pt x="1900" y="798"/>
                  </a:lnTo>
                  <a:lnTo>
                    <a:pt x="1932" y="798"/>
                  </a:lnTo>
                  <a:lnTo>
                    <a:pt x="1963" y="799"/>
                  </a:lnTo>
                  <a:lnTo>
                    <a:pt x="1993" y="801"/>
                  </a:lnTo>
                  <a:lnTo>
                    <a:pt x="2024" y="804"/>
                  </a:lnTo>
                  <a:lnTo>
                    <a:pt x="2052" y="807"/>
                  </a:lnTo>
                  <a:lnTo>
                    <a:pt x="2081" y="812"/>
                  </a:lnTo>
                  <a:lnTo>
                    <a:pt x="2137" y="822"/>
                  </a:lnTo>
                  <a:lnTo>
                    <a:pt x="2191" y="834"/>
                  </a:lnTo>
                  <a:lnTo>
                    <a:pt x="2241" y="847"/>
                  </a:lnTo>
                  <a:lnTo>
                    <a:pt x="2290" y="862"/>
                  </a:lnTo>
                  <a:lnTo>
                    <a:pt x="2334" y="878"/>
                  </a:lnTo>
                  <a:lnTo>
                    <a:pt x="2376" y="894"/>
                  </a:lnTo>
                  <a:lnTo>
                    <a:pt x="2415" y="910"/>
                  </a:lnTo>
                  <a:lnTo>
                    <a:pt x="2449" y="926"/>
                  </a:lnTo>
                  <a:lnTo>
                    <a:pt x="2480" y="941"/>
                  </a:lnTo>
                  <a:lnTo>
                    <a:pt x="2531" y="967"/>
                  </a:lnTo>
                  <a:lnTo>
                    <a:pt x="2565" y="983"/>
                  </a:lnTo>
                  <a:lnTo>
                    <a:pt x="2565" y="983"/>
                  </a:lnTo>
                  <a:lnTo>
                    <a:pt x="2583" y="964"/>
                  </a:lnTo>
                  <a:lnTo>
                    <a:pt x="2599" y="944"/>
                  </a:lnTo>
                  <a:lnTo>
                    <a:pt x="2617" y="923"/>
                  </a:lnTo>
                  <a:lnTo>
                    <a:pt x="2631" y="901"/>
                  </a:lnTo>
                  <a:lnTo>
                    <a:pt x="2646" y="878"/>
                  </a:lnTo>
                  <a:lnTo>
                    <a:pt x="2661" y="855"/>
                  </a:lnTo>
                  <a:lnTo>
                    <a:pt x="2675" y="831"/>
                  </a:lnTo>
                  <a:lnTo>
                    <a:pt x="2689" y="806"/>
                  </a:lnTo>
                  <a:lnTo>
                    <a:pt x="2701" y="782"/>
                  </a:lnTo>
                  <a:lnTo>
                    <a:pt x="2713" y="756"/>
                  </a:lnTo>
                  <a:lnTo>
                    <a:pt x="2736" y="704"/>
                  </a:lnTo>
                  <a:lnTo>
                    <a:pt x="2755" y="650"/>
                  </a:lnTo>
                  <a:lnTo>
                    <a:pt x="2774" y="597"/>
                  </a:lnTo>
                  <a:lnTo>
                    <a:pt x="2789" y="543"/>
                  </a:lnTo>
                  <a:lnTo>
                    <a:pt x="2802" y="492"/>
                  </a:lnTo>
                  <a:lnTo>
                    <a:pt x="2814" y="441"/>
                  </a:lnTo>
                  <a:lnTo>
                    <a:pt x="2823" y="393"/>
                  </a:lnTo>
                  <a:lnTo>
                    <a:pt x="2830" y="347"/>
                  </a:lnTo>
                  <a:lnTo>
                    <a:pt x="2835" y="305"/>
                  </a:lnTo>
                  <a:lnTo>
                    <a:pt x="2838" y="267"/>
                  </a:lnTo>
                  <a:lnTo>
                    <a:pt x="2839" y="233"/>
                  </a:lnTo>
                  <a:lnTo>
                    <a:pt x="2839" y="233"/>
                  </a:lnTo>
                  <a:lnTo>
                    <a:pt x="2782" y="208"/>
                  </a:lnTo>
                  <a:lnTo>
                    <a:pt x="2703" y="175"/>
                  </a:lnTo>
                  <a:lnTo>
                    <a:pt x="2654" y="156"/>
                  </a:lnTo>
                  <a:lnTo>
                    <a:pt x="2602" y="136"/>
                  </a:lnTo>
                  <a:lnTo>
                    <a:pt x="2543" y="117"/>
                  </a:lnTo>
                  <a:lnTo>
                    <a:pt x="2481" y="97"/>
                  </a:lnTo>
                  <a:lnTo>
                    <a:pt x="2414" y="78"/>
                  </a:lnTo>
                  <a:lnTo>
                    <a:pt x="2341" y="59"/>
                  </a:lnTo>
                  <a:lnTo>
                    <a:pt x="2266" y="43"/>
                  </a:lnTo>
                  <a:lnTo>
                    <a:pt x="2227" y="35"/>
                  </a:lnTo>
                  <a:lnTo>
                    <a:pt x="2186" y="28"/>
                  </a:lnTo>
                  <a:lnTo>
                    <a:pt x="2145" y="23"/>
                  </a:lnTo>
                  <a:lnTo>
                    <a:pt x="2103" y="17"/>
                  </a:lnTo>
                  <a:lnTo>
                    <a:pt x="2059" y="11"/>
                  </a:lnTo>
                  <a:lnTo>
                    <a:pt x="2016" y="8"/>
                  </a:lnTo>
                  <a:lnTo>
                    <a:pt x="1971" y="4"/>
                  </a:lnTo>
                  <a:lnTo>
                    <a:pt x="1925" y="2"/>
                  </a:lnTo>
                  <a:lnTo>
                    <a:pt x="1878" y="0"/>
                  </a:lnTo>
                  <a:lnTo>
                    <a:pt x="1831" y="0"/>
                  </a:lnTo>
                  <a:lnTo>
                    <a:pt x="1831" y="0"/>
                  </a:lnTo>
                  <a:lnTo>
                    <a:pt x="1743" y="1"/>
                  </a:lnTo>
                  <a:lnTo>
                    <a:pt x="1656" y="4"/>
                  </a:lnTo>
                  <a:lnTo>
                    <a:pt x="1573" y="10"/>
                  </a:lnTo>
                  <a:lnTo>
                    <a:pt x="1491" y="19"/>
                  </a:lnTo>
                  <a:lnTo>
                    <a:pt x="1411" y="31"/>
                  </a:lnTo>
                  <a:lnTo>
                    <a:pt x="1372" y="36"/>
                  </a:lnTo>
                  <a:lnTo>
                    <a:pt x="1334" y="43"/>
                  </a:lnTo>
                  <a:lnTo>
                    <a:pt x="1295" y="51"/>
                  </a:lnTo>
                  <a:lnTo>
                    <a:pt x="1258" y="59"/>
                  </a:lnTo>
                  <a:lnTo>
                    <a:pt x="1222" y="69"/>
                  </a:lnTo>
                  <a:lnTo>
                    <a:pt x="1185" y="78"/>
                  </a:lnTo>
                  <a:lnTo>
                    <a:pt x="1185" y="78"/>
                  </a:lnTo>
                  <a:lnTo>
                    <a:pt x="1150" y="88"/>
                  </a:lnTo>
                  <a:lnTo>
                    <a:pt x="1114" y="99"/>
                  </a:lnTo>
                  <a:lnTo>
                    <a:pt x="1080" y="110"/>
                  </a:lnTo>
                  <a:lnTo>
                    <a:pt x="1046" y="122"/>
                  </a:lnTo>
                  <a:lnTo>
                    <a:pt x="1013" y="135"/>
                  </a:lnTo>
                  <a:lnTo>
                    <a:pt x="981" y="148"/>
                  </a:lnTo>
                  <a:lnTo>
                    <a:pt x="949" y="161"/>
                  </a:lnTo>
                  <a:lnTo>
                    <a:pt x="918" y="176"/>
                  </a:lnTo>
                  <a:lnTo>
                    <a:pt x="887" y="191"/>
                  </a:lnTo>
                  <a:lnTo>
                    <a:pt x="858" y="206"/>
                  </a:lnTo>
                  <a:lnTo>
                    <a:pt x="828" y="222"/>
                  </a:lnTo>
                  <a:lnTo>
                    <a:pt x="800" y="239"/>
                  </a:lnTo>
                  <a:lnTo>
                    <a:pt x="772" y="257"/>
                  </a:lnTo>
                  <a:lnTo>
                    <a:pt x="745" y="274"/>
                  </a:lnTo>
                  <a:lnTo>
                    <a:pt x="718" y="292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68" y="331"/>
                  </a:lnTo>
                  <a:lnTo>
                    <a:pt x="644" y="352"/>
                  </a:lnTo>
                  <a:lnTo>
                    <a:pt x="620" y="372"/>
                  </a:lnTo>
                  <a:lnTo>
                    <a:pt x="597" y="393"/>
                  </a:lnTo>
                  <a:lnTo>
                    <a:pt x="575" y="415"/>
                  </a:lnTo>
                  <a:lnTo>
                    <a:pt x="553" y="438"/>
                  </a:lnTo>
                  <a:lnTo>
                    <a:pt x="532" y="460"/>
                  </a:lnTo>
                  <a:lnTo>
                    <a:pt x="512" y="484"/>
                  </a:lnTo>
                  <a:lnTo>
                    <a:pt x="492" y="508"/>
                  </a:lnTo>
                  <a:lnTo>
                    <a:pt x="474" y="532"/>
                  </a:lnTo>
                  <a:lnTo>
                    <a:pt x="456" y="557"/>
                  </a:lnTo>
                  <a:lnTo>
                    <a:pt x="438" y="582"/>
                  </a:lnTo>
                  <a:lnTo>
                    <a:pt x="422" y="608"/>
                  </a:lnTo>
                  <a:lnTo>
                    <a:pt x="406" y="635"/>
                  </a:lnTo>
                  <a:lnTo>
                    <a:pt x="390" y="662"/>
                  </a:lnTo>
                  <a:lnTo>
                    <a:pt x="376" y="689"/>
                  </a:lnTo>
                  <a:lnTo>
                    <a:pt x="376" y="689"/>
                  </a:lnTo>
                  <a:lnTo>
                    <a:pt x="363" y="718"/>
                  </a:lnTo>
                  <a:lnTo>
                    <a:pt x="350" y="746"/>
                  </a:lnTo>
                  <a:lnTo>
                    <a:pt x="337" y="775"/>
                  </a:lnTo>
                  <a:lnTo>
                    <a:pt x="327" y="805"/>
                  </a:lnTo>
                  <a:lnTo>
                    <a:pt x="317" y="835"/>
                  </a:lnTo>
                  <a:lnTo>
                    <a:pt x="308" y="866"/>
                  </a:lnTo>
                  <a:lnTo>
                    <a:pt x="300" y="897"/>
                  </a:lnTo>
                  <a:lnTo>
                    <a:pt x="292" y="928"/>
                  </a:lnTo>
                  <a:lnTo>
                    <a:pt x="285" y="961"/>
                  </a:lnTo>
                  <a:lnTo>
                    <a:pt x="279" y="993"/>
                  </a:lnTo>
                  <a:lnTo>
                    <a:pt x="274" y="1026"/>
                  </a:lnTo>
                  <a:lnTo>
                    <a:pt x="271" y="1060"/>
                  </a:lnTo>
                  <a:lnTo>
                    <a:pt x="267" y="1094"/>
                  </a:lnTo>
                  <a:lnTo>
                    <a:pt x="265" y="1128"/>
                  </a:lnTo>
                  <a:lnTo>
                    <a:pt x="264" y="1164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4" y="1257"/>
                  </a:lnTo>
                  <a:lnTo>
                    <a:pt x="267" y="1313"/>
                  </a:lnTo>
                  <a:lnTo>
                    <a:pt x="273" y="1367"/>
                  </a:lnTo>
                  <a:lnTo>
                    <a:pt x="281" y="1419"/>
                  </a:lnTo>
                  <a:lnTo>
                    <a:pt x="292" y="1469"/>
                  </a:lnTo>
                  <a:lnTo>
                    <a:pt x="304" y="1517"/>
                  </a:lnTo>
                  <a:lnTo>
                    <a:pt x="319" y="1563"/>
                  </a:lnTo>
                  <a:lnTo>
                    <a:pt x="327" y="1585"/>
                  </a:lnTo>
                  <a:lnTo>
                    <a:pt x="335" y="1608"/>
                  </a:lnTo>
                  <a:lnTo>
                    <a:pt x="335" y="1608"/>
                  </a:lnTo>
                  <a:lnTo>
                    <a:pt x="355" y="1650"/>
                  </a:lnTo>
                  <a:lnTo>
                    <a:pt x="375" y="1692"/>
                  </a:lnTo>
                  <a:lnTo>
                    <a:pt x="398" y="1732"/>
                  </a:lnTo>
                  <a:lnTo>
                    <a:pt x="422" y="1771"/>
                  </a:lnTo>
                  <a:lnTo>
                    <a:pt x="449" y="1809"/>
                  </a:lnTo>
                  <a:lnTo>
                    <a:pt x="477" y="1845"/>
                  </a:lnTo>
                  <a:lnTo>
                    <a:pt x="507" y="1881"/>
                  </a:lnTo>
                  <a:lnTo>
                    <a:pt x="539" y="1914"/>
                  </a:lnTo>
                  <a:lnTo>
                    <a:pt x="539" y="1914"/>
                  </a:lnTo>
                  <a:lnTo>
                    <a:pt x="573" y="1947"/>
                  </a:lnTo>
                  <a:lnTo>
                    <a:pt x="608" y="1978"/>
                  </a:lnTo>
                  <a:lnTo>
                    <a:pt x="646" y="2009"/>
                  </a:lnTo>
                  <a:lnTo>
                    <a:pt x="684" y="2038"/>
                  </a:lnTo>
                  <a:lnTo>
                    <a:pt x="725" y="2067"/>
                  </a:lnTo>
                  <a:lnTo>
                    <a:pt x="766" y="2094"/>
                  </a:lnTo>
                  <a:lnTo>
                    <a:pt x="810" y="2120"/>
                  </a:lnTo>
                  <a:lnTo>
                    <a:pt x="856" y="2145"/>
                  </a:lnTo>
                  <a:lnTo>
                    <a:pt x="856" y="2145"/>
                  </a:lnTo>
                  <a:lnTo>
                    <a:pt x="903" y="2169"/>
                  </a:lnTo>
                  <a:lnTo>
                    <a:pt x="951" y="2192"/>
                  </a:lnTo>
                  <a:lnTo>
                    <a:pt x="1000" y="2215"/>
                  </a:lnTo>
                  <a:lnTo>
                    <a:pt x="1051" y="2236"/>
                  </a:lnTo>
                  <a:lnTo>
                    <a:pt x="1104" y="2257"/>
                  </a:lnTo>
                  <a:lnTo>
                    <a:pt x="1156" y="2276"/>
                  </a:lnTo>
                  <a:lnTo>
                    <a:pt x="1210" y="2295"/>
                  </a:lnTo>
                  <a:lnTo>
                    <a:pt x="1267" y="2313"/>
                  </a:lnTo>
                  <a:lnTo>
                    <a:pt x="1617" y="2428"/>
                  </a:lnTo>
                  <a:lnTo>
                    <a:pt x="1617" y="2428"/>
                  </a:lnTo>
                  <a:lnTo>
                    <a:pt x="1699" y="2455"/>
                  </a:lnTo>
                  <a:lnTo>
                    <a:pt x="1778" y="2484"/>
                  </a:lnTo>
                  <a:lnTo>
                    <a:pt x="1778" y="2484"/>
                  </a:lnTo>
                  <a:lnTo>
                    <a:pt x="1816" y="2500"/>
                  </a:lnTo>
                  <a:lnTo>
                    <a:pt x="1853" y="2517"/>
                  </a:lnTo>
                  <a:lnTo>
                    <a:pt x="1886" y="2537"/>
                  </a:lnTo>
                  <a:lnTo>
                    <a:pt x="1919" y="2558"/>
                  </a:lnTo>
                  <a:lnTo>
                    <a:pt x="1919" y="2558"/>
                  </a:lnTo>
                  <a:lnTo>
                    <a:pt x="1934" y="2569"/>
                  </a:lnTo>
                  <a:lnTo>
                    <a:pt x="1949" y="2580"/>
                  </a:lnTo>
                  <a:lnTo>
                    <a:pt x="1963" y="2593"/>
                  </a:lnTo>
                  <a:lnTo>
                    <a:pt x="1975" y="2606"/>
                  </a:lnTo>
                  <a:lnTo>
                    <a:pt x="1987" y="2619"/>
                  </a:lnTo>
                  <a:lnTo>
                    <a:pt x="1998" y="2633"/>
                  </a:lnTo>
                  <a:lnTo>
                    <a:pt x="2010" y="2648"/>
                  </a:lnTo>
                  <a:lnTo>
                    <a:pt x="2019" y="2664"/>
                  </a:lnTo>
                  <a:lnTo>
                    <a:pt x="2019" y="2664"/>
                  </a:lnTo>
                  <a:lnTo>
                    <a:pt x="2028" y="2680"/>
                  </a:lnTo>
                  <a:lnTo>
                    <a:pt x="2035" y="2696"/>
                  </a:lnTo>
                  <a:lnTo>
                    <a:pt x="2042" y="2715"/>
                  </a:lnTo>
                  <a:lnTo>
                    <a:pt x="2048" y="2732"/>
                  </a:lnTo>
                  <a:lnTo>
                    <a:pt x="2051" y="2751"/>
                  </a:lnTo>
                  <a:lnTo>
                    <a:pt x="2055" y="2771"/>
                  </a:lnTo>
                  <a:lnTo>
                    <a:pt x="2056" y="2791"/>
                  </a:lnTo>
                  <a:lnTo>
                    <a:pt x="2057" y="2813"/>
                  </a:lnTo>
                  <a:lnTo>
                    <a:pt x="2057" y="2813"/>
                  </a:lnTo>
                  <a:lnTo>
                    <a:pt x="2056" y="2839"/>
                  </a:lnTo>
                  <a:lnTo>
                    <a:pt x="2055" y="2863"/>
                  </a:lnTo>
                  <a:lnTo>
                    <a:pt x="2051" y="2887"/>
                  </a:lnTo>
                  <a:lnTo>
                    <a:pt x="2045" y="2908"/>
                  </a:lnTo>
                  <a:lnTo>
                    <a:pt x="2040" y="2930"/>
                  </a:lnTo>
                  <a:lnTo>
                    <a:pt x="2032" y="2951"/>
                  </a:lnTo>
                  <a:lnTo>
                    <a:pt x="2022" y="2970"/>
                  </a:lnTo>
                  <a:lnTo>
                    <a:pt x="2012" y="2989"/>
                  </a:lnTo>
                  <a:lnTo>
                    <a:pt x="2001" y="3007"/>
                  </a:lnTo>
                  <a:lnTo>
                    <a:pt x="1987" y="3023"/>
                  </a:lnTo>
                  <a:lnTo>
                    <a:pt x="1972" y="3039"/>
                  </a:lnTo>
                  <a:lnTo>
                    <a:pt x="1956" y="3054"/>
                  </a:lnTo>
                  <a:lnTo>
                    <a:pt x="1939" y="3068"/>
                  </a:lnTo>
                  <a:lnTo>
                    <a:pt x="1920" y="3081"/>
                  </a:lnTo>
                  <a:lnTo>
                    <a:pt x="1900" y="3092"/>
                  </a:lnTo>
                  <a:lnTo>
                    <a:pt x="1878" y="3103"/>
                  </a:lnTo>
                  <a:lnTo>
                    <a:pt x="1878" y="3103"/>
                  </a:lnTo>
                  <a:lnTo>
                    <a:pt x="1855" y="3114"/>
                  </a:lnTo>
                  <a:lnTo>
                    <a:pt x="1831" y="3123"/>
                  </a:lnTo>
                  <a:lnTo>
                    <a:pt x="1806" y="3132"/>
                  </a:lnTo>
                  <a:lnTo>
                    <a:pt x="1780" y="3140"/>
                  </a:lnTo>
                  <a:lnTo>
                    <a:pt x="1753" y="3148"/>
                  </a:lnTo>
                  <a:lnTo>
                    <a:pt x="1724" y="3155"/>
                  </a:lnTo>
                  <a:lnTo>
                    <a:pt x="1694" y="3161"/>
                  </a:lnTo>
                  <a:lnTo>
                    <a:pt x="1665" y="3167"/>
                  </a:lnTo>
                  <a:lnTo>
                    <a:pt x="1632" y="3172"/>
                  </a:lnTo>
                  <a:lnTo>
                    <a:pt x="1599" y="3176"/>
                  </a:lnTo>
                  <a:lnTo>
                    <a:pt x="1566" y="3179"/>
                  </a:lnTo>
                  <a:lnTo>
                    <a:pt x="1530" y="3183"/>
                  </a:lnTo>
                  <a:lnTo>
                    <a:pt x="1495" y="3185"/>
                  </a:lnTo>
                  <a:lnTo>
                    <a:pt x="1457" y="3186"/>
                  </a:lnTo>
                  <a:lnTo>
                    <a:pt x="1379" y="3188"/>
                  </a:lnTo>
                  <a:lnTo>
                    <a:pt x="1379" y="3188"/>
                  </a:lnTo>
                  <a:lnTo>
                    <a:pt x="1327" y="3187"/>
                  </a:lnTo>
                  <a:lnTo>
                    <a:pt x="1273" y="3185"/>
                  </a:lnTo>
                  <a:lnTo>
                    <a:pt x="1219" y="3180"/>
                  </a:lnTo>
                  <a:lnTo>
                    <a:pt x="1163" y="3175"/>
                  </a:lnTo>
                  <a:lnTo>
                    <a:pt x="1107" y="3168"/>
                  </a:lnTo>
                  <a:lnTo>
                    <a:pt x="1050" y="3160"/>
                  </a:lnTo>
                  <a:lnTo>
                    <a:pt x="990" y="3148"/>
                  </a:lnTo>
                  <a:lnTo>
                    <a:pt x="930" y="3137"/>
                  </a:lnTo>
                  <a:lnTo>
                    <a:pt x="870" y="3123"/>
                  </a:lnTo>
                  <a:lnTo>
                    <a:pt x="807" y="3108"/>
                  </a:lnTo>
                  <a:lnTo>
                    <a:pt x="743" y="3091"/>
                  </a:lnTo>
                  <a:lnTo>
                    <a:pt x="679" y="3073"/>
                  </a:lnTo>
                  <a:lnTo>
                    <a:pt x="614" y="3053"/>
                  </a:lnTo>
                  <a:lnTo>
                    <a:pt x="547" y="3031"/>
                  </a:lnTo>
                  <a:lnTo>
                    <a:pt x="480" y="3008"/>
                  </a:lnTo>
                  <a:lnTo>
                    <a:pt x="410" y="2983"/>
                  </a:lnTo>
                  <a:lnTo>
                    <a:pt x="410" y="2983"/>
                  </a:lnTo>
                  <a:lnTo>
                    <a:pt x="394" y="3036"/>
                  </a:lnTo>
                  <a:lnTo>
                    <a:pt x="376" y="3087"/>
                  </a:lnTo>
                  <a:lnTo>
                    <a:pt x="357" y="3139"/>
                  </a:lnTo>
                  <a:lnTo>
                    <a:pt x="337" y="3190"/>
                  </a:lnTo>
                  <a:lnTo>
                    <a:pt x="317" y="3239"/>
                  </a:lnTo>
                  <a:lnTo>
                    <a:pt x="295" y="3288"/>
                  </a:lnTo>
                  <a:lnTo>
                    <a:pt x="272" y="3336"/>
                  </a:lnTo>
                  <a:lnTo>
                    <a:pt x="248" y="3383"/>
                  </a:lnTo>
                  <a:lnTo>
                    <a:pt x="223" y="3429"/>
                  </a:lnTo>
                  <a:lnTo>
                    <a:pt x="196" y="3475"/>
                  </a:lnTo>
                  <a:lnTo>
                    <a:pt x="169" y="3520"/>
                  </a:lnTo>
                  <a:lnTo>
                    <a:pt x="141" y="3565"/>
                  </a:lnTo>
                  <a:lnTo>
                    <a:pt x="111" y="3608"/>
                  </a:lnTo>
                  <a:lnTo>
                    <a:pt x="82" y="3651"/>
                  </a:lnTo>
                  <a:lnTo>
                    <a:pt x="50" y="3692"/>
                  </a:lnTo>
                  <a:lnTo>
                    <a:pt x="17" y="3733"/>
                  </a:lnTo>
                  <a:lnTo>
                    <a:pt x="0" y="3754"/>
                  </a:lnTo>
                  <a:lnTo>
                    <a:pt x="138" y="3812"/>
                  </a:lnTo>
                  <a:lnTo>
                    <a:pt x="138" y="3812"/>
                  </a:lnTo>
                  <a:lnTo>
                    <a:pt x="224" y="3840"/>
                  </a:lnTo>
                  <a:lnTo>
                    <a:pt x="308" y="3866"/>
                  </a:lnTo>
                  <a:lnTo>
                    <a:pt x="390" y="3889"/>
                  </a:lnTo>
                  <a:lnTo>
                    <a:pt x="472" y="3912"/>
                  </a:lnTo>
                  <a:lnTo>
                    <a:pt x="551" y="3932"/>
                  </a:lnTo>
                  <a:lnTo>
                    <a:pt x="629" y="3950"/>
                  </a:lnTo>
                  <a:lnTo>
                    <a:pt x="706" y="3966"/>
                  </a:lnTo>
                  <a:lnTo>
                    <a:pt x="781" y="3981"/>
                  </a:lnTo>
                  <a:lnTo>
                    <a:pt x="781" y="3981"/>
                  </a:lnTo>
                  <a:lnTo>
                    <a:pt x="857" y="3994"/>
                  </a:lnTo>
                  <a:lnTo>
                    <a:pt x="935" y="4005"/>
                  </a:lnTo>
                  <a:lnTo>
                    <a:pt x="1016" y="4014"/>
                  </a:lnTo>
                  <a:lnTo>
                    <a:pt x="1101" y="4022"/>
                  </a:lnTo>
                  <a:lnTo>
                    <a:pt x="1189" y="4028"/>
                  </a:lnTo>
                  <a:lnTo>
                    <a:pt x="1279" y="4031"/>
                  </a:lnTo>
                  <a:lnTo>
                    <a:pt x="1372" y="4035"/>
                  </a:lnTo>
                  <a:lnTo>
                    <a:pt x="1467" y="4035"/>
                  </a:lnTo>
                  <a:lnTo>
                    <a:pt x="1467" y="4035"/>
                  </a:lnTo>
                  <a:lnTo>
                    <a:pt x="1520" y="4035"/>
                  </a:lnTo>
                  <a:lnTo>
                    <a:pt x="1573" y="4034"/>
                  </a:lnTo>
                  <a:lnTo>
                    <a:pt x="1623" y="4033"/>
                  </a:lnTo>
                  <a:lnTo>
                    <a:pt x="1675" y="4029"/>
                  </a:lnTo>
                  <a:lnTo>
                    <a:pt x="1724" y="4027"/>
                  </a:lnTo>
                  <a:lnTo>
                    <a:pt x="1773" y="4022"/>
                  </a:lnTo>
                  <a:lnTo>
                    <a:pt x="1822" y="4018"/>
                  </a:lnTo>
                  <a:lnTo>
                    <a:pt x="1870" y="4013"/>
                  </a:lnTo>
                  <a:lnTo>
                    <a:pt x="1916" y="4007"/>
                  </a:lnTo>
                  <a:lnTo>
                    <a:pt x="1963" y="4000"/>
                  </a:lnTo>
                  <a:lnTo>
                    <a:pt x="2007" y="3992"/>
                  </a:lnTo>
                  <a:lnTo>
                    <a:pt x="2052" y="3984"/>
                  </a:lnTo>
                  <a:lnTo>
                    <a:pt x="2096" y="3976"/>
                  </a:lnTo>
                  <a:lnTo>
                    <a:pt x="2139" y="3967"/>
                  </a:lnTo>
                  <a:lnTo>
                    <a:pt x="2182" y="3957"/>
                  </a:lnTo>
                  <a:lnTo>
                    <a:pt x="2223" y="3945"/>
                  </a:lnTo>
                  <a:lnTo>
                    <a:pt x="2223" y="3945"/>
                  </a:lnTo>
                  <a:lnTo>
                    <a:pt x="2263" y="3934"/>
                  </a:lnTo>
                  <a:lnTo>
                    <a:pt x="2303" y="3922"/>
                  </a:lnTo>
                  <a:lnTo>
                    <a:pt x="2342" y="3910"/>
                  </a:lnTo>
                  <a:lnTo>
                    <a:pt x="2381" y="3896"/>
                  </a:lnTo>
                  <a:lnTo>
                    <a:pt x="2418" y="3882"/>
                  </a:lnTo>
                  <a:lnTo>
                    <a:pt x="2455" y="3867"/>
                  </a:lnTo>
                  <a:lnTo>
                    <a:pt x="2492" y="3852"/>
                  </a:lnTo>
                  <a:lnTo>
                    <a:pt x="2526" y="3838"/>
                  </a:lnTo>
                  <a:lnTo>
                    <a:pt x="2560" y="3820"/>
                  </a:lnTo>
                  <a:lnTo>
                    <a:pt x="2594" y="3804"/>
                  </a:lnTo>
                  <a:lnTo>
                    <a:pt x="2627" y="3786"/>
                  </a:lnTo>
                  <a:lnTo>
                    <a:pt x="2658" y="3769"/>
                  </a:lnTo>
                  <a:lnTo>
                    <a:pt x="2690" y="3750"/>
                  </a:lnTo>
                  <a:lnTo>
                    <a:pt x="2720" y="3731"/>
                  </a:lnTo>
                  <a:lnTo>
                    <a:pt x="2750" y="3710"/>
                  </a:lnTo>
                  <a:lnTo>
                    <a:pt x="2777" y="3691"/>
                  </a:lnTo>
                  <a:lnTo>
                    <a:pt x="2777" y="3691"/>
                  </a:lnTo>
                  <a:lnTo>
                    <a:pt x="2806" y="3669"/>
                  </a:lnTo>
                  <a:lnTo>
                    <a:pt x="2832" y="3648"/>
                  </a:lnTo>
                  <a:lnTo>
                    <a:pt x="2859" y="3627"/>
                  </a:lnTo>
                  <a:lnTo>
                    <a:pt x="2884" y="3604"/>
                  </a:lnTo>
                  <a:lnTo>
                    <a:pt x="2908" y="3581"/>
                  </a:lnTo>
                  <a:lnTo>
                    <a:pt x="2932" y="3557"/>
                  </a:lnTo>
                  <a:lnTo>
                    <a:pt x="2954" y="3532"/>
                  </a:lnTo>
                  <a:lnTo>
                    <a:pt x="2976" y="3508"/>
                  </a:lnTo>
                  <a:lnTo>
                    <a:pt x="2997" y="3483"/>
                  </a:lnTo>
                  <a:lnTo>
                    <a:pt x="3017" y="3458"/>
                  </a:lnTo>
                  <a:lnTo>
                    <a:pt x="3036" y="3432"/>
                  </a:lnTo>
                  <a:lnTo>
                    <a:pt x="3055" y="3405"/>
                  </a:lnTo>
                  <a:lnTo>
                    <a:pt x="3072" y="3378"/>
                  </a:lnTo>
                  <a:lnTo>
                    <a:pt x="3089" y="3350"/>
                  </a:lnTo>
                  <a:lnTo>
                    <a:pt x="3104" y="3323"/>
                  </a:lnTo>
                  <a:lnTo>
                    <a:pt x="3119" y="3294"/>
                  </a:lnTo>
                  <a:lnTo>
                    <a:pt x="3119" y="3294"/>
                  </a:lnTo>
                  <a:lnTo>
                    <a:pt x="3134" y="3265"/>
                  </a:lnTo>
                  <a:lnTo>
                    <a:pt x="3146" y="3235"/>
                  </a:lnTo>
                  <a:lnTo>
                    <a:pt x="3159" y="3206"/>
                  </a:lnTo>
                  <a:lnTo>
                    <a:pt x="3171" y="3175"/>
                  </a:lnTo>
                  <a:lnTo>
                    <a:pt x="3181" y="3144"/>
                  </a:lnTo>
                  <a:lnTo>
                    <a:pt x="3190" y="3113"/>
                  </a:lnTo>
                  <a:lnTo>
                    <a:pt x="3199" y="3081"/>
                  </a:lnTo>
                  <a:lnTo>
                    <a:pt x="3206" y="3048"/>
                  </a:lnTo>
                  <a:lnTo>
                    <a:pt x="3213" y="3016"/>
                  </a:lnTo>
                  <a:lnTo>
                    <a:pt x="3219" y="2983"/>
                  </a:lnTo>
                  <a:lnTo>
                    <a:pt x="3224" y="2950"/>
                  </a:lnTo>
                  <a:lnTo>
                    <a:pt x="3228" y="2915"/>
                  </a:lnTo>
                  <a:lnTo>
                    <a:pt x="3231" y="2881"/>
                  </a:lnTo>
                  <a:lnTo>
                    <a:pt x="3234" y="2847"/>
                  </a:lnTo>
                  <a:lnTo>
                    <a:pt x="3235" y="2811"/>
                  </a:lnTo>
                  <a:lnTo>
                    <a:pt x="3235" y="2775"/>
                  </a:lnTo>
                  <a:lnTo>
                    <a:pt x="3235" y="2775"/>
                  </a:lnTo>
                  <a:lnTo>
                    <a:pt x="3234" y="2710"/>
                  </a:lnTo>
                  <a:lnTo>
                    <a:pt x="3230" y="2647"/>
                  </a:lnTo>
                  <a:lnTo>
                    <a:pt x="3228" y="2616"/>
                  </a:lnTo>
                  <a:lnTo>
                    <a:pt x="3224" y="2586"/>
                  </a:lnTo>
                  <a:lnTo>
                    <a:pt x="3220" y="2558"/>
                  </a:lnTo>
                  <a:lnTo>
                    <a:pt x="3215" y="2529"/>
                  </a:lnTo>
                  <a:lnTo>
                    <a:pt x="3210" y="2500"/>
                  </a:lnTo>
                  <a:lnTo>
                    <a:pt x="3204" y="2473"/>
                  </a:lnTo>
                  <a:lnTo>
                    <a:pt x="3197" y="2446"/>
                  </a:lnTo>
                  <a:lnTo>
                    <a:pt x="3190" y="2420"/>
                  </a:lnTo>
                  <a:lnTo>
                    <a:pt x="3182" y="2395"/>
                  </a:lnTo>
                  <a:lnTo>
                    <a:pt x="3173" y="2369"/>
                  </a:lnTo>
                  <a:lnTo>
                    <a:pt x="3164" y="2345"/>
                  </a:lnTo>
                  <a:lnTo>
                    <a:pt x="3153" y="2321"/>
                  </a:lnTo>
                  <a:lnTo>
                    <a:pt x="3153" y="2321"/>
                  </a:lnTo>
                  <a:lnTo>
                    <a:pt x="3133" y="2275"/>
                  </a:lnTo>
                  <a:lnTo>
                    <a:pt x="3109" y="2232"/>
                  </a:lnTo>
                  <a:lnTo>
                    <a:pt x="3083" y="2188"/>
                  </a:lnTo>
                  <a:lnTo>
                    <a:pt x="3055" y="2148"/>
                  </a:lnTo>
                  <a:lnTo>
                    <a:pt x="3025" y="2109"/>
                  </a:lnTo>
                  <a:lnTo>
                    <a:pt x="2993" y="2071"/>
                  </a:lnTo>
                  <a:lnTo>
                    <a:pt x="2958" y="2036"/>
                  </a:lnTo>
                  <a:lnTo>
                    <a:pt x="2922" y="2001"/>
                  </a:lnTo>
                  <a:lnTo>
                    <a:pt x="2922" y="200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sp>
        <p:nvSpPr>
          <p:cNvPr id="53" name="Symbol zastępczy tekstu 5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5361768"/>
            <a:ext cx="4140200" cy="7572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/>
              <a:t>Tytuł raportu</a:t>
            </a:r>
          </a:p>
        </p:txBody>
      </p:sp>
      <p:sp>
        <p:nvSpPr>
          <p:cNvPr id="381" name="Symbol zastępczy tekstu 380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4" y="6178551"/>
            <a:ext cx="2203451" cy="264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 sz="1000">
                <a:solidFill>
                  <a:srgbClr val="004B88"/>
                </a:solidFill>
                <a:latin typeface="Century Gothic" panose="020B0502020202020204" pitchFamily="34" charset="0"/>
              </a:rPr>
              <a:t>Sopot/Warszawa, miesiąc, 2014</a:t>
            </a:r>
          </a:p>
        </p:txBody>
      </p:sp>
      <p:grpSp>
        <p:nvGrpSpPr>
          <p:cNvPr id="883" name="Grupa 882"/>
          <p:cNvGrpSpPr/>
          <p:nvPr userDrawn="1"/>
        </p:nvGrpSpPr>
        <p:grpSpPr>
          <a:xfrm>
            <a:off x="30163" y="49214"/>
            <a:ext cx="8358261" cy="4997950"/>
            <a:chOff x="30163" y="49213"/>
            <a:chExt cx="8426451" cy="5038725"/>
          </a:xfrm>
        </p:grpSpPr>
        <p:grpSp>
          <p:nvGrpSpPr>
            <p:cNvPr id="884" name="Group 205"/>
            <p:cNvGrpSpPr>
              <a:grpSpLocks/>
            </p:cNvGrpSpPr>
            <p:nvPr/>
          </p:nvGrpSpPr>
          <p:grpSpPr bwMode="auto">
            <a:xfrm>
              <a:off x="63501" y="61913"/>
              <a:ext cx="8393113" cy="5026025"/>
              <a:chOff x="40" y="39"/>
              <a:chExt cx="5287" cy="3166"/>
            </a:xfrm>
          </p:grpSpPr>
          <p:sp>
            <p:nvSpPr>
              <p:cNvPr id="1185" name="Freeform 5"/>
              <p:cNvSpPr>
                <a:spLocks/>
              </p:cNvSpPr>
              <p:nvPr/>
            </p:nvSpPr>
            <p:spPr bwMode="auto">
              <a:xfrm>
                <a:off x="1853" y="2228"/>
                <a:ext cx="37" cy="38"/>
              </a:xfrm>
              <a:custGeom>
                <a:avLst/>
                <a:gdLst>
                  <a:gd name="T0" fmla="*/ 18 w 37"/>
                  <a:gd name="T1" fmla="*/ 38 h 38"/>
                  <a:gd name="T2" fmla="*/ 18 w 37"/>
                  <a:gd name="T3" fmla="*/ 38 h 38"/>
                  <a:gd name="T4" fmla="*/ 14 w 37"/>
                  <a:gd name="T5" fmla="*/ 38 h 38"/>
                  <a:gd name="T6" fmla="*/ 11 w 37"/>
                  <a:gd name="T7" fmla="*/ 37 h 38"/>
                  <a:gd name="T8" fmla="*/ 8 w 37"/>
                  <a:gd name="T9" fmla="*/ 35 h 38"/>
                  <a:gd name="T10" fmla="*/ 5 w 37"/>
                  <a:gd name="T11" fmla="*/ 33 h 38"/>
                  <a:gd name="T12" fmla="*/ 3 w 37"/>
                  <a:gd name="T13" fmla="*/ 30 h 38"/>
                  <a:gd name="T14" fmla="*/ 1 w 37"/>
                  <a:gd name="T15" fmla="*/ 27 h 38"/>
                  <a:gd name="T16" fmla="*/ 0 w 37"/>
                  <a:gd name="T17" fmla="*/ 23 h 38"/>
                  <a:gd name="T18" fmla="*/ 0 w 37"/>
                  <a:gd name="T19" fmla="*/ 19 h 38"/>
                  <a:gd name="T20" fmla="*/ 0 w 37"/>
                  <a:gd name="T21" fmla="*/ 19 h 38"/>
                  <a:gd name="T22" fmla="*/ 0 w 37"/>
                  <a:gd name="T23" fmla="*/ 15 h 38"/>
                  <a:gd name="T24" fmla="*/ 1 w 37"/>
                  <a:gd name="T25" fmla="*/ 11 h 38"/>
                  <a:gd name="T26" fmla="*/ 3 w 37"/>
                  <a:gd name="T27" fmla="*/ 8 h 38"/>
                  <a:gd name="T28" fmla="*/ 5 w 37"/>
                  <a:gd name="T29" fmla="*/ 6 h 38"/>
                  <a:gd name="T30" fmla="*/ 8 w 37"/>
                  <a:gd name="T31" fmla="*/ 3 h 38"/>
                  <a:gd name="T32" fmla="*/ 11 w 37"/>
                  <a:gd name="T33" fmla="*/ 2 h 38"/>
                  <a:gd name="T34" fmla="*/ 14 w 37"/>
                  <a:gd name="T35" fmla="*/ 1 h 38"/>
                  <a:gd name="T36" fmla="*/ 18 w 37"/>
                  <a:gd name="T37" fmla="*/ 0 h 38"/>
                  <a:gd name="T38" fmla="*/ 18 w 37"/>
                  <a:gd name="T39" fmla="*/ 0 h 38"/>
                  <a:gd name="T40" fmla="*/ 22 w 37"/>
                  <a:gd name="T41" fmla="*/ 1 h 38"/>
                  <a:gd name="T42" fmla="*/ 26 w 37"/>
                  <a:gd name="T43" fmla="*/ 2 h 38"/>
                  <a:gd name="T44" fmla="*/ 29 w 37"/>
                  <a:gd name="T45" fmla="*/ 3 h 38"/>
                  <a:gd name="T46" fmla="*/ 32 w 37"/>
                  <a:gd name="T47" fmla="*/ 6 h 38"/>
                  <a:gd name="T48" fmla="*/ 34 w 37"/>
                  <a:gd name="T49" fmla="*/ 8 h 38"/>
                  <a:gd name="T50" fmla="*/ 36 w 37"/>
                  <a:gd name="T51" fmla="*/ 11 h 38"/>
                  <a:gd name="T52" fmla="*/ 37 w 37"/>
                  <a:gd name="T53" fmla="*/ 15 h 38"/>
                  <a:gd name="T54" fmla="*/ 37 w 37"/>
                  <a:gd name="T55" fmla="*/ 19 h 38"/>
                  <a:gd name="T56" fmla="*/ 37 w 37"/>
                  <a:gd name="T57" fmla="*/ 19 h 38"/>
                  <a:gd name="T58" fmla="*/ 37 w 37"/>
                  <a:gd name="T59" fmla="*/ 23 h 38"/>
                  <a:gd name="T60" fmla="*/ 36 w 37"/>
                  <a:gd name="T61" fmla="*/ 27 h 38"/>
                  <a:gd name="T62" fmla="*/ 34 w 37"/>
                  <a:gd name="T63" fmla="*/ 30 h 38"/>
                  <a:gd name="T64" fmla="*/ 32 w 37"/>
                  <a:gd name="T65" fmla="*/ 33 h 38"/>
                  <a:gd name="T66" fmla="*/ 29 w 37"/>
                  <a:gd name="T67" fmla="*/ 35 h 38"/>
                  <a:gd name="T68" fmla="*/ 26 w 37"/>
                  <a:gd name="T69" fmla="*/ 37 h 38"/>
                  <a:gd name="T70" fmla="*/ 22 w 37"/>
                  <a:gd name="T71" fmla="*/ 38 h 38"/>
                  <a:gd name="T72" fmla="*/ 18 w 37"/>
                  <a:gd name="T73" fmla="*/ 38 h 38"/>
                  <a:gd name="T74" fmla="*/ 18 w 37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38">
                    <a:moveTo>
                      <a:pt x="18" y="38"/>
                    </a:moveTo>
                    <a:lnTo>
                      <a:pt x="18" y="38"/>
                    </a:lnTo>
                    <a:lnTo>
                      <a:pt x="14" y="38"/>
                    </a:lnTo>
                    <a:lnTo>
                      <a:pt x="11" y="37"/>
                    </a:lnTo>
                    <a:lnTo>
                      <a:pt x="8" y="35"/>
                    </a:lnTo>
                    <a:lnTo>
                      <a:pt x="5" y="33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1"/>
                    </a:lnTo>
                    <a:lnTo>
                      <a:pt x="37" y="15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23"/>
                    </a:lnTo>
                    <a:lnTo>
                      <a:pt x="36" y="27"/>
                    </a:lnTo>
                    <a:lnTo>
                      <a:pt x="34" y="30"/>
                    </a:lnTo>
                    <a:lnTo>
                      <a:pt x="32" y="33"/>
                    </a:lnTo>
                    <a:lnTo>
                      <a:pt x="29" y="35"/>
                    </a:lnTo>
                    <a:lnTo>
                      <a:pt x="26" y="37"/>
                    </a:lnTo>
                    <a:lnTo>
                      <a:pt x="22" y="38"/>
                    </a:lnTo>
                    <a:lnTo>
                      <a:pt x="18" y="38"/>
                    </a:lnTo>
                    <a:lnTo>
                      <a:pt x="18" y="3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6" name="Freeform 6"/>
              <p:cNvSpPr>
                <a:spLocks/>
              </p:cNvSpPr>
              <p:nvPr/>
            </p:nvSpPr>
            <p:spPr bwMode="auto">
              <a:xfrm>
                <a:off x="1855" y="2270"/>
                <a:ext cx="41" cy="97"/>
              </a:xfrm>
              <a:custGeom>
                <a:avLst/>
                <a:gdLst>
                  <a:gd name="T0" fmla="*/ 0 w 41"/>
                  <a:gd name="T1" fmla="*/ 63 h 97"/>
                  <a:gd name="T2" fmla="*/ 0 w 41"/>
                  <a:gd name="T3" fmla="*/ 63 h 97"/>
                  <a:gd name="T4" fmla="*/ 2 w 41"/>
                  <a:gd name="T5" fmla="*/ 78 h 97"/>
                  <a:gd name="T6" fmla="*/ 4 w 41"/>
                  <a:gd name="T7" fmla="*/ 93 h 97"/>
                  <a:gd name="T8" fmla="*/ 4 w 41"/>
                  <a:gd name="T9" fmla="*/ 93 h 97"/>
                  <a:gd name="T10" fmla="*/ 6 w 41"/>
                  <a:gd name="T11" fmla="*/ 97 h 97"/>
                  <a:gd name="T12" fmla="*/ 7 w 41"/>
                  <a:gd name="T13" fmla="*/ 97 h 97"/>
                  <a:gd name="T14" fmla="*/ 8 w 41"/>
                  <a:gd name="T15" fmla="*/ 97 h 97"/>
                  <a:gd name="T16" fmla="*/ 25 w 41"/>
                  <a:gd name="T17" fmla="*/ 97 h 97"/>
                  <a:gd name="T18" fmla="*/ 25 w 41"/>
                  <a:gd name="T19" fmla="*/ 97 h 97"/>
                  <a:gd name="T20" fmla="*/ 26 w 41"/>
                  <a:gd name="T21" fmla="*/ 97 h 97"/>
                  <a:gd name="T22" fmla="*/ 27 w 41"/>
                  <a:gd name="T23" fmla="*/ 97 h 97"/>
                  <a:gd name="T24" fmla="*/ 29 w 41"/>
                  <a:gd name="T25" fmla="*/ 93 h 97"/>
                  <a:gd name="T26" fmla="*/ 29 w 41"/>
                  <a:gd name="T27" fmla="*/ 93 h 97"/>
                  <a:gd name="T28" fmla="*/ 30 w 41"/>
                  <a:gd name="T29" fmla="*/ 85 h 97"/>
                  <a:gd name="T30" fmla="*/ 32 w 41"/>
                  <a:gd name="T31" fmla="*/ 75 h 97"/>
                  <a:gd name="T32" fmla="*/ 34 w 41"/>
                  <a:gd name="T33" fmla="*/ 59 h 97"/>
                  <a:gd name="T34" fmla="*/ 34 w 41"/>
                  <a:gd name="T35" fmla="*/ 59 h 97"/>
                  <a:gd name="T36" fmla="*/ 35 w 41"/>
                  <a:gd name="T37" fmla="*/ 56 h 97"/>
                  <a:gd name="T38" fmla="*/ 36 w 41"/>
                  <a:gd name="T39" fmla="*/ 54 h 97"/>
                  <a:gd name="T40" fmla="*/ 38 w 41"/>
                  <a:gd name="T41" fmla="*/ 51 h 97"/>
                  <a:gd name="T42" fmla="*/ 38 w 41"/>
                  <a:gd name="T43" fmla="*/ 49 h 97"/>
                  <a:gd name="T44" fmla="*/ 38 w 41"/>
                  <a:gd name="T45" fmla="*/ 49 h 97"/>
                  <a:gd name="T46" fmla="*/ 40 w 41"/>
                  <a:gd name="T47" fmla="*/ 33 h 97"/>
                  <a:gd name="T48" fmla="*/ 41 w 41"/>
                  <a:gd name="T49" fmla="*/ 21 h 97"/>
                  <a:gd name="T50" fmla="*/ 40 w 41"/>
                  <a:gd name="T51" fmla="*/ 9 h 97"/>
                  <a:gd name="T52" fmla="*/ 40 w 41"/>
                  <a:gd name="T53" fmla="*/ 9 h 97"/>
                  <a:gd name="T54" fmla="*/ 40 w 41"/>
                  <a:gd name="T55" fmla="*/ 8 h 97"/>
                  <a:gd name="T56" fmla="*/ 38 w 41"/>
                  <a:gd name="T57" fmla="*/ 6 h 97"/>
                  <a:gd name="T58" fmla="*/ 33 w 41"/>
                  <a:gd name="T59" fmla="*/ 3 h 97"/>
                  <a:gd name="T60" fmla="*/ 26 w 41"/>
                  <a:gd name="T61" fmla="*/ 1 h 97"/>
                  <a:gd name="T62" fmla="*/ 16 w 41"/>
                  <a:gd name="T63" fmla="*/ 0 h 97"/>
                  <a:gd name="T64" fmla="*/ 16 w 41"/>
                  <a:gd name="T65" fmla="*/ 0 h 97"/>
                  <a:gd name="T66" fmla="*/ 10 w 41"/>
                  <a:gd name="T67" fmla="*/ 1 h 97"/>
                  <a:gd name="T68" fmla="*/ 5 w 41"/>
                  <a:gd name="T69" fmla="*/ 1 h 97"/>
                  <a:gd name="T70" fmla="*/ 5 w 41"/>
                  <a:gd name="T71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" h="97">
                    <a:moveTo>
                      <a:pt x="0" y="63"/>
                    </a:moveTo>
                    <a:lnTo>
                      <a:pt x="0" y="63"/>
                    </a:lnTo>
                    <a:lnTo>
                      <a:pt x="2" y="78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6" y="97"/>
                    </a:lnTo>
                    <a:lnTo>
                      <a:pt x="7" y="97"/>
                    </a:lnTo>
                    <a:lnTo>
                      <a:pt x="8" y="97"/>
                    </a:lnTo>
                    <a:lnTo>
                      <a:pt x="25" y="97"/>
                    </a:lnTo>
                    <a:lnTo>
                      <a:pt x="25" y="97"/>
                    </a:lnTo>
                    <a:lnTo>
                      <a:pt x="26" y="97"/>
                    </a:lnTo>
                    <a:lnTo>
                      <a:pt x="27" y="97"/>
                    </a:lnTo>
                    <a:lnTo>
                      <a:pt x="29" y="93"/>
                    </a:lnTo>
                    <a:lnTo>
                      <a:pt x="29" y="93"/>
                    </a:lnTo>
                    <a:lnTo>
                      <a:pt x="30" y="85"/>
                    </a:lnTo>
                    <a:lnTo>
                      <a:pt x="32" y="75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5" y="56"/>
                    </a:lnTo>
                    <a:lnTo>
                      <a:pt x="36" y="54"/>
                    </a:lnTo>
                    <a:lnTo>
                      <a:pt x="38" y="51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40" y="33"/>
                    </a:lnTo>
                    <a:lnTo>
                      <a:pt x="41" y="21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3" y="3"/>
                    </a:lnTo>
                    <a:lnTo>
                      <a:pt x="2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5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7" name="Freeform 7"/>
              <p:cNvSpPr>
                <a:spLocks/>
              </p:cNvSpPr>
              <p:nvPr/>
            </p:nvSpPr>
            <p:spPr bwMode="auto">
              <a:xfrm>
                <a:off x="1607" y="2228"/>
                <a:ext cx="38" cy="38"/>
              </a:xfrm>
              <a:custGeom>
                <a:avLst/>
                <a:gdLst>
                  <a:gd name="T0" fmla="*/ 20 w 38"/>
                  <a:gd name="T1" fmla="*/ 38 h 38"/>
                  <a:gd name="T2" fmla="*/ 20 w 38"/>
                  <a:gd name="T3" fmla="*/ 38 h 38"/>
                  <a:gd name="T4" fmla="*/ 23 w 38"/>
                  <a:gd name="T5" fmla="*/ 38 h 38"/>
                  <a:gd name="T6" fmla="*/ 27 w 38"/>
                  <a:gd name="T7" fmla="*/ 37 h 38"/>
                  <a:gd name="T8" fmla="*/ 30 w 38"/>
                  <a:gd name="T9" fmla="*/ 35 h 38"/>
                  <a:gd name="T10" fmla="*/ 33 w 38"/>
                  <a:gd name="T11" fmla="*/ 33 h 38"/>
                  <a:gd name="T12" fmla="*/ 35 w 38"/>
                  <a:gd name="T13" fmla="*/ 30 h 38"/>
                  <a:gd name="T14" fmla="*/ 37 w 38"/>
                  <a:gd name="T15" fmla="*/ 27 h 38"/>
                  <a:gd name="T16" fmla="*/ 38 w 38"/>
                  <a:gd name="T17" fmla="*/ 23 h 38"/>
                  <a:gd name="T18" fmla="*/ 38 w 38"/>
                  <a:gd name="T19" fmla="*/ 19 h 38"/>
                  <a:gd name="T20" fmla="*/ 38 w 38"/>
                  <a:gd name="T21" fmla="*/ 19 h 38"/>
                  <a:gd name="T22" fmla="*/ 38 w 38"/>
                  <a:gd name="T23" fmla="*/ 15 h 38"/>
                  <a:gd name="T24" fmla="*/ 37 w 38"/>
                  <a:gd name="T25" fmla="*/ 11 h 38"/>
                  <a:gd name="T26" fmla="*/ 35 w 38"/>
                  <a:gd name="T27" fmla="*/ 8 h 38"/>
                  <a:gd name="T28" fmla="*/ 33 w 38"/>
                  <a:gd name="T29" fmla="*/ 6 h 38"/>
                  <a:gd name="T30" fmla="*/ 30 w 38"/>
                  <a:gd name="T31" fmla="*/ 3 h 38"/>
                  <a:gd name="T32" fmla="*/ 27 w 38"/>
                  <a:gd name="T33" fmla="*/ 2 h 38"/>
                  <a:gd name="T34" fmla="*/ 23 w 38"/>
                  <a:gd name="T35" fmla="*/ 1 h 38"/>
                  <a:gd name="T36" fmla="*/ 20 w 38"/>
                  <a:gd name="T37" fmla="*/ 0 h 38"/>
                  <a:gd name="T38" fmla="*/ 20 w 38"/>
                  <a:gd name="T39" fmla="*/ 0 h 38"/>
                  <a:gd name="T40" fmla="*/ 15 w 38"/>
                  <a:gd name="T41" fmla="*/ 1 h 38"/>
                  <a:gd name="T42" fmla="*/ 12 w 38"/>
                  <a:gd name="T43" fmla="*/ 2 h 38"/>
                  <a:gd name="T44" fmla="*/ 8 w 38"/>
                  <a:gd name="T45" fmla="*/ 3 h 38"/>
                  <a:gd name="T46" fmla="*/ 6 w 38"/>
                  <a:gd name="T47" fmla="*/ 6 h 38"/>
                  <a:gd name="T48" fmla="*/ 3 w 38"/>
                  <a:gd name="T49" fmla="*/ 8 h 38"/>
                  <a:gd name="T50" fmla="*/ 2 w 38"/>
                  <a:gd name="T51" fmla="*/ 11 h 38"/>
                  <a:gd name="T52" fmla="*/ 1 w 38"/>
                  <a:gd name="T53" fmla="*/ 15 h 38"/>
                  <a:gd name="T54" fmla="*/ 0 w 38"/>
                  <a:gd name="T55" fmla="*/ 19 h 38"/>
                  <a:gd name="T56" fmla="*/ 0 w 38"/>
                  <a:gd name="T57" fmla="*/ 19 h 38"/>
                  <a:gd name="T58" fmla="*/ 1 w 38"/>
                  <a:gd name="T59" fmla="*/ 23 h 38"/>
                  <a:gd name="T60" fmla="*/ 2 w 38"/>
                  <a:gd name="T61" fmla="*/ 27 h 38"/>
                  <a:gd name="T62" fmla="*/ 3 w 38"/>
                  <a:gd name="T63" fmla="*/ 30 h 38"/>
                  <a:gd name="T64" fmla="*/ 6 w 38"/>
                  <a:gd name="T65" fmla="*/ 33 h 38"/>
                  <a:gd name="T66" fmla="*/ 8 w 38"/>
                  <a:gd name="T67" fmla="*/ 35 h 38"/>
                  <a:gd name="T68" fmla="*/ 12 w 38"/>
                  <a:gd name="T69" fmla="*/ 37 h 38"/>
                  <a:gd name="T70" fmla="*/ 15 w 38"/>
                  <a:gd name="T71" fmla="*/ 38 h 38"/>
                  <a:gd name="T72" fmla="*/ 20 w 38"/>
                  <a:gd name="T73" fmla="*/ 38 h 38"/>
                  <a:gd name="T74" fmla="*/ 20 w 38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5"/>
                    </a:lnTo>
                    <a:lnTo>
                      <a:pt x="33" y="33"/>
                    </a:lnTo>
                    <a:lnTo>
                      <a:pt x="35" y="30"/>
                    </a:lnTo>
                    <a:lnTo>
                      <a:pt x="37" y="27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5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8" name="Freeform 8"/>
              <p:cNvSpPr>
                <a:spLocks/>
              </p:cNvSpPr>
              <p:nvPr/>
            </p:nvSpPr>
            <p:spPr bwMode="auto">
              <a:xfrm>
                <a:off x="1602" y="2270"/>
                <a:ext cx="41" cy="97"/>
              </a:xfrm>
              <a:custGeom>
                <a:avLst/>
                <a:gdLst>
                  <a:gd name="T0" fmla="*/ 36 w 41"/>
                  <a:gd name="T1" fmla="*/ 2 h 97"/>
                  <a:gd name="T2" fmla="*/ 36 w 41"/>
                  <a:gd name="T3" fmla="*/ 2 h 97"/>
                  <a:gd name="T4" fmla="*/ 36 w 41"/>
                  <a:gd name="T5" fmla="*/ 1 h 97"/>
                  <a:gd name="T6" fmla="*/ 36 w 41"/>
                  <a:gd name="T7" fmla="*/ 1 h 97"/>
                  <a:gd name="T8" fmla="*/ 30 w 41"/>
                  <a:gd name="T9" fmla="*/ 1 h 97"/>
                  <a:gd name="T10" fmla="*/ 25 w 41"/>
                  <a:gd name="T11" fmla="*/ 0 h 97"/>
                  <a:gd name="T12" fmla="*/ 25 w 41"/>
                  <a:gd name="T13" fmla="*/ 0 h 97"/>
                  <a:gd name="T14" fmla="*/ 15 w 41"/>
                  <a:gd name="T15" fmla="*/ 1 h 97"/>
                  <a:gd name="T16" fmla="*/ 8 w 41"/>
                  <a:gd name="T17" fmla="*/ 3 h 97"/>
                  <a:gd name="T18" fmla="*/ 2 w 41"/>
                  <a:gd name="T19" fmla="*/ 6 h 97"/>
                  <a:gd name="T20" fmla="*/ 1 w 41"/>
                  <a:gd name="T21" fmla="*/ 8 h 97"/>
                  <a:gd name="T22" fmla="*/ 0 w 41"/>
                  <a:gd name="T23" fmla="*/ 9 h 97"/>
                  <a:gd name="T24" fmla="*/ 0 w 41"/>
                  <a:gd name="T25" fmla="*/ 9 h 97"/>
                  <a:gd name="T26" fmla="*/ 0 w 41"/>
                  <a:gd name="T27" fmla="*/ 21 h 97"/>
                  <a:gd name="T28" fmla="*/ 1 w 41"/>
                  <a:gd name="T29" fmla="*/ 33 h 97"/>
                  <a:gd name="T30" fmla="*/ 2 w 41"/>
                  <a:gd name="T31" fmla="*/ 49 h 97"/>
                  <a:gd name="T32" fmla="*/ 2 w 41"/>
                  <a:gd name="T33" fmla="*/ 49 h 97"/>
                  <a:gd name="T34" fmla="*/ 3 w 41"/>
                  <a:gd name="T35" fmla="*/ 51 h 97"/>
                  <a:gd name="T36" fmla="*/ 4 w 41"/>
                  <a:gd name="T37" fmla="*/ 54 h 97"/>
                  <a:gd name="T38" fmla="*/ 6 w 41"/>
                  <a:gd name="T39" fmla="*/ 56 h 97"/>
                  <a:gd name="T40" fmla="*/ 6 w 41"/>
                  <a:gd name="T41" fmla="*/ 59 h 97"/>
                  <a:gd name="T42" fmla="*/ 6 w 41"/>
                  <a:gd name="T43" fmla="*/ 59 h 97"/>
                  <a:gd name="T44" fmla="*/ 9 w 41"/>
                  <a:gd name="T45" fmla="*/ 75 h 97"/>
                  <a:gd name="T46" fmla="*/ 10 w 41"/>
                  <a:gd name="T47" fmla="*/ 85 h 97"/>
                  <a:gd name="T48" fmla="*/ 12 w 41"/>
                  <a:gd name="T49" fmla="*/ 93 h 97"/>
                  <a:gd name="T50" fmla="*/ 12 w 41"/>
                  <a:gd name="T51" fmla="*/ 93 h 97"/>
                  <a:gd name="T52" fmla="*/ 14 w 41"/>
                  <a:gd name="T53" fmla="*/ 97 h 97"/>
                  <a:gd name="T54" fmla="*/ 14 w 41"/>
                  <a:gd name="T55" fmla="*/ 97 h 97"/>
                  <a:gd name="T56" fmla="*/ 16 w 41"/>
                  <a:gd name="T57" fmla="*/ 97 h 97"/>
                  <a:gd name="T58" fmla="*/ 33 w 41"/>
                  <a:gd name="T59" fmla="*/ 97 h 97"/>
                  <a:gd name="T60" fmla="*/ 33 w 41"/>
                  <a:gd name="T61" fmla="*/ 97 h 97"/>
                  <a:gd name="T62" fmla="*/ 34 w 41"/>
                  <a:gd name="T63" fmla="*/ 97 h 97"/>
                  <a:gd name="T64" fmla="*/ 35 w 41"/>
                  <a:gd name="T65" fmla="*/ 97 h 97"/>
                  <a:gd name="T66" fmla="*/ 36 w 41"/>
                  <a:gd name="T67" fmla="*/ 93 h 97"/>
                  <a:gd name="T68" fmla="*/ 36 w 41"/>
                  <a:gd name="T69" fmla="*/ 93 h 97"/>
                  <a:gd name="T70" fmla="*/ 39 w 41"/>
                  <a:gd name="T71" fmla="*/ 78 h 97"/>
                  <a:gd name="T72" fmla="*/ 41 w 41"/>
                  <a:gd name="T73" fmla="*/ 6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97">
                    <a:moveTo>
                      <a:pt x="36" y="2"/>
                    </a:moveTo>
                    <a:lnTo>
                      <a:pt x="36" y="2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21"/>
                    </a:lnTo>
                    <a:lnTo>
                      <a:pt x="1" y="33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3" y="51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9" y="75"/>
                    </a:lnTo>
                    <a:lnTo>
                      <a:pt x="10" y="85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6" y="97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4" y="97"/>
                    </a:lnTo>
                    <a:lnTo>
                      <a:pt x="35" y="97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9" y="78"/>
                    </a:lnTo>
                    <a:lnTo>
                      <a:pt x="41" y="6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9" name="Freeform 9"/>
              <p:cNvSpPr>
                <a:spLocks/>
              </p:cNvSpPr>
              <p:nvPr/>
            </p:nvSpPr>
            <p:spPr bwMode="auto">
              <a:xfrm>
                <a:off x="1794" y="2204"/>
                <a:ext cx="50" cy="49"/>
              </a:xfrm>
              <a:custGeom>
                <a:avLst/>
                <a:gdLst>
                  <a:gd name="T0" fmla="*/ 50 w 50"/>
                  <a:gd name="T1" fmla="*/ 24 h 49"/>
                  <a:gd name="T2" fmla="*/ 50 w 50"/>
                  <a:gd name="T3" fmla="*/ 24 h 49"/>
                  <a:gd name="T4" fmla="*/ 50 w 50"/>
                  <a:gd name="T5" fmla="*/ 20 h 49"/>
                  <a:gd name="T6" fmla="*/ 47 w 50"/>
                  <a:gd name="T7" fmla="*/ 15 h 49"/>
                  <a:gd name="T8" fmla="*/ 45 w 50"/>
                  <a:gd name="T9" fmla="*/ 11 h 49"/>
                  <a:gd name="T10" fmla="*/ 42 w 50"/>
                  <a:gd name="T11" fmla="*/ 7 h 49"/>
                  <a:gd name="T12" fmla="*/ 39 w 50"/>
                  <a:gd name="T13" fmla="*/ 4 h 49"/>
                  <a:gd name="T14" fmla="*/ 34 w 50"/>
                  <a:gd name="T15" fmla="*/ 1 h 49"/>
                  <a:gd name="T16" fmla="*/ 30 w 50"/>
                  <a:gd name="T17" fmla="*/ 0 h 49"/>
                  <a:gd name="T18" fmla="*/ 25 w 50"/>
                  <a:gd name="T19" fmla="*/ 0 h 49"/>
                  <a:gd name="T20" fmla="*/ 25 w 50"/>
                  <a:gd name="T21" fmla="*/ 0 h 49"/>
                  <a:gd name="T22" fmla="*/ 20 w 50"/>
                  <a:gd name="T23" fmla="*/ 0 h 49"/>
                  <a:gd name="T24" fmla="*/ 16 w 50"/>
                  <a:gd name="T25" fmla="*/ 1 h 49"/>
                  <a:gd name="T26" fmla="*/ 11 w 50"/>
                  <a:gd name="T27" fmla="*/ 4 h 49"/>
                  <a:gd name="T28" fmla="*/ 7 w 50"/>
                  <a:gd name="T29" fmla="*/ 7 h 49"/>
                  <a:gd name="T30" fmla="*/ 4 w 50"/>
                  <a:gd name="T31" fmla="*/ 11 h 49"/>
                  <a:gd name="T32" fmla="*/ 2 w 50"/>
                  <a:gd name="T33" fmla="*/ 15 h 49"/>
                  <a:gd name="T34" fmla="*/ 1 w 50"/>
                  <a:gd name="T35" fmla="*/ 20 h 49"/>
                  <a:gd name="T36" fmla="*/ 0 w 50"/>
                  <a:gd name="T37" fmla="*/ 24 h 49"/>
                  <a:gd name="T38" fmla="*/ 0 w 50"/>
                  <a:gd name="T39" fmla="*/ 24 h 49"/>
                  <a:gd name="T40" fmla="*/ 1 w 50"/>
                  <a:gd name="T41" fmla="*/ 29 h 49"/>
                  <a:gd name="T42" fmla="*/ 2 w 50"/>
                  <a:gd name="T43" fmla="*/ 34 h 49"/>
                  <a:gd name="T44" fmla="*/ 4 w 50"/>
                  <a:gd name="T45" fmla="*/ 38 h 49"/>
                  <a:gd name="T46" fmla="*/ 7 w 50"/>
                  <a:gd name="T47" fmla="*/ 41 h 49"/>
                  <a:gd name="T48" fmla="*/ 11 w 50"/>
                  <a:gd name="T49" fmla="*/ 44 h 49"/>
                  <a:gd name="T50" fmla="*/ 16 w 50"/>
                  <a:gd name="T51" fmla="*/ 47 h 49"/>
                  <a:gd name="T52" fmla="*/ 20 w 50"/>
                  <a:gd name="T53" fmla="*/ 49 h 49"/>
                  <a:gd name="T54" fmla="*/ 25 w 50"/>
                  <a:gd name="T55" fmla="*/ 49 h 49"/>
                  <a:gd name="T56" fmla="*/ 25 w 50"/>
                  <a:gd name="T57" fmla="*/ 49 h 49"/>
                  <a:gd name="T58" fmla="*/ 30 w 50"/>
                  <a:gd name="T59" fmla="*/ 49 h 49"/>
                  <a:gd name="T60" fmla="*/ 34 w 50"/>
                  <a:gd name="T61" fmla="*/ 47 h 49"/>
                  <a:gd name="T62" fmla="*/ 39 w 50"/>
                  <a:gd name="T63" fmla="*/ 44 h 49"/>
                  <a:gd name="T64" fmla="*/ 42 w 50"/>
                  <a:gd name="T65" fmla="*/ 41 h 49"/>
                  <a:gd name="T66" fmla="*/ 45 w 50"/>
                  <a:gd name="T67" fmla="*/ 38 h 49"/>
                  <a:gd name="T68" fmla="*/ 47 w 50"/>
                  <a:gd name="T69" fmla="*/ 34 h 49"/>
                  <a:gd name="T70" fmla="*/ 50 w 50"/>
                  <a:gd name="T71" fmla="*/ 29 h 49"/>
                  <a:gd name="T72" fmla="*/ 50 w 50"/>
                  <a:gd name="T73" fmla="*/ 24 h 49"/>
                  <a:gd name="T74" fmla="*/ 50 w 50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9">
                    <a:moveTo>
                      <a:pt x="50" y="24"/>
                    </a:moveTo>
                    <a:lnTo>
                      <a:pt x="50" y="24"/>
                    </a:lnTo>
                    <a:lnTo>
                      <a:pt x="50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2" y="7"/>
                    </a:lnTo>
                    <a:lnTo>
                      <a:pt x="39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7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2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50" y="29"/>
                    </a:lnTo>
                    <a:lnTo>
                      <a:pt x="50" y="24"/>
                    </a:lnTo>
                    <a:lnTo>
                      <a:pt x="50" y="2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0" name="Freeform 10"/>
              <p:cNvSpPr>
                <a:spLocks/>
              </p:cNvSpPr>
              <p:nvPr/>
            </p:nvSpPr>
            <p:spPr bwMode="auto">
              <a:xfrm>
                <a:off x="1798" y="2260"/>
                <a:ext cx="53" cy="122"/>
              </a:xfrm>
              <a:custGeom>
                <a:avLst/>
                <a:gdLst>
                  <a:gd name="T0" fmla="*/ 0 w 53"/>
                  <a:gd name="T1" fmla="*/ 86 h 122"/>
                  <a:gd name="T2" fmla="*/ 0 w 53"/>
                  <a:gd name="T3" fmla="*/ 86 h 122"/>
                  <a:gd name="T4" fmla="*/ 2 w 53"/>
                  <a:gd name="T5" fmla="*/ 102 h 122"/>
                  <a:gd name="T6" fmla="*/ 5 w 53"/>
                  <a:gd name="T7" fmla="*/ 116 h 122"/>
                  <a:gd name="T8" fmla="*/ 5 w 53"/>
                  <a:gd name="T9" fmla="*/ 116 h 122"/>
                  <a:gd name="T10" fmla="*/ 7 w 53"/>
                  <a:gd name="T11" fmla="*/ 121 h 122"/>
                  <a:gd name="T12" fmla="*/ 9 w 53"/>
                  <a:gd name="T13" fmla="*/ 121 h 122"/>
                  <a:gd name="T14" fmla="*/ 11 w 53"/>
                  <a:gd name="T15" fmla="*/ 122 h 122"/>
                  <a:gd name="T16" fmla="*/ 32 w 53"/>
                  <a:gd name="T17" fmla="*/ 122 h 122"/>
                  <a:gd name="T18" fmla="*/ 32 w 53"/>
                  <a:gd name="T19" fmla="*/ 122 h 122"/>
                  <a:gd name="T20" fmla="*/ 33 w 53"/>
                  <a:gd name="T21" fmla="*/ 121 h 122"/>
                  <a:gd name="T22" fmla="*/ 34 w 53"/>
                  <a:gd name="T23" fmla="*/ 121 h 122"/>
                  <a:gd name="T24" fmla="*/ 36 w 53"/>
                  <a:gd name="T25" fmla="*/ 116 h 122"/>
                  <a:gd name="T26" fmla="*/ 36 w 53"/>
                  <a:gd name="T27" fmla="*/ 116 h 122"/>
                  <a:gd name="T28" fmla="*/ 38 w 53"/>
                  <a:gd name="T29" fmla="*/ 107 h 122"/>
                  <a:gd name="T30" fmla="*/ 40 w 53"/>
                  <a:gd name="T31" fmla="*/ 95 h 122"/>
                  <a:gd name="T32" fmla="*/ 45 w 53"/>
                  <a:gd name="T33" fmla="*/ 76 h 122"/>
                  <a:gd name="T34" fmla="*/ 45 w 53"/>
                  <a:gd name="T35" fmla="*/ 76 h 122"/>
                  <a:gd name="T36" fmla="*/ 46 w 53"/>
                  <a:gd name="T37" fmla="*/ 72 h 122"/>
                  <a:gd name="T38" fmla="*/ 47 w 53"/>
                  <a:gd name="T39" fmla="*/ 70 h 122"/>
                  <a:gd name="T40" fmla="*/ 49 w 53"/>
                  <a:gd name="T41" fmla="*/ 67 h 122"/>
                  <a:gd name="T42" fmla="*/ 50 w 53"/>
                  <a:gd name="T43" fmla="*/ 64 h 122"/>
                  <a:gd name="T44" fmla="*/ 50 w 53"/>
                  <a:gd name="T45" fmla="*/ 64 h 122"/>
                  <a:gd name="T46" fmla="*/ 52 w 53"/>
                  <a:gd name="T47" fmla="*/ 43 h 122"/>
                  <a:gd name="T48" fmla="*/ 53 w 53"/>
                  <a:gd name="T49" fmla="*/ 27 h 122"/>
                  <a:gd name="T50" fmla="*/ 52 w 53"/>
                  <a:gd name="T51" fmla="*/ 12 h 122"/>
                  <a:gd name="T52" fmla="*/ 52 w 53"/>
                  <a:gd name="T53" fmla="*/ 12 h 122"/>
                  <a:gd name="T54" fmla="*/ 52 w 53"/>
                  <a:gd name="T55" fmla="*/ 10 h 122"/>
                  <a:gd name="T56" fmla="*/ 50 w 53"/>
                  <a:gd name="T57" fmla="*/ 8 h 122"/>
                  <a:gd name="T58" fmla="*/ 47 w 53"/>
                  <a:gd name="T59" fmla="*/ 6 h 122"/>
                  <a:gd name="T60" fmla="*/ 42 w 53"/>
                  <a:gd name="T61" fmla="*/ 4 h 122"/>
                  <a:gd name="T62" fmla="*/ 32 w 53"/>
                  <a:gd name="T63" fmla="*/ 1 h 122"/>
                  <a:gd name="T64" fmla="*/ 21 w 53"/>
                  <a:gd name="T65" fmla="*/ 0 h 122"/>
                  <a:gd name="T66" fmla="*/ 21 w 53"/>
                  <a:gd name="T67" fmla="*/ 0 h 122"/>
                  <a:gd name="T68" fmla="*/ 14 w 53"/>
                  <a:gd name="T69" fmla="*/ 1 h 122"/>
                  <a:gd name="T70" fmla="*/ 5 w 53"/>
                  <a:gd name="T71" fmla="*/ 2 h 122"/>
                  <a:gd name="T72" fmla="*/ 5 w 53"/>
                  <a:gd name="T73" fmla="*/ 2 h 122"/>
                  <a:gd name="T74" fmla="*/ 5 w 53"/>
                  <a:gd name="T75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0" y="86"/>
                    </a:moveTo>
                    <a:lnTo>
                      <a:pt x="0" y="86"/>
                    </a:lnTo>
                    <a:lnTo>
                      <a:pt x="2" y="102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7" y="121"/>
                    </a:lnTo>
                    <a:lnTo>
                      <a:pt x="9" y="121"/>
                    </a:lnTo>
                    <a:lnTo>
                      <a:pt x="11" y="122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3" y="121"/>
                    </a:lnTo>
                    <a:lnTo>
                      <a:pt x="34" y="121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8" y="107"/>
                    </a:lnTo>
                    <a:lnTo>
                      <a:pt x="40" y="9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6" y="72"/>
                    </a:lnTo>
                    <a:lnTo>
                      <a:pt x="47" y="70"/>
                    </a:lnTo>
                    <a:lnTo>
                      <a:pt x="49" y="67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2" y="43"/>
                    </a:lnTo>
                    <a:lnTo>
                      <a:pt x="53" y="27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0" y="8"/>
                    </a:lnTo>
                    <a:lnTo>
                      <a:pt x="47" y="6"/>
                    </a:lnTo>
                    <a:lnTo>
                      <a:pt x="42" y="4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1" name="Freeform 11"/>
              <p:cNvSpPr>
                <a:spLocks/>
              </p:cNvSpPr>
              <p:nvPr/>
            </p:nvSpPr>
            <p:spPr bwMode="auto">
              <a:xfrm>
                <a:off x="1654" y="2204"/>
                <a:ext cx="49" cy="49"/>
              </a:xfrm>
              <a:custGeom>
                <a:avLst/>
                <a:gdLst>
                  <a:gd name="T0" fmla="*/ 49 w 49"/>
                  <a:gd name="T1" fmla="*/ 24 h 49"/>
                  <a:gd name="T2" fmla="*/ 49 w 49"/>
                  <a:gd name="T3" fmla="*/ 24 h 49"/>
                  <a:gd name="T4" fmla="*/ 49 w 49"/>
                  <a:gd name="T5" fmla="*/ 20 h 49"/>
                  <a:gd name="T6" fmla="*/ 47 w 49"/>
                  <a:gd name="T7" fmla="*/ 15 h 49"/>
                  <a:gd name="T8" fmla="*/ 45 w 49"/>
                  <a:gd name="T9" fmla="*/ 11 h 49"/>
                  <a:gd name="T10" fmla="*/ 41 w 49"/>
                  <a:gd name="T11" fmla="*/ 7 h 49"/>
                  <a:gd name="T12" fmla="*/ 38 w 49"/>
                  <a:gd name="T13" fmla="*/ 4 h 49"/>
                  <a:gd name="T14" fmla="*/ 34 w 49"/>
                  <a:gd name="T15" fmla="*/ 1 h 49"/>
                  <a:gd name="T16" fmla="*/ 29 w 49"/>
                  <a:gd name="T17" fmla="*/ 0 h 49"/>
                  <a:gd name="T18" fmla="*/ 25 w 49"/>
                  <a:gd name="T19" fmla="*/ 0 h 49"/>
                  <a:gd name="T20" fmla="*/ 25 w 49"/>
                  <a:gd name="T21" fmla="*/ 0 h 49"/>
                  <a:gd name="T22" fmla="*/ 20 w 49"/>
                  <a:gd name="T23" fmla="*/ 0 h 49"/>
                  <a:gd name="T24" fmla="*/ 15 w 49"/>
                  <a:gd name="T25" fmla="*/ 1 h 49"/>
                  <a:gd name="T26" fmla="*/ 11 w 49"/>
                  <a:gd name="T27" fmla="*/ 4 h 49"/>
                  <a:gd name="T28" fmla="*/ 8 w 49"/>
                  <a:gd name="T29" fmla="*/ 7 h 49"/>
                  <a:gd name="T30" fmla="*/ 4 w 49"/>
                  <a:gd name="T31" fmla="*/ 11 h 49"/>
                  <a:gd name="T32" fmla="*/ 2 w 49"/>
                  <a:gd name="T33" fmla="*/ 15 h 49"/>
                  <a:gd name="T34" fmla="*/ 0 w 49"/>
                  <a:gd name="T35" fmla="*/ 20 h 49"/>
                  <a:gd name="T36" fmla="*/ 0 w 49"/>
                  <a:gd name="T37" fmla="*/ 24 h 49"/>
                  <a:gd name="T38" fmla="*/ 0 w 49"/>
                  <a:gd name="T39" fmla="*/ 24 h 49"/>
                  <a:gd name="T40" fmla="*/ 0 w 49"/>
                  <a:gd name="T41" fmla="*/ 29 h 49"/>
                  <a:gd name="T42" fmla="*/ 2 w 49"/>
                  <a:gd name="T43" fmla="*/ 34 h 49"/>
                  <a:gd name="T44" fmla="*/ 4 w 49"/>
                  <a:gd name="T45" fmla="*/ 38 h 49"/>
                  <a:gd name="T46" fmla="*/ 8 w 49"/>
                  <a:gd name="T47" fmla="*/ 41 h 49"/>
                  <a:gd name="T48" fmla="*/ 11 w 49"/>
                  <a:gd name="T49" fmla="*/ 44 h 49"/>
                  <a:gd name="T50" fmla="*/ 15 w 49"/>
                  <a:gd name="T51" fmla="*/ 47 h 49"/>
                  <a:gd name="T52" fmla="*/ 20 w 49"/>
                  <a:gd name="T53" fmla="*/ 49 h 49"/>
                  <a:gd name="T54" fmla="*/ 25 w 49"/>
                  <a:gd name="T55" fmla="*/ 49 h 49"/>
                  <a:gd name="T56" fmla="*/ 25 w 49"/>
                  <a:gd name="T57" fmla="*/ 49 h 49"/>
                  <a:gd name="T58" fmla="*/ 29 w 49"/>
                  <a:gd name="T59" fmla="*/ 49 h 49"/>
                  <a:gd name="T60" fmla="*/ 34 w 49"/>
                  <a:gd name="T61" fmla="*/ 47 h 49"/>
                  <a:gd name="T62" fmla="*/ 38 w 49"/>
                  <a:gd name="T63" fmla="*/ 44 h 49"/>
                  <a:gd name="T64" fmla="*/ 41 w 49"/>
                  <a:gd name="T65" fmla="*/ 41 h 49"/>
                  <a:gd name="T66" fmla="*/ 45 w 49"/>
                  <a:gd name="T67" fmla="*/ 38 h 49"/>
                  <a:gd name="T68" fmla="*/ 47 w 49"/>
                  <a:gd name="T69" fmla="*/ 34 h 49"/>
                  <a:gd name="T70" fmla="*/ 49 w 49"/>
                  <a:gd name="T71" fmla="*/ 29 h 49"/>
                  <a:gd name="T72" fmla="*/ 49 w 49"/>
                  <a:gd name="T73" fmla="*/ 24 h 49"/>
                  <a:gd name="T74" fmla="*/ 49 w 49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9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9" y="49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2" name="Freeform 12"/>
              <p:cNvSpPr>
                <a:spLocks/>
              </p:cNvSpPr>
              <p:nvPr/>
            </p:nvSpPr>
            <p:spPr bwMode="auto">
              <a:xfrm>
                <a:off x="1647" y="2260"/>
                <a:ext cx="53" cy="122"/>
              </a:xfrm>
              <a:custGeom>
                <a:avLst/>
                <a:gdLst>
                  <a:gd name="T0" fmla="*/ 46 w 53"/>
                  <a:gd name="T1" fmla="*/ 3 h 122"/>
                  <a:gd name="T2" fmla="*/ 46 w 53"/>
                  <a:gd name="T3" fmla="*/ 3 h 122"/>
                  <a:gd name="T4" fmla="*/ 46 w 53"/>
                  <a:gd name="T5" fmla="*/ 2 h 122"/>
                  <a:gd name="T6" fmla="*/ 46 w 53"/>
                  <a:gd name="T7" fmla="*/ 2 h 122"/>
                  <a:gd name="T8" fmla="*/ 39 w 53"/>
                  <a:gd name="T9" fmla="*/ 1 h 122"/>
                  <a:gd name="T10" fmla="*/ 32 w 53"/>
                  <a:gd name="T11" fmla="*/ 0 h 122"/>
                  <a:gd name="T12" fmla="*/ 32 w 53"/>
                  <a:gd name="T13" fmla="*/ 0 h 122"/>
                  <a:gd name="T14" fmla="*/ 20 w 53"/>
                  <a:gd name="T15" fmla="*/ 1 h 122"/>
                  <a:gd name="T16" fmla="*/ 10 w 53"/>
                  <a:gd name="T17" fmla="*/ 4 h 122"/>
                  <a:gd name="T18" fmla="*/ 6 w 53"/>
                  <a:gd name="T19" fmla="*/ 6 h 122"/>
                  <a:gd name="T20" fmla="*/ 3 w 53"/>
                  <a:gd name="T21" fmla="*/ 8 h 122"/>
                  <a:gd name="T22" fmla="*/ 1 w 53"/>
                  <a:gd name="T23" fmla="*/ 10 h 122"/>
                  <a:gd name="T24" fmla="*/ 0 w 53"/>
                  <a:gd name="T25" fmla="*/ 12 h 122"/>
                  <a:gd name="T26" fmla="*/ 0 w 53"/>
                  <a:gd name="T27" fmla="*/ 12 h 122"/>
                  <a:gd name="T28" fmla="*/ 0 w 53"/>
                  <a:gd name="T29" fmla="*/ 27 h 122"/>
                  <a:gd name="T30" fmla="*/ 1 w 53"/>
                  <a:gd name="T31" fmla="*/ 43 h 122"/>
                  <a:gd name="T32" fmla="*/ 3 w 53"/>
                  <a:gd name="T33" fmla="*/ 64 h 122"/>
                  <a:gd name="T34" fmla="*/ 3 w 53"/>
                  <a:gd name="T35" fmla="*/ 64 h 122"/>
                  <a:gd name="T36" fmla="*/ 4 w 53"/>
                  <a:gd name="T37" fmla="*/ 67 h 122"/>
                  <a:gd name="T38" fmla="*/ 5 w 53"/>
                  <a:gd name="T39" fmla="*/ 70 h 122"/>
                  <a:gd name="T40" fmla="*/ 7 w 53"/>
                  <a:gd name="T41" fmla="*/ 72 h 122"/>
                  <a:gd name="T42" fmla="*/ 8 w 53"/>
                  <a:gd name="T43" fmla="*/ 76 h 122"/>
                  <a:gd name="T44" fmla="*/ 8 w 53"/>
                  <a:gd name="T45" fmla="*/ 76 h 122"/>
                  <a:gd name="T46" fmla="*/ 11 w 53"/>
                  <a:gd name="T47" fmla="*/ 95 h 122"/>
                  <a:gd name="T48" fmla="*/ 13 w 53"/>
                  <a:gd name="T49" fmla="*/ 107 h 122"/>
                  <a:gd name="T50" fmla="*/ 16 w 53"/>
                  <a:gd name="T51" fmla="*/ 116 h 122"/>
                  <a:gd name="T52" fmla="*/ 16 w 53"/>
                  <a:gd name="T53" fmla="*/ 116 h 122"/>
                  <a:gd name="T54" fmla="*/ 18 w 53"/>
                  <a:gd name="T55" fmla="*/ 121 h 122"/>
                  <a:gd name="T56" fmla="*/ 19 w 53"/>
                  <a:gd name="T57" fmla="*/ 121 h 122"/>
                  <a:gd name="T58" fmla="*/ 21 w 53"/>
                  <a:gd name="T59" fmla="*/ 122 h 122"/>
                  <a:gd name="T60" fmla="*/ 42 w 53"/>
                  <a:gd name="T61" fmla="*/ 122 h 122"/>
                  <a:gd name="T62" fmla="*/ 42 w 53"/>
                  <a:gd name="T63" fmla="*/ 122 h 122"/>
                  <a:gd name="T64" fmla="*/ 44 w 53"/>
                  <a:gd name="T65" fmla="*/ 121 h 122"/>
                  <a:gd name="T66" fmla="*/ 45 w 53"/>
                  <a:gd name="T67" fmla="*/ 121 h 122"/>
                  <a:gd name="T68" fmla="*/ 47 w 53"/>
                  <a:gd name="T69" fmla="*/ 116 h 122"/>
                  <a:gd name="T70" fmla="*/ 47 w 53"/>
                  <a:gd name="T71" fmla="*/ 116 h 122"/>
                  <a:gd name="T72" fmla="*/ 51 w 53"/>
                  <a:gd name="T73" fmla="*/ 102 h 122"/>
                  <a:gd name="T74" fmla="*/ 53 w 53"/>
                  <a:gd name="T75" fmla="*/ 8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46" y="3"/>
                    </a:moveTo>
                    <a:lnTo>
                      <a:pt x="46" y="3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3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4" y="67"/>
                    </a:lnTo>
                    <a:lnTo>
                      <a:pt x="5" y="70"/>
                    </a:lnTo>
                    <a:lnTo>
                      <a:pt x="7" y="72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11" y="95"/>
                    </a:lnTo>
                    <a:lnTo>
                      <a:pt x="13" y="107"/>
                    </a:lnTo>
                    <a:lnTo>
                      <a:pt x="16" y="116"/>
                    </a:lnTo>
                    <a:lnTo>
                      <a:pt x="16" y="116"/>
                    </a:lnTo>
                    <a:lnTo>
                      <a:pt x="18" y="121"/>
                    </a:lnTo>
                    <a:lnTo>
                      <a:pt x="19" y="121"/>
                    </a:lnTo>
                    <a:lnTo>
                      <a:pt x="21" y="122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21"/>
                    </a:lnTo>
                    <a:lnTo>
                      <a:pt x="45" y="121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51" y="102"/>
                    </a:lnTo>
                    <a:lnTo>
                      <a:pt x="53" y="8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3" name="Freeform 13"/>
              <p:cNvSpPr>
                <a:spLocks/>
              </p:cNvSpPr>
              <p:nvPr/>
            </p:nvSpPr>
            <p:spPr bwMode="auto">
              <a:xfrm>
                <a:off x="1713" y="2163"/>
                <a:ext cx="71" cy="72"/>
              </a:xfrm>
              <a:custGeom>
                <a:avLst/>
                <a:gdLst>
                  <a:gd name="T0" fmla="*/ 71 w 71"/>
                  <a:gd name="T1" fmla="*/ 36 h 72"/>
                  <a:gd name="T2" fmla="*/ 71 w 71"/>
                  <a:gd name="T3" fmla="*/ 36 h 72"/>
                  <a:gd name="T4" fmla="*/ 71 w 71"/>
                  <a:gd name="T5" fmla="*/ 29 h 72"/>
                  <a:gd name="T6" fmla="*/ 69 w 71"/>
                  <a:gd name="T7" fmla="*/ 22 h 72"/>
                  <a:gd name="T8" fmla="*/ 66 w 71"/>
                  <a:gd name="T9" fmla="*/ 17 h 72"/>
                  <a:gd name="T10" fmla="*/ 61 w 71"/>
                  <a:gd name="T11" fmla="*/ 10 h 72"/>
                  <a:gd name="T12" fmla="*/ 55 w 71"/>
                  <a:gd name="T13" fmla="*/ 6 h 72"/>
                  <a:gd name="T14" fmla="*/ 49 w 71"/>
                  <a:gd name="T15" fmla="*/ 3 h 72"/>
                  <a:gd name="T16" fmla="*/ 43 w 71"/>
                  <a:gd name="T17" fmla="*/ 1 h 72"/>
                  <a:gd name="T18" fmla="*/ 36 w 71"/>
                  <a:gd name="T19" fmla="*/ 0 h 72"/>
                  <a:gd name="T20" fmla="*/ 36 w 71"/>
                  <a:gd name="T21" fmla="*/ 0 h 72"/>
                  <a:gd name="T22" fmla="*/ 29 w 71"/>
                  <a:gd name="T23" fmla="*/ 1 h 72"/>
                  <a:gd name="T24" fmla="*/ 22 w 71"/>
                  <a:gd name="T25" fmla="*/ 3 h 72"/>
                  <a:gd name="T26" fmla="*/ 16 w 71"/>
                  <a:gd name="T27" fmla="*/ 6 h 72"/>
                  <a:gd name="T28" fmla="*/ 10 w 71"/>
                  <a:gd name="T29" fmla="*/ 10 h 72"/>
                  <a:gd name="T30" fmla="*/ 6 w 71"/>
                  <a:gd name="T31" fmla="*/ 17 h 72"/>
                  <a:gd name="T32" fmla="*/ 3 w 71"/>
                  <a:gd name="T33" fmla="*/ 22 h 72"/>
                  <a:gd name="T34" fmla="*/ 1 w 71"/>
                  <a:gd name="T35" fmla="*/ 29 h 72"/>
                  <a:gd name="T36" fmla="*/ 0 w 71"/>
                  <a:gd name="T37" fmla="*/ 36 h 72"/>
                  <a:gd name="T38" fmla="*/ 0 w 71"/>
                  <a:gd name="T39" fmla="*/ 36 h 72"/>
                  <a:gd name="T40" fmla="*/ 1 w 71"/>
                  <a:gd name="T41" fmla="*/ 43 h 72"/>
                  <a:gd name="T42" fmla="*/ 3 w 71"/>
                  <a:gd name="T43" fmla="*/ 49 h 72"/>
                  <a:gd name="T44" fmla="*/ 6 w 71"/>
                  <a:gd name="T45" fmla="*/ 56 h 72"/>
                  <a:gd name="T46" fmla="*/ 10 w 71"/>
                  <a:gd name="T47" fmla="*/ 61 h 72"/>
                  <a:gd name="T48" fmla="*/ 16 w 71"/>
                  <a:gd name="T49" fmla="*/ 66 h 72"/>
                  <a:gd name="T50" fmla="*/ 22 w 71"/>
                  <a:gd name="T51" fmla="*/ 69 h 72"/>
                  <a:gd name="T52" fmla="*/ 29 w 71"/>
                  <a:gd name="T53" fmla="*/ 71 h 72"/>
                  <a:gd name="T54" fmla="*/ 36 w 71"/>
                  <a:gd name="T55" fmla="*/ 72 h 72"/>
                  <a:gd name="T56" fmla="*/ 36 w 71"/>
                  <a:gd name="T57" fmla="*/ 72 h 72"/>
                  <a:gd name="T58" fmla="*/ 43 w 71"/>
                  <a:gd name="T59" fmla="*/ 71 h 72"/>
                  <a:gd name="T60" fmla="*/ 49 w 71"/>
                  <a:gd name="T61" fmla="*/ 69 h 72"/>
                  <a:gd name="T62" fmla="*/ 55 w 71"/>
                  <a:gd name="T63" fmla="*/ 66 h 72"/>
                  <a:gd name="T64" fmla="*/ 61 w 71"/>
                  <a:gd name="T65" fmla="*/ 61 h 72"/>
                  <a:gd name="T66" fmla="*/ 66 w 71"/>
                  <a:gd name="T67" fmla="*/ 56 h 72"/>
                  <a:gd name="T68" fmla="*/ 69 w 71"/>
                  <a:gd name="T69" fmla="*/ 49 h 72"/>
                  <a:gd name="T70" fmla="*/ 71 w 71"/>
                  <a:gd name="T71" fmla="*/ 43 h 72"/>
                  <a:gd name="T72" fmla="*/ 71 w 71"/>
                  <a:gd name="T73" fmla="*/ 36 h 72"/>
                  <a:gd name="T74" fmla="*/ 71 w 71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2">
                    <a:moveTo>
                      <a:pt x="71" y="36"/>
                    </a:moveTo>
                    <a:lnTo>
                      <a:pt x="71" y="36"/>
                    </a:lnTo>
                    <a:lnTo>
                      <a:pt x="71" y="29"/>
                    </a:lnTo>
                    <a:lnTo>
                      <a:pt x="69" y="22"/>
                    </a:lnTo>
                    <a:lnTo>
                      <a:pt x="66" y="17"/>
                    </a:lnTo>
                    <a:lnTo>
                      <a:pt x="61" y="10"/>
                    </a:lnTo>
                    <a:lnTo>
                      <a:pt x="55" y="6"/>
                    </a:lnTo>
                    <a:lnTo>
                      <a:pt x="49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7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49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43" y="71"/>
                    </a:lnTo>
                    <a:lnTo>
                      <a:pt x="49" y="69"/>
                    </a:lnTo>
                    <a:lnTo>
                      <a:pt x="55" y="66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49"/>
                    </a:lnTo>
                    <a:lnTo>
                      <a:pt x="71" y="43"/>
                    </a:lnTo>
                    <a:lnTo>
                      <a:pt x="71" y="36"/>
                    </a:lnTo>
                    <a:lnTo>
                      <a:pt x="71" y="3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4" name="Freeform 14"/>
              <p:cNvSpPr>
                <a:spLocks/>
              </p:cNvSpPr>
              <p:nvPr/>
            </p:nvSpPr>
            <p:spPr bwMode="auto">
              <a:xfrm>
                <a:off x="1703" y="2245"/>
                <a:ext cx="91" cy="177"/>
              </a:xfrm>
              <a:custGeom>
                <a:avLst/>
                <a:gdLst>
                  <a:gd name="T0" fmla="*/ 61 w 91"/>
                  <a:gd name="T1" fmla="*/ 177 h 177"/>
                  <a:gd name="T2" fmla="*/ 61 w 91"/>
                  <a:gd name="T3" fmla="*/ 177 h 177"/>
                  <a:gd name="T4" fmla="*/ 63 w 91"/>
                  <a:gd name="T5" fmla="*/ 176 h 177"/>
                  <a:gd name="T6" fmla="*/ 65 w 91"/>
                  <a:gd name="T7" fmla="*/ 175 h 177"/>
                  <a:gd name="T8" fmla="*/ 66 w 91"/>
                  <a:gd name="T9" fmla="*/ 173 h 177"/>
                  <a:gd name="T10" fmla="*/ 69 w 91"/>
                  <a:gd name="T11" fmla="*/ 168 h 177"/>
                  <a:gd name="T12" fmla="*/ 69 w 91"/>
                  <a:gd name="T13" fmla="*/ 168 h 177"/>
                  <a:gd name="T14" fmla="*/ 72 w 91"/>
                  <a:gd name="T15" fmla="*/ 156 h 177"/>
                  <a:gd name="T16" fmla="*/ 75 w 91"/>
                  <a:gd name="T17" fmla="*/ 139 h 177"/>
                  <a:gd name="T18" fmla="*/ 79 w 91"/>
                  <a:gd name="T19" fmla="*/ 109 h 177"/>
                  <a:gd name="T20" fmla="*/ 79 w 91"/>
                  <a:gd name="T21" fmla="*/ 109 h 177"/>
                  <a:gd name="T22" fmla="*/ 81 w 91"/>
                  <a:gd name="T23" fmla="*/ 104 h 177"/>
                  <a:gd name="T24" fmla="*/ 83 w 91"/>
                  <a:gd name="T25" fmla="*/ 101 h 177"/>
                  <a:gd name="T26" fmla="*/ 86 w 91"/>
                  <a:gd name="T27" fmla="*/ 98 h 177"/>
                  <a:gd name="T28" fmla="*/ 87 w 91"/>
                  <a:gd name="T29" fmla="*/ 92 h 177"/>
                  <a:gd name="T30" fmla="*/ 87 w 91"/>
                  <a:gd name="T31" fmla="*/ 92 h 177"/>
                  <a:gd name="T32" fmla="*/ 89 w 91"/>
                  <a:gd name="T33" fmla="*/ 76 h 177"/>
                  <a:gd name="T34" fmla="*/ 90 w 91"/>
                  <a:gd name="T35" fmla="*/ 63 h 177"/>
                  <a:gd name="T36" fmla="*/ 91 w 91"/>
                  <a:gd name="T37" fmla="*/ 39 h 177"/>
                  <a:gd name="T38" fmla="*/ 91 w 91"/>
                  <a:gd name="T39" fmla="*/ 24 h 177"/>
                  <a:gd name="T40" fmla="*/ 91 w 91"/>
                  <a:gd name="T41" fmla="*/ 18 h 177"/>
                  <a:gd name="T42" fmla="*/ 91 w 91"/>
                  <a:gd name="T43" fmla="*/ 18 h 177"/>
                  <a:gd name="T44" fmla="*/ 90 w 91"/>
                  <a:gd name="T45" fmla="*/ 15 h 177"/>
                  <a:gd name="T46" fmla="*/ 87 w 91"/>
                  <a:gd name="T47" fmla="*/ 11 h 177"/>
                  <a:gd name="T48" fmla="*/ 83 w 91"/>
                  <a:gd name="T49" fmla="*/ 9 h 177"/>
                  <a:gd name="T50" fmla="*/ 77 w 91"/>
                  <a:gd name="T51" fmla="*/ 6 h 177"/>
                  <a:gd name="T52" fmla="*/ 71 w 91"/>
                  <a:gd name="T53" fmla="*/ 3 h 177"/>
                  <a:gd name="T54" fmla="*/ 62 w 91"/>
                  <a:gd name="T55" fmla="*/ 1 h 177"/>
                  <a:gd name="T56" fmla="*/ 54 w 91"/>
                  <a:gd name="T57" fmla="*/ 0 h 177"/>
                  <a:gd name="T58" fmla="*/ 46 w 91"/>
                  <a:gd name="T59" fmla="*/ 0 h 177"/>
                  <a:gd name="T60" fmla="*/ 46 w 91"/>
                  <a:gd name="T61" fmla="*/ 0 h 177"/>
                  <a:gd name="T62" fmla="*/ 38 w 91"/>
                  <a:gd name="T63" fmla="*/ 0 h 177"/>
                  <a:gd name="T64" fmla="*/ 29 w 91"/>
                  <a:gd name="T65" fmla="*/ 1 h 177"/>
                  <a:gd name="T66" fmla="*/ 21 w 91"/>
                  <a:gd name="T67" fmla="*/ 3 h 177"/>
                  <a:gd name="T68" fmla="*/ 15 w 91"/>
                  <a:gd name="T69" fmla="*/ 6 h 177"/>
                  <a:gd name="T70" fmla="*/ 9 w 91"/>
                  <a:gd name="T71" fmla="*/ 9 h 177"/>
                  <a:gd name="T72" fmla="*/ 5 w 91"/>
                  <a:gd name="T73" fmla="*/ 11 h 177"/>
                  <a:gd name="T74" fmla="*/ 2 w 91"/>
                  <a:gd name="T75" fmla="*/ 15 h 177"/>
                  <a:gd name="T76" fmla="*/ 1 w 91"/>
                  <a:gd name="T77" fmla="*/ 18 h 177"/>
                  <a:gd name="T78" fmla="*/ 1 w 91"/>
                  <a:gd name="T79" fmla="*/ 18 h 177"/>
                  <a:gd name="T80" fmla="*/ 1 w 91"/>
                  <a:gd name="T81" fmla="*/ 24 h 177"/>
                  <a:gd name="T82" fmla="*/ 0 w 91"/>
                  <a:gd name="T83" fmla="*/ 39 h 177"/>
                  <a:gd name="T84" fmla="*/ 1 w 91"/>
                  <a:gd name="T85" fmla="*/ 63 h 177"/>
                  <a:gd name="T86" fmla="*/ 3 w 91"/>
                  <a:gd name="T87" fmla="*/ 76 h 177"/>
                  <a:gd name="T88" fmla="*/ 5 w 91"/>
                  <a:gd name="T89" fmla="*/ 92 h 177"/>
                  <a:gd name="T90" fmla="*/ 5 w 91"/>
                  <a:gd name="T91" fmla="*/ 92 h 177"/>
                  <a:gd name="T92" fmla="*/ 6 w 91"/>
                  <a:gd name="T93" fmla="*/ 98 h 177"/>
                  <a:gd name="T94" fmla="*/ 8 w 91"/>
                  <a:gd name="T95" fmla="*/ 101 h 177"/>
                  <a:gd name="T96" fmla="*/ 11 w 91"/>
                  <a:gd name="T97" fmla="*/ 104 h 177"/>
                  <a:gd name="T98" fmla="*/ 12 w 91"/>
                  <a:gd name="T99" fmla="*/ 109 h 177"/>
                  <a:gd name="T100" fmla="*/ 12 w 91"/>
                  <a:gd name="T101" fmla="*/ 109 h 177"/>
                  <a:gd name="T102" fmla="*/ 17 w 91"/>
                  <a:gd name="T103" fmla="*/ 139 h 177"/>
                  <a:gd name="T104" fmla="*/ 20 w 91"/>
                  <a:gd name="T105" fmla="*/ 156 h 177"/>
                  <a:gd name="T106" fmla="*/ 23 w 91"/>
                  <a:gd name="T107" fmla="*/ 168 h 177"/>
                  <a:gd name="T108" fmla="*/ 23 w 91"/>
                  <a:gd name="T109" fmla="*/ 168 h 177"/>
                  <a:gd name="T110" fmla="*/ 24 w 91"/>
                  <a:gd name="T111" fmla="*/ 173 h 177"/>
                  <a:gd name="T112" fmla="*/ 26 w 91"/>
                  <a:gd name="T113" fmla="*/ 175 h 177"/>
                  <a:gd name="T114" fmla="*/ 27 w 91"/>
                  <a:gd name="T115" fmla="*/ 176 h 177"/>
                  <a:gd name="T116" fmla="*/ 31 w 91"/>
                  <a:gd name="T117" fmla="*/ 177 h 177"/>
                  <a:gd name="T118" fmla="*/ 61 w 91"/>
                  <a:gd name="T11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" h="177">
                    <a:moveTo>
                      <a:pt x="61" y="177"/>
                    </a:moveTo>
                    <a:lnTo>
                      <a:pt x="61" y="177"/>
                    </a:lnTo>
                    <a:lnTo>
                      <a:pt x="63" y="176"/>
                    </a:lnTo>
                    <a:lnTo>
                      <a:pt x="65" y="175"/>
                    </a:lnTo>
                    <a:lnTo>
                      <a:pt x="66" y="173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72" y="156"/>
                    </a:lnTo>
                    <a:lnTo>
                      <a:pt x="75" y="139"/>
                    </a:lnTo>
                    <a:lnTo>
                      <a:pt x="79" y="109"/>
                    </a:lnTo>
                    <a:lnTo>
                      <a:pt x="79" y="109"/>
                    </a:lnTo>
                    <a:lnTo>
                      <a:pt x="81" y="104"/>
                    </a:lnTo>
                    <a:lnTo>
                      <a:pt x="83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6"/>
                    </a:lnTo>
                    <a:lnTo>
                      <a:pt x="90" y="63"/>
                    </a:lnTo>
                    <a:lnTo>
                      <a:pt x="91" y="39"/>
                    </a:lnTo>
                    <a:lnTo>
                      <a:pt x="91" y="24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0" y="15"/>
                    </a:lnTo>
                    <a:lnTo>
                      <a:pt x="87" y="11"/>
                    </a:lnTo>
                    <a:lnTo>
                      <a:pt x="83" y="9"/>
                    </a:lnTo>
                    <a:lnTo>
                      <a:pt x="77" y="6"/>
                    </a:lnTo>
                    <a:lnTo>
                      <a:pt x="71" y="3"/>
                    </a:lnTo>
                    <a:lnTo>
                      <a:pt x="62" y="1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1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3" y="76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8"/>
                    </a:lnTo>
                    <a:lnTo>
                      <a:pt x="8" y="101"/>
                    </a:lnTo>
                    <a:lnTo>
                      <a:pt x="11" y="104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7" y="139"/>
                    </a:lnTo>
                    <a:lnTo>
                      <a:pt x="20" y="156"/>
                    </a:lnTo>
                    <a:lnTo>
                      <a:pt x="23" y="168"/>
                    </a:lnTo>
                    <a:lnTo>
                      <a:pt x="23" y="168"/>
                    </a:lnTo>
                    <a:lnTo>
                      <a:pt x="24" y="173"/>
                    </a:lnTo>
                    <a:lnTo>
                      <a:pt x="26" y="175"/>
                    </a:lnTo>
                    <a:lnTo>
                      <a:pt x="27" y="176"/>
                    </a:lnTo>
                    <a:lnTo>
                      <a:pt x="31" y="177"/>
                    </a:lnTo>
                    <a:lnTo>
                      <a:pt x="61" y="177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5" name="Freeform 15"/>
              <p:cNvSpPr>
                <a:spLocks/>
              </p:cNvSpPr>
              <p:nvPr/>
            </p:nvSpPr>
            <p:spPr bwMode="auto">
              <a:xfrm>
                <a:off x="999" y="1082"/>
                <a:ext cx="143" cy="143"/>
              </a:xfrm>
              <a:custGeom>
                <a:avLst/>
                <a:gdLst>
                  <a:gd name="T0" fmla="*/ 143 w 143"/>
                  <a:gd name="T1" fmla="*/ 72 h 143"/>
                  <a:gd name="T2" fmla="*/ 141 w 143"/>
                  <a:gd name="T3" fmla="*/ 87 h 143"/>
                  <a:gd name="T4" fmla="*/ 137 w 143"/>
                  <a:gd name="T5" fmla="*/ 100 h 143"/>
                  <a:gd name="T6" fmla="*/ 131 w 143"/>
                  <a:gd name="T7" fmla="*/ 111 h 143"/>
                  <a:gd name="T8" fmla="*/ 122 w 143"/>
                  <a:gd name="T9" fmla="*/ 123 h 143"/>
                  <a:gd name="T10" fmla="*/ 111 w 143"/>
                  <a:gd name="T11" fmla="*/ 131 h 143"/>
                  <a:gd name="T12" fmla="*/ 99 w 143"/>
                  <a:gd name="T13" fmla="*/ 138 h 143"/>
                  <a:gd name="T14" fmla="*/ 86 w 143"/>
                  <a:gd name="T15" fmla="*/ 142 h 143"/>
                  <a:gd name="T16" fmla="*/ 71 w 143"/>
                  <a:gd name="T17" fmla="*/ 143 h 143"/>
                  <a:gd name="T18" fmla="*/ 64 w 143"/>
                  <a:gd name="T19" fmla="*/ 143 h 143"/>
                  <a:gd name="T20" fmla="*/ 50 w 143"/>
                  <a:gd name="T21" fmla="*/ 140 h 143"/>
                  <a:gd name="T22" fmla="*/ 37 w 143"/>
                  <a:gd name="T23" fmla="*/ 135 h 143"/>
                  <a:gd name="T24" fmla="*/ 26 w 143"/>
                  <a:gd name="T25" fmla="*/ 127 h 143"/>
                  <a:gd name="T26" fmla="*/ 17 w 143"/>
                  <a:gd name="T27" fmla="*/ 117 h 143"/>
                  <a:gd name="T28" fmla="*/ 8 w 143"/>
                  <a:gd name="T29" fmla="*/ 106 h 143"/>
                  <a:gd name="T30" fmla="*/ 3 w 143"/>
                  <a:gd name="T31" fmla="*/ 93 h 143"/>
                  <a:gd name="T32" fmla="*/ 0 w 143"/>
                  <a:gd name="T33" fmla="*/ 79 h 143"/>
                  <a:gd name="T34" fmla="*/ 0 w 143"/>
                  <a:gd name="T35" fmla="*/ 72 h 143"/>
                  <a:gd name="T36" fmla="*/ 1 w 143"/>
                  <a:gd name="T37" fmla="*/ 58 h 143"/>
                  <a:gd name="T38" fmla="*/ 5 w 143"/>
                  <a:gd name="T39" fmla="*/ 44 h 143"/>
                  <a:gd name="T40" fmla="*/ 13 w 143"/>
                  <a:gd name="T41" fmla="*/ 32 h 143"/>
                  <a:gd name="T42" fmla="*/ 21 w 143"/>
                  <a:gd name="T43" fmla="*/ 22 h 143"/>
                  <a:gd name="T44" fmla="*/ 31 w 143"/>
                  <a:gd name="T45" fmla="*/ 13 h 143"/>
                  <a:gd name="T46" fmla="*/ 43 w 143"/>
                  <a:gd name="T47" fmla="*/ 6 h 143"/>
                  <a:gd name="T48" fmla="*/ 57 w 143"/>
                  <a:gd name="T49" fmla="*/ 2 h 143"/>
                  <a:gd name="T50" fmla="*/ 71 w 143"/>
                  <a:gd name="T51" fmla="*/ 0 h 143"/>
                  <a:gd name="T52" fmla="*/ 78 w 143"/>
                  <a:gd name="T53" fmla="*/ 1 h 143"/>
                  <a:gd name="T54" fmla="*/ 93 w 143"/>
                  <a:gd name="T55" fmla="*/ 3 h 143"/>
                  <a:gd name="T56" fmla="*/ 105 w 143"/>
                  <a:gd name="T57" fmla="*/ 9 h 143"/>
                  <a:gd name="T58" fmla="*/ 116 w 143"/>
                  <a:gd name="T59" fmla="*/ 17 h 143"/>
                  <a:gd name="T60" fmla="*/ 127 w 143"/>
                  <a:gd name="T61" fmla="*/ 26 h 143"/>
                  <a:gd name="T62" fmla="*/ 134 w 143"/>
                  <a:gd name="T63" fmla="*/ 38 h 143"/>
                  <a:gd name="T64" fmla="*/ 139 w 143"/>
                  <a:gd name="T65" fmla="*/ 51 h 143"/>
                  <a:gd name="T66" fmla="*/ 142 w 143"/>
                  <a:gd name="T67" fmla="*/ 65 h 143"/>
                  <a:gd name="T68" fmla="*/ 143 w 143"/>
                  <a:gd name="T69" fmla="*/ 7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" h="143">
                    <a:moveTo>
                      <a:pt x="143" y="72"/>
                    </a:moveTo>
                    <a:lnTo>
                      <a:pt x="143" y="72"/>
                    </a:lnTo>
                    <a:lnTo>
                      <a:pt x="142" y="79"/>
                    </a:lnTo>
                    <a:lnTo>
                      <a:pt x="141" y="87"/>
                    </a:lnTo>
                    <a:lnTo>
                      <a:pt x="139" y="93"/>
                    </a:lnTo>
                    <a:lnTo>
                      <a:pt x="137" y="100"/>
                    </a:lnTo>
                    <a:lnTo>
                      <a:pt x="134" y="106"/>
                    </a:lnTo>
                    <a:lnTo>
                      <a:pt x="131" y="111"/>
                    </a:lnTo>
                    <a:lnTo>
                      <a:pt x="127" y="117"/>
                    </a:lnTo>
                    <a:lnTo>
                      <a:pt x="122" y="123"/>
                    </a:lnTo>
                    <a:lnTo>
                      <a:pt x="116" y="127"/>
                    </a:lnTo>
                    <a:lnTo>
                      <a:pt x="111" y="131"/>
                    </a:lnTo>
                    <a:lnTo>
                      <a:pt x="105" y="135"/>
                    </a:lnTo>
                    <a:lnTo>
                      <a:pt x="99" y="138"/>
                    </a:lnTo>
                    <a:lnTo>
                      <a:pt x="93" y="140"/>
                    </a:lnTo>
                    <a:lnTo>
                      <a:pt x="86" y="142"/>
                    </a:lnTo>
                    <a:lnTo>
                      <a:pt x="78" y="143"/>
                    </a:lnTo>
                    <a:lnTo>
                      <a:pt x="71" y="143"/>
                    </a:lnTo>
                    <a:lnTo>
                      <a:pt x="71" y="143"/>
                    </a:lnTo>
                    <a:lnTo>
                      <a:pt x="64" y="143"/>
                    </a:lnTo>
                    <a:lnTo>
                      <a:pt x="57" y="142"/>
                    </a:lnTo>
                    <a:lnTo>
                      <a:pt x="50" y="140"/>
                    </a:lnTo>
                    <a:lnTo>
                      <a:pt x="43" y="138"/>
                    </a:lnTo>
                    <a:lnTo>
                      <a:pt x="37" y="135"/>
                    </a:lnTo>
                    <a:lnTo>
                      <a:pt x="31" y="131"/>
                    </a:lnTo>
                    <a:lnTo>
                      <a:pt x="26" y="127"/>
                    </a:lnTo>
                    <a:lnTo>
                      <a:pt x="21" y="123"/>
                    </a:lnTo>
                    <a:lnTo>
                      <a:pt x="17" y="117"/>
                    </a:lnTo>
                    <a:lnTo>
                      <a:pt x="13" y="111"/>
                    </a:lnTo>
                    <a:lnTo>
                      <a:pt x="8" y="106"/>
                    </a:lnTo>
                    <a:lnTo>
                      <a:pt x="5" y="100"/>
                    </a:lnTo>
                    <a:lnTo>
                      <a:pt x="3" y="93"/>
                    </a:ln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65"/>
                    </a:lnTo>
                    <a:lnTo>
                      <a:pt x="1" y="58"/>
                    </a:lnTo>
                    <a:lnTo>
                      <a:pt x="3" y="51"/>
                    </a:lnTo>
                    <a:lnTo>
                      <a:pt x="5" y="44"/>
                    </a:lnTo>
                    <a:lnTo>
                      <a:pt x="8" y="38"/>
                    </a:lnTo>
                    <a:lnTo>
                      <a:pt x="13" y="32"/>
                    </a:lnTo>
                    <a:lnTo>
                      <a:pt x="17" y="26"/>
                    </a:lnTo>
                    <a:lnTo>
                      <a:pt x="21" y="22"/>
                    </a:lnTo>
                    <a:lnTo>
                      <a:pt x="26" y="17"/>
                    </a:lnTo>
                    <a:lnTo>
                      <a:pt x="31" y="13"/>
                    </a:lnTo>
                    <a:lnTo>
                      <a:pt x="37" y="9"/>
                    </a:lnTo>
                    <a:lnTo>
                      <a:pt x="43" y="6"/>
                    </a:lnTo>
                    <a:lnTo>
                      <a:pt x="50" y="3"/>
                    </a:lnTo>
                    <a:lnTo>
                      <a:pt x="57" y="2"/>
                    </a:lnTo>
                    <a:lnTo>
                      <a:pt x="64" y="1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8" y="1"/>
                    </a:lnTo>
                    <a:lnTo>
                      <a:pt x="86" y="2"/>
                    </a:lnTo>
                    <a:lnTo>
                      <a:pt x="93" y="3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11" y="13"/>
                    </a:lnTo>
                    <a:lnTo>
                      <a:pt x="116" y="17"/>
                    </a:lnTo>
                    <a:lnTo>
                      <a:pt x="122" y="22"/>
                    </a:lnTo>
                    <a:lnTo>
                      <a:pt x="127" y="26"/>
                    </a:lnTo>
                    <a:lnTo>
                      <a:pt x="131" y="32"/>
                    </a:lnTo>
                    <a:lnTo>
                      <a:pt x="134" y="38"/>
                    </a:lnTo>
                    <a:lnTo>
                      <a:pt x="137" y="44"/>
                    </a:lnTo>
                    <a:lnTo>
                      <a:pt x="139" y="51"/>
                    </a:lnTo>
                    <a:lnTo>
                      <a:pt x="141" y="58"/>
                    </a:lnTo>
                    <a:lnTo>
                      <a:pt x="142" y="65"/>
                    </a:lnTo>
                    <a:lnTo>
                      <a:pt x="143" y="72"/>
                    </a:lnTo>
                    <a:lnTo>
                      <a:pt x="143" y="7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6" name="Freeform 16"/>
              <p:cNvSpPr>
                <a:spLocks/>
              </p:cNvSpPr>
              <p:nvPr/>
            </p:nvSpPr>
            <p:spPr bwMode="auto">
              <a:xfrm>
                <a:off x="1016" y="1165"/>
                <a:ext cx="109" cy="47"/>
              </a:xfrm>
              <a:custGeom>
                <a:avLst/>
                <a:gdLst>
                  <a:gd name="T0" fmla="*/ 0 w 109"/>
                  <a:gd name="T1" fmla="*/ 0 h 47"/>
                  <a:gd name="T2" fmla="*/ 0 w 109"/>
                  <a:gd name="T3" fmla="*/ 0 h 47"/>
                  <a:gd name="T4" fmla="*/ 3 w 109"/>
                  <a:gd name="T5" fmla="*/ 10 h 47"/>
                  <a:gd name="T6" fmla="*/ 6 w 109"/>
                  <a:gd name="T7" fmla="*/ 19 h 47"/>
                  <a:gd name="T8" fmla="*/ 12 w 109"/>
                  <a:gd name="T9" fmla="*/ 26 h 47"/>
                  <a:gd name="T10" fmla="*/ 18 w 109"/>
                  <a:gd name="T11" fmla="*/ 33 h 47"/>
                  <a:gd name="T12" fmla="*/ 26 w 109"/>
                  <a:gd name="T13" fmla="*/ 39 h 47"/>
                  <a:gd name="T14" fmla="*/ 35 w 109"/>
                  <a:gd name="T15" fmla="*/ 43 h 47"/>
                  <a:gd name="T16" fmla="*/ 44 w 109"/>
                  <a:gd name="T17" fmla="*/ 46 h 47"/>
                  <a:gd name="T18" fmla="*/ 54 w 109"/>
                  <a:gd name="T19" fmla="*/ 47 h 47"/>
                  <a:gd name="T20" fmla="*/ 54 w 109"/>
                  <a:gd name="T21" fmla="*/ 47 h 47"/>
                  <a:gd name="T22" fmla="*/ 64 w 109"/>
                  <a:gd name="T23" fmla="*/ 46 h 47"/>
                  <a:gd name="T24" fmla="*/ 74 w 109"/>
                  <a:gd name="T25" fmla="*/ 43 h 47"/>
                  <a:gd name="T26" fmla="*/ 83 w 109"/>
                  <a:gd name="T27" fmla="*/ 39 h 47"/>
                  <a:gd name="T28" fmla="*/ 90 w 109"/>
                  <a:gd name="T29" fmla="*/ 33 h 47"/>
                  <a:gd name="T30" fmla="*/ 97 w 109"/>
                  <a:gd name="T31" fmla="*/ 26 h 47"/>
                  <a:gd name="T32" fmla="*/ 102 w 109"/>
                  <a:gd name="T33" fmla="*/ 19 h 47"/>
                  <a:gd name="T34" fmla="*/ 107 w 109"/>
                  <a:gd name="T35" fmla="*/ 10 h 47"/>
                  <a:gd name="T36" fmla="*/ 109 w 109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7">
                    <a:moveTo>
                      <a:pt x="0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6" y="19"/>
                    </a:lnTo>
                    <a:lnTo>
                      <a:pt x="12" y="26"/>
                    </a:lnTo>
                    <a:lnTo>
                      <a:pt x="18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6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64" y="46"/>
                    </a:lnTo>
                    <a:lnTo>
                      <a:pt x="74" y="43"/>
                    </a:lnTo>
                    <a:lnTo>
                      <a:pt x="83" y="39"/>
                    </a:lnTo>
                    <a:lnTo>
                      <a:pt x="90" y="33"/>
                    </a:lnTo>
                    <a:lnTo>
                      <a:pt x="97" y="26"/>
                    </a:lnTo>
                    <a:lnTo>
                      <a:pt x="102" y="19"/>
                    </a:lnTo>
                    <a:lnTo>
                      <a:pt x="107" y="10"/>
                    </a:lnTo>
                    <a:lnTo>
                      <a:pt x="10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7" name="Freeform 17"/>
              <p:cNvSpPr>
                <a:spLocks/>
              </p:cNvSpPr>
              <p:nvPr/>
            </p:nvSpPr>
            <p:spPr bwMode="auto">
              <a:xfrm>
                <a:off x="1040" y="1112"/>
                <a:ext cx="14" cy="36"/>
              </a:xfrm>
              <a:custGeom>
                <a:avLst/>
                <a:gdLst>
                  <a:gd name="T0" fmla="*/ 8 w 14"/>
                  <a:gd name="T1" fmla="*/ 0 h 36"/>
                  <a:gd name="T2" fmla="*/ 8 w 14"/>
                  <a:gd name="T3" fmla="*/ 0 h 36"/>
                  <a:gd name="T4" fmla="*/ 5 w 14"/>
                  <a:gd name="T5" fmla="*/ 0 h 36"/>
                  <a:gd name="T6" fmla="*/ 4 w 14"/>
                  <a:gd name="T7" fmla="*/ 1 h 36"/>
                  <a:gd name="T8" fmla="*/ 2 w 14"/>
                  <a:gd name="T9" fmla="*/ 5 h 36"/>
                  <a:gd name="T10" fmla="*/ 1 w 14"/>
                  <a:gd name="T11" fmla="*/ 11 h 36"/>
                  <a:gd name="T12" fmla="*/ 0 w 14"/>
                  <a:gd name="T13" fmla="*/ 19 h 36"/>
                  <a:gd name="T14" fmla="*/ 0 w 14"/>
                  <a:gd name="T15" fmla="*/ 19 h 36"/>
                  <a:gd name="T16" fmla="*/ 1 w 14"/>
                  <a:gd name="T17" fmla="*/ 26 h 36"/>
                  <a:gd name="T18" fmla="*/ 2 w 14"/>
                  <a:gd name="T19" fmla="*/ 31 h 36"/>
                  <a:gd name="T20" fmla="*/ 4 w 14"/>
                  <a:gd name="T21" fmla="*/ 35 h 36"/>
                  <a:gd name="T22" fmla="*/ 5 w 14"/>
                  <a:gd name="T23" fmla="*/ 36 h 36"/>
                  <a:gd name="T24" fmla="*/ 8 w 14"/>
                  <a:gd name="T25" fmla="*/ 36 h 36"/>
                  <a:gd name="T26" fmla="*/ 8 w 14"/>
                  <a:gd name="T27" fmla="*/ 36 h 36"/>
                  <a:gd name="T28" fmla="*/ 9 w 14"/>
                  <a:gd name="T29" fmla="*/ 36 h 36"/>
                  <a:gd name="T30" fmla="*/ 10 w 14"/>
                  <a:gd name="T31" fmla="*/ 35 h 36"/>
                  <a:gd name="T32" fmla="*/ 13 w 14"/>
                  <a:gd name="T33" fmla="*/ 31 h 36"/>
                  <a:gd name="T34" fmla="*/ 14 w 14"/>
                  <a:gd name="T35" fmla="*/ 26 h 36"/>
                  <a:gd name="T36" fmla="*/ 14 w 14"/>
                  <a:gd name="T37" fmla="*/ 19 h 36"/>
                  <a:gd name="T38" fmla="*/ 14 w 14"/>
                  <a:gd name="T39" fmla="*/ 19 h 36"/>
                  <a:gd name="T40" fmla="*/ 14 w 14"/>
                  <a:gd name="T41" fmla="*/ 11 h 36"/>
                  <a:gd name="T42" fmla="*/ 13 w 14"/>
                  <a:gd name="T43" fmla="*/ 5 h 36"/>
                  <a:gd name="T44" fmla="*/ 10 w 14"/>
                  <a:gd name="T45" fmla="*/ 1 h 36"/>
                  <a:gd name="T46" fmla="*/ 9 w 14"/>
                  <a:gd name="T47" fmla="*/ 0 h 36"/>
                  <a:gd name="T48" fmla="*/ 8 w 14"/>
                  <a:gd name="T49" fmla="*/ 0 h 36"/>
                  <a:gd name="T50" fmla="*/ 8 w 14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6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1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13" y="31"/>
                    </a:lnTo>
                    <a:lnTo>
                      <a:pt x="14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1"/>
                    </a:lnTo>
                    <a:lnTo>
                      <a:pt x="13" y="5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8" name="Freeform 18"/>
              <p:cNvSpPr>
                <a:spLocks/>
              </p:cNvSpPr>
              <p:nvPr/>
            </p:nvSpPr>
            <p:spPr bwMode="auto">
              <a:xfrm>
                <a:off x="1087" y="1112"/>
                <a:ext cx="13" cy="36"/>
              </a:xfrm>
              <a:custGeom>
                <a:avLst/>
                <a:gdLst>
                  <a:gd name="T0" fmla="*/ 7 w 13"/>
                  <a:gd name="T1" fmla="*/ 0 h 36"/>
                  <a:gd name="T2" fmla="*/ 7 w 13"/>
                  <a:gd name="T3" fmla="*/ 0 h 36"/>
                  <a:gd name="T4" fmla="*/ 5 w 13"/>
                  <a:gd name="T5" fmla="*/ 0 h 36"/>
                  <a:gd name="T6" fmla="*/ 4 w 13"/>
                  <a:gd name="T7" fmla="*/ 1 h 36"/>
                  <a:gd name="T8" fmla="*/ 2 w 13"/>
                  <a:gd name="T9" fmla="*/ 5 h 36"/>
                  <a:gd name="T10" fmla="*/ 0 w 13"/>
                  <a:gd name="T11" fmla="*/ 11 h 36"/>
                  <a:gd name="T12" fmla="*/ 0 w 13"/>
                  <a:gd name="T13" fmla="*/ 19 h 36"/>
                  <a:gd name="T14" fmla="*/ 0 w 13"/>
                  <a:gd name="T15" fmla="*/ 19 h 36"/>
                  <a:gd name="T16" fmla="*/ 0 w 13"/>
                  <a:gd name="T17" fmla="*/ 26 h 36"/>
                  <a:gd name="T18" fmla="*/ 2 w 13"/>
                  <a:gd name="T19" fmla="*/ 31 h 36"/>
                  <a:gd name="T20" fmla="*/ 4 w 13"/>
                  <a:gd name="T21" fmla="*/ 35 h 36"/>
                  <a:gd name="T22" fmla="*/ 5 w 13"/>
                  <a:gd name="T23" fmla="*/ 36 h 36"/>
                  <a:gd name="T24" fmla="*/ 7 w 13"/>
                  <a:gd name="T25" fmla="*/ 36 h 36"/>
                  <a:gd name="T26" fmla="*/ 7 w 13"/>
                  <a:gd name="T27" fmla="*/ 36 h 36"/>
                  <a:gd name="T28" fmla="*/ 8 w 13"/>
                  <a:gd name="T29" fmla="*/ 36 h 36"/>
                  <a:gd name="T30" fmla="*/ 9 w 13"/>
                  <a:gd name="T31" fmla="*/ 35 h 36"/>
                  <a:gd name="T32" fmla="*/ 11 w 13"/>
                  <a:gd name="T33" fmla="*/ 31 h 36"/>
                  <a:gd name="T34" fmla="*/ 13 w 13"/>
                  <a:gd name="T35" fmla="*/ 26 h 36"/>
                  <a:gd name="T36" fmla="*/ 13 w 13"/>
                  <a:gd name="T37" fmla="*/ 19 h 36"/>
                  <a:gd name="T38" fmla="*/ 13 w 13"/>
                  <a:gd name="T39" fmla="*/ 19 h 36"/>
                  <a:gd name="T40" fmla="*/ 13 w 13"/>
                  <a:gd name="T41" fmla="*/ 11 h 36"/>
                  <a:gd name="T42" fmla="*/ 11 w 13"/>
                  <a:gd name="T43" fmla="*/ 5 h 36"/>
                  <a:gd name="T44" fmla="*/ 9 w 13"/>
                  <a:gd name="T45" fmla="*/ 1 h 36"/>
                  <a:gd name="T46" fmla="*/ 8 w 13"/>
                  <a:gd name="T47" fmla="*/ 0 h 36"/>
                  <a:gd name="T48" fmla="*/ 7 w 13"/>
                  <a:gd name="T49" fmla="*/ 0 h 36"/>
                  <a:gd name="T50" fmla="*/ 7 w 13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6">
                    <a:moveTo>
                      <a:pt x="7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1"/>
                    </a:lnTo>
                    <a:lnTo>
                      <a:pt x="11" y="5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9" name="Freeform 19"/>
              <p:cNvSpPr>
                <a:spLocks/>
              </p:cNvSpPr>
              <p:nvPr/>
            </p:nvSpPr>
            <p:spPr bwMode="auto">
              <a:xfrm>
                <a:off x="4336" y="2612"/>
                <a:ext cx="142" cy="142"/>
              </a:xfrm>
              <a:custGeom>
                <a:avLst/>
                <a:gdLst>
                  <a:gd name="T0" fmla="*/ 142 w 142"/>
                  <a:gd name="T1" fmla="*/ 70 h 142"/>
                  <a:gd name="T2" fmla="*/ 141 w 142"/>
                  <a:gd name="T3" fmla="*/ 85 h 142"/>
                  <a:gd name="T4" fmla="*/ 137 w 142"/>
                  <a:gd name="T5" fmla="*/ 98 h 142"/>
                  <a:gd name="T6" fmla="*/ 130 w 142"/>
                  <a:gd name="T7" fmla="*/ 111 h 142"/>
                  <a:gd name="T8" fmla="*/ 122 w 142"/>
                  <a:gd name="T9" fmla="*/ 121 h 142"/>
                  <a:gd name="T10" fmla="*/ 111 w 142"/>
                  <a:gd name="T11" fmla="*/ 130 h 142"/>
                  <a:gd name="T12" fmla="*/ 99 w 142"/>
                  <a:gd name="T13" fmla="*/ 136 h 142"/>
                  <a:gd name="T14" fmla="*/ 86 w 142"/>
                  <a:gd name="T15" fmla="*/ 140 h 142"/>
                  <a:gd name="T16" fmla="*/ 71 w 142"/>
                  <a:gd name="T17" fmla="*/ 142 h 142"/>
                  <a:gd name="T18" fmla="*/ 64 w 142"/>
                  <a:gd name="T19" fmla="*/ 141 h 142"/>
                  <a:gd name="T20" fmla="*/ 50 w 142"/>
                  <a:gd name="T21" fmla="*/ 138 h 142"/>
                  <a:gd name="T22" fmla="*/ 38 w 142"/>
                  <a:gd name="T23" fmla="*/ 133 h 142"/>
                  <a:gd name="T24" fmla="*/ 25 w 142"/>
                  <a:gd name="T25" fmla="*/ 126 h 142"/>
                  <a:gd name="T26" fmla="*/ 16 w 142"/>
                  <a:gd name="T27" fmla="*/ 116 h 142"/>
                  <a:gd name="T28" fmla="*/ 9 w 142"/>
                  <a:gd name="T29" fmla="*/ 104 h 142"/>
                  <a:gd name="T30" fmla="*/ 3 w 142"/>
                  <a:gd name="T31" fmla="*/ 92 h 142"/>
                  <a:gd name="T32" fmla="*/ 1 w 142"/>
                  <a:gd name="T33" fmla="*/ 78 h 142"/>
                  <a:gd name="T34" fmla="*/ 0 w 142"/>
                  <a:gd name="T35" fmla="*/ 70 h 142"/>
                  <a:gd name="T36" fmla="*/ 2 w 142"/>
                  <a:gd name="T37" fmla="*/ 56 h 142"/>
                  <a:gd name="T38" fmla="*/ 6 w 142"/>
                  <a:gd name="T39" fmla="*/ 43 h 142"/>
                  <a:gd name="T40" fmla="*/ 12 w 142"/>
                  <a:gd name="T41" fmla="*/ 30 h 142"/>
                  <a:gd name="T42" fmla="*/ 21 w 142"/>
                  <a:gd name="T43" fmla="*/ 20 h 142"/>
                  <a:gd name="T44" fmla="*/ 31 w 142"/>
                  <a:gd name="T45" fmla="*/ 11 h 142"/>
                  <a:gd name="T46" fmla="*/ 44 w 142"/>
                  <a:gd name="T47" fmla="*/ 5 h 142"/>
                  <a:gd name="T48" fmla="*/ 57 w 142"/>
                  <a:gd name="T49" fmla="*/ 1 h 142"/>
                  <a:gd name="T50" fmla="*/ 71 w 142"/>
                  <a:gd name="T51" fmla="*/ 0 h 142"/>
                  <a:gd name="T52" fmla="*/ 79 w 142"/>
                  <a:gd name="T53" fmla="*/ 0 h 142"/>
                  <a:gd name="T54" fmla="*/ 92 w 142"/>
                  <a:gd name="T55" fmla="*/ 3 h 142"/>
                  <a:gd name="T56" fmla="*/ 105 w 142"/>
                  <a:gd name="T57" fmla="*/ 8 h 142"/>
                  <a:gd name="T58" fmla="*/ 117 w 142"/>
                  <a:gd name="T59" fmla="*/ 15 h 142"/>
                  <a:gd name="T60" fmla="*/ 126 w 142"/>
                  <a:gd name="T61" fmla="*/ 25 h 142"/>
                  <a:gd name="T62" fmla="*/ 134 w 142"/>
                  <a:gd name="T63" fmla="*/ 37 h 142"/>
                  <a:gd name="T64" fmla="*/ 139 w 142"/>
                  <a:gd name="T65" fmla="*/ 49 h 142"/>
                  <a:gd name="T66" fmla="*/ 142 w 142"/>
                  <a:gd name="T67" fmla="*/ 63 h 142"/>
                  <a:gd name="T68" fmla="*/ 142 w 142"/>
                  <a:gd name="T69" fmla="*/ 7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" h="142">
                    <a:moveTo>
                      <a:pt x="142" y="70"/>
                    </a:moveTo>
                    <a:lnTo>
                      <a:pt x="142" y="70"/>
                    </a:lnTo>
                    <a:lnTo>
                      <a:pt x="142" y="78"/>
                    </a:lnTo>
                    <a:lnTo>
                      <a:pt x="141" y="85"/>
                    </a:lnTo>
                    <a:lnTo>
                      <a:pt x="139" y="92"/>
                    </a:lnTo>
                    <a:lnTo>
                      <a:pt x="137" y="98"/>
                    </a:lnTo>
                    <a:lnTo>
                      <a:pt x="134" y="104"/>
                    </a:lnTo>
                    <a:lnTo>
                      <a:pt x="130" y="111"/>
                    </a:lnTo>
                    <a:lnTo>
                      <a:pt x="126" y="116"/>
                    </a:lnTo>
                    <a:lnTo>
                      <a:pt x="122" y="121"/>
                    </a:lnTo>
                    <a:lnTo>
                      <a:pt x="117" y="126"/>
                    </a:lnTo>
                    <a:lnTo>
                      <a:pt x="111" y="130"/>
                    </a:lnTo>
                    <a:lnTo>
                      <a:pt x="105" y="133"/>
                    </a:lnTo>
                    <a:lnTo>
                      <a:pt x="99" y="136"/>
                    </a:lnTo>
                    <a:lnTo>
                      <a:pt x="92" y="138"/>
                    </a:lnTo>
                    <a:lnTo>
                      <a:pt x="86" y="140"/>
                    </a:lnTo>
                    <a:lnTo>
                      <a:pt x="79" y="141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64" y="141"/>
                    </a:lnTo>
                    <a:lnTo>
                      <a:pt x="57" y="140"/>
                    </a:lnTo>
                    <a:lnTo>
                      <a:pt x="50" y="138"/>
                    </a:lnTo>
                    <a:lnTo>
                      <a:pt x="44" y="136"/>
                    </a:lnTo>
                    <a:lnTo>
                      <a:pt x="38" y="133"/>
                    </a:lnTo>
                    <a:lnTo>
                      <a:pt x="31" y="130"/>
                    </a:lnTo>
                    <a:lnTo>
                      <a:pt x="25" y="126"/>
                    </a:lnTo>
                    <a:lnTo>
                      <a:pt x="21" y="121"/>
                    </a:lnTo>
                    <a:lnTo>
                      <a:pt x="16" y="116"/>
                    </a:lnTo>
                    <a:lnTo>
                      <a:pt x="12" y="111"/>
                    </a:lnTo>
                    <a:lnTo>
                      <a:pt x="9" y="104"/>
                    </a:lnTo>
                    <a:lnTo>
                      <a:pt x="6" y="98"/>
                    </a:lnTo>
                    <a:lnTo>
                      <a:pt x="3" y="92"/>
                    </a:lnTo>
                    <a:lnTo>
                      <a:pt x="2" y="85"/>
                    </a:lnTo>
                    <a:lnTo>
                      <a:pt x="1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9" y="37"/>
                    </a:lnTo>
                    <a:lnTo>
                      <a:pt x="12" y="30"/>
                    </a:lnTo>
                    <a:lnTo>
                      <a:pt x="16" y="25"/>
                    </a:lnTo>
                    <a:lnTo>
                      <a:pt x="21" y="20"/>
                    </a:lnTo>
                    <a:lnTo>
                      <a:pt x="25" y="15"/>
                    </a:lnTo>
                    <a:lnTo>
                      <a:pt x="31" y="11"/>
                    </a:lnTo>
                    <a:lnTo>
                      <a:pt x="38" y="8"/>
                    </a:lnTo>
                    <a:lnTo>
                      <a:pt x="44" y="5"/>
                    </a:lnTo>
                    <a:lnTo>
                      <a:pt x="50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86" y="1"/>
                    </a:lnTo>
                    <a:lnTo>
                      <a:pt x="92" y="3"/>
                    </a:lnTo>
                    <a:lnTo>
                      <a:pt x="99" y="5"/>
                    </a:lnTo>
                    <a:lnTo>
                      <a:pt x="105" y="8"/>
                    </a:lnTo>
                    <a:lnTo>
                      <a:pt x="111" y="11"/>
                    </a:lnTo>
                    <a:lnTo>
                      <a:pt x="117" y="15"/>
                    </a:lnTo>
                    <a:lnTo>
                      <a:pt x="122" y="20"/>
                    </a:lnTo>
                    <a:lnTo>
                      <a:pt x="126" y="25"/>
                    </a:lnTo>
                    <a:lnTo>
                      <a:pt x="130" y="30"/>
                    </a:lnTo>
                    <a:lnTo>
                      <a:pt x="134" y="37"/>
                    </a:lnTo>
                    <a:lnTo>
                      <a:pt x="137" y="43"/>
                    </a:lnTo>
                    <a:lnTo>
                      <a:pt x="139" y="49"/>
                    </a:lnTo>
                    <a:lnTo>
                      <a:pt x="141" y="56"/>
                    </a:lnTo>
                    <a:lnTo>
                      <a:pt x="142" y="63"/>
                    </a:lnTo>
                    <a:lnTo>
                      <a:pt x="142" y="70"/>
                    </a:lnTo>
                    <a:lnTo>
                      <a:pt x="142" y="7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0" name="Freeform 20"/>
              <p:cNvSpPr>
                <a:spLocks/>
              </p:cNvSpPr>
              <p:nvPr/>
            </p:nvSpPr>
            <p:spPr bwMode="auto">
              <a:xfrm>
                <a:off x="4353" y="2694"/>
                <a:ext cx="109" cy="46"/>
              </a:xfrm>
              <a:custGeom>
                <a:avLst/>
                <a:gdLst>
                  <a:gd name="T0" fmla="*/ 0 w 109"/>
                  <a:gd name="T1" fmla="*/ 0 h 46"/>
                  <a:gd name="T2" fmla="*/ 0 w 109"/>
                  <a:gd name="T3" fmla="*/ 0 h 46"/>
                  <a:gd name="T4" fmla="*/ 2 w 109"/>
                  <a:gd name="T5" fmla="*/ 9 h 46"/>
                  <a:gd name="T6" fmla="*/ 6 w 109"/>
                  <a:gd name="T7" fmla="*/ 18 h 46"/>
                  <a:gd name="T8" fmla="*/ 11 w 109"/>
                  <a:gd name="T9" fmla="*/ 27 h 46"/>
                  <a:gd name="T10" fmla="*/ 19 w 109"/>
                  <a:gd name="T11" fmla="*/ 33 h 46"/>
                  <a:gd name="T12" fmla="*/ 26 w 109"/>
                  <a:gd name="T13" fmla="*/ 39 h 46"/>
                  <a:gd name="T14" fmla="*/ 35 w 109"/>
                  <a:gd name="T15" fmla="*/ 43 h 46"/>
                  <a:gd name="T16" fmla="*/ 44 w 109"/>
                  <a:gd name="T17" fmla="*/ 45 h 46"/>
                  <a:gd name="T18" fmla="*/ 54 w 109"/>
                  <a:gd name="T19" fmla="*/ 46 h 46"/>
                  <a:gd name="T20" fmla="*/ 54 w 109"/>
                  <a:gd name="T21" fmla="*/ 46 h 46"/>
                  <a:gd name="T22" fmla="*/ 64 w 109"/>
                  <a:gd name="T23" fmla="*/ 45 h 46"/>
                  <a:gd name="T24" fmla="*/ 74 w 109"/>
                  <a:gd name="T25" fmla="*/ 43 h 46"/>
                  <a:gd name="T26" fmla="*/ 82 w 109"/>
                  <a:gd name="T27" fmla="*/ 39 h 46"/>
                  <a:gd name="T28" fmla="*/ 90 w 109"/>
                  <a:gd name="T29" fmla="*/ 33 h 46"/>
                  <a:gd name="T30" fmla="*/ 97 w 109"/>
                  <a:gd name="T31" fmla="*/ 27 h 46"/>
                  <a:gd name="T32" fmla="*/ 102 w 109"/>
                  <a:gd name="T33" fmla="*/ 18 h 46"/>
                  <a:gd name="T34" fmla="*/ 106 w 109"/>
                  <a:gd name="T35" fmla="*/ 9 h 46"/>
                  <a:gd name="T36" fmla="*/ 109 w 109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6">
                    <a:moveTo>
                      <a:pt x="0" y="0"/>
                    </a:moveTo>
                    <a:lnTo>
                      <a:pt x="0" y="0"/>
                    </a:lnTo>
                    <a:lnTo>
                      <a:pt x="2" y="9"/>
                    </a:lnTo>
                    <a:lnTo>
                      <a:pt x="6" y="18"/>
                    </a:lnTo>
                    <a:lnTo>
                      <a:pt x="11" y="27"/>
                    </a:lnTo>
                    <a:lnTo>
                      <a:pt x="19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64" y="45"/>
                    </a:lnTo>
                    <a:lnTo>
                      <a:pt x="74" y="43"/>
                    </a:lnTo>
                    <a:lnTo>
                      <a:pt x="82" y="39"/>
                    </a:lnTo>
                    <a:lnTo>
                      <a:pt x="90" y="33"/>
                    </a:lnTo>
                    <a:lnTo>
                      <a:pt x="97" y="27"/>
                    </a:lnTo>
                    <a:lnTo>
                      <a:pt x="102" y="18"/>
                    </a:lnTo>
                    <a:lnTo>
                      <a:pt x="106" y="9"/>
                    </a:lnTo>
                    <a:lnTo>
                      <a:pt x="10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1" name="Freeform 21"/>
              <p:cNvSpPr>
                <a:spLocks/>
              </p:cNvSpPr>
              <p:nvPr/>
            </p:nvSpPr>
            <p:spPr bwMode="auto">
              <a:xfrm>
                <a:off x="4378" y="2640"/>
                <a:ext cx="13" cy="37"/>
              </a:xfrm>
              <a:custGeom>
                <a:avLst/>
                <a:gdLst>
                  <a:gd name="T0" fmla="*/ 6 w 13"/>
                  <a:gd name="T1" fmla="*/ 0 h 37"/>
                  <a:gd name="T2" fmla="*/ 6 w 13"/>
                  <a:gd name="T3" fmla="*/ 0 h 37"/>
                  <a:gd name="T4" fmla="*/ 5 w 13"/>
                  <a:gd name="T5" fmla="*/ 1 h 37"/>
                  <a:gd name="T6" fmla="*/ 4 w 13"/>
                  <a:gd name="T7" fmla="*/ 2 h 37"/>
                  <a:gd name="T8" fmla="*/ 2 w 13"/>
                  <a:gd name="T9" fmla="*/ 5 h 37"/>
                  <a:gd name="T10" fmla="*/ 0 w 13"/>
                  <a:gd name="T11" fmla="*/ 12 h 37"/>
                  <a:gd name="T12" fmla="*/ 0 w 13"/>
                  <a:gd name="T13" fmla="*/ 19 h 37"/>
                  <a:gd name="T14" fmla="*/ 0 w 13"/>
                  <a:gd name="T15" fmla="*/ 19 h 37"/>
                  <a:gd name="T16" fmla="*/ 0 w 13"/>
                  <a:gd name="T17" fmla="*/ 26 h 37"/>
                  <a:gd name="T18" fmla="*/ 2 w 13"/>
                  <a:gd name="T19" fmla="*/ 32 h 37"/>
                  <a:gd name="T20" fmla="*/ 4 w 13"/>
                  <a:gd name="T21" fmla="*/ 35 h 37"/>
                  <a:gd name="T22" fmla="*/ 5 w 13"/>
                  <a:gd name="T23" fmla="*/ 36 h 37"/>
                  <a:gd name="T24" fmla="*/ 6 w 13"/>
                  <a:gd name="T25" fmla="*/ 37 h 37"/>
                  <a:gd name="T26" fmla="*/ 6 w 13"/>
                  <a:gd name="T27" fmla="*/ 37 h 37"/>
                  <a:gd name="T28" fmla="*/ 8 w 13"/>
                  <a:gd name="T29" fmla="*/ 36 h 37"/>
                  <a:gd name="T30" fmla="*/ 9 w 13"/>
                  <a:gd name="T31" fmla="*/ 35 h 37"/>
                  <a:gd name="T32" fmla="*/ 11 w 13"/>
                  <a:gd name="T33" fmla="*/ 32 h 37"/>
                  <a:gd name="T34" fmla="*/ 12 w 13"/>
                  <a:gd name="T35" fmla="*/ 26 h 37"/>
                  <a:gd name="T36" fmla="*/ 13 w 13"/>
                  <a:gd name="T37" fmla="*/ 19 h 37"/>
                  <a:gd name="T38" fmla="*/ 13 w 13"/>
                  <a:gd name="T39" fmla="*/ 19 h 37"/>
                  <a:gd name="T40" fmla="*/ 12 w 13"/>
                  <a:gd name="T41" fmla="*/ 12 h 37"/>
                  <a:gd name="T42" fmla="*/ 11 w 13"/>
                  <a:gd name="T43" fmla="*/ 5 h 37"/>
                  <a:gd name="T44" fmla="*/ 9 w 13"/>
                  <a:gd name="T45" fmla="*/ 2 h 37"/>
                  <a:gd name="T46" fmla="*/ 8 w 13"/>
                  <a:gd name="T47" fmla="*/ 1 h 37"/>
                  <a:gd name="T48" fmla="*/ 6 w 13"/>
                  <a:gd name="T49" fmla="*/ 0 h 37"/>
                  <a:gd name="T50" fmla="*/ 6 w 13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7">
                    <a:moveTo>
                      <a:pt x="6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2"/>
                    </a:lnTo>
                    <a:lnTo>
                      <a:pt x="12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2" y="12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2" name="Freeform 22"/>
              <p:cNvSpPr>
                <a:spLocks/>
              </p:cNvSpPr>
              <p:nvPr/>
            </p:nvSpPr>
            <p:spPr bwMode="auto">
              <a:xfrm>
                <a:off x="4423" y="2640"/>
                <a:ext cx="14" cy="37"/>
              </a:xfrm>
              <a:custGeom>
                <a:avLst/>
                <a:gdLst>
                  <a:gd name="T0" fmla="*/ 7 w 14"/>
                  <a:gd name="T1" fmla="*/ 0 h 37"/>
                  <a:gd name="T2" fmla="*/ 7 w 14"/>
                  <a:gd name="T3" fmla="*/ 0 h 37"/>
                  <a:gd name="T4" fmla="*/ 6 w 14"/>
                  <a:gd name="T5" fmla="*/ 1 h 37"/>
                  <a:gd name="T6" fmla="*/ 4 w 14"/>
                  <a:gd name="T7" fmla="*/ 2 h 37"/>
                  <a:gd name="T8" fmla="*/ 2 w 14"/>
                  <a:gd name="T9" fmla="*/ 5 h 37"/>
                  <a:gd name="T10" fmla="*/ 1 w 14"/>
                  <a:gd name="T11" fmla="*/ 12 h 37"/>
                  <a:gd name="T12" fmla="*/ 0 w 14"/>
                  <a:gd name="T13" fmla="*/ 19 h 37"/>
                  <a:gd name="T14" fmla="*/ 0 w 14"/>
                  <a:gd name="T15" fmla="*/ 19 h 37"/>
                  <a:gd name="T16" fmla="*/ 1 w 14"/>
                  <a:gd name="T17" fmla="*/ 26 h 37"/>
                  <a:gd name="T18" fmla="*/ 2 w 14"/>
                  <a:gd name="T19" fmla="*/ 32 h 37"/>
                  <a:gd name="T20" fmla="*/ 4 w 14"/>
                  <a:gd name="T21" fmla="*/ 35 h 37"/>
                  <a:gd name="T22" fmla="*/ 6 w 14"/>
                  <a:gd name="T23" fmla="*/ 36 h 37"/>
                  <a:gd name="T24" fmla="*/ 7 w 14"/>
                  <a:gd name="T25" fmla="*/ 37 h 37"/>
                  <a:gd name="T26" fmla="*/ 7 w 14"/>
                  <a:gd name="T27" fmla="*/ 37 h 37"/>
                  <a:gd name="T28" fmla="*/ 8 w 14"/>
                  <a:gd name="T29" fmla="*/ 36 h 37"/>
                  <a:gd name="T30" fmla="*/ 10 w 14"/>
                  <a:gd name="T31" fmla="*/ 35 h 37"/>
                  <a:gd name="T32" fmla="*/ 12 w 14"/>
                  <a:gd name="T33" fmla="*/ 32 h 37"/>
                  <a:gd name="T34" fmla="*/ 13 w 14"/>
                  <a:gd name="T35" fmla="*/ 26 h 37"/>
                  <a:gd name="T36" fmla="*/ 14 w 14"/>
                  <a:gd name="T37" fmla="*/ 19 h 37"/>
                  <a:gd name="T38" fmla="*/ 14 w 14"/>
                  <a:gd name="T39" fmla="*/ 19 h 37"/>
                  <a:gd name="T40" fmla="*/ 13 w 14"/>
                  <a:gd name="T41" fmla="*/ 12 h 37"/>
                  <a:gd name="T42" fmla="*/ 12 w 14"/>
                  <a:gd name="T43" fmla="*/ 5 h 37"/>
                  <a:gd name="T44" fmla="*/ 10 w 14"/>
                  <a:gd name="T45" fmla="*/ 2 h 37"/>
                  <a:gd name="T46" fmla="*/ 8 w 14"/>
                  <a:gd name="T47" fmla="*/ 1 h 37"/>
                  <a:gd name="T48" fmla="*/ 7 w 14"/>
                  <a:gd name="T49" fmla="*/ 0 h 37"/>
                  <a:gd name="T50" fmla="*/ 7 w 14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7">
                    <a:moveTo>
                      <a:pt x="7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6" y="36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10" y="35"/>
                    </a:lnTo>
                    <a:lnTo>
                      <a:pt x="12" y="32"/>
                    </a:lnTo>
                    <a:lnTo>
                      <a:pt x="13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2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3" name="Freeform 23"/>
              <p:cNvSpPr>
                <a:spLocks noEditPoints="1"/>
              </p:cNvSpPr>
              <p:nvPr/>
            </p:nvSpPr>
            <p:spPr bwMode="auto">
              <a:xfrm>
                <a:off x="1907" y="861"/>
                <a:ext cx="88" cy="96"/>
              </a:xfrm>
              <a:custGeom>
                <a:avLst/>
                <a:gdLst>
                  <a:gd name="T0" fmla="*/ 40 w 88"/>
                  <a:gd name="T1" fmla="*/ 0 h 96"/>
                  <a:gd name="T2" fmla="*/ 40 w 88"/>
                  <a:gd name="T3" fmla="*/ 0 h 96"/>
                  <a:gd name="T4" fmla="*/ 34 w 88"/>
                  <a:gd name="T5" fmla="*/ 0 h 96"/>
                  <a:gd name="T6" fmla="*/ 28 w 88"/>
                  <a:gd name="T7" fmla="*/ 1 h 96"/>
                  <a:gd name="T8" fmla="*/ 23 w 88"/>
                  <a:gd name="T9" fmla="*/ 3 h 96"/>
                  <a:gd name="T10" fmla="*/ 18 w 88"/>
                  <a:gd name="T11" fmla="*/ 5 h 96"/>
                  <a:gd name="T12" fmla="*/ 13 w 88"/>
                  <a:gd name="T13" fmla="*/ 8 h 96"/>
                  <a:gd name="T14" fmla="*/ 9 w 88"/>
                  <a:gd name="T15" fmla="*/ 11 h 96"/>
                  <a:gd name="T16" fmla="*/ 4 w 88"/>
                  <a:gd name="T17" fmla="*/ 15 h 96"/>
                  <a:gd name="T18" fmla="*/ 1 w 88"/>
                  <a:gd name="T19" fmla="*/ 20 h 96"/>
                  <a:gd name="T20" fmla="*/ 28 w 88"/>
                  <a:gd name="T21" fmla="*/ 46 h 96"/>
                  <a:gd name="T22" fmla="*/ 0 w 88"/>
                  <a:gd name="T23" fmla="*/ 74 h 96"/>
                  <a:gd name="T24" fmla="*/ 0 w 88"/>
                  <a:gd name="T25" fmla="*/ 74 h 96"/>
                  <a:gd name="T26" fmla="*/ 4 w 88"/>
                  <a:gd name="T27" fmla="*/ 79 h 96"/>
                  <a:gd name="T28" fmla="*/ 8 w 88"/>
                  <a:gd name="T29" fmla="*/ 83 h 96"/>
                  <a:gd name="T30" fmla="*/ 13 w 88"/>
                  <a:gd name="T31" fmla="*/ 86 h 96"/>
                  <a:gd name="T32" fmla="*/ 18 w 88"/>
                  <a:gd name="T33" fmla="*/ 90 h 96"/>
                  <a:gd name="T34" fmla="*/ 23 w 88"/>
                  <a:gd name="T35" fmla="*/ 92 h 96"/>
                  <a:gd name="T36" fmla="*/ 28 w 88"/>
                  <a:gd name="T37" fmla="*/ 94 h 96"/>
                  <a:gd name="T38" fmla="*/ 34 w 88"/>
                  <a:gd name="T39" fmla="*/ 95 h 96"/>
                  <a:gd name="T40" fmla="*/ 40 w 88"/>
                  <a:gd name="T41" fmla="*/ 96 h 96"/>
                  <a:gd name="T42" fmla="*/ 40 w 88"/>
                  <a:gd name="T43" fmla="*/ 96 h 96"/>
                  <a:gd name="T44" fmla="*/ 50 w 88"/>
                  <a:gd name="T45" fmla="*/ 95 h 96"/>
                  <a:gd name="T46" fmla="*/ 59 w 88"/>
                  <a:gd name="T47" fmla="*/ 92 h 96"/>
                  <a:gd name="T48" fmla="*/ 67 w 88"/>
                  <a:gd name="T49" fmla="*/ 87 h 96"/>
                  <a:gd name="T50" fmla="*/ 73 w 88"/>
                  <a:gd name="T51" fmla="*/ 81 h 96"/>
                  <a:gd name="T52" fmla="*/ 80 w 88"/>
                  <a:gd name="T53" fmla="*/ 74 h 96"/>
                  <a:gd name="T54" fmla="*/ 84 w 88"/>
                  <a:gd name="T55" fmla="*/ 66 h 96"/>
                  <a:gd name="T56" fmla="*/ 87 w 88"/>
                  <a:gd name="T57" fmla="*/ 57 h 96"/>
                  <a:gd name="T58" fmla="*/ 88 w 88"/>
                  <a:gd name="T59" fmla="*/ 47 h 96"/>
                  <a:gd name="T60" fmla="*/ 88 w 88"/>
                  <a:gd name="T61" fmla="*/ 47 h 96"/>
                  <a:gd name="T62" fmla="*/ 87 w 88"/>
                  <a:gd name="T63" fmla="*/ 38 h 96"/>
                  <a:gd name="T64" fmla="*/ 84 w 88"/>
                  <a:gd name="T65" fmla="*/ 29 h 96"/>
                  <a:gd name="T66" fmla="*/ 80 w 88"/>
                  <a:gd name="T67" fmla="*/ 21 h 96"/>
                  <a:gd name="T68" fmla="*/ 73 w 88"/>
                  <a:gd name="T69" fmla="*/ 13 h 96"/>
                  <a:gd name="T70" fmla="*/ 67 w 88"/>
                  <a:gd name="T71" fmla="*/ 8 h 96"/>
                  <a:gd name="T72" fmla="*/ 59 w 88"/>
                  <a:gd name="T73" fmla="*/ 3 h 96"/>
                  <a:gd name="T74" fmla="*/ 50 w 88"/>
                  <a:gd name="T75" fmla="*/ 1 h 96"/>
                  <a:gd name="T76" fmla="*/ 40 w 88"/>
                  <a:gd name="T77" fmla="*/ 0 h 96"/>
                  <a:gd name="T78" fmla="*/ 40 w 88"/>
                  <a:gd name="T79" fmla="*/ 0 h 96"/>
                  <a:gd name="T80" fmla="*/ 42 w 88"/>
                  <a:gd name="T81" fmla="*/ 33 h 96"/>
                  <a:gd name="T82" fmla="*/ 42 w 88"/>
                  <a:gd name="T83" fmla="*/ 33 h 96"/>
                  <a:gd name="T84" fmla="*/ 39 w 88"/>
                  <a:gd name="T85" fmla="*/ 32 h 96"/>
                  <a:gd name="T86" fmla="*/ 36 w 88"/>
                  <a:gd name="T87" fmla="*/ 30 h 96"/>
                  <a:gd name="T88" fmla="*/ 35 w 88"/>
                  <a:gd name="T89" fmla="*/ 28 h 96"/>
                  <a:gd name="T90" fmla="*/ 34 w 88"/>
                  <a:gd name="T91" fmla="*/ 24 h 96"/>
                  <a:gd name="T92" fmla="*/ 34 w 88"/>
                  <a:gd name="T93" fmla="*/ 24 h 96"/>
                  <a:gd name="T94" fmla="*/ 35 w 88"/>
                  <a:gd name="T95" fmla="*/ 21 h 96"/>
                  <a:gd name="T96" fmla="*/ 36 w 88"/>
                  <a:gd name="T97" fmla="*/ 19 h 96"/>
                  <a:gd name="T98" fmla="*/ 39 w 88"/>
                  <a:gd name="T99" fmla="*/ 17 h 96"/>
                  <a:gd name="T100" fmla="*/ 42 w 88"/>
                  <a:gd name="T101" fmla="*/ 15 h 96"/>
                  <a:gd name="T102" fmla="*/ 42 w 88"/>
                  <a:gd name="T103" fmla="*/ 15 h 96"/>
                  <a:gd name="T104" fmla="*/ 46 w 88"/>
                  <a:gd name="T105" fmla="*/ 17 h 96"/>
                  <a:gd name="T106" fmla="*/ 49 w 88"/>
                  <a:gd name="T107" fmla="*/ 19 h 96"/>
                  <a:gd name="T108" fmla="*/ 51 w 88"/>
                  <a:gd name="T109" fmla="*/ 21 h 96"/>
                  <a:gd name="T110" fmla="*/ 51 w 88"/>
                  <a:gd name="T111" fmla="*/ 24 h 96"/>
                  <a:gd name="T112" fmla="*/ 51 w 88"/>
                  <a:gd name="T113" fmla="*/ 24 h 96"/>
                  <a:gd name="T114" fmla="*/ 51 w 88"/>
                  <a:gd name="T115" fmla="*/ 28 h 96"/>
                  <a:gd name="T116" fmla="*/ 49 w 88"/>
                  <a:gd name="T117" fmla="*/ 30 h 96"/>
                  <a:gd name="T118" fmla="*/ 46 w 88"/>
                  <a:gd name="T119" fmla="*/ 32 h 96"/>
                  <a:gd name="T120" fmla="*/ 42 w 88"/>
                  <a:gd name="T121" fmla="*/ 33 h 96"/>
                  <a:gd name="T122" fmla="*/ 42 w 88"/>
                  <a:gd name="T123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8" h="96">
                    <a:moveTo>
                      <a:pt x="40" y="0"/>
                    </a:moveTo>
                    <a:lnTo>
                      <a:pt x="40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8" y="5"/>
                    </a:lnTo>
                    <a:lnTo>
                      <a:pt x="13" y="8"/>
                    </a:lnTo>
                    <a:lnTo>
                      <a:pt x="9" y="11"/>
                    </a:lnTo>
                    <a:lnTo>
                      <a:pt x="4" y="15"/>
                    </a:lnTo>
                    <a:lnTo>
                      <a:pt x="1" y="20"/>
                    </a:lnTo>
                    <a:lnTo>
                      <a:pt x="28" y="4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4" y="79"/>
                    </a:lnTo>
                    <a:lnTo>
                      <a:pt x="8" y="83"/>
                    </a:lnTo>
                    <a:lnTo>
                      <a:pt x="13" y="86"/>
                    </a:lnTo>
                    <a:lnTo>
                      <a:pt x="18" y="90"/>
                    </a:lnTo>
                    <a:lnTo>
                      <a:pt x="23" y="92"/>
                    </a:lnTo>
                    <a:lnTo>
                      <a:pt x="28" y="94"/>
                    </a:lnTo>
                    <a:lnTo>
                      <a:pt x="34" y="95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50" y="95"/>
                    </a:lnTo>
                    <a:lnTo>
                      <a:pt x="59" y="92"/>
                    </a:lnTo>
                    <a:lnTo>
                      <a:pt x="67" y="87"/>
                    </a:lnTo>
                    <a:lnTo>
                      <a:pt x="73" y="81"/>
                    </a:lnTo>
                    <a:lnTo>
                      <a:pt x="80" y="74"/>
                    </a:lnTo>
                    <a:lnTo>
                      <a:pt x="84" y="66"/>
                    </a:lnTo>
                    <a:lnTo>
                      <a:pt x="87" y="57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87" y="38"/>
                    </a:lnTo>
                    <a:lnTo>
                      <a:pt x="84" y="29"/>
                    </a:lnTo>
                    <a:lnTo>
                      <a:pt x="80" y="21"/>
                    </a:lnTo>
                    <a:lnTo>
                      <a:pt x="73" y="13"/>
                    </a:lnTo>
                    <a:lnTo>
                      <a:pt x="67" y="8"/>
                    </a:lnTo>
                    <a:lnTo>
                      <a:pt x="59" y="3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2" y="33"/>
                    </a:moveTo>
                    <a:lnTo>
                      <a:pt x="42" y="33"/>
                    </a:lnTo>
                    <a:lnTo>
                      <a:pt x="39" y="32"/>
                    </a:lnTo>
                    <a:lnTo>
                      <a:pt x="36" y="30"/>
                    </a:lnTo>
                    <a:lnTo>
                      <a:pt x="35" y="28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5" y="21"/>
                    </a:lnTo>
                    <a:lnTo>
                      <a:pt x="36" y="19"/>
                    </a:lnTo>
                    <a:lnTo>
                      <a:pt x="39" y="1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6" y="17"/>
                    </a:lnTo>
                    <a:lnTo>
                      <a:pt x="49" y="19"/>
                    </a:lnTo>
                    <a:lnTo>
                      <a:pt x="51" y="21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8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42" y="33"/>
                    </a:lnTo>
                    <a:lnTo>
                      <a:pt x="42" y="3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4" name="Freeform 24"/>
              <p:cNvSpPr>
                <a:spLocks/>
              </p:cNvSpPr>
              <p:nvPr/>
            </p:nvSpPr>
            <p:spPr bwMode="auto">
              <a:xfrm>
                <a:off x="1769" y="707"/>
                <a:ext cx="226" cy="138"/>
              </a:xfrm>
              <a:custGeom>
                <a:avLst/>
                <a:gdLst>
                  <a:gd name="T0" fmla="*/ 209 w 226"/>
                  <a:gd name="T1" fmla="*/ 0 h 138"/>
                  <a:gd name="T2" fmla="*/ 17 w 226"/>
                  <a:gd name="T3" fmla="*/ 0 h 138"/>
                  <a:gd name="T4" fmla="*/ 17 w 226"/>
                  <a:gd name="T5" fmla="*/ 0 h 138"/>
                  <a:gd name="T6" fmla="*/ 13 w 226"/>
                  <a:gd name="T7" fmla="*/ 0 h 138"/>
                  <a:gd name="T8" fmla="*/ 11 w 226"/>
                  <a:gd name="T9" fmla="*/ 1 h 138"/>
                  <a:gd name="T10" fmla="*/ 6 w 226"/>
                  <a:gd name="T11" fmla="*/ 4 h 138"/>
                  <a:gd name="T12" fmla="*/ 2 w 226"/>
                  <a:gd name="T13" fmla="*/ 9 h 138"/>
                  <a:gd name="T14" fmla="*/ 0 w 226"/>
                  <a:gd name="T15" fmla="*/ 12 h 138"/>
                  <a:gd name="T16" fmla="*/ 0 w 226"/>
                  <a:gd name="T17" fmla="*/ 15 h 138"/>
                  <a:gd name="T18" fmla="*/ 0 w 226"/>
                  <a:gd name="T19" fmla="*/ 41 h 138"/>
                  <a:gd name="T20" fmla="*/ 0 w 226"/>
                  <a:gd name="T21" fmla="*/ 41 h 138"/>
                  <a:gd name="T22" fmla="*/ 0 w 226"/>
                  <a:gd name="T23" fmla="*/ 44 h 138"/>
                  <a:gd name="T24" fmla="*/ 2 w 226"/>
                  <a:gd name="T25" fmla="*/ 47 h 138"/>
                  <a:gd name="T26" fmla="*/ 6 w 226"/>
                  <a:gd name="T27" fmla="*/ 52 h 138"/>
                  <a:gd name="T28" fmla="*/ 11 w 226"/>
                  <a:gd name="T29" fmla="*/ 55 h 138"/>
                  <a:gd name="T30" fmla="*/ 13 w 226"/>
                  <a:gd name="T31" fmla="*/ 56 h 138"/>
                  <a:gd name="T32" fmla="*/ 17 w 226"/>
                  <a:gd name="T33" fmla="*/ 57 h 138"/>
                  <a:gd name="T34" fmla="*/ 169 w 226"/>
                  <a:gd name="T35" fmla="*/ 57 h 138"/>
                  <a:gd name="T36" fmla="*/ 186 w 226"/>
                  <a:gd name="T37" fmla="*/ 138 h 138"/>
                  <a:gd name="T38" fmla="*/ 201 w 226"/>
                  <a:gd name="T39" fmla="*/ 57 h 138"/>
                  <a:gd name="T40" fmla="*/ 209 w 226"/>
                  <a:gd name="T41" fmla="*/ 57 h 138"/>
                  <a:gd name="T42" fmla="*/ 209 w 226"/>
                  <a:gd name="T43" fmla="*/ 57 h 138"/>
                  <a:gd name="T44" fmla="*/ 213 w 226"/>
                  <a:gd name="T45" fmla="*/ 56 h 138"/>
                  <a:gd name="T46" fmla="*/ 216 w 226"/>
                  <a:gd name="T47" fmla="*/ 55 h 138"/>
                  <a:gd name="T48" fmla="*/ 221 w 226"/>
                  <a:gd name="T49" fmla="*/ 52 h 138"/>
                  <a:gd name="T50" fmla="*/ 225 w 226"/>
                  <a:gd name="T51" fmla="*/ 47 h 138"/>
                  <a:gd name="T52" fmla="*/ 226 w 226"/>
                  <a:gd name="T53" fmla="*/ 44 h 138"/>
                  <a:gd name="T54" fmla="*/ 226 w 226"/>
                  <a:gd name="T55" fmla="*/ 41 h 138"/>
                  <a:gd name="T56" fmla="*/ 226 w 226"/>
                  <a:gd name="T57" fmla="*/ 15 h 138"/>
                  <a:gd name="T58" fmla="*/ 226 w 226"/>
                  <a:gd name="T59" fmla="*/ 15 h 138"/>
                  <a:gd name="T60" fmla="*/ 226 w 226"/>
                  <a:gd name="T61" fmla="*/ 12 h 138"/>
                  <a:gd name="T62" fmla="*/ 225 w 226"/>
                  <a:gd name="T63" fmla="*/ 9 h 138"/>
                  <a:gd name="T64" fmla="*/ 221 w 226"/>
                  <a:gd name="T65" fmla="*/ 4 h 138"/>
                  <a:gd name="T66" fmla="*/ 216 w 226"/>
                  <a:gd name="T67" fmla="*/ 1 h 138"/>
                  <a:gd name="T68" fmla="*/ 213 w 226"/>
                  <a:gd name="T69" fmla="*/ 0 h 138"/>
                  <a:gd name="T70" fmla="*/ 209 w 226"/>
                  <a:gd name="T71" fmla="*/ 0 h 138"/>
                  <a:gd name="T72" fmla="*/ 209 w 226"/>
                  <a:gd name="T7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6" h="138">
                    <a:moveTo>
                      <a:pt x="209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47"/>
                    </a:lnTo>
                    <a:lnTo>
                      <a:pt x="6" y="52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169" y="57"/>
                    </a:lnTo>
                    <a:lnTo>
                      <a:pt x="186" y="138"/>
                    </a:lnTo>
                    <a:lnTo>
                      <a:pt x="201" y="57"/>
                    </a:lnTo>
                    <a:lnTo>
                      <a:pt x="209" y="57"/>
                    </a:lnTo>
                    <a:lnTo>
                      <a:pt x="209" y="57"/>
                    </a:lnTo>
                    <a:lnTo>
                      <a:pt x="213" y="56"/>
                    </a:lnTo>
                    <a:lnTo>
                      <a:pt x="216" y="55"/>
                    </a:lnTo>
                    <a:lnTo>
                      <a:pt x="221" y="52"/>
                    </a:lnTo>
                    <a:lnTo>
                      <a:pt x="225" y="47"/>
                    </a:lnTo>
                    <a:lnTo>
                      <a:pt x="226" y="44"/>
                    </a:lnTo>
                    <a:lnTo>
                      <a:pt x="226" y="41"/>
                    </a:lnTo>
                    <a:lnTo>
                      <a:pt x="226" y="15"/>
                    </a:lnTo>
                    <a:lnTo>
                      <a:pt x="226" y="15"/>
                    </a:lnTo>
                    <a:lnTo>
                      <a:pt x="226" y="12"/>
                    </a:lnTo>
                    <a:lnTo>
                      <a:pt x="225" y="9"/>
                    </a:lnTo>
                    <a:lnTo>
                      <a:pt x="221" y="4"/>
                    </a:lnTo>
                    <a:lnTo>
                      <a:pt x="216" y="1"/>
                    </a:lnTo>
                    <a:lnTo>
                      <a:pt x="213" y="0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5" name="Freeform 25"/>
              <p:cNvSpPr>
                <a:spLocks noEditPoints="1"/>
              </p:cNvSpPr>
              <p:nvPr/>
            </p:nvSpPr>
            <p:spPr bwMode="auto">
              <a:xfrm>
                <a:off x="1776" y="861"/>
                <a:ext cx="87" cy="96"/>
              </a:xfrm>
              <a:custGeom>
                <a:avLst/>
                <a:gdLst>
                  <a:gd name="T0" fmla="*/ 59 w 87"/>
                  <a:gd name="T1" fmla="*/ 46 h 96"/>
                  <a:gd name="T2" fmla="*/ 86 w 87"/>
                  <a:gd name="T3" fmla="*/ 20 h 96"/>
                  <a:gd name="T4" fmla="*/ 86 w 87"/>
                  <a:gd name="T5" fmla="*/ 20 h 96"/>
                  <a:gd name="T6" fmla="*/ 82 w 87"/>
                  <a:gd name="T7" fmla="*/ 15 h 96"/>
                  <a:gd name="T8" fmla="*/ 79 w 87"/>
                  <a:gd name="T9" fmla="*/ 11 h 96"/>
                  <a:gd name="T10" fmla="*/ 74 w 87"/>
                  <a:gd name="T11" fmla="*/ 8 h 96"/>
                  <a:gd name="T12" fmla="*/ 70 w 87"/>
                  <a:gd name="T13" fmla="*/ 5 h 96"/>
                  <a:gd name="T14" fmla="*/ 64 w 87"/>
                  <a:gd name="T15" fmla="*/ 3 h 96"/>
                  <a:gd name="T16" fmla="*/ 58 w 87"/>
                  <a:gd name="T17" fmla="*/ 1 h 96"/>
                  <a:gd name="T18" fmla="*/ 53 w 87"/>
                  <a:gd name="T19" fmla="*/ 0 h 96"/>
                  <a:gd name="T20" fmla="*/ 47 w 87"/>
                  <a:gd name="T21" fmla="*/ 0 h 96"/>
                  <a:gd name="T22" fmla="*/ 47 w 87"/>
                  <a:gd name="T23" fmla="*/ 0 h 96"/>
                  <a:gd name="T24" fmla="*/ 38 w 87"/>
                  <a:gd name="T25" fmla="*/ 1 h 96"/>
                  <a:gd name="T26" fmla="*/ 28 w 87"/>
                  <a:gd name="T27" fmla="*/ 3 h 96"/>
                  <a:gd name="T28" fmla="*/ 20 w 87"/>
                  <a:gd name="T29" fmla="*/ 8 h 96"/>
                  <a:gd name="T30" fmla="*/ 13 w 87"/>
                  <a:gd name="T31" fmla="*/ 13 h 96"/>
                  <a:gd name="T32" fmla="*/ 8 w 87"/>
                  <a:gd name="T33" fmla="*/ 21 h 96"/>
                  <a:gd name="T34" fmla="*/ 3 w 87"/>
                  <a:gd name="T35" fmla="*/ 29 h 96"/>
                  <a:gd name="T36" fmla="*/ 1 w 87"/>
                  <a:gd name="T37" fmla="*/ 38 h 96"/>
                  <a:gd name="T38" fmla="*/ 0 w 87"/>
                  <a:gd name="T39" fmla="*/ 47 h 96"/>
                  <a:gd name="T40" fmla="*/ 0 w 87"/>
                  <a:gd name="T41" fmla="*/ 47 h 96"/>
                  <a:gd name="T42" fmla="*/ 1 w 87"/>
                  <a:gd name="T43" fmla="*/ 57 h 96"/>
                  <a:gd name="T44" fmla="*/ 3 w 87"/>
                  <a:gd name="T45" fmla="*/ 66 h 96"/>
                  <a:gd name="T46" fmla="*/ 8 w 87"/>
                  <a:gd name="T47" fmla="*/ 74 h 96"/>
                  <a:gd name="T48" fmla="*/ 13 w 87"/>
                  <a:gd name="T49" fmla="*/ 81 h 96"/>
                  <a:gd name="T50" fmla="*/ 20 w 87"/>
                  <a:gd name="T51" fmla="*/ 87 h 96"/>
                  <a:gd name="T52" fmla="*/ 28 w 87"/>
                  <a:gd name="T53" fmla="*/ 92 h 96"/>
                  <a:gd name="T54" fmla="*/ 38 w 87"/>
                  <a:gd name="T55" fmla="*/ 95 h 96"/>
                  <a:gd name="T56" fmla="*/ 47 w 87"/>
                  <a:gd name="T57" fmla="*/ 96 h 96"/>
                  <a:gd name="T58" fmla="*/ 47 w 87"/>
                  <a:gd name="T59" fmla="*/ 96 h 96"/>
                  <a:gd name="T60" fmla="*/ 53 w 87"/>
                  <a:gd name="T61" fmla="*/ 95 h 96"/>
                  <a:gd name="T62" fmla="*/ 59 w 87"/>
                  <a:gd name="T63" fmla="*/ 94 h 96"/>
                  <a:gd name="T64" fmla="*/ 64 w 87"/>
                  <a:gd name="T65" fmla="*/ 92 h 96"/>
                  <a:gd name="T66" fmla="*/ 70 w 87"/>
                  <a:gd name="T67" fmla="*/ 90 h 96"/>
                  <a:gd name="T68" fmla="*/ 75 w 87"/>
                  <a:gd name="T69" fmla="*/ 86 h 96"/>
                  <a:gd name="T70" fmla="*/ 79 w 87"/>
                  <a:gd name="T71" fmla="*/ 83 h 96"/>
                  <a:gd name="T72" fmla="*/ 83 w 87"/>
                  <a:gd name="T73" fmla="*/ 79 h 96"/>
                  <a:gd name="T74" fmla="*/ 87 w 87"/>
                  <a:gd name="T75" fmla="*/ 74 h 96"/>
                  <a:gd name="T76" fmla="*/ 59 w 87"/>
                  <a:gd name="T77" fmla="*/ 46 h 96"/>
                  <a:gd name="T78" fmla="*/ 44 w 87"/>
                  <a:gd name="T79" fmla="*/ 33 h 96"/>
                  <a:gd name="T80" fmla="*/ 44 w 87"/>
                  <a:gd name="T81" fmla="*/ 33 h 96"/>
                  <a:gd name="T82" fmla="*/ 41 w 87"/>
                  <a:gd name="T83" fmla="*/ 32 h 96"/>
                  <a:gd name="T84" fmla="*/ 39 w 87"/>
                  <a:gd name="T85" fmla="*/ 30 h 96"/>
                  <a:gd name="T86" fmla="*/ 37 w 87"/>
                  <a:gd name="T87" fmla="*/ 28 h 96"/>
                  <a:gd name="T88" fmla="*/ 36 w 87"/>
                  <a:gd name="T89" fmla="*/ 24 h 96"/>
                  <a:gd name="T90" fmla="*/ 36 w 87"/>
                  <a:gd name="T91" fmla="*/ 24 h 96"/>
                  <a:gd name="T92" fmla="*/ 37 w 87"/>
                  <a:gd name="T93" fmla="*/ 21 h 96"/>
                  <a:gd name="T94" fmla="*/ 39 w 87"/>
                  <a:gd name="T95" fmla="*/ 19 h 96"/>
                  <a:gd name="T96" fmla="*/ 41 w 87"/>
                  <a:gd name="T97" fmla="*/ 17 h 96"/>
                  <a:gd name="T98" fmla="*/ 44 w 87"/>
                  <a:gd name="T99" fmla="*/ 15 h 96"/>
                  <a:gd name="T100" fmla="*/ 44 w 87"/>
                  <a:gd name="T101" fmla="*/ 15 h 96"/>
                  <a:gd name="T102" fmla="*/ 48 w 87"/>
                  <a:gd name="T103" fmla="*/ 17 h 96"/>
                  <a:gd name="T104" fmla="*/ 50 w 87"/>
                  <a:gd name="T105" fmla="*/ 19 h 96"/>
                  <a:gd name="T106" fmla="*/ 52 w 87"/>
                  <a:gd name="T107" fmla="*/ 21 h 96"/>
                  <a:gd name="T108" fmla="*/ 53 w 87"/>
                  <a:gd name="T109" fmla="*/ 24 h 96"/>
                  <a:gd name="T110" fmla="*/ 53 w 87"/>
                  <a:gd name="T111" fmla="*/ 24 h 96"/>
                  <a:gd name="T112" fmla="*/ 52 w 87"/>
                  <a:gd name="T113" fmla="*/ 28 h 96"/>
                  <a:gd name="T114" fmla="*/ 50 w 87"/>
                  <a:gd name="T115" fmla="*/ 30 h 96"/>
                  <a:gd name="T116" fmla="*/ 48 w 87"/>
                  <a:gd name="T117" fmla="*/ 32 h 96"/>
                  <a:gd name="T118" fmla="*/ 44 w 87"/>
                  <a:gd name="T119" fmla="*/ 33 h 96"/>
                  <a:gd name="T120" fmla="*/ 44 w 87"/>
                  <a:gd name="T121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96">
                    <a:moveTo>
                      <a:pt x="59" y="46"/>
                    </a:moveTo>
                    <a:lnTo>
                      <a:pt x="86" y="20"/>
                    </a:lnTo>
                    <a:lnTo>
                      <a:pt x="86" y="20"/>
                    </a:lnTo>
                    <a:lnTo>
                      <a:pt x="82" y="15"/>
                    </a:lnTo>
                    <a:lnTo>
                      <a:pt x="79" y="11"/>
                    </a:lnTo>
                    <a:lnTo>
                      <a:pt x="74" y="8"/>
                    </a:lnTo>
                    <a:lnTo>
                      <a:pt x="70" y="5"/>
                    </a:lnTo>
                    <a:lnTo>
                      <a:pt x="64" y="3"/>
                    </a:lnTo>
                    <a:lnTo>
                      <a:pt x="58" y="1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8"/>
                    </a:lnTo>
                    <a:lnTo>
                      <a:pt x="13" y="13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2"/>
                    </a:lnTo>
                    <a:lnTo>
                      <a:pt x="38" y="95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53" y="95"/>
                    </a:lnTo>
                    <a:lnTo>
                      <a:pt x="59" y="94"/>
                    </a:lnTo>
                    <a:lnTo>
                      <a:pt x="64" y="92"/>
                    </a:lnTo>
                    <a:lnTo>
                      <a:pt x="70" y="90"/>
                    </a:lnTo>
                    <a:lnTo>
                      <a:pt x="75" y="86"/>
                    </a:lnTo>
                    <a:lnTo>
                      <a:pt x="79" y="83"/>
                    </a:lnTo>
                    <a:lnTo>
                      <a:pt x="83" y="79"/>
                    </a:lnTo>
                    <a:lnTo>
                      <a:pt x="87" y="74"/>
                    </a:lnTo>
                    <a:lnTo>
                      <a:pt x="59" y="46"/>
                    </a:lnTo>
                    <a:close/>
                    <a:moveTo>
                      <a:pt x="44" y="33"/>
                    </a:moveTo>
                    <a:lnTo>
                      <a:pt x="44" y="33"/>
                    </a:lnTo>
                    <a:lnTo>
                      <a:pt x="41" y="32"/>
                    </a:lnTo>
                    <a:lnTo>
                      <a:pt x="39" y="30"/>
                    </a:lnTo>
                    <a:lnTo>
                      <a:pt x="37" y="28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7" y="21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52" y="21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52" y="28"/>
                    </a:lnTo>
                    <a:lnTo>
                      <a:pt x="50" y="30"/>
                    </a:lnTo>
                    <a:lnTo>
                      <a:pt x="48" y="32"/>
                    </a:lnTo>
                    <a:lnTo>
                      <a:pt x="44" y="33"/>
                    </a:lnTo>
                    <a:lnTo>
                      <a:pt x="44" y="3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6" name="Freeform 26"/>
              <p:cNvSpPr>
                <a:spLocks/>
              </p:cNvSpPr>
              <p:nvPr/>
            </p:nvSpPr>
            <p:spPr bwMode="auto">
              <a:xfrm>
                <a:off x="1766" y="781"/>
                <a:ext cx="162" cy="125"/>
              </a:xfrm>
              <a:custGeom>
                <a:avLst/>
                <a:gdLst>
                  <a:gd name="T0" fmla="*/ 146 w 162"/>
                  <a:gd name="T1" fmla="*/ 0 h 125"/>
                  <a:gd name="T2" fmla="*/ 17 w 162"/>
                  <a:gd name="T3" fmla="*/ 0 h 125"/>
                  <a:gd name="T4" fmla="*/ 17 w 162"/>
                  <a:gd name="T5" fmla="*/ 0 h 125"/>
                  <a:gd name="T6" fmla="*/ 14 w 162"/>
                  <a:gd name="T7" fmla="*/ 1 h 125"/>
                  <a:gd name="T8" fmla="*/ 11 w 162"/>
                  <a:gd name="T9" fmla="*/ 1 h 125"/>
                  <a:gd name="T10" fmla="*/ 6 w 162"/>
                  <a:gd name="T11" fmla="*/ 5 h 125"/>
                  <a:gd name="T12" fmla="*/ 2 w 162"/>
                  <a:gd name="T13" fmla="*/ 10 h 125"/>
                  <a:gd name="T14" fmla="*/ 1 w 162"/>
                  <a:gd name="T15" fmla="*/ 13 h 125"/>
                  <a:gd name="T16" fmla="*/ 0 w 162"/>
                  <a:gd name="T17" fmla="*/ 16 h 125"/>
                  <a:gd name="T18" fmla="*/ 0 w 162"/>
                  <a:gd name="T19" fmla="*/ 41 h 125"/>
                  <a:gd name="T20" fmla="*/ 0 w 162"/>
                  <a:gd name="T21" fmla="*/ 41 h 125"/>
                  <a:gd name="T22" fmla="*/ 1 w 162"/>
                  <a:gd name="T23" fmla="*/ 45 h 125"/>
                  <a:gd name="T24" fmla="*/ 2 w 162"/>
                  <a:gd name="T25" fmla="*/ 48 h 125"/>
                  <a:gd name="T26" fmla="*/ 6 w 162"/>
                  <a:gd name="T27" fmla="*/ 52 h 125"/>
                  <a:gd name="T28" fmla="*/ 11 w 162"/>
                  <a:gd name="T29" fmla="*/ 56 h 125"/>
                  <a:gd name="T30" fmla="*/ 14 w 162"/>
                  <a:gd name="T31" fmla="*/ 57 h 125"/>
                  <a:gd name="T32" fmla="*/ 17 w 162"/>
                  <a:gd name="T33" fmla="*/ 57 h 125"/>
                  <a:gd name="T34" fmla="*/ 100 w 162"/>
                  <a:gd name="T35" fmla="*/ 57 h 125"/>
                  <a:gd name="T36" fmla="*/ 114 w 162"/>
                  <a:gd name="T37" fmla="*/ 125 h 125"/>
                  <a:gd name="T38" fmla="*/ 128 w 162"/>
                  <a:gd name="T39" fmla="*/ 57 h 125"/>
                  <a:gd name="T40" fmla="*/ 146 w 162"/>
                  <a:gd name="T41" fmla="*/ 57 h 125"/>
                  <a:gd name="T42" fmla="*/ 146 w 162"/>
                  <a:gd name="T43" fmla="*/ 57 h 125"/>
                  <a:gd name="T44" fmla="*/ 150 w 162"/>
                  <a:gd name="T45" fmla="*/ 57 h 125"/>
                  <a:gd name="T46" fmla="*/ 153 w 162"/>
                  <a:gd name="T47" fmla="*/ 56 h 125"/>
                  <a:gd name="T48" fmla="*/ 158 w 162"/>
                  <a:gd name="T49" fmla="*/ 52 h 125"/>
                  <a:gd name="T50" fmla="*/ 161 w 162"/>
                  <a:gd name="T51" fmla="*/ 48 h 125"/>
                  <a:gd name="T52" fmla="*/ 162 w 162"/>
                  <a:gd name="T53" fmla="*/ 45 h 125"/>
                  <a:gd name="T54" fmla="*/ 162 w 162"/>
                  <a:gd name="T55" fmla="*/ 41 h 125"/>
                  <a:gd name="T56" fmla="*/ 162 w 162"/>
                  <a:gd name="T57" fmla="*/ 16 h 125"/>
                  <a:gd name="T58" fmla="*/ 162 w 162"/>
                  <a:gd name="T59" fmla="*/ 16 h 125"/>
                  <a:gd name="T60" fmla="*/ 162 w 162"/>
                  <a:gd name="T61" fmla="*/ 13 h 125"/>
                  <a:gd name="T62" fmla="*/ 161 w 162"/>
                  <a:gd name="T63" fmla="*/ 10 h 125"/>
                  <a:gd name="T64" fmla="*/ 158 w 162"/>
                  <a:gd name="T65" fmla="*/ 5 h 125"/>
                  <a:gd name="T66" fmla="*/ 153 w 162"/>
                  <a:gd name="T67" fmla="*/ 1 h 125"/>
                  <a:gd name="T68" fmla="*/ 150 w 162"/>
                  <a:gd name="T69" fmla="*/ 1 h 125"/>
                  <a:gd name="T70" fmla="*/ 146 w 162"/>
                  <a:gd name="T71" fmla="*/ 0 h 125"/>
                  <a:gd name="T72" fmla="*/ 146 w 162"/>
                  <a:gd name="T7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2" h="125">
                    <a:moveTo>
                      <a:pt x="146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1" y="56"/>
                    </a:lnTo>
                    <a:lnTo>
                      <a:pt x="14" y="57"/>
                    </a:lnTo>
                    <a:lnTo>
                      <a:pt x="17" y="57"/>
                    </a:lnTo>
                    <a:lnTo>
                      <a:pt x="100" y="57"/>
                    </a:lnTo>
                    <a:lnTo>
                      <a:pt x="114" y="125"/>
                    </a:lnTo>
                    <a:lnTo>
                      <a:pt x="128" y="57"/>
                    </a:lnTo>
                    <a:lnTo>
                      <a:pt x="146" y="57"/>
                    </a:lnTo>
                    <a:lnTo>
                      <a:pt x="146" y="57"/>
                    </a:lnTo>
                    <a:lnTo>
                      <a:pt x="150" y="57"/>
                    </a:lnTo>
                    <a:lnTo>
                      <a:pt x="153" y="56"/>
                    </a:lnTo>
                    <a:lnTo>
                      <a:pt x="158" y="52"/>
                    </a:lnTo>
                    <a:lnTo>
                      <a:pt x="161" y="48"/>
                    </a:lnTo>
                    <a:lnTo>
                      <a:pt x="162" y="45"/>
                    </a:lnTo>
                    <a:lnTo>
                      <a:pt x="162" y="41"/>
                    </a:lnTo>
                    <a:lnTo>
                      <a:pt x="162" y="16"/>
                    </a:lnTo>
                    <a:lnTo>
                      <a:pt x="162" y="16"/>
                    </a:lnTo>
                    <a:lnTo>
                      <a:pt x="162" y="13"/>
                    </a:lnTo>
                    <a:lnTo>
                      <a:pt x="161" y="10"/>
                    </a:lnTo>
                    <a:lnTo>
                      <a:pt x="158" y="5"/>
                    </a:lnTo>
                    <a:lnTo>
                      <a:pt x="153" y="1"/>
                    </a:lnTo>
                    <a:lnTo>
                      <a:pt x="150" y="1"/>
                    </a:lnTo>
                    <a:lnTo>
                      <a:pt x="146" y="0"/>
                    </a:lnTo>
                    <a:lnTo>
                      <a:pt x="146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7" name="Freeform 27"/>
              <p:cNvSpPr>
                <a:spLocks/>
              </p:cNvSpPr>
              <p:nvPr/>
            </p:nvSpPr>
            <p:spPr bwMode="auto">
              <a:xfrm>
                <a:off x="4341" y="2302"/>
                <a:ext cx="9" cy="28"/>
              </a:xfrm>
              <a:custGeom>
                <a:avLst/>
                <a:gdLst>
                  <a:gd name="T0" fmla="*/ 0 w 9"/>
                  <a:gd name="T1" fmla="*/ 0 h 28"/>
                  <a:gd name="T2" fmla="*/ 0 w 9"/>
                  <a:gd name="T3" fmla="*/ 23 h 28"/>
                  <a:gd name="T4" fmla="*/ 0 w 9"/>
                  <a:gd name="T5" fmla="*/ 23 h 28"/>
                  <a:gd name="T6" fmla="*/ 0 w 9"/>
                  <a:gd name="T7" fmla="*/ 25 h 28"/>
                  <a:gd name="T8" fmla="*/ 1 w 9"/>
                  <a:gd name="T9" fmla="*/ 26 h 28"/>
                  <a:gd name="T10" fmla="*/ 3 w 9"/>
                  <a:gd name="T11" fmla="*/ 27 h 28"/>
                  <a:gd name="T12" fmla="*/ 4 w 9"/>
                  <a:gd name="T13" fmla="*/ 28 h 28"/>
                  <a:gd name="T14" fmla="*/ 4 w 9"/>
                  <a:gd name="T15" fmla="*/ 28 h 28"/>
                  <a:gd name="T16" fmla="*/ 6 w 9"/>
                  <a:gd name="T17" fmla="*/ 27 h 28"/>
                  <a:gd name="T18" fmla="*/ 8 w 9"/>
                  <a:gd name="T19" fmla="*/ 26 h 28"/>
                  <a:gd name="T20" fmla="*/ 9 w 9"/>
                  <a:gd name="T21" fmla="*/ 25 h 28"/>
                  <a:gd name="T22" fmla="*/ 9 w 9"/>
                  <a:gd name="T23" fmla="*/ 23 h 28"/>
                  <a:gd name="T24" fmla="*/ 9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0" y="0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3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8" y="26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8" name="Freeform 28"/>
              <p:cNvSpPr>
                <a:spLocks/>
              </p:cNvSpPr>
              <p:nvPr/>
            </p:nvSpPr>
            <p:spPr bwMode="auto">
              <a:xfrm>
                <a:off x="4365" y="2299"/>
                <a:ext cx="10" cy="31"/>
              </a:xfrm>
              <a:custGeom>
                <a:avLst/>
                <a:gdLst>
                  <a:gd name="T0" fmla="*/ 0 w 10"/>
                  <a:gd name="T1" fmla="*/ 2 h 31"/>
                  <a:gd name="T2" fmla="*/ 0 w 10"/>
                  <a:gd name="T3" fmla="*/ 26 h 31"/>
                  <a:gd name="T4" fmla="*/ 0 w 10"/>
                  <a:gd name="T5" fmla="*/ 26 h 31"/>
                  <a:gd name="T6" fmla="*/ 0 w 10"/>
                  <a:gd name="T7" fmla="*/ 28 h 31"/>
                  <a:gd name="T8" fmla="*/ 1 w 10"/>
                  <a:gd name="T9" fmla="*/ 29 h 31"/>
                  <a:gd name="T10" fmla="*/ 3 w 10"/>
                  <a:gd name="T11" fmla="*/ 30 h 31"/>
                  <a:gd name="T12" fmla="*/ 4 w 10"/>
                  <a:gd name="T13" fmla="*/ 31 h 31"/>
                  <a:gd name="T14" fmla="*/ 4 w 10"/>
                  <a:gd name="T15" fmla="*/ 31 h 31"/>
                  <a:gd name="T16" fmla="*/ 7 w 10"/>
                  <a:gd name="T17" fmla="*/ 30 h 31"/>
                  <a:gd name="T18" fmla="*/ 9 w 10"/>
                  <a:gd name="T19" fmla="*/ 29 h 31"/>
                  <a:gd name="T20" fmla="*/ 10 w 10"/>
                  <a:gd name="T21" fmla="*/ 28 h 31"/>
                  <a:gd name="T22" fmla="*/ 10 w 10"/>
                  <a:gd name="T23" fmla="*/ 26 h 31"/>
                  <a:gd name="T24" fmla="*/ 10 w 10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31">
                    <a:moveTo>
                      <a:pt x="0" y="2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7" y="30"/>
                    </a:lnTo>
                    <a:lnTo>
                      <a:pt x="9" y="29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9" name="Freeform 29"/>
              <p:cNvSpPr>
                <a:spLocks noEditPoints="1"/>
              </p:cNvSpPr>
              <p:nvPr/>
            </p:nvSpPr>
            <p:spPr bwMode="auto">
              <a:xfrm>
                <a:off x="4242" y="2116"/>
                <a:ext cx="271" cy="177"/>
              </a:xfrm>
              <a:custGeom>
                <a:avLst/>
                <a:gdLst>
                  <a:gd name="T0" fmla="*/ 271 w 271"/>
                  <a:gd name="T1" fmla="*/ 49 h 177"/>
                  <a:gd name="T2" fmla="*/ 225 w 271"/>
                  <a:gd name="T3" fmla="*/ 31 h 177"/>
                  <a:gd name="T4" fmla="*/ 220 w 271"/>
                  <a:gd name="T5" fmla="*/ 21 h 177"/>
                  <a:gd name="T6" fmla="*/ 213 w 271"/>
                  <a:gd name="T7" fmla="*/ 12 h 177"/>
                  <a:gd name="T8" fmla="*/ 204 w 271"/>
                  <a:gd name="T9" fmla="*/ 6 h 177"/>
                  <a:gd name="T10" fmla="*/ 193 w 271"/>
                  <a:gd name="T11" fmla="*/ 1 h 177"/>
                  <a:gd name="T12" fmla="*/ 185 w 271"/>
                  <a:gd name="T13" fmla="*/ 0 h 177"/>
                  <a:gd name="T14" fmla="*/ 170 w 271"/>
                  <a:gd name="T15" fmla="*/ 0 h 177"/>
                  <a:gd name="T16" fmla="*/ 154 w 271"/>
                  <a:gd name="T17" fmla="*/ 6 h 177"/>
                  <a:gd name="T18" fmla="*/ 141 w 271"/>
                  <a:gd name="T19" fmla="*/ 17 h 177"/>
                  <a:gd name="T20" fmla="*/ 135 w 271"/>
                  <a:gd name="T21" fmla="*/ 24 h 177"/>
                  <a:gd name="T22" fmla="*/ 104 w 271"/>
                  <a:gd name="T23" fmla="*/ 67 h 177"/>
                  <a:gd name="T24" fmla="*/ 86 w 271"/>
                  <a:gd name="T25" fmla="*/ 83 h 177"/>
                  <a:gd name="T26" fmla="*/ 70 w 271"/>
                  <a:gd name="T27" fmla="*/ 96 h 177"/>
                  <a:gd name="T28" fmla="*/ 52 w 271"/>
                  <a:gd name="T29" fmla="*/ 107 h 177"/>
                  <a:gd name="T30" fmla="*/ 35 w 271"/>
                  <a:gd name="T31" fmla="*/ 112 h 177"/>
                  <a:gd name="T32" fmla="*/ 17 w 271"/>
                  <a:gd name="T33" fmla="*/ 113 h 177"/>
                  <a:gd name="T34" fmla="*/ 0 w 271"/>
                  <a:gd name="T35" fmla="*/ 109 h 177"/>
                  <a:gd name="T36" fmla="*/ 6 w 271"/>
                  <a:gd name="T37" fmla="*/ 119 h 177"/>
                  <a:gd name="T38" fmla="*/ 25 w 271"/>
                  <a:gd name="T39" fmla="*/ 143 h 177"/>
                  <a:gd name="T40" fmla="*/ 39 w 271"/>
                  <a:gd name="T41" fmla="*/ 155 h 177"/>
                  <a:gd name="T42" fmla="*/ 58 w 271"/>
                  <a:gd name="T43" fmla="*/ 166 h 177"/>
                  <a:gd name="T44" fmla="*/ 78 w 271"/>
                  <a:gd name="T45" fmla="*/ 174 h 177"/>
                  <a:gd name="T46" fmla="*/ 103 w 271"/>
                  <a:gd name="T47" fmla="*/ 177 h 177"/>
                  <a:gd name="T48" fmla="*/ 116 w 271"/>
                  <a:gd name="T49" fmla="*/ 177 h 177"/>
                  <a:gd name="T50" fmla="*/ 139 w 271"/>
                  <a:gd name="T51" fmla="*/ 172 h 177"/>
                  <a:gd name="T52" fmla="*/ 159 w 271"/>
                  <a:gd name="T53" fmla="*/ 163 h 177"/>
                  <a:gd name="T54" fmla="*/ 177 w 271"/>
                  <a:gd name="T55" fmla="*/ 151 h 177"/>
                  <a:gd name="T56" fmla="*/ 191 w 271"/>
                  <a:gd name="T57" fmla="*/ 137 h 177"/>
                  <a:gd name="T58" fmla="*/ 204 w 271"/>
                  <a:gd name="T59" fmla="*/ 119 h 177"/>
                  <a:gd name="T60" fmla="*/ 214 w 271"/>
                  <a:gd name="T61" fmla="*/ 100 h 177"/>
                  <a:gd name="T62" fmla="*/ 224 w 271"/>
                  <a:gd name="T63" fmla="*/ 69 h 177"/>
                  <a:gd name="T64" fmla="*/ 187 w 271"/>
                  <a:gd name="T65" fmla="*/ 49 h 177"/>
                  <a:gd name="T66" fmla="*/ 183 w 271"/>
                  <a:gd name="T67" fmla="*/ 48 h 177"/>
                  <a:gd name="T68" fmla="*/ 178 w 271"/>
                  <a:gd name="T69" fmla="*/ 43 h 177"/>
                  <a:gd name="T70" fmla="*/ 178 w 271"/>
                  <a:gd name="T71" fmla="*/ 39 h 177"/>
                  <a:gd name="T72" fmla="*/ 180 w 271"/>
                  <a:gd name="T73" fmla="*/ 33 h 177"/>
                  <a:gd name="T74" fmla="*/ 187 w 271"/>
                  <a:gd name="T75" fmla="*/ 30 h 177"/>
                  <a:gd name="T76" fmla="*/ 191 w 271"/>
                  <a:gd name="T77" fmla="*/ 31 h 177"/>
                  <a:gd name="T78" fmla="*/ 196 w 271"/>
                  <a:gd name="T79" fmla="*/ 36 h 177"/>
                  <a:gd name="T80" fmla="*/ 196 w 271"/>
                  <a:gd name="T81" fmla="*/ 39 h 177"/>
                  <a:gd name="T82" fmla="*/ 194 w 271"/>
                  <a:gd name="T83" fmla="*/ 46 h 177"/>
                  <a:gd name="T84" fmla="*/ 187 w 271"/>
                  <a:gd name="T85" fmla="*/ 4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177">
                    <a:moveTo>
                      <a:pt x="224" y="69"/>
                    </a:moveTo>
                    <a:lnTo>
                      <a:pt x="271" y="49"/>
                    </a:lnTo>
                    <a:lnTo>
                      <a:pt x="225" y="31"/>
                    </a:lnTo>
                    <a:lnTo>
                      <a:pt x="225" y="31"/>
                    </a:lnTo>
                    <a:lnTo>
                      <a:pt x="223" y="26"/>
                    </a:lnTo>
                    <a:lnTo>
                      <a:pt x="220" y="21"/>
                    </a:lnTo>
                    <a:lnTo>
                      <a:pt x="217" y="16"/>
                    </a:lnTo>
                    <a:lnTo>
                      <a:pt x="213" y="12"/>
                    </a:lnTo>
                    <a:lnTo>
                      <a:pt x="209" y="9"/>
                    </a:lnTo>
                    <a:lnTo>
                      <a:pt x="204" y="6"/>
                    </a:lnTo>
                    <a:lnTo>
                      <a:pt x="198" y="3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185" y="0"/>
                    </a:lnTo>
                    <a:lnTo>
                      <a:pt x="177" y="0"/>
                    </a:lnTo>
                    <a:lnTo>
                      <a:pt x="170" y="0"/>
                    </a:lnTo>
                    <a:lnTo>
                      <a:pt x="161" y="2"/>
                    </a:lnTo>
                    <a:lnTo>
                      <a:pt x="154" y="6"/>
                    </a:lnTo>
                    <a:lnTo>
                      <a:pt x="147" y="11"/>
                    </a:lnTo>
                    <a:lnTo>
                      <a:pt x="141" y="17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19" y="47"/>
                    </a:lnTo>
                    <a:lnTo>
                      <a:pt x="104" y="67"/>
                    </a:lnTo>
                    <a:lnTo>
                      <a:pt x="95" y="75"/>
                    </a:lnTo>
                    <a:lnTo>
                      <a:pt x="86" y="83"/>
                    </a:lnTo>
                    <a:lnTo>
                      <a:pt x="78" y="90"/>
                    </a:lnTo>
                    <a:lnTo>
                      <a:pt x="70" y="96"/>
                    </a:lnTo>
                    <a:lnTo>
                      <a:pt x="61" y="102"/>
                    </a:lnTo>
                    <a:lnTo>
                      <a:pt x="52" y="107"/>
                    </a:lnTo>
                    <a:lnTo>
                      <a:pt x="43" y="110"/>
                    </a:lnTo>
                    <a:lnTo>
                      <a:pt x="35" y="112"/>
                    </a:lnTo>
                    <a:lnTo>
                      <a:pt x="26" y="113"/>
                    </a:lnTo>
                    <a:lnTo>
                      <a:pt x="17" y="113"/>
                    </a:lnTo>
                    <a:lnTo>
                      <a:pt x="8" y="11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6" y="119"/>
                    </a:lnTo>
                    <a:lnTo>
                      <a:pt x="14" y="130"/>
                    </a:lnTo>
                    <a:lnTo>
                      <a:pt x="25" y="143"/>
                    </a:lnTo>
                    <a:lnTo>
                      <a:pt x="32" y="149"/>
                    </a:lnTo>
                    <a:lnTo>
                      <a:pt x="39" y="155"/>
                    </a:lnTo>
                    <a:lnTo>
                      <a:pt x="48" y="161"/>
                    </a:lnTo>
                    <a:lnTo>
                      <a:pt x="58" y="166"/>
                    </a:lnTo>
                    <a:lnTo>
                      <a:pt x="68" y="171"/>
                    </a:lnTo>
                    <a:lnTo>
                      <a:pt x="78" y="174"/>
                    </a:lnTo>
                    <a:lnTo>
                      <a:pt x="90" y="176"/>
                    </a:lnTo>
                    <a:lnTo>
                      <a:pt x="103" y="177"/>
                    </a:lnTo>
                    <a:lnTo>
                      <a:pt x="103" y="177"/>
                    </a:lnTo>
                    <a:lnTo>
                      <a:pt x="116" y="177"/>
                    </a:lnTo>
                    <a:lnTo>
                      <a:pt x="128" y="175"/>
                    </a:lnTo>
                    <a:lnTo>
                      <a:pt x="139" y="172"/>
                    </a:lnTo>
                    <a:lnTo>
                      <a:pt x="150" y="167"/>
                    </a:lnTo>
                    <a:lnTo>
                      <a:pt x="159" y="163"/>
                    </a:lnTo>
                    <a:lnTo>
                      <a:pt x="169" y="157"/>
                    </a:lnTo>
                    <a:lnTo>
                      <a:pt x="177" y="151"/>
                    </a:lnTo>
                    <a:lnTo>
                      <a:pt x="184" y="144"/>
                    </a:lnTo>
                    <a:lnTo>
                      <a:pt x="191" y="137"/>
                    </a:lnTo>
                    <a:lnTo>
                      <a:pt x="197" y="128"/>
                    </a:lnTo>
                    <a:lnTo>
                      <a:pt x="204" y="119"/>
                    </a:lnTo>
                    <a:lnTo>
                      <a:pt x="209" y="110"/>
                    </a:lnTo>
                    <a:lnTo>
                      <a:pt x="214" y="100"/>
                    </a:lnTo>
                    <a:lnTo>
                      <a:pt x="218" y="89"/>
                    </a:lnTo>
                    <a:lnTo>
                      <a:pt x="224" y="69"/>
                    </a:lnTo>
                    <a:lnTo>
                      <a:pt x="224" y="69"/>
                    </a:lnTo>
                    <a:close/>
                    <a:moveTo>
                      <a:pt x="187" y="49"/>
                    </a:moveTo>
                    <a:lnTo>
                      <a:pt x="187" y="49"/>
                    </a:lnTo>
                    <a:lnTo>
                      <a:pt x="183" y="48"/>
                    </a:lnTo>
                    <a:lnTo>
                      <a:pt x="180" y="46"/>
                    </a:lnTo>
                    <a:lnTo>
                      <a:pt x="178" y="43"/>
                    </a:lnTo>
                    <a:lnTo>
                      <a:pt x="178" y="39"/>
                    </a:lnTo>
                    <a:lnTo>
                      <a:pt x="178" y="39"/>
                    </a:lnTo>
                    <a:lnTo>
                      <a:pt x="178" y="36"/>
                    </a:lnTo>
                    <a:lnTo>
                      <a:pt x="180" y="33"/>
                    </a:lnTo>
                    <a:lnTo>
                      <a:pt x="183" y="31"/>
                    </a:lnTo>
                    <a:lnTo>
                      <a:pt x="187" y="30"/>
                    </a:lnTo>
                    <a:lnTo>
                      <a:pt x="187" y="30"/>
                    </a:lnTo>
                    <a:lnTo>
                      <a:pt x="191" y="31"/>
                    </a:lnTo>
                    <a:lnTo>
                      <a:pt x="194" y="33"/>
                    </a:lnTo>
                    <a:lnTo>
                      <a:pt x="196" y="36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6" y="43"/>
                    </a:lnTo>
                    <a:lnTo>
                      <a:pt x="194" y="46"/>
                    </a:lnTo>
                    <a:lnTo>
                      <a:pt x="191" y="48"/>
                    </a:lnTo>
                    <a:lnTo>
                      <a:pt x="187" y="49"/>
                    </a:lnTo>
                    <a:lnTo>
                      <a:pt x="187" y="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0" name="Freeform 30"/>
              <p:cNvSpPr>
                <a:spLocks/>
              </p:cNvSpPr>
              <p:nvPr/>
            </p:nvSpPr>
            <p:spPr bwMode="auto">
              <a:xfrm>
                <a:off x="1093" y="1277"/>
                <a:ext cx="65" cy="63"/>
              </a:xfrm>
              <a:custGeom>
                <a:avLst/>
                <a:gdLst>
                  <a:gd name="T0" fmla="*/ 0 w 65"/>
                  <a:gd name="T1" fmla="*/ 31 h 63"/>
                  <a:gd name="T2" fmla="*/ 0 w 65"/>
                  <a:gd name="T3" fmla="*/ 31 h 63"/>
                  <a:gd name="T4" fmla="*/ 1 w 65"/>
                  <a:gd name="T5" fmla="*/ 25 h 63"/>
                  <a:gd name="T6" fmla="*/ 3 w 65"/>
                  <a:gd name="T7" fmla="*/ 19 h 63"/>
                  <a:gd name="T8" fmla="*/ 6 w 65"/>
                  <a:gd name="T9" fmla="*/ 13 h 63"/>
                  <a:gd name="T10" fmla="*/ 9 w 65"/>
                  <a:gd name="T11" fmla="*/ 9 h 63"/>
                  <a:gd name="T12" fmla="*/ 14 w 65"/>
                  <a:gd name="T13" fmla="*/ 5 h 63"/>
                  <a:gd name="T14" fmla="*/ 19 w 65"/>
                  <a:gd name="T15" fmla="*/ 2 h 63"/>
                  <a:gd name="T16" fmla="*/ 25 w 65"/>
                  <a:gd name="T17" fmla="*/ 0 h 63"/>
                  <a:gd name="T18" fmla="*/ 32 w 65"/>
                  <a:gd name="T19" fmla="*/ 0 h 63"/>
                  <a:gd name="T20" fmla="*/ 32 w 65"/>
                  <a:gd name="T21" fmla="*/ 0 h 63"/>
                  <a:gd name="T22" fmla="*/ 39 w 65"/>
                  <a:gd name="T23" fmla="*/ 0 h 63"/>
                  <a:gd name="T24" fmla="*/ 45 w 65"/>
                  <a:gd name="T25" fmla="*/ 2 h 63"/>
                  <a:gd name="T26" fmla="*/ 50 w 65"/>
                  <a:gd name="T27" fmla="*/ 5 h 63"/>
                  <a:gd name="T28" fmla="*/ 55 w 65"/>
                  <a:gd name="T29" fmla="*/ 9 h 63"/>
                  <a:gd name="T30" fmla="*/ 58 w 65"/>
                  <a:gd name="T31" fmla="*/ 13 h 63"/>
                  <a:gd name="T32" fmla="*/ 61 w 65"/>
                  <a:gd name="T33" fmla="*/ 19 h 63"/>
                  <a:gd name="T34" fmla="*/ 64 w 65"/>
                  <a:gd name="T35" fmla="*/ 25 h 63"/>
                  <a:gd name="T36" fmla="*/ 65 w 65"/>
                  <a:gd name="T37" fmla="*/ 31 h 63"/>
                  <a:gd name="T38" fmla="*/ 65 w 65"/>
                  <a:gd name="T39" fmla="*/ 31 h 63"/>
                  <a:gd name="T40" fmla="*/ 64 w 65"/>
                  <a:gd name="T41" fmla="*/ 38 h 63"/>
                  <a:gd name="T42" fmla="*/ 61 w 65"/>
                  <a:gd name="T43" fmla="*/ 44 h 63"/>
                  <a:gd name="T44" fmla="*/ 58 w 65"/>
                  <a:gd name="T45" fmla="*/ 49 h 63"/>
                  <a:gd name="T46" fmla="*/ 55 w 65"/>
                  <a:gd name="T47" fmla="*/ 54 h 63"/>
                  <a:gd name="T48" fmla="*/ 50 w 65"/>
                  <a:gd name="T49" fmla="*/ 58 h 63"/>
                  <a:gd name="T50" fmla="*/ 45 w 65"/>
                  <a:gd name="T51" fmla="*/ 61 h 63"/>
                  <a:gd name="T52" fmla="*/ 39 w 65"/>
                  <a:gd name="T53" fmla="*/ 63 h 63"/>
                  <a:gd name="T54" fmla="*/ 32 w 65"/>
                  <a:gd name="T55" fmla="*/ 63 h 63"/>
                  <a:gd name="T56" fmla="*/ 32 w 65"/>
                  <a:gd name="T57" fmla="*/ 63 h 63"/>
                  <a:gd name="T58" fmla="*/ 25 w 65"/>
                  <a:gd name="T59" fmla="*/ 63 h 63"/>
                  <a:gd name="T60" fmla="*/ 19 w 65"/>
                  <a:gd name="T61" fmla="*/ 61 h 63"/>
                  <a:gd name="T62" fmla="*/ 14 w 65"/>
                  <a:gd name="T63" fmla="*/ 58 h 63"/>
                  <a:gd name="T64" fmla="*/ 9 w 65"/>
                  <a:gd name="T65" fmla="*/ 54 h 63"/>
                  <a:gd name="T66" fmla="*/ 6 w 65"/>
                  <a:gd name="T67" fmla="*/ 49 h 63"/>
                  <a:gd name="T68" fmla="*/ 3 w 65"/>
                  <a:gd name="T69" fmla="*/ 44 h 63"/>
                  <a:gd name="T70" fmla="*/ 1 w 65"/>
                  <a:gd name="T71" fmla="*/ 38 h 63"/>
                  <a:gd name="T72" fmla="*/ 0 w 65"/>
                  <a:gd name="T73" fmla="*/ 31 h 63"/>
                  <a:gd name="T74" fmla="*/ 0 w 65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" h="63">
                    <a:moveTo>
                      <a:pt x="0" y="31"/>
                    </a:moveTo>
                    <a:lnTo>
                      <a:pt x="0" y="31"/>
                    </a:lnTo>
                    <a:lnTo>
                      <a:pt x="1" y="25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0" y="5"/>
                    </a:lnTo>
                    <a:lnTo>
                      <a:pt x="55" y="9"/>
                    </a:lnTo>
                    <a:lnTo>
                      <a:pt x="58" y="13"/>
                    </a:lnTo>
                    <a:lnTo>
                      <a:pt x="61" y="19"/>
                    </a:lnTo>
                    <a:lnTo>
                      <a:pt x="64" y="25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4" y="38"/>
                    </a:lnTo>
                    <a:lnTo>
                      <a:pt x="61" y="44"/>
                    </a:lnTo>
                    <a:lnTo>
                      <a:pt x="58" y="49"/>
                    </a:lnTo>
                    <a:lnTo>
                      <a:pt x="55" y="54"/>
                    </a:lnTo>
                    <a:lnTo>
                      <a:pt x="50" y="58"/>
                    </a:lnTo>
                    <a:lnTo>
                      <a:pt x="45" y="61"/>
                    </a:lnTo>
                    <a:lnTo>
                      <a:pt x="39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25" y="63"/>
                    </a:lnTo>
                    <a:lnTo>
                      <a:pt x="19" y="61"/>
                    </a:lnTo>
                    <a:lnTo>
                      <a:pt x="14" y="58"/>
                    </a:lnTo>
                    <a:lnTo>
                      <a:pt x="9" y="54"/>
                    </a:lnTo>
                    <a:lnTo>
                      <a:pt x="6" y="49"/>
                    </a:lnTo>
                    <a:lnTo>
                      <a:pt x="3" y="44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1" name="Freeform 31"/>
              <p:cNvSpPr>
                <a:spLocks/>
              </p:cNvSpPr>
              <p:nvPr/>
            </p:nvSpPr>
            <p:spPr bwMode="auto">
              <a:xfrm>
                <a:off x="1045" y="1272"/>
                <a:ext cx="119" cy="230"/>
              </a:xfrm>
              <a:custGeom>
                <a:avLst/>
                <a:gdLst>
                  <a:gd name="T0" fmla="*/ 98 w 119"/>
                  <a:gd name="T1" fmla="*/ 230 h 230"/>
                  <a:gd name="T2" fmla="*/ 98 w 119"/>
                  <a:gd name="T3" fmla="*/ 230 h 230"/>
                  <a:gd name="T4" fmla="*/ 100 w 119"/>
                  <a:gd name="T5" fmla="*/ 218 h 230"/>
                  <a:gd name="T6" fmla="*/ 103 w 119"/>
                  <a:gd name="T7" fmla="*/ 204 h 230"/>
                  <a:gd name="T8" fmla="*/ 107 w 119"/>
                  <a:gd name="T9" fmla="*/ 177 h 230"/>
                  <a:gd name="T10" fmla="*/ 107 w 119"/>
                  <a:gd name="T11" fmla="*/ 177 h 230"/>
                  <a:gd name="T12" fmla="*/ 109 w 119"/>
                  <a:gd name="T13" fmla="*/ 172 h 230"/>
                  <a:gd name="T14" fmla="*/ 112 w 119"/>
                  <a:gd name="T15" fmla="*/ 169 h 230"/>
                  <a:gd name="T16" fmla="*/ 114 w 119"/>
                  <a:gd name="T17" fmla="*/ 166 h 230"/>
                  <a:gd name="T18" fmla="*/ 115 w 119"/>
                  <a:gd name="T19" fmla="*/ 161 h 230"/>
                  <a:gd name="T20" fmla="*/ 115 w 119"/>
                  <a:gd name="T21" fmla="*/ 161 h 230"/>
                  <a:gd name="T22" fmla="*/ 118 w 119"/>
                  <a:gd name="T23" fmla="*/ 134 h 230"/>
                  <a:gd name="T24" fmla="*/ 119 w 119"/>
                  <a:gd name="T25" fmla="*/ 114 h 230"/>
                  <a:gd name="T26" fmla="*/ 119 w 119"/>
                  <a:gd name="T27" fmla="*/ 99 h 230"/>
                  <a:gd name="T28" fmla="*/ 119 w 119"/>
                  <a:gd name="T29" fmla="*/ 94 h 230"/>
                  <a:gd name="T30" fmla="*/ 119 w 119"/>
                  <a:gd name="T31" fmla="*/ 94 h 230"/>
                  <a:gd name="T32" fmla="*/ 118 w 119"/>
                  <a:gd name="T33" fmla="*/ 91 h 230"/>
                  <a:gd name="T34" fmla="*/ 115 w 119"/>
                  <a:gd name="T35" fmla="*/ 88 h 230"/>
                  <a:gd name="T36" fmla="*/ 111 w 119"/>
                  <a:gd name="T37" fmla="*/ 85 h 230"/>
                  <a:gd name="T38" fmla="*/ 105 w 119"/>
                  <a:gd name="T39" fmla="*/ 83 h 230"/>
                  <a:gd name="T40" fmla="*/ 99 w 119"/>
                  <a:gd name="T41" fmla="*/ 81 h 230"/>
                  <a:gd name="T42" fmla="*/ 93 w 119"/>
                  <a:gd name="T43" fmla="*/ 80 h 230"/>
                  <a:gd name="T44" fmla="*/ 85 w 119"/>
                  <a:gd name="T45" fmla="*/ 79 h 230"/>
                  <a:gd name="T46" fmla="*/ 78 w 119"/>
                  <a:gd name="T47" fmla="*/ 79 h 230"/>
                  <a:gd name="T48" fmla="*/ 78 w 119"/>
                  <a:gd name="T49" fmla="*/ 79 h 230"/>
                  <a:gd name="T50" fmla="*/ 59 w 119"/>
                  <a:gd name="T51" fmla="*/ 80 h 230"/>
                  <a:gd name="T52" fmla="*/ 51 w 119"/>
                  <a:gd name="T53" fmla="*/ 79 h 230"/>
                  <a:gd name="T54" fmla="*/ 49 w 119"/>
                  <a:gd name="T55" fmla="*/ 78 h 230"/>
                  <a:gd name="T56" fmla="*/ 47 w 119"/>
                  <a:gd name="T57" fmla="*/ 76 h 230"/>
                  <a:gd name="T58" fmla="*/ 47 w 119"/>
                  <a:gd name="T59" fmla="*/ 76 h 230"/>
                  <a:gd name="T60" fmla="*/ 19 w 119"/>
                  <a:gd name="T61" fmla="*/ 7 h 230"/>
                  <a:gd name="T62" fmla="*/ 19 w 119"/>
                  <a:gd name="T63" fmla="*/ 7 h 230"/>
                  <a:gd name="T64" fmla="*/ 17 w 119"/>
                  <a:gd name="T65" fmla="*/ 4 h 230"/>
                  <a:gd name="T66" fmla="*/ 14 w 119"/>
                  <a:gd name="T67" fmla="*/ 1 h 230"/>
                  <a:gd name="T68" fmla="*/ 11 w 119"/>
                  <a:gd name="T69" fmla="*/ 0 h 230"/>
                  <a:gd name="T70" fmla="*/ 7 w 119"/>
                  <a:gd name="T71" fmla="*/ 1 h 230"/>
                  <a:gd name="T72" fmla="*/ 7 w 119"/>
                  <a:gd name="T73" fmla="*/ 1 h 230"/>
                  <a:gd name="T74" fmla="*/ 4 w 119"/>
                  <a:gd name="T75" fmla="*/ 4 h 230"/>
                  <a:gd name="T76" fmla="*/ 1 w 119"/>
                  <a:gd name="T77" fmla="*/ 7 h 230"/>
                  <a:gd name="T78" fmla="*/ 0 w 119"/>
                  <a:gd name="T79" fmla="*/ 11 h 230"/>
                  <a:gd name="T80" fmla="*/ 1 w 119"/>
                  <a:gd name="T81" fmla="*/ 14 h 230"/>
                  <a:gd name="T82" fmla="*/ 1 w 119"/>
                  <a:gd name="T83" fmla="*/ 14 h 230"/>
                  <a:gd name="T84" fmla="*/ 34 w 119"/>
                  <a:gd name="T85" fmla="*/ 97 h 230"/>
                  <a:gd name="T86" fmla="*/ 34 w 119"/>
                  <a:gd name="T87" fmla="*/ 97 h 230"/>
                  <a:gd name="T88" fmla="*/ 39 w 119"/>
                  <a:gd name="T89" fmla="*/ 109 h 230"/>
                  <a:gd name="T90" fmla="*/ 40 w 119"/>
                  <a:gd name="T91" fmla="*/ 119 h 230"/>
                  <a:gd name="T92" fmla="*/ 40 w 119"/>
                  <a:gd name="T93" fmla="*/ 119 h 230"/>
                  <a:gd name="T94" fmla="*/ 50 w 119"/>
                  <a:gd name="T95" fmla="*/ 185 h 230"/>
                  <a:gd name="T96" fmla="*/ 54 w 119"/>
                  <a:gd name="T97" fmla="*/ 213 h 230"/>
                  <a:gd name="T98" fmla="*/ 57 w 119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9" h="230">
                    <a:moveTo>
                      <a:pt x="98" y="230"/>
                    </a:moveTo>
                    <a:lnTo>
                      <a:pt x="98" y="230"/>
                    </a:lnTo>
                    <a:lnTo>
                      <a:pt x="100" y="218"/>
                    </a:lnTo>
                    <a:lnTo>
                      <a:pt x="103" y="204"/>
                    </a:lnTo>
                    <a:lnTo>
                      <a:pt x="107" y="177"/>
                    </a:lnTo>
                    <a:lnTo>
                      <a:pt x="107" y="177"/>
                    </a:lnTo>
                    <a:lnTo>
                      <a:pt x="109" y="172"/>
                    </a:lnTo>
                    <a:lnTo>
                      <a:pt x="112" y="169"/>
                    </a:lnTo>
                    <a:lnTo>
                      <a:pt x="114" y="166"/>
                    </a:lnTo>
                    <a:lnTo>
                      <a:pt x="115" y="161"/>
                    </a:lnTo>
                    <a:lnTo>
                      <a:pt x="115" y="161"/>
                    </a:lnTo>
                    <a:lnTo>
                      <a:pt x="118" y="134"/>
                    </a:lnTo>
                    <a:lnTo>
                      <a:pt x="119" y="114"/>
                    </a:lnTo>
                    <a:lnTo>
                      <a:pt x="119" y="99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8" y="91"/>
                    </a:lnTo>
                    <a:lnTo>
                      <a:pt x="115" y="88"/>
                    </a:lnTo>
                    <a:lnTo>
                      <a:pt x="111" y="85"/>
                    </a:lnTo>
                    <a:lnTo>
                      <a:pt x="105" y="83"/>
                    </a:lnTo>
                    <a:lnTo>
                      <a:pt x="99" y="81"/>
                    </a:lnTo>
                    <a:lnTo>
                      <a:pt x="93" y="80"/>
                    </a:lnTo>
                    <a:lnTo>
                      <a:pt x="85" y="79"/>
                    </a:lnTo>
                    <a:lnTo>
                      <a:pt x="78" y="79"/>
                    </a:lnTo>
                    <a:lnTo>
                      <a:pt x="78" y="79"/>
                    </a:lnTo>
                    <a:lnTo>
                      <a:pt x="59" y="80"/>
                    </a:lnTo>
                    <a:lnTo>
                      <a:pt x="51" y="79"/>
                    </a:lnTo>
                    <a:lnTo>
                      <a:pt x="49" y="78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7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34" y="97"/>
                    </a:lnTo>
                    <a:lnTo>
                      <a:pt x="34" y="97"/>
                    </a:lnTo>
                    <a:lnTo>
                      <a:pt x="39" y="109"/>
                    </a:lnTo>
                    <a:lnTo>
                      <a:pt x="40" y="119"/>
                    </a:lnTo>
                    <a:lnTo>
                      <a:pt x="40" y="119"/>
                    </a:lnTo>
                    <a:lnTo>
                      <a:pt x="50" y="185"/>
                    </a:lnTo>
                    <a:lnTo>
                      <a:pt x="54" y="213"/>
                    </a:lnTo>
                    <a:lnTo>
                      <a:pt x="57" y="2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2" name="Freeform 32"/>
              <p:cNvSpPr>
                <a:spLocks/>
              </p:cNvSpPr>
              <p:nvPr/>
            </p:nvSpPr>
            <p:spPr bwMode="auto">
              <a:xfrm>
                <a:off x="1188" y="1277"/>
                <a:ext cx="64" cy="63"/>
              </a:xfrm>
              <a:custGeom>
                <a:avLst/>
                <a:gdLst>
                  <a:gd name="T0" fmla="*/ 64 w 64"/>
                  <a:gd name="T1" fmla="*/ 31 h 63"/>
                  <a:gd name="T2" fmla="*/ 64 w 64"/>
                  <a:gd name="T3" fmla="*/ 31 h 63"/>
                  <a:gd name="T4" fmla="*/ 64 w 64"/>
                  <a:gd name="T5" fmla="*/ 25 h 63"/>
                  <a:gd name="T6" fmla="*/ 62 w 64"/>
                  <a:gd name="T7" fmla="*/ 19 h 63"/>
                  <a:gd name="T8" fmla="*/ 59 w 64"/>
                  <a:gd name="T9" fmla="*/ 13 h 63"/>
                  <a:gd name="T10" fmla="*/ 55 w 64"/>
                  <a:gd name="T11" fmla="*/ 9 h 63"/>
                  <a:gd name="T12" fmla="*/ 51 w 64"/>
                  <a:gd name="T13" fmla="*/ 5 h 63"/>
                  <a:gd name="T14" fmla="*/ 45 w 64"/>
                  <a:gd name="T15" fmla="*/ 2 h 63"/>
                  <a:gd name="T16" fmla="*/ 38 w 64"/>
                  <a:gd name="T17" fmla="*/ 0 h 63"/>
                  <a:gd name="T18" fmla="*/ 32 w 64"/>
                  <a:gd name="T19" fmla="*/ 0 h 63"/>
                  <a:gd name="T20" fmla="*/ 32 w 64"/>
                  <a:gd name="T21" fmla="*/ 0 h 63"/>
                  <a:gd name="T22" fmla="*/ 26 w 64"/>
                  <a:gd name="T23" fmla="*/ 0 h 63"/>
                  <a:gd name="T24" fmla="*/ 20 w 64"/>
                  <a:gd name="T25" fmla="*/ 2 h 63"/>
                  <a:gd name="T26" fmla="*/ 15 w 64"/>
                  <a:gd name="T27" fmla="*/ 5 h 63"/>
                  <a:gd name="T28" fmla="*/ 10 w 64"/>
                  <a:gd name="T29" fmla="*/ 9 h 63"/>
                  <a:gd name="T30" fmla="*/ 6 w 64"/>
                  <a:gd name="T31" fmla="*/ 13 h 63"/>
                  <a:gd name="T32" fmla="*/ 2 w 64"/>
                  <a:gd name="T33" fmla="*/ 19 h 63"/>
                  <a:gd name="T34" fmla="*/ 0 w 64"/>
                  <a:gd name="T35" fmla="*/ 25 h 63"/>
                  <a:gd name="T36" fmla="*/ 0 w 64"/>
                  <a:gd name="T37" fmla="*/ 31 h 63"/>
                  <a:gd name="T38" fmla="*/ 0 w 64"/>
                  <a:gd name="T39" fmla="*/ 31 h 63"/>
                  <a:gd name="T40" fmla="*/ 0 w 64"/>
                  <a:gd name="T41" fmla="*/ 38 h 63"/>
                  <a:gd name="T42" fmla="*/ 2 w 64"/>
                  <a:gd name="T43" fmla="*/ 44 h 63"/>
                  <a:gd name="T44" fmla="*/ 6 w 64"/>
                  <a:gd name="T45" fmla="*/ 49 h 63"/>
                  <a:gd name="T46" fmla="*/ 10 w 64"/>
                  <a:gd name="T47" fmla="*/ 54 h 63"/>
                  <a:gd name="T48" fmla="*/ 15 w 64"/>
                  <a:gd name="T49" fmla="*/ 58 h 63"/>
                  <a:gd name="T50" fmla="*/ 20 w 64"/>
                  <a:gd name="T51" fmla="*/ 61 h 63"/>
                  <a:gd name="T52" fmla="*/ 26 w 64"/>
                  <a:gd name="T53" fmla="*/ 63 h 63"/>
                  <a:gd name="T54" fmla="*/ 32 w 64"/>
                  <a:gd name="T55" fmla="*/ 63 h 63"/>
                  <a:gd name="T56" fmla="*/ 32 w 64"/>
                  <a:gd name="T57" fmla="*/ 63 h 63"/>
                  <a:gd name="T58" fmla="*/ 38 w 64"/>
                  <a:gd name="T59" fmla="*/ 63 h 63"/>
                  <a:gd name="T60" fmla="*/ 45 w 64"/>
                  <a:gd name="T61" fmla="*/ 61 h 63"/>
                  <a:gd name="T62" fmla="*/ 51 w 64"/>
                  <a:gd name="T63" fmla="*/ 58 h 63"/>
                  <a:gd name="T64" fmla="*/ 55 w 64"/>
                  <a:gd name="T65" fmla="*/ 54 h 63"/>
                  <a:gd name="T66" fmla="*/ 59 w 64"/>
                  <a:gd name="T67" fmla="*/ 49 h 63"/>
                  <a:gd name="T68" fmla="*/ 62 w 64"/>
                  <a:gd name="T69" fmla="*/ 44 h 63"/>
                  <a:gd name="T70" fmla="*/ 64 w 64"/>
                  <a:gd name="T71" fmla="*/ 38 h 63"/>
                  <a:gd name="T72" fmla="*/ 64 w 64"/>
                  <a:gd name="T73" fmla="*/ 31 h 63"/>
                  <a:gd name="T74" fmla="*/ 64 w 64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" h="63">
                    <a:moveTo>
                      <a:pt x="64" y="31"/>
                    </a:moveTo>
                    <a:lnTo>
                      <a:pt x="64" y="31"/>
                    </a:lnTo>
                    <a:lnTo>
                      <a:pt x="64" y="25"/>
                    </a:lnTo>
                    <a:lnTo>
                      <a:pt x="62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51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6" y="49"/>
                    </a:lnTo>
                    <a:lnTo>
                      <a:pt x="10" y="54"/>
                    </a:lnTo>
                    <a:lnTo>
                      <a:pt x="15" y="58"/>
                    </a:lnTo>
                    <a:lnTo>
                      <a:pt x="20" y="61"/>
                    </a:lnTo>
                    <a:lnTo>
                      <a:pt x="26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8" y="63"/>
                    </a:lnTo>
                    <a:lnTo>
                      <a:pt x="45" y="61"/>
                    </a:lnTo>
                    <a:lnTo>
                      <a:pt x="51" y="58"/>
                    </a:lnTo>
                    <a:lnTo>
                      <a:pt x="55" y="54"/>
                    </a:lnTo>
                    <a:lnTo>
                      <a:pt x="59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1"/>
                    </a:lnTo>
                    <a:lnTo>
                      <a:pt x="64" y="31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3" name="Freeform 33"/>
              <p:cNvSpPr>
                <a:spLocks/>
              </p:cNvSpPr>
              <p:nvPr/>
            </p:nvSpPr>
            <p:spPr bwMode="auto">
              <a:xfrm>
                <a:off x="1181" y="1272"/>
                <a:ext cx="118" cy="230"/>
              </a:xfrm>
              <a:custGeom>
                <a:avLst/>
                <a:gdLst>
                  <a:gd name="T0" fmla="*/ 22 w 118"/>
                  <a:gd name="T1" fmla="*/ 230 h 230"/>
                  <a:gd name="T2" fmla="*/ 22 w 118"/>
                  <a:gd name="T3" fmla="*/ 230 h 230"/>
                  <a:gd name="T4" fmla="*/ 19 w 118"/>
                  <a:gd name="T5" fmla="*/ 218 h 230"/>
                  <a:gd name="T6" fmla="*/ 17 w 118"/>
                  <a:gd name="T7" fmla="*/ 204 h 230"/>
                  <a:gd name="T8" fmla="*/ 12 w 118"/>
                  <a:gd name="T9" fmla="*/ 177 h 230"/>
                  <a:gd name="T10" fmla="*/ 12 w 118"/>
                  <a:gd name="T11" fmla="*/ 177 h 230"/>
                  <a:gd name="T12" fmla="*/ 11 w 118"/>
                  <a:gd name="T13" fmla="*/ 172 h 230"/>
                  <a:gd name="T14" fmla="*/ 8 w 118"/>
                  <a:gd name="T15" fmla="*/ 169 h 230"/>
                  <a:gd name="T16" fmla="*/ 6 w 118"/>
                  <a:gd name="T17" fmla="*/ 166 h 230"/>
                  <a:gd name="T18" fmla="*/ 4 w 118"/>
                  <a:gd name="T19" fmla="*/ 161 h 230"/>
                  <a:gd name="T20" fmla="*/ 4 w 118"/>
                  <a:gd name="T21" fmla="*/ 161 h 230"/>
                  <a:gd name="T22" fmla="*/ 1 w 118"/>
                  <a:gd name="T23" fmla="*/ 134 h 230"/>
                  <a:gd name="T24" fmla="*/ 0 w 118"/>
                  <a:gd name="T25" fmla="*/ 114 h 230"/>
                  <a:gd name="T26" fmla="*/ 1 w 118"/>
                  <a:gd name="T27" fmla="*/ 99 h 230"/>
                  <a:gd name="T28" fmla="*/ 1 w 118"/>
                  <a:gd name="T29" fmla="*/ 94 h 230"/>
                  <a:gd name="T30" fmla="*/ 1 w 118"/>
                  <a:gd name="T31" fmla="*/ 94 h 230"/>
                  <a:gd name="T32" fmla="*/ 2 w 118"/>
                  <a:gd name="T33" fmla="*/ 91 h 230"/>
                  <a:gd name="T34" fmla="*/ 4 w 118"/>
                  <a:gd name="T35" fmla="*/ 88 h 230"/>
                  <a:gd name="T36" fmla="*/ 8 w 118"/>
                  <a:gd name="T37" fmla="*/ 85 h 230"/>
                  <a:gd name="T38" fmla="*/ 14 w 118"/>
                  <a:gd name="T39" fmla="*/ 83 h 230"/>
                  <a:gd name="T40" fmla="*/ 20 w 118"/>
                  <a:gd name="T41" fmla="*/ 81 h 230"/>
                  <a:gd name="T42" fmla="*/ 27 w 118"/>
                  <a:gd name="T43" fmla="*/ 80 h 230"/>
                  <a:gd name="T44" fmla="*/ 34 w 118"/>
                  <a:gd name="T45" fmla="*/ 79 h 230"/>
                  <a:gd name="T46" fmla="*/ 42 w 118"/>
                  <a:gd name="T47" fmla="*/ 79 h 230"/>
                  <a:gd name="T48" fmla="*/ 42 w 118"/>
                  <a:gd name="T49" fmla="*/ 79 h 230"/>
                  <a:gd name="T50" fmla="*/ 60 w 118"/>
                  <a:gd name="T51" fmla="*/ 80 h 230"/>
                  <a:gd name="T52" fmla="*/ 68 w 118"/>
                  <a:gd name="T53" fmla="*/ 79 h 230"/>
                  <a:gd name="T54" fmla="*/ 71 w 118"/>
                  <a:gd name="T55" fmla="*/ 78 h 230"/>
                  <a:gd name="T56" fmla="*/ 73 w 118"/>
                  <a:gd name="T57" fmla="*/ 76 h 230"/>
                  <a:gd name="T58" fmla="*/ 73 w 118"/>
                  <a:gd name="T59" fmla="*/ 76 h 230"/>
                  <a:gd name="T60" fmla="*/ 100 w 118"/>
                  <a:gd name="T61" fmla="*/ 7 h 230"/>
                  <a:gd name="T62" fmla="*/ 100 w 118"/>
                  <a:gd name="T63" fmla="*/ 7 h 230"/>
                  <a:gd name="T64" fmla="*/ 102 w 118"/>
                  <a:gd name="T65" fmla="*/ 4 h 230"/>
                  <a:gd name="T66" fmla="*/ 105 w 118"/>
                  <a:gd name="T67" fmla="*/ 1 h 230"/>
                  <a:gd name="T68" fmla="*/ 109 w 118"/>
                  <a:gd name="T69" fmla="*/ 0 h 230"/>
                  <a:gd name="T70" fmla="*/ 112 w 118"/>
                  <a:gd name="T71" fmla="*/ 1 h 230"/>
                  <a:gd name="T72" fmla="*/ 112 w 118"/>
                  <a:gd name="T73" fmla="*/ 1 h 230"/>
                  <a:gd name="T74" fmla="*/ 115 w 118"/>
                  <a:gd name="T75" fmla="*/ 4 h 230"/>
                  <a:gd name="T76" fmla="*/ 117 w 118"/>
                  <a:gd name="T77" fmla="*/ 7 h 230"/>
                  <a:gd name="T78" fmla="*/ 118 w 118"/>
                  <a:gd name="T79" fmla="*/ 11 h 230"/>
                  <a:gd name="T80" fmla="*/ 117 w 118"/>
                  <a:gd name="T81" fmla="*/ 14 h 230"/>
                  <a:gd name="T82" fmla="*/ 117 w 118"/>
                  <a:gd name="T83" fmla="*/ 14 h 230"/>
                  <a:gd name="T84" fmla="*/ 85 w 118"/>
                  <a:gd name="T85" fmla="*/ 97 h 230"/>
                  <a:gd name="T86" fmla="*/ 85 w 118"/>
                  <a:gd name="T87" fmla="*/ 97 h 230"/>
                  <a:gd name="T88" fmla="*/ 81 w 118"/>
                  <a:gd name="T89" fmla="*/ 109 h 230"/>
                  <a:gd name="T90" fmla="*/ 79 w 118"/>
                  <a:gd name="T91" fmla="*/ 119 h 230"/>
                  <a:gd name="T92" fmla="*/ 79 w 118"/>
                  <a:gd name="T93" fmla="*/ 119 h 230"/>
                  <a:gd name="T94" fmla="*/ 70 w 118"/>
                  <a:gd name="T95" fmla="*/ 185 h 230"/>
                  <a:gd name="T96" fmla="*/ 65 w 118"/>
                  <a:gd name="T97" fmla="*/ 213 h 230"/>
                  <a:gd name="T98" fmla="*/ 62 w 118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230">
                    <a:moveTo>
                      <a:pt x="22" y="230"/>
                    </a:moveTo>
                    <a:lnTo>
                      <a:pt x="22" y="230"/>
                    </a:lnTo>
                    <a:lnTo>
                      <a:pt x="19" y="218"/>
                    </a:lnTo>
                    <a:lnTo>
                      <a:pt x="17" y="204"/>
                    </a:lnTo>
                    <a:lnTo>
                      <a:pt x="12" y="177"/>
                    </a:lnTo>
                    <a:lnTo>
                      <a:pt x="12" y="177"/>
                    </a:lnTo>
                    <a:lnTo>
                      <a:pt x="11" y="172"/>
                    </a:lnTo>
                    <a:lnTo>
                      <a:pt x="8" y="169"/>
                    </a:lnTo>
                    <a:lnTo>
                      <a:pt x="6" y="166"/>
                    </a:lnTo>
                    <a:lnTo>
                      <a:pt x="4" y="161"/>
                    </a:lnTo>
                    <a:lnTo>
                      <a:pt x="4" y="161"/>
                    </a:lnTo>
                    <a:lnTo>
                      <a:pt x="1" y="134"/>
                    </a:lnTo>
                    <a:lnTo>
                      <a:pt x="0" y="114"/>
                    </a:lnTo>
                    <a:lnTo>
                      <a:pt x="1" y="99"/>
                    </a:lnTo>
                    <a:lnTo>
                      <a:pt x="1" y="94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4" y="88"/>
                    </a:lnTo>
                    <a:lnTo>
                      <a:pt x="8" y="85"/>
                    </a:lnTo>
                    <a:lnTo>
                      <a:pt x="14" y="83"/>
                    </a:lnTo>
                    <a:lnTo>
                      <a:pt x="20" y="81"/>
                    </a:lnTo>
                    <a:lnTo>
                      <a:pt x="27" y="80"/>
                    </a:lnTo>
                    <a:lnTo>
                      <a:pt x="34" y="79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60" y="80"/>
                    </a:lnTo>
                    <a:lnTo>
                      <a:pt x="68" y="79"/>
                    </a:lnTo>
                    <a:lnTo>
                      <a:pt x="71" y="78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2" y="4"/>
                    </a:lnTo>
                    <a:lnTo>
                      <a:pt x="105" y="1"/>
                    </a:lnTo>
                    <a:lnTo>
                      <a:pt x="109" y="0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15" y="4"/>
                    </a:lnTo>
                    <a:lnTo>
                      <a:pt x="117" y="7"/>
                    </a:lnTo>
                    <a:lnTo>
                      <a:pt x="118" y="11"/>
                    </a:lnTo>
                    <a:lnTo>
                      <a:pt x="117" y="14"/>
                    </a:lnTo>
                    <a:lnTo>
                      <a:pt x="117" y="14"/>
                    </a:lnTo>
                    <a:lnTo>
                      <a:pt x="85" y="97"/>
                    </a:lnTo>
                    <a:lnTo>
                      <a:pt x="85" y="97"/>
                    </a:lnTo>
                    <a:lnTo>
                      <a:pt x="81" y="109"/>
                    </a:lnTo>
                    <a:lnTo>
                      <a:pt x="79" y="119"/>
                    </a:lnTo>
                    <a:lnTo>
                      <a:pt x="79" y="119"/>
                    </a:lnTo>
                    <a:lnTo>
                      <a:pt x="70" y="185"/>
                    </a:lnTo>
                    <a:lnTo>
                      <a:pt x="65" y="213"/>
                    </a:lnTo>
                    <a:lnTo>
                      <a:pt x="62" y="2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4" name="Freeform 34"/>
              <p:cNvSpPr>
                <a:spLocks/>
              </p:cNvSpPr>
              <p:nvPr/>
            </p:nvSpPr>
            <p:spPr bwMode="auto">
              <a:xfrm>
                <a:off x="782" y="1050"/>
                <a:ext cx="89" cy="90"/>
              </a:xfrm>
              <a:custGeom>
                <a:avLst/>
                <a:gdLst>
                  <a:gd name="T0" fmla="*/ 89 w 89"/>
                  <a:gd name="T1" fmla="*/ 45 h 90"/>
                  <a:gd name="T2" fmla="*/ 89 w 89"/>
                  <a:gd name="T3" fmla="*/ 45 h 90"/>
                  <a:gd name="T4" fmla="*/ 88 w 89"/>
                  <a:gd name="T5" fmla="*/ 36 h 90"/>
                  <a:gd name="T6" fmla="*/ 86 w 89"/>
                  <a:gd name="T7" fmla="*/ 28 h 90"/>
                  <a:gd name="T8" fmla="*/ 81 w 89"/>
                  <a:gd name="T9" fmla="*/ 20 h 90"/>
                  <a:gd name="T10" fmla="*/ 75 w 89"/>
                  <a:gd name="T11" fmla="*/ 14 h 90"/>
                  <a:gd name="T12" fmla="*/ 69 w 89"/>
                  <a:gd name="T13" fmla="*/ 9 h 90"/>
                  <a:gd name="T14" fmla="*/ 62 w 89"/>
                  <a:gd name="T15" fmla="*/ 4 h 90"/>
                  <a:gd name="T16" fmla="*/ 54 w 89"/>
                  <a:gd name="T17" fmla="*/ 1 h 90"/>
                  <a:gd name="T18" fmla="*/ 44 w 89"/>
                  <a:gd name="T19" fmla="*/ 0 h 90"/>
                  <a:gd name="T20" fmla="*/ 44 w 89"/>
                  <a:gd name="T21" fmla="*/ 0 h 90"/>
                  <a:gd name="T22" fmla="*/ 35 w 89"/>
                  <a:gd name="T23" fmla="*/ 1 h 90"/>
                  <a:gd name="T24" fmla="*/ 27 w 89"/>
                  <a:gd name="T25" fmla="*/ 4 h 90"/>
                  <a:gd name="T26" fmla="*/ 20 w 89"/>
                  <a:gd name="T27" fmla="*/ 9 h 90"/>
                  <a:gd name="T28" fmla="*/ 13 w 89"/>
                  <a:gd name="T29" fmla="*/ 14 h 90"/>
                  <a:gd name="T30" fmla="*/ 7 w 89"/>
                  <a:gd name="T31" fmla="*/ 20 h 90"/>
                  <a:gd name="T32" fmla="*/ 3 w 89"/>
                  <a:gd name="T33" fmla="*/ 28 h 90"/>
                  <a:gd name="T34" fmla="*/ 1 w 89"/>
                  <a:gd name="T35" fmla="*/ 36 h 90"/>
                  <a:gd name="T36" fmla="*/ 0 w 89"/>
                  <a:gd name="T37" fmla="*/ 45 h 90"/>
                  <a:gd name="T38" fmla="*/ 0 w 89"/>
                  <a:gd name="T39" fmla="*/ 45 h 90"/>
                  <a:gd name="T40" fmla="*/ 1 w 89"/>
                  <a:gd name="T41" fmla="*/ 54 h 90"/>
                  <a:gd name="T42" fmla="*/ 3 w 89"/>
                  <a:gd name="T43" fmla="*/ 62 h 90"/>
                  <a:gd name="T44" fmla="*/ 7 w 89"/>
                  <a:gd name="T45" fmla="*/ 70 h 90"/>
                  <a:gd name="T46" fmla="*/ 13 w 89"/>
                  <a:gd name="T47" fmla="*/ 76 h 90"/>
                  <a:gd name="T48" fmla="*/ 20 w 89"/>
                  <a:gd name="T49" fmla="*/ 82 h 90"/>
                  <a:gd name="T50" fmla="*/ 27 w 89"/>
                  <a:gd name="T51" fmla="*/ 86 h 90"/>
                  <a:gd name="T52" fmla="*/ 35 w 89"/>
                  <a:gd name="T53" fmla="*/ 89 h 90"/>
                  <a:gd name="T54" fmla="*/ 44 w 89"/>
                  <a:gd name="T55" fmla="*/ 90 h 90"/>
                  <a:gd name="T56" fmla="*/ 44 w 89"/>
                  <a:gd name="T57" fmla="*/ 90 h 90"/>
                  <a:gd name="T58" fmla="*/ 54 w 89"/>
                  <a:gd name="T59" fmla="*/ 89 h 90"/>
                  <a:gd name="T60" fmla="*/ 62 w 89"/>
                  <a:gd name="T61" fmla="*/ 86 h 90"/>
                  <a:gd name="T62" fmla="*/ 69 w 89"/>
                  <a:gd name="T63" fmla="*/ 82 h 90"/>
                  <a:gd name="T64" fmla="*/ 75 w 89"/>
                  <a:gd name="T65" fmla="*/ 76 h 90"/>
                  <a:gd name="T66" fmla="*/ 81 w 89"/>
                  <a:gd name="T67" fmla="*/ 70 h 90"/>
                  <a:gd name="T68" fmla="*/ 86 w 89"/>
                  <a:gd name="T69" fmla="*/ 62 h 90"/>
                  <a:gd name="T70" fmla="*/ 88 w 89"/>
                  <a:gd name="T71" fmla="*/ 54 h 90"/>
                  <a:gd name="T72" fmla="*/ 89 w 89"/>
                  <a:gd name="T73" fmla="*/ 45 h 90"/>
                  <a:gd name="T74" fmla="*/ 89 w 89"/>
                  <a:gd name="T75" fmla="*/ 4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" h="90">
                    <a:moveTo>
                      <a:pt x="89" y="45"/>
                    </a:moveTo>
                    <a:lnTo>
                      <a:pt x="89" y="45"/>
                    </a:lnTo>
                    <a:lnTo>
                      <a:pt x="88" y="36"/>
                    </a:lnTo>
                    <a:lnTo>
                      <a:pt x="86" y="28"/>
                    </a:lnTo>
                    <a:lnTo>
                      <a:pt x="81" y="20"/>
                    </a:lnTo>
                    <a:lnTo>
                      <a:pt x="75" y="14"/>
                    </a:lnTo>
                    <a:lnTo>
                      <a:pt x="69" y="9"/>
                    </a:lnTo>
                    <a:lnTo>
                      <a:pt x="62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3" y="14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7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5" y="76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5" name="Freeform 35"/>
              <p:cNvSpPr>
                <a:spLocks/>
              </p:cNvSpPr>
              <p:nvPr/>
            </p:nvSpPr>
            <p:spPr bwMode="auto">
              <a:xfrm>
                <a:off x="779" y="1157"/>
                <a:ext cx="108" cy="50"/>
              </a:xfrm>
              <a:custGeom>
                <a:avLst/>
                <a:gdLst>
                  <a:gd name="T0" fmla="*/ 108 w 108"/>
                  <a:gd name="T1" fmla="*/ 50 h 50"/>
                  <a:gd name="T2" fmla="*/ 108 w 108"/>
                  <a:gd name="T3" fmla="*/ 50 h 50"/>
                  <a:gd name="T4" fmla="*/ 107 w 108"/>
                  <a:gd name="T5" fmla="*/ 31 h 50"/>
                  <a:gd name="T6" fmla="*/ 107 w 108"/>
                  <a:gd name="T7" fmla="*/ 25 h 50"/>
                  <a:gd name="T8" fmla="*/ 107 w 108"/>
                  <a:gd name="T9" fmla="*/ 25 h 50"/>
                  <a:gd name="T10" fmla="*/ 106 w 108"/>
                  <a:gd name="T11" fmla="*/ 23 h 50"/>
                  <a:gd name="T12" fmla="*/ 106 w 108"/>
                  <a:gd name="T13" fmla="*/ 20 h 50"/>
                  <a:gd name="T14" fmla="*/ 102 w 108"/>
                  <a:gd name="T15" fmla="*/ 16 h 50"/>
                  <a:gd name="T16" fmla="*/ 96 w 108"/>
                  <a:gd name="T17" fmla="*/ 12 h 50"/>
                  <a:gd name="T18" fmla="*/ 89 w 108"/>
                  <a:gd name="T19" fmla="*/ 7 h 50"/>
                  <a:gd name="T20" fmla="*/ 79 w 108"/>
                  <a:gd name="T21" fmla="*/ 4 h 50"/>
                  <a:gd name="T22" fmla="*/ 69 w 108"/>
                  <a:gd name="T23" fmla="*/ 2 h 50"/>
                  <a:gd name="T24" fmla="*/ 59 w 108"/>
                  <a:gd name="T25" fmla="*/ 1 h 50"/>
                  <a:gd name="T26" fmla="*/ 47 w 108"/>
                  <a:gd name="T27" fmla="*/ 0 h 50"/>
                  <a:gd name="T28" fmla="*/ 47 w 108"/>
                  <a:gd name="T29" fmla="*/ 0 h 50"/>
                  <a:gd name="T30" fmla="*/ 34 w 108"/>
                  <a:gd name="T31" fmla="*/ 1 h 50"/>
                  <a:gd name="T32" fmla="*/ 22 w 108"/>
                  <a:gd name="T33" fmla="*/ 3 h 50"/>
                  <a:gd name="T34" fmla="*/ 10 w 108"/>
                  <a:gd name="T35" fmla="*/ 6 h 50"/>
                  <a:gd name="T36" fmla="*/ 0 w 108"/>
                  <a:gd name="T3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" h="50">
                    <a:moveTo>
                      <a:pt x="108" y="50"/>
                    </a:moveTo>
                    <a:lnTo>
                      <a:pt x="108" y="50"/>
                    </a:lnTo>
                    <a:lnTo>
                      <a:pt x="107" y="31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6" y="23"/>
                    </a:lnTo>
                    <a:lnTo>
                      <a:pt x="106" y="20"/>
                    </a:lnTo>
                    <a:lnTo>
                      <a:pt x="102" y="16"/>
                    </a:lnTo>
                    <a:lnTo>
                      <a:pt x="96" y="12"/>
                    </a:lnTo>
                    <a:lnTo>
                      <a:pt x="89" y="7"/>
                    </a:lnTo>
                    <a:lnTo>
                      <a:pt x="79" y="4"/>
                    </a:lnTo>
                    <a:lnTo>
                      <a:pt x="69" y="2"/>
                    </a:lnTo>
                    <a:lnTo>
                      <a:pt x="59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4" y="1"/>
                    </a:lnTo>
                    <a:lnTo>
                      <a:pt x="22" y="3"/>
                    </a:lnTo>
                    <a:lnTo>
                      <a:pt x="10" y="6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6" name="Freeform 36"/>
              <p:cNvSpPr>
                <a:spLocks/>
              </p:cNvSpPr>
              <p:nvPr/>
            </p:nvSpPr>
            <p:spPr bwMode="auto">
              <a:xfrm>
                <a:off x="643" y="1019"/>
                <a:ext cx="123" cy="123"/>
              </a:xfrm>
              <a:custGeom>
                <a:avLst/>
                <a:gdLst>
                  <a:gd name="T0" fmla="*/ 123 w 123"/>
                  <a:gd name="T1" fmla="*/ 61 h 123"/>
                  <a:gd name="T2" fmla="*/ 123 w 123"/>
                  <a:gd name="T3" fmla="*/ 61 h 123"/>
                  <a:gd name="T4" fmla="*/ 122 w 123"/>
                  <a:gd name="T5" fmla="*/ 55 h 123"/>
                  <a:gd name="T6" fmla="*/ 121 w 123"/>
                  <a:gd name="T7" fmla="*/ 49 h 123"/>
                  <a:gd name="T8" fmla="*/ 118 w 123"/>
                  <a:gd name="T9" fmla="*/ 37 h 123"/>
                  <a:gd name="T10" fmla="*/ 112 w 123"/>
                  <a:gd name="T11" fmla="*/ 27 h 123"/>
                  <a:gd name="T12" fmla="*/ 104 w 123"/>
                  <a:gd name="T13" fmla="*/ 18 h 123"/>
                  <a:gd name="T14" fmla="*/ 96 w 123"/>
                  <a:gd name="T15" fmla="*/ 11 h 123"/>
                  <a:gd name="T16" fmla="*/ 85 w 123"/>
                  <a:gd name="T17" fmla="*/ 6 h 123"/>
                  <a:gd name="T18" fmla="*/ 73 w 123"/>
                  <a:gd name="T19" fmla="*/ 1 h 123"/>
                  <a:gd name="T20" fmla="*/ 67 w 123"/>
                  <a:gd name="T21" fmla="*/ 0 h 123"/>
                  <a:gd name="T22" fmla="*/ 61 w 123"/>
                  <a:gd name="T23" fmla="*/ 0 h 123"/>
                  <a:gd name="T24" fmla="*/ 61 w 123"/>
                  <a:gd name="T25" fmla="*/ 0 h 123"/>
                  <a:gd name="T26" fmla="*/ 55 w 123"/>
                  <a:gd name="T27" fmla="*/ 0 h 123"/>
                  <a:gd name="T28" fmla="*/ 49 w 123"/>
                  <a:gd name="T29" fmla="*/ 1 h 123"/>
                  <a:gd name="T30" fmla="*/ 37 w 123"/>
                  <a:gd name="T31" fmla="*/ 6 h 123"/>
                  <a:gd name="T32" fmla="*/ 27 w 123"/>
                  <a:gd name="T33" fmla="*/ 11 h 123"/>
                  <a:gd name="T34" fmla="*/ 18 w 123"/>
                  <a:gd name="T35" fmla="*/ 18 h 123"/>
                  <a:gd name="T36" fmla="*/ 11 w 123"/>
                  <a:gd name="T37" fmla="*/ 27 h 123"/>
                  <a:gd name="T38" fmla="*/ 5 w 123"/>
                  <a:gd name="T39" fmla="*/ 37 h 123"/>
                  <a:gd name="T40" fmla="*/ 1 w 123"/>
                  <a:gd name="T41" fmla="*/ 49 h 123"/>
                  <a:gd name="T42" fmla="*/ 0 w 123"/>
                  <a:gd name="T43" fmla="*/ 55 h 123"/>
                  <a:gd name="T44" fmla="*/ 0 w 123"/>
                  <a:gd name="T45" fmla="*/ 61 h 123"/>
                  <a:gd name="T46" fmla="*/ 0 w 123"/>
                  <a:gd name="T47" fmla="*/ 61 h 123"/>
                  <a:gd name="T48" fmla="*/ 0 w 123"/>
                  <a:gd name="T49" fmla="*/ 67 h 123"/>
                  <a:gd name="T50" fmla="*/ 1 w 123"/>
                  <a:gd name="T51" fmla="*/ 73 h 123"/>
                  <a:gd name="T52" fmla="*/ 5 w 123"/>
                  <a:gd name="T53" fmla="*/ 85 h 123"/>
                  <a:gd name="T54" fmla="*/ 11 w 123"/>
                  <a:gd name="T55" fmla="*/ 95 h 123"/>
                  <a:gd name="T56" fmla="*/ 18 w 123"/>
                  <a:gd name="T57" fmla="*/ 104 h 123"/>
                  <a:gd name="T58" fmla="*/ 27 w 123"/>
                  <a:gd name="T59" fmla="*/ 112 h 123"/>
                  <a:gd name="T60" fmla="*/ 37 w 123"/>
                  <a:gd name="T61" fmla="*/ 118 h 123"/>
                  <a:gd name="T62" fmla="*/ 49 w 123"/>
                  <a:gd name="T63" fmla="*/ 121 h 123"/>
                  <a:gd name="T64" fmla="*/ 55 w 123"/>
                  <a:gd name="T65" fmla="*/ 122 h 123"/>
                  <a:gd name="T66" fmla="*/ 61 w 123"/>
                  <a:gd name="T67" fmla="*/ 123 h 123"/>
                  <a:gd name="T68" fmla="*/ 61 w 123"/>
                  <a:gd name="T69" fmla="*/ 123 h 123"/>
                  <a:gd name="T70" fmla="*/ 67 w 123"/>
                  <a:gd name="T71" fmla="*/ 122 h 123"/>
                  <a:gd name="T72" fmla="*/ 73 w 123"/>
                  <a:gd name="T73" fmla="*/ 121 h 123"/>
                  <a:gd name="T74" fmla="*/ 85 w 123"/>
                  <a:gd name="T75" fmla="*/ 118 h 123"/>
                  <a:gd name="T76" fmla="*/ 96 w 123"/>
                  <a:gd name="T77" fmla="*/ 112 h 123"/>
                  <a:gd name="T78" fmla="*/ 104 w 123"/>
                  <a:gd name="T79" fmla="*/ 104 h 123"/>
                  <a:gd name="T80" fmla="*/ 112 w 123"/>
                  <a:gd name="T81" fmla="*/ 95 h 123"/>
                  <a:gd name="T82" fmla="*/ 118 w 123"/>
                  <a:gd name="T83" fmla="*/ 85 h 123"/>
                  <a:gd name="T84" fmla="*/ 121 w 123"/>
                  <a:gd name="T85" fmla="*/ 73 h 123"/>
                  <a:gd name="T86" fmla="*/ 122 w 123"/>
                  <a:gd name="T87" fmla="*/ 67 h 123"/>
                  <a:gd name="T88" fmla="*/ 123 w 123"/>
                  <a:gd name="T89" fmla="*/ 61 h 123"/>
                  <a:gd name="T90" fmla="*/ 123 w 123"/>
                  <a:gd name="T91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3">
                    <a:moveTo>
                      <a:pt x="123" y="61"/>
                    </a:moveTo>
                    <a:lnTo>
                      <a:pt x="123" y="61"/>
                    </a:lnTo>
                    <a:lnTo>
                      <a:pt x="122" y="55"/>
                    </a:lnTo>
                    <a:lnTo>
                      <a:pt x="121" y="49"/>
                    </a:lnTo>
                    <a:lnTo>
                      <a:pt x="118" y="37"/>
                    </a:lnTo>
                    <a:lnTo>
                      <a:pt x="112" y="27"/>
                    </a:lnTo>
                    <a:lnTo>
                      <a:pt x="104" y="18"/>
                    </a:lnTo>
                    <a:lnTo>
                      <a:pt x="96" y="11"/>
                    </a:lnTo>
                    <a:lnTo>
                      <a:pt x="85" y="6"/>
                    </a:lnTo>
                    <a:lnTo>
                      <a:pt x="73" y="1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37" y="6"/>
                    </a:lnTo>
                    <a:lnTo>
                      <a:pt x="27" y="11"/>
                    </a:lnTo>
                    <a:lnTo>
                      <a:pt x="18" y="18"/>
                    </a:lnTo>
                    <a:lnTo>
                      <a:pt x="11" y="27"/>
                    </a:lnTo>
                    <a:lnTo>
                      <a:pt x="5" y="37"/>
                    </a:lnTo>
                    <a:lnTo>
                      <a:pt x="1" y="49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5" y="85"/>
                    </a:lnTo>
                    <a:lnTo>
                      <a:pt x="11" y="95"/>
                    </a:lnTo>
                    <a:lnTo>
                      <a:pt x="18" y="104"/>
                    </a:lnTo>
                    <a:lnTo>
                      <a:pt x="27" y="112"/>
                    </a:lnTo>
                    <a:lnTo>
                      <a:pt x="37" y="118"/>
                    </a:lnTo>
                    <a:lnTo>
                      <a:pt x="49" y="121"/>
                    </a:lnTo>
                    <a:lnTo>
                      <a:pt x="55" y="122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7" y="122"/>
                    </a:lnTo>
                    <a:lnTo>
                      <a:pt x="73" y="121"/>
                    </a:lnTo>
                    <a:lnTo>
                      <a:pt x="85" y="118"/>
                    </a:lnTo>
                    <a:lnTo>
                      <a:pt x="96" y="112"/>
                    </a:lnTo>
                    <a:lnTo>
                      <a:pt x="104" y="104"/>
                    </a:lnTo>
                    <a:lnTo>
                      <a:pt x="112" y="95"/>
                    </a:lnTo>
                    <a:lnTo>
                      <a:pt x="118" y="85"/>
                    </a:lnTo>
                    <a:lnTo>
                      <a:pt x="121" y="73"/>
                    </a:lnTo>
                    <a:lnTo>
                      <a:pt x="122" y="67"/>
                    </a:lnTo>
                    <a:lnTo>
                      <a:pt x="123" y="61"/>
                    </a:lnTo>
                    <a:lnTo>
                      <a:pt x="123" y="61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7" name="Freeform 37"/>
              <p:cNvSpPr>
                <a:spLocks/>
              </p:cNvSpPr>
              <p:nvPr/>
            </p:nvSpPr>
            <p:spPr bwMode="auto">
              <a:xfrm>
                <a:off x="622" y="1167"/>
                <a:ext cx="165" cy="66"/>
              </a:xfrm>
              <a:custGeom>
                <a:avLst/>
                <a:gdLst>
                  <a:gd name="T0" fmla="*/ 165 w 165"/>
                  <a:gd name="T1" fmla="*/ 66 h 66"/>
                  <a:gd name="T2" fmla="*/ 165 w 165"/>
                  <a:gd name="T3" fmla="*/ 66 h 66"/>
                  <a:gd name="T4" fmla="*/ 164 w 165"/>
                  <a:gd name="T5" fmla="*/ 42 h 66"/>
                  <a:gd name="T6" fmla="*/ 164 w 165"/>
                  <a:gd name="T7" fmla="*/ 33 h 66"/>
                  <a:gd name="T8" fmla="*/ 164 w 165"/>
                  <a:gd name="T9" fmla="*/ 33 h 66"/>
                  <a:gd name="T10" fmla="*/ 163 w 165"/>
                  <a:gd name="T11" fmla="*/ 29 h 66"/>
                  <a:gd name="T12" fmla="*/ 162 w 165"/>
                  <a:gd name="T13" fmla="*/ 26 h 66"/>
                  <a:gd name="T14" fmla="*/ 160 w 165"/>
                  <a:gd name="T15" fmla="*/ 23 h 66"/>
                  <a:gd name="T16" fmla="*/ 157 w 165"/>
                  <a:gd name="T17" fmla="*/ 20 h 66"/>
                  <a:gd name="T18" fmla="*/ 149 w 165"/>
                  <a:gd name="T19" fmla="*/ 14 h 66"/>
                  <a:gd name="T20" fmla="*/ 139 w 165"/>
                  <a:gd name="T21" fmla="*/ 10 h 66"/>
                  <a:gd name="T22" fmla="*/ 126 w 165"/>
                  <a:gd name="T23" fmla="*/ 6 h 66"/>
                  <a:gd name="T24" fmla="*/ 113 w 165"/>
                  <a:gd name="T25" fmla="*/ 3 h 66"/>
                  <a:gd name="T26" fmla="*/ 97 w 165"/>
                  <a:gd name="T27" fmla="*/ 1 h 66"/>
                  <a:gd name="T28" fmla="*/ 82 w 165"/>
                  <a:gd name="T29" fmla="*/ 0 h 66"/>
                  <a:gd name="T30" fmla="*/ 82 w 165"/>
                  <a:gd name="T31" fmla="*/ 0 h 66"/>
                  <a:gd name="T32" fmla="*/ 67 w 165"/>
                  <a:gd name="T33" fmla="*/ 1 h 66"/>
                  <a:gd name="T34" fmla="*/ 52 w 165"/>
                  <a:gd name="T35" fmla="*/ 3 h 66"/>
                  <a:gd name="T36" fmla="*/ 38 w 165"/>
                  <a:gd name="T37" fmla="*/ 6 h 66"/>
                  <a:gd name="T38" fmla="*/ 25 w 165"/>
                  <a:gd name="T39" fmla="*/ 10 h 66"/>
                  <a:gd name="T40" fmla="*/ 15 w 165"/>
                  <a:gd name="T41" fmla="*/ 14 h 66"/>
                  <a:gd name="T42" fmla="*/ 8 w 165"/>
                  <a:gd name="T43" fmla="*/ 20 h 66"/>
                  <a:gd name="T44" fmla="*/ 5 w 165"/>
                  <a:gd name="T45" fmla="*/ 23 h 66"/>
                  <a:gd name="T46" fmla="*/ 3 w 165"/>
                  <a:gd name="T47" fmla="*/ 26 h 66"/>
                  <a:gd name="T48" fmla="*/ 1 w 165"/>
                  <a:gd name="T49" fmla="*/ 29 h 66"/>
                  <a:gd name="T50" fmla="*/ 1 w 165"/>
                  <a:gd name="T51" fmla="*/ 33 h 66"/>
                  <a:gd name="T52" fmla="*/ 1 w 165"/>
                  <a:gd name="T53" fmla="*/ 33 h 66"/>
                  <a:gd name="T54" fmla="*/ 0 w 165"/>
                  <a:gd name="T55" fmla="*/ 42 h 66"/>
                  <a:gd name="T56" fmla="*/ 0 w 165"/>
                  <a:gd name="T5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5" h="66">
                    <a:moveTo>
                      <a:pt x="165" y="66"/>
                    </a:moveTo>
                    <a:lnTo>
                      <a:pt x="165" y="66"/>
                    </a:lnTo>
                    <a:lnTo>
                      <a:pt x="164" y="42"/>
                    </a:lnTo>
                    <a:lnTo>
                      <a:pt x="164" y="33"/>
                    </a:lnTo>
                    <a:lnTo>
                      <a:pt x="164" y="33"/>
                    </a:lnTo>
                    <a:lnTo>
                      <a:pt x="163" y="29"/>
                    </a:lnTo>
                    <a:lnTo>
                      <a:pt x="162" y="26"/>
                    </a:lnTo>
                    <a:lnTo>
                      <a:pt x="160" y="23"/>
                    </a:lnTo>
                    <a:lnTo>
                      <a:pt x="157" y="20"/>
                    </a:lnTo>
                    <a:lnTo>
                      <a:pt x="149" y="14"/>
                    </a:lnTo>
                    <a:lnTo>
                      <a:pt x="139" y="10"/>
                    </a:lnTo>
                    <a:lnTo>
                      <a:pt x="126" y="6"/>
                    </a:lnTo>
                    <a:lnTo>
                      <a:pt x="113" y="3"/>
                    </a:lnTo>
                    <a:lnTo>
                      <a:pt x="97" y="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7" y="1"/>
                    </a:lnTo>
                    <a:lnTo>
                      <a:pt x="52" y="3"/>
                    </a:lnTo>
                    <a:lnTo>
                      <a:pt x="38" y="6"/>
                    </a:lnTo>
                    <a:lnTo>
                      <a:pt x="25" y="10"/>
                    </a:lnTo>
                    <a:lnTo>
                      <a:pt x="15" y="14"/>
                    </a:lnTo>
                    <a:lnTo>
                      <a:pt x="8" y="20"/>
                    </a:lnTo>
                    <a:lnTo>
                      <a:pt x="5" y="23"/>
                    </a:lnTo>
                    <a:lnTo>
                      <a:pt x="3" y="26"/>
                    </a:lnTo>
                    <a:lnTo>
                      <a:pt x="1" y="29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0" y="42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8" name="Freeform 38"/>
              <p:cNvSpPr>
                <a:spLocks/>
              </p:cNvSpPr>
              <p:nvPr/>
            </p:nvSpPr>
            <p:spPr bwMode="auto">
              <a:xfrm>
                <a:off x="2048" y="438"/>
                <a:ext cx="110" cy="94"/>
              </a:xfrm>
              <a:custGeom>
                <a:avLst/>
                <a:gdLst>
                  <a:gd name="T0" fmla="*/ 0 w 110"/>
                  <a:gd name="T1" fmla="*/ 31 h 94"/>
                  <a:gd name="T2" fmla="*/ 0 w 110"/>
                  <a:gd name="T3" fmla="*/ 31 h 94"/>
                  <a:gd name="T4" fmla="*/ 23 w 110"/>
                  <a:gd name="T5" fmla="*/ 0 h 94"/>
                  <a:gd name="T6" fmla="*/ 110 w 110"/>
                  <a:gd name="T7" fmla="*/ 62 h 94"/>
                  <a:gd name="T8" fmla="*/ 88 w 110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94">
                    <a:moveTo>
                      <a:pt x="0" y="31"/>
                    </a:moveTo>
                    <a:lnTo>
                      <a:pt x="0" y="31"/>
                    </a:lnTo>
                    <a:lnTo>
                      <a:pt x="23" y="0"/>
                    </a:lnTo>
                    <a:lnTo>
                      <a:pt x="110" y="62"/>
                    </a:lnTo>
                    <a:lnTo>
                      <a:pt x="88" y="9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9" name="Freeform 39"/>
              <p:cNvSpPr>
                <a:spLocks/>
              </p:cNvSpPr>
              <p:nvPr/>
            </p:nvSpPr>
            <p:spPr bwMode="auto">
              <a:xfrm>
                <a:off x="2083" y="282"/>
                <a:ext cx="41" cy="154"/>
              </a:xfrm>
              <a:custGeom>
                <a:avLst/>
                <a:gdLst>
                  <a:gd name="T0" fmla="*/ 41 w 41"/>
                  <a:gd name="T1" fmla="*/ 2 h 154"/>
                  <a:gd name="T2" fmla="*/ 41 w 41"/>
                  <a:gd name="T3" fmla="*/ 2 h 154"/>
                  <a:gd name="T4" fmla="*/ 37 w 41"/>
                  <a:gd name="T5" fmla="*/ 0 h 154"/>
                  <a:gd name="T6" fmla="*/ 32 w 41"/>
                  <a:gd name="T7" fmla="*/ 0 h 154"/>
                  <a:gd name="T8" fmla="*/ 32 w 41"/>
                  <a:gd name="T9" fmla="*/ 0 h 154"/>
                  <a:gd name="T10" fmla="*/ 28 w 41"/>
                  <a:gd name="T11" fmla="*/ 1 h 154"/>
                  <a:gd name="T12" fmla="*/ 24 w 41"/>
                  <a:gd name="T13" fmla="*/ 4 h 154"/>
                  <a:gd name="T14" fmla="*/ 22 w 41"/>
                  <a:gd name="T15" fmla="*/ 8 h 154"/>
                  <a:gd name="T16" fmla="*/ 21 w 41"/>
                  <a:gd name="T17" fmla="*/ 13 h 154"/>
                  <a:gd name="T18" fmla="*/ 21 w 41"/>
                  <a:gd name="T19" fmla="*/ 13 h 154"/>
                  <a:gd name="T20" fmla="*/ 21 w 41"/>
                  <a:gd name="T21" fmla="*/ 119 h 154"/>
                  <a:gd name="T22" fmla="*/ 0 w 41"/>
                  <a:gd name="T23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54">
                    <a:moveTo>
                      <a:pt x="41" y="2"/>
                    </a:moveTo>
                    <a:lnTo>
                      <a:pt x="41" y="2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19"/>
                    </a:lnTo>
                    <a:lnTo>
                      <a:pt x="0" y="1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0" name="Freeform 40"/>
              <p:cNvSpPr>
                <a:spLocks/>
              </p:cNvSpPr>
              <p:nvPr/>
            </p:nvSpPr>
            <p:spPr bwMode="auto">
              <a:xfrm>
                <a:off x="2126" y="256"/>
                <a:ext cx="30" cy="90"/>
              </a:xfrm>
              <a:custGeom>
                <a:avLst/>
                <a:gdLst>
                  <a:gd name="T0" fmla="*/ 30 w 30"/>
                  <a:gd name="T1" fmla="*/ 13 h 90"/>
                  <a:gd name="T2" fmla="*/ 30 w 30"/>
                  <a:gd name="T3" fmla="*/ 13 h 90"/>
                  <a:gd name="T4" fmla="*/ 29 w 30"/>
                  <a:gd name="T5" fmla="*/ 8 h 90"/>
                  <a:gd name="T6" fmla="*/ 27 w 30"/>
                  <a:gd name="T7" fmla="*/ 3 h 90"/>
                  <a:gd name="T8" fmla="*/ 23 w 30"/>
                  <a:gd name="T9" fmla="*/ 1 h 90"/>
                  <a:gd name="T10" fmla="*/ 18 w 30"/>
                  <a:gd name="T11" fmla="*/ 0 h 90"/>
                  <a:gd name="T12" fmla="*/ 18 w 30"/>
                  <a:gd name="T13" fmla="*/ 0 h 90"/>
                  <a:gd name="T14" fmla="*/ 13 w 30"/>
                  <a:gd name="T15" fmla="*/ 1 h 90"/>
                  <a:gd name="T16" fmla="*/ 9 w 30"/>
                  <a:gd name="T17" fmla="*/ 4 h 90"/>
                  <a:gd name="T18" fmla="*/ 7 w 30"/>
                  <a:gd name="T19" fmla="*/ 8 h 90"/>
                  <a:gd name="T20" fmla="*/ 6 w 30"/>
                  <a:gd name="T21" fmla="*/ 13 h 90"/>
                  <a:gd name="T22" fmla="*/ 6 w 30"/>
                  <a:gd name="T23" fmla="*/ 13 h 90"/>
                  <a:gd name="T24" fmla="*/ 0 w 30"/>
                  <a:gd name="T2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90">
                    <a:moveTo>
                      <a:pt x="30" y="13"/>
                    </a:moveTo>
                    <a:lnTo>
                      <a:pt x="30" y="13"/>
                    </a:lnTo>
                    <a:lnTo>
                      <a:pt x="29" y="8"/>
                    </a:lnTo>
                    <a:lnTo>
                      <a:pt x="27" y="3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0" y="9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1" name="Freeform 41"/>
              <p:cNvSpPr>
                <a:spLocks/>
              </p:cNvSpPr>
              <p:nvPr/>
            </p:nvSpPr>
            <p:spPr bwMode="auto">
              <a:xfrm>
                <a:off x="2146" y="244"/>
                <a:ext cx="109" cy="237"/>
              </a:xfrm>
              <a:custGeom>
                <a:avLst/>
                <a:gdLst>
                  <a:gd name="T0" fmla="*/ 5 w 109"/>
                  <a:gd name="T1" fmla="*/ 223 h 237"/>
                  <a:gd name="T2" fmla="*/ 105 w 109"/>
                  <a:gd name="T3" fmla="*/ 183 h 237"/>
                  <a:gd name="T4" fmla="*/ 108 w 109"/>
                  <a:gd name="T5" fmla="*/ 179 h 237"/>
                  <a:gd name="T6" fmla="*/ 108 w 109"/>
                  <a:gd name="T7" fmla="*/ 170 h 237"/>
                  <a:gd name="T8" fmla="*/ 106 w 109"/>
                  <a:gd name="T9" fmla="*/ 166 h 237"/>
                  <a:gd name="T10" fmla="*/ 97 w 109"/>
                  <a:gd name="T11" fmla="*/ 161 h 237"/>
                  <a:gd name="T12" fmla="*/ 87 w 109"/>
                  <a:gd name="T13" fmla="*/ 165 h 237"/>
                  <a:gd name="T14" fmla="*/ 65 w 109"/>
                  <a:gd name="T15" fmla="*/ 182 h 237"/>
                  <a:gd name="T16" fmla="*/ 59 w 109"/>
                  <a:gd name="T17" fmla="*/ 185 h 237"/>
                  <a:gd name="T18" fmla="*/ 51 w 109"/>
                  <a:gd name="T19" fmla="*/ 186 h 237"/>
                  <a:gd name="T20" fmla="*/ 42 w 109"/>
                  <a:gd name="T21" fmla="*/ 184 h 237"/>
                  <a:gd name="T22" fmla="*/ 34 w 109"/>
                  <a:gd name="T23" fmla="*/ 179 h 237"/>
                  <a:gd name="T24" fmla="*/ 29 w 109"/>
                  <a:gd name="T25" fmla="*/ 171 h 237"/>
                  <a:gd name="T26" fmla="*/ 27 w 109"/>
                  <a:gd name="T27" fmla="*/ 161 h 237"/>
                  <a:gd name="T28" fmla="*/ 27 w 109"/>
                  <a:gd name="T29" fmla="*/ 156 h 237"/>
                  <a:gd name="T30" fmla="*/ 31 w 109"/>
                  <a:gd name="T31" fmla="*/ 148 h 237"/>
                  <a:gd name="T32" fmla="*/ 38 w 109"/>
                  <a:gd name="T33" fmla="*/ 141 h 237"/>
                  <a:gd name="T34" fmla="*/ 46 w 109"/>
                  <a:gd name="T35" fmla="*/ 137 h 237"/>
                  <a:gd name="T36" fmla="*/ 51 w 109"/>
                  <a:gd name="T37" fmla="*/ 137 h 237"/>
                  <a:gd name="T38" fmla="*/ 60 w 109"/>
                  <a:gd name="T39" fmla="*/ 139 h 237"/>
                  <a:gd name="T40" fmla="*/ 68 w 109"/>
                  <a:gd name="T41" fmla="*/ 143 h 237"/>
                  <a:gd name="T42" fmla="*/ 87 w 109"/>
                  <a:gd name="T43" fmla="*/ 157 h 237"/>
                  <a:gd name="T44" fmla="*/ 92 w 109"/>
                  <a:gd name="T45" fmla="*/ 159 h 237"/>
                  <a:gd name="T46" fmla="*/ 102 w 109"/>
                  <a:gd name="T47" fmla="*/ 159 h 237"/>
                  <a:gd name="T48" fmla="*/ 106 w 109"/>
                  <a:gd name="T49" fmla="*/ 156 h 237"/>
                  <a:gd name="T50" fmla="*/ 109 w 109"/>
                  <a:gd name="T51" fmla="*/ 147 h 237"/>
                  <a:gd name="T52" fmla="*/ 105 w 109"/>
                  <a:gd name="T53" fmla="*/ 138 h 237"/>
                  <a:gd name="T54" fmla="*/ 37 w 109"/>
                  <a:gd name="T55" fmla="*/ 102 h 237"/>
                  <a:gd name="T56" fmla="*/ 50 w 109"/>
                  <a:gd name="T57" fmla="*/ 14 h 237"/>
                  <a:gd name="T58" fmla="*/ 50 w 109"/>
                  <a:gd name="T59" fmla="*/ 9 h 237"/>
                  <a:gd name="T60" fmla="*/ 44 w 109"/>
                  <a:gd name="T61" fmla="*/ 2 h 237"/>
                  <a:gd name="T62" fmla="*/ 40 w 109"/>
                  <a:gd name="T63" fmla="*/ 0 h 237"/>
                  <a:gd name="T64" fmla="*/ 31 w 109"/>
                  <a:gd name="T65" fmla="*/ 3 h 237"/>
                  <a:gd name="T66" fmla="*/ 26 w 109"/>
                  <a:gd name="T67" fmla="*/ 11 h 237"/>
                  <a:gd name="T68" fmla="*/ 7 w 109"/>
                  <a:gd name="T69" fmla="*/ 1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9" h="237">
                    <a:moveTo>
                      <a:pt x="0" y="237"/>
                    </a:moveTo>
                    <a:lnTo>
                      <a:pt x="5" y="223"/>
                    </a:lnTo>
                    <a:lnTo>
                      <a:pt x="71" y="223"/>
                    </a:lnTo>
                    <a:lnTo>
                      <a:pt x="105" y="183"/>
                    </a:lnTo>
                    <a:lnTo>
                      <a:pt x="105" y="183"/>
                    </a:lnTo>
                    <a:lnTo>
                      <a:pt x="108" y="179"/>
                    </a:lnTo>
                    <a:lnTo>
                      <a:pt x="109" y="174"/>
                    </a:lnTo>
                    <a:lnTo>
                      <a:pt x="108" y="170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2" y="162"/>
                    </a:lnTo>
                    <a:lnTo>
                      <a:pt x="97" y="161"/>
                    </a:lnTo>
                    <a:lnTo>
                      <a:pt x="92" y="161"/>
                    </a:lnTo>
                    <a:lnTo>
                      <a:pt x="87" y="165"/>
                    </a:lnTo>
                    <a:lnTo>
                      <a:pt x="87" y="165"/>
                    </a:lnTo>
                    <a:lnTo>
                      <a:pt x="65" y="182"/>
                    </a:lnTo>
                    <a:lnTo>
                      <a:pt x="65" y="182"/>
                    </a:lnTo>
                    <a:lnTo>
                      <a:pt x="59" y="185"/>
                    </a:lnTo>
                    <a:lnTo>
                      <a:pt x="51" y="186"/>
                    </a:lnTo>
                    <a:lnTo>
                      <a:pt x="51" y="186"/>
                    </a:lnTo>
                    <a:lnTo>
                      <a:pt x="46" y="186"/>
                    </a:lnTo>
                    <a:lnTo>
                      <a:pt x="42" y="184"/>
                    </a:lnTo>
                    <a:lnTo>
                      <a:pt x="38" y="182"/>
                    </a:lnTo>
                    <a:lnTo>
                      <a:pt x="34" y="179"/>
                    </a:lnTo>
                    <a:lnTo>
                      <a:pt x="31" y="175"/>
                    </a:lnTo>
                    <a:lnTo>
                      <a:pt x="29" y="171"/>
                    </a:lnTo>
                    <a:lnTo>
                      <a:pt x="27" y="167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7" y="156"/>
                    </a:lnTo>
                    <a:lnTo>
                      <a:pt x="29" y="152"/>
                    </a:lnTo>
                    <a:lnTo>
                      <a:pt x="31" y="148"/>
                    </a:lnTo>
                    <a:lnTo>
                      <a:pt x="34" y="144"/>
                    </a:lnTo>
                    <a:lnTo>
                      <a:pt x="38" y="141"/>
                    </a:lnTo>
                    <a:lnTo>
                      <a:pt x="42" y="139"/>
                    </a:lnTo>
                    <a:lnTo>
                      <a:pt x="46" y="137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5" y="137"/>
                    </a:lnTo>
                    <a:lnTo>
                      <a:pt x="60" y="139"/>
                    </a:lnTo>
                    <a:lnTo>
                      <a:pt x="64" y="141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87" y="157"/>
                    </a:lnTo>
                    <a:lnTo>
                      <a:pt x="87" y="157"/>
                    </a:lnTo>
                    <a:lnTo>
                      <a:pt x="92" y="159"/>
                    </a:lnTo>
                    <a:lnTo>
                      <a:pt x="97" y="160"/>
                    </a:lnTo>
                    <a:lnTo>
                      <a:pt x="102" y="159"/>
                    </a:lnTo>
                    <a:lnTo>
                      <a:pt x="106" y="156"/>
                    </a:lnTo>
                    <a:lnTo>
                      <a:pt x="106" y="156"/>
                    </a:lnTo>
                    <a:lnTo>
                      <a:pt x="108" y="152"/>
                    </a:lnTo>
                    <a:lnTo>
                      <a:pt x="109" y="147"/>
                    </a:lnTo>
                    <a:lnTo>
                      <a:pt x="108" y="143"/>
                    </a:lnTo>
                    <a:lnTo>
                      <a:pt x="105" y="138"/>
                    </a:lnTo>
                    <a:lnTo>
                      <a:pt x="74" y="102"/>
                    </a:lnTo>
                    <a:lnTo>
                      <a:pt x="37" y="102"/>
                    </a:lnTo>
                    <a:lnTo>
                      <a:pt x="37" y="102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9"/>
                    </a:lnTo>
                    <a:lnTo>
                      <a:pt x="48" y="4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1" y="3"/>
                    </a:lnTo>
                    <a:lnTo>
                      <a:pt x="27" y="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7" y="102"/>
                    </a:lnTo>
                    <a:lnTo>
                      <a:pt x="3" y="10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2" name="Freeform 42"/>
              <p:cNvSpPr>
                <a:spLocks/>
              </p:cNvSpPr>
              <p:nvPr/>
            </p:nvSpPr>
            <p:spPr bwMode="auto">
              <a:xfrm>
                <a:off x="3511" y="1623"/>
                <a:ext cx="191" cy="261"/>
              </a:xfrm>
              <a:custGeom>
                <a:avLst/>
                <a:gdLst>
                  <a:gd name="T0" fmla="*/ 185 w 191"/>
                  <a:gd name="T1" fmla="*/ 18 h 261"/>
                  <a:gd name="T2" fmla="*/ 185 w 191"/>
                  <a:gd name="T3" fmla="*/ 18 h 261"/>
                  <a:gd name="T4" fmla="*/ 181 w 191"/>
                  <a:gd name="T5" fmla="*/ 11 h 261"/>
                  <a:gd name="T6" fmla="*/ 176 w 191"/>
                  <a:gd name="T7" fmla="*/ 5 h 261"/>
                  <a:gd name="T8" fmla="*/ 168 w 191"/>
                  <a:gd name="T9" fmla="*/ 2 h 261"/>
                  <a:gd name="T10" fmla="*/ 165 w 191"/>
                  <a:gd name="T11" fmla="*/ 1 h 261"/>
                  <a:gd name="T12" fmla="*/ 161 w 191"/>
                  <a:gd name="T13" fmla="*/ 0 h 261"/>
                  <a:gd name="T14" fmla="*/ 9 w 191"/>
                  <a:gd name="T15" fmla="*/ 0 h 261"/>
                  <a:gd name="T16" fmla="*/ 9 w 191"/>
                  <a:gd name="T17" fmla="*/ 0 h 261"/>
                  <a:gd name="T18" fmla="*/ 6 w 191"/>
                  <a:gd name="T19" fmla="*/ 1 h 261"/>
                  <a:gd name="T20" fmla="*/ 3 w 191"/>
                  <a:gd name="T21" fmla="*/ 3 h 261"/>
                  <a:gd name="T22" fmla="*/ 1 w 191"/>
                  <a:gd name="T23" fmla="*/ 6 h 261"/>
                  <a:gd name="T24" fmla="*/ 0 w 191"/>
                  <a:gd name="T25" fmla="*/ 9 h 261"/>
                  <a:gd name="T26" fmla="*/ 0 w 191"/>
                  <a:gd name="T27" fmla="*/ 243 h 261"/>
                  <a:gd name="T28" fmla="*/ 0 w 191"/>
                  <a:gd name="T29" fmla="*/ 243 h 261"/>
                  <a:gd name="T30" fmla="*/ 1 w 191"/>
                  <a:gd name="T31" fmla="*/ 247 h 261"/>
                  <a:gd name="T32" fmla="*/ 2 w 191"/>
                  <a:gd name="T33" fmla="*/ 250 h 261"/>
                  <a:gd name="T34" fmla="*/ 3 w 191"/>
                  <a:gd name="T35" fmla="*/ 253 h 261"/>
                  <a:gd name="T36" fmla="*/ 6 w 191"/>
                  <a:gd name="T37" fmla="*/ 256 h 261"/>
                  <a:gd name="T38" fmla="*/ 8 w 191"/>
                  <a:gd name="T39" fmla="*/ 258 h 261"/>
                  <a:gd name="T40" fmla="*/ 11 w 191"/>
                  <a:gd name="T41" fmla="*/ 259 h 261"/>
                  <a:gd name="T42" fmla="*/ 15 w 191"/>
                  <a:gd name="T43" fmla="*/ 261 h 261"/>
                  <a:gd name="T44" fmla="*/ 18 w 191"/>
                  <a:gd name="T45" fmla="*/ 261 h 261"/>
                  <a:gd name="T46" fmla="*/ 172 w 191"/>
                  <a:gd name="T47" fmla="*/ 261 h 261"/>
                  <a:gd name="T48" fmla="*/ 172 w 191"/>
                  <a:gd name="T49" fmla="*/ 261 h 261"/>
                  <a:gd name="T50" fmla="*/ 177 w 191"/>
                  <a:gd name="T51" fmla="*/ 261 h 261"/>
                  <a:gd name="T52" fmla="*/ 180 w 191"/>
                  <a:gd name="T53" fmla="*/ 259 h 261"/>
                  <a:gd name="T54" fmla="*/ 183 w 191"/>
                  <a:gd name="T55" fmla="*/ 258 h 261"/>
                  <a:gd name="T56" fmla="*/ 186 w 191"/>
                  <a:gd name="T57" fmla="*/ 256 h 261"/>
                  <a:gd name="T58" fmla="*/ 188 w 191"/>
                  <a:gd name="T59" fmla="*/ 253 h 261"/>
                  <a:gd name="T60" fmla="*/ 190 w 191"/>
                  <a:gd name="T61" fmla="*/ 250 h 261"/>
                  <a:gd name="T62" fmla="*/ 191 w 191"/>
                  <a:gd name="T63" fmla="*/ 247 h 261"/>
                  <a:gd name="T64" fmla="*/ 191 w 191"/>
                  <a:gd name="T65" fmla="*/ 243 h 261"/>
                  <a:gd name="T66" fmla="*/ 191 w 191"/>
                  <a:gd name="T67" fmla="*/ 32 h 261"/>
                  <a:gd name="T68" fmla="*/ 191 w 191"/>
                  <a:gd name="T69" fmla="*/ 32 h 261"/>
                  <a:gd name="T70" fmla="*/ 191 w 191"/>
                  <a:gd name="T71" fmla="*/ 28 h 261"/>
                  <a:gd name="T72" fmla="*/ 190 w 191"/>
                  <a:gd name="T73" fmla="*/ 25 h 261"/>
                  <a:gd name="T74" fmla="*/ 187 w 191"/>
                  <a:gd name="T75" fmla="*/ 21 h 261"/>
                  <a:gd name="T76" fmla="*/ 185 w 191"/>
                  <a:gd name="T77" fmla="*/ 18 h 261"/>
                  <a:gd name="T78" fmla="*/ 185 w 191"/>
                  <a:gd name="T79" fmla="*/ 18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261">
                    <a:moveTo>
                      <a:pt x="185" y="18"/>
                    </a:moveTo>
                    <a:lnTo>
                      <a:pt x="185" y="18"/>
                    </a:lnTo>
                    <a:lnTo>
                      <a:pt x="181" y="11"/>
                    </a:lnTo>
                    <a:lnTo>
                      <a:pt x="176" y="5"/>
                    </a:lnTo>
                    <a:lnTo>
                      <a:pt x="168" y="2"/>
                    </a:lnTo>
                    <a:lnTo>
                      <a:pt x="165" y="1"/>
                    </a:lnTo>
                    <a:lnTo>
                      <a:pt x="16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47"/>
                    </a:lnTo>
                    <a:lnTo>
                      <a:pt x="2" y="250"/>
                    </a:lnTo>
                    <a:lnTo>
                      <a:pt x="3" y="253"/>
                    </a:lnTo>
                    <a:lnTo>
                      <a:pt x="6" y="256"/>
                    </a:lnTo>
                    <a:lnTo>
                      <a:pt x="8" y="258"/>
                    </a:lnTo>
                    <a:lnTo>
                      <a:pt x="11" y="259"/>
                    </a:lnTo>
                    <a:lnTo>
                      <a:pt x="15" y="261"/>
                    </a:lnTo>
                    <a:lnTo>
                      <a:pt x="18" y="261"/>
                    </a:lnTo>
                    <a:lnTo>
                      <a:pt x="172" y="261"/>
                    </a:lnTo>
                    <a:lnTo>
                      <a:pt x="172" y="261"/>
                    </a:lnTo>
                    <a:lnTo>
                      <a:pt x="177" y="261"/>
                    </a:lnTo>
                    <a:lnTo>
                      <a:pt x="180" y="259"/>
                    </a:lnTo>
                    <a:lnTo>
                      <a:pt x="183" y="258"/>
                    </a:lnTo>
                    <a:lnTo>
                      <a:pt x="186" y="256"/>
                    </a:lnTo>
                    <a:lnTo>
                      <a:pt x="188" y="253"/>
                    </a:lnTo>
                    <a:lnTo>
                      <a:pt x="190" y="250"/>
                    </a:lnTo>
                    <a:lnTo>
                      <a:pt x="191" y="247"/>
                    </a:lnTo>
                    <a:lnTo>
                      <a:pt x="191" y="243"/>
                    </a:lnTo>
                    <a:lnTo>
                      <a:pt x="191" y="32"/>
                    </a:lnTo>
                    <a:lnTo>
                      <a:pt x="191" y="32"/>
                    </a:lnTo>
                    <a:lnTo>
                      <a:pt x="191" y="28"/>
                    </a:lnTo>
                    <a:lnTo>
                      <a:pt x="190" y="25"/>
                    </a:lnTo>
                    <a:lnTo>
                      <a:pt x="187" y="21"/>
                    </a:lnTo>
                    <a:lnTo>
                      <a:pt x="185" y="18"/>
                    </a:lnTo>
                    <a:lnTo>
                      <a:pt x="185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3" name="Freeform 43"/>
              <p:cNvSpPr>
                <a:spLocks/>
              </p:cNvSpPr>
              <p:nvPr/>
            </p:nvSpPr>
            <p:spPr bwMode="auto">
              <a:xfrm>
                <a:off x="3568" y="1768"/>
                <a:ext cx="77" cy="31"/>
              </a:xfrm>
              <a:custGeom>
                <a:avLst/>
                <a:gdLst>
                  <a:gd name="T0" fmla="*/ 0 w 77"/>
                  <a:gd name="T1" fmla="*/ 31 h 31"/>
                  <a:gd name="T2" fmla="*/ 0 w 77"/>
                  <a:gd name="T3" fmla="*/ 31 h 31"/>
                  <a:gd name="T4" fmla="*/ 0 w 77"/>
                  <a:gd name="T5" fmla="*/ 16 h 31"/>
                  <a:gd name="T6" fmla="*/ 0 w 77"/>
                  <a:gd name="T7" fmla="*/ 16 h 31"/>
                  <a:gd name="T8" fmla="*/ 1 w 77"/>
                  <a:gd name="T9" fmla="*/ 13 h 31"/>
                  <a:gd name="T10" fmla="*/ 4 w 77"/>
                  <a:gd name="T11" fmla="*/ 9 h 31"/>
                  <a:gd name="T12" fmla="*/ 7 w 77"/>
                  <a:gd name="T13" fmla="*/ 7 h 31"/>
                  <a:gd name="T14" fmla="*/ 13 w 77"/>
                  <a:gd name="T15" fmla="*/ 5 h 31"/>
                  <a:gd name="T16" fmla="*/ 18 w 77"/>
                  <a:gd name="T17" fmla="*/ 3 h 31"/>
                  <a:gd name="T18" fmla="*/ 25 w 77"/>
                  <a:gd name="T19" fmla="*/ 1 h 31"/>
                  <a:gd name="T20" fmla="*/ 31 w 77"/>
                  <a:gd name="T21" fmla="*/ 0 h 31"/>
                  <a:gd name="T22" fmla="*/ 38 w 77"/>
                  <a:gd name="T23" fmla="*/ 0 h 31"/>
                  <a:gd name="T24" fmla="*/ 38 w 77"/>
                  <a:gd name="T25" fmla="*/ 0 h 31"/>
                  <a:gd name="T26" fmla="*/ 46 w 77"/>
                  <a:gd name="T27" fmla="*/ 0 h 31"/>
                  <a:gd name="T28" fmla="*/ 53 w 77"/>
                  <a:gd name="T29" fmla="*/ 1 h 31"/>
                  <a:gd name="T30" fmla="*/ 59 w 77"/>
                  <a:gd name="T31" fmla="*/ 3 h 31"/>
                  <a:gd name="T32" fmla="*/ 65 w 77"/>
                  <a:gd name="T33" fmla="*/ 5 h 31"/>
                  <a:gd name="T34" fmla="*/ 69 w 77"/>
                  <a:gd name="T35" fmla="*/ 7 h 31"/>
                  <a:gd name="T36" fmla="*/ 73 w 77"/>
                  <a:gd name="T37" fmla="*/ 9 h 31"/>
                  <a:gd name="T38" fmla="*/ 75 w 77"/>
                  <a:gd name="T39" fmla="*/ 13 h 31"/>
                  <a:gd name="T40" fmla="*/ 76 w 77"/>
                  <a:gd name="T41" fmla="*/ 16 h 31"/>
                  <a:gd name="T42" fmla="*/ 76 w 77"/>
                  <a:gd name="T43" fmla="*/ 16 h 31"/>
                  <a:gd name="T44" fmla="*/ 77 w 77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7" h="31">
                    <a:moveTo>
                      <a:pt x="0" y="31"/>
                    </a:moveTo>
                    <a:lnTo>
                      <a:pt x="0" y="3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4" y="9"/>
                    </a:lnTo>
                    <a:lnTo>
                      <a:pt x="7" y="7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1"/>
                    </a:lnTo>
                    <a:lnTo>
                      <a:pt x="59" y="3"/>
                    </a:lnTo>
                    <a:lnTo>
                      <a:pt x="65" y="5"/>
                    </a:lnTo>
                    <a:lnTo>
                      <a:pt x="69" y="7"/>
                    </a:lnTo>
                    <a:lnTo>
                      <a:pt x="73" y="9"/>
                    </a:lnTo>
                    <a:lnTo>
                      <a:pt x="75" y="13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7" y="3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4" name="Freeform 44"/>
              <p:cNvSpPr>
                <a:spLocks/>
              </p:cNvSpPr>
              <p:nvPr/>
            </p:nvSpPr>
            <p:spPr bwMode="auto">
              <a:xfrm>
                <a:off x="3579" y="1700"/>
                <a:ext cx="56" cy="57"/>
              </a:xfrm>
              <a:custGeom>
                <a:avLst/>
                <a:gdLst>
                  <a:gd name="T0" fmla="*/ 0 w 56"/>
                  <a:gd name="T1" fmla="*/ 28 h 57"/>
                  <a:gd name="T2" fmla="*/ 0 w 56"/>
                  <a:gd name="T3" fmla="*/ 28 h 57"/>
                  <a:gd name="T4" fmla="*/ 0 w 56"/>
                  <a:gd name="T5" fmla="*/ 23 h 57"/>
                  <a:gd name="T6" fmla="*/ 2 w 56"/>
                  <a:gd name="T7" fmla="*/ 18 h 57"/>
                  <a:gd name="T8" fmla="*/ 5 w 56"/>
                  <a:gd name="T9" fmla="*/ 13 h 57"/>
                  <a:gd name="T10" fmla="*/ 8 w 56"/>
                  <a:gd name="T11" fmla="*/ 9 h 57"/>
                  <a:gd name="T12" fmla="*/ 12 w 56"/>
                  <a:gd name="T13" fmla="*/ 4 h 57"/>
                  <a:gd name="T14" fmla="*/ 17 w 56"/>
                  <a:gd name="T15" fmla="*/ 2 h 57"/>
                  <a:gd name="T16" fmla="*/ 22 w 56"/>
                  <a:gd name="T17" fmla="*/ 0 h 57"/>
                  <a:gd name="T18" fmla="*/ 27 w 56"/>
                  <a:gd name="T19" fmla="*/ 0 h 57"/>
                  <a:gd name="T20" fmla="*/ 27 w 56"/>
                  <a:gd name="T21" fmla="*/ 0 h 57"/>
                  <a:gd name="T22" fmla="*/ 33 w 56"/>
                  <a:gd name="T23" fmla="*/ 0 h 57"/>
                  <a:gd name="T24" fmla="*/ 39 w 56"/>
                  <a:gd name="T25" fmla="*/ 2 h 57"/>
                  <a:gd name="T26" fmla="*/ 44 w 56"/>
                  <a:gd name="T27" fmla="*/ 4 h 57"/>
                  <a:gd name="T28" fmla="*/ 48 w 56"/>
                  <a:gd name="T29" fmla="*/ 9 h 57"/>
                  <a:gd name="T30" fmla="*/ 51 w 56"/>
                  <a:gd name="T31" fmla="*/ 13 h 57"/>
                  <a:gd name="T32" fmla="*/ 54 w 56"/>
                  <a:gd name="T33" fmla="*/ 18 h 57"/>
                  <a:gd name="T34" fmla="*/ 55 w 56"/>
                  <a:gd name="T35" fmla="*/ 23 h 57"/>
                  <a:gd name="T36" fmla="*/ 56 w 56"/>
                  <a:gd name="T37" fmla="*/ 28 h 57"/>
                  <a:gd name="T38" fmla="*/ 56 w 56"/>
                  <a:gd name="T39" fmla="*/ 28 h 57"/>
                  <a:gd name="T40" fmla="*/ 55 w 56"/>
                  <a:gd name="T41" fmla="*/ 34 h 57"/>
                  <a:gd name="T42" fmla="*/ 54 w 56"/>
                  <a:gd name="T43" fmla="*/ 39 h 57"/>
                  <a:gd name="T44" fmla="*/ 51 w 56"/>
                  <a:gd name="T45" fmla="*/ 45 h 57"/>
                  <a:gd name="T46" fmla="*/ 48 w 56"/>
                  <a:gd name="T47" fmla="*/ 49 h 57"/>
                  <a:gd name="T48" fmla="*/ 44 w 56"/>
                  <a:gd name="T49" fmla="*/ 52 h 57"/>
                  <a:gd name="T50" fmla="*/ 39 w 56"/>
                  <a:gd name="T51" fmla="*/ 55 h 57"/>
                  <a:gd name="T52" fmla="*/ 33 w 56"/>
                  <a:gd name="T53" fmla="*/ 56 h 57"/>
                  <a:gd name="T54" fmla="*/ 27 w 56"/>
                  <a:gd name="T55" fmla="*/ 57 h 57"/>
                  <a:gd name="T56" fmla="*/ 27 w 56"/>
                  <a:gd name="T57" fmla="*/ 57 h 57"/>
                  <a:gd name="T58" fmla="*/ 22 w 56"/>
                  <a:gd name="T59" fmla="*/ 56 h 57"/>
                  <a:gd name="T60" fmla="*/ 17 w 56"/>
                  <a:gd name="T61" fmla="*/ 55 h 57"/>
                  <a:gd name="T62" fmla="*/ 12 w 56"/>
                  <a:gd name="T63" fmla="*/ 52 h 57"/>
                  <a:gd name="T64" fmla="*/ 8 w 56"/>
                  <a:gd name="T65" fmla="*/ 49 h 57"/>
                  <a:gd name="T66" fmla="*/ 5 w 56"/>
                  <a:gd name="T67" fmla="*/ 45 h 57"/>
                  <a:gd name="T68" fmla="*/ 2 w 56"/>
                  <a:gd name="T69" fmla="*/ 39 h 57"/>
                  <a:gd name="T70" fmla="*/ 0 w 56"/>
                  <a:gd name="T71" fmla="*/ 34 h 57"/>
                  <a:gd name="T72" fmla="*/ 0 w 56"/>
                  <a:gd name="T73" fmla="*/ 28 h 57"/>
                  <a:gd name="T74" fmla="*/ 0 w 56"/>
                  <a:gd name="T75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7">
                    <a:moveTo>
                      <a:pt x="0" y="28"/>
                    </a:moveTo>
                    <a:lnTo>
                      <a:pt x="0" y="28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4" y="4"/>
                    </a:lnTo>
                    <a:lnTo>
                      <a:pt x="48" y="9"/>
                    </a:lnTo>
                    <a:lnTo>
                      <a:pt x="51" y="13"/>
                    </a:lnTo>
                    <a:lnTo>
                      <a:pt x="54" y="18"/>
                    </a:lnTo>
                    <a:lnTo>
                      <a:pt x="55" y="23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5" y="34"/>
                    </a:lnTo>
                    <a:lnTo>
                      <a:pt x="54" y="39"/>
                    </a:lnTo>
                    <a:lnTo>
                      <a:pt x="51" y="45"/>
                    </a:lnTo>
                    <a:lnTo>
                      <a:pt x="48" y="49"/>
                    </a:lnTo>
                    <a:lnTo>
                      <a:pt x="44" y="52"/>
                    </a:lnTo>
                    <a:lnTo>
                      <a:pt x="39" y="55"/>
                    </a:lnTo>
                    <a:lnTo>
                      <a:pt x="33" y="56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5" name="Line 45"/>
              <p:cNvSpPr>
                <a:spLocks noChangeShapeType="1"/>
              </p:cNvSpPr>
              <p:nvPr/>
            </p:nvSpPr>
            <p:spPr bwMode="auto">
              <a:xfrm flipH="1">
                <a:off x="3522" y="1637"/>
                <a:ext cx="161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6" name="Freeform 46"/>
              <p:cNvSpPr>
                <a:spLocks/>
              </p:cNvSpPr>
              <p:nvPr/>
            </p:nvSpPr>
            <p:spPr bwMode="auto">
              <a:xfrm>
                <a:off x="5092" y="2765"/>
                <a:ext cx="50" cy="48"/>
              </a:xfrm>
              <a:custGeom>
                <a:avLst/>
                <a:gdLst>
                  <a:gd name="T0" fmla="*/ 50 w 50"/>
                  <a:gd name="T1" fmla="*/ 24 h 48"/>
                  <a:gd name="T2" fmla="*/ 50 w 50"/>
                  <a:gd name="T3" fmla="*/ 24 h 48"/>
                  <a:gd name="T4" fmla="*/ 49 w 50"/>
                  <a:gd name="T5" fmla="*/ 19 h 48"/>
                  <a:gd name="T6" fmla="*/ 48 w 50"/>
                  <a:gd name="T7" fmla="*/ 14 h 48"/>
                  <a:gd name="T8" fmla="*/ 46 w 50"/>
                  <a:gd name="T9" fmla="*/ 10 h 48"/>
                  <a:gd name="T10" fmla="*/ 43 w 50"/>
                  <a:gd name="T11" fmla="*/ 7 h 48"/>
                  <a:gd name="T12" fmla="*/ 39 w 50"/>
                  <a:gd name="T13" fmla="*/ 4 h 48"/>
                  <a:gd name="T14" fmla="*/ 34 w 50"/>
                  <a:gd name="T15" fmla="*/ 2 h 48"/>
                  <a:gd name="T16" fmla="*/ 30 w 50"/>
                  <a:gd name="T17" fmla="*/ 0 h 48"/>
                  <a:gd name="T18" fmla="*/ 25 w 50"/>
                  <a:gd name="T19" fmla="*/ 0 h 48"/>
                  <a:gd name="T20" fmla="*/ 25 w 50"/>
                  <a:gd name="T21" fmla="*/ 0 h 48"/>
                  <a:gd name="T22" fmla="*/ 20 w 50"/>
                  <a:gd name="T23" fmla="*/ 0 h 48"/>
                  <a:gd name="T24" fmla="*/ 15 w 50"/>
                  <a:gd name="T25" fmla="*/ 2 h 48"/>
                  <a:gd name="T26" fmla="*/ 11 w 50"/>
                  <a:gd name="T27" fmla="*/ 4 h 48"/>
                  <a:gd name="T28" fmla="*/ 8 w 50"/>
                  <a:gd name="T29" fmla="*/ 7 h 48"/>
                  <a:gd name="T30" fmla="*/ 5 w 50"/>
                  <a:gd name="T31" fmla="*/ 10 h 48"/>
                  <a:gd name="T32" fmla="*/ 3 w 50"/>
                  <a:gd name="T33" fmla="*/ 14 h 48"/>
                  <a:gd name="T34" fmla="*/ 0 w 50"/>
                  <a:gd name="T35" fmla="*/ 19 h 48"/>
                  <a:gd name="T36" fmla="*/ 0 w 50"/>
                  <a:gd name="T37" fmla="*/ 24 h 48"/>
                  <a:gd name="T38" fmla="*/ 0 w 50"/>
                  <a:gd name="T39" fmla="*/ 24 h 48"/>
                  <a:gd name="T40" fmla="*/ 0 w 50"/>
                  <a:gd name="T41" fmla="*/ 29 h 48"/>
                  <a:gd name="T42" fmla="*/ 3 w 50"/>
                  <a:gd name="T43" fmla="*/ 34 h 48"/>
                  <a:gd name="T44" fmla="*/ 5 w 50"/>
                  <a:gd name="T45" fmla="*/ 38 h 48"/>
                  <a:gd name="T46" fmla="*/ 8 w 50"/>
                  <a:gd name="T47" fmla="*/ 41 h 48"/>
                  <a:gd name="T48" fmla="*/ 11 w 50"/>
                  <a:gd name="T49" fmla="*/ 44 h 48"/>
                  <a:gd name="T50" fmla="*/ 15 w 50"/>
                  <a:gd name="T51" fmla="*/ 47 h 48"/>
                  <a:gd name="T52" fmla="*/ 20 w 50"/>
                  <a:gd name="T53" fmla="*/ 48 h 48"/>
                  <a:gd name="T54" fmla="*/ 25 w 50"/>
                  <a:gd name="T55" fmla="*/ 48 h 48"/>
                  <a:gd name="T56" fmla="*/ 25 w 50"/>
                  <a:gd name="T57" fmla="*/ 48 h 48"/>
                  <a:gd name="T58" fmla="*/ 30 w 50"/>
                  <a:gd name="T59" fmla="*/ 48 h 48"/>
                  <a:gd name="T60" fmla="*/ 34 w 50"/>
                  <a:gd name="T61" fmla="*/ 47 h 48"/>
                  <a:gd name="T62" fmla="*/ 39 w 50"/>
                  <a:gd name="T63" fmla="*/ 44 h 48"/>
                  <a:gd name="T64" fmla="*/ 43 w 50"/>
                  <a:gd name="T65" fmla="*/ 41 h 48"/>
                  <a:gd name="T66" fmla="*/ 46 w 50"/>
                  <a:gd name="T67" fmla="*/ 38 h 48"/>
                  <a:gd name="T68" fmla="*/ 48 w 50"/>
                  <a:gd name="T69" fmla="*/ 34 h 48"/>
                  <a:gd name="T70" fmla="*/ 49 w 50"/>
                  <a:gd name="T71" fmla="*/ 29 h 48"/>
                  <a:gd name="T72" fmla="*/ 50 w 50"/>
                  <a:gd name="T73" fmla="*/ 24 h 48"/>
                  <a:gd name="T74" fmla="*/ 50 w 50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8">
                    <a:moveTo>
                      <a:pt x="50" y="24"/>
                    </a:moveTo>
                    <a:lnTo>
                      <a:pt x="50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6" y="10"/>
                    </a:lnTo>
                    <a:lnTo>
                      <a:pt x="43" y="7"/>
                    </a:lnTo>
                    <a:lnTo>
                      <a:pt x="39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5" y="10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30" y="48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3" y="41"/>
                    </a:lnTo>
                    <a:lnTo>
                      <a:pt x="46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50" y="24"/>
                    </a:lnTo>
                    <a:lnTo>
                      <a:pt x="50" y="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7" name="Freeform 47"/>
              <p:cNvSpPr>
                <a:spLocks/>
              </p:cNvSpPr>
              <p:nvPr/>
            </p:nvSpPr>
            <p:spPr bwMode="auto">
              <a:xfrm>
                <a:off x="5085" y="2821"/>
                <a:ext cx="63" cy="116"/>
              </a:xfrm>
              <a:custGeom>
                <a:avLst/>
                <a:gdLst>
                  <a:gd name="T0" fmla="*/ 48 w 63"/>
                  <a:gd name="T1" fmla="*/ 116 h 116"/>
                  <a:gd name="T2" fmla="*/ 48 w 63"/>
                  <a:gd name="T3" fmla="*/ 116 h 116"/>
                  <a:gd name="T4" fmla="*/ 50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8 w 63"/>
                  <a:gd name="T35" fmla="*/ 5 h 116"/>
                  <a:gd name="T36" fmla="*/ 54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1 w 63"/>
                  <a:gd name="T45" fmla="*/ 1 h 116"/>
                  <a:gd name="T46" fmla="*/ 11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1 w 63"/>
                  <a:gd name="T55" fmla="*/ 12 h 116"/>
                  <a:gd name="T56" fmla="*/ 1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6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3 w 63"/>
                  <a:gd name="T77" fmla="*/ 95 h 116"/>
                  <a:gd name="T78" fmla="*/ 15 w 63"/>
                  <a:gd name="T79" fmla="*/ 106 h 116"/>
                  <a:gd name="T80" fmla="*/ 17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8" y="116"/>
                    </a:moveTo>
                    <a:lnTo>
                      <a:pt x="48" y="116"/>
                    </a:lnTo>
                    <a:lnTo>
                      <a:pt x="50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8" y="5"/>
                    </a:lnTo>
                    <a:lnTo>
                      <a:pt x="54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1" y="1"/>
                    </a:lnTo>
                    <a:lnTo>
                      <a:pt x="11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6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3" y="95"/>
                    </a:lnTo>
                    <a:lnTo>
                      <a:pt x="15" y="106"/>
                    </a:lnTo>
                    <a:lnTo>
                      <a:pt x="17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8" name="Freeform 48"/>
              <p:cNvSpPr>
                <a:spLocks/>
              </p:cNvSpPr>
              <p:nvPr/>
            </p:nvSpPr>
            <p:spPr bwMode="auto">
              <a:xfrm>
                <a:off x="4906" y="2765"/>
                <a:ext cx="49" cy="48"/>
              </a:xfrm>
              <a:custGeom>
                <a:avLst/>
                <a:gdLst>
                  <a:gd name="T0" fmla="*/ 49 w 49"/>
                  <a:gd name="T1" fmla="*/ 24 h 48"/>
                  <a:gd name="T2" fmla="*/ 49 w 49"/>
                  <a:gd name="T3" fmla="*/ 24 h 48"/>
                  <a:gd name="T4" fmla="*/ 49 w 49"/>
                  <a:gd name="T5" fmla="*/ 19 h 48"/>
                  <a:gd name="T6" fmla="*/ 48 w 49"/>
                  <a:gd name="T7" fmla="*/ 14 h 48"/>
                  <a:gd name="T8" fmla="*/ 45 w 49"/>
                  <a:gd name="T9" fmla="*/ 10 h 48"/>
                  <a:gd name="T10" fmla="*/ 41 w 49"/>
                  <a:gd name="T11" fmla="*/ 7 h 48"/>
                  <a:gd name="T12" fmla="*/ 38 w 49"/>
                  <a:gd name="T13" fmla="*/ 4 h 48"/>
                  <a:gd name="T14" fmla="*/ 34 w 49"/>
                  <a:gd name="T15" fmla="*/ 2 h 48"/>
                  <a:gd name="T16" fmla="*/ 29 w 49"/>
                  <a:gd name="T17" fmla="*/ 0 h 48"/>
                  <a:gd name="T18" fmla="*/ 25 w 49"/>
                  <a:gd name="T19" fmla="*/ 0 h 48"/>
                  <a:gd name="T20" fmla="*/ 25 w 49"/>
                  <a:gd name="T21" fmla="*/ 0 h 48"/>
                  <a:gd name="T22" fmla="*/ 20 w 49"/>
                  <a:gd name="T23" fmla="*/ 0 h 48"/>
                  <a:gd name="T24" fmla="*/ 15 w 49"/>
                  <a:gd name="T25" fmla="*/ 2 h 48"/>
                  <a:gd name="T26" fmla="*/ 11 w 49"/>
                  <a:gd name="T27" fmla="*/ 4 h 48"/>
                  <a:gd name="T28" fmla="*/ 8 w 49"/>
                  <a:gd name="T29" fmla="*/ 7 h 48"/>
                  <a:gd name="T30" fmla="*/ 4 w 49"/>
                  <a:gd name="T31" fmla="*/ 10 h 48"/>
                  <a:gd name="T32" fmla="*/ 2 w 49"/>
                  <a:gd name="T33" fmla="*/ 14 h 48"/>
                  <a:gd name="T34" fmla="*/ 0 w 49"/>
                  <a:gd name="T35" fmla="*/ 19 h 48"/>
                  <a:gd name="T36" fmla="*/ 0 w 49"/>
                  <a:gd name="T37" fmla="*/ 24 h 48"/>
                  <a:gd name="T38" fmla="*/ 0 w 49"/>
                  <a:gd name="T39" fmla="*/ 24 h 48"/>
                  <a:gd name="T40" fmla="*/ 0 w 49"/>
                  <a:gd name="T41" fmla="*/ 29 h 48"/>
                  <a:gd name="T42" fmla="*/ 2 w 49"/>
                  <a:gd name="T43" fmla="*/ 34 h 48"/>
                  <a:gd name="T44" fmla="*/ 4 w 49"/>
                  <a:gd name="T45" fmla="*/ 38 h 48"/>
                  <a:gd name="T46" fmla="*/ 8 w 49"/>
                  <a:gd name="T47" fmla="*/ 41 h 48"/>
                  <a:gd name="T48" fmla="*/ 11 w 49"/>
                  <a:gd name="T49" fmla="*/ 44 h 48"/>
                  <a:gd name="T50" fmla="*/ 15 w 49"/>
                  <a:gd name="T51" fmla="*/ 47 h 48"/>
                  <a:gd name="T52" fmla="*/ 20 w 49"/>
                  <a:gd name="T53" fmla="*/ 48 h 48"/>
                  <a:gd name="T54" fmla="*/ 25 w 49"/>
                  <a:gd name="T55" fmla="*/ 48 h 48"/>
                  <a:gd name="T56" fmla="*/ 25 w 49"/>
                  <a:gd name="T57" fmla="*/ 48 h 48"/>
                  <a:gd name="T58" fmla="*/ 29 w 49"/>
                  <a:gd name="T59" fmla="*/ 48 h 48"/>
                  <a:gd name="T60" fmla="*/ 34 w 49"/>
                  <a:gd name="T61" fmla="*/ 47 h 48"/>
                  <a:gd name="T62" fmla="*/ 38 w 49"/>
                  <a:gd name="T63" fmla="*/ 44 h 48"/>
                  <a:gd name="T64" fmla="*/ 41 w 49"/>
                  <a:gd name="T65" fmla="*/ 41 h 48"/>
                  <a:gd name="T66" fmla="*/ 45 w 49"/>
                  <a:gd name="T67" fmla="*/ 38 h 48"/>
                  <a:gd name="T68" fmla="*/ 48 w 49"/>
                  <a:gd name="T69" fmla="*/ 34 h 48"/>
                  <a:gd name="T70" fmla="*/ 49 w 49"/>
                  <a:gd name="T71" fmla="*/ 29 h 48"/>
                  <a:gd name="T72" fmla="*/ 49 w 49"/>
                  <a:gd name="T73" fmla="*/ 24 h 48"/>
                  <a:gd name="T74" fmla="*/ 49 w 49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5" y="10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9" y="48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9" name="Freeform 49"/>
              <p:cNvSpPr>
                <a:spLocks/>
              </p:cNvSpPr>
              <p:nvPr/>
            </p:nvSpPr>
            <p:spPr bwMode="auto">
              <a:xfrm>
                <a:off x="4899" y="2821"/>
                <a:ext cx="63" cy="116"/>
              </a:xfrm>
              <a:custGeom>
                <a:avLst/>
                <a:gdLst>
                  <a:gd name="T0" fmla="*/ 47 w 63"/>
                  <a:gd name="T1" fmla="*/ 116 h 116"/>
                  <a:gd name="T2" fmla="*/ 47 w 63"/>
                  <a:gd name="T3" fmla="*/ 116 h 116"/>
                  <a:gd name="T4" fmla="*/ 49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7 w 63"/>
                  <a:gd name="T35" fmla="*/ 5 h 116"/>
                  <a:gd name="T36" fmla="*/ 53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0 w 63"/>
                  <a:gd name="T45" fmla="*/ 1 h 116"/>
                  <a:gd name="T46" fmla="*/ 10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0 w 63"/>
                  <a:gd name="T55" fmla="*/ 12 h 116"/>
                  <a:gd name="T56" fmla="*/ 0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5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2 w 63"/>
                  <a:gd name="T77" fmla="*/ 95 h 116"/>
                  <a:gd name="T78" fmla="*/ 13 w 63"/>
                  <a:gd name="T79" fmla="*/ 106 h 116"/>
                  <a:gd name="T80" fmla="*/ 16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7" y="116"/>
                    </a:moveTo>
                    <a:lnTo>
                      <a:pt x="47" y="116"/>
                    </a:lnTo>
                    <a:lnTo>
                      <a:pt x="49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7" y="5"/>
                    </a:lnTo>
                    <a:lnTo>
                      <a:pt x="53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5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2" y="95"/>
                    </a:lnTo>
                    <a:lnTo>
                      <a:pt x="13" y="106"/>
                    </a:lnTo>
                    <a:lnTo>
                      <a:pt x="16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0" name="Freeform 50"/>
              <p:cNvSpPr>
                <a:spLocks/>
              </p:cNvSpPr>
              <p:nvPr/>
            </p:nvSpPr>
            <p:spPr bwMode="auto">
              <a:xfrm>
                <a:off x="4989" y="2725"/>
                <a:ext cx="71" cy="71"/>
              </a:xfrm>
              <a:custGeom>
                <a:avLst/>
                <a:gdLst>
                  <a:gd name="T0" fmla="*/ 71 w 71"/>
                  <a:gd name="T1" fmla="*/ 35 h 71"/>
                  <a:gd name="T2" fmla="*/ 71 w 71"/>
                  <a:gd name="T3" fmla="*/ 35 h 71"/>
                  <a:gd name="T4" fmla="*/ 70 w 71"/>
                  <a:gd name="T5" fmla="*/ 27 h 71"/>
                  <a:gd name="T6" fmla="*/ 67 w 71"/>
                  <a:gd name="T7" fmla="*/ 21 h 71"/>
                  <a:gd name="T8" fmla="*/ 64 w 71"/>
                  <a:gd name="T9" fmla="*/ 15 h 71"/>
                  <a:gd name="T10" fmla="*/ 60 w 71"/>
                  <a:gd name="T11" fmla="*/ 10 h 71"/>
                  <a:gd name="T12" fmla="*/ 55 w 71"/>
                  <a:gd name="T13" fmla="*/ 6 h 71"/>
                  <a:gd name="T14" fmla="*/ 49 w 71"/>
                  <a:gd name="T15" fmla="*/ 2 h 71"/>
                  <a:gd name="T16" fmla="*/ 42 w 71"/>
                  <a:gd name="T17" fmla="*/ 0 h 71"/>
                  <a:gd name="T18" fmla="*/ 35 w 71"/>
                  <a:gd name="T19" fmla="*/ 0 h 71"/>
                  <a:gd name="T20" fmla="*/ 35 w 71"/>
                  <a:gd name="T21" fmla="*/ 0 h 71"/>
                  <a:gd name="T22" fmla="*/ 27 w 71"/>
                  <a:gd name="T23" fmla="*/ 0 h 71"/>
                  <a:gd name="T24" fmla="*/ 21 w 71"/>
                  <a:gd name="T25" fmla="*/ 2 h 71"/>
                  <a:gd name="T26" fmla="*/ 15 w 71"/>
                  <a:gd name="T27" fmla="*/ 6 h 71"/>
                  <a:gd name="T28" fmla="*/ 10 w 71"/>
                  <a:gd name="T29" fmla="*/ 10 h 71"/>
                  <a:gd name="T30" fmla="*/ 5 w 71"/>
                  <a:gd name="T31" fmla="*/ 15 h 71"/>
                  <a:gd name="T32" fmla="*/ 2 w 71"/>
                  <a:gd name="T33" fmla="*/ 21 h 71"/>
                  <a:gd name="T34" fmla="*/ 0 w 71"/>
                  <a:gd name="T35" fmla="*/ 27 h 71"/>
                  <a:gd name="T36" fmla="*/ 0 w 71"/>
                  <a:gd name="T37" fmla="*/ 35 h 71"/>
                  <a:gd name="T38" fmla="*/ 0 w 71"/>
                  <a:gd name="T39" fmla="*/ 35 h 71"/>
                  <a:gd name="T40" fmla="*/ 0 w 71"/>
                  <a:gd name="T41" fmla="*/ 42 h 71"/>
                  <a:gd name="T42" fmla="*/ 2 w 71"/>
                  <a:gd name="T43" fmla="*/ 49 h 71"/>
                  <a:gd name="T44" fmla="*/ 5 w 71"/>
                  <a:gd name="T45" fmla="*/ 55 h 71"/>
                  <a:gd name="T46" fmla="*/ 10 w 71"/>
                  <a:gd name="T47" fmla="*/ 60 h 71"/>
                  <a:gd name="T48" fmla="*/ 15 w 71"/>
                  <a:gd name="T49" fmla="*/ 64 h 71"/>
                  <a:gd name="T50" fmla="*/ 21 w 71"/>
                  <a:gd name="T51" fmla="*/ 68 h 71"/>
                  <a:gd name="T52" fmla="*/ 27 w 71"/>
                  <a:gd name="T53" fmla="*/ 70 h 71"/>
                  <a:gd name="T54" fmla="*/ 35 w 71"/>
                  <a:gd name="T55" fmla="*/ 71 h 71"/>
                  <a:gd name="T56" fmla="*/ 35 w 71"/>
                  <a:gd name="T57" fmla="*/ 71 h 71"/>
                  <a:gd name="T58" fmla="*/ 42 w 71"/>
                  <a:gd name="T59" fmla="*/ 70 h 71"/>
                  <a:gd name="T60" fmla="*/ 49 w 71"/>
                  <a:gd name="T61" fmla="*/ 68 h 71"/>
                  <a:gd name="T62" fmla="*/ 55 w 71"/>
                  <a:gd name="T63" fmla="*/ 64 h 71"/>
                  <a:gd name="T64" fmla="*/ 60 w 71"/>
                  <a:gd name="T65" fmla="*/ 60 h 71"/>
                  <a:gd name="T66" fmla="*/ 64 w 71"/>
                  <a:gd name="T67" fmla="*/ 55 h 71"/>
                  <a:gd name="T68" fmla="*/ 67 w 71"/>
                  <a:gd name="T69" fmla="*/ 49 h 71"/>
                  <a:gd name="T70" fmla="*/ 70 w 71"/>
                  <a:gd name="T71" fmla="*/ 42 h 71"/>
                  <a:gd name="T72" fmla="*/ 71 w 71"/>
                  <a:gd name="T73" fmla="*/ 35 h 71"/>
                  <a:gd name="T74" fmla="*/ 71 w 71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1">
                    <a:moveTo>
                      <a:pt x="71" y="35"/>
                    </a:moveTo>
                    <a:lnTo>
                      <a:pt x="71" y="35"/>
                    </a:lnTo>
                    <a:lnTo>
                      <a:pt x="70" y="27"/>
                    </a:lnTo>
                    <a:lnTo>
                      <a:pt x="67" y="21"/>
                    </a:lnTo>
                    <a:lnTo>
                      <a:pt x="64" y="15"/>
                    </a:lnTo>
                    <a:lnTo>
                      <a:pt x="60" y="10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10" y="60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7" y="70"/>
                    </a:lnTo>
                    <a:lnTo>
                      <a:pt x="35" y="71"/>
                    </a:lnTo>
                    <a:lnTo>
                      <a:pt x="35" y="71"/>
                    </a:lnTo>
                    <a:lnTo>
                      <a:pt x="42" y="70"/>
                    </a:lnTo>
                    <a:lnTo>
                      <a:pt x="49" y="68"/>
                    </a:lnTo>
                    <a:lnTo>
                      <a:pt x="55" y="64"/>
                    </a:lnTo>
                    <a:lnTo>
                      <a:pt x="60" y="60"/>
                    </a:lnTo>
                    <a:lnTo>
                      <a:pt x="64" y="55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1" y="35"/>
                    </a:lnTo>
                    <a:lnTo>
                      <a:pt x="71" y="3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1" name="Freeform 51"/>
              <p:cNvSpPr>
                <a:spLocks/>
              </p:cNvSpPr>
              <p:nvPr/>
            </p:nvSpPr>
            <p:spPr bwMode="auto">
              <a:xfrm>
                <a:off x="4978" y="2806"/>
                <a:ext cx="92" cy="169"/>
              </a:xfrm>
              <a:custGeom>
                <a:avLst/>
                <a:gdLst>
                  <a:gd name="T0" fmla="*/ 68 w 92"/>
                  <a:gd name="T1" fmla="*/ 169 h 169"/>
                  <a:gd name="T2" fmla="*/ 68 w 92"/>
                  <a:gd name="T3" fmla="*/ 169 h 169"/>
                  <a:gd name="T4" fmla="*/ 71 w 92"/>
                  <a:gd name="T5" fmla="*/ 155 h 169"/>
                  <a:gd name="T6" fmla="*/ 74 w 92"/>
                  <a:gd name="T7" fmla="*/ 139 h 169"/>
                  <a:gd name="T8" fmla="*/ 79 w 92"/>
                  <a:gd name="T9" fmla="*/ 110 h 169"/>
                  <a:gd name="T10" fmla="*/ 79 w 92"/>
                  <a:gd name="T11" fmla="*/ 110 h 169"/>
                  <a:gd name="T12" fmla="*/ 81 w 92"/>
                  <a:gd name="T13" fmla="*/ 104 h 169"/>
                  <a:gd name="T14" fmla="*/ 84 w 92"/>
                  <a:gd name="T15" fmla="*/ 101 h 169"/>
                  <a:gd name="T16" fmla="*/ 86 w 92"/>
                  <a:gd name="T17" fmla="*/ 98 h 169"/>
                  <a:gd name="T18" fmla="*/ 87 w 92"/>
                  <a:gd name="T19" fmla="*/ 92 h 169"/>
                  <a:gd name="T20" fmla="*/ 87 w 92"/>
                  <a:gd name="T21" fmla="*/ 92 h 169"/>
                  <a:gd name="T22" fmla="*/ 89 w 92"/>
                  <a:gd name="T23" fmla="*/ 77 h 169"/>
                  <a:gd name="T24" fmla="*/ 91 w 92"/>
                  <a:gd name="T25" fmla="*/ 63 h 169"/>
                  <a:gd name="T26" fmla="*/ 92 w 92"/>
                  <a:gd name="T27" fmla="*/ 39 h 169"/>
                  <a:gd name="T28" fmla="*/ 91 w 92"/>
                  <a:gd name="T29" fmla="*/ 24 h 169"/>
                  <a:gd name="T30" fmla="*/ 91 w 92"/>
                  <a:gd name="T31" fmla="*/ 17 h 169"/>
                  <a:gd name="T32" fmla="*/ 91 w 92"/>
                  <a:gd name="T33" fmla="*/ 17 h 169"/>
                  <a:gd name="T34" fmla="*/ 90 w 92"/>
                  <a:gd name="T35" fmla="*/ 14 h 169"/>
                  <a:gd name="T36" fmla="*/ 87 w 92"/>
                  <a:gd name="T37" fmla="*/ 11 h 169"/>
                  <a:gd name="T38" fmla="*/ 83 w 92"/>
                  <a:gd name="T39" fmla="*/ 8 h 169"/>
                  <a:gd name="T40" fmla="*/ 77 w 92"/>
                  <a:gd name="T41" fmla="*/ 5 h 169"/>
                  <a:gd name="T42" fmla="*/ 70 w 92"/>
                  <a:gd name="T43" fmla="*/ 3 h 169"/>
                  <a:gd name="T44" fmla="*/ 62 w 92"/>
                  <a:gd name="T45" fmla="*/ 2 h 169"/>
                  <a:gd name="T46" fmla="*/ 54 w 92"/>
                  <a:gd name="T47" fmla="*/ 1 h 169"/>
                  <a:gd name="T48" fmla="*/ 46 w 92"/>
                  <a:gd name="T49" fmla="*/ 0 h 169"/>
                  <a:gd name="T50" fmla="*/ 46 w 92"/>
                  <a:gd name="T51" fmla="*/ 0 h 169"/>
                  <a:gd name="T52" fmla="*/ 37 w 92"/>
                  <a:gd name="T53" fmla="*/ 1 h 169"/>
                  <a:gd name="T54" fmla="*/ 29 w 92"/>
                  <a:gd name="T55" fmla="*/ 2 h 169"/>
                  <a:gd name="T56" fmla="*/ 21 w 92"/>
                  <a:gd name="T57" fmla="*/ 3 h 169"/>
                  <a:gd name="T58" fmla="*/ 15 w 92"/>
                  <a:gd name="T59" fmla="*/ 5 h 169"/>
                  <a:gd name="T60" fmla="*/ 9 w 92"/>
                  <a:gd name="T61" fmla="*/ 8 h 169"/>
                  <a:gd name="T62" fmla="*/ 4 w 92"/>
                  <a:gd name="T63" fmla="*/ 11 h 169"/>
                  <a:gd name="T64" fmla="*/ 1 w 92"/>
                  <a:gd name="T65" fmla="*/ 14 h 169"/>
                  <a:gd name="T66" fmla="*/ 0 w 92"/>
                  <a:gd name="T67" fmla="*/ 17 h 169"/>
                  <a:gd name="T68" fmla="*/ 0 w 92"/>
                  <a:gd name="T69" fmla="*/ 17 h 169"/>
                  <a:gd name="T70" fmla="*/ 0 w 92"/>
                  <a:gd name="T71" fmla="*/ 24 h 169"/>
                  <a:gd name="T72" fmla="*/ 0 w 92"/>
                  <a:gd name="T73" fmla="*/ 39 h 169"/>
                  <a:gd name="T74" fmla="*/ 1 w 92"/>
                  <a:gd name="T75" fmla="*/ 63 h 169"/>
                  <a:gd name="T76" fmla="*/ 2 w 92"/>
                  <a:gd name="T77" fmla="*/ 77 h 169"/>
                  <a:gd name="T78" fmla="*/ 4 w 92"/>
                  <a:gd name="T79" fmla="*/ 92 h 169"/>
                  <a:gd name="T80" fmla="*/ 4 w 92"/>
                  <a:gd name="T81" fmla="*/ 92 h 169"/>
                  <a:gd name="T82" fmla="*/ 5 w 92"/>
                  <a:gd name="T83" fmla="*/ 98 h 169"/>
                  <a:gd name="T84" fmla="*/ 9 w 92"/>
                  <a:gd name="T85" fmla="*/ 101 h 169"/>
                  <a:gd name="T86" fmla="*/ 11 w 92"/>
                  <a:gd name="T87" fmla="*/ 104 h 169"/>
                  <a:gd name="T88" fmla="*/ 13 w 92"/>
                  <a:gd name="T89" fmla="*/ 110 h 169"/>
                  <a:gd name="T90" fmla="*/ 13 w 92"/>
                  <a:gd name="T91" fmla="*/ 110 h 169"/>
                  <a:gd name="T92" fmla="*/ 17 w 92"/>
                  <a:gd name="T93" fmla="*/ 139 h 169"/>
                  <a:gd name="T94" fmla="*/ 20 w 92"/>
                  <a:gd name="T95" fmla="*/ 155 h 169"/>
                  <a:gd name="T96" fmla="*/ 23 w 92"/>
                  <a:gd name="T9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" h="169">
                    <a:moveTo>
                      <a:pt x="68" y="169"/>
                    </a:moveTo>
                    <a:lnTo>
                      <a:pt x="68" y="169"/>
                    </a:lnTo>
                    <a:lnTo>
                      <a:pt x="71" y="155"/>
                    </a:lnTo>
                    <a:lnTo>
                      <a:pt x="74" y="139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1" y="104"/>
                    </a:lnTo>
                    <a:lnTo>
                      <a:pt x="84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7"/>
                    </a:lnTo>
                    <a:lnTo>
                      <a:pt x="91" y="63"/>
                    </a:lnTo>
                    <a:lnTo>
                      <a:pt x="92" y="39"/>
                    </a:lnTo>
                    <a:lnTo>
                      <a:pt x="91" y="24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0" y="14"/>
                    </a:lnTo>
                    <a:lnTo>
                      <a:pt x="87" y="11"/>
                    </a:lnTo>
                    <a:lnTo>
                      <a:pt x="83" y="8"/>
                    </a:lnTo>
                    <a:lnTo>
                      <a:pt x="77" y="5"/>
                    </a:lnTo>
                    <a:lnTo>
                      <a:pt x="70" y="3"/>
                    </a:lnTo>
                    <a:lnTo>
                      <a:pt x="62" y="2"/>
                    </a:lnTo>
                    <a:lnTo>
                      <a:pt x="54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1" y="3"/>
                    </a:lnTo>
                    <a:lnTo>
                      <a:pt x="15" y="5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2" y="77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5" y="98"/>
                    </a:lnTo>
                    <a:lnTo>
                      <a:pt x="9" y="101"/>
                    </a:lnTo>
                    <a:lnTo>
                      <a:pt x="11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7" y="139"/>
                    </a:lnTo>
                    <a:lnTo>
                      <a:pt x="20" y="155"/>
                    </a:lnTo>
                    <a:lnTo>
                      <a:pt x="23" y="16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2" name="Freeform 52"/>
              <p:cNvSpPr>
                <a:spLocks/>
              </p:cNvSpPr>
              <p:nvPr/>
            </p:nvSpPr>
            <p:spPr bwMode="auto">
              <a:xfrm>
                <a:off x="998" y="1538"/>
                <a:ext cx="123" cy="122"/>
              </a:xfrm>
              <a:custGeom>
                <a:avLst/>
                <a:gdLst>
                  <a:gd name="T0" fmla="*/ 0 w 123"/>
                  <a:gd name="T1" fmla="*/ 62 h 122"/>
                  <a:gd name="T2" fmla="*/ 0 w 123"/>
                  <a:gd name="T3" fmla="*/ 62 h 122"/>
                  <a:gd name="T4" fmla="*/ 0 w 123"/>
                  <a:gd name="T5" fmla="*/ 55 h 122"/>
                  <a:gd name="T6" fmla="*/ 1 w 123"/>
                  <a:gd name="T7" fmla="*/ 49 h 122"/>
                  <a:gd name="T8" fmla="*/ 5 w 123"/>
                  <a:gd name="T9" fmla="*/ 37 h 122"/>
                  <a:gd name="T10" fmla="*/ 10 w 123"/>
                  <a:gd name="T11" fmla="*/ 27 h 122"/>
                  <a:gd name="T12" fmla="*/ 18 w 123"/>
                  <a:gd name="T13" fmla="*/ 17 h 122"/>
                  <a:gd name="T14" fmla="*/ 27 w 123"/>
                  <a:gd name="T15" fmla="*/ 10 h 122"/>
                  <a:gd name="T16" fmla="*/ 37 w 123"/>
                  <a:gd name="T17" fmla="*/ 5 h 122"/>
                  <a:gd name="T18" fmla="*/ 48 w 123"/>
                  <a:gd name="T19" fmla="*/ 1 h 122"/>
                  <a:gd name="T20" fmla="*/ 55 w 123"/>
                  <a:gd name="T21" fmla="*/ 0 h 122"/>
                  <a:gd name="T22" fmla="*/ 61 w 123"/>
                  <a:gd name="T23" fmla="*/ 0 h 122"/>
                  <a:gd name="T24" fmla="*/ 61 w 123"/>
                  <a:gd name="T25" fmla="*/ 0 h 122"/>
                  <a:gd name="T26" fmla="*/ 68 w 123"/>
                  <a:gd name="T27" fmla="*/ 0 h 122"/>
                  <a:gd name="T28" fmla="*/ 73 w 123"/>
                  <a:gd name="T29" fmla="*/ 1 h 122"/>
                  <a:gd name="T30" fmla="*/ 86 w 123"/>
                  <a:gd name="T31" fmla="*/ 5 h 122"/>
                  <a:gd name="T32" fmla="*/ 96 w 123"/>
                  <a:gd name="T33" fmla="*/ 10 h 122"/>
                  <a:gd name="T34" fmla="*/ 105 w 123"/>
                  <a:gd name="T35" fmla="*/ 17 h 122"/>
                  <a:gd name="T36" fmla="*/ 112 w 123"/>
                  <a:gd name="T37" fmla="*/ 27 h 122"/>
                  <a:gd name="T38" fmla="*/ 117 w 123"/>
                  <a:gd name="T39" fmla="*/ 37 h 122"/>
                  <a:gd name="T40" fmla="*/ 122 w 123"/>
                  <a:gd name="T41" fmla="*/ 49 h 122"/>
                  <a:gd name="T42" fmla="*/ 123 w 123"/>
                  <a:gd name="T43" fmla="*/ 55 h 122"/>
                  <a:gd name="T44" fmla="*/ 123 w 123"/>
                  <a:gd name="T45" fmla="*/ 62 h 122"/>
                  <a:gd name="T46" fmla="*/ 123 w 123"/>
                  <a:gd name="T47" fmla="*/ 62 h 122"/>
                  <a:gd name="T48" fmla="*/ 123 w 123"/>
                  <a:gd name="T49" fmla="*/ 68 h 122"/>
                  <a:gd name="T50" fmla="*/ 122 w 123"/>
                  <a:gd name="T51" fmla="*/ 74 h 122"/>
                  <a:gd name="T52" fmla="*/ 117 w 123"/>
                  <a:gd name="T53" fmla="*/ 85 h 122"/>
                  <a:gd name="T54" fmla="*/ 112 w 123"/>
                  <a:gd name="T55" fmla="*/ 95 h 122"/>
                  <a:gd name="T56" fmla="*/ 105 w 123"/>
                  <a:gd name="T57" fmla="*/ 105 h 122"/>
                  <a:gd name="T58" fmla="*/ 96 w 123"/>
                  <a:gd name="T59" fmla="*/ 112 h 122"/>
                  <a:gd name="T60" fmla="*/ 86 w 123"/>
                  <a:gd name="T61" fmla="*/ 117 h 122"/>
                  <a:gd name="T62" fmla="*/ 73 w 123"/>
                  <a:gd name="T63" fmla="*/ 121 h 122"/>
                  <a:gd name="T64" fmla="*/ 68 w 123"/>
                  <a:gd name="T65" fmla="*/ 122 h 122"/>
                  <a:gd name="T66" fmla="*/ 61 w 123"/>
                  <a:gd name="T67" fmla="*/ 122 h 122"/>
                  <a:gd name="T68" fmla="*/ 61 w 123"/>
                  <a:gd name="T69" fmla="*/ 122 h 122"/>
                  <a:gd name="T70" fmla="*/ 55 w 123"/>
                  <a:gd name="T71" fmla="*/ 122 h 122"/>
                  <a:gd name="T72" fmla="*/ 48 w 123"/>
                  <a:gd name="T73" fmla="*/ 121 h 122"/>
                  <a:gd name="T74" fmla="*/ 37 w 123"/>
                  <a:gd name="T75" fmla="*/ 117 h 122"/>
                  <a:gd name="T76" fmla="*/ 27 w 123"/>
                  <a:gd name="T77" fmla="*/ 112 h 122"/>
                  <a:gd name="T78" fmla="*/ 18 w 123"/>
                  <a:gd name="T79" fmla="*/ 105 h 122"/>
                  <a:gd name="T80" fmla="*/ 10 w 123"/>
                  <a:gd name="T81" fmla="*/ 95 h 122"/>
                  <a:gd name="T82" fmla="*/ 5 w 123"/>
                  <a:gd name="T83" fmla="*/ 85 h 122"/>
                  <a:gd name="T84" fmla="*/ 1 w 123"/>
                  <a:gd name="T85" fmla="*/ 74 h 122"/>
                  <a:gd name="T86" fmla="*/ 0 w 123"/>
                  <a:gd name="T87" fmla="*/ 68 h 122"/>
                  <a:gd name="T88" fmla="*/ 0 w 123"/>
                  <a:gd name="T89" fmla="*/ 62 h 122"/>
                  <a:gd name="T90" fmla="*/ 0 w 123"/>
                  <a:gd name="T91" fmla="*/ 6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2">
                    <a:moveTo>
                      <a:pt x="0" y="62"/>
                    </a:moveTo>
                    <a:lnTo>
                      <a:pt x="0" y="62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8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8" y="1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3" y="1"/>
                    </a:lnTo>
                    <a:lnTo>
                      <a:pt x="86" y="5"/>
                    </a:lnTo>
                    <a:lnTo>
                      <a:pt x="96" y="10"/>
                    </a:lnTo>
                    <a:lnTo>
                      <a:pt x="105" y="17"/>
                    </a:lnTo>
                    <a:lnTo>
                      <a:pt x="112" y="27"/>
                    </a:lnTo>
                    <a:lnTo>
                      <a:pt x="117" y="37"/>
                    </a:lnTo>
                    <a:lnTo>
                      <a:pt x="122" y="49"/>
                    </a:lnTo>
                    <a:lnTo>
                      <a:pt x="123" y="55"/>
                    </a:lnTo>
                    <a:lnTo>
                      <a:pt x="123" y="62"/>
                    </a:lnTo>
                    <a:lnTo>
                      <a:pt x="123" y="62"/>
                    </a:lnTo>
                    <a:lnTo>
                      <a:pt x="123" y="68"/>
                    </a:lnTo>
                    <a:lnTo>
                      <a:pt x="122" y="74"/>
                    </a:lnTo>
                    <a:lnTo>
                      <a:pt x="117" y="85"/>
                    </a:lnTo>
                    <a:lnTo>
                      <a:pt x="112" y="95"/>
                    </a:lnTo>
                    <a:lnTo>
                      <a:pt x="105" y="105"/>
                    </a:lnTo>
                    <a:lnTo>
                      <a:pt x="96" y="112"/>
                    </a:lnTo>
                    <a:lnTo>
                      <a:pt x="86" y="117"/>
                    </a:lnTo>
                    <a:lnTo>
                      <a:pt x="73" y="121"/>
                    </a:lnTo>
                    <a:lnTo>
                      <a:pt x="68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55" y="122"/>
                    </a:lnTo>
                    <a:lnTo>
                      <a:pt x="48" y="121"/>
                    </a:lnTo>
                    <a:lnTo>
                      <a:pt x="37" y="117"/>
                    </a:lnTo>
                    <a:lnTo>
                      <a:pt x="27" y="112"/>
                    </a:lnTo>
                    <a:lnTo>
                      <a:pt x="18" y="105"/>
                    </a:lnTo>
                    <a:lnTo>
                      <a:pt x="10" y="95"/>
                    </a:lnTo>
                    <a:lnTo>
                      <a:pt x="5" y="85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3" name="Freeform 53"/>
              <p:cNvSpPr>
                <a:spLocks/>
              </p:cNvSpPr>
              <p:nvPr/>
            </p:nvSpPr>
            <p:spPr bwMode="auto">
              <a:xfrm>
                <a:off x="1110" y="1564"/>
                <a:ext cx="61" cy="104"/>
              </a:xfrm>
              <a:custGeom>
                <a:avLst/>
                <a:gdLst>
                  <a:gd name="T0" fmla="*/ 56 w 61"/>
                  <a:gd name="T1" fmla="*/ 62 h 104"/>
                  <a:gd name="T2" fmla="*/ 56 w 61"/>
                  <a:gd name="T3" fmla="*/ 62 h 104"/>
                  <a:gd name="T4" fmla="*/ 53 w 61"/>
                  <a:gd name="T5" fmla="*/ 70 h 104"/>
                  <a:gd name="T6" fmla="*/ 49 w 61"/>
                  <a:gd name="T7" fmla="*/ 78 h 104"/>
                  <a:gd name="T8" fmla="*/ 44 w 61"/>
                  <a:gd name="T9" fmla="*/ 84 h 104"/>
                  <a:gd name="T10" fmla="*/ 39 w 61"/>
                  <a:gd name="T11" fmla="*/ 90 h 104"/>
                  <a:gd name="T12" fmla="*/ 35 w 61"/>
                  <a:gd name="T13" fmla="*/ 95 h 104"/>
                  <a:gd name="T14" fmla="*/ 29 w 61"/>
                  <a:gd name="T15" fmla="*/ 99 h 104"/>
                  <a:gd name="T16" fmla="*/ 24 w 61"/>
                  <a:gd name="T17" fmla="*/ 102 h 104"/>
                  <a:gd name="T18" fmla="*/ 19 w 61"/>
                  <a:gd name="T19" fmla="*/ 104 h 104"/>
                  <a:gd name="T20" fmla="*/ 19 w 61"/>
                  <a:gd name="T21" fmla="*/ 104 h 104"/>
                  <a:gd name="T22" fmla="*/ 12 w 61"/>
                  <a:gd name="T23" fmla="*/ 103 h 104"/>
                  <a:gd name="T24" fmla="*/ 7 w 61"/>
                  <a:gd name="T25" fmla="*/ 102 h 104"/>
                  <a:gd name="T26" fmla="*/ 3 w 61"/>
                  <a:gd name="T27" fmla="*/ 99 h 104"/>
                  <a:gd name="T28" fmla="*/ 0 w 61"/>
                  <a:gd name="T29" fmla="*/ 91 h 104"/>
                  <a:gd name="T30" fmla="*/ 0 w 61"/>
                  <a:gd name="T31" fmla="*/ 91 h 104"/>
                  <a:gd name="T32" fmla="*/ 0 w 61"/>
                  <a:gd name="T33" fmla="*/ 89 h 104"/>
                  <a:gd name="T34" fmla="*/ 0 w 61"/>
                  <a:gd name="T35" fmla="*/ 89 h 104"/>
                  <a:gd name="T36" fmla="*/ 15 w 61"/>
                  <a:gd name="T37" fmla="*/ 76 h 104"/>
                  <a:gd name="T38" fmla="*/ 15 w 61"/>
                  <a:gd name="T39" fmla="*/ 76 h 104"/>
                  <a:gd name="T40" fmla="*/ 17 w 61"/>
                  <a:gd name="T41" fmla="*/ 74 h 104"/>
                  <a:gd name="T42" fmla="*/ 18 w 61"/>
                  <a:gd name="T43" fmla="*/ 75 h 104"/>
                  <a:gd name="T44" fmla="*/ 18 w 61"/>
                  <a:gd name="T45" fmla="*/ 75 h 104"/>
                  <a:gd name="T46" fmla="*/ 28 w 61"/>
                  <a:gd name="T47" fmla="*/ 78 h 104"/>
                  <a:gd name="T48" fmla="*/ 28 w 61"/>
                  <a:gd name="T49" fmla="*/ 78 h 104"/>
                  <a:gd name="T50" fmla="*/ 29 w 61"/>
                  <a:gd name="T51" fmla="*/ 78 h 104"/>
                  <a:gd name="T52" fmla="*/ 30 w 61"/>
                  <a:gd name="T53" fmla="*/ 78 h 104"/>
                  <a:gd name="T54" fmla="*/ 30 w 61"/>
                  <a:gd name="T55" fmla="*/ 78 h 104"/>
                  <a:gd name="T56" fmla="*/ 36 w 61"/>
                  <a:gd name="T57" fmla="*/ 68 h 104"/>
                  <a:gd name="T58" fmla="*/ 39 w 61"/>
                  <a:gd name="T59" fmla="*/ 63 h 104"/>
                  <a:gd name="T60" fmla="*/ 41 w 61"/>
                  <a:gd name="T61" fmla="*/ 57 h 104"/>
                  <a:gd name="T62" fmla="*/ 41 w 61"/>
                  <a:gd name="T63" fmla="*/ 57 h 104"/>
                  <a:gd name="T64" fmla="*/ 43 w 61"/>
                  <a:gd name="T65" fmla="*/ 51 h 104"/>
                  <a:gd name="T66" fmla="*/ 44 w 61"/>
                  <a:gd name="T67" fmla="*/ 46 h 104"/>
                  <a:gd name="T68" fmla="*/ 46 w 61"/>
                  <a:gd name="T69" fmla="*/ 34 h 104"/>
                  <a:gd name="T70" fmla="*/ 46 w 61"/>
                  <a:gd name="T71" fmla="*/ 34 h 104"/>
                  <a:gd name="T72" fmla="*/ 46 w 61"/>
                  <a:gd name="T73" fmla="*/ 33 h 104"/>
                  <a:gd name="T74" fmla="*/ 44 w 61"/>
                  <a:gd name="T75" fmla="*/ 32 h 104"/>
                  <a:gd name="T76" fmla="*/ 44 w 61"/>
                  <a:gd name="T77" fmla="*/ 32 h 104"/>
                  <a:gd name="T78" fmla="*/ 34 w 61"/>
                  <a:gd name="T79" fmla="*/ 29 h 104"/>
                  <a:gd name="T80" fmla="*/ 34 w 61"/>
                  <a:gd name="T81" fmla="*/ 29 h 104"/>
                  <a:gd name="T82" fmla="*/ 33 w 61"/>
                  <a:gd name="T83" fmla="*/ 28 h 104"/>
                  <a:gd name="T84" fmla="*/ 32 w 61"/>
                  <a:gd name="T85" fmla="*/ 26 h 104"/>
                  <a:gd name="T86" fmla="*/ 32 w 61"/>
                  <a:gd name="T87" fmla="*/ 26 h 104"/>
                  <a:gd name="T88" fmla="*/ 30 w 61"/>
                  <a:gd name="T89" fmla="*/ 6 h 104"/>
                  <a:gd name="T90" fmla="*/ 30 w 61"/>
                  <a:gd name="T91" fmla="*/ 6 h 104"/>
                  <a:gd name="T92" fmla="*/ 31 w 61"/>
                  <a:gd name="T93" fmla="*/ 5 h 104"/>
                  <a:gd name="T94" fmla="*/ 39 w 61"/>
                  <a:gd name="T95" fmla="*/ 0 h 104"/>
                  <a:gd name="T96" fmla="*/ 39 w 61"/>
                  <a:gd name="T97" fmla="*/ 0 h 104"/>
                  <a:gd name="T98" fmla="*/ 43 w 61"/>
                  <a:gd name="T99" fmla="*/ 1 h 104"/>
                  <a:gd name="T100" fmla="*/ 48 w 61"/>
                  <a:gd name="T101" fmla="*/ 3 h 104"/>
                  <a:gd name="T102" fmla="*/ 55 w 61"/>
                  <a:gd name="T103" fmla="*/ 7 h 104"/>
                  <a:gd name="T104" fmla="*/ 55 w 61"/>
                  <a:gd name="T105" fmla="*/ 7 h 104"/>
                  <a:gd name="T106" fmla="*/ 57 w 61"/>
                  <a:gd name="T107" fmla="*/ 12 h 104"/>
                  <a:gd name="T108" fmla="*/ 59 w 61"/>
                  <a:gd name="T109" fmla="*/ 17 h 104"/>
                  <a:gd name="T110" fmla="*/ 61 w 61"/>
                  <a:gd name="T111" fmla="*/ 24 h 104"/>
                  <a:gd name="T112" fmla="*/ 61 w 61"/>
                  <a:gd name="T113" fmla="*/ 30 h 104"/>
                  <a:gd name="T114" fmla="*/ 61 w 61"/>
                  <a:gd name="T115" fmla="*/ 39 h 104"/>
                  <a:gd name="T116" fmla="*/ 60 w 61"/>
                  <a:gd name="T117" fmla="*/ 46 h 104"/>
                  <a:gd name="T118" fmla="*/ 59 w 61"/>
                  <a:gd name="T119" fmla="*/ 54 h 104"/>
                  <a:gd name="T120" fmla="*/ 56 w 61"/>
                  <a:gd name="T121" fmla="*/ 62 h 104"/>
                  <a:gd name="T122" fmla="*/ 56 w 61"/>
                  <a:gd name="T123" fmla="*/ 6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" h="104">
                    <a:moveTo>
                      <a:pt x="56" y="62"/>
                    </a:moveTo>
                    <a:lnTo>
                      <a:pt x="56" y="62"/>
                    </a:lnTo>
                    <a:lnTo>
                      <a:pt x="53" y="70"/>
                    </a:lnTo>
                    <a:lnTo>
                      <a:pt x="49" y="78"/>
                    </a:lnTo>
                    <a:lnTo>
                      <a:pt x="44" y="84"/>
                    </a:lnTo>
                    <a:lnTo>
                      <a:pt x="39" y="90"/>
                    </a:lnTo>
                    <a:lnTo>
                      <a:pt x="35" y="95"/>
                    </a:lnTo>
                    <a:lnTo>
                      <a:pt x="29" y="99"/>
                    </a:lnTo>
                    <a:lnTo>
                      <a:pt x="24" y="102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2" y="103"/>
                    </a:lnTo>
                    <a:lnTo>
                      <a:pt x="7" y="102"/>
                    </a:lnTo>
                    <a:lnTo>
                      <a:pt x="3" y="9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7" y="74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6" y="68"/>
                    </a:lnTo>
                    <a:lnTo>
                      <a:pt x="39" y="63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3" y="51"/>
                    </a:lnTo>
                    <a:lnTo>
                      <a:pt x="44" y="4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8" y="3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7" y="12"/>
                    </a:lnTo>
                    <a:lnTo>
                      <a:pt x="59" y="17"/>
                    </a:lnTo>
                    <a:lnTo>
                      <a:pt x="61" y="24"/>
                    </a:lnTo>
                    <a:lnTo>
                      <a:pt x="61" y="30"/>
                    </a:lnTo>
                    <a:lnTo>
                      <a:pt x="61" y="39"/>
                    </a:lnTo>
                    <a:lnTo>
                      <a:pt x="60" y="46"/>
                    </a:lnTo>
                    <a:lnTo>
                      <a:pt x="59" y="54"/>
                    </a:lnTo>
                    <a:lnTo>
                      <a:pt x="56" y="62"/>
                    </a:lnTo>
                    <a:lnTo>
                      <a:pt x="56" y="6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4" name="Freeform 54"/>
              <p:cNvSpPr>
                <a:spLocks/>
              </p:cNvSpPr>
              <p:nvPr/>
            </p:nvSpPr>
            <p:spPr bwMode="auto">
              <a:xfrm>
                <a:off x="988" y="1653"/>
                <a:ext cx="243" cy="147"/>
              </a:xfrm>
              <a:custGeom>
                <a:avLst/>
                <a:gdLst>
                  <a:gd name="T0" fmla="*/ 3 w 243"/>
                  <a:gd name="T1" fmla="*/ 146 h 147"/>
                  <a:gd name="T2" fmla="*/ 3 w 243"/>
                  <a:gd name="T3" fmla="*/ 146 h 147"/>
                  <a:gd name="T4" fmla="*/ 1 w 243"/>
                  <a:gd name="T5" fmla="*/ 109 h 147"/>
                  <a:gd name="T6" fmla="*/ 0 w 243"/>
                  <a:gd name="T7" fmla="*/ 79 h 147"/>
                  <a:gd name="T8" fmla="*/ 1 w 243"/>
                  <a:gd name="T9" fmla="*/ 61 h 147"/>
                  <a:gd name="T10" fmla="*/ 1 w 243"/>
                  <a:gd name="T11" fmla="*/ 53 h 147"/>
                  <a:gd name="T12" fmla="*/ 1 w 243"/>
                  <a:gd name="T13" fmla="*/ 53 h 147"/>
                  <a:gd name="T14" fmla="*/ 1 w 243"/>
                  <a:gd name="T15" fmla="*/ 50 h 147"/>
                  <a:gd name="T16" fmla="*/ 2 w 243"/>
                  <a:gd name="T17" fmla="*/ 47 h 147"/>
                  <a:gd name="T18" fmla="*/ 7 w 243"/>
                  <a:gd name="T19" fmla="*/ 42 h 147"/>
                  <a:gd name="T20" fmla="*/ 13 w 243"/>
                  <a:gd name="T21" fmla="*/ 37 h 147"/>
                  <a:gd name="T22" fmla="*/ 22 w 243"/>
                  <a:gd name="T23" fmla="*/ 33 h 147"/>
                  <a:gd name="T24" fmla="*/ 33 w 243"/>
                  <a:gd name="T25" fmla="*/ 30 h 147"/>
                  <a:gd name="T26" fmla="*/ 45 w 243"/>
                  <a:gd name="T27" fmla="*/ 27 h 147"/>
                  <a:gd name="T28" fmla="*/ 58 w 243"/>
                  <a:gd name="T29" fmla="*/ 26 h 147"/>
                  <a:gd name="T30" fmla="*/ 71 w 243"/>
                  <a:gd name="T31" fmla="*/ 25 h 147"/>
                  <a:gd name="T32" fmla="*/ 71 w 243"/>
                  <a:gd name="T33" fmla="*/ 25 h 147"/>
                  <a:gd name="T34" fmla="*/ 84 w 243"/>
                  <a:gd name="T35" fmla="*/ 25 h 147"/>
                  <a:gd name="T36" fmla="*/ 94 w 243"/>
                  <a:gd name="T37" fmla="*/ 27 h 147"/>
                  <a:gd name="T38" fmla="*/ 105 w 243"/>
                  <a:gd name="T39" fmla="*/ 28 h 147"/>
                  <a:gd name="T40" fmla="*/ 113 w 243"/>
                  <a:gd name="T41" fmla="*/ 30 h 147"/>
                  <a:gd name="T42" fmla="*/ 125 w 243"/>
                  <a:gd name="T43" fmla="*/ 35 h 147"/>
                  <a:gd name="T44" fmla="*/ 135 w 243"/>
                  <a:gd name="T45" fmla="*/ 39 h 147"/>
                  <a:gd name="T46" fmla="*/ 178 w 243"/>
                  <a:gd name="T47" fmla="*/ 63 h 147"/>
                  <a:gd name="T48" fmla="*/ 161 w 243"/>
                  <a:gd name="T49" fmla="*/ 30 h 147"/>
                  <a:gd name="T50" fmla="*/ 161 w 243"/>
                  <a:gd name="T51" fmla="*/ 30 h 147"/>
                  <a:gd name="T52" fmla="*/ 160 w 243"/>
                  <a:gd name="T53" fmla="*/ 26 h 147"/>
                  <a:gd name="T54" fmla="*/ 159 w 243"/>
                  <a:gd name="T55" fmla="*/ 22 h 147"/>
                  <a:gd name="T56" fmla="*/ 159 w 243"/>
                  <a:gd name="T57" fmla="*/ 17 h 147"/>
                  <a:gd name="T58" fmla="*/ 160 w 243"/>
                  <a:gd name="T59" fmla="*/ 13 h 147"/>
                  <a:gd name="T60" fmla="*/ 162 w 243"/>
                  <a:gd name="T61" fmla="*/ 10 h 147"/>
                  <a:gd name="T62" fmla="*/ 164 w 243"/>
                  <a:gd name="T63" fmla="*/ 7 h 147"/>
                  <a:gd name="T64" fmla="*/ 168 w 243"/>
                  <a:gd name="T65" fmla="*/ 4 h 147"/>
                  <a:gd name="T66" fmla="*/ 171 w 243"/>
                  <a:gd name="T67" fmla="*/ 2 h 147"/>
                  <a:gd name="T68" fmla="*/ 171 w 243"/>
                  <a:gd name="T69" fmla="*/ 2 h 147"/>
                  <a:gd name="T70" fmla="*/ 175 w 243"/>
                  <a:gd name="T71" fmla="*/ 0 h 147"/>
                  <a:gd name="T72" fmla="*/ 179 w 243"/>
                  <a:gd name="T73" fmla="*/ 0 h 147"/>
                  <a:gd name="T74" fmla="*/ 183 w 243"/>
                  <a:gd name="T75" fmla="*/ 0 h 147"/>
                  <a:gd name="T76" fmla="*/ 187 w 243"/>
                  <a:gd name="T77" fmla="*/ 0 h 147"/>
                  <a:gd name="T78" fmla="*/ 190 w 243"/>
                  <a:gd name="T79" fmla="*/ 2 h 147"/>
                  <a:gd name="T80" fmla="*/ 194 w 243"/>
                  <a:gd name="T81" fmla="*/ 4 h 147"/>
                  <a:gd name="T82" fmla="*/ 196 w 243"/>
                  <a:gd name="T83" fmla="*/ 7 h 147"/>
                  <a:gd name="T84" fmla="*/ 199 w 243"/>
                  <a:gd name="T85" fmla="*/ 11 h 147"/>
                  <a:gd name="T86" fmla="*/ 243 w 243"/>
                  <a:gd name="T87" fmla="*/ 98 h 147"/>
                  <a:gd name="T88" fmla="*/ 204 w 243"/>
                  <a:gd name="T89" fmla="*/ 124 h 147"/>
                  <a:gd name="T90" fmla="*/ 143 w 243"/>
                  <a:gd name="T91" fmla="*/ 92 h 147"/>
                  <a:gd name="T92" fmla="*/ 143 w 243"/>
                  <a:gd name="T93" fmla="*/ 92 h 147"/>
                  <a:gd name="T94" fmla="*/ 142 w 243"/>
                  <a:gd name="T95" fmla="*/ 116 h 147"/>
                  <a:gd name="T96" fmla="*/ 140 w 243"/>
                  <a:gd name="T97" fmla="*/ 147 h 147"/>
                  <a:gd name="T98" fmla="*/ 139 w 243"/>
                  <a:gd name="T9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3" h="147">
                    <a:moveTo>
                      <a:pt x="3" y="146"/>
                    </a:moveTo>
                    <a:lnTo>
                      <a:pt x="3" y="146"/>
                    </a:lnTo>
                    <a:lnTo>
                      <a:pt x="1" y="109"/>
                    </a:lnTo>
                    <a:lnTo>
                      <a:pt x="0" y="79"/>
                    </a:lnTo>
                    <a:lnTo>
                      <a:pt x="1" y="61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0"/>
                    </a:lnTo>
                    <a:lnTo>
                      <a:pt x="2" y="47"/>
                    </a:lnTo>
                    <a:lnTo>
                      <a:pt x="7" y="42"/>
                    </a:lnTo>
                    <a:lnTo>
                      <a:pt x="13" y="37"/>
                    </a:lnTo>
                    <a:lnTo>
                      <a:pt x="22" y="33"/>
                    </a:lnTo>
                    <a:lnTo>
                      <a:pt x="33" y="30"/>
                    </a:lnTo>
                    <a:lnTo>
                      <a:pt x="45" y="27"/>
                    </a:lnTo>
                    <a:lnTo>
                      <a:pt x="58" y="26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84" y="25"/>
                    </a:lnTo>
                    <a:lnTo>
                      <a:pt x="94" y="27"/>
                    </a:lnTo>
                    <a:lnTo>
                      <a:pt x="105" y="28"/>
                    </a:lnTo>
                    <a:lnTo>
                      <a:pt x="113" y="30"/>
                    </a:lnTo>
                    <a:lnTo>
                      <a:pt x="125" y="35"/>
                    </a:lnTo>
                    <a:lnTo>
                      <a:pt x="135" y="39"/>
                    </a:lnTo>
                    <a:lnTo>
                      <a:pt x="178" y="63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0" y="26"/>
                    </a:lnTo>
                    <a:lnTo>
                      <a:pt x="159" y="22"/>
                    </a:lnTo>
                    <a:lnTo>
                      <a:pt x="159" y="17"/>
                    </a:lnTo>
                    <a:lnTo>
                      <a:pt x="160" y="13"/>
                    </a:lnTo>
                    <a:lnTo>
                      <a:pt x="162" y="10"/>
                    </a:lnTo>
                    <a:lnTo>
                      <a:pt x="164" y="7"/>
                    </a:lnTo>
                    <a:lnTo>
                      <a:pt x="168" y="4"/>
                    </a:lnTo>
                    <a:lnTo>
                      <a:pt x="171" y="2"/>
                    </a:lnTo>
                    <a:lnTo>
                      <a:pt x="171" y="2"/>
                    </a:lnTo>
                    <a:lnTo>
                      <a:pt x="175" y="0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7" y="0"/>
                    </a:lnTo>
                    <a:lnTo>
                      <a:pt x="190" y="2"/>
                    </a:lnTo>
                    <a:lnTo>
                      <a:pt x="194" y="4"/>
                    </a:lnTo>
                    <a:lnTo>
                      <a:pt x="196" y="7"/>
                    </a:lnTo>
                    <a:lnTo>
                      <a:pt x="199" y="11"/>
                    </a:lnTo>
                    <a:lnTo>
                      <a:pt x="243" y="98"/>
                    </a:lnTo>
                    <a:lnTo>
                      <a:pt x="204" y="124"/>
                    </a:lnTo>
                    <a:lnTo>
                      <a:pt x="143" y="92"/>
                    </a:lnTo>
                    <a:lnTo>
                      <a:pt x="143" y="92"/>
                    </a:lnTo>
                    <a:lnTo>
                      <a:pt x="142" y="116"/>
                    </a:lnTo>
                    <a:lnTo>
                      <a:pt x="140" y="147"/>
                    </a:lnTo>
                    <a:lnTo>
                      <a:pt x="139" y="14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5" name="Freeform 55"/>
              <p:cNvSpPr>
                <a:spLocks/>
              </p:cNvSpPr>
              <p:nvPr/>
            </p:nvSpPr>
            <p:spPr bwMode="auto">
              <a:xfrm>
                <a:off x="1560" y="941"/>
                <a:ext cx="77" cy="131"/>
              </a:xfrm>
              <a:custGeom>
                <a:avLst/>
                <a:gdLst>
                  <a:gd name="T0" fmla="*/ 7 w 77"/>
                  <a:gd name="T1" fmla="*/ 78 h 131"/>
                  <a:gd name="T2" fmla="*/ 15 w 77"/>
                  <a:gd name="T3" fmla="*/ 98 h 131"/>
                  <a:gd name="T4" fmla="*/ 26 w 77"/>
                  <a:gd name="T5" fmla="*/ 113 h 131"/>
                  <a:gd name="T6" fmla="*/ 40 w 77"/>
                  <a:gd name="T7" fmla="*/ 125 h 131"/>
                  <a:gd name="T8" fmla="*/ 53 w 77"/>
                  <a:gd name="T9" fmla="*/ 131 h 131"/>
                  <a:gd name="T10" fmla="*/ 62 w 77"/>
                  <a:gd name="T11" fmla="*/ 129 h 131"/>
                  <a:gd name="T12" fmla="*/ 73 w 77"/>
                  <a:gd name="T13" fmla="*/ 125 h 131"/>
                  <a:gd name="T14" fmla="*/ 76 w 77"/>
                  <a:gd name="T15" fmla="*/ 113 h 131"/>
                  <a:gd name="T16" fmla="*/ 76 w 77"/>
                  <a:gd name="T17" fmla="*/ 111 h 131"/>
                  <a:gd name="T18" fmla="*/ 58 w 77"/>
                  <a:gd name="T19" fmla="*/ 94 h 131"/>
                  <a:gd name="T20" fmla="*/ 56 w 77"/>
                  <a:gd name="T21" fmla="*/ 93 h 131"/>
                  <a:gd name="T22" fmla="*/ 53 w 77"/>
                  <a:gd name="T23" fmla="*/ 93 h 131"/>
                  <a:gd name="T24" fmla="*/ 42 w 77"/>
                  <a:gd name="T25" fmla="*/ 97 h 131"/>
                  <a:gd name="T26" fmla="*/ 39 w 77"/>
                  <a:gd name="T27" fmla="*/ 97 h 131"/>
                  <a:gd name="T28" fmla="*/ 35 w 77"/>
                  <a:gd name="T29" fmla="*/ 92 h 131"/>
                  <a:gd name="T30" fmla="*/ 27 w 77"/>
                  <a:gd name="T31" fmla="*/ 79 h 131"/>
                  <a:gd name="T32" fmla="*/ 24 w 77"/>
                  <a:gd name="T33" fmla="*/ 72 h 131"/>
                  <a:gd name="T34" fmla="*/ 20 w 77"/>
                  <a:gd name="T35" fmla="*/ 57 h 131"/>
                  <a:gd name="T36" fmla="*/ 19 w 77"/>
                  <a:gd name="T37" fmla="*/ 43 h 131"/>
                  <a:gd name="T38" fmla="*/ 20 w 77"/>
                  <a:gd name="T39" fmla="*/ 42 h 131"/>
                  <a:gd name="T40" fmla="*/ 21 w 77"/>
                  <a:gd name="T41" fmla="*/ 41 h 131"/>
                  <a:gd name="T42" fmla="*/ 34 w 77"/>
                  <a:gd name="T43" fmla="*/ 37 h 131"/>
                  <a:gd name="T44" fmla="*/ 36 w 77"/>
                  <a:gd name="T45" fmla="*/ 33 h 131"/>
                  <a:gd name="T46" fmla="*/ 38 w 77"/>
                  <a:gd name="T47" fmla="*/ 9 h 131"/>
                  <a:gd name="T48" fmla="*/ 38 w 77"/>
                  <a:gd name="T49" fmla="*/ 7 h 131"/>
                  <a:gd name="T50" fmla="*/ 27 w 77"/>
                  <a:gd name="T51" fmla="*/ 0 h 131"/>
                  <a:gd name="T52" fmla="*/ 21 w 77"/>
                  <a:gd name="T53" fmla="*/ 2 h 131"/>
                  <a:gd name="T54" fmla="*/ 9 w 77"/>
                  <a:gd name="T55" fmla="*/ 9 h 131"/>
                  <a:gd name="T56" fmla="*/ 5 w 77"/>
                  <a:gd name="T57" fmla="*/ 15 h 131"/>
                  <a:gd name="T58" fmla="*/ 1 w 77"/>
                  <a:gd name="T59" fmla="*/ 30 h 131"/>
                  <a:gd name="T60" fmla="*/ 0 w 77"/>
                  <a:gd name="T61" fmla="*/ 49 h 131"/>
                  <a:gd name="T62" fmla="*/ 3 w 77"/>
                  <a:gd name="T63" fmla="*/ 68 h 131"/>
                  <a:gd name="T64" fmla="*/ 7 w 77"/>
                  <a:gd name="T65" fmla="*/ 7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" h="131">
                    <a:moveTo>
                      <a:pt x="7" y="78"/>
                    </a:moveTo>
                    <a:lnTo>
                      <a:pt x="7" y="78"/>
                    </a:lnTo>
                    <a:lnTo>
                      <a:pt x="11" y="89"/>
                    </a:lnTo>
                    <a:lnTo>
                      <a:pt x="15" y="98"/>
                    </a:lnTo>
                    <a:lnTo>
                      <a:pt x="20" y="106"/>
                    </a:lnTo>
                    <a:lnTo>
                      <a:pt x="26" y="113"/>
                    </a:lnTo>
                    <a:lnTo>
                      <a:pt x="33" y="120"/>
                    </a:lnTo>
                    <a:lnTo>
                      <a:pt x="40" y="125"/>
                    </a:lnTo>
                    <a:lnTo>
                      <a:pt x="46" y="128"/>
                    </a:lnTo>
                    <a:lnTo>
                      <a:pt x="53" y="131"/>
                    </a:lnTo>
                    <a:lnTo>
                      <a:pt x="53" y="131"/>
                    </a:lnTo>
                    <a:lnTo>
                      <a:pt x="62" y="129"/>
                    </a:lnTo>
                    <a:lnTo>
                      <a:pt x="68" y="128"/>
                    </a:lnTo>
                    <a:lnTo>
                      <a:pt x="73" y="125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7" y="112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58" y="94"/>
                    </a:lnTo>
                    <a:lnTo>
                      <a:pt x="58" y="94"/>
                    </a:lnTo>
                    <a:lnTo>
                      <a:pt x="56" y="93"/>
                    </a:lnTo>
                    <a:lnTo>
                      <a:pt x="53" y="93"/>
                    </a:lnTo>
                    <a:lnTo>
                      <a:pt x="53" y="93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40" y="98"/>
                    </a:lnTo>
                    <a:lnTo>
                      <a:pt x="39" y="97"/>
                    </a:lnTo>
                    <a:lnTo>
                      <a:pt x="39" y="97"/>
                    </a:lnTo>
                    <a:lnTo>
                      <a:pt x="35" y="92"/>
                    </a:lnTo>
                    <a:lnTo>
                      <a:pt x="31" y="86"/>
                    </a:lnTo>
                    <a:lnTo>
                      <a:pt x="27" y="79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2" y="65"/>
                    </a:lnTo>
                    <a:lnTo>
                      <a:pt x="20" y="57"/>
                    </a:lnTo>
                    <a:lnTo>
                      <a:pt x="19" y="51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3" y="22"/>
                    </a:lnTo>
                    <a:lnTo>
                      <a:pt x="1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8"/>
                    </a:lnTo>
                    <a:lnTo>
                      <a:pt x="7" y="78"/>
                    </a:lnTo>
                    <a:lnTo>
                      <a:pt x="7" y="78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6" name="Freeform 56"/>
              <p:cNvSpPr>
                <a:spLocks/>
              </p:cNvSpPr>
              <p:nvPr/>
            </p:nvSpPr>
            <p:spPr bwMode="auto">
              <a:xfrm>
                <a:off x="1248" y="2107"/>
                <a:ext cx="214" cy="173"/>
              </a:xfrm>
              <a:custGeom>
                <a:avLst/>
                <a:gdLst>
                  <a:gd name="T0" fmla="*/ 214 w 214"/>
                  <a:gd name="T1" fmla="*/ 69 h 173"/>
                  <a:gd name="T2" fmla="*/ 214 w 214"/>
                  <a:gd name="T3" fmla="*/ 69 h 173"/>
                  <a:gd name="T4" fmla="*/ 213 w 214"/>
                  <a:gd name="T5" fmla="*/ 62 h 173"/>
                  <a:gd name="T6" fmla="*/ 210 w 214"/>
                  <a:gd name="T7" fmla="*/ 55 h 173"/>
                  <a:gd name="T8" fmla="*/ 207 w 214"/>
                  <a:gd name="T9" fmla="*/ 49 h 173"/>
                  <a:gd name="T10" fmla="*/ 203 w 214"/>
                  <a:gd name="T11" fmla="*/ 42 h 173"/>
                  <a:gd name="T12" fmla="*/ 199 w 214"/>
                  <a:gd name="T13" fmla="*/ 36 h 173"/>
                  <a:gd name="T14" fmla="*/ 192 w 214"/>
                  <a:gd name="T15" fmla="*/ 30 h 173"/>
                  <a:gd name="T16" fmla="*/ 186 w 214"/>
                  <a:gd name="T17" fmla="*/ 25 h 173"/>
                  <a:gd name="T18" fmla="*/ 180 w 214"/>
                  <a:gd name="T19" fmla="*/ 20 h 173"/>
                  <a:gd name="T20" fmla="*/ 172 w 214"/>
                  <a:gd name="T21" fmla="*/ 15 h 173"/>
                  <a:gd name="T22" fmla="*/ 165 w 214"/>
                  <a:gd name="T23" fmla="*/ 12 h 173"/>
                  <a:gd name="T24" fmla="*/ 155 w 214"/>
                  <a:gd name="T25" fmla="*/ 8 h 173"/>
                  <a:gd name="T26" fmla="*/ 147 w 214"/>
                  <a:gd name="T27" fmla="*/ 5 h 173"/>
                  <a:gd name="T28" fmla="*/ 138 w 214"/>
                  <a:gd name="T29" fmla="*/ 3 h 173"/>
                  <a:gd name="T30" fmla="*/ 128 w 214"/>
                  <a:gd name="T31" fmla="*/ 2 h 173"/>
                  <a:gd name="T32" fmla="*/ 117 w 214"/>
                  <a:gd name="T33" fmla="*/ 1 h 173"/>
                  <a:gd name="T34" fmla="*/ 107 w 214"/>
                  <a:gd name="T35" fmla="*/ 0 h 173"/>
                  <a:gd name="T36" fmla="*/ 107 w 214"/>
                  <a:gd name="T37" fmla="*/ 0 h 173"/>
                  <a:gd name="T38" fmla="*/ 97 w 214"/>
                  <a:gd name="T39" fmla="*/ 1 h 173"/>
                  <a:gd name="T40" fmla="*/ 85 w 214"/>
                  <a:gd name="T41" fmla="*/ 2 h 173"/>
                  <a:gd name="T42" fmla="*/ 75 w 214"/>
                  <a:gd name="T43" fmla="*/ 4 h 173"/>
                  <a:gd name="T44" fmla="*/ 66 w 214"/>
                  <a:gd name="T45" fmla="*/ 6 h 173"/>
                  <a:gd name="T46" fmla="*/ 57 w 214"/>
                  <a:gd name="T47" fmla="*/ 9 h 173"/>
                  <a:gd name="T48" fmla="*/ 47 w 214"/>
                  <a:gd name="T49" fmla="*/ 13 h 173"/>
                  <a:gd name="T50" fmla="*/ 39 w 214"/>
                  <a:gd name="T51" fmla="*/ 17 h 173"/>
                  <a:gd name="T52" fmla="*/ 32 w 214"/>
                  <a:gd name="T53" fmla="*/ 22 h 173"/>
                  <a:gd name="T54" fmla="*/ 25 w 214"/>
                  <a:gd name="T55" fmla="*/ 27 h 173"/>
                  <a:gd name="T56" fmla="*/ 19 w 214"/>
                  <a:gd name="T57" fmla="*/ 33 h 173"/>
                  <a:gd name="T58" fmla="*/ 13 w 214"/>
                  <a:gd name="T59" fmla="*/ 40 h 173"/>
                  <a:gd name="T60" fmla="*/ 8 w 214"/>
                  <a:gd name="T61" fmla="*/ 47 h 173"/>
                  <a:gd name="T62" fmla="*/ 5 w 214"/>
                  <a:gd name="T63" fmla="*/ 54 h 173"/>
                  <a:gd name="T64" fmla="*/ 2 w 214"/>
                  <a:gd name="T65" fmla="*/ 61 h 173"/>
                  <a:gd name="T66" fmla="*/ 1 w 214"/>
                  <a:gd name="T67" fmla="*/ 69 h 173"/>
                  <a:gd name="T68" fmla="*/ 0 w 214"/>
                  <a:gd name="T69" fmla="*/ 77 h 173"/>
                  <a:gd name="T70" fmla="*/ 0 w 214"/>
                  <a:gd name="T71" fmla="*/ 77 h 173"/>
                  <a:gd name="T72" fmla="*/ 1 w 214"/>
                  <a:gd name="T73" fmla="*/ 85 h 173"/>
                  <a:gd name="T74" fmla="*/ 2 w 214"/>
                  <a:gd name="T75" fmla="*/ 92 h 173"/>
                  <a:gd name="T76" fmla="*/ 5 w 214"/>
                  <a:gd name="T77" fmla="*/ 100 h 173"/>
                  <a:gd name="T78" fmla="*/ 8 w 214"/>
                  <a:gd name="T79" fmla="*/ 108 h 173"/>
                  <a:gd name="T80" fmla="*/ 13 w 214"/>
                  <a:gd name="T81" fmla="*/ 114 h 173"/>
                  <a:gd name="T82" fmla="*/ 19 w 214"/>
                  <a:gd name="T83" fmla="*/ 120 h 173"/>
                  <a:gd name="T84" fmla="*/ 25 w 214"/>
                  <a:gd name="T85" fmla="*/ 126 h 173"/>
                  <a:gd name="T86" fmla="*/ 32 w 214"/>
                  <a:gd name="T87" fmla="*/ 132 h 173"/>
                  <a:gd name="T88" fmla="*/ 13 w 214"/>
                  <a:gd name="T89" fmla="*/ 173 h 173"/>
                  <a:gd name="T90" fmla="*/ 63 w 214"/>
                  <a:gd name="T91" fmla="*/ 148 h 173"/>
                  <a:gd name="T92" fmla="*/ 63 w 214"/>
                  <a:gd name="T93" fmla="*/ 148 h 173"/>
                  <a:gd name="T94" fmla="*/ 81 w 214"/>
                  <a:gd name="T95" fmla="*/ 152 h 173"/>
                  <a:gd name="T96" fmla="*/ 91 w 214"/>
                  <a:gd name="T97" fmla="*/ 153 h 173"/>
                  <a:gd name="T98" fmla="*/ 100 w 214"/>
                  <a:gd name="T99" fmla="*/ 15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4" h="173">
                    <a:moveTo>
                      <a:pt x="214" y="69"/>
                    </a:moveTo>
                    <a:lnTo>
                      <a:pt x="214" y="69"/>
                    </a:lnTo>
                    <a:lnTo>
                      <a:pt x="213" y="62"/>
                    </a:lnTo>
                    <a:lnTo>
                      <a:pt x="210" y="55"/>
                    </a:lnTo>
                    <a:lnTo>
                      <a:pt x="207" y="49"/>
                    </a:lnTo>
                    <a:lnTo>
                      <a:pt x="203" y="42"/>
                    </a:lnTo>
                    <a:lnTo>
                      <a:pt x="199" y="36"/>
                    </a:lnTo>
                    <a:lnTo>
                      <a:pt x="192" y="30"/>
                    </a:lnTo>
                    <a:lnTo>
                      <a:pt x="186" y="25"/>
                    </a:lnTo>
                    <a:lnTo>
                      <a:pt x="180" y="20"/>
                    </a:lnTo>
                    <a:lnTo>
                      <a:pt x="172" y="15"/>
                    </a:lnTo>
                    <a:lnTo>
                      <a:pt x="165" y="12"/>
                    </a:lnTo>
                    <a:lnTo>
                      <a:pt x="155" y="8"/>
                    </a:lnTo>
                    <a:lnTo>
                      <a:pt x="147" y="5"/>
                    </a:lnTo>
                    <a:lnTo>
                      <a:pt x="138" y="3"/>
                    </a:lnTo>
                    <a:lnTo>
                      <a:pt x="128" y="2"/>
                    </a:lnTo>
                    <a:lnTo>
                      <a:pt x="117" y="1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97" y="1"/>
                    </a:lnTo>
                    <a:lnTo>
                      <a:pt x="85" y="2"/>
                    </a:lnTo>
                    <a:lnTo>
                      <a:pt x="75" y="4"/>
                    </a:lnTo>
                    <a:lnTo>
                      <a:pt x="66" y="6"/>
                    </a:lnTo>
                    <a:lnTo>
                      <a:pt x="57" y="9"/>
                    </a:lnTo>
                    <a:lnTo>
                      <a:pt x="47" y="13"/>
                    </a:lnTo>
                    <a:lnTo>
                      <a:pt x="39" y="17"/>
                    </a:lnTo>
                    <a:lnTo>
                      <a:pt x="32" y="22"/>
                    </a:lnTo>
                    <a:lnTo>
                      <a:pt x="25" y="27"/>
                    </a:lnTo>
                    <a:lnTo>
                      <a:pt x="19" y="33"/>
                    </a:lnTo>
                    <a:lnTo>
                      <a:pt x="13" y="40"/>
                    </a:lnTo>
                    <a:lnTo>
                      <a:pt x="8" y="47"/>
                    </a:lnTo>
                    <a:lnTo>
                      <a:pt x="5" y="54"/>
                    </a:lnTo>
                    <a:lnTo>
                      <a:pt x="2" y="61"/>
                    </a:lnTo>
                    <a:lnTo>
                      <a:pt x="1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1" y="85"/>
                    </a:lnTo>
                    <a:lnTo>
                      <a:pt x="2" y="92"/>
                    </a:lnTo>
                    <a:lnTo>
                      <a:pt x="5" y="100"/>
                    </a:lnTo>
                    <a:lnTo>
                      <a:pt x="8" y="108"/>
                    </a:lnTo>
                    <a:lnTo>
                      <a:pt x="13" y="114"/>
                    </a:lnTo>
                    <a:lnTo>
                      <a:pt x="19" y="120"/>
                    </a:lnTo>
                    <a:lnTo>
                      <a:pt x="25" y="126"/>
                    </a:lnTo>
                    <a:lnTo>
                      <a:pt x="32" y="132"/>
                    </a:lnTo>
                    <a:lnTo>
                      <a:pt x="13" y="173"/>
                    </a:lnTo>
                    <a:lnTo>
                      <a:pt x="63" y="148"/>
                    </a:lnTo>
                    <a:lnTo>
                      <a:pt x="63" y="148"/>
                    </a:lnTo>
                    <a:lnTo>
                      <a:pt x="81" y="152"/>
                    </a:lnTo>
                    <a:lnTo>
                      <a:pt x="91" y="153"/>
                    </a:lnTo>
                    <a:lnTo>
                      <a:pt x="100" y="1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7" name="Freeform 57"/>
              <p:cNvSpPr>
                <a:spLocks/>
              </p:cNvSpPr>
              <p:nvPr/>
            </p:nvSpPr>
            <p:spPr bwMode="auto">
              <a:xfrm>
                <a:off x="1353" y="2183"/>
                <a:ext cx="163" cy="132"/>
              </a:xfrm>
              <a:custGeom>
                <a:avLst/>
                <a:gdLst>
                  <a:gd name="T0" fmla="*/ 81 w 163"/>
                  <a:gd name="T1" fmla="*/ 0 h 132"/>
                  <a:gd name="T2" fmla="*/ 81 w 163"/>
                  <a:gd name="T3" fmla="*/ 0 h 132"/>
                  <a:gd name="T4" fmla="*/ 98 w 163"/>
                  <a:gd name="T5" fmla="*/ 1 h 132"/>
                  <a:gd name="T6" fmla="*/ 113 w 163"/>
                  <a:gd name="T7" fmla="*/ 4 h 132"/>
                  <a:gd name="T8" fmla="*/ 127 w 163"/>
                  <a:gd name="T9" fmla="*/ 10 h 132"/>
                  <a:gd name="T10" fmla="*/ 140 w 163"/>
                  <a:gd name="T11" fmla="*/ 17 h 132"/>
                  <a:gd name="T12" fmla="*/ 145 w 163"/>
                  <a:gd name="T13" fmla="*/ 21 h 132"/>
                  <a:gd name="T14" fmla="*/ 149 w 163"/>
                  <a:gd name="T15" fmla="*/ 25 h 132"/>
                  <a:gd name="T16" fmla="*/ 153 w 163"/>
                  <a:gd name="T17" fmla="*/ 30 h 132"/>
                  <a:gd name="T18" fmla="*/ 157 w 163"/>
                  <a:gd name="T19" fmla="*/ 36 h 132"/>
                  <a:gd name="T20" fmla="*/ 159 w 163"/>
                  <a:gd name="T21" fmla="*/ 41 h 132"/>
                  <a:gd name="T22" fmla="*/ 161 w 163"/>
                  <a:gd name="T23" fmla="*/ 46 h 132"/>
                  <a:gd name="T24" fmla="*/ 162 w 163"/>
                  <a:gd name="T25" fmla="*/ 52 h 132"/>
                  <a:gd name="T26" fmla="*/ 163 w 163"/>
                  <a:gd name="T27" fmla="*/ 58 h 132"/>
                  <a:gd name="T28" fmla="*/ 163 w 163"/>
                  <a:gd name="T29" fmla="*/ 58 h 132"/>
                  <a:gd name="T30" fmla="*/ 162 w 163"/>
                  <a:gd name="T31" fmla="*/ 64 h 132"/>
                  <a:gd name="T32" fmla="*/ 161 w 163"/>
                  <a:gd name="T33" fmla="*/ 71 h 132"/>
                  <a:gd name="T34" fmla="*/ 159 w 163"/>
                  <a:gd name="T35" fmla="*/ 76 h 132"/>
                  <a:gd name="T36" fmla="*/ 157 w 163"/>
                  <a:gd name="T37" fmla="*/ 81 h 132"/>
                  <a:gd name="T38" fmla="*/ 153 w 163"/>
                  <a:gd name="T39" fmla="*/ 86 h 132"/>
                  <a:gd name="T40" fmla="*/ 149 w 163"/>
                  <a:gd name="T41" fmla="*/ 91 h 132"/>
                  <a:gd name="T42" fmla="*/ 144 w 163"/>
                  <a:gd name="T43" fmla="*/ 96 h 132"/>
                  <a:gd name="T44" fmla="*/ 139 w 163"/>
                  <a:gd name="T45" fmla="*/ 100 h 132"/>
                  <a:gd name="T46" fmla="*/ 153 w 163"/>
                  <a:gd name="T47" fmla="*/ 132 h 132"/>
                  <a:gd name="T48" fmla="*/ 115 w 163"/>
                  <a:gd name="T49" fmla="*/ 112 h 132"/>
                  <a:gd name="T50" fmla="*/ 115 w 163"/>
                  <a:gd name="T51" fmla="*/ 112 h 132"/>
                  <a:gd name="T52" fmla="*/ 107 w 163"/>
                  <a:gd name="T53" fmla="*/ 114 h 132"/>
                  <a:gd name="T54" fmla="*/ 99 w 163"/>
                  <a:gd name="T55" fmla="*/ 116 h 132"/>
                  <a:gd name="T56" fmla="*/ 90 w 163"/>
                  <a:gd name="T57" fmla="*/ 117 h 132"/>
                  <a:gd name="T58" fmla="*/ 81 w 163"/>
                  <a:gd name="T59" fmla="*/ 117 h 132"/>
                  <a:gd name="T60" fmla="*/ 81 w 163"/>
                  <a:gd name="T61" fmla="*/ 117 h 132"/>
                  <a:gd name="T62" fmla="*/ 65 w 163"/>
                  <a:gd name="T63" fmla="*/ 116 h 132"/>
                  <a:gd name="T64" fmla="*/ 49 w 163"/>
                  <a:gd name="T65" fmla="*/ 113 h 132"/>
                  <a:gd name="T66" fmla="*/ 36 w 163"/>
                  <a:gd name="T67" fmla="*/ 107 h 132"/>
                  <a:gd name="T68" fmla="*/ 24 w 163"/>
                  <a:gd name="T69" fmla="*/ 100 h 132"/>
                  <a:gd name="T70" fmla="*/ 18 w 163"/>
                  <a:gd name="T71" fmla="*/ 95 h 132"/>
                  <a:gd name="T72" fmla="*/ 14 w 163"/>
                  <a:gd name="T73" fmla="*/ 91 h 132"/>
                  <a:gd name="T74" fmla="*/ 10 w 163"/>
                  <a:gd name="T75" fmla="*/ 86 h 132"/>
                  <a:gd name="T76" fmla="*/ 6 w 163"/>
                  <a:gd name="T77" fmla="*/ 81 h 132"/>
                  <a:gd name="T78" fmla="*/ 4 w 163"/>
                  <a:gd name="T79" fmla="*/ 76 h 132"/>
                  <a:gd name="T80" fmla="*/ 2 w 163"/>
                  <a:gd name="T81" fmla="*/ 71 h 132"/>
                  <a:gd name="T82" fmla="*/ 0 w 163"/>
                  <a:gd name="T83" fmla="*/ 64 h 132"/>
                  <a:gd name="T84" fmla="*/ 0 w 163"/>
                  <a:gd name="T85" fmla="*/ 58 h 132"/>
                  <a:gd name="T86" fmla="*/ 0 w 163"/>
                  <a:gd name="T87" fmla="*/ 58 h 132"/>
                  <a:gd name="T88" fmla="*/ 0 w 163"/>
                  <a:gd name="T89" fmla="*/ 52 h 132"/>
                  <a:gd name="T90" fmla="*/ 2 w 163"/>
                  <a:gd name="T91" fmla="*/ 46 h 132"/>
                  <a:gd name="T92" fmla="*/ 4 w 163"/>
                  <a:gd name="T93" fmla="*/ 41 h 132"/>
                  <a:gd name="T94" fmla="*/ 6 w 163"/>
                  <a:gd name="T95" fmla="*/ 36 h 132"/>
                  <a:gd name="T96" fmla="*/ 10 w 163"/>
                  <a:gd name="T97" fmla="*/ 30 h 132"/>
                  <a:gd name="T98" fmla="*/ 14 w 163"/>
                  <a:gd name="T99" fmla="*/ 25 h 132"/>
                  <a:gd name="T100" fmla="*/ 18 w 163"/>
                  <a:gd name="T101" fmla="*/ 21 h 132"/>
                  <a:gd name="T102" fmla="*/ 24 w 163"/>
                  <a:gd name="T103" fmla="*/ 17 h 132"/>
                  <a:gd name="T104" fmla="*/ 36 w 163"/>
                  <a:gd name="T105" fmla="*/ 10 h 132"/>
                  <a:gd name="T106" fmla="*/ 49 w 163"/>
                  <a:gd name="T107" fmla="*/ 4 h 132"/>
                  <a:gd name="T108" fmla="*/ 65 w 163"/>
                  <a:gd name="T109" fmla="*/ 1 h 132"/>
                  <a:gd name="T110" fmla="*/ 81 w 163"/>
                  <a:gd name="T111" fmla="*/ 0 h 132"/>
                  <a:gd name="T112" fmla="*/ 81 w 163"/>
                  <a:gd name="T1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" h="132">
                    <a:moveTo>
                      <a:pt x="81" y="0"/>
                    </a:moveTo>
                    <a:lnTo>
                      <a:pt x="81" y="0"/>
                    </a:lnTo>
                    <a:lnTo>
                      <a:pt x="98" y="1"/>
                    </a:lnTo>
                    <a:lnTo>
                      <a:pt x="113" y="4"/>
                    </a:lnTo>
                    <a:lnTo>
                      <a:pt x="127" y="10"/>
                    </a:lnTo>
                    <a:lnTo>
                      <a:pt x="140" y="17"/>
                    </a:lnTo>
                    <a:lnTo>
                      <a:pt x="145" y="21"/>
                    </a:lnTo>
                    <a:lnTo>
                      <a:pt x="149" y="25"/>
                    </a:lnTo>
                    <a:lnTo>
                      <a:pt x="153" y="30"/>
                    </a:lnTo>
                    <a:lnTo>
                      <a:pt x="157" y="36"/>
                    </a:lnTo>
                    <a:lnTo>
                      <a:pt x="159" y="41"/>
                    </a:lnTo>
                    <a:lnTo>
                      <a:pt x="161" y="46"/>
                    </a:lnTo>
                    <a:lnTo>
                      <a:pt x="162" y="52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2" y="64"/>
                    </a:lnTo>
                    <a:lnTo>
                      <a:pt x="161" y="71"/>
                    </a:lnTo>
                    <a:lnTo>
                      <a:pt x="159" y="76"/>
                    </a:lnTo>
                    <a:lnTo>
                      <a:pt x="157" y="81"/>
                    </a:lnTo>
                    <a:lnTo>
                      <a:pt x="153" y="86"/>
                    </a:lnTo>
                    <a:lnTo>
                      <a:pt x="149" y="91"/>
                    </a:lnTo>
                    <a:lnTo>
                      <a:pt x="144" y="96"/>
                    </a:lnTo>
                    <a:lnTo>
                      <a:pt x="139" y="100"/>
                    </a:lnTo>
                    <a:lnTo>
                      <a:pt x="153" y="132"/>
                    </a:lnTo>
                    <a:lnTo>
                      <a:pt x="115" y="112"/>
                    </a:lnTo>
                    <a:lnTo>
                      <a:pt x="115" y="112"/>
                    </a:lnTo>
                    <a:lnTo>
                      <a:pt x="107" y="114"/>
                    </a:lnTo>
                    <a:lnTo>
                      <a:pt x="99" y="116"/>
                    </a:lnTo>
                    <a:lnTo>
                      <a:pt x="90" y="117"/>
                    </a:lnTo>
                    <a:lnTo>
                      <a:pt x="81" y="117"/>
                    </a:lnTo>
                    <a:lnTo>
                      <a:pt x="81" y="117"/>
                    </a:lnTo>
                    <a:lnTo>
                      <a:pt x="65" y="116"/>
                    </a:lnTo>
                    <a:lnTo>
                      <a:pt x="49" y="113"/>
                    </a:lnTo>
                    <a:lnTo>
                      <a:pt x="36" y="107"/>
                    </a:lnTo>
                    <a:lnTo>
                      <a:pt x="24" y="100"/>
                    </a:lnTo>
                    <a:lnTo>
                      <a:pt x="18" y="95"/>
                    </a:lnTo>
                    <a:lnTo>
                      <a:pt x="14" y="91"/>
                    </a:lnTo>
                    <a:lnTo>
                      <a:pt x="10" y="86"/>
                    </a:lnTo>
                    <a:lnTo>
                      <a:pt x="6" y="81"/>
                    </a:lnTo>
                    <a:lnTo>
                      <a:pt x="4" y="76"/>
                    </a:lnTo>
                    <a:lnTo>
                      <a:pt x="2" y="71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4" y="41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4" y="25"/>
                    </a:lnTo>
                    <a:lnTo>
                      <a:pt x="18" y="21"/>
                    </a:lnTo>
                    <a:lnTo>
                      <a:pt x="24" y="17"/>
                    </a:lnTo>
                    <a:lnTo>
                      <a:pt x="36" y="10"/>
                    </a:lnTo>
                    <a:lnTo>
                      <a:pt x="49" y="4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8" name="Freeform 58"/>
              <p:cNvSpPr>
                <a:spLocks/>
              </p:cNvSpPr>
              <p:nvPr/>
            </p:nvSpPr>
            <p:spPr bwMode="auto">
              <a:xfrm>
                <a:off x="1214" y="42"/>
                <a:ext cx="72" cy="71"/>
              </a:xfrm>
              <a:custGeom>
                <a:avLst/>
                <a:gdLst>
                  <a:gd name="T0" fmla="*/ 0 w 72"/>
                  <a:gd name="T1" fmla="*/ 35 h 71"/>
                  <a:gd name="T2" fmla="*/ 0 w 72"/>
                  <a:gd name="T3" fmla="*/ 35 h 71"/>
                  <a:gd name="T4" fmla="*/ 1 w 72"/>
                  <a:gd name="T5" fmla="*/ 28 h 71"/>
                  <a:gd name="T6" fmla="*/ 3 w 72"/>
                  <a:gd name="T7" fmla="*/ 22 h 71"/>
                  <a:gd name="T8" fmla="*/ 6 w 72"/>
                  <a:gd name="T9" fmla="*/ 16 h 71"/>
                  <a:gd name="T10" fmla="*/ 11 w 72"/>
                  <a:gd name="T11" fmla="*/ 11 h 71"/>
                  <a:gd name="T12" fmla="*/ 17 w 72"/>
                  <a:gd name="T13" fmla="*/ 7 h 71"/>
                  <a:gd name="T14" fmla="*/ 23 w 72"/>
                  <a:gd name="T15" fmla="*/ 3 h 71"/>
                  <a:gd name="T16" fmla="*/ 29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43 w 72"/>
                  <a:gd name="T23" fmla="*/ 1 h 71"/>
                  <a:gd name="T24" fmla="*/ 51 w 72"/>
                  <a:gd name="T25" fmla="*/ 3 h 71"/>
                  <a:gd name="T26" fmla="*/ 56 w 72"/>
                  <a:gd name="T27" fmla="*/ 7 h 71"/>
                  <a:gd name="T28" fmla="*/ 62 w 72"/>
                  <a:gd name="T29" fmla="*/ 11 h 71"/>
                  <a:gd name="T30" fmla="*/ 66 w 72"/>
                  <a:gd name="T31" fmla="*/ 16 h 71"/>
                  <a:gd name="T32" fmla="*/ 69 w 72"/>
                  <a:gd name="T33" fmla="*/ 22 h 71"/>
                  <a:gd name="T34" fmla="*/ 71 w 72"/>
                  <a:gd name="T35" fmla="*/ 28 h 71"/>
                  <a:gd name="T36" fmla="*/ 72 w 72"/>
                  <a:gd name="T37" fmla="*/ 35 h 71"/>
                  <a:gd name="T38" fmla="*/ 72 w 72"/>
                  <a:gd name="T39" fmla="*/ 35 h 71"/>
                  <a:gd name="T40" fmla="*/ 71 w 72"/>
                  <a:gd name="T41" fmla="*/ 43 h 71"/>
                  <a:gd name="T42" fmla="*/ 69 w 72"/>
                  <a:gd name="T43" fmla="*/ 50 h 71"/>
                  <a:gd name="T44" fmla="*/ 66 w 72"/>
                  <a:gd name="T45" fmla="*/ 56 h 71"/>
                  <a:gd name="T46" fmla="*/ 62 w 72"/>
                  <a:gd name="T47" fmla="*/ 61 h 71"/>
                  <a:gd name="T48" fmla="*/ 56 w 72"/>
                  <a:gd name="T49" fmla="*/ 65 h 71"/>
                  <a:gd name="T50" fmla="*/ 51 w 72"/>
                  <a:gd name="T51" fmla="*/ 68 h 71"/>
                  <a:gd name="T52" fmla="*/ 43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29 w 72"/>
                  <a:gd name="T59" fmla="*/ 70 h 71"/>
                  <a:gd name="T60" fmla="*/ 23 w 72"/>
                  <a:gd name="T61" fmla="*/ 68 h 71"/>
                  <a:gd name="T62" fmla="*/ 17 w 72"/>
                  <a:gd name="T63" fmla="*/ 65 h 71"/>
                  <a:gd name="T64" fmla="*/ 11 w 72"/>
                  <a:gd name="T65" fmla="*/ 61 h 71"/>
                  <a:gd name="T66" fmla="*/ 6 w 72"/>
                  <a:gd name="T67" fmla="*/ 56 h 71"/>
                  <a:gd name="T68" fmla="*/ 3 w 72"/>
                  <a:gd name="T69" fmla="*/ 50 h 71"/>
                  <a:gd name="T70" fmla="*/ 1 w 72"/>
                  <a:gd name="T71" fmla="*/ 43 h 71"/>
                  <a:gd name="T72" fmla="*/ 0 w 72"/>
                  <a:gd name="T73" fmla="*/ 35 h 71"/>
                  <a:gd name="T74" fmla="*/ 0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0" y="35"/>
                    </a:move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3" y="1"/>
                    </a:lnTo>
                    <a:lnTo>
                      <a:pt x="51" y="3"/>
                    </a:lnTo>
                    <a:lnTo>
                      <a:pt x="56" y="7"/>
                    </a:lnTo>
                    <a:lnTo>
                      <a:pt x="62" y="11"/>
                    </a:lnTo>
                    <a:lnTo>
                      <a:pt x="66" y="16"/>
                    </a:lnTo>
                    <a:lnTo>
                      <a:pt x="69" y="22"/>
                    </a:lnTo>
                    <a:lnTo>
                      <a:pt x="71" y="28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1" y="43"/>
                    </a:lnTo>
                    <a:lnTo>
                      <a:pt x="69" y="50"/>
                    </a:lnTo>
                    <a:lnTo>
                      <a:pt x="66" y="56"/>
                    </a:lnTo>
                    <a:lnTo>
                      <a:pt x="62" y="61"/>
                    </a:lnTo>
                    <a:lnTo>
                      <a:pt x="56" y="65"/>
                    </a:lnTo>
                    <a:lnTo>
                      <a:pt x="51" y="68"/>
                    </a:lnTo>
                    <a:lnTo>
                      <a:pt x="43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29" y="70"/>
                    </a:lnTo>
                    <a:lnTo>
                      <a:pt x="23" y="68"/>
                    </a:lnTo>
                    <a:lnTo>
                      <a:pt x="17" y="65"/>
                    </a:lnTo>
                    <a:lnTo>
                      <a:pt x="11" y="61"/>
                    </a:lnTo>
                    <a:lnTo>
                      <a:pt x="6" y="56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9" name="Freeform 59"/>
              <p:cNvSpPr>
                <a:spLocks/>
              </p:cNvSpPr>
              <p:nvPr/>
            </p:nvSpPr>
            <p:spPr bwMode="auto">
              <a:xfrm>
                <a:off x="1204" y="171"/>
                <a:ext cx="23" cy="121"/>
              </a:xfrm>
              <a:custGeom>
                <a:avLst/>
                <a:gdLst>
                  <a:gd name="T0" fmla="*/ 0 w 23"/>
                  <a:gd name="T1" fmla="*/ 12 h 121"/>
                  <a:gd name="T2" fmla="*/ 11 w 23"/>
                  <a:gd name="T3" fmla="*/ 0 h 121"/>
                  <a:gd name="T4" fmla="*/ 11 w 23"/>
                  <a:gd name="T5" fmla="*/ 0 h 121"/>
                  <a:gd name="T6" fmla="*/ 11 w 23"/>
                  <a:gd name="T7" fmla="*/ 38 h 121"/>
                  <a:gd name="T8" fmla="*/ 12 w 23"/>
                  <a:gd name="T9" fmla="*/ 53 h 121"/>
                  <a:gd name="T10" fmla="*/ 13 w 23"/>
                  <a:gd name="T11" fmla="*/ 63 h 121"/>
                  <a:gd name="T12" fmla="*/ 13 w 23"/>
                  <a:gd name="T13" fmla="*/ 63 h 121"/>
                  <a:gd name="T14" fmla="*/ 17 w 23"/>
                  <a:gd name="T15" fmla="*/ 91 h 121"/>
                  <a:gd name="T16" fmla="*/ 20 w 23"/>
                  <a:gd name="T17" fmla="*/ 108 h 121"/>
                  <a:gd name="T18" fmla="*/ 23 w 23"/>
                  <a:gd name="T1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21">
                    <a:moveTo>
                      <a:pt x="0" y="12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1" y="38"/>
                    </a:lnTo>
                    <a:lnTo>
                      <a:pt x="12" y="5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7" y="91"/>
                    </a:lnTo>
                    <a:lnTo>
                      <a:pt x="20" y="108"/>
                    </a:lnTo>
                    <a:lnTo>
                      <a:pt x="23" y="12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0" name="Freeform 60"/>
              <p:cNvSpPr>
                <a:spLocks/>
              </p:cNvSpPr>
              <p:nvPr/>
            </p:nvSpPr>
            <p:spPr bwMode="auto">
              <a:xfrm>
                <a:off x="1190" y="124"/>
                <a:ext cx="106" cy="168"/>
              </a:xfrm>
              <a:custGeom>
                <a:avLst/>
                <a:gdLst>
                  <a:gd name="T0" fmla="*/ 83 w 106"/>
                  <a:gd name="T1" fmla="*/ 168 h 168"/>
                  <a:gd name="T2" fmla="*/ 83 w 106"/>
                  <a:gd name="T3" fmla="*/ 168 h 168"/>
                  <a:gd name="T4" fmla="*/ 86 w 106"/>
                  <a:gd name="T5" fmla="*/ 155 h 168"/>
                  <a:gd name="T6" fmla="*/ 89 w 106"/>
                  <a:gd name="T7" fmla="*/ 138 h 168"/>
                  <a:gd name="T8" fmla="*/ 94 w 106"/>
                  <a:gd name="T9" fmla="*/ 110 h 168"/>
                  <a:gd name="T10" fmla="*/ 94 w 106"/>
                  <a:gd name="T11" fmla="*/ 110 h 168"/>
                  <a:gd name="T12" fmla="*/ 95 w 106"/>
                  <a:gd name="T13" fmla="*/ 104 h 168"/>
                  <a:gd name="T14" fmla="*/ 98 w 106"/>
                  <a:gd name="T15" fmla="*/ 100 h 168"/>
                  <a:gd name="T16" fmla="*/ 100 w 106"/>
                  <a:gd name="T17" fmla="*/ 97 h 168"/>
                  <a:gd name="T18" fmla="*/ 101 w 106"/>
                  <a:gd name="T19" fmla="*/ 92 h 168"/>
                  <a:gd name="T20" fmla="*/ 101 w 106"/>
                  <a:gd name="T21" fmla="*/ 92 h 168"/>
                  <a:gd name="T22" fmla="*/ 103 w 106"/>
                  <a:gd name="T23" fmla="*/ 77 h 168"/>
                  <a:gd name="T24" fmla="*/ 105 w 106"/>
                  <a:gd name="T25" fmla="*/ 62 h 168"/>
                  <a:gd name="T26" fmla="*/ 106 w 106"/>
                  <a:gd name="T27" fmla="*/ 39 h 168"/>
                  <a:gd name="T28" fmla="*/ 105 w 106"/>
                  <a:gd name="T29" fmla="*/ 23 h 168"/>
                  <a:gd name="T30" fmla="*/ 105 w 106"/>
                  <a:gd name="T31" fmla="*/ 18 h 168"/>
                  <a:gd name="T32" fmla="*/ 105 w 106"/>
                  <a:gd name="T33" fmla="*/ 18 h 168"/>
                  <a:gd name="T34" fmla="*/ 104 w 106"/>
                  <a:gd name="T35" fmla="*/ 14 h 168"/>
                  <a:gd name="T36" fmla="*/ 101 w 106"/>
                  <a:gd name="T37" fmla="*/ 11 h 168"/>
                  <a:gd name="T38" fmla="*/ 97 w 106"/>
                  <a:gd name="T39" fmla="*/ 8 h 168"/>
                  <a:gd name="T40" fmla="*/ 91 w 106"/>
                  <a:gd name="T41" fmla="*/ 5 h 168"/>
                  <a:gd name="T42" fmla="*/ 85 w 106"/>
                  <a:gd name="T43" fmla="*/ 3 h 168"/>
                  <a:gd name="T44" fmla="*/ 77 w 106"/>
                  <a:gd name="T45" fmla="*/ 2 h 168"/>
                  <a:gd name="T46" fmla="*/ 68 w 106"/>
                  <a:gd name="T47" fmla="*/ 1 h 168"/>
                  <a:gd name="T48" fmla="*/ 60 w 106"/>
                  <a:gd name="T49" fmla="*/ 0 h 168"/>
                  <a:gd name="T50" fmla="*/ 60 w 106"/>
                  <a:gd name="T51" fmla="*/ 0 h 168"/>
                  <a:gd name="T52" fmla="*/ 48 w 106"/>
                  <a:gd name="T53" fmla="*/ 1 h 168"/>
                  <a:gd name="T54" fmla="*/ 39 w 106"/>
                  <a:gd name="T55" fmla="*/ 4 h 168"/>
                  <a:gd name="T56" fmla="*/ 31 w 106"/>
                  <a:gd name="T57" fmla="*/ 8 h 168"/>
                  <a:gd name="T58" fmla="*/ 26 w 106"/>
                  <a:gd name="T59" fmla="*/ 12 h 168"/>
                  <a:gd name="T60" fmla="*/ 0 w 106"/>
                  <a:gd name="T61" fmla="*/ 4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68">
                    <a:moveTo>
                      <a:pt x="83" y="168"/>
                    </a:moveTo>
                    <a:lnTo>
                      <a:pt x="83" y="168"/>
                    </a:lnTo>
                    <a:lnTo>
                      <a:pt x="86" y="155"/>
                    </a:lnTo>
                    <a:lnTo>
                      <a:pt x="89" y="138"/>
                    </a:lnTo>
                    <a:lnTo>
                      <a:pt x="94" y="110"/>
                    </a:lnTo>
                    <a:lnTo>
                      <a:pt x="94" y="110"/>
                    </a:lnTo>
                    <a:lnTo>
                      <a:pt x="95" y="104"/>
                    </a:lnTo>
                    <a:lnTo>
                      <a:pt x="98" y="100"/>
                    </a:lnTo>
                    <a:lnTo>
                      <a:pt x="100" y="97"/>
                    </a:lnTo>
                    <a:lnTo>
                      <a:pt x="101" y="92"/>
                    </a:lnTo>
                    <a:lnTo>
                      <a:pt x="101" y="92"/>
                    </a:lnTo>
                    <a:lnTo>
                      <a:pt x="103" y="77"/>
                    </a:lnTo>
                    <a:lnTo>
                      <a:pt x="105" y="62"/>
                    </a:lnTo>
                    <a:lnTo>
                      <a:pt x="106" y="39"/>
                    </a:lnTo>
                    <a:lnTo>
                      <a:pt x="105" y="23"/>
                    </a:lnTo>
                    <a:lnTo>
                      <a:pt x="105" y="18"/>
                    </a:lnTo>
                    <a:lnTo>
                      <a:pt x="105" y="18"/>
                    </a:lnTo>
                    <a:lnTo>
                      <a:pt x="104" y="14"/>
                    </a:lnTo>
                    <a:lnTo>
                      <a:pt x="101" y="11"/>
                    </a:lnTo>
                    <a:lnTo>
                      <a:pt x="97" y="8"/>
                    </a:lnTo>
                    <a:lnTo>
                      <a:pt x="91" y="5"/>
                    </a:lnTo>
                    <a:lnTo>
                      <a:pt x="85" y="3"/>
                    </a:lnTo>
                    <a:lnTo>
                      <a:pt x="77" y="2"/>
                    </a:lnTo>
                    <a:lnTo>
                      <a:pt x="68" y="1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8" y="1"/>
                    </a:lnTo>
                    <a:lnTo>
                      <a:pt x="39" y="4"/>
                    </a:lnTo>
                    <a:lnTo>
                      <a:pt x="31" y="8"/>
                    </a:lnTo>
                    <a:lnTo>
                      <a:pt x="26" y="12"/>
                    </a:lnTo>
                    <a:lnTo>
                      <a:pt x="0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1" name="Freeform 61"/>
              <p:cNvSpPr>
                <a:spLocks/>
              </p:cNvSpPr>
              <p:nvPr/>
            </p:nvSpPr>
            <p:spPr bwMode="auto">
              <a:xfrm>
                <a:off x="1082" y="42"/>
                <a:ext cx="72" cy="71"/>
              </a:xfrm>
              <a:custGeom>
                <a:avLst/>
                <a:gdLst>
                  <a:gd name="T0" fmla="*/ 72 w 72"/>
                  <a:gd name="T1" fmla="*/ 35 h 71"/>
                  <a:gd name="T2" fmla="*/ 72 w 72"/>
                  <a:gd name="T3" fmla="*/ 35 h 71"/>
                  <a:gd name="T4" fmla="*/ 71 w 72"/>
                  <a:gd name="T5" fmla="*/ 28 h 71"/>
                  <a:gd name="T6" fmla="*/ 69 w 72"/>
                  <a:gd name="T7" fmla="*/ 22 h 71"/>
                  <a:gd name="T8" fmla="*/ 66 w 72"/>
                  <a:gd name="T9" fmla="*/ 16 h 71"/>
                  <a:gd name="T10" fmla="*/ 61 w 72"/>
                  <a:gd name="T11" fmla="*/ 11 h 71"/>
                  <a:gd name="T12" fmla="*/ 56 w 72"/>
                  <a:gd name="T13" fmla="*/ 7 h 71"/>
                  <a:gd name="T14" fmla="*/ 50 w 72"/>
                  <a:gd name="T15" fmla="*/ 3 h 71"/>
                  <a:gd name="T16" fmla="*/ 44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29 w 72"/>
                  <a:gd name="T23" fmla="*/ 1 h 71"/>
                  <a:gd name="T24" fmla="*/ 22 w 72"/>
                  <a:gd name="T25" fmla="*/ 3 h 71"/>
                  <a:gd name="T26" fmla="*/ 17 w 72"/>
                  <a:gd name="T27" fmla="*/ 7 h 71"/>
                  <a:gd name="T28" fmla="*/ 11 w 72"/>
                  <a:gd name="T29" fmla="*/ 11 h 71"/>
                  <a:gd name="T30" fmla="*/ 7 w 72"/>
                  <a:gd name="T31" fmla="*/ 16 h 71"/>
                  <a:gd name="T32" fmla="*/ 4 w 72"/>
                  <a:gd name="T33" fmla="*/ 22 h 71"/>
                  <a:gd name="T34" fmla="*/ 2 w 72"/>
                  <a:gd name="T35" fmla="*/ 28 h 71"/>
                  <a:gd name="T36" fmla="*/ 0 w 72"/>
                  <a:gd name="T37" fmla="*/ 35 h 71"/>
                  <a:gd name="T38" fmla="*/ 0 w 72"/>
                  <a:gd name="T39" fmla="*/ 35 h 71"/>
                  <a:gd name="T40" fmla="*/ 2 w 72"/>
                  <a:gd name="T41" fmla="*/ 43 h 71"/>
                  <a:gd name="T42" fmla="*/ 4 w 72"/>
                  <a:gd name="T43" fmla="*/ 50 h 71"/>
                  <a:gd name="T44" fmla="*/ 7 w 72"/>
                  <a:gd name="T45" fmla="*/ 56 h 71"/>
                  <a:gd name="T46" fmla="*/ 11 w 72"/>
                  <a:gd name="T47" fmla="*/ 61 h 71"/>
                  <a:gd name="T48" fmla="*/ 17 w 72"/>
                  <a:gd name="T49" fmla="*/ 65 h 71"/>
                  <a:gd name="T50" fmla="*/ 22 w 72"/>
                  <a:gd name="T51" fmla="*/ 68 h 71"/>
                  <a:gd name="T52" fmla="*/ 29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44 w 72"/>
                  <a:gd name="T59" fmla="*/ 70 h 71"/>
                  <a:gd name="T60" fmla="*/ 50 w 72"/>
                  <a:gd name="T61" fmla="*/ 68 h 71"/>
                  <a:gd name="T62" fmla="*/ 56 w 72"/>
                  <a:gd name="T63" fmla="*/ 65 h 71"/>
                  <a:gd name="T64" fmla="*/ 61 w 72"/>
                  <a:gd name="T65" fmla="*/ 61 h 71"/>
                  <a:gd name="T66" fmla="*/ 66 w 72"/>
                  <a:gd name="T67" fmla="*/ 56 h 71"/>
                  <a:gd name="T68" fmla="*/ 69 w 72"/>
                  <a:gd name="T69" fmla="*/ 50 h 71"/>
                  <a:gd name="T70" fmla="*/ 71 w 72"/>
                  <a:gd name="T71" fmla="*/ 43 h 71"/>
                  <a:gd name="T72" fmla="*/ 72 w 72"/>
                  <a:gd name="T73" fmla="*/ 35 h 71"/>
                  <a:gd name="T74" fmla="*/ 72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72" y="35"/>
                    </a:moveTo>
                    <a:lnTo>
                      <a:pt x="72" y="35"/>
                    </a:lnTo>
                    <a:lnTo>
                      <a:pt x="71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1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2" y="2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7" y="65"/>
                    </a:lnTo>
                    <a:lnTo>
                      <a:pt x="22" y="68"/>
                    </a:lnTo>
                    <a:lnTo>
                      <a:pt x="29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4" y="70"/>
                    </a:lnTo>
                    <a:lnTo>
                      <a:pt x="50" y="68"/>
                    </a:lnTo>
                    <a:lnTo>
                      <a:pt x="56" y="65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5"/>
                    </a:lnTo>
                    <a:lnTo>
                      <a:pt x="72" y="3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2" name="Freeform 62"/>
              <p:cNvSpPr>
                <a:spLocks/>
              </p:cNvSpPr>
              <p:nvPr/>
            </p:nvSpPr>
            <p:spPr bwMode="auto">
              <a:xfrm>
                <a:off x="1072" y="124"/>
                <a:ext cx="124" cy="168"/>
              </a:xfrm>
              <a:custGeom>
                <a:avLst/>
                <a:gdLst>
                  <a:gd name="T0" fmla="*/ 69 w 124"/>
                  <a:gd name="T1" fmla="*/ 168 h 168"/>
                  <a:gd name="T2" fmla="*/ 69 w 124"/>
                  <a:gd name="T3" fmla="*/ 168 h 168"/>
                  <a:gd name="T4" fmla="*/ 72 w 124"/>
                  <a:gd name="T5" fmla="*/ 155 h 168"/>
                  <a:gd name="T6" fmla="*/ 75 w 124"/>
                  <a:gd name="T7" fmla="*/ 138 h 168"/>
                  <a:gd name="T8" fmla="*/ 79 w 124"/>
                  <a:gd name="T9" fmla="*/ 110 h 168"/>
                  <a:gd name="T10" fmla="*/ 79 w 124"/>
                  <a:gd name="T11" fmla="*/ 110 h 168"/>
                  <a:gd name="T12" fmla="*/ 80 w 124"/>
                  <a:gd name="T13" fmla="*/ 100 h 168"/>
                  <a:gd name="T14" fmla="*/ 81 w 124"/>
                  <a:gd name="T15" fmla="*/ 85 h 168"/>
                  <a:gd name="T16" fmla="*/ 81 w 124"/>
                  <a:gd name="T17" fmla="*/ 47 h 168"/>
                  <a:gd name="T18" fmla="*/ 104 w 124"/>
                  <a:gd name="T19" fmla="*/ 72 h 168"/>
                  <a:gd name="T20" fmla="*/ 104 w 124"/>
                  <a:gd name="T21" fmla="*/ 72 h 168"/>
                  <a:gd name="T22" fmla="*/ 104 w 124"/>
                  <a:gd name="T23" fmla="*/ 72 h 168"/>
                  <a:gd name="T24" fmla="*/ 104 w 124"/>
                  <a:gd name="T25" fmla="*/ 72 h 168"/>
                  <a:gd name="T26" fmla="*/ 108 w 124"/>
                  <a:gd name="T27" fmla="*/ 75 h 168"/>
                  <a:gd name="T28" fmla="*/ 112 w 124"/>
                  <a:gd name="T29" fmla="*/ 76 h 168"/>
                  <a:gd name="T30" fmla="*/ 116 w 124"/>
                  <a:gd name="T31" fmla="*/ 75 h 168"/>
                  <a:gd name="T32" fmla="*/ 121 w 124"/>
                  <a:gd name="T33" fmla="*/ 73 h 168"/>
                  <a:gd name="T34" fmla="*/ 121 w 124"/>
                  <a:gd name="T35" fmla="*/ 73 h 168"/>
                  <a:gd name="T36" fmla="*/ 123 w 124"/>
                  <a:gd name="T37" fmla="*/ 69 h 168"/>
                  <a:gd name="T38" fmla="*/ 124 w 124"/>
                  <a:gd name="T39" fmla="*/ 64 h 168"/>
                  <a:gd name="T40" fmla="*/ 123 w 124"/>
                  <a:gd name="T41" fmla="*/ 60 h 168"/>
                  <a:gd name="T42" fmla="*/ 121 w 124"/>
                  <a:gd name="T43" fmla="*/ 56 h 168"/>
                  <a:gd name="T44" fmla="*/ 80 w 124"/>
                  <a:gd name="T45" fmla="*/ 12 h 168"/>
                  <a:gd name="T46" fmla="*/ 80 w 124"/>
                  <a:gd name="T47" fmla="*/ 12 h 168"/>
                  <a:gd name="T48" fmla="*/ 75 w 124"/>
                  <a:gd name="T49" fmla="*/ 8 h 168"/>
                  <a:gd name="T50" fmla="*/ 68 w 124"/>
                  <a:gd name="T51" fmla="*/ 4 h 168"/>
                  <a:gd name="T52" fmla="*/ 59 w 124"/>
                  <a:gd name="T53" fmla="*/ 1 h 168"/>
                  <a:gd name="T54" fmla="*/ 46 w 124"/>
                  <a:gd name="T55" fmla="*/ 0 h 168"/>
                  <a:gd name="T56" fmla="*/ 46 w 124"/>
                  <a:gd name="T57" fmla="*/ 0 h 168"/>
                  <a:gd name="T58" fmla="*/ 38 w 124"/>
                  <a:gd name="T59" fmla="*/ 1 h 168"/>
                  <a:gd name="T60" fmla="*/ 30 w 124"/>
                  <a:gd name="T61" fmla="*/ 2 h 168"/>
                  <a:gd name="T62" fmla="*/ 22 w 124"/>
                  <a:gd name="T63" fmla="*/ 3 h 168"/>
                  <a:gd name="T64" fmla="*/ 16 w 124"/>
                  <a:gd name="T65" fmla="*/ 5 h 168"/>
                  <a:gd name="T66" fmla="*/ 9 w 124"/>
                  <a:gd name="T67" fmla="*/ 8 h 168"/>
                  <a:gd name="T68" fmla="*/ 5 w 124"/>
                  <a:gd name="T69" fmla="*/ 11 h 168"/>
                  <a:gd name="T70" fmla="*/ 2 w 124"/>
                  <a:gd name="T71" fmla="*/ 14 h 168"/>
                  <a:gd name="T72" fmla="*/ 1 w 124"/>
                  <a:gd name="T73" fmla="*/ 18 h 168"/>
                  <a:gd name="T74" fmla="*/ 1 w 124"/>
                  <a:gd name="T75" fmla="*/ 18 h 168"/>
                  <a:gd name="T76" fmla="*/ 1 w 124"/>
                  <a:gd name="T77" fmla="*/ 23 h 168"/>
                  <a:gd name="T78" fmla="*/ 0 w 124"/>
                  <a:gd name="T79" fmla="*/ 39 h 168"/>
                  <a:gd name="T80" fmla="*/ 1 w 124"/>
                  <a:gd name="T81" fmla="*/ 62 h 168"/>
                  <a:gd name="T82" fmla="*/ 3 w 124"/>
                  <a:gd name="T83" fmla="*/ 77 h 168"/>
                  <a:gd name="T84" fmla="*/ 5 w 124"/>
                  <a:gd name="T85" fmla="*/ 92 h 168"/>
                  <a:gd name="T86" fmla="*/ 5 w 124"/>
                  <a:gd name="T87" fmla="*/ 92 h 168"/>
                  <a:gd name="T88" fmla="*/ 6 w 124"/>
                  <a:gd name="T89" fmla="*/ 97 h 168"/>
                  <a:gd name="T90" fmla="*/ 8 w 124"/>
                  <a:gd name="T91" fmla="*/ 100 h 168"/>
                  <a:gd name="T92" fmla="*/ 12 w 124"/>
                  <a:gd name="T93" fmla="*/ 104 h 168"/>
                  <a:gd name="T94" fmla="*/ 13 w 124"/>
                  <a:gd name="T95" fmla="*/ 110 h 168"/>
                  <a:gd name="T96" fmla="*/ 13 w 124"/>
                  <a:gd name="T97" fmla="*/ 110 h 168"/>
                  <a:gd name="T98" fmla="*/ 18 w 124"/>
                  <a:gd name="T99" fmla="*/ 138 h 168"/>
                  <a:gd name="T100" fmla="*/ 21 w 124"/>
                  <a:gd name="T101" fmla="*/ 155 h 168"/>
                  <a:gd name="T102" fmla="*/ 24 w 124"/>
                  <a:gd name="T10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4" h="168">
                    <a:moveTo>
                      <a:pt x="69" y="168"/>
                    </a:moveTo>
                    <a:lnTo>
                      <a:pt x="69" y="168"/>
                    </a:lnTo>
                    <a:lnTo>
                      <a:pt x="72" y="155"/>
                    </a:lnTo>
                    <a:lnTo>
                      <a:pt x="75" y="138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0" y="100"/>
                    </a:lnTo>
                    <a:lnTo>
                      <a:pt x="81" y="85"/>
                    </a:lnTo>
                    <a:lnTo>
                      <a:pt x="81" y="47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8" y="75"/>
                    </a:lnTo>
                    <a:lnTo>
                      <a:pt x="112" y="76"/>
                    </a:lnTo>
                    <a:lnTo>
                      <a:pt x="116" y="75"/>
                    </a:lnTo>
                    <a:lnTo>
                      <a:pt x="121" y="73"/>
                    </a:lnTo>
                    <a:lnTo>
                      <a:pt x="121" y="73"/>
                    </a:lnTo>
                    <a:lnTo>
                      <a:pt x="123" y="69"/>
                    </a:lnTo>
                    <a:lnTo>
                      <a:pt x="124" y="64"/>
                    </a:lnTo>
                    <a:lnTo>
                      <a:pt x="123" y="60"/>
                    </a:lnTo>
                    <a:lnTo>
                      <a:pt x="121" y="56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1"/>
                    </a:lnTo>
                    <a:lnTo>
                      <a:pt x="30" y="2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2"/>
                    </a:lnTo>
                    <a:lnTo>
                      <a:pt x="3" y="77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7"/>
                    </a:lnTo>
                    <a:lnTo>
                      <a:pt x="8" y="100"/>
                    </a:lnTo>
                    <a:lnTo>
                      <a:pt x="12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8" y="138"/>
                    </a:lnTo>
                    <a:lnTo>
                      <a:pt x="21" y="155"/>
                    </a:lnTo>
                    <a:lnTo>
                      <a:pt x="24" y="16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3" name="Freeform 63"/>
              <p:cNvSpPr>
                <a:spLocks/>
              </p:cNvSpPr>
              <p:nvPr/>
            </p:nvSpPr>
            <p:spPr bwMode="auto">
              <a:xfrm>
                <a:off x="937" y="2010"/>
                <a:ext cx="63" cy="143"/>
              </a:xfrm>
              <a:custGeom>
                <a:avLst/>
                <a:gdLst>
                  <a:gd name="T0" fmla="*/ 23 w 63"/>
                  <a:gd name="T1" fmla="*/ 143 h 143"/>
                  <a:gd name="T2" fmla="*/ 63 w 63"/>
                  <a:gd name="T3" fmla="*/ 143 h 143"/>
                  <a:gd name="T4" fmla="*/ 63 w 63"/>
                  <a:gd name="T5" fmla="*/ 0 h 143"/>
                  <a:gd name="T6" fmla="*/ 0 w 63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43">
                    <a:moveTo>
                      <a:pt x="23" y="143"/>
                    </a:moveTo>
                    <a:lnTo>
                      <a:pt x="63" y="143"/>
                    </a:lnTo>
                    <a:lnTo>
                      <a:pt x="6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4" name="Freeform 64"/>
              <p:cNvSpPr>
                <a:spLocks/>
              </p:cNvSpPr>
              <p:nvPr/>
            </p:nvSpPr>
            <p:spPr bwMode="auto">
              <a:xfrm>
                <a:off x="971" y="2121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10 w 14"/>
                  <a:gd name="T5" fmla="*/ 0 h 13"/>
                  <a:gd name="T6" fmla="*/ 12 w 14"/>
                  <a:gd name="T7" fmla="*/ 2 h 13"/>
                  <a:gd name="T8" fmla="*/ 14 w 14"/>
                  <a:gd name="T9" fmla="*/ 4 h 13"/>
                  <a:gd name="T10" fmla="*/ 14 w 14"/>
                  <a:gd name="T11" fmla="*/ 6 h 13"/>
                  <a:gd name="T12" fmla="*/ 14 w 14"/>
                  <a:gd name="T13" fmla="*/ 6 h 13"/>
                  <a:gd name="T14" fmla="*/ 14 w 14"/>
                  <a:gd name="T15" fmla="*/ 9 h 13"/>
                  <a:gd name="T16" fmla="*/ 12 w 14"/>
                  <a:gd name="T17" fmla="*/ 11 h 13"/>
                  <a:gd name="T18" fmla="*/ 10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5 w 14"/>
                  <a:gd name="T25" fmla="*/ 13 h 13"/>
                  <a:gd name="T26" fmla="*/ 2 w 14"/>
                  <a:gd name="T27" fmla="*/ 11 h 13"/>
                  <a:gd name="T28" fmla="*/ 0 w 14"/>
                  <a:gd name="T29" fmla="*/ 9 h 13"/>
                  <a:gd name="T30" fmla="*/ 0 w 14"/>
                  <a:gd name="T31" fmla="*/ 6 h 13"/>
                  <a:gd name="T32" fmla="*/ 0 w 14"/>
                  <a:gd name="T33" fmla="*/ 6 h 13"/>
                  <a:gd name="T34" fmla="*/ 0 w 14"/>
                  <a:gd name="T35" fmla="*/ 4 h 13"/>
                  <a:gd name="T36" fmla="*/ 2 w 14"/>
                  <a:gd name="T37" fmla="*/ 2 h 13"/>
                  <a:gd name="T38" fmla="*/ 5 w 14"/>
                  <a:gd name="T39" fmla="*/ 0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5" name="Freeform 65"/>
              <p:cNvSpPr>
                <a:spLocks/>
              </p:cNvSpPr>
              <p:nvPr/>
            </p:nvSpPr>
            <p:spPr bwMode="auto">
              <a:xfrm>
                <a:off x="1010" y="1919"/>
                <a:ext cx="208" cy="234"/>
              </a:xfrm>
              <a:custGeom>
                <a:avLst/>
                <a:gdLst>
                  <a:gd name="T0" fmla="*/ 0 w 208"/>
                  <a:gd name="T1" fmla="*/ 216 h 234"/>
                  <a:gd name="T2" fmla="*/ 11 w 208"/>
                  <a:gd name="T3" fmla="*/ 216 h 234"/>
                  <a:gd name="T4" fmla="*/ 25 w 208"/>
                  <a:gd name="T5" fmla="*/ 219 h 234"/>
                  <a:gd name="T6" fmla="*/ 57 w 208"/>
                  <a:gd name="T7" fmla="*/ 232 h 234"/>
                  <a:gd name="T8" fmla="*/ 71 w 208"/>
                  <a:gd name="T9" fmla="*/ 234 h 234"/>
                  <a:gd name="T10" fmla="*/ 159 w 208"/>
                  <a:gd name="T11" fmla="*/ 234 h 234"/>
                  <a:gd name="T12" fmla="*/ 166 w 208"/>
                  <a:gd name="T13" fmla="*/ 233 h 234"/>
                  <a:gd name="T14" fmla="*/ 171 w 208"/>
                  <a:gd name="T15" fmla="*/ 229 h 234"/>
                  <a:gd name="T16" fmla="*/ 175 w 208"/>
                  <a:gd name="T17" fmla="*/ 224 h 234"/>
                  <a:gd name="T18" fmla="*/ 176 w 208"/>
                  <a:gd name="T19" fmla="*/ 216 h 234"/>
                  <a:gd name="T20" fmla="*/ 176 w 208"/>
                  <a:gd name="T21" fmla="*/ 212 h 234"/>
                  <a:gd name="T22" fmla="*/ 172 w 208"/>
                  <a:gd name="T23" fmla="*/ 205 h 234"/>
                  <a:gd name="T24" fmla="*/ 170 w 208"/>
                  <a:gd name="T25" fmla="*/ 203 h 234"/>
                  <a:gd name="T26" fmla="*/ 168 w 208"/>
                  <a:gd name="T27" fmla="*/ 200 h 234"/>
                  <a:gd name="T28" fmla="*/ 170 w 208"/>
                  <a:gd name="T29" fmla="*/ 199 h 234"/>
                  <a:gd name="T30" fmla="*/ 176 w 208"/>
                  <a:gd name="T31" fmla="*/ 198 h 234"/>
                  <a:gd name="T32" fmla="*/ 183 w 208"/>
                  <a:gd name="T33" fmla="*/ 194 h 234"/>
                  <a:gd name="T34" fmla="*/ 186 w 208"/>
                  <a:gd name="T35" fmla="*/ 189 h 234"/>
                  <a:gd name="T36" fmla="*/ 188 w 208"/>
                  <a:gd name="T37" fmla="*/ 181 h 234"/>
                  <a:gd name="T38" fmla="*/ 187 w 208"/>
                  <a:gd name="T39" fmla="*/ 177 h 234"/>
                  <a:gd name="T40" fmla="*/ 183 w 208"/>
                  <a:gd name="T41" fmla="*/ 170 h 234"/>
                  <a:gd name="T42" fmla="*/ 180 w 208"/>
                  <a:gd name="T43" fmla="*/ 167 h 234"/>
                  <a:gd name="T44" fmla="*/ 179 w 208"/>
                  <a:gd name="T45" fmla="*/ 165 h 234"/>
                  <a:gd name="T46" fmla="*/ 180 w 208"/>
                  <a:gd name="T47" fmla="*/ 164 h 234"/>
                  <a:gd name="T48" fmla="*/ 188 w 208"/>
                  <a:gd name="T49" fmla="*/ 163 h 234"/>
                  <a:gd name="T50" fmla="*/ 193 w 208"/>
                  <a:gd name="T51" fmla="*/ 159 h 234"/>
                  <a:gd name="T52" fmla="*/ 197 w 208"/>
                  <a:gd name="T53" fmla="*/ 154 h 234"/>
                  <a:gd name="T54" fmla="*/ 198 w 208"/>
                  <a:gd name="T55" fmla="*/ 146 h 234"/>
                  <a:gd name="T56" fmla="*/ 197 w 208"/>
                  <a:gd name="T57" fmla="*/ 142 h 234"/>
                  <a:gd name="T58" fmla="*/ 194 w 208"/>
                  <a:gd name="T59" fmla="*/ 135 h 234"/>
                  <a:gd name="T60" fmla="*/ 191 w 208"/>
                  <a:gd name="T61" fmla="*/ 132 h 234"/>
                  <a:gd name="T62" fmla="*/ 190 w 208"/>
                  <a:gd name="T63" fmla="*/ 130 h 234"/>
                  <a:gd name="T64" fmla="*/ 191 w 208"/>
                  <a:gd name="T65" fmla="*/ 129 h 234"/>
                  <a:gd name="T66" fmla="*/ 198 w 208"/>
                  <a:gd name="T67" fmla="*/ 128 h 234"/>
                  <a:gd name="T68" fmla="*/ 203 w 208"/>
                  <a:gd name="T69" fmla="*/ 124 h 234"/>
                  <a:gd name="T70" fmla="*/ 207 w 208"/>
                  <a:gd name="T71" fmla="*/ 119 h 234"/>
                  <a:gd name="T72" fmla="*/ 208 w 208"/>
                  <a:gd name="T73" fmla="*/ 111 h 234"/>
                  <a:gd name="T74" fmla="*/ 208 w 208"/>
                  <a:gd name="T75" fmla="*/ 108 h 234"/>
                  <a:gd name="T76" fmla="*/ 205 w 208"/>
                  <a:gd name="T77" fmla="*/ 101 h 234"/>
                  <a:gd name="T78" fmla="*/ 201 w 208"/>
                  <a:gd name="T79" fmla="*/ 97 h 234"/>
                  <a:gd name="T80" fmla="*/ 195 w 208"/>
                  <a:gd name="T81" fmla="*/ 94 h 234"/>
                  <a:gd name="T82" fmla="*/ 191 w 208"/>
                  <a:gd name="T83" fmla="*/ 94 h 234"/>
                  <a:gd name="T84" fmla="*/ 116 w 208"/>
                  <a:gd name="T85" fmla="*/ 94 h 234"/>
                  <a:gd name="T86" fmla="*/ 111 w 208"/>
                  <a:gd name="T87" fmla="*/ 91 h 234"/>
                  <a:gd name="T88" fmla="*/ 111 w 208"/>
                  <a:gd name="T89" fmla="*/ 85 h 234"/>
                  <a:gd name="T90" fmla="*/ 115 w 208"/>
                  <a:gd name="T91" fmla="*/ 68 h 234"/>
                  <a:gd name="T92" fmla="*/ 117 w 208"/>
                  <a:gd name="T93" fmla="*/ 38 h 234"/>
                  <a:gd name="T94" fmla="*/ 116 w 208"/>
                  <a:gd name="T95" fmla="*/ 27 h 234"/>
                  <a:gd name="T96" fmla="*/ 112 w 208"/>
                  <a:gd name="T97" fmla="*/ 17 h 234"/>
                  <a:gd name="T98" fmla="*/ 105 w 208"/>
                  <a:gd name="T99" fmla="*/ 8 h 234"/>
                  <a:gd name="T100" fmla="*/ 97 w 208"/>
                  <a:gd name="T101" fmla="*/ 2 h 234"/>
                  <a:gd name="T102" fmla="*/ 88 w 208"/>
                  <a:gd name="T103" fmla="*/ 0 h 234"/>
                  <a:gd name="T104" fmla="*/ 84 w 208"/>
                  <a:gd name="T105" fmla="*/ 1 h 234"/>
                  <a:gd name="T106" fmla="*/ 78 w 208"/>
                  <a:gd name="T107" fmla="*/ 3 h 234"/>
                  <a:gd name="T108" fmla="*/ 75 w 208"/>
                  <a:gd name="T109" fmla="*/ 9 h 234"/>
                  <a:gd name="T110" fmla="*/ 74 w 208"/>
                  <a:gd name="T111" fmla="*/ 18 h 234"/>
                  <a:gd name="T112" fmla="*/ 74 w 208"/>
                  <a:gd name="T113" fmla="*/ 41 h 234"/>
                  <a:gd name="T114" fmla="*/ 68 w 208"/>
                  <a:gd name="T115" fmla="*/ 53 h 234"/>
                  <a:gd name="T116" fmla="*/ 42 w 208"/>
                  <a:gd name="T117" fmla="*/ 98 h 234"/>
                  <a:gd name="T118" fmla="*/ 39 w 208"/>
                  <a:gd name="T119" fmla="*/ 101 h 234"/>
                  <a:gd name="T120" fmla="*/ 30 w 208"/>
                  <a:gd name="T121" fmla="*/ 107 h 234"/>
                  <a:gd name="T122" fmla="*/ 22 w 208"/>
                  <a:gd name="T123" fmla="*/ 10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8" h="234">
                    <a:moveTo>
                      <a:pt x="0" y="216"/>
                    </a:moveTo>
                    <a:lnTo>
                      <a:pt x="0" y="216"/>
                    </a:lnTo>
                    <a:lnTo>
                      <a:pt x="11" y="216"/>
                    </a:lnTo>
                    <a:lnTo>
                      <a:pt x="11" y="216"/>
                    </a:lnTo>
                    <a:lnTo>
                      <a:pt x="18" y="217"/>
                    </a:lnTo>
                    <a:lnTo>
                      <a:pt x="25" y="219"/>
                    </a:lnTo>
                    <a:lnTo>
                      <a:pt x="42" y="226"/>
                    </a:lnTo>
                    <a:lnTo>
                      <a:pt x="57" y="232"/>
                    </a:lnTo>
                    <a:lnTo>
                      <a:pt x="64" y="234"/>
                    </a:lnTo>
                    <a:lnTo>
                      <a:pt x="71" y="234"/>
                    </a:lnTo>
                    <a:lnTo>
                      <a:pt x="159" y="234"/>
                    </a:lnTo>
                    <a:lnTo>
                      <a:pt x="159" y="234"/>
                    </a:lnTo>
                    <a:lnTo>
                      <a:pt x="163" y="234"/>
                    </a:lnTo>
                    <a:lnTo>
                      <a:pt x="166" y="233"/>
                    </a:lnTo>
                    <a:lnTo>
                      <a:pt x="169" y="231"/>
                    </a:lnTo>
                    <a:lnTo>
                      <a:pt x="171" y="229"/>
                    </a:lnTo>
                    <a:lnTo>
                      <a:pt x="173" y="227"/>
                    </a:lnTo>
                    <a:lnTo>
                      <a:pt x="175" y="224"/>
                    </a:lnTo>
                    <a:lnTo>
                      <a:pt x="176" y="220"/>
                    </a:lnTo>
                    <a:lnTo>
                      <a:pt x="176" y="216"/>
                    </a:lnTo>
                    <a:lnTo>
                      <a:pt x="176" y="216"/>
                    </a:lnTo>
                    <a:lnTo>
                      <a:pt x="176" y="212"/>
                    </a:lnTo>
                    <a:lnTo>
                      <a:pt x="174" y="209"/>
                    </a:lnTo>
                    <a:lnTo>
                      <a:pt x="172" y="205"/>
                    </a:lnTo>
                    <a:lnTo>
                      <a:pt x="170" y="203"/>
                    </a:lnTo>
                    <a:lnTo>
                      <a:pt x="170" y="203"/>
                    </a:lnTo>
                    <a:lnTo>
                      <a:pt x="168" y="201"/>
                    </a:lnTo>
                    <a:lnTo>
                      <a:pt x="168" y="200"/>
                    </a:lnTo>
                    <a:lnTo>
                      <a:pt x="170" y="199"/>
                    </a:lnTo>
                    <a:lnTo>
                      <a:pt x="170" y="199"/>
                    </a:lnTo>
                    <a:lnTo>
                      <a:pt x="173" y="199"/>
                    </a:lnTo>
                    <a:lnTo>
                      <a:pt x="176" y="198"/>
                    </a:lnTo>
                    <a:lnTo>
                      <a:pt x="179" y="196"/>
                    </a:lnTo>
                    <a:lnTo>
                      <a:pt x="183" y="194"/>
                    </a:lnTo>
                    <a:lnTo>
                      <a:pt x="185" y="192"/>
                    </a:lnTo>
                    <a:lnTo>
                      <a:pt x="186" y="189"/>
                    </a:lnTo>
                    <a:lnTo>
                      <a:pt x="187" y="185"/>
                    </a:lnTo>
                    <a:lnTo>
                      <a:pt x="188" y="181"/>
                    </a:lnTo>
                    <a:lnTo>
                      <a:pt x="188" y="181"/>
                    </a:lnTo>
                    <a:lnTo>
                      <a:pt x="187" y="177"/>
                    </a:lnTo>
                    <a:lnTo>
                      <a:pt x="186" y="173"/>
                    </a:lnTo>
                    <a:lnTo>
                      <a:pt x="183" y="170"/>
                    </a:lnTo>
                    <a:lnTo>
                      <a:pt x="180" y="167"/>
                    </a:lnTo>
                    <a:lnTo>
                      <a:pt x="180" y="167"/>
                    </a:lnTo>
                    <a:lnTo>
                      <a:pt x="178" y="166"/>
                    </a:lnTo>
                    <a:lnTo>
                      <a:pt x="179" y="165"/>
                    </a:lnTo>
                    <a:lnTo>
                      <a:pt x="180" y="164"/>
                    </a:lnTo>
                    <a:lnTo>
                      <a:pt x="180" y="164"/>
                    </a:lnTo>
                    <a:lnTo>
                      <a:pt x="184" y="164"/>
                    </a:lnTo>
                    <a:lnTo>
                      <a:pt x="188" y="163"/>
                    </a:lnTo>
                    <a:lnTo>
                      <a:pt x="190" y="161"/>
                    </a:lnTo>
                    <a:lnTo>
                      <a:pt x="193" y="159"/>
                    </a:lnTo>
                    <a:lnTo>
                      <a:pt x="195" y="157"/>
                    </a:lnTo>
                    <a:lnTo>
                      <a:pt x="197" y="154"/>
                    </a:lnTo>
                    <a:lnTo>
                      <a:pt x="198" y="151"/>
                    </a:lnTo>
                    <a:lnTo>
                      <a:pt x="198" y="146"/>
                    </a:lnTo>
                    <a:lnTo>
                      <a:pt x="198" y="146"/>
                    </a:lnTo>
                    <a:lnTo>
                      <a:pt x="197" y="142"/>
                    </a:lnTo>
                    <a:lnTo>
                      <a:pt x="196" y="138"/>
                    </a:lnTo>
                    <a:lnTo>
                      <a:pt x="194" y="135"/>
                    </a:lnTo>
                    <a:lnTo>
                      <a:pt x="191" y="132"/>
                    </a:lnTo>
                    <a:lnTo>
                      <a:pt x="191" y="132"/>
                    </a:lnTo>
                    <a:lnTo>
                      <a:pt x="190" y="131"/>
                    </a:lnTo>
                    <a:lnTo>
                      <a:pt x="190" y="130"/>
                    </a:lnTo>
                    <a:lnTo>
                      <a:pt x="191" y="129"/>
                    </a:lnTo>
                    <a:lnTo>
                      <a:pt x="191" y="129"/>
                    </a:lnTo>
                    <a:lnTo>
                      <a:pt x="195" y="129"/>
                    </a:lnTo>
                    <a:lnTo>
                      <a:pt x="198" y="128"/>
                    </a:lnTo>
                    <a:lnTo>
                      <a:pt x="201" y="126"/>
                    </a:lnTo>
                    <a:lnTo>
                      <a:pt x="203" y="124"/>
                    </a:lnTo>
                    <a:lnTo>
                      <a:pt x="205" y="122"/>
                    </a:lnTo>
                    <a:lnTo>
                      <a:pt x="207" y="119"/>
                    </a:lnTo>
                    <a:lnTo>
                      <a:pt x="208" y="115"/>
                    </a:lnTo>
                    <a:lnTo>
                      <a:pt x="208" y="111"/>
                    </a:lnTo>
                    <a:lnTo>
                      <a:pt x="208" y="111"/>
                    </a:lnTo>
                    <a:lnTo>
                      <a:pt x="208" y="108"/>
                    </a:lnTo>
                    <a:lnTo>
                      <a:pt x="207" y="104"/>
                    </a:lnTo>
                    <a:lnTo>
                      <a:pt x="205" y="101"/>
                    </a:lnTo>
                    <a:lnTo>
                      <a:pt x="203" y="99"/>
                    </a:lnTo>
                    <a:lnTo>
                      <a:pt x="201" y="97"/>
                    </a:lnTo>
                    <a:lnTo>
                      <a:pt x="198" y="95"/>
                    </a:lnTo>
                    <a:lnTo>
                      <a:pt x="195" y="94"/>
                    </a:lnTo>
                    <a:lnTo>
                      <a:pt x="191" y="94"/>
                    </a:lnTo>
                    <a:lnTo>
                      <a:pt x="191" y="94"/>
                    </a:lnTo>
                    <a:lnTo>
                      <a:pt x="116" y="94"/>
                    </a:lnTo>
                    <a:lnTo>
                      <a:pt x="116" y="94"/>
                    </a:lnTo>
                    <a:lnTo>
                      <a:pt x="113" y="93"/>
                    </a:lnTo>
                    <a:lnTo>
                      <a:pt x="111" y="91"/>
                    </a:lnTo>
                    <a:lnTo>
                      <a:pt x="111" y="88"/>
                    </a:lnTo>
                    <a:lnTo>
                      <a:pt x="111" y="85"/>
                    </a:lnTo>
                    <a:lnTo>
                      <a:pt x="111" y="85"/>
                    </a:lnTo>
                    <a:lnTo>
                      <a:pt x="115" y="68"/>
                    </a:lnTo>
                    <a:lnTo>
                      <a:pt x="117" y="53"/>
                    </a:lnTo>
                    <a:lnTo>
                      <a:pt x="117" y="38"/>
                    </a:lnTo>
                    <a:lnTo>
                      <a:pt x="116" y="27"/>
                    </a:lnTo>
                    <a:lnTo>
                      <a:pt x="116" y="27"/>
                    </a:lnTo>
                    <a:lnTo>
                      <a:pt x="114" y="22"/>
                    </a:lnTo>
                    <a:lnTo>
                      <a:pt x="112" y="17"/>
                    </a:lnTo>
                    <a:lnTo>
                      <a:pt x="108" y="12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lnTo>
                      <a:pt x="92" y="1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4" y="1"/>
                    </a:lnTo>
                    <a:lnTo>
                      <a:pt x="81" y="2"/>
                    </a:lnTo>
                    <a:lnTo>
                      <a:pt x="78" y="3"/>
                    </a:lnTo>
                    <a:lnTo>
                      <a:pt x="77" y="5"/>
                    </a:lnTo>
                    <a:lnTo>
                      <a:pt x="75" y="9"/>
                    </a:lnTo>
                    <a:lnTo>
                      <a:pt x="74" y="11"/>
                    </a:lnTo>
                    <a:lnTo>
                      <a:pt x="74" y="18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72" y="46"/>
                    </a:lnTo>
                    <a:lnTo>
                      <a:pt x="68" y="53"/>
                    </a:lnTo>
                    <a:lnTo>
                      <a:pt x="58" y="71"/>
                    </a:lnTo>
                    <a:lnTo>
                      <a:pt x="42" y="98"/>
                    </a:lnTo>
                    <a:lnTo>
                      <a:pt x="42" y="98"/>
                    </a:lnTo>
                    <a:lnTo>
                      <a:pt x="39" y="101"/>
                    </a:lnTo>
                    <a:lnTo>
                      <a:pt x="35" y="104"/>
                    </a:lnTo>
                    <a:lnTo>
                      <a:pt x="30" y="107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0" y="10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6" name="Line 66"/>
              <p:cNvSpPr>
                <a:spLocks noChangeShapeType="1"/>
              </p:cNvSpPr>
              <p:nvPr/>
            </p:nvSpPr>
            <p:spPr bwMode="auto">
              <a:xfrm flipH="1" flipV="1">
                <a:off x="3929" y="2312"/>
                <a:ext cx="51" cy="28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7" name="Line 67"/>
              <p:cNvSpPr>
                <a:spLocks noChangeShapeType="1"/>
              </p:cNvSpPr>
              <p:nvPr/>
            </p:nvSpPr>
            <p:spPr bwMode="auto">
              <a:xfrm>
                <a:off x="3939" y="2297"/>
                <a:ext cx="49" cy="28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8" name="Line 68"/>
              <p:cNvSpPr>
                <a:spLocks noChangeShapeType="1"/>
              </p:cNvSpPr>
              <p:nvPr/>
            </p:nvSpPr>
            <p:spPr bwMode="auto">
              <a:xfrm flipV="1">
                <a:off x="3929" y="2366"/>
                <a:ext cx="51" cy="27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9" name="Line 69"/>
              <p:cNvSpPr>
                <a:spLocks noChangeShapeType="1"/>
              </p:cNvSpPr>
              <p:nvPr/>
            </p:nvSpPr>
            <p:spPr bwMode="auto">
              <a:xfrm flipH="1">
                <a:off x="3939" y="2381"/>
                <a:ext cx="49" cy="27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0" name="Freeform 70"/>
              <p:cNvSpPr>
                <a:spLocks/>
              </p:cNvSpPr>
              <p:nvPr/>
            </p:nvSpPr>
            <p:spPr bwMode="auto">
              <a:xfrm>
                <a:off x="3986" y="2316"/>
                <a:ext cx="72" cy="73"/>
              </a:xfrm>
              <a:custGeom>
                <a:avLst/>
                <a:gdLst>
                  <a:gd name="T0" fmla="*/ 0 w 72"/>
                  <a:gd name="T1" fmla="*/ 36 h 73"/>
                  <a:gd name="T2" fmla="*/ 0 w 72"/>
                  <a:gd name="T3" fmla="*/ 36 h 73"/>
                  <a:gd name="T4" fmla="*/ 0 w 72"/>
                  <a:gd name="T5" fmla="*/ 44 h 73"/>
                  <a:gd name="T6" fmla="*/ 2 w 72"/>
                  <a:gd name="T7" fmla="*/ 51 h 73"/>
                  <a:gd name="T8" fmla="*/ 6 w 72"/>
                  <a:gd name="T9" fmla="*/ 57 h 73"/>
                  <a:gd name="T10" fmla="*/ 10 w 72"/>
                  <a:gd name="T11" fmla="*/ 62 h 73"/>
                  <a:gd name="T12" fmla="*/ 15 w 72"/>
                  <a:gd name="T13" fmla="*/ 67 h 73"/>
                  <a:gd name="T14" fmla="*/ 21 w 72"/>
                  <a:gd name="T15" fmla="*/ 70 h 73"/>
                  <a:gd name="T16" fmla="*/ 29 w 72"/>
                  <a:gd name="T17" fmla="*/ 72 h 73"/>
                  <a:gd name="T18" fmla="*/ 36 w 72"/>
                  <a:gd name="T19" fmla="*/ 73 h 73"/>
                  <a:gd name="T20" fmla="*/ 36 w 72"/>
                  <a:gd name="T21" fmla="*/ 73 h 73"/>
                  <a:gd name="T22" fmla="*/ 43 w 72"/>
                  <a:gd name="T23" fmla="*/ 72 h 73"/>
                  <a:gd name="T24" fmla="*/ 50 w 72"/>
                  <a:gd name="T25" fmla="*/ 70 h 73"/>
                  <a:gd name="T26" fmla="*/ 56 w 72"/>
                  <a:gd name="T27" fmla="*/ 67 h 73"/>
                  <a:gd name="T28" fmla="*/ 62 w 72"/>
                  <a:gd name="T29" fmla="*/ 62 h 73"/>
                  <a:gd name="T30" fmla="*/ 66 w 72"/>
                  <a:gd name="T31" fmla="*/ 57 h 73"/>
                  <a:gd name="T32" fmla="*/ 70 w 72"/>
                  <a:gd name="T33" fmla="*/ 51 h 73"/>
                  <a:gd name="T34" fmla="*/ 72 w 72"/>
                  <a:gd name="T35" fmla="*/ 44 h 73"/>
                  <a:gd name="T36" fmla="*/ 72 w 72"/>
                  <a:gd name="T37" fmla="*/ 36 h 73"/>
                  <a:gd name="T38" fmla="*/ 72 w 72"/>
                  <a:gd name="T39" fmla="*/ 36 h 73"/>
                  <a:gd name="T40" fmla="*/ 72 w 72"/>
                  <a:gd name="T41" fmla="*/ 29 h 73"/>
                  <a:gd name="T42" fmla="*/ 70 w 72"/>
                  <a:gd name="T43" fmla="*/ 23 h 73"/>
                  <a:gd name="T44" fmla="*/ 66 w 72"/>
                  <a:gd name="T45" fmla="*/ 17 h 73"/>
                  <a:gd name="T46" fmla="*/ 62 w 72"/>
                  <a:gd name="T47" fmla="*/ 11 h 73"/>
                  <a:gd name="T48" fmla="*/ 56 w 72"/>
                  <a:gd name="T49" fmla="*/ 7 h 73"/>
                  <a:gd name="T50" fmla="*/ 50 w 72"/>
                  <a:gd name="T51" fmla="*/ 3 h 73"/>
                  <a:gd name="T52" fmla="*/ 43 w 72"/>
                  <a:gd name="T53" fmla="*/ 1 h 73"/>
                  <a:gd name="T54" fmla="*/ 36 w 72"/>
                  <a:gd name="T55" fmla="*/ 0 h 73"/>
                  <a:gd name="T56" fmla="*/ 36 w 72"/>
                  <a:gd name="T57" fmla="*/ 0 h 73"/>
                  <a:gd name="T58" fmla="*/ 29 w 72"/>
                  <a:gd name="T59" fmla="*/ 1 h 73"/>
                  <a:gd name="T60" fmla="*/ 21 w 72"/>
                  <a:gd name="T61" fmla="*/ 3 h 73"/>
                  <a:gd name="T62" fmla="*/ 15 w 72"/>
                  <a:gd name="T63" fmla="*/ 7 h 73"/>
                  <a:gd name="T64" fmla="*/ 10 w 72"/>
                  <a:gd name="T65" fmla="*/ 11 h 73"/>
                  <a:gd name="T66" fmla="*/ 6 w 72"/>
                  <a:gd name="T67" fmla="*/ 17 h 73"/>
                  <a:gd name="T68" fmla="*/ 2 w 72"/>
                  <a:gd name="T69" fmla="*/ 23 h 73"/>
                  <a:gd name="T70" fmla="*/ 0 w 72"/>
                  <a:gd name="T71" fmla="*/ 29 h 73"/>
                  <a:gd name="T72" fmla="*/ 0 w 72"/>
                  <a:gd name="T73" fmla="*/ 36 h 73"/>
                  <a:gd name="T74" fmla="*/ 0 w 72"/>
                  <a:gd name="T75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3">
                    <a:moveTo>
                      <a:pt x="0" y="36"/>
                    </a:moveTo>
                    <a:lnTo>
                      <a:pt x="0" y="36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2"/>
                    </a:lnTo>
                    <a:lnTo>
                      <a:pt x="15" y="67"/>
                    </a:lnTo>
                    <a:lnTo>
                      <a:pt x="21" y="70"/>
                    </a:lnTo>
                    <a:lnTo>
                      <a:pt x="29" y="72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43" y="72"/>
                    </a:lnTo>
                    <a:lnTo>
                      <a:pt x="50" y="70"/>
                    </a:lnTo>
                    <a:lnTo>
                      <a:pt x="56" y="67"/>
                    </a:lnTo>
                    <a:lnTo>
                      <a:pt x="62" y="62"/>
                    </a:lnTo>
                    <a:lnTo>
                      <a:pt x="66" y="57"/>
                    </a:lnTo>
                    <a:lnTo>
                      <a:pt x="70" y="51"/>
                    </a:lnTo>
                    <a:lnTo>
                      <a:pt x="72" y="44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29"/>
                    </a:lnTo>
                    <a:lnTo>
                      <a:pt x="70" y="23"/>
                    </a:lnTo>
                    <a:lnTo>
                      <a:pt x="66" y="17"/>
                    </a:lnTo>
                    <a:lnTo>
                      <a:pt x="62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1" name="Freeform 71"/>
              <p:cNvSpPr>
                <a:spLocks/>
              </p:cNvSpPr>
              <p:nvPr/>
            </p:nvSpPr>
            <p:spPr bwMode="auto">
              <a:xfrm>
                <a:off x="3859" y="2247"/>
                <a:ext cx="73" cy="73"/>
              </a:xfrm>
              <a:custGeom>
                <a:avLst/>
                <a:gdLst>
                  <a:gd name="T0" fmla="*/ 0 w 73"/>
                  <a:gd name="T1" fmla="*/ 37 h 73"/>
                  <a:gd name="T2" fmla="*/ 0 w 73"/>
                  <a:gd name="T3" fmla="*/ 37 h 73"/>
                  <a:gd name="T4" fmla="*/ 1 w 73"/>
                  <a:gd name="T5" fmla="*/ 45 h 73"/>
                  <a:gd name="T6" fmla="*/ 3 w 73"/>
                  <a:gd name="T7" fmla="*/ 51 h 73"/>
                  <a:gd name="T8" fmla="*/ 7 w 73"/>
                  <a:gd name="T9" fmla="*/ 57 h 73"/>
                  <a:gd name="T10" fmla="*/ 12 w 73"/>
                  <a:gd name="T11" fmla="*/ 63 h 73"/>
                  <a:gd name="T12" fmla="*/ 17 w 73"/>
                  <a:gd name="T13" fmla="*/ 67 h 73"/>
                  <a:gd name="T14" fmla="*/ 23 w 73"/>
                  <a:gd name="T15" fmla="*/ 70 h 73"/>
                  <a:gd name="T16" fmla="*/ 30 w 73"/>
                  <a:gd name="T17" fmla="*/ 72 h 73"/>
                  <a:gd name="T18" fmla="*/ 37 w 73"/>
                  <a:gd name="T19" fmla="*/ 73 h 73"/>
                  <a:gd name="T20" fmla="*/ 37 w 73"/>
                  <a:gd name="T21" fmla="*/ 73 h 73"/>
                  <a:gd name="T22" fmla="*/ 45 w 73"/>
                  <a:gd name="T23" fmla="*/ 72 h 73"/>
                  <a:gd name="T24" fmla="*/ 51 w 73"/>
                  <a:gd name="T25" fmla="*/ 70 h 73"/>
                  <a:gd name="T26" fmla="*/ 57 w 73"/>
                  <a:gd name="T27" fmla="*/ 67 h 73"/>
                  <a:gd name="T28" fmla="*/ 63 w 73"/>
                  <a:gd name="T29" fmla="*/ 63 h 73"/>
                  <a:gd name="T30" fmla="*/ 67 w 73"/>
                  <a:gd name="T31" fmla="*/ 57 h 73"/>
                  <a:gd name="T32" fmla="*/ 70 w 73"/>
                  <a:gd name="T33" fmla="*/ 51 h 73"/>
                  <a:gd name="T34" fmla="*/ 72 w 73"/>
                  <a:gd name="T35" fmla="*/ 45 h 73"/>
                  <a:gd name="T36" fmla="*/ 73 w 73"/>
                  <a:gd name="T37" fmla="*/ 37 h 73"/>
                  <a:gd name="T38" fmla="*/ 73 w 73"/>
                  <a:gd name="T39" fmla="*/ 37 h 73"/>
                  <a:gd name="T40" fmla="*/ 72 w 73"/>
                  <a:gd name="T41" fmla="*/ 30 h 73"/>
                  <a:gd name="T42" fmla="*/ 70 w 73"/>
                  <a:gd name="T43" fmla="*/ 23 h 73"/>
                  <a:gd name="T44" fmla="*/ 67 w 73"/>
                  <a:gd name="T45" fmla="*/ 17 h 73"/>
                  <a:gd name="T46" fmla="*/ 63 w 73"/>
                  <a:gd name="T47" fmla="*/ 12 h 73"/>
                  <a:gd name="T48" fmla="*/ 57 w 73"/>
                  <a:gd name="T49" fmla="*/ 7 h 73"/>
                  <a:gd name="T50" fmla="*/ 51 w 73"/>
                  <a:gd name="T51" fmla="*/ 4 h 73"/>
                  <a:gd name="T52" fmla="*/ 45 w 73"/>
                  <a:gd name="T53" fmla="*/ 1 h 73"/>
                  <a:gd name="T54" fmla="*/ 37 w 73"/>
                  <a:gd name="T55" fmla="*/ 0 h 73"/>
                  <a:gd name="T56" fmla="*/ 37 w 73"/>
                  <a:gd name="T57" fmla="*/ 0 h 73"/>
                  <a:gd name="T58" fmla="*/ 30 w 73"/>
                  <a:gd name="T59" fmla="*/ 1 h 73"/>
                  <a:gd name="T60" fmla="*/ 23 w 73"/>
                  <a:gd name="T61" fmla="*/ 4 h 73"/>
                  <a:gd name="T62" fmla="*/ 17 w 73"/>
                  <a:gd name="T63" fmla="*/ 7 h 73"/>
                  <a:gd name="T64" fmla="*/ 12 w 73"/>
                  <a:gd name="T65" fmla="*/ 12 h 73"/>
                  <a:gd name="T66" fmla="*/ 7 w 73"/>
                  <a:gd name="T67" fmla="*/ 17 h 73"/>
                  <a:gd name="T68" fmla="*/ 3 w 73"/>
                  <a:gd name="T69" fmla="*/ 23 h 73"/>
                  <a:gd name="T70" fmla="*/ 1 w 73"/>
                  <a:gd name="T71" fmla="*/ 30 h 73"/>
                  <a:gd name="T72" fmla="*/ 0 w 73"/>
                  <a:gd name="T73" fmla="*/ 37 h 73"/>
                  <a:gd name="T74" fmla="*/ 0 w 73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0" y="37"/>
                    </a:moveTo>
                    <a:lnTo>
                      <a:pt x="0" y="37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3"/>
                    </a:lnTo>
                    <a:lnTo>
                      <a:pt x="37" y="73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7"/>
                    </a:lnTo>
                    <a:lnTo>
                      <a:pt x="63" y="63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5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2" y="30"/>
                    </a:lnTo>
                    <a:lnTo>
                      <a:pt x="70" y="23"/>
                    </a:lnTo>
                    <a:lnTo>
                      <a:pt x="67" y="17"/>
                    </a:lnTo>
                    <a:lnTo>
                      <a:pt x="63" y="12"/>
                    </a:lnTo>
                    <a:lnTo>
                      <a:pt x="57" y="7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2" name="Freeform 72"/>
              <p:cNvSpPr>
                <a:spLocks/>
              </p:cNvSpPr>
              <p:nvPr/>
            </p:nvSpPr>
            <p:spPr bwMode="auto">
              <a:xfrm>
                <a:off x="3859" y="2385"/>
                <a:ext cx="73" cy="72"/>
              </a:xfrm>
              <a:custGeom>
                <a:avLst/>
                <a:gdLst>
                  <a:gd name="T0" fmla="*/ 0 w 73"/>
                  <a:gd name="T1" fmla="*/ 36 h 72"/>
                  <a:gd name="T2" fmla="*/ 0 w 73"/>
                  <a:gd name="T3" fmla="*/ 36 h 72"/>
                  <a:gd name="T4" fmla="*/ 1 w 73"/>
                  <a:gd name="T5" fmla="*/ 43 h 72"/>
                  <a:gd name="T6" fmla="*/ 3 w 73"/>
                  <a:gd name="T7" fmla="*/ 51 h 72"/>
                  <a:gd name="T8" fmla="*/ 7 w 73"/>
                  <a:gd name="T9" fmla="*/ 57 h 72"/>
                  <a:gd name="T10" fmla="*/ 12 w 73"/>
                  <a:gd name="T11" fmla="*/ 62 h 72"/>
                  <a:gd name="T12" fmla="*/ 17 w 73"/>
                  <a:gd name="T13" fmla="*/ 66 h 72"/>
                  <a:gd name="T14" fmla="*/ 23 w 73"/>
                  <a:gd name="T15" fmla="*/ 70 h 72"/>
                  <a:gd name="T16" fmla="*/ 30 w 73"/>
                  <a:gd name="T17" fmla="*/ 72 h 72"/>
                  <a:gd name="T18" fmla="*/ 37 w 73"/>
                  <a:gd name="T19" fmla="*/ 72 h 72"/>
                  <a:gd name="T20" fmla="*/ 37 w 73"/>
                  <a:gd name="T21" fmla="*/ 72 h 72"/>
                  <a:gd name="T22" fmla="*/ 45 w 73"/>
                  <a:gd name="T23" fmla="*/ 72 h 72"/>
                  <a:gd name="T24" fmla="*/ 51 w 73"/>
                  <a:gd name="T25" fmla="*/ 70 h 72"/>
                  <a:gd name="T26" fmla="*/ 57 w 73"/>
                  <a:gd name="T27" fmla="*/ 66 h 72"/>
                  <a:gd name="T28" fmla="*/ 63 w 73"/>
                  <a:gd name="T29" fmla="*/ 62 h 72"/>
                  <a:gd name="T30" fmla="*/ 67 w 73"/>
                  <a:gd name="T31" fmla="*/ 57 h 72"/>
                  <a:gd name="T32" fmla="*/ 70 w 73"/>
                  <a:gd name="T33" fmla="*/ 51 h 72"/>
                  <a:gd name="T34" fmla="*/ 72 w 73"/>
                  <a:gd name="T35" fmla="*/ 43 h 72"/>
                  <a:gd name="T36" fmla="*/ 73 w 73"/>
                  <a:gd name="T37" fmla="*/ 36 h 72"/>
                  <a:gd name="T38" fmla="*/ 73 w 73"/>
                  <a:gd name="T39" fmla="*/ 36 h 72"/>
                  <a:gd name="T40" fmla="*/ 72 w 73"/>
                  <a:gd name="T41" fmla="*/ 29 h 72"/>
                  <a:gd name="T42" fmla="*/ 70 w 73"/>
                  <a:gd name="T43" fmla="*/ 22 h 72"/>
                  <a:gd name="T44" fmla="*/ 67 w 73"/>
                  <a:gd name="T45" fmla="*/ 16 h 72"/>
                  <a:gd name="T46" fmla="*/ 63 w 73"/>
                  <a:gd name="T47" fmla="*/ 11 h 72"/>
                  <a:gd name="T48" fmla="*/ 57 w 73"/>
                  <a:gd name="T49" fmla="*/ 6 h 72"/>
                  <a:gd name="T50" fmla="*/ 51 w 73"/>
                  <a:gd name="T51" fmla="*/ 2 h 72"/>
                  <a:gd name="T52" fmla="*/ 45 w 73"/>
                  <a:gd name="T53" fmla="*/ 0 h 72"/>
                  <a:gd name="T54" fmla="*/ 37 w 73"/>
                  <a:gd name="T55" fmla="*/ 0 h 72"/>
                  <a:gd name="T56" fmla="*/ 37 w 73"/>
                  <a:gd name="T57" fmla="*/ 0 h 72"/>
                  <a:gd name="T58" fmla="*/ 30 w 73"/>
                  <a:gd name="T59" fmla="*/ 0 h 72"/>
                  <a:gd name="T60" fmla="*/ 23 w 73"/>
                  <a:gd name="T61" fmla="*/ 2 h 72"/>
                  <a:gd name="T62" fmla="*/ 17 w 73"/>
                  <a:gd name="T63" fmla="*/ 6 h 72"/>
                  <a:gd name="T64" fmla="*/ 12 w 73"/>
                  <a:gd name="T65" fmla="*/ 11 h 72"/>
                  <a:gd name="T66" fmla="*/ 7 w 73"/>
                  <a:gd name="T67" fmla="*/ 16 h 72"/>
                  <a:gd name="T68" fmla="*/ 3 w 73"/>
                  <a:gd name="T69" fmla="*/ 22 h 72"/>
                  <a:gd name="T70" fmla="*/ 1 w 73"/>
                  <a:gd name="T71" fmla="*/ 29 h 72"/>
                  <a:gd name="T72" fmla="*/ 0 w 73"/>
                  <a:gd name="T73" fmla="*/ 36 h 72"/>
                  <a:gd name="T74" fmla="*/ 0 w 73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2">
                    <a:moveTo>
                      <a:pt x="0" y="36"/>
                    </a:moveTo>
                    <a:lnTo>
                      <a:pt x="0" y="36"/>
                    </a:lnTo>
                    <a:lnTo>
                      <a:pt x="1" y="43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9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1"/>
                    </a:lnTo>
                    <a:lnTo>
                      <a:pt x="7" y="16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3" name="Freeform 73"/>
              <p:cNvSpPr>
                <a:spLocks/>
              </p:cNvSpPr>
              <p:nvPr/>
            </p:nvSpPr>
            <p:spPr bwMode="auto">
              <a:xfrm>
                <a:off x="636" y="796"/>
                <a:ext cx="14" cy="17"/>
              </a:xfrm>
              <a:custGeom>
                <a:avLst/>
                <a:gdLst>
                  <a:gd name="T0" fmla="*/ 0 w 14"/>
                  <a:gd name="T1" fmla="*/ 8 h 17"/>
                  <a:gd name="T2" fmla="*/ 0 w 14"/>
                  <a:gd name="T3" fmla="*/ 8 h 17"/>
                  <a:gd name="T4" fmla="*/ 1 w 14"/>
                  <a:gd name="T5" fmla="*/ 12 h 17"/>
                  <a:gd name="T6" fmla="*/ 2 w 14"/>
                  <a:gd name="T7" fmla="*/ 14 h 17"/>
                  <a:gd name="T8" fmla="*/ 4 w 14"/>
                  <a:gd name="T9" fmla="*/ 16 h 17"/>
                  <a:gd name="T10" fmla="*/ 7 w 14"/>
                  <a:gd name="T11" fmla="*/ 17 h 17"/>
                  <a:gd name="T12" fmla="*/ 7 w 14"/>
                  <a:gd name="T13" fmla="*/ 17 h 17"/>
                  <a:gd name="T14" fmla="*/ 9 w 14"/>
                  <a:gd name="T15" fmla="*/ 16 h 17"/>
                  <a:gd name="T16" fmla="*/ 11 w 14"/>
                  <a:gd name="T17" fmla="*/ 14 h 17"/>
                  <a:gd name="T18" fmla="*/ 14 w 14"/>
                  <a:gd name="T19" fmla="*/ 12 h 17"/>
                  <a:gd name="T20" fmla="*/ 14 w 14"/>
                  <a:gd name="T21" fmla="*/ 8 h 17"/>
                  <a:gd name="T22" fmla="*/ 14 w 14"/>
                  <a:gd name="T23" fmla="*/ 8 h 17"/>
                  <a:gd name="T24" fmla="*/ 14 w 14"/>
                  <a:gd name="T25" fmla="*/ 5 h 17"/>
                  <a:gd name="T26" fmla="*/ 11 w 14"/>
                  <a:gd name="T27" fmla="*/ 2 h 17"/>
                  <a:gd name="T28" fmla="*/ 9 w 14"/>
                  <a:gd name="T29" fmla="*/ 1 h 17"/>
                  <a:gd name="T30" fmla="*/ 7 w 14"/>
                  <a:gd name="T31" fmla="*/ 0 h 17"/>
                  <a:gd name="T32" fmla="*/ 7 w 14"/>
                  <a:gd name="T33" fmla="*/ 0 h 17"/>
                  <a:gd name="T34" fmla="*/ 4 w 14"/>
                  <a:gd name="T35" fmla="*/ 1 h 17"/>
                  <a:gd name="T36" fmla="*/ 2 w 14"/>
                  <a:gd name="T37" fmla="*/ 2 h 17"/>
                  <a:gd name="T38" fmla="*/ 1 w 14"/>
                  <a:gd name="T39" fmla="*/ 5 h 17"/>
                  <a:gd name="T40" fmla="*/ 0 w 14"/>
                  <a:gd name="T41" fmla="*/ 8 h 17"/>
                  <a:gd name="T42" fmla="*/ 0 w 14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7">
                    <a:moveTo>
                      <a:pt x="0" y="8"/>
                    </a:moveTo>
                    <a:lnTo>
                      <a:pt x="0" y="8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16"/>
                    </a:lnTo>
                    <a:lnTo>
                      <a:pt x="11" y="14"/>
                    </a:lnTo>
                    <a:lnTo>
                      <a:pt x="14" y="12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4" name="Freeform 74"/>
              <p:cNvSpPr>
                <a:spLocks/>
              </p:cNvSpPr>
              <p:nvPr/>
            </p:nvSpPr>
            <p:spPr bwMode="auto">
              <a:xfrm>
                <a:off x="521" y="750"/>
                <a:ext cx="48" cy="2"/>
              </a:xfrm>
              <a:custGeom>
                <a:avLst/>
                <a:gdLst>
                  <a:gd name="T0" fmla="*/ 0 w 48"/>
                  <a:gd name="T1" fmla="*/ 2 h 2"/>
                  <a:gd name="T2" fmla="*/ 0 w 48"/>
                  <a:gd name="T3" fmla="*/ 2 h 2"/>
                  <a:gd name="T4" fmla="*/ 12 w 48"/>
                  <a:gd name="T5" fmla="*/ 1 h 2"/>
                  <a:gd name="T6" fmla="*/ 25 w 48"/>
                  <a:gd name="T7" fmla="*/ 0 h 2"/>
                  <a:gd name="T8" fmla="*/ 25 w 48"/>
                  <a:gd name="T9" fmla="*/ 0 h 2"/>
                  <a:gd name="T10" fmla="*/ 36 w 48"/>
                  <a:gd name="T11" fmla="*/ 1 h 2"/>
                  <a:gd name="T12" fmla="*/ 48 w 4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">
                    <a:moveTo>
                      <a:pt x="0" y="2"/>
                    </a:moveTo>
                    <a:lnTo>
                      <a:pt x="0" y="2"/>
                    </a:lnTo>
                    <a:lnTo>
                      <a:pt x="12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6" y="1"/>
                    </a:lnTo>
                    <a:lnTo>
                      <a:pt x="48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5" name="Freeform 75"/>
              <p:cNvSpPr>
                <a:spLocks/>
              </p:cNvSpPr>
              <p:nvPr/>
            </p:nvSpPr>
            <p:spPr bwMode="auto">
              <a:xfrm>
                <a:off x="496" y="909"/>
                <a:ext cx="98" cy="16"/>
              </a:xfrm>
              <a:custGeom>
                <a:avLst/>
                <a:gdLst>
                  <a:gd name="T0" fmla="*/ 98 w 98"/>
                  <a:gd name="T1" fmla="*/ 16 h 16"/>
                  <a:gd name="T2" fmla="*/ 98 w 98"/>
                  <a:gd name="T3" fmla="*/ 16 h 16"/>
                  <a:gd name="T4" fmla="*/ 86 w 98"/>
                  <a:gd name="T5" fmla="*/ 2 h 16"/>
                  <a:gd name="T6" fmla="*/ 86 w 98"/>
                  <a:gd name="T7" fmla="*/ 2 h 16"/>
                  <a:gd name="T8" fmla="*/ 83 w 98"/>
                  <a:gd name="T9" fmla="*/ 1 h 16"/>
                  <a:gd name="T10" fmla="*/ 78 w 98"/>
                  <a:gd name="T11" fmla="*/ 1 h 16"/>
                  <a:gd name="T12" fmla="*/ 78 w 98"/>
                  <a:gd name="T13" fmla="*/ 1 h 16"/>
                  <a:gd name="T14" fmla="*/ 64 w 98"/>
                  <a:gd name="T15" fmla="*/ 2 h 16"/>
                  <a:gd name="T16" fmla="*/ 50 w 98"/>
                  <a:gd name="T17" fmla="*/ 3 h 16"/>
                  <a:gd name="T18" fmla="*/ 50 w 98"/>
                  <a:gd name="T19" fmla="*/ 3 h 16"/>
                  <a:gd name="T20" fmla="*/ 34 w 98"/>
                  <a:gd name="T21" fmla="*/ 2 h 16"/>
                  <a:gd name="T22" fmla="*/ 19 w 98"/>
                  <a:gd name="T23" fmla="*/ 0 h 16"/>
                  <a:gd name="T24" fmla="*/ 19 w 98"/>
                  <a:gd name="T25" fmla="*/ 0 h 16"/>
                  <a:gd name="T26" fmla="*/ 17 w 98"/>
                  <a:gd name="T27" fmla="*/ 0 h 16"/>
                  <a:gd name="T28" fmla="*/ 14 w 98"/>
                  <a:gd name="T29" fmla="*/ 2 h 16"/>
                  <a:gd name="T30" fmla="*/ 14 w 98"/>
                  <a:gd name="T31" fmla="*/ 2 h 16"/>
                  <a:gd name="T32" fmla="*/ 0 w 98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6">
                    <a:moveTo>
                      <a:pt x="98" y="16"/>
                    </a:moveTo>
                    <a:lnTo>
                      <a:pt x="98" y="16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3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64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34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6" name="Freeform 76"/>
              <p:cNvSpPr>
                <a:spLocks/>
              </p:cNvSpPr>
              <p:nvPr/>
            </p:nvSpPr>
            <p:spPr bwMode="auto">
              <a:xfrm>
                <a:off x="403" y="729"/>
                <a:ext cx="293" cy="195"/>
              </a:xfrm>
              <a:custGeom>
                <a:avLst/>
                <a:gdLst>
                  <a:gd name="T0" fmla="*/ 49 w 293"/>
                  <a:gd name="T1" fmla="*/ 195 h 195"/>
                  <a:gd name="T2" fmla="*/ 59 w 293"/>
                  <a:gd name="T3" fmla="*/ 163 h 195"/>
                  <a:gd name="T4" fmla="*/ 58 w 293"/>
                  <a:gd name="T5" fmla="*/ 159 h 195"/>
                  <a:gd name="T6" fmla="*/ 50 w 293"/>
                  <a:gd name="T7" fmla="*/ 153 h 195"/>
                  <a:gd name="T8" fmla="*/ 36 w 293"/>
                  <a:gd name="T9" fmla="*/ 138 h 195"/>
                  <a:gd name="T10" fmla="*/ 25 w 293"/>
                  <a:gd name="T11" fmla="*/ 121 h 195"/>
                  <a:gd name="T12" fmla="*/ 20 w 293"/>
                  <a:gd name="T13" fmla="*/ 102 h 195"/>
                  <a:gd name="T14" fmla="*/ 20 w 293"/>
                  <a:gd name="T15" fmla="*/ 93 h 195"/>
                  <a:gd name="T16" fmla="*/ 22 w 293"/>
                  <a:gd name="T17" fmla="*/ 75 h 195"/>
                  <a:gd name="T18" fmla="*/ 28 w 293"/>
                  <a:gd name="T19" fmla="*/ 59 h 195"/>
                  <a:gd name="T20" fmla="*/ 29 w 293"/>
                  <a:gd name="T21" fmla="*/ 58 h 195"/>
                  <a:gd name="T22" fmla="*/ 27 w 293"/>
                  <a:gd name="T23" fmla="*/ 54 h 195"/>
                  <a:gd name="T24" fmla="*/ 25 w 293"/>
                  <a:gd name="T25" fmla="*/ 53 h 195"/>
                  <a:gd name="T26" fmla="*/ 13 w 293"/>
                  <a:gd name="T27" fmla="*/ 44 h 195"/>
                  <a:gd name="T28" fmla="*/ 4 w 293"/>
                  <a:gd name="T29" fmla="*/ 32 h 195"/>
                  <a:gd name="T30" fmla="*/ 2 w 293"/>
                  <a:gd name="T31" fmla="*/ 27 h 195"/>
                  <a:gd name="T32" fmla="*/ 0 w 293"/>
                  <a:gd name="T33" fmla="*/ 16 h 195"/>
                  <a:gd name="T34" fmla="*/ 2 w 293"/>
                  <a:gd name="T35" fmla="*/ 10 h 195"/>
                  <a:gd name="T36" fmla="*/ 7 w 293"/>
                  <a:gd name="T37" fmla="*/ 5 h 195"/>
                  <a:gd name="T38" fmla="*/ 13 w 293"/>
                  <a:gd name="T39" fmla="*/ 2 h 195"/>
                  <a:gd name="T40" fmla="*/ 20 w 293"/>
                  <a:gd name="T41" fmla="*/ 4 h 195"/>
                  <a:gd name="T42" fmla="*/ 25 w 293"/>
                  <a:gd name="T43" fmla="*/ 8 h 195"/>
                  <a:gd name="T44" fmla="*/ 27 w 293"/>
                  <a:gd name="T45" fmla="*/ 11 h 195"/>
                  <a:gd name="T46" fmla="*/ 31 w 293"/>
                  <a:gd name="T47" fmla="*/ 19 h 195"/>
                  <a:gd name="T48" fmla="*/ 31 w 293"/>
                  <a:gd name="T49" fmla="*/ 27 h 195"/>
                  <a:gd name="T50" fmla="*/ 25 w 293"/>
                  <a:gd name="T51" fmla="*/ 39 h 195"/>
                  <a:gd name="T52" fmla="*/ 34 w 293"/>
                  <a:gd name="T53" fmla="*/ 44 h 195"/>
                  <a:gd name="T54" fmla="*/ 36 w 293"/>
                  <a:gd name="T55" fmla="*/ 44 h 195"/>
                  <a:gd name="T56" fmla="*/ 42 w 293"/>
                  <a:gd name="T57" fmla="*/ 42 h 195"/>
                  <a:gd name="T58" fmla="*/ 50 w 293"/>
                  <a:gd name="T59" fmla="*/ 33 h 195"/>
                  <a:gd name="T60" fmla="*/ 72 w 293"/>
                  <a:gd name="T61" fmla="*/ 19 h 195"/>
                  <a:gd name="T62" fmla="*/ 97 w 293"/>
                  <a:gd name="T63" fmla="*/ 9 h 195"/>
                  <a:gd name="T64" fmla="*/ 127 w 293"/>
                  <a:gd name="T65" fmla="*/ 2 h 195"/>
                  <a:gd name="T66" fmla="*/ 143 w 293"/>
                  <a:gd name="T67" fmla="*/ 2 h 195"/>
                  <a:gd name="T68" fmla="*/ 163 w 293"/>
                  <a:gd name="T69" fmla="*/ 4 h 195"/>
                  <a:gd name="T70" fmla="*/ 182 w 293"/>
                  <a:gd name="T71" fmla="*/ 7 h 195"/>
                  <a:gd name="T72" fmla="*/ 200 w 293"/>
                  <a:gd name="T73" fmla="*/ 13 h 195"/>
                  <a:gd name="T74" fmla="*/ 217 w 293"/>
                  <a:gd name="T75" fmla="*/ 21 h 195"/>
                  <a:gd name="T76" fmla="*/ 226 w 293"/>
                  <a:gd name="T77" fmla="*/ 14 h 195"/>
                  <a:gd name="T78" fmla="*/ 249 w 293"/>
                  <a:gd name="T79" fmla="*/ 1 h 195"/>
                  <a:gd name="T80" fmla="*/ 257 w 293"/>
                  <a:gd name="T81" fmla="*/ 0 h 195"/>
                  <a:gd name="T82" fmla="*/ 245 w 293"/>
                  <a:gd name="T83" fmla="*/ 45 h 195"/>
                  <a:gd name="T84" fmla="*/ 255 w 293"/>
                  <a:gd name="T85" fmla="*/ 57 h 195"/>
                  <a:gd name="T86" fmla="*/ 261 w 293"/>
                  <a:gd name="T87" fmla="*/ 70 h 195"/>
                  <a:gd name="T88" fmla="*/ 262 w 293"/>
                  <a:gd name="T89" fmla="*/ 72 h 195"/>
                  <a:gd name="T90" fmla="*/ 264 w 293"/>
                  <a:gd name="T91" fmla="*/ 74 h 195"/>
                  <a:gd name="T92" fmla="*/ 289 w 293"/>
                  <a:gd name="T93" fmla="*/ 83 h 195"/>
                  <a:gd name="T94" fmla="*/ 292 w 293"/>
                  <a:gd name="T95" fmla="*/ 85 h 195"/>
                  <a:gd name="T96" fmla="*/ 292 w 293"/>
                  <a:gd name="T97" fmla="*/ 89 h 195"/>
                  <a:gd name="T98" fmla="*/ 275 w 293"/>
                  <a:gd name="T99" fmla="*/ 130 h 195"/>
                  <a:gd name="T100" fmla="*/ 272 w 293"/>
                  <a:gd name="T101" fmla="*/ 134 h 195"/>
                  <a:gd name="T102" fmla="*/ 267 w 293"/>
                  <a:gd name="T103" fmla="*/ 135 h 195"/>
                  <a:gd name="T104" fmla="*/ 255 w 293"/>
                  <a:gd name="T105" fmla="*/ 135 h 195"/>
                  <a:gd name="T106" fmla="*/ 252 w 293"/>
                  <a:gd name="T107" fmla="*/ 136 h 195"/>
                  <a:gd name="T108" fmla="*/ 248 w 293"/>
                  <a:gd name="T109" fmla="*/ 139 h 195"/>
                  <a:gd name="T110" fmla="*/ 237 w 293"/>
                  <a:gd name="T111" fmla="*/ 150 h 195"/>
                  <a:gd name="T112" fmla="*/ 226 w 293"/>
                  <a:gd name="T113" fmla="*/ 159 h 195"/>
                  <a:gd name="T114" fmla="*/ 225 w 293"/>
                  <a:gd name="T115" fmla="*/ 164 h 195"/>
                  <a:gd name="T116" fmla="*/ 235 w 293"/>
                  <a:gd name="T1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3" h="195">
                    <a:moveTo>
                      <a:pt x="49" y="195"/>
                    </a:moveTo>
                    <a:lnTo>
                      <a:pt x="49" y="195"/>
                    </a:lnTo>
                    <a:lnTo>
                      <a:pt x="59" y="163"/>
                    </a:lnTo>
                    <a:lnTo>
                      <a:pt x="59" y="163"/>
                    </a:lnTo>
                    <a:lnTo>
                      <a:pt x="59" y="161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0" y="153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1" y="130"/>
                    </a:lnTo>
                    <a:lnTo>
                      <a:pt x="25" y="121"/>
                    </a:lnTo>
                    <a:lnTo>
                      <a:pt x="22" y="111"/>
                    </a:lnTo>
                    <a:lnTo>
                      <a:pt x="20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0" y="84"/>
                    </a:lnTo>
                    <a:lnTo>
                      <a:pt x="22" y="75"/>
                    </a:lnTo>
                    <a:lnTo>
                      <a:pt x="24" y="67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9" y="58"/>
                    </a:lnTo>
                    <a:lnTo>
                      <a:pt x="28" y="56"/>
                    </a:lnTo>
                    <a:lnTo>
                      <a:pt x="27" y="54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19" y="48"/>
                    </a:lnTo>
                    <a:lnTo>
                      <a:pt x="13" y="44"/>
                    </a:lnTo>
                    <a:lnTo>
                      <a:pt x="9" y="3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7" y="11"/>
                    </a:lnTo>
                    <a:lnTo>
                      <a:pt x="29" y="15"/>
                    </a:lnTo>
                    <a:lnTo>
                      <a:pt x="31" y="19"/>
                    </a:lnTo>
                    <a:lnTo>
                      <a:pt x="31" y="23"/>
                    </a:lnTo>
                    <a:lnTo>
                      <a:pt x="31" y="27"/>
                    </a:lnTo>
                    <a:lnTo>
                      <a:pt x="29" y="31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8" y="4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50" y="33"/>
                    </a:lnTo>
                    <a:lnTo>
                      <a:pt x="60" y="25"/>
                    </a:lnTo>
                    <a:lnTo>
                      <a:pt x="72" y="19"/>
                    </a:lnTo>
                    <a:lnTo>
                      <a:pt x="84" y="13"/>
                    </a:lnTo>
                    <a:lnTo>
                      <a:pt x="97" y="9"/>
                    </a:lnTo>
                    <a:lnTo>
                      <a:pt x="112" y="5"/>
                    </a:lnTo>
                    <a:lnTo>
                      <a:pt x="127" y="2"/>
                    </a:lnTo>
                    <a:lnTo>
                      <a:pt x="143" y="2"/>
                    </a:lnTo>
                    <a:lnTo>
                      <a:pt x="143" y="2"/>
                    </a:lnTo>
                    <a:lnTo>
                      <a:pt x="153" y="2"/>
                    </a:lnTo>
                    <a:lnTo>
                      <a:pt x="163" y="4"/>
                    </a:lnTo>
                    <a:lnTo>
                      <a:pt x="172" y="5"/>
                    </a:lnTo>
                    <a:lnTo>
                      <a:pt x="182" y="7"/>
                    </a:lnTo>
                    <a:lnTo>
                      <a:pt x="191" y="10"/>
                    </a:lnTo>
                    <a:lnTo>
                      <a:pt x="200" y="13"/>
                    </a:lnTo>
                    <a:lnTo>
                      <a:pt x="208" y="17"/>
                    </a:lnTo>
                    <a:lnTo>
                      <a:pt x="217" y="21"/>
                    </a:lnTo>
                    <a:lnTo>
                      <a:pt x="217" y="21"/>
                    </a:lnTo>
                    <a:lnTo>
                      <a:pt x="226" y="14"/>
                    </a:lnTo>
                    <a:lnTo>
                      <a:pt x="237" y="7"/>
                    </a:lnTo>
                    <a:lnTo>
                      <a:pt x="249" y="1"/>
                    </a:lnTo>
                    <a:lnTo>
                      <a:pt x="253" y="0"/>
                    </a:lnTo>
                    <a:lnTo>
                      <a:pt x="257" y="0"/>
                    </a:lnTo>
                    <a:lnTo>
                      <a:pt x="245" y="45"/>
                    </a:lnTo>
                    <a:lnTo>
                      <a:pt x="245" y="45"/>
                    </a:lnTo>
                    <a:lnTo>
                      <a:pt x="251" y="51"/>
                    </a:lnTo>
                    <a:lnTo>
                      <a:pt x="255" y="57"/>
                    </a:lnTo>
                    <a:lnTo>
                      <a:pt x="258" y="63"/>
                    </a:lnTo>
                    <a:lnTo>
                      <a:pt x="261" y="70"/>
                    </a:lnTo>
                    <a:lnTo>
                      <a:pt x="261" y="70"/>
                    </a:lnTo>
                    <a:lnTo>
                      <a:pt x="262" y="72"/>
                    </a:lnTo>
                    <a:lnTo>
                      <a:pt x="264" y="74"/>
                    </a:lnTo>
                    <a:lnTo>
                      <a:pt x="264" y="74"/>
                    </a:lnTo>
                    <a:lnTo>
                      <a:pt x="289" y="83"/>
                    </a:lnTo>
                    <a:lnTo>
                      <a:pt x="289" y="83"/>
                    </a:lnTo>
                    <a:lnTo>
                      <a:pt x="291" y="84"/>
                    </a:lnTo>
                    <a:lnTo>
                      <a:pt x="292" y="85"/>
                    </a:lnTo>
                    <a:lnTo>
                      <a:pt x="293" y="87"/>
                    </a:lnTo>
                    <a:lnTo>
                      <a:pt x="292" y="89"/>
                    </a:lnTo>
                    <a:lnTo>
                      <a:pt x="275" y="130"/>
                    </a:lnTo>
                    <a:lnTo>
                      <a:pt x="275" y="130"/>
                    </a:lnTo>
                    <a:lnTo>
                      <a:pt x="274" y="132"/>
                    </a:lnTo>
                    <a:lnTo>
                      <a:pt x="272" y="134"/>
                    </a:lnTo>
                    <a:lnTo>
                      <a:pt x="270" y="135"/>
                    </a:lnTo>
                    <a:lnTo>
                      <a:pt x="267" y="135"/>
                    </a:lnTo>
                    <a:lnTo>
                      <a:pt x="267" y="135"/>
                    </a:lnTo>
                    <a:lnTo>
                      <a:pt x="255" y="135"/>
                    </a:lnTo>
                    <a:lnTo>
                      <a:pt x="255" y="135"/>
                    </a:lnTo>
                    <a:lnTo>
                      <a:pt x="252" y="136"/>
                    </a:lnTo>
                    <a:lnTo>
                      <a:pt x="250" y="137"/>
                    </a:lnTo>
                    <a:lnTo>
                      <a:pt x="248" y="139"/>
                    </a:lnTo>
                    <a:lnTo>
                      <a:pt x="248" y="139"/>
                    </a:lnTo>
                    <a:lnTo>
                      <a:pt x="237" y="150"/>
                    </a:lnTo>
                    <a:lnTo>
                      <a:pt x="226" y="159"/>
                    </a:lnTo>
                    <a:lnTo>
                      <a:pt x="226" y="159"/>
                    </a:lnTo>
                    <a:lnTo>
                      <a:pt x="225" y="161"/>
                    </a:lnTo>
                    <a:lnTo>
                      <a:pt x="225" y="164"/>
                    </a:lnTo>
                    <a:lnTo>
                      <a:pt x="225" y="164"/>
                    </a:lnTo>
                    <a:lnTo>
                      <a:pt x="235" y="19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7" name="Line 77"/>
              <p:cNvSpPr>
                <a:spLocks noChangeShapeType="1"/>
              </p:cNvSpPr>
              <p:nvPr/>
            </p:nvSpPr>
            <p:spPr bwMode="auto">
              <a:xfrm>
                <a:off x="425" y="766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8" name="Freeform 78"/>
              <p:cNvSpPr>
                <a:spLocks/>
              </p:cNvSpPr>
              <p:nvPr/>
            </p:nvSpPr>
            <p:spPr bwMode="auto">
              <a:xfrm>
                <a:off x="384" y="774"/>
                <a:ext cx="32" cy="6"/>
              </a:xfrm>
              <a:custGeom>
                <a:avLst/>
                <a:gdLst>
                  <a:gd name="T0" fmla="*/ 0 w 32"/>
                  <a:gd name="T1" fmla="*/ 0 h 6"/>
                  <a:gd name="T2" fmla="*/ 0 w 32"/>
                  <a:gd name="T3" fmla="*/ 0 h 6"/>
                  <a:gd name="T4" fmla="*/ 7 w 32"/>
                  <a:gd name="T5" fmla="*/ 4 h 6"/>
                  <a:gd name="T6" fmla="*/ 16 w 32"/>
                  <a:gd name="T7" fmla="*/ 6 h 6"/>
                  <a:gd name="T8" fmla="*/ 24 w 32"/>
                  <a:gd name="T9" fmla="*/ 6 h 6"/>
                  <a:gd name="T10" fmla="*/ 32 w 3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16" y="6"/>
                    </a:lnTo>
                    <a:lnTo>
                      <a:pt x="24" y="6"/>
                    </a:lnTo>
                    <a:lnTo>
                      <a:pt x="32" y="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9" name="Freeform 79"/>
              <p:cNvSpPr>
                <a:spLocks/>
              </p:cNvSpPr>
              <p:nvPr/>
            </p:nvSpPr>
            <p:spPr bwMode="auto">
              <a:xfrm>
                <a:off x="522" y="674"/>
                <a:ext cx="46" cy="46"/>
              </a:xfrm>
              <a:custGeom>
                <a:avLst/>
                <a:gdLst>
                  <a:gd name="T0" fmla="*/ 0 w 46"/>
                  <a:gd name="T1" fmla="*/ 24 h 46"/>
                  <a:gd name="T2" fmla="*/ 0 w 46"/>
                  <a:gd name="T3" fmla="*/ 24 h 46"/>
                  <a:gd name="T4" fmla="*/ 1 w 46"/>
                  <a:gd name="T5" fmla="*/ 28 h 46"/>
                  <a:gd name="T6" fmla="*/ 2 w 46"/>
                  <a:gd name="T7" fmla="*/ 32 h 46"/>
                  <a:gd name="T8" fmla="*/ 4 w 46"/>
                  <a:gd name="T9" fmla="*/ 36 h 46"/>
                  <a:gd name="T10" fmla="*/ 7 w 46"/>
                  <a:gd name="T11" fmla="*/ 39 h 46"/>
                  <a:gd name="T12" fmla="*/ 10 w 46"/>
                  <a:gd name="T13" fmla="*/ 42 h 46"/>
                  <a:gd name="T14" fmla="*/ 14 w 46"/>
                  <a:gd name="T15" fmla="*/ 44 h 46"/>
                  <a:gd name="T16" fmla="*/ 18 w 46"/>
                  <a:gd name="T17" fmla="*/ 46 h 46"/>
                  <a:gd name="T18" fmla="*/ 24 w 46"/>
                  <a:gd name="T19" fmla="*/ 46 h 46"/>
                  <a:gd name="T20" fmla="*/ 24 w 46"/>
                  <a:gd name="T21" fmla="*/ 46 h 46"/>
                  <a:gd name="T22" fmla="*/ 28 w 46"/>
                  <a:gd name="T23" fmla="*/ 46 h 46"/>
                  <a:gd name="T24" fmla="*/ 33 w 46"/>
                  <a:gd name="T25" fmla="*/ 44 h 46"/>
                  <a:gd name="T26" fmla="*/ 36 w 46"/>
                  <a:gd name="T27" fmla="*/ 42 h 46"/>
                  <a:gd name="T28" fmla="*/ 40 w 46"/>
                  <a:gd name="T29" fmla="*/ 39 h 46"/>
                  <a:gd name="T30" fmla="*/ 42 w 46"/>
                  <a:gd name="T31" fmla="*/ 36 h 46"/>
                  <a:gd name="T32" fmla="*/ 45 w 46"/>
                  <a:gd name="T33" fmla="*/ 32 h 46"/>
                  <a:gd name="T34" fmla="*/ 46 w 46"/>
                  <a:gd name="T35" fmla="*/ 28 h 46"/>
                  <a:gd name="T36" fmla="*/ 46 w 46"/>
                  <a:gd name="T37" fmla="*/ 24 h 46"/>
                  <a:gd name="T38" fmla="*/ 46 w 46"/>
                  <a:gd name="T39" fmla="*/ 24 h 46"/>
                  <a:gd name="T40" fmla="*/ 46 w 46"/>
                  <a:gd name="T41" fmla="*/ 18 h 46"/>
                  <a:gd name="T42" fmla="*/ 45 w 46"/>
                  <a:gd name="T43" fmla="*/ 14 h 46"/>
                  <a:gd name="T44" fmla="*/ 42 w 46"/>
                  <a:gd name="T45" fmla="*/ 10 h 46"/>
                  <a:gd name="T46" fmla="*/ 40 w 46"/>
                  <a:gd name="T47" fmla="*/ 7 h 46"/>
                  <a:gd name="T48" fmla="*/ 36 w 46"/>
                  <a:gd name="T49" fmla="*/ 4 h 46"/>
                  <a:gd name="T50" fmla="*/ 33 w 46"/>
                  <a:gd name="T51" fmla="*/ 2 h 46"/>
                  <a:gd name="T52" fmla="*/ 28 w 46"/>
                  <a:gd name="T53" fmla="*/ 1 h 46"/>
                  <a:gd name="T54" fmla="*/ 24 w 46"/>
                  <a:gd name="T55" fmla="*/ 0 h 46"/>
                  <a:gd name="T56" fmla="*/ 24 w 46"/>
                  <a:gd name="T57" fmla="*/ 0 h 46"/>
                  <a:gd name="T58" fmla="*/ 18 w 46"/>
                  <a:gd name="T59" fmla="*/ 1 h 46"/>
                  <a:gd name="T60" fmla="*/ 14 w 46"/>
                  <a:gd name="T61" fmla="*/ 2 h 46"/>
                  <a:gd name="T62" fmla="*/ 10 w 46"/>
                  <a:gd name="T63" fmla="*/ 4 h 46"/>
                  <a:gd name="T64" fmla="*/ 7 w 46"/>
                  <a:gd name="T65" fmla="*/ 7 h 46"/>
                  <a:gd name="T66" fmla="*/ 4 w 46"/>
                  <a:gd name="T67" fmla="*/ 10 h 46"/>
                  <a:gd name="T68" fmla="*/ 2 w 46"/>
                  <a:gd name="T69" fmla="*/ 14 h 46"/>
                  <a:gd name="T70" fmla="*/ 1 w 46"/>
                  <a:gd name="T71" fmla="*/ 18 h 46"/>
                  <a:gd name="T72" fmla="*/ 0 w 46"/>
                  <a:gd name="T73" fmla="*/ 24 h 46"/>
                  <a:gd name="T74" fmla="*/ 0 w 46"/>
                  <a:gd name="T75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0" y="24"/>
                    </a:moveTo>
                    <a:lnTo>
                      <a:pt x="0" y="24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7" y="39"/>
                    </a:lnTo>
                    <a:lnTo>
                      <a:pt x="10" y="42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3" y="44"/>
                    </a:lnTo>
                    <a:lnTo>
                      <a:pt x="36" y="42"/>
                    </a:lnTo>
                    <a:lnTo>
                      <a:pt x="40" y="39"/>
                    </a:lnTo>
                    <a:lnTo>
                      <a:pt x="42" y="36"/>
                    </a:lnTo>
                    <a:lnTo>
                      <a:pt x="45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18"/>
                    </a:lnTo>
                    <a:lnTo>
                      <a:pt x="45" y="14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0" name="Freeform 80"/>
              <p:cNvSpPr>
                <a:spLocks/>
              </p:cNvSpPr>
              <p:nvPr/>
            </p:nvSpPr>
            <p:spPr bwMode="auto">
              <a:xfrm>
                <a:off x="1048" y="404"/>
                <a:ext cx="87" cy="34"/>
              </a:xfrm>
              <a:custGeom>
                <a:avLst/>
                <a:gdLst>
                  <a:gd name="T0" fmla="*/ 70 w 87"/>
                  <a:gd name="T1" fmla="*/ 27 h 34"/>
                  <a:gd name="T2" fmla="*/ 87 w 87"/>
                  <a:gd name="T3" fmla="*/ 0 h 34"/>
                  <a:gd name="T4" fmla="*/ 0 w 87"/>
                  <a:gd name="T5" fmla="*/ 0 h 34"/>
                  <a:gd name="T6" fmla="*/ 0 w 87"/>
                  <a:gd name="T7" fmla="*/ 0 h 34"/>
                  <a:gd name="T8" fmla="*/ 21 w 8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4">
                    <a:moveTo>
                      <a:pt x="70" y="27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1" name="Freeform 81"/>
              <p:cNvSpPr>
                <a:spLocks/>
              </p:cNvSpPr>
              <p:nvPr/>
            </p:nvSpPr>
            <p:spPr bwMode="auto">
              <a:xfrm>
                <a:off x="1062" y="432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73 w 73"/>
                  <a:gd name="T3" fmla="*/ 0 h 18"/>
                  <a:gd name="T4" fmla="*/ 64 w 73"/>
                  <a:gd name="T5" fmla="*/ 4 h 18"/>
                  <a:gd name="T6" fmla="*/ 54 w 73"/>
                  <a:gd name="T7" fmla="*/ 8 h 18"/>
                  <a:gd name="T8" fmla="*/ 38 w 73"/>
                  <a:gd name="T9" fmla="*/ 14 h 18"/>
                  <a:gd name="T10" fmla="*/ 24 w 73"/>
                  <a:gd name="T11" fmla="*/ 16 h 18"/>
                  <a:gd name="T12" fmla="*/ 12 w 73"/>
                  <a:gd name="T13" fmla="*/ 18 h 18"/>
                  <a:gd name="T14" fmla="*/ 0 w 73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73" y="0"/>
                    </a:lnTo>
                    <a:lnTo>
                      <a:pt x="64" y="4"/>
                    </a:lnTo>
                    <a:lnTo>
                      <a:pt x="54" y="8"/>
                    </a:lnTo>
                    <a:lnTo>
                      <a:pt x="38" y="14"/>
                    </a:lnTo>
                    <a:lnTo>
                      <a:pt x="24" y="16"/>
                    </a:lnTo>
                    <a:lnTo>
                      <a:pt x="12" y="18"/>
                    </a:lnTo>
                    <a:lnTo>
                      <a:pt x="0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2" name="Freeform 82"/>
              <p:cNvSpPr>
                <a:spLocks/>
              </p:cNvSpPr>
              <p:nvPr/>
            </p:nvSpPr>
            <p:spPr bwMode="auto">
              <a:xfrm>
                <a:off x="1091" y="453"/>
                <a:ext cx="27" cy="2"/>
              </a:xfrm>
              <a:custGeom>
                <a:avLst/>
                <a:gdLst>
                  <a:gd name="T0" fmla="*/ 27 w 27"/>
                  <a:gd name="T1" fmla="*/ 0 h 2"/>
                  <a:gd name="T2" fmla="*/ 27 w 27"/>
                  <a:gd name="T3" fmla="*/ 0 h 2"/>
                  <a:gd name="T4" fmla="*/ 18 w 27"/>
                  <a:gd name="T5" fmla="*/ 2 h 2"/>
                  <a:gd name="T6" fmla="*/ 11 w 27"/>
                  <a:gd name="T7" fmla="*/ 2 h 2"/>
                  <a:gd name="T8" fmla="*/ 0 w 2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">
                    <a:moveTo>
                      <a:pt x="27" y="0"/>
                    </a:moveTo>
                    <a:lnTo>
                      <a:pt x="27" y="0"/>
                    </a:lnTo>
                    <a:lnTo>
                      <a:pt x="18" y="2"/>
                    </a:lnTo>
                    <a:lnTo>
                      <a:pt x="11" y="2"/>
                    </a:lnTo>
                    <a:lnTo>
                      <a:pt x="0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3" name="Line 83"/>
              <p:cNvSpPr>
                <a:spLocks noChangeShapeType="1"/>
              </p:cNvSpPr>
              <p:nvPr/>
            </p:nvSpPr>
            <p:spPr bwMode="auto">
              <a:xfrm>
                <a:off x="1137" y="45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4" name="Freeform 84"/>
              <p:cNvSpPr>
                <a:spLocks noEditPoints="1"/>
              </p:cNvSpPr>
              <p:nvPr/>
            </p:nvSpPr>
            <p:spPr bwMode="auto">
              <a:xfrm>
                <a:off x="993" y="465"/>
                <a:ext cx="197" cy="220"/>
              </a:xfrm>
              <a:custGeom>
                <a:avLst/>
                <a:gdLst>
                  <a:gd name="T0" fmla="*/ 188 w 197"/>
                  <a:gd name="T1" fmla="*/ 38 h 220"/>
                  <a:gd name="T2" fmla="*/ 176 w 197"/>
                  <a:gd name="T3" fmla="*/ 24 h 220"/>
                  <a:gd name="T4" fmla="*/ 143 w 197"/>
                  <a:gd name="T5" fmla="*/ 6 h 220"/>
                  <a:gd name="T6" fmla="*/ 82 w 197"/>
                  <a:gd name="T7" fmla="*/ 0 h 220"/>
                  <a:gd name="T8" fmla="*/ 55 w 197"/>
                  <a:gd name="T9" fmla="*/ 6 h 220"/>
                  <a:gd name="T10" fmla="*/ 22 w 197"/>
                  <a:gd name="T11" fmla="*/ 24 h 220"/>
                  <a:gd name="T12" fmla="*/ 9 w 197"/>
                  <a:gd name="T13" fmla="*/ 38 h 220"/>
                  <a:gd name="T14" fmla="*/ 0 w 197"/>
                  <a:gd name="T15" fmla="*/ 187 h 220"/>
                  <a:gd name="T16" fmla="*/ 6 w 197"/>
                  <a:gd name="T17" fmla="*/ 205 h 220"/>
                  <a:gd name="T18" fmla="*/ 21 w 197"/>
                  <a:gd name="T19" fmla="*/ 217 h 220"/>
                  <a:gd name="T20" fmla="*/ 165 w 197"/>
                  <a:gd name="T21" fmla="*/ 220 h 220"/>
                  <a:gd name="T22" fmla="*/ 177 w 197"/>
                  <a:gd name="T23" fmla="*/ 217 h 220"/>
                  <a:gd name="T24" fmla="*/ 191 w 197"/>
                  <a:gd name="T25" fmla="*/ 205 h 220"/>
                  <a:gd name="T26" fmla="*/ 197 w 197"/>
                  <a:gd name="T27" fmla="*/ 187 h 220"/>
                  <a:gd name="T28" fmla="*/ 88 w 197"/>
                  <a:gd name="T29" fmla="*/ 156 h 220"/>
                  <a:gd name="T30" fmla="*/ 71 w 197"/>
                  <a:gd name="T31" fmla="*/ 152 h 220"/>
                  <a:gd name="T32" fmla="*/ 65 w 197"/>
                  <a:gd name="T33" fmla="*/ 149 h 220"/>
                  <a:gd name="T34" fmla="*/ 74 w 197"/>
                  <a:gd name="T35" fmla="*/ 129 h 220"/>
                  <a:gd name="T36" fmla="*/ 89 w 197"/>
                  <a:gd name="T37" fmla="*/ 134 h 220"/>
                  <a:gd name="T38" fmla="*/ 96 w 197"/>
                  <a:gd name="T39" fmla="*/ 135 h 220"/>
                  <a:gd name="T40" fmla="*/ 103 w 197"/>
                  <a:gd name="T41" fmla="*/ 133 h 220"/>
                  <a:gd name="T42" fmla="*/ 106 w 197"/>
                  <a:gd name="T43" fmla="*/ 129 h 220"/>
                  <a:gd name="T44" fmla="*/ 105 w 197"/>
                  <a:gd name="T45" fmla="*/ 127 h 220"/>
                  <a:gd name="T46" fmla="*/ 103 w 197"/>
                  <a:gd name="T47" fmla="*/ 125 h 220"/>
                  <a:gd name="T48" fmla="*/ 93 w 197"/>
                  <a:gd name="T49" fmla="*/ 119 h 220"/>
                  <a:gd name="T50" fmla="*/ 78 w 197"/>
                  <a:gd name="T51" fmla="*/ 113 h 220"/>
                  <a:gd name="T52" fmla="*/ 74 w 197"/>
                  <a:gd name="T53" fmla="*/ 110 h 220"/>
                  <a:gd name="T54" fmla="*/ 67 w 197"/>
                  <a:gd name="T55" fmla="*/ 97 h 220"/>
                  <a:gd name="T56" fmla="*/ 66 w 197"/>
                  <a:gd name="T57" fmla="*/ 92 h 220"/>
                  <a:gd name="T58" fmla="*/ 70 w 197"/>
                  <a:gd name="T59" fmla="*/ 79 h 220"/>
                  <a:gd name="T60" fmla="*/ 80 w 197"/>
                  <a:gd name="T61" fmla="*/ 69 h 220"/>
                  <a:gd name="T62" fmla="*/ 89 w 197"/>
                  <a:gd name="T63" fmla="*/ 65 h 220"/>
                  <a:gd name="T64" fmla="*/ 109 w 197"/>
                  <a:gd name="T65" fmla="*/ 64 h 220"/>
                  <a:gd name="T66" fmla="*/ 127 w 197"/>
                  <a:gd name="T67" fmla="*/ 69 h 220"/>
                  <a:gd name="T68" fmla="*/ 123 w 197"/>
                  <a:gd name="T69" fmla="*/ 91 h 220"/>
                  <a:gd name="T70" fmla="*/ 113 w 197"/>
                  <a:gd name="T71" fmla="*/ 86 h 220"/>
                  <a:gd name="T72" fmla="*/ 102 w 197"/>
                  <a:gd name="T73" fmla="*/ 84 h 220"/>
                  <a:gd name="T74" fmla="*/ 95 w 197"/>
                  <a:gd name="T75" fmla="*/ 86 h 220"/>
                  <a:gd name="T76" fmla="*/ 94 w 197"/>
                  <a:gd name="T77" fmla="*/ 88 h 220"/>
                  <a:gd name="T78" fmla="*/ 93 w 197"/>
                  <a:gd name="T79" fmla="*/ 90 h 220"/>
                  <a:gd name="T80" fmla="*/ 96 w 197"/>
                  <a:gd name="T81" fmla="*/ 94 h 220"/>
                  <a:gd name="T82" fmla="*/ 107 w 197"/>
                  <a:gd name="T83" fmla="*/ 99 h 220"/>
                  <a:gd name="T84" fmla="*/ 113 w 197"/>
                  <a:gd name="T85" fmla="*/ 101 h 220"/>
                  <a:gd name="T86" fmla="*/ 127 w 197"/>
                  <a:gd name="T87" fmla="*/ 110 h 220"/>
                  <a:gd name="T88" fmla="*/ 132 w 197"/>
                  <a:gd name="T89" fmla="*/ 122 h 220"/>
                  <a:gd name="T90" fmla="*/ 133 w 197"/>
                  <a:gd name="T91" fmla="*/ 127 h 220"/>
                  <a:gd name="T92" fmla="*/ 129 w 197"/>
                  <a:gd name="T93" fmla="*/ 141 h 220"/>
                  <a:gd name="T94" fmla="*/ 118 w 197"/>
                  <a:gd name="T95" fmla="*/ 151 h 220"/>
                  <a:gd name="T96" fmla="*/ 108 w 197"/>
                  <a:gd name="T97" fmla="*/ 15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7" h="220">
                    <a:moveTo>
                      <a:pt x="188" y="41"/>
                    </a:moveTo>
                    <a:lnTo>
                      <a:pt x="188" y="41"/>
                    </a:lnTo>
                    <a:lnTo>
                      <a:pt x="188" y="38"/>
                    </a:lnTo>
                    <a:lnTo>
                      <a:pt x="186" y="35"/>
                    </a:lnTo>
                    <a:lnTo>
                      <a:pt x="182" y="30"/>
                    </a:lnTo>
                    <a:lnTo>
                      <a:pt x="176" y="24"/>
                    </a:lnTo>
                    <a:lnTo>
                      <a:pt x="167" y="18"/>
                    </a:lnTo>
                    <a:lnTo>
                      <a:pt x="155" y="11"/>
                    </a:lnTo>
                    <a:lnTo>
                      <a:pt x="143" y="6"/>
                    </a:lnTo>
                    <a:lnTo>
                      <a:pt x="130" y="2"/>
                    </a:lnTo>
                    <a:lnTo>
                      <a:pt x="115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8" y="2"/>
                    </a:lnTo>
                    <a:lnTo>
                      <a:pt x="55" y="6"/>
                    </a:lnTo>
                    <a:lnTo>
                      <a:pt x="42" y="11"/>
                    </a:lnTo>
                    <a:lnTo>
                      <a:pt x="31" y="18"/>
                    </a:lnTo>
                    <a:lnTo>
                      <a:pt x="22" y="24"/>
                    </a:lnTo>
                    <a:lnTo>
                      <a:pt x="15" y="30"/>
                    </a:lnTo>
                    <a:lnTo>
                      <a:pt x="10" y="35"/>
                    </a:lnTo>
                    <a:lnTo>
                      <a:pt x="9" y="38"/>
                    </a:lnTo>
                    <a:lnTo>
                      <a:pt x="9" y="41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3"/>
                    </a:lnTo>
                    <a:lnTo>
                      <a:pt x="3" y="200"/>
                    </a:lnTo>
                    <a:lnTo>
                      <a:pt x="6" y="205"/>
                    </a:lnTo>
                    <a:lnTo>
                      <a:pt x="9" y="210"/>
                    </a:lnTo>
                    <a:lnTo>
                      <a:pt x="14" y="214"/>
                    </a:lnTo>
                    <a:lnTo>
                      <a:pt x="21" y="217"/>
                    </a:lnTo>
                    <a:lnTo>
                      <a:pt x="27" y="219"/>
                    </a:lnTo>
                    <a:lnTo>
                      <a:pt x="33" y="220"/>
                    </a:lnTo>
                    <a:lnTo>
                      <a:pt x="165" y="220"/>
                    </a:lnTo>
                    <a:lnTo>
                      <a:pt x="165" y="220"/>
                    </a:lnTo>
                    <a:lnTo>
                      <a:pt x="171" y="219"/>
                    </a:lnTo>
                    <a:lnTo>
                      <a:pt x="177" y="217"/>
                    </a:lnTo>
                    <a:lnTo>
                      <a:pt x="183" y="214"/>
                    </a:lnTo>
                    <a:lnTo>
                      <a:pt x="187" y="210"/>
                    </a:lnTo>
                    <a:lnTo>
                      <a:pt x="191" y="205"/>
                    </a:lnTo>
                    <a:lnTo>
                      <a:pt x="194" y="200"/>
                    </a:lnTo>
                    <a:lnTo>
                      <a:pt x="196" y="193"/>
                    </a:lnTo>
                    <a:lnTo>
                      <a:pt x="197" y="187"/>
                    </a:lnTo>
                    <a:lnTo>
                      <a:pt x="188" y="41"/>
                    </a:lnTo>
                    <a:close/>
                    <a:moveTo>
                      <a:pt x="88" y="169"/>
                    </a:moveTo>
                    <a:lnTo>
                      <a:pt x="88" y="156"/>
                    </a:lnTo>
                    <a:lnTo>
                      <a:pt x="88" y="156"/>
                    </a:lnTo>
                    <a:lnTo>
                      <a:pt x="76" y="153"/>
                    </a:lnTo>
                    <a:lnTo>
                      <a:pt x="71" y="152"/>
                    </a:lnTo>
                    <a:lnTo>
                      <a:pt x="67" y="150"/>
                    </a:lnTo>
                    <a:lnTo>
                      <a:pt x="67" y="150"/>
                    </a:lnTo>
                    <a:lnTo>
                      <a:pt x="65" y="149"/>
                    </a:lnTo>
                    <a:lnTo>
                      <a:pt x="71" y="128"/>
                    </a:lnTo>
                    <a:lnTo>
                      <a:pt x="74" y="129"/>
                    </a:lnTo>
                    <a:lnTo>
                      <a:pt x="74" y="129"/>
                    </a:lnTo>
                    <a:lnTo>
                      <a:pt x="78" y="131"/>
                    </a:lnTo>
                    <a:lnTo>
                      <a:pt x="83" y="133"/>
                    </a:lnTo>
                    <a:lnTo>
                      <a:pt x="89" y="134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100" y="134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5" y="132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5" y="127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99" y="122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82" y="115"/>
                    </a:lnTo>
                    <a:lnTo>
                      <a:pt x="78" y="113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1" y="106"/>
                    </a:lnTo>
                    <a:lnTo>
                      <a:pt x="68" y="102"/>
                    </a:lnTo>
                    <a:lnTo>
                      <a:pt x="67" y="97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7" y="88"/>
                    </a:lnTo>
                    <a:lnTo>
                      <a:pt x="68" y="82"/>
                    </a:lnTo>
                    <a:lnTo>
                      <a:pt x="70" y="79"/>
                    </a:lnTo>
                    <a:lnTo>
                      <a:pt x="72" y="75"/>
                    </a:lnTo>
                    <a:lnTo>
                      <a:pt x="76" y="72"/>
                    </a:lnTo>
                    <a:lnTo>
                      <a:pt x="80" y="69"/>
                    </a:lnTo>
                    <a:lnTo>
                      <a:pt x="84" y="67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89" y="52"/>
                    </a:lnTo>
                    <a:lnTo>
                      <a:pt x="109" y="52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9" y="66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29" y="70"/>
                    </a:lnTo>
                    <a:lnTo>
                      <a:pt x="123" y="91"/>
                    </a:lnTo>
                    <a:lnTo>
                      <a:pt x="120" y="90"/>
                    </a:lnTo>
                    <a:lnTo>
                      <a:pt x="120" y="90"/>
                    </a:lnTo>
                    <a:lnTo>
                      <a:pt x="113" y="86"/>
                    </a:lnTo>
                    <a:lnTo>
                      <a:pt x="108" y="85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97" y="85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4" y="88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100" y="96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13" y="101"/>
                    </a:lnTo>
                    <a:lnTo>
                      <a:pt x="118" y="104"/>
                    </a:lnTo>
                    <a:lnTo>
                      <a:pt x="122" y="107"/>
                    </a:lnTo>
                    <a:lnTo>
                      <a:pt x="127" y="110"/>
                    </a:lnTo>
                    <a:lnTo>
                      <a:pt x="129" y="113"/>
                    </a:lnTo>
                    <a:lnTo>
                      <a:pt x="131" y="117"/>
                    </a:lnTo>
                    <a:lnTo>
                      <a:pt x="132" y="122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2" y="132"/>
                    </a:lnTo>
                    <a:lnTo>
                      <a:pt x="131" y="137"/>
                    </a:lnTo>
                    <a:lnTo>
                      <a:pt x="129" y="141"/>
                    </a:lnTo>
                    <a:lnTo>
                      <a:pt x="125" y="144"/>
                    </a:lnTo>
                    <a:lnTo>
                      <a:pt x="122" y="148"/>
                    </a:lnTo>
                    <a:lnTo>
                      <a:pt x="118" y="151"/>
                    </a:lnTo>
                    <a:lnTo>
                      <a:pt x="113" y="153"/>
                    </a:lnTo>
                    <a:lnTo>
                      <a:pt x="108" y="154"/>
                    </a:lnTo>
                    <a:lnTo>
                      <a:pt x="108" y="154"/>
                    </a:lnTo>
                    <a:lnTo>
                      <a:pt x="108" y="169"/>
                    </a:lnTo>
                    <a:lnTo>
                      <a:pt x="88" y="16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5" name="Freeform 85"/>
              <p:cNvSpPr>
                <a:spLocks/>
              </p:cNvSpPr>
              <p:nvPr/>
            </p:nvSpPr>
            <p:spPr bwMode="auto">
              <a:xfrm>
                <a:off x="1591" y="340"/>
                <a:ext cx="125" cy="228"/>
              </a:xfrm>
              <a:custGeom>
                <a:avLst/>
                <a:gdLst>
                  <a:gd name="T0" fmla="*/ 0 w 125"/>
                  <a:gd name="T1" fmla="*/ 165 h 228"/>
                  <a:gd name="T2" fmla="*/ 0 w 125"/>
                  <a:gd name="T3" fmla="*/ 165 h 228"/>
                  <a:gd name="T4" fmla="*/ 1 w 125"/>
                  <a:gd name="T5" fmla="*/ 154 h 228"/>
                  <a:gd name="T6" fmla="*/ 2 w 125"/>
                  <a:gd name="T7" fmla="*/ 144 h 228"/>
                  <a:gd name="T8" fmla="*/ 5 w 125"/>
                  <a:gd name="T9" fmla="*/ 134 h 228"/>
                  <a:gd name="T10" fmla="*/ 8 w 125"/>
                  <a:gd name="T11" fmla="*/ 124 h 228"/>
                  <a:gd name="T12" fmla="*/ 17 w 125"/>
                  <a:gd name="T13" fmla="*/ 106 h 228"/>
                  <a:gd name="T14" fmla="*/ 27 w 125"/>
                  <a:gd name="T15" fmla="*/ 86 h 228"/>
                  <a:gd name="T16" fmla="*/ 38 w 125"/>
                  <a:gd name="T17" fmla="*/ 66 h 228"/>
                  <a:gd name="T18" fmla="*/ 48 w 125"/>
                  <a:gd name="T19" fmla="*/ 46 h 228"/>
                  <a:gd name="T20" fmla="*/ 53 w 125"/>
                  <a:gd name="T21" fmla="*/ 36 h 228"/>
                  <a:gd name="T22" fmla="*/ 56 w 125"/>
                  <a:gd name="T23" fmla="*/ 24 h 228"/>
                  <a:gd name="T24" fmla="*/ 60 w 125"/>
                  <a:gd name="T25" fmla="*/ 12 h 228"/>
                  <a:gd name="T26" fmla="*/ 62 w 125"/>
                  <a:gd name="T27" fmla="*/ 0 h 228"/>
                  <a:gd name="T28" fmla="*/ 62 w 125"/>
                  <a:gd name="T29" fmla="*/ 0 h 228"/>
                  <a:gd name="T30" fmla="*/ 65 w 125"/>
                  <a:gd name="T31" fmla="*/ 12 h 228"/>
                  <a:gd name="T32" fmla="*/ 68 w 125"/>
                  <a:gd name="T33" fmla="*/ 24 h 228"/>
                  <a:gd name="T34" fmla="*/ 73 w 125"/>
                  <a:gd name="T35" fmla="*/ 36 h 228"/>
                  <a:gd name="T36" fmla="*/ 77 w 125"/>
                  <a:gd name="T37" fmla="*/ 46 h 228"/>
                  <a:gd name="T38" fmla="*/ 87 w 125"/>
                  <a:gd name="T39" fmla="*/ 66 h 228"/>
                  <a:gd name="T40" fmla="*/ 98 w 125"/>
                  <a:gd name="T41" fmla="*/ 86 h 228"/>
                  <a:gd name="T42" fmla="*/ 109 w 125"/>
                  <a:gd name="T43" fmla="*/ 106 h 228"/>
                  <a:gd name="T44" fmla="*/ 117 w 125"/>
                  <a:gd name="T45" fmla="*/ 124 h 228"/>
                  <a:gd name="T46" fmla="*/ 120 w 125"/>
                  <a:gd name="T47" fmla="*/ 134 h 228"/>
                  <a:gd name="T48" fmla="*/ 123 w 125"/>
                  <a:gd name="T49" fmla="*/ 144 h 228"/>
                  <a:gd name="T50" fmla="*/ 125 w 125"/>
                  <a:gd name="T51" fmla="*/ 154 h 228"/>
                  <a:gd name="T52" fmla="*/ 125 w 125"/>
                  <a:gd name="T53" fmla="*/ 165 h 228"/>
                  <a:gd name="T54" fmla="*/ 125 w 125"/>
                  <a:gd name="T55" fmla="*/ 165 h 228"/>
                  <a:gd name="T56" fmla="*/ 125 w 125"/>
                  <a:gd name="T57" fmla="*/ 171 h 228"/>
                  <a:gd name="T58" fmla="*/ 124 w 125"/>
                  <a:gd name="T59" fmla="*/ 178 h 228"/>
                  <a:gd name="T60" fmla="*/ 122 w 125"/>
                  <a:gd name="T61" fmla="*/ 184 h 228"/>
                  <a:gd name="T62" fmla="*/ 120 w 125"/>
                  <a:gd name="T63" fmla="*/ 189 h 228"/>
                  <a:gd name="T64" fmla="*/ 115 w 125"/>
                  <a:gd name="T65" fmla="*/ 200 h 228"/>
                  <a:gd name="T66" fmla="*/ 107 w 125"/>
                  <a:gd name="T67" fmla="*/ 209 h 228"/>
                  <a:gd name="T68" fmla="*/ 97 w 125"/>
                  <a:gd name="T69" fmla="*/ 217 h 228"/>
                  <a:gd name="T70" fmla="*/ 87 w 125"/>
                  <a:gd name="T71" fmla="*/ 223 h 228"/>
                  <a:gd name="T72" fmla="*/ 81 w 125"/>
                  <a:gd name="T73" fmla="*/ 225 h 228"/>
                  <a:gd name="T74" fmla="*/ 75 w 125"/>
                  <a:gd name="T75" fmla="*/ 226 h 228"/>
                  <a:gd name="T76" fmla="*/ 68 w 125"/>
                  <a:gd name="T77" fmla="*/ 227 h 228"/>
                  <a:gd name="T78" fmla="*/ 62 w 125"/>
                  <a:gd name="T79" fmla="*/ 228 h 228"/>
                  <a:gd name="T80" fmla="*/ 62 w 125"/>
                  <a:gd name="T81" fmla="*/ 228 h 228"/>
                  <a:gd name="T82" fmla="*/ 56 w 125"/>
                  <a:gd name="T83" fmla="*/ 227 h 228"/>
                  <a:gd name="T84" fmla="*/ 50 w 125"/>
                  <a:gd name="T85" fmla="*/ 226 h 228"/>
                  <a:gd name="T86" fmla="*/ 44 w 125"/>
                  <a:gd name="T87" fmla="*/ 225 h 228"/>
                  <a:gd name="T88" fmla="*/ 38 w 125"/>
                  <a:gd name="T89" fmla="*/ 223 h 228"/>
                  <a:gd name="T90" fmla="*/ 27 w 125"/>
                  <a:gd name="T91" fmla="*/ 217 h 228"/>
                  <a:gd name="T92" fmla="*/ 18 w 125"/>
                  <a:gd name="T93" fmla="*/ 209 h 228"/>
                  <a:gd name="T94" fmla="*/ 10 w 125"/>
                  <a:gd name="T95" fmla="*/ 200 h 228"/>
                  <a:gd name="T96" fmla="*/ 5 w 125"/>
                  <a:gd name="T97" fmla="*/ 189 h 228"/>
                  <a:gd name="T98" fmla="*/ 3 w 125"/>
                  <a:gd name="T99" fmla="*/ 184 h 228"/>
                  <a:gd name="T100" fmla="*/ 1 w 125"/>
                  <a:gd name="T101" fmla="*/ 178 h 228"/>
                  <a:gd name="T102" fmla="*/ 0 w 125"/>
                  <a:gd name="T103" fmla="*/ 171 h 228"/>
                  <a:gd name="T104" fmla="*/ 0 w 125"/>
                  <a:gd name="T105" fmla="*/ 165 h 228"/>
                  <a:gd name="T106" fmla="*/ 0 w 125"/>
                  <a:gd name="T107" fmla="*/ 165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228">
                    <a:moveTo>
                      <a:pt x="0" y="165"/>
                    </a:moveTo>
                    <a:lnTo>
                      <a:pt x="0" y="165"/>
                    </a:lnTo>
                    <a:lnTo>
                      <a:pt x="1" y="154"/>
                    </a:lnTo>
                    <a:lnTo>
                      <a:pt x="2" y="144"/>
                    </a:lnTo>
                    <a:lnTo>
                      <a:pt x="5" y="134"/>
                    </a:lnTo>
                    <a:lnTo>
                      <a:pt x="8" y="124"/>
                    </a:lnTo>
                    <a:lnTo>
                      <a:pt x="17" y="106"/>
                    </a:lnTo>
                    <a:lnTo>
                      <a:pt x="27" y="86"/>
                    </a:lnTo>
                    <a:lnTo>
                      <a:pt x="38" y="66"/>
                    </a:lnTo>
                    <a:lnTo>
                      <a:pt x="48" y="46"/>
                    </a:lnTo>
                    <a:lnTo>
                      <a:pt x="53" y="36"/>
                    </a:lnTo>
                    <a:lnTo>
                      <a:pt x="56" y="24"/>
                    </a:lnTo>
                    <a:lnTo>
                      <a:pt x="60" y="1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12"/>
                    </a:lnTo>
                    <a:lnTo>
                      <a:pt x="68" y="24"/>
                    </a:lnTo>
                    <a:lnTo>
                      <a:pt x="73" y="36"/>
                    </a:lnTo>
                    <a:lnTo>
                      <a:pt x="77" y="46"/>
                    </a:lnTo>
                    <a:lnTo>
                      <a:pt x="87" y="66"/>
                    </a:lnTo>
                    <a:lnTo>
                      <a:pt x="98" y="86"/>
                    </a:lnTo>
                    <a:lnTo>
                      <a:pt x="109" y="106"/>
                    </a:lnTo>
                    <a:lnTo>
                      <a:pt x="117" y="124"/>
                    </a:lnTo>
                    <a:lnTo>
                      <a:pt x="120" y="134"/>
                    </a:lnTo>
                    <a:lnTo>
                      <a:pt x="123" y="144"/>
                    </a:lnTo>
                    <a:lnTo>
                      <a:pt x="125" y="154"/>
                    </a:lnTo>
                    <a:lnTo>
                      <a:pt x="125" y="165"/>
                    </a:lnTo>
                    <a:lnTo>
                      <a:pt x="125" y="165"/>
                    </a:lnTo>
                    <a:lnTo>
                      <a:pt x="125" y="171"/>
                    </a:lnTo>
                    <a:lnTo>
                      <a:pt x="124" y="178"/>
                    </a:lnTo>
                    <a:lnTo>
                      <a:pt x="122" y="184"/>
                    </a:lnTo>
                    <a:lnTo>
                      <a:pt x="120" y="189"/>
                    </a:lnTo>
                    <a:lnTo>
                      <a:pt x="115" y="200"/>
                    </a:lnTo>
                    <a:lnTo>
                      <a:pt x="107" y="209"/>
                    </a:lnTo>
                    <a:lnTo>
                      <a:pt x="97" y="217"/>
                    </a:lnTo>
                    <a:lnTo>
                      <a:pt x="87" y="223"/>
                    </a:lnTo>
                    <a:lnTo>
                      <a:pt x="81" y="225"/>
                    </a:lnTo>
                    <a:lnTo>
                      <a:pt x="75" y="226"/>
                    </a:lnTo>
                    <a:lnTo>
                      <a:pt x="68" y="227"/>
                    </a:lnTo>
                    <a:lnTo>
                      <a:pt x="62" y="228"/>
                    </a:lnTo>
                    <a:lnTo>
                      <a:pt x="62" y="228"/>
                    </a:lnTo>
                    <a:lnTo>
                      <a:pt x="56" y="227"/>
                    </a:lnTo>
                    <a:lnTo>
                      <a:pt x="50" y="226"/>
                    </a:lnTo>
                    <a:lnTo>
                      <a:pt x="44" y="225"/>
                    </a:lnTo>
                    <a:lnTo>
                      <a:pt x="38" y="223"/>
                    </a:lnTo>
                    <a:lnTo>
                      <a:pt x="27" y="217"/>
                    </a:lnTo>
                    <a:lnTo>
                      <a:pt x="18" y="209"/>
                    </a:lnTo>
                    <a:lnTo>
                      <a:pt x="10" y="200"/>
                    </a:lnTo>
                    <a:lnTo>
                      <a:pt x="5" y="189"/>
                    </a:lnTo>
                    <a:lnTo>
                      <a:pt x="3" y="184"/>
                    </a:lnTo>
                    <a:lnTo>
                      <a:pt x="1" y="178"/>
                    </a:lnTo>
                    <a:lnTo>
                      <a:pt x="0" y="171"/>
                    </a:lnTo>
                    <a:lnTo>
                      <a:pt x="0" y="165"/>
                    </a:lnTo>
                    <a:lnTo>
                      <a:pt x="0" y="16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6" name="Line 86"/>
              <p:cNvSpPr>
                <a:spLocks noChangeShapeType="1"/>
              </p:cNvSpPr>
              <p:nvPr/>
            </p:nvSpPr>
            <p:spPr bwMode="auto">
              <a:xfrm>
                <a:off x="1613" y="505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7" name="Freeform 87"/>
              <p:cNvSpPr>
                <a:spLocks/>
              </p:cNvSpPr>
              <p:nvPr/>
            </p:nvSpPr>
            <p:spPr bwMode="auto">
              <a:xfrm>
                <a:off x="1610" y="433"/>
                <a:ext cx="29" cy="68"/>
              </a:xfrm>
              <a:custGeom>
                <a:avLst/>
                <a:gdLst>
                  <a:gd name="T0" fmla="*/ 29 w 29"/>
                  <a:gd name="T1" fmla="*/ 1 h 68"/>
                  <a:gd name="T2" fmla="*/ 29 w 29"/>
                  <a:gd name="T3" fmla="*/ 1 h 68"/>
                  <a:gd name="T4" fmla="*/ 26 w 29"/>
                  <a:gd name="T5" fmla="*/ 0 h 68"/>
                  <a:gd name="T6" fmla="*/ 24 w 29"/>
                  <a:gd name="T7" fmla="*/ 2 h 68"/>
                  <a:gd name="T8" fmla="*/ 24 w 29"/>
                  <a:gd name="T9" fmla="*/ 2 h 68"/>
                  <a:gd name="T10" fmla="*/ 24 w 29"/>
                  <a:gd name="T11" fmla="*/ 2 h 68"/>
                  <a:gd name="T12" fmla="*/ 14 w 29"/>
                  <a:gd name="T13" fmla="*/ 19 h 68"/>
                  <a:gd name="T14" fmla="*/ 7 w 29"/>
                  <a:gd name="T15" fmla="*/ 35 h 68"/>
                  <a:gd name="T16" fmla="*/ 4 w 29"/>
                  <a:gd name="T17" fmla="*/ 43 h 68"/>
                  <a:gd name="T18" fmla="*/ 1 w 29"/>
                  <a:gd name="T19" fmla="*/ 52 h 68"/>
                  <a:gd name="T20" fmla="*/ 0 w 29"/>
                  <a:gd name="T21" fmla="*/ 60 h 68"/>
                  <a:gd name="T22" fmla="*/ 0 w 29"/>
                  <a:gd name="T23" fmla="*/ 68 h 68"/>
                  <a:gd name="T24" fmla="*/ 0 w 29"/>
                  <a:gd name="T2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68">
                    <a:moveTo>
                      <a:pt x="29" y="1"/>
                    </a:moveTo>
                    <a:lnTo>
                      <a:pt x="29" y="1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4" y="19"/>
                    </a:lnTo>
                    <a:lnTo>
                      <a:pt x="7" y="35"/>
                    </a:lnTo>
                    <a:lnTo>
                      <a:pt x="4" y="43"/>
                    </a:lnTo>
                    <a:lnTo>
                      <a:pt x="1" y="52"/>
                    </a:lnTo>
                    <a:lnTo>
                      <a:pt x="0" y="60"/>
                    </a:lnTo>
                    <a:lnTo>
                      <a:pt x="0" y="68"/>
                    </a:lnTo>
                    <a:lnTo>
                      <a:pt x="0" y="6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8" name="Freeform 88"/>
              <p:cNvSpPr>
                <a:spLocks/>
              </p:cNvSpPr>
              <p:nvPr/>
            </p:nvSpPr>
            <p:spPr bwMode="auto">
              <a:xfrm>
                <a:off x="3077" y="1985"/>
                <a:ext cx="88" cy="161"/>
              </a:xfrm>
              <a:custGeom>
                <a:avLst/>
                <a:gdLst>
                  <a:gd name="T0" fmla="*/ 0 w 88"/>
                  <a:gd name="T1" fmla="*/ 116 h 161"/>
                  <a:gd name="T2" fmla="*/ 0 w 88"/>
                  <a:gd name="T3" fmla="*/ 116 h 161"/>
                  <a:gd name="T4" fmla="*/ 0 w 88"/>
                  <a:gd name="T5" fmla="*/ 109 h 161"/>
                  <a:gd name="T6" fmla="*/ 2 w 88"/>
                  <a:gd name="T7" fmla="*/ 102 h 161"/>
                  <a:gd name="T8" fmla="*/ 3 w 88"/>
                  <a:gd name="T9" fmla="*/ 95 h 161"/>
                  <a:gd name="T10" fmla="*/ 6 w 88"/>
                  <a:gd name="T11" fmla="*/ 88 h 161"/>
                  <a:gd name="T12" fmla="*/ 12 w 88"/>
                  <a:gd name="T13" fmla="*/ 74 h 161"/>
                  <a:gd name="T14" fmla="*/ 19 w 88"/>
                  <a:gd name="T15" fmla="*/ 61 h 161"/>
                  <a:gd name="T16" fmla="*/ 26 w 88"/>
                  <a:gd name="T17" fmla="*/ 47 h 161"/>
                  <a:gd name="T18" fmla="*/ 34 w 88"/>
                  <a:gd name="T19" fmla="*/ 33 h 161"/>
                  <a:gd name="T20" fmla="*/ 40 w 88"/>
                  <a:gd name="T21" fmla="*/ 17 h 161"/>
                  <a:gd name="T22" fmla="*/ 43 w 88"/>
                  <a:gd name="T23" fmla="*/ 8 h 161"/>
                  <a:gd name="T24" fmla="*/ 44 w 88"/>
                  <a:gd name="T25" fmla="*/ 0 h 161"/>
                  <a:gd name="T26" fmla="*/ 44 w 88"/>
                  <a:gd name="T27" fmla="*/ 0 h 161"/>
                  <a:gd name="T28" fmla="*/ 46 w 88"/>
                  <a:gd name="T29" fmla="*/ 8 h 161"/>
                  <a:gd name="T30" fmla="*/ 48 w 88"/>
                  <a:gd name="T31" fmla="*/ 17 h 161"/>
                  <a:gd name="T32" fmla="*/ 54 w 88"/>
                  <a:gd name="T33" fmla="*/ 33 h 161"/>
                  <a:gd name="T34" fmla="*/ 61 w 88"/>
                  <a:gd name="T35" fmla="*/ 47 h 161"/>
                  <a:gd name="T36" fmla="*/ 70 w 88"/>
                  <a:gd name="T37" fmla="*/ 61 h 161"/>
                  <a:gd name="T38" fmla="*/ 77 w 88"/>
                  <a:gd name="T39" fmla="*/ 74 h 161"/>
                  <a:gd name="T40" fmla="*/ 83 w 88"/>
                  <a:gd name="T41" fmla="*/ 88 h 161"/>
                  <a:gd name="T42" fmla="*/ 85 w 88"/>
                  <a:gd name="T43" fmla="*/ 95 h 161"/>
                  <a:gd name="T44" fmla="*/ 87 w 88"/>
                  <a:gd name="T45" fmla="*/ 102 h 161"/>
                  <a:gd name="T46" fmla="*/ 88 w 88"/>
                  <a:gd name="T47" fmla="*/ 109 h 161"/>
                  <a:gd name="T48" fmla="*/ 88 w 88"/>
                  <a:gd name="T49" fmla="*/ 116 h 161"/>
                  <a:gd name="T50" fmla="*/ 88 w 88"/>
                  <a:gd name="T51" fmla="*/ 116 h 161"/>
                  <a:gd name="T52" fmla="*/ 88 w 88"/>
                  <a:gd name="T53" fmla="*/ 126 h 161"/>
                  <a:gd name="T54" fmla="*/ 85 w 88"/>
                  <a:gd name="T55" fmla="*/ 134 h 161"/>
                  <a:gd name="T56" fmla="*/ 81 w 88"/>
                  <a:gd name="T57" fmla="*/ 141 h 161"/>
                  <a:gd name="T58" fmla="*/ 76 w 88"/>
                  <a:gd name="T59" fmla="*/ 148 h 161"/>
                  <a:gd name="T60" fmla="*/ 69 w 88"/>
                  <a:gd name="T61" fmla="*/ 153 h 161"/>
                  <a:gd name="T62" fmla="*/ 61 w 88"/>
                  <a:gd name="T63" fmla="*/ 158 h 161"/>
                  <a:gd name="T64" fmla="*/ 53 w 88"/>
                  <a:gd name="T65" fmla="*/ 161 h 161"/>
                  <a:gd name="T66" fmla="*/ 44 w 88"/>
                  <a:gd name="T67" fmla="*/ 161 h 161"/>
                  <a:gd name="T68" fmla="*/ 44 w 88"/>
                  <a:gd name="T69" fmla="*/ 161 h 161"/>
                  <a:gd name="T70" fmla="*/ 36 w 88"/>
                  <a:gd name="T71" fmla="*/ 161 h 161"/>
                  <a:gd name="T72" fmla="*/ 26 w 88"/>
                  <a:gd name="T73" fmla="*/ 158 h 161"/>
                  <a:gd name="T74" fmla="*/ 19 w 88"/>
                  <a:gd name="T75" fmla="*/ 153 h 161"/>
                  <a:gd name="T76" fmla="*/ 13 w 88"/>
                  <a:gd name="T77" fmla="*/ 148 h 161"/>
                  <a:gd name="T78" fmla="*/ 7 w 88"/>
                  <a:gd name="T79" fmla="*/ 141 h 161"/>
                  <a:gd name="T80" fmla="*/ 3 w 88"/>
                  <a:gd name="T81" fmla="*/ 134 h 161"/>
                  <a:gd name="T82" fmla="*/ 1 w 88"/>
                  <a:gd name="T83" fmla="*/ 126 h 161"/>
                  <a:gd name="T84" fmla="*/ 0 w 88"/>
                  <a:gd name="T85" fmla="*/ 116 h 161"/>
                  <a:gd name="T86" fmla="*/ 0 w 88"/>
                  <a:gd name="T87" fmla="*/ 11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8" h="161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09"/>
                    </a:lnTo>
                    <a:lnTo>
                      <a:pt x="2" y="102"/>
                    </a:lnTo>
                    <a:lnTo>
                      <a:pt x="3" y="95"/>
                    </a:lnTo>
                    <a:lnTo>
                      <a:pt x="6" y="88"/>
                    </a:lnTo>
                    <a:lnTo>
                      <a:pt x="12" y="74"/>
                    </a:lnTo>
                    <a:lnTo>
                      <a:pt x="19" y="61"/>
                    </a:lnTo>
                    <a:lnTo>
                      <a:pt x="26" y="47"/>
                    </a:lnTo>
                    <a:lnTo>
                      <a:pt x="34" y="33"/>
                    </a:lnTo>
                    <a:lnTo>
                      <a:pt x="40" y="17"/>
                    </a:lnTo>
                    <a:lnTo>
                      <a:pt x="43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8"/>
                    </a:lnTo>
                    <a:lnTo>
                      <a:pt x="48" y="17"/>
                    </a:lnTo>
                    <a:lnTo>
                      <a:pt x="54" y="33"/>
                    </a:lnTo>
                    <a:lnTo>
                      <a:pt x="61" y="47"/>
                    </a:lnTo>
                    <a:lnTo>
                      <a:pt x="70" y="61"/>
                    </a:lnTo>
                    <a:lnTo>
                      <a:pt x="77" y="74"/>
                    </a:lnTo>
                    <a:lnTo>
                      <a:pt x="83" y="88"/>
                    </a:lnTo>
                    <a:lnTo>
                      <a:pt x="85" y="95"/>
                    </a:lnTo>
                    <a:lnTo>
                      <a:pt x="87" y="102"/>
                    </a:lnTo>
                    <a:lnTo>
                      <a:pt x="88" y="109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8" y="126"/>
                    </a:lnTo>
                    <a:lnTo>
                      <a:pt x="85" y="134"/>
                    </a:lnTo>
                    <a:lnTo>
                      <a:pt x="81" y="141"/>
                    </a:lnTo>
                    <a:lnTo>
                      <a:pt x="76" y="148"/>
                    </a:lnTo>
                    <a:lnTo>
                      <a:pt x="69" y="153"/>
                    </a:lnTo>
                    <a:lnTo>
                      <a:pt x="61" y="158"/>
                    </a:lnTo>
                    <a:lnTo>
                      <a:pt x="53" y="161"/>
                    </a:lnTo>
                    <a:lnTo>
                      <a:pt x="44" y="161"/>
                    </a:lnTo>
                    <a:lnTo>
                      <a:pt x="44" y="161"/>
                    </a:lnTo>
                    <a:lnTo>
                      <a:pt x="36" y="161"/>
                    </a:lnTo>
                    <a:lnTo>
                      <a:pt x="26" y="158"/>
                    </a:lnTo>
                    <a:lnTo>
                      <a:pt x="19" y="153"/>
                    </a:lnTo>
                    <a:lnTo>
                      <a:pt x="13" y="148"/>
                    </a:lnTo>
                    <a:lnTo>
                      <a:pt x="7" y="141"/>
                    </a:lnTo>
                    <a:lnTo>
                      <a:pt x="3" y="134"/>
                    </a:lnTo>
                    <a:lnTo>
                      <a:pt x="1" y="126"/>
                    </a:lnTo>
                    <a:lnTo>
                      <a:pt x="0" y="116"/>
                    </a:lnTo>
                    <a:lnTo>
                      <a:pt x="0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9" name="Line 89"/>
              <p:cNvSpPr>
                <a:spLocks noChangeShapeType="1"/>
              </p:cNvSpPr>
              <p:nvPr/>
            </p:nvSpPr>
            <p:spPr bwMode="auto">
              <a:xfrm>
                <a:off x="3095" y="2099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0" name="Line 90"/>
              <p:cNvSpPr>
                <a:spLocks noChangeShapeType="1"/>
              </p:cNvSpPr>
              <p:nvPr/>
            </p:nvSpPr>
            <p:spPr bwMode="auto">
              <a:xfrm>
                <a:off x="3093" y="2101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1" name="Freeform 91"/>
              <p:cNvSpPr>
                <a:spLocks/>
              </p:cNvSpPr>
              <p:nvPr/>
            </p:nvSpPr>
            <p:spPr bwMode="auto">
              <a:xfrm>
                <a:off x="3090" y="2051"/>
                <a:ext cx="21" cy="48"/>
              </a:xfrm>
              <a:custGeom>
                <a:avLst/>
                <a:gdLst>
                  <a:gd name="T0" fmla="*/ 21 w 21"/>
                  <a:gd name="T1" fmla="*/ 0 h 48"/>
                  <a:gd name="T2" fmla="*/ 21 w 21"/>
                  <a:gd name="T3" fmla="*/ 0 h 48"/>
                  <a:gd name="T4" fmla="*/ 19 w 21"/>
                  <a:gd name="T5" fmla="*/ 0 h 48"/>
                  <a:gd name="T6" fmla="*/ 18 w 21"/>
                  <a:gd name="T7" fmla="*/ 1 h 48"/>
                  <a:gd name="T8" fmla="*/ 18 w 21"/>
                  <a:gd name="T9" fmla="*/ 1 h 48"/>
                  <a:gd name="T10" fmla="*/ 18 w 21"/>
                  <a:gd name="T11" fmla="*/ 1 h 48"/>
                  <a:gd name="T12" fmla="*/ 11 w 21"/>
                  <a:gd name="T13" fmla="*/ 13 h 48"/>
                  <a:gd name="T14" fmla="*/ 5 w 21"/>
                  <a:gd name="T15" fmla="*/ 25 h 48"/>
                  <a:gd name="T16" fmla="*/ 2 w 21"/>
                  <a:gd name="T17" fmla="*/ 36 h 48"/>
                  <a:gd name="T18" fmla="*/ 0 w 21"/>
                  <a:gd name="T19" fmla="*/ 42 h 48"/>
                  <a:gd name="T20" fmla="*/ 0 w 21"/>
                  <a:gd name="T21" fmla="*/ 48 h 48"/>
                  <a:gd name="T22" fmla="*/ 0 w 21"/>
                  <a:gd name="T2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8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1" y="13"/>
                    </a:lnTo>
                    <a:lnTo>
                      <a:pt x="5" y="25"/>
                    </a:lnTo>
                    <a:lnTo>
                      <a:pt x="2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2" name="Freeform 92"/>
              <p:cNvSpPr>
                <a:spLocks/>
              </p:cNvSpPr>
              <p:nvPr/>
            </p:nvSpPr>
            <p:spPr bwMode="auto">
              <a:xfrm>
                <a:off x="825" y="1624"/>
                <a:ext cx="69" cy="126"/>
              </a:xfrm>
              <a:custGeom>
                <a:avLst/>
                <a:gdLst>
                  <a:gd name="T0" fmla="*/ 0 w 69"/>
                  <a:gd name="T1" fmla="*/ 92 h 126"/>
                  <a:gd name="T2" fmla="*/ 0 w 69"/>
                  <a:gd name="T3" fmla="*/ 92 h 126"/>
                  <a:gd name="T4" fmla="*/ 0 w 69"/>
                  <a:gd name="T5" fmla="*/ 86 h 126"/>
                  <a:gd name="T6" fmla="*/ 1 w 69"/>
                  <a:gd name="T7" fmla="*/ 80 h 126"/>
                  <a:gd name="T8" fmla="*/ 4 w 69"/>
                  <a:gd name="T9" fmla="*/ 69 h 126"/>
                  <a:gd name="T10" fmla="*/ 10 w 69"/>
                  <a:gd name="T11" fmla="*/ 59 h 126"/>
                  <a:gd name="T12" fmla="*/ 15 w 69"/>
                  <a:gd name="T13" fmla="*/ 47 h 126"/>
                  <a:gd name="T14" fmla="*/ 21 w 69"/>
                  <a:gd name="T15" fmla="*/ 37 h 126"/>
                  <a:gd name="T16" fmla="*/ 27 w 69"/>
                  <a:gd name="T17" fmla="*/ 26 h 126"/>
                  <a:gd name="T18" fmla="*/ 31 w 69"/>
                  <a:gd name="T19" fmla="*/ 14 h 126"/>
                  <a:gd name="T20" fmla="*/ 34 w 69"/>
                  <a:gd name="T21" fmla="*/ 0 h 126"/>
                  <a:gd name="T22" fmla="*/ 34 w 69"/>
                  <a:gd name="T23" fmla="*/ 0 h 126"/>
                  <a:gd name="T24" fmla="*/ 37 w 69"/>
                  <a:gd name="T25" fmla="*/ 14 h 126"/>
                  <a:gd name="T26" fmla="*/ 43 w 69"/>
                  <a:gd name="T27" fmla="*/ 26 h 126"/>
                  <a:gd name="T28" fmla="*/ 49 w 69"/>
                  <a:gd name="T29" fmla="*/ 37 h 126"/>
                  <a:gd name="T30" fmla="*/ 54 w 69"/>
                  <a:gd name="T31" fmla="*/ 47 h 126"/>
                  <a:gd name="T32" fmla="*/ 60 w 69"/>
                  <a:gd name="T33" fmla="*/ 59 h 126"/>
                  <a:gd name="T34" fmla="*/ 65 w 69"/>
                  <a:gd name="T35" fmla="*/ 69 h 126"/>
                  <a:gd name="T36" fmla="*/ 68 w 69"/>
                  <a:gd name="T37" fmla="*/ 80 h 126"/>
                  <a:gd name="T38" fmla="*/ 69 w 69"/>
                  <a:gd name="T39" fmla="*/ 86 h 126"/>
                  <a:gd name="T40" fmla="*/ 69 w 69"/>
                  <a:gd name="T41" fmla="*/ 92 h 126"/>
                  <a:gd name="T42" fmla="*/ 69 w 69"/>
                  <a:gd name="T43" fmla="*/ 92 h 126"/>
                  <a:gd name="T44" fmla="*/ 68 w 69"/>
                  <a:gd name="T45" fmla="*/ 99 h 126"/>
                  <a:gd name="T46" fmla="*/ 66 w 69"/>
                  <a:gd name="T47" fmla="*/ 105 h 126"/>
                  <a:gd name="T48" fmla="*/ 63 w 69"/>
                  <a:gd name="T49" fmla="*/ 111 h 126"/>
                  <a:gd name="T50" fmla="*/ 59 w 69"/>
                  <a:gd name="T51" fmla="*/ 116 h 126"/>
                  <a:gd name="T52" fmla="*/ 54 w 69"/>
                  <a:gd name="T53" fmla="*/ 121 h 126"/>
                  <a:gd name="T54" fmla="*/ 49 w 69"/>
                  <a:gd name="T55" fmla="*/ 124 h 126"/>
                  <a:gd name="T56" fmla="*/ 42 w 69"/>
                  <a:gd name="T57" fmla="*/ 126 h 126"/>
                  <a:gd name="T58" fmla="*/ 34 w 69"/>
                  <a:gd name="T59" fmla="*/ 126 h 126"/>
                  <a:gd name="T60" fmla="*/ 34 w 69"/>
                  <a:gd name="T61" fmla="*/ 126 h 126"/>
                  <a:gd name="T62" fmla="*/ 28 w 69"/>
                  <a:gd name="T63" fmla="*/ 126 h 126"/>
                  <a:gd name="T64" fmla="*/ 21 w 69"/>
                  <a:gd name="T65" fmla="*/ 124 h 126"/>
                  <a:gd name="T66" fmla="*/ 15 w 69"/>
                  <a:gd name="T67" fmla="*/ 121 h 126"/>
                  <a:gd name="T68" fmla="*/ 10 w 69"/>
                  <a:gd name="T69" fmla="*/ 116 h 126"/>
                  <a:gd name="T70" fmla="*/ 6 w 69"/>
                  <a:gd name="T71" fmla="*/ 111 h 126"/>
                  <a:gd name="T72" fmla="*/ 2 w 69"/>
                  <a:gd name="T73" fmla="*/ 105 h 126"/>
                  <a:gd name="T74" fmla="*/ 0 w 69"/>
                  <a:gd name="T75" fmla="*/ 99 h 126"/>
                  <a:gd name="T76" fmla="*/ 0 w 69"/>
                  <a:gd name="T77" fmla="*/ 92 h 126"/>
                  <a:gd name="T78" fmla="*/ 0 w 69"/>
                  <a:gd name="T79" fmla="*/ 9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6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0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7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4"/>
                    </a:lnTo>
                    <a:lnTo>
                      <a:pt x="43" y="26"/>
                    </a:lnTo>
                    <a:lnTo>
                      <a:pt x="49" y="37"/>
                    </a:lnTo>
                    <a:lnTo>
                      <a:pt x="54" y="47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0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8" y="99"/>
                    </a:lnTo>
                    <a:lnTo>
                      <a:pt x="66" y="105"/>
                    </a:lnTo>
                    <a:lnTo>
                      <a:pt x="63" y="111"/>
                    </a:lnTo>
                    <a:lnTo>
                      <a:pt x="59" y="116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2" y="126"/>
                    </a:lnTo>
                    <a:lnTo>
                      <a:pt x="34" y="126"/>
                    </a:lnTo>
                    <a:lnTo>
                      <a:pt x="34" y="126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5" y="121"/>
                    </a:lnTo>
                    <a:lnTo>
                      <a:pt x="10" y="116"/>
                    </a:lnTo>
                    <a:lnTo>
                      <a:pt x="6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3" name="Line 93"/>
              <p:cNvSpPr>
                <a:spLocks noChangeShapeType="1"/>
              </p:cNvSpPr>
              <p:nvPr/>
            </p:nvSpPr>
            <p:spPr bwMode="auto">
              <a:xfrm>
                <a:off x="840" y="1714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4" name="Line 94"/>
              <p:cNvSpPr>
                <a:spLocks noChangeShapeType="1"/>
              </p:cNvSpPr>
              <p:nvPr/>
            </p:nvSpPr>
            <p:spPr bwMode="auto">
              <a:xfrm>
                <a:off x="838" y="1716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5" name="Freeform 95"/>
              <p:cNvSpPr>
                <a:spLocks/>
              </p:cNvSpPr>
              <p:nvPr/>
            </p:nvSpPr>
            <p:spPr bwMode="auto">
              <a:xfrm>
                <a:off x="836" y="1676"/>
                <a:ext cx="16" cy="38"/>
              </a:xfrm>
              <a:custGeom>
                <a:avLst/>
                <a:gdLst>
                  <a:gd name="T0" fmla="*/ 16 w 16"/>
                  <a:gd name="T1" fmla="*/ 1 h 38"/>
                  <a:gd name="T2" fmla="*/ 16 w 16"/>
                  <a:gd name="T3" fmla="*/ 1 h 38"/>
                  <a:gd name="T4" fmla="*/ 14 w 16"/>
                  <a:gd name="T5" fmla="*/ 0 h 38"/>
                  <a:gd name="T6" fmla="*/ 13 w 16"/>
                  <a:gd name="T7" fmla="*/ 1 h 38"/>
                  <a:gd name="T8" fmla="*/ 13 w 16"/>
                  <a:gd name="T9" fmla="*/ 1 h 38"/>
                  <a:gd name="T10" fmla="*/ 13 w 16"/>
                  <a:gd name="T11" fmla="*/ 1 h 38"/>
                  <a:gd name="T12" fmla="*/ 8 w 16"/>
                  <a:gd name="T13" fmla="*/ 10 h 38"/>
                  <a:gd name="T14" fmla="*/ 4 w 16"/>
                  <a:gd name="T15" fmla="*/ 19 h 38"/>
                  <a:gd name="T16" fmla="*/ 1 w 16"/>
                  <a:gd name="T17" fmla="*/ 28 h 38"/>
                  <a:gd name="T18" fmla="*/ 0 w 16"/>
                  <a:gd name="T19" fmla="*/ 38 h 38"/>
                  <a:gd name="T20" fmla="*/ 0 w 16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8">
                    <a:moveTo>
                      <a:pt x="16" y="1"/>
                    </a:moveTo>
                    <a:lnTo>
                      <a:pt x="16" y="1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10"/>
                    </a:lnTo>
                    <a:lnTo>
                      <a:pt x="4" y="19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0" y="3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6" name="Freeform 96"/>
              <p:cNvSpPr>
                <a:spLocks/>
              </p:cNvSpPr>
              <p:nvPr/>
            </p:nvSpPr>
            <p:spPr bwMode="auto">
              <a:xfrm>
                <a:off x="4110" y="2206"/>
                <a:ext cx="69" cy="127"/>
              </a:xfrm>
              <a:custGeom>
                <a:avLst/>
                <a:gdLst>
                  <a:gd name="T0" fmla="*/ 0 w 69"/>
                  <a:gd name="T1" fmla="*/ 92 h 127"/>
                  <a:gd name="T2" fmla="*/ 0 w 69"/>
                  <a:gd name="T3" fmla="*/ 92 h 127"/>
                  <a:gd name="T4" fmla="*/ 0 w 69"/>
                  <a:gd name="T5" fmla="*/ 86 h 127"/>
                  <a:gd name="T6" fmla="*/ 1 w 69"/>
                  <a:gd name="T7" fmla="*/ 81 h 127"/>
                  <a:gd name="T8" fmla="*/ 4 w 69"/>
                  <a:gd name="T9" fmla="*/ 69 h 127"/>
                  <a:gd name="T10" fmla="*/ 10 w 69"/>
                  <a:gd name="T11" fmla="*/ 59 h 127"/>
                  <a:gd name="T12" fmla="*/ 15 w 69"/>
                  <a:gd name="T13" fmla="*/ 49 h 127"/>
                  <a:gd name="T14" fmla="*/ 21 w 69"/>
                  <a:gd name="T15" fmla="*/ 37 h 127"/>
                  <a:gd name="T16" fmla="*/ 27 w 69"/>
                  <a:gd name="T17" fmla="*/ 26 h 127"/>
                  <a:gd name="T18" fmla="*/ 31 w 69"/>
                  <a:gd name="T19" fmla="*/ 14 h 127"/>
                  <a:gd name="T20" fmla="*/ 34 w 69"/>
                  <a:gd name="T21" fmla="*/ 0 h 127"/>
                  <a:gd name="T22" fmla="*/ 34 w 69"/>
                  <a:gd name="T23" fmla="*/ 0 h 127"/>
                  <a:gd name="T24" fmla="*/ 38 w 69"/>
                  <a:gd name="T25" fmla="*/ 14 h 127"/>
                  <a:gd name="T26" fmla="*/ 42 w 69"/>
                  <a:gd name="T27" fmla="*/ 26 h 127"/>
                  <a:gd name="T28" fmla="*/ 49 w 69"/>
                  <a:gd name="T29" fmla="*/ 37 h 127"/>
                  <a:gd name="T30" fmla="*/ 55 w 69"/>
                  <a:gd name="T31" fmla="*/ 49 h 127"/>
                  <a:gd name="T32" fmla="*/ 60 w 69"/>
                  <a:gd name="T33" fmla="*/ 59 h 127"/>
                  <a:gd name="T34" fmla="*/ 65 w 69"/>
                  <a:gd name="T35" fmla="*/ 69 h 127"/>
                  <a:gd name="T36" fmla="*/ 68 w 69"/>
                  <a:gd name="T37" fmla="*/ 81 h 127"/>
                  <a:gd name="T38" fmla="*/ 69 w 69"/>
                  <a:gd name="T39" fmla="*/ 86 h 127"/>
                  <a:gd name="T40" fmla="*/ 69 w 69"/>
                  <a:gd name="T41" fmla="*/ 92 h 127"/>
                  <a:gd name="T42" fmla="*/ 69 w 69"/>
                  <a:gd name="T43" fmla="*/ 92 h 127"/>
                  <a:gd name="T44" fmla="*/ 69 w 69"/>
                  <a:gd name="T45" fmla="*/ 99 h 127"/>
                  <a:gd name="T46" fmla="*/ 67 w 69"/>
                  <a:gd name="T47" fmla="*/ 105 h 127"/>
                  <a:gd name="T48" fmla="*/ 63 w 69"/>
                  <a:gd name="T49" fmla="*/ 111 h 127"/>
                  <a:gd name="T50" fmla="*/ 59 w 69"/>
                  <a:gd name="T51" fmla="*/ 117 h 127"/>
                  <a:gd name="T52" fmla="*/ 54 w 69"/>
                  <a:gd name="T53" fmla="*/ 121 h 127"/>
                  <a:gd name="T54" fmla="*/ 49 w 69"/>
                  <a:gd name="T55" fmla="*/ 124 h 127"/>
                  <a:gd name="T56" fmla="*/ 41 w 69"/>
                  <a:gd name="T57" fmla="*/ 126 h 127"/>
                  <a:gd name="T58" fmla="*/ 34 w 69"/>
                  <a:gd name="T59" fmla="*/ 127 h 127"/>
                  <a:gd name="T60" fmla="*/ 34 w 69"/>
                  <a:gd name="T61" fmla="*/ 127 h 127"/>
                  <a:gd name="T62" fmla="*/ 28 w 69"/>
                  <a:gd name="T63" fmla="*/ 126 h 127"/>
                  <a:gd name="T64" fmla="*/ 21 w 69"/>
                  <a:gd name="T65" fmla="*/ 124 h 127"/>
                  <a:gd name="T66" fmla="*/ 16 w 69"/>
                  <a:gd name="T67" fmla="*/ 121 h 127"/>
                  <a:gd name="T68" fmla="*/ 11 w 69"/>
                  <a:gd name="T69" fmla="*/ 117 h 127"/>
                  <a:gd name="T70" fmla="*/ 5 w 69"/>
                  <a:gd name="T71" fmla="*/ 111 h 127"/>
                  <a:gd name="T72" fmla="*/ 2 w 69"/>
                  <a:gd name="T73" fmla="*/ 105 h 127"/>
                  <a:gd name="T74" fmla="*/ 0 w 69"/>
                  <a:gd name="T75" fmla="*/ 99 h 127"/>
                  <a:gd name="T76" fmla="*/ 0 w 69"/>
                  <a:gd name="T77" fmla="*/ 92 h 127"/>
                  <a:gd name="T78" fmla="*/ 0 w 69"/>
                  <a:gd name="T79" fmla="*/ 9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7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9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14"/>
                    </a:lnTo>
                    <a:lnTo>
                      <a:pt x="42" y="26"/>
                    </a:lnTo>
                    <a:lnTo>
                      <a:pt x="49" y="37"/>
                    </a:lnTo>
                    <a:lnTo>
                      <a:pt x="55" y="49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1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9" y="99"/>
                    </a:lnTo>
                    <a:lnTo>
                      <a:pt x="67" y="105"/>
                    </a:lnTo>
                    <a:lnTo>
                      <a:pt x="63" y="111"/>
                    </a:lnTo>
                    <a:lnTo>
                      <a:pt x="59" y="117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1" y="126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6" y="121"/>
                    </a:lnTo>
                    <a:lnTo>
                      <a:pt x="11" y="117"/>
                    </a:lnTo>
                    <a:lnTo>
                      <a:pt x="5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7" name="Line 97"/>
              <p:cNvSpPr>
                <a:spLocks noChangeShapeType="1"/>
              </p:cNvSpPr>
              <p:nvPr/>
            </p:nvSpPr>
            <p:spPr bwMode="auto">
              <a:xfrm>
                <a:off x="4125" y="2296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8" name="Line 98"/>
              <p:cNvSpPr>
                <a:spLocks noChangeShapeType="1"/>
              </p:cNvSpPr>
              <p:nvPr/>
            </p:nvSpPr>
            <p:spPr bwMode="auto">
              <a:xfrm>
                <a:off x="4123" y="229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9" name="Freeform 99"/>
              <p:cNvSpPr>
                <a:spLocks/>
              </p:cNvSpPr>
              <p:nvPr/>
            </p:nvSpPr>
            <p:spPr bwMode="auto">
              <a:xfrm>
                <a:off x="4121" y="2259"/>
                <a:ext cx="16" cy="37"/>
              </a:xfrm>
              <a:custGeom>
                <a:avLst/>
                <a:gdLst>
                  <a:gd name="T0" fmla="*/ 16 w 16"/>
                  <a:gd name="T1" fmla="*/ 0 h 37"/>
                  <a:gd name="T2" fmla="*/ 16 w 16"/>
                  <a:gd name="T3" fmla="*/ 0 h 37"/>
                  <a:gd name="T4" fmla="*/ 14 w 16"/>
                  <a:gd name="T5" fmla="*/ 0 h 37"/>
                  <a:gd name="T6" fmla="*/ 13 w 16"/>
                  <a:gd name="T7" fmla="*/ 1 h 37"/>
                  <a:gd name="T8" fmla="*/ 13 w 16"/>
                  <a:gd name="T9" fmla="*/ 1 h 37"/>
                  <a:gd name="T10" fmla="*/ 13 w 16"/>
                  <a:gd name="T11" fmla="*/ 1 h 37"/>
                  <a:gd name="T12" fmla="*/ 8 w 16"/>
                  <a:gd name="T13" fmla="*/ 9 h 37"/>
                  <a:gd name="T14" fmla="*/ 4 w 16"/>
                  <a:gd name="T15" fmla="*/ 18 h 37"/>
                  <a:gd name="T16" fmla="*/ 1 w 16"/>
                  <a:gd name="T17" fmla="*/ 28 h 37"/>
                  <a:gd name="T18" fmla="*/ 0 w 16"/>
                  <a:gd name="T19" fmla="*/ 37 h 37"/>
                  <a:gd name="T20" fmla="*/ 0 w 16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7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9"/>
                    </a:lnTo>
                    <a:lnTo>
                      <a:pt x="4" y="18"/>
                    </a:lnTo>
                    <a:lnTo>
                      <a:pt x="1" y="28"/>
                    </a:lnTo>
                    <a:lnTo>
                      <a:pt x="0" y="37"/>
                    </a:lnTo>
                    <a:lnTo>
                      <a:pt x="0" y="3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0" name="Freeform 100"/>
              <p:cNvSpPr>
                <a:spLocks/>
              </p:cNvSpPr>
              <p:nvPr/>
            </p:nvSpPr>
            <p:spPr bwMode="auto">
              <a:xfrm>
                <a:off x="5259" y="3082"/>
                <a:ext cx="68" cy="123"/>
              </a:xfrm>
              <a:custGeom>
                <a:avLst/>
                <a:gdLst>
                  <a:gd name="T0" fmla="*/ 0 w 68"/>
                  <a:gd name="T1" fmla="*/ 89 h 123"/>
                  <a:gd name="T2" fmla="*/ 0 w 68"/>
                  <a:gd name="T3" fmla="*/ 89 h 123"/>
                  <a:gd name="T4" fmla="*/ 0 w 68"/>
                  <a:gd name="T5" fmla="*/ 83 h 123"/>
                  <a:gd name="T6" fmla="*/ 1 w 68"/>
                  <a:gd name="T7" fmla="*/ 78 h 123"/>
                  <a:gd name="T8" fmla="*/ 4 w 68"/>
                  <a:gd name="T9" fmla="*/ 67 h 123"/>
                  <a:gd name="T10" fmla="*/ 9 w 68"/>
                  <a:gd name="T11" fmla="*/ 57 h 123"/>
                  <a:gd name="T12" fmla="*/ 14 w 68"/>
                  <a:gd name="T13" fmla="*/ 47 h 123"/>
                  <a:gd name="T14" fmla="*/ 21 w 68"/>
                  <a:gd name="T15" fmla="*/ 36 h 123"/>
                  <a:gd name="T16" fmla="*/ 26 w 68"/>
                  <a:gd name="T17" fmla="*/ 25 h 123"/>
                  <a:gd name="T18" fmla="*/ 31 w 68"/>
                  <a:gd name="T19" fmla="*/ 13 h 123"/>
                  <a:gd name="T20" fmla="*/ 34 w 68"/>
                  <a:gd name="T21" fmla="*/ 0 h 123"/>
                  <a:gd name="T22" fmla="*/ 34 w 68"/>
                  <a:gd name="T23" fmla="*/ 0 h 123"/>
                  <a:gd name="T24" fmla="*/ 37 w 68"/>
                  <a:gd name="T25" fmla="*/ 13 h 123"/>
                  <a:gd name="T26" fmla="*/ 41 w 68"/>
                  <a:gd name="T27" fmla="*/ 25 h 123"/>
                  <a:gd name="T28" fmla="*/ 47 w 68"/>
                  <a:gd name="T29" fmla="*/ 36 h 123"/>
                  <a:gd name="T30" fmla="*/ 53 w 68"/>
                  <a:gd name="T31" fmla="*/ 47 h 123"/>
                  <a:gd name="T32" fmla="*/ 59 w 68"/>
                  <a:gd name="T33" fmla="*/ 57 h 123"/>
                  <a:gd name="T34" fmla="*/ 63 w 68"/>
                  <a:gd name="T35" fmla="*/ 67 h 123"/>
                  <a:gd name="T36" fmla="*/ 67 w 68"/>
                  <a:gd name="T37" fmla="*/ 78 h 123"/>
                  <a:gd name="T38" fmla="*/ 67 w 68"/>
                  <a:gd name="T39" fmla="*/ 83 h 123"/>
                  <a:gd name="T40" fmla="*/ 68 w 68"/>
                  <a:gd name="T41" fmla="*/ 89 h 123"/>
                  <a:gd name="T42" fmla="*/ 68 w 68"/>
                  <a:gd name="T43" fmla="*/ 89 h 123"/>
                  <a:gd name="T44" fmla="*/ 67 w 68"/>
                  <a:gd name="T45" fmla="*/ 95 h 123"/>
                  <a:gd name="T46" fmla="*/ 65 w 68"/>
                  <a:gd name="T47" fmla="*/ 102 h 123"/>
                  <a:gd name="T48" fmla="*/ 62 w 68"/>
                  <a:gd name="T49" fmla="*/ 108 h 123"/>
                  <a:gd name="T50" fmla="*/ 58 w 68"/>
                  <a:gd name="T51" fmla="*/ 113 h 123"/>
                  <a:gd name="T52" fmla="*/ 53 w 68"/>
                  <a:gd name="T53" fmla="*/ 117 h 123"/>
                  <a:gd name="T54" fmla="*/ 47 w 68"/>
                  <a:gd name="T55" fmla="*/ 120 h 123"/>
                  <a:gd name="T56" fmla="*/ 41 w 68"/>
                  <a:gd name="T57" fmla="*/ 122 h 123"/>
                  <a:gd name="T58" fmla="*/ 34 w 68"/>
                  <a:gd name="T59" fmla="*/ 123 h 123"/>
                  <a:gd name="T60" fmla="*/ 34 w 68"/>
                  <a:gd name="T61" fmla="*/ 123 h 123"/>
                  <a:gd name="T62" fmla="*/ 27 w 68"/>
                  <a:gd name="T63" fmla="*/ 122 h 123"/>
                  <a:gd name="T64" fmla="*/ 21 w 68"/>
                  <a:gd name="T65" fmla="*/ 120 h 123"/>
                  <a:gd name="T66" fmla="*/ 15 w 68"/>
                  <a:gd name="T67" fmla="*/ 117 h 123"/>
                  <a:gd name="T68" fmla="*/ 10 w 68"/>
                  <a:gd name="T69" fmla="*/ 113 h 123"/>
                  <a:gd name="T70" fmla="*/ 6 w 68"/>
                  <a:gd name="T71" fmla="*/ 108 h 123"/>
                  <a:gd name="T72" fmla="*/ 3 w 68"/>
                  <a:gd name="T73" fmla="*/ 102 h 123"/>
                  <a:gd name="T74" fmla="*/ 1 w 68"/>
                  <a:gd name="T75" fmla="*/ 95 h 123"/>
                  <a:gd name="T76" fmla="*/ 0 w 68"/>
                  <a:gd name="T77" fmla="*/ 89 h 123"/>
                  <a:gd name="T78" fmla="*/ 0 w 68"/>
                  <a:gd name="T79" fmla="*/ 8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" h="123">
                    <a:moveTo>
                      <a:pt x="0" y="89"/>
                    </a:moveTo>
                    <a:lnTo>
                      <a:pt x="0" y="89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4" y="67"/>
                    </a:lnTo>
                    <a:lnTo>
                      <a:pt x="9" y="57"/>
                    </a:lnTo>
                    <a:lnTo>
                      <a:pt x="14" y="47"/>
                    </a:lnTo>
                    <a:lnTo>
                      <a:pt x="21" y="36"/>
                    </a:lnTo>
                    <a:lnTo>
                      <a:pt x="26" y="25"/>
                    </a:lnTo>
                    <a:lnTo>
                      <a:pt x="31" y="1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3"/>
                    </a:lnTo>
                    <a:lnTo>
                      <a:pt x="41" y="25"/>
                    </a:lnTo>
                    <a:lnTo>
                      <a:pt x="47" y="36"/>
                    </a:lnTo>
                    <a:lnTo>
                      <a:pt x="53" y="47"/>
                    </a:lnTo>
                    <a:lnTo>
                      <a:pt x="59" y="57"/>
                    </a:lnTo>
                    <a:lnTo>
                      <a:pt x="63" y="67"/>
                    </a:lnTo>
                    <a:lnTo>
                      <a:pt x="67" y="78"/>
                    </a:lnTo>
                    <a:lnTo>
                      <a:pt x="67" y="83"/>
                    </a:lnTo>
                    <a:lnTo>
                      <a:pt x="68" y="89"/>
                    </a:lnTo>
                    <a:lnTo>
                      <a:pt x="68" y="89"/>
                    </a:lnTo>
                    <a:lnTo>
                      <a:pt x="67" y="95"/>
                    </a:lnTo>
                    <a:lnTo>
                      <a:pt x="65" y="102"/>
                    </a:lnTo>
                    <a:lnTo>
                      <a:pt x="62" y="108"/>
                    </a:lnTo>
                    <a:lnTo>
                      <a:pt x="58" y="113"/>
                    </a:lnTo>
                    <a:lnTo>
                      <a:pt x="53" y="117"/>
                    </a:lnTo>
                    <a:lnTo>
                      <a:pt x="47" y="120"/>
                    </a:lnTo>
                    <a:lnTo>
                      <a:pt x="41" y="122"/>
                    </a:lnTo>
                    <a:lnTo>
                      <a:pt x="34" y="123"/>
                    </a:lnTo>
                    <a:lnTo>
                      <a:pt x="34" y="123"/>
                    </a:lnTo>
                    <a:lnTo>
                      <a:pt x="27" y="122"/>
                    </a:lnTo>
                    <a:lnTo>
                      <a:pt x="21" y="120"/>
                    </a:lnTo>
                    <a:lnTo>
                      <a:pt x="15" y="117"/>
                    </a:lnTo>
                    <a:lnTo>
                      <a:pt x="10" y="113"/>
                    </a:lnTo>
                    <a:lnTo>
                      <a:pt x="6" y="108"/>
                    </a:lnTo>
                    <a:lnTo>
                      <a:pt x="3" y="102"/>
                    </a:lnTo>
                    <a:lnTo>
                      <a:pt x="1" y="95"/>
                    </a:lnTo>
                    <a:lnTo>
                      <a:pt x="0" y="89"/>
                    </a:lnTo>
                    <a:lnTo>
                      <a:pt x="0" y="8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1" name="Line 101"/>
              <p:cNvSpPr>
                <a:spLocks noChangeShapeType="1"/>
              </p:cNvSpPr>
              <p:nvPr/>
            </p:nvSpPr>
            <p:spPr bwMode="auto">
              <a:xfrm>
                <a:off x="5271" y="3171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2" name="Freeform 102"/>
              <p:cNvSpPr>
                <a:spLocks/>
              </p:cNvSpPr>
              <p:nvPr/>
            </p:nvSpPr>
            <p:spPr bwMode="auto">
              <a:xfrm>
                <a:off x="5271" y="3135"/>
                <a:ext cx="14" cy="35"/>
              </a:xfrm>
              <a:custGeom>
                <a:avLst/>
                <a:gdLst>
                  <a:gd name="T0" fmla="*/ 14 w 14"/>
                  <a:gd name="T1" fmla="*/ 0 h 35"/>
                  <a:gd name="T2" fmla="*/ 14 w 14"/>
                  <a:gd name="T3" fmla="*/ 0 h 35"/>
                  <a:gd name="T4" fmla="*/ 14 w 14"/>
                  <a:gd name="T5" fmla="*/ 0 h 35"/>
                  <a:gd name="T6" fmla="*/ 9 w 14"/>
                  <a:gd name="T7" fmla="*/ 8 h 35"/>
                  <a:gd name="T8" fmla="*/ 5 w 14"/>
                  <a:gd name="T9" fmla="*/ 17 h 35"/>
                  <a:gd name="T10" fmla="*/ 1 w 14"/>
                  <a:gd name="T11" fmla="*/ 26 h 35"/>
                  <a:gd name="T12" fmla="*/ 0 w 14"/>
                  <a:gd name="T13" fmla="*/ 35 h 35"/>
                  <a:gd name="T14" fmla="*/ 0 w 14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5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9" y="8"/>
                    </a:lnTo>
                    <a:lnTo>
                      <a:pt x="5" y="17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3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3" name="Freeform 103"/>
              <p:cNvSpPr>
                <a:spLocks/>
              </p:cNvSpPr>
              <p:nvPr/>
            </p:nvSpPr>
            <p:spPr bwMode="auto">
              <a:xfrm>
                <a:off x="743" y="441"/>
                <a:ext cx="22" cy="9"/>
              </a:xfrm>
              <a:custGeom>
                <a:avLst/>
                <a:gdLst>
                  <a:gd name="T0" fmla="*/ 22 w 22"/>
                  <a:gd name="T1" fmla="*/ 9 h 9"/>
                  <a:gd name="T2" fmla="*/ 22 w 22"/>
                  <a:gd name="T3" fmla="*/ 9 h 9"/>
                  <a:gd name="T4" fmla="*/ 0 w 2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22" y="9"/>
                    </a:moveTo>
                    <a:lnTo>
                      <a:pt x="22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4" name="Freeform 104"/>
              <p:cNvSpPr>
                <a:spLocks/>
              </p:cNvSpPr>
              <p:nvPr/>
            </p:nvSpPr>
            <p:spPr bwMode="auto">
              <a:xfrm>
                <a:off x="623" y="430"/>
                <a:ext cx="185" cy="203"/>
              </a:xfrm>
              <a:custGeom>
                <a:avLst/>
                <a:gdLst>
                  <a:gd name="T0" fmla="*/ 82 w 185"/>
                  <a:gd name="T1" fmla="*/ 2 h 203"/>
                  <a:gd name="T2" fmla="*/ 82 w 185"/>
                  <a:gd name="T3" fmla="*/ 2 h 203"/>
                  <a:gd name="T4" fmla="*/ 69 w 185"/>
                  <a:gd name="T5" fmla="*/ 0 h 203"/>
                  <a:gd name="T6" fmla="*/ 56 w 185"/>
                  <a:gd name="T7" fmla="*/ 0 h 203"/>
                  <a:gd name="T8" fmla="*/ 56 w 185"/>
                  <a:gd name="T9" fmla="*/ 0 h 203"/>
                  <a:gd name="T10" fmla="*/ 48 w 185"/>
                  <a:gd name="T11" fmla="*/ 0 h 203"/>
                  <a:gd name="T12" fmla="*/ 40 w 185"/>
                  <a:gd name="T13" fmla="*/ 1 h 203"/>
                  <a:gd name="T14" fmla="*/ 33 w 185"/>
                  <a:gd name="T15" fmla="*/ 2 h 203"/>
                  <a:gd name="T16" fmla="*/ 25 w 185"/>
                  <a:gd name="T17" fmla="*/ 4 h 203"/>
                  <a:gd name="T18" fmla="*/ 19 w 185"/>
                  <a:gd name="T19" fmla="*/ 7 h 203"/>
                  <a:gd name="T20" fmla="*/ 14 w 185"/>
                  <a:gd name="T21" fmla="*/ 11 h 203"/>
                  <a:gd name="T22" fmla="*/ 9 w 185"/>
                  <a:gd name="T23" fmla="*/ 17 h 203"/>
                  <a:gd name="T24" fmla="*/ 5 w 185"/>
                  <a:gd name="T25" fmla="*/ 22 h 203"/>
                  <a:gd name="T26" fmla="*/ 5 w 185"/>
                  <a:gd name="T27" fmla="*/ 22 h 203"/>
                  <a:gd name="T28" fmla="*/ 3 w 185"/>
                  <a:gd name="T29" fmla="*/ 27 h 203"/>
                  <a:gd name="T30" fmla="*/ 1 w 185"/>
                  <a:gd name="T31" fmla="*/ 31 h 203"/>
                  <a:gd name="T32" fmla="*/ 0 w 185"/>
                  <a:gd name="T33" fmla="*/ 36 h 203"/>
                  <a:gd name="T34" fmla="*/ 0 w 185"/>
                  <a:gd name="T35" fmla="*/ 41 h 203"/>
                  <a:gd name="T36" fmla="*/ 0 w 185"/>
                  <a:gd name="T37" fmla="*/ 41 h 203"/>
                  <a:gd name="T38" fmla="*/ 1 w 185"/>
                  <a:gd name="T39" fmla="*/ 49 h 203"/>
                  <a:gd name="T40" fmla="*/ 2 w 185"/>
                  <a:gd name="T41" fmla="*/ 58 h 203"/>
                  <a:gd name="T42" fmla="*/ 5 w 185"/>
                  <a:gd name="T43" fmla="*/ 65 h 203"/>
                  <a:gd name="T44" fmla="*/ 9 w 185"/>
                  <a:gd name="T45" fmla="*/ 73 h 203"/>
                  <a:gd name="T46" fmla="*/ 13 w 185"/>
                  <a:gd name="T47" fmla="*/ 81 h 203"/>
                  <a:gd name="T48" fmla="*/ 19 w 185"/>
                  <a:gd name="T49" fmla="*/ 90 h 203"/>
                  <a:gd name="T50" fmla="*/ 33 w 185"/>
                  <a:gd name="T51" fmla="*/ 107 h 203"/>
                  <a:gd name="T52" fmla="*/ 33 w 185"/>
                  <a:gd name="T53" fmla="*/ 107 h 203"/>
                  <a:gd name="T54" fmla="*/ 49 w 185"/>
                  <a:gd name="T55" fmla="*/ 124 h 203"/>
                  <a:gd name="T56" fmla="*/ 69 w 185"/>
                  <a:gd name="T57" fmla="*/ 140 h 203"/>
                  <a:gd name="T58" fmla="*/ 91 w 185"/>
                  <a:gd name="T59" fmla="*/ 156 h 203"/>
                  <a:gd name="T60" fmla="*/ 116 w 185"/>
                  <a:gd name="T61" fmla="*/ 172 h 203"/>
                  <a:gd name="T62" fmla="*/ 116 w 185"/>
                  <a:gd name="T63" fmla="*/ 172 h 203"/>
                  <a:gd name="T64" fmla="*/ 133 w 185"/>
                  <a:gd name="T65" fmla="*/ 181 h 203"/>
                  <a:gd name="T66" fmla="*/ 151 w 185"/>
                  <a:gd name="T67" fmla="*/ 190 h 203"/>
                  <a:gd name="T68" fmla="*/ 168 w 185"/>
                  <a:gd name="T69" fmla="*/ 198 h 203"/>
                  <a:gd name="T70" fmla="*/ 185 w 185"/>
                  <a:gd name="T7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5" h="203">
                    <a:moveTo>
                      <a:pt x="82" y="2"/>
                    </a:moveTo>
                    <a:lnTo>
                      <a:pt x="82" y="2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5" y="4"/>
                    </a:lnTo>
                    <a:lnTo>
                      <a:pt x="19" y="7"/>
                    </a:lnTo>
                    <a:lnTo>
                      <a:pt x="14" y="11"/>
                    </a:lnTo>
                    <a:lnTo>
                      <a:pt x="9" y="17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3" y="27"/>
                    </a:lnTo>
                    <a:lnTo>
                      <a:pt x="1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2" y="58"/>
                    </a:lnTo>
                    <a:lnTo>
                      <a:pt x="5" y="65"/>
                    </a:lnTo>
                    <a:lnTo>
                      <a:pt x="9" y="73"/>
                    </a:lnTo>
                    <a:lnTo>
                      <a:pt x="13" y="81"/>
                    </a:lnTo>
                    <a:lnTo>
                      <a:pt x="19" y="90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49" y="124"/>
                    </a:lnTo>
                    <a:lnTo>
                      <a:pt x="69" y="140"/>
                    </a:lnTo>
                    <a:lnTo>
                      <a:pt x="91" y="156"/>
                    </a:lnTo>
                    <a:lnTo>
                      <a:pt x="116" y="172"/>
                    </a:lnTo>
                    <a:lnTo>
                      <a:pt x="116" y="172"/>
                    </a:lnTo>
                    <a:lnTo>
                      <a:pt x="133" y="181"/>
                    </a:lnTo>
                    <a:lnTo>
                      <a:pt x="151" y="190"/>
                    </a:lnTo>
                    <a:lnTo>
                      <a:pt x="168" y="198"/>
                    </a:lnTo>
                    <a:lnTo>
                      <a:pt x="185" y="20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5" name="Freeform 105"/>
              <p:cNvSpPr>
                <a:spLocks/>
              </p:cNvSpPr>
              <p:nvPr/>
            </p:nvSpPr>
            <p:spPr bwMode="auto">
              <a:xfrm>
                <a:off x="847" y="505"/>
                <a:ext cx="81" cy="140"/>
              </a:xfrm>
              <a:custGeom>
                <a:avLst/>
                <a:gdLst>
                  <a:gd name="T0" fmla="*/ 0 w 81"/>
                  <a:gd name="T1" fmla="*/ 138 h 140"/>
                  <a:gd name="T2" fmla="*/ 0 w 81"/>
                  <a:gd name="T3" fmla="*/ 138 h 140"/>
                  <a:gd name="T4" fmla="*/ 12 w 81"/>
                  <a:gd name="T5" fmla="*/ 139 h 140"/>
                  <a:gd name="T6" fmla="*/ 25 w 81"/>
                  <a:gd name="T7" fmla="*/ 140 h 140"/>
                  <a:gd name="T8" fmla="*/ 25 w 81"/>
                  <a:gd name="T9" fmla="*/ 140 h 140"/>
                  <a:gd name="T10" fmla="*/ 33 w 81"/>
                  <a:gd name="T11" fmla="*/ 140 h 140"/>
                  <a:gd name="T12" fmla="*/ 41 w 81"/>
                  <a:gd name="T13" fmla="*/ 139 h 140"/>
                  <a:gd name="T14" fmla="*/ 48 w 81"/>
                  <a:gd name="T15" fmla="*/ 137 h 140"/>
                  <a:gd name="T16" fmla="*/ 56 w 81"/>
                  <a:gd name="T17" fmla="*/ 135 h 140"/>
                  <a:gd name="T18" fmla="*/ 62 w 81"/>
                  <a:gd name="T19" fmla="*/ 132 h 140"/>
                  <a:gd name="T20" fmla="*/ 68 w 81"/>
                  <a:gd name="T21" fmla="*/ 128 h 140"/>
                  <a:gd name="T22" fmla="*/ 72 w 81"/>
                  <a:gd name="T23" fmla="*/ 124 h 140"/>
                  <a:gd name="T24" fmla="*/ 76 w 81"/>
                  <a:gd name="T25" fmla="*/ 117 h 140"/>
                  <a:gd name="T26" fmla="*/ 76 w 81"/>
                  <a:gd name="T27" fmla="*/ 117 h 140"/>
                  <a:gd name="T28" fmla="*/ 79 w 81"/>
                  <a:gd name="T29" fmla="*/ 113 h 140"/>
                  <a:gd name="T30" fmla="*/ 80 w 81"/>
                  <a:gd name="T31" fmla="*/ 108 h 140"/>
                  <a:gd name="T32" fmla="*/ 81 w 81"/>
                  <a:gd name="T33" fmla="*/ 103 h 140"/>
                  <a:gd name="T34" fmla="*/ 81 w 81"/>
                  <a:gd name="T35" fmla="*/ 98 h 140"/>
                  <a:gd name="T36" fmla="*/ 81 w 81"/>
                  <a:gd name="T37" fmla="*/ 98 h 140"/>
                  <a:gd name="T38" fmla="*/ 81 w 81"/>
                  <a:gd name="T39" fmla="*/ 91 h 140"/>
                  <a:gd name="T40" fmla="*/ 79 w 81"/>
                  <a:gd name="T41" fmla="*/ 82 h 140"/>
                  <a:gd name="T42" fmla="*/ 76 w 81"/>
                  <a:gd name="T43" fmla="*/ 74 h 140"/>
                  <a:gd name="T44" fmla="*/ 73 w 81"/>
                  <a:gd name="T45" fmla="*/ 66 h 140"/>
                  <a:gd name="T46" fmla="*/ 68 w 81"/>
                  <a:gd name="T47" fmla="*/ 58 h 140"/>
                  <a:gd name="T48" fmla="*/ 62 w 81"/>
                  <a:gd name="T49" fmla="*/ 50 h 140"/>
                  <a:gd name="T50" fmla="*/ 48 w 81"/>
                  <a:gd name="T51" fmla="*/ 33 h 140"/>
                  <a:gd name="T52" fmla="*/ 48 w 81"/>
                  <a:gd name="T53" fmla="*/ 33 h 140"/>
                  <a:gd name="T54" fmla="*/ 32 w 81"/>
                  <a:gd name="T55" fmla="*/ 17 h 140"/>
                  <a:gd name="T56" fmla="*/ 13 w 81"/>
                  <a:gd name="T5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" h="140">
                    <a:moveTo>
                      <a:pt x="0" y="138"/>
                    </a:moveTo>
                    <a:lnTo>
                      <a:pt x="0" y="138"/>
                    </a:lnTo>
                    <a:lnTo>
                      <a:pt x="12" y="139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33" y="140"/>
                    </a:lnTo>
                    <a:lnTo>
                      <a:pt x="41" y="139"/>
                    </a:lnTo>
                    <a:lnTo>
                      <a:pt x="48" y="137"/>
                    </a:lnTo>
                    <a:lnTo>
                      <a:pt x="56" y="135"/>
                    </a:lnTo>
                    <a:lnTo>
                      <a:pt x="62" y="132"/>
                    </a:lnTo>
                    <a:lnTo>
                      <a:pt x="68" y="128"/>
                    </a:lnTo>
                    <a:lnTo>
                      <a:pt x="72" y="124"/>
                    </a:lnTo>
                    <a:lnTo>
                      <a:pt x="76" y="117"/>
                    </a:lnTo>
                    <a:lnTo>
                      <a:pt x="76" y="117"/>
                    </a:lnTo>
                    <a:lnTo>
                      <a:pt x="79" y="113"/>
                    </a:lnTo>
                    <a:lnTo>
                      <a:pt x="80" y="108"/>
                    </a:lnTo>
                    <a:lnTo>
                      <a:pt x="81" y="103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81" y="91"/>
                    </a:lnTo>
                    <a:lnTo>
                      <a:pt x="79" y="82"/>
                    </a:lnTo>
                    <a:lnTo>
                      <a:pt x="76" y="74"/>
                    </a:lnTo>
                    <a:lnTo>
                      <a:pt x="73" y="66"/>
                    </a:lnTo>
                    <a:lnTo>
                      <a:pt x="68" y="58"/>
                    </a:lnTo>
                    <a:lnTo>
                      <a:pt x="62" y="50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32" y="17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6" name="Freeform 106"/>
              <p:cNvSpPr>
                <a:spLocks/>
              </p:cNvSpPr>
              <p:nvPr/>
            </p:nvSpPr>
            <p:spPr bwMode="auto">
              <a:xfrm>
                <a:off x="810" y="600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3 w 6"/>
                  <a:gd name="T5" fmla="*/ 2 h 4"/>
                  <a:gd name="T6" fmla="*/ 3 w 6"/>
                  <a:gd name="T7" fmla="*/ 2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7" name="Freeform 107"/>
              <p:cNvSpPr>
                <a:spLocks/>
              </p:cNvSpPr>
              <p:nvPr/>
            </p:nvSpPr>
            <p:spPr bwMode="auto">
              <a:xfrm>
                <a:off x="743" y="627"/>
                <a:ext cx="19" cy="6"/>
              </a:xfrm>
              <a:custGeom>
                <a:avLst/>
                <a:gdLst>
                  <a:gd name="T0" fmla="*/ 0 w 19"/>
                  <a:gd name="T1" fmla="*/ 6 h 6"/>
                  <a:gd name="T2" fmla="*/ 0 w 19"/>
                  <a:gd name="T3" fmla="*/ 6 h 6"/>
                  <a:gd name="T4" fmla="*/ 19 w 1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lnTo>
                      <a:pt x="0" y="6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8" name="Freeform 108"/>
              <p:cNvSpPr>
                <a:spLocks/>
              </p:cNvSpPr>
              <p:nvPr/>
            </p:nvSpPr>
            <p:spPr bwMode="auto">
              <a:xfrm>
                <a:off x="860" y="557"/>
                <a:ext cx="15" cy="13"/>
              </a:xfrm>
              <a:custGeom>
                <a:avLst/>
                <a:gdLst>
                  <a:gd name="T0" fmla="*/ 0 w 15"/>
                  <a:gd name="T1" fmla="*/ 13 h 13"/>
                  <a:gd name="T2" fmla="*/ 0 w 15"/>
                  <a:gd name="T3" fmla="*/ 13 h 13"/>
                  <a:gd name="T4" fmla="*/ 15 w 15"/>
                  <a:gd name="T5" fmla="*/ 1 h 13"/>
                  <a:gd name="T6" fmla="*/ 15 w 15"/>
                  <a:gd name="T7" fmla="*/ 1 h 13"/>
                  <a:gd name="T8" fmla="*/ 15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0" y="13"/>
                    </a:moveTo>
                    <a:lnTo>
                      <a:pt x="0" y="13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9" name="Freeform 109"/>
              <p:cNvSpPr>
                <a:spLocks/>
              </p:cNvSpPr>
              <p:nvPr/>
            </p:nvSpPr>
            <p:spPr bwMode="auto">
              <a:xfrm>
                <a:off x="718" y="517"/>
                <a:ext cx="1" cy="38"/>
              </a:xfrm>
              <a:custGeom>
                <a:avLst/>
                <a:gdLst>
                  <a:gd name="T0" fmla="*/ 0 w 1"/>
                  <a:gd name="T1" fmla="*/ 38 h 38"/>
                  <a:gd name="T2" fmla="*/ 0 w 1"/>
                  <a:gd name="T3" fmla="*/ 38 h 38"/>
                  <a:gd name="T4" fmla="*/ 0 w 1"/>
                  <a:gd name="T5" fmla="*/ 20 h 38"/>
                  <a:gd name="T6" fmla="*/ 0 w 1"/>
                  <a:gd name="T7" fmla="*/ 20 h 38"/>
                  <a:gd name="T8" fmla="*/ 1 w 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0" name="Freeform 110"/>
              <p:cNvSpPr>
                <a:spLocks/>
              </p:cNvSpPr>
              <p:nvPr/>
            </p:nvSpPr>
            <p:spPr bwMode="auto">
              <a:xfrm>
                <a:off x="725" y="384"/>
                <a:ext cx="90" cy="87"/>
              </a:xfrm>
              <a:custGeom>
                <a:avLst/>
                <a:gdLst>
                  <a:gd name="T0" fmla="*/ 0 w 90"/>
                  <a:gd name="T1" fmla="*/ 87 h 87"/>
                  <a:gd name="T2" fmla="*/ 0 w 90"/>
                  <a:gd name="T3" fmla="*/ 87 h 87"/>
                  <a:gd name="T4" fmla="*/ 5 w 90"/>
                  <a:gd name="T5" fmla="*/ 63 h 87"/>
                  <a:gd name="T6" fmla="*/ 12 w 90"/>
                  <a:gd name="T7" fmla="*/ 42 h 87"/>
                  <a:gd name="T8" fmla="*/ 12 w 90"/>
                  <a:gd name="T9" fmla="*/ 42 h 87"/>
                  <a:gd name="T10" fmla="*/ 16 w 90"/>
                  <a:gd name="T11" fmla="*/ 32 h 87"/>
                  <a:gd name="T12" fmla="*/ 21 w 90"/>
                  <a:gd name="T13" fmla="*/ 24 h 87"/>
                  <a:gd name="T14" fmla="*/ 26 w 90"/>
                  <a:gd name="T15" fmla="*/ 16 h 87"/>
                  <a:gd name="T16" fmla="*/ 31 w 90"/>
                  <a:gd name="T17" fmla="*/ 10 h 87"/>
                  <a:gd name="T18" fmla="*/ 31 w 90"/>
                  <a:gd name="T19" fmla="*/ 10 h 87"/>
                  <a:gd name="T20" fmla="*/ 37 w 90"/>
                  <a:gd name="T21" fmla="*/ 5 h 87"/>
                  <a:gd name="T22" fmla="*/ 42 w 90"/>
                  <a:gd name="T23" fmla="*/ 2 h 87"/>
                  <a:gd name="T24" fmla="*/ 46 w 90"/>
                  <a:gd name="T25" fmla="*/ 1 h 87"/>
                  <a:gd name="T26" fmla="*/ 51 w 90"/>
                  <a:gd name="T27" fmla="*/ 0 h 87"/>
                  <a:gd name="T28" fmla="*/ 51 w 90"/>
                  <a:gd name="T29" fmla="*/ 0 h 87"/>
                  <a:gd name="T30" fmla="*/ 55 w 90"/>
                  <a:gd name="T31" fmla="*/ 1 h 87"/>
                  <a:gd name="T32" fmla="*/ 60 w 90"/>
                  <a:gd name="T33" fmla="*/ 2 h 87"/>
                  <a:gd name="T34" fmla="*/ 65 w 90"/>
                  <a:gd name="T35" fmla="*/ 5 h 87"/>
                  <a:gd name="T36" fmla="*/ 71 w 90"/>
                  <a:gd name="T37" fmla="*/ 10 h 87"/>
                  <a:gd name="T38" fmla="*/ 71 w 90"/>
                  <a:gd name="T39" fmla="*/ 10 h 87"/>
                  <a:gd name="T40" fmla="*/ 76 w 90"/>
                  <a:gd name="T41" fmla="*/ 16 h 87"/>
                  <a:gd name="T42" fmla="*/ 81 w 90"/>
                  <a:gd name="T43" fmla="*/ 25 h 87"/>
                  <a:gd name="T44" fmla="*/ 86 w 90"/>
                  <a:gd name="T45" fmla="*/ 35 h 87"/>
                  <a:gd name="T46" fmla="*/ 90 w 90"/>
                  <a:gd name="T47" fmla="*/ 4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87">
                    <a:moveTo>
                      <a:pt x="0" y="87"/>
                    </a:moveTo>
                    <a:lnTo>
                      <a:pt x="0" y="87"/>
                    </a:lnTo>
                    <a:lnTo>
                      <a:pt x="5" y="63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6" y="32"/>
                    </a:lnTo>
                    <a:lnTo>
                      <a:pt x="21" y="24"/>
                    </a:lnTo>
                    <a:lnTo>
                      <a:pt x="26" y="16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7" y="5"/>
                    </a:lnTo>
                    <a:lnTo>
                      <a:pt x="42" y="2"/>
                    </a:lnTo>
                    <a:lnTo>
                      <a:pt x="46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5" y="1"/>
                    </a:lnTo>
                    <a:lnTo>
                      <a:pt x="60" y="2"/>
                    </a:lnTo>
                    <a:lnTo>
                      <a:pt x="65" y="5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6" y="16"/>
                    </a:lnTo>
                    <a:lnTo>
                      <a:pt x="81" y="25"/>
                    </a:lnTo>
                    <a:lnTo>
                      <a:pt x="86" y="35"/>
                    </a:lnTo>
                    <a:lnTo>
                      <a:pt x="90" y="4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1" name="Freeform 111"/>
              <p:cNvSpPr>
                <a:spLocks/>
              </p:cNvSpPr>
              <p:nvPr/>
            </p:nvSpPr>
            <p:spPr bwMode="auto">
              <a:xfrm>
                <a:off x="676" y="430"/>
                <a:ext cx="252" cy="99"/>
              </a:xfrm>
              <a:custGeom>
                <a:avLst/>
                <a:gdLst>
                  <a:gd name="T0" fmla="*/ 227 w 252"/>
                  <a:gd name="T1" fmla="*/ 99 h 99"/>
                  <a:gd name="T2" fmla="*/ 227 w 252"/>
                  <a:gd name="T3" fmla="*/ 99 h 99"/>
                  <a:gd name="T4" fmla="*/ 237 w 252"/>
                  <a:gd name="T5" fmla="*/ 84 h 99"/>
                  <a:gd name="T6" fmla="*/ 245 w 252"/>
                  <a:gd name="T7" fmla="*/ 69 h 99"/>
                  <a:gd name="T8" fmla="*/ 248 w 252"/>
                  <a:gd name="T9" fmla="*/ 63 h 99"/>
                  <a:gd name="T10" fmla="*/ 250 w 252"/>
                  <a:gd name="T11" fmla="*/ 56 h 99"/>
                  <a:gd name="T12" fmla="*/ 252 w 252"/>
                  <a:gd name="T13" fmla="*/ 48 h 99"/>
                  <a:gd name="T14" fmla="*/ 252 w 252"/>
                  <a:gd name="T15" fmla="*/ 41 h 99"/>
                  <a:gd name="T16" fmla="*/ 252 w 252"/>
                  <a:gd name="T17" fmla="*/ 41 h 99"/>
                  <a:gd name="T18" fmla="*/ 252 w 252"/>
                  <a:gd name="T19" fmla="*/ 36 h 99"/>
                  <a:gd name="T20" fmla="*/ 251 w 252"/>
                  <a:gd name="T21" fmla="*/ 31 h 99"/>
                  <a:gd name="T22" fmla="*/ 250 w 252"/>
                  <a:gd name="T23" fmla="*/ 27 h 99"/>
                  <a:gd name="T24" fmla="*/ 247 w 252"/>
                  <a:gd name="T25" fmla="*/ 22 h 99"/>
                  <a:gd name="T26" fmla="*/ 247 w 252"/>
                  <a:gd name="T27" fmla="*/ 22 h 99"/>
                  <a:gd name="T28" fmla="*/ 242 w 252"/>
                  <a:gd name="T29" fmla="*/ 16 h 99"/>
                  <a:gd name="T30" fmla="*/ 236 w 252"/>
                  <a:gd name="T31" fmla="*/ 9 h 99"/>
                  <a:gd name="T32" fmla="*/ 229 w 252"/>
                  <a:gd name="T33" fmla="*/ 5 h 99"/>
                  <a:gd name="T34" fmla="*/ 220 w 252"/>
                  <a:gd name="T35" fmla="*/ 3 h 99"/>
                  <a:gd name="T36" fmla="*/ 220 w 252"/>
                  <a:gd name="T37" fmla="*/ 3 h 99"/>
                  <a:gd name="T38" fmla="*/ 207 w 252"/>
                  <a:gd name="T39" fmla="*/ 0 h 99"/>
                  <a:gd name="T40" fmla="*/ 196 w 252"/>
                  <a:gd name="T41" fmla="*/ 0 h 99"/>
                  <a:gd name="T42" fmla="*/ 183 w 252"/>
                  <a:gd name="T43" fmla="*/ 0 h 99"/>
                  <a:gd name="T44" fmla="*/ 183 w 252"/>
                  <a:gd name="T45" fmla="*/ 0 h 99"/>
                  <a:gd name="T46" fmla="*/ 170 w 252"/>
                  <a:gd name="T47" fmla="*/ 2 h 99"/>
                  <a:gd name="T48" fmla="*/ 156 w 252"/>
                  <a:gd name="T49" fmla="*/ 4 h 99"/>
                  <a:gd name="T50" fmla="*/ 141 w 252"/>
                  <a:gd name="T51" fmla="*/ 8 h 99"/>
                  <a:gd name="T52" fmla="*/ 126 w 252"/>
                  <a:gd name="T53" fmla="*/ 14 h 99"/>
                  <a:gd name="T54" fmla="*/ 110 w 252"/>
                  <a:gd name="T55" fmla="*/ 20 h 99"/>
                  <a:gd name="T56" fmla="*/ 95 w 252"/>
                  <a:gd name="T57" fmla="*/ 26 h 99"/>
                  <a:gd name="T58" fmla="*/ 78 w 252"/>
                  <a:gd name="T59" fmla="*/ 34 h 99"/>
                  <a:gd name="T60" fmla="*/ 63 w 252"/>
                  <a:gd name="T61" fmla="*/ 43 h 99"/>
                  <a:gd name="T62" fmla="*/ 63 w 252"/>
                  <a:gd name="T63" fmla="*/ 43 h 99"/>
                  <a:gd name="T64" fmla="*/ 45 w 252"/>
                  <a:gd name="T65" fmla="*/ 54 h 99"/>
                  <a:gd name="T66" fmla="*/ 29 w 252"/>
                  <a:gd name="T67" fmla="*/ 65 h 99"/>
                  <a:gd name="T68" fmla="*/ 15 w 252"/>
                  <a:gd name="T69" fmla="*/ 76 h 99"/>
                  <a:gd name="T70" fmla="*/ 0 w 252"/>
                  <a:gd name="T71" fmla="*/ 88 h 99"/>
                  <a:gd name="T72" fmla="*/ 0 w 252"/>
                  <a:gd name="T73" fmla="*/ 88 h 99"/>
                  <a:gd name="T74" fmla="*/ 1 w 252"/>
                  <a:gd name="T75" fmla="*/ 8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2" h="99">
                    <a:moveTo>
                      <a:pt x="227" y="99"/>
                    </a:moveTo>
                    <a:lnTo>
                      <a:pt x="227" y="99"/>
                    </a:lnTo>
                    <a:lnTo>
                      <a:pt x="237" y="84"/>
                    </a:lnTo>
                    <a:lnTo>
                      <a:pt x="245" y="69"/>
                    </a:lnTo>
                    <a:lnTo>
                      <a:pt x="248" y="63"/>
                    </a:lnTo>
                    <a:lnTo>
                      <a:pt x="250" y="56"/>
                    </a:lnTo>
                    <a:lnTo>
                      <a:pt x="252" y="48"/>
                    </a:lnTo>
                    <a:lnTo>
                      <a:pt x="252" y="41"/>
                    </a:lnTo>
                    <a:lnTo>
                      <a:pt x="252" y="41"/>
                    </a:lnTo>
                    <a:lnTo>
                      <a:pt x="252" y="36"/>
                    </a:lnTo>
                    <a:lnTo>
                      <a:pt x="251" y="31"/>
                    </a:lnTo>
                    <a:lnTo>
                      <a:pt x="250" y="27"/>
                    </a:lnTo>
                    <a:lnTo>
                      <a:pt x="247" y="22"/>
                    </a:lnTo>
                    <a:lnTo>
                      <a:pt x="247" y="22"/>
                    </a:lnTo>
                    <a:lnTo>
                      <a:pt x="242" y="16"/>
                    </a:lnTo>
                    <a:lnTo>
                      <a:pt x="236" y="9"/>
                    </a:lnTo>
                    <a:lnTo>
                      <a:pt x="229" y="5"/>
                    </a:lnTo>
                    <a:lnTo>
                      <a:pt x="220" y="3"/>
                    </a:lnTo>
                    <a:lnTo>
                      <a:pt x="220" y="3"/>
                    </a:lnTo>
                    <a:lnTo>
                      <a:pt x="207" y="0"/>
                    </a:lnTo>
                    <a:lnTo>
                      <a:pt x="196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70" y="2"/>
                    </a:lnTo>
                    <a:lnTo>
                      <a:pt x="156" y="4"/>
                    </a:lnTo>
                    <a:lnTo>
                      <a:pt x="141" y="8"/>
                    </a:lnTo>
                    <a:lnTo>
                      <a:pt x="126" y="14"/>
                    </a:lnTo>
                    <a:lnTo>
                      <a:pt x="110" y="20"/>
                    </a:lnTo>
                    <a:lnTo>
                      <a:pt x="95" y="26"/>
                    </a:lnTo>
                    <a:lnTo>
                      <a:pt x="78" y="34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45" y="54"/>
                    </a:lnTo>
                    <a:lnTo>
                      <a:pt x="29" y="65"/>
                    </a:lnTo>
                    <a:lnTo>
                      <a:pt x="15" y="76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8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2" name="Freeform 112"/>
              <p:cNvSpPr>
                <a:spLocks/>
              </p:cNvSpPr>
              <p:nvPr/>
            </p:nvSpPr>
            <p:spPr bwMode="auto">
              <a:xfrm>
                <a:off x="623" y="546"/>
                <a:ext cx="82" cy="99"/>
              </a:xfrm>
              <a:custGeom>
                <a:avLst/>
                <a:gdLst>
                  <a:gd name="T0" fmla="*/ 25 w 82"/>
                  <a:gd name="T1" fmla="*/ 0 h 99"/>
                  <a:gd name="T2" fmla="*/ 25 w 82"/>
                  <a:gd name="T3" fmla="*/ 0 h 99"/>
                  <a:gd name="T4" fmla="*/ 15 w 82"/>
                  <a:gd name="T5" fmla="*/ 15 h 99"/>
                  <a:gd name="T6" fmla="*/ 7 w 82"/>
                  <a:gd name="T7" fmla="*/ 29 h 99"/>
                  <a:gd name="T8" fmla="*/ 4 w 82"/>
                  <a:gd name="T9" fmla="*/ 36 h 99"/>
                  <a:gd name="T10" fmla="*/ 2 w 82"/>
                  <a:gd name="T11" fmla="*/ 44 h 99"/>
                  <a:gd name="T12" fmla="*/ 1 w 82"/>
                  <a:gd name="T13" fmla="*/ 51 h 99"/>
                  <a:gd name="T14" fmla="*/ 0 w 82"/>
                  <a:gd name="T15" fmla="*/ 57 h 99"/>
                  <a:gd name="T16" fmla="*/ 0 w 82"/>
                  <a:gd name="T17" fmla="*/ 57 h 99"/>
                  <a:gd name="T18" fmla="*/ 0 w 82"/>
                  <a:gd name="T19" fmla="*/ 57 h 99"/>
                  <a:gd name="T20" fmla="*/ 0 w 82"/>
                  <a:gd name="T21" fmla="*/ 57 h 99"/>
                  <a:gd name="T22" fmla="*/ 0 w 82"/>
                  <a:gd name="T23" fmla="*/ 57 h 99"/>
                  <a:gd name="T24" fmla="*/ 0 w 82"/>
                  <a:gd name="T25" fmla="*/ 63 h 99"/>
                  <a:gd name="T26" fmla="*/ 2 w 82"/>
                  <a:gd name="T27" fmla="*/ 68 h 99"/>
                  <a:gd name="T28" fmla="*/ 2 w 82"/>
                  <a:gd name="T29" fmla="*/ 68 h 99"/>
                  <a:gd name="T30" fmla="*/ 5 w 82"/>
                  <a:gd name="T31" fmla="*/ 76 h 99"/>
                  <a:gd name="T32" fmla="*/ 5 w 82"/>
                  <a:gd name="T33" fmla="*/ 76 h 99"/>
                  <a:gd name="T34" fmla="*/ 9 w 82"/>
                  <a:gd name="T35" fmla="*/ 83 h 99"/>
                  <a:gd name="T36" fmla="*/ 14 w 82"/>
                  <a:gd name="T37" fmla="*/ 87 h 99"/>
                  <a:gd name="T38" fmla="*/ 19 w 82"/>
                  <a:gd name="T39" fmla="*/ 91 h 99"/>
                  <a:gd name="T40" fmla="*/ 25 w 82"/>
                  <a:gd name="T41" fmla="*/ 94 h 99"/>
                  <a:gd name="T42" fmla="*/ 33 w 82"/>
                  <a:gd name="T43" fmla="*/ 96 h 99"/>
                  <a:gd name="T44" fmla="*/ 40 w 82"/>
                  <a:gd name="T45" fmla="*/ 98 h 99"/>
                  <a:gd name="T46" fmla="*/ 48 w 82"/>
                  <a:gd name="T47" fmla="*/ 99 h 99"/>
                  <a:gd name="T48" fmla="*/ 56 w 82"/>
                  <a:gd name="T49" fmla="*/ 99 h 99"/>
                  <a:gd name="T50" fmla="*/ 56 w 82"/>
                  <a:gd name="T51" fmla="*/ 99 h 99"/>
                  <a:gd name="T52" fmla="*/ 69 w 82"/>
                  <a:gd name="T53" fmla="*/ 98 h 99"/>
                  <a:gd name="T54" fmla="*/ 82 w 82"/>
                  <a:gd name="T55" fmla="*/ 9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99">
                    <a:moveTo>
                      <a:pt x="25" y="0"/>
                    </a:moveTo>
                    <a:lnTo>
                      <a:pt x="25" y="0"/>
                    </a:lnTo>
                    <a:lnTo>
                      <a:pt x="15" y="15"/>
                    </a:lnTo>
                    <a:lnTo>
                      <a:pt x="7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1" y="5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9" y="83"/>
                    </a:lnTo>
                    <a:lnTo>
                      <a:pt x="14" y="87"/>
                    </a:lnTo>
                    <a:lnTo>
                      <a:pt x="19" y="91"/>
                    </a:lnTo>
                    <a:lnTo>
                      <a:pt x="25" y="94"/>
                    </a:lnTo>
                    <a:lnTo>
                      <a:pt x="33" y="96"/>
                    </a:lnTo>
                    <a:lnTo>
                      <a:pt x="40" y="98"/>
                    </a:lnTo>
                    <a:lnTo>
                      <a:pt x="48" y="99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69" y="98"/>
                    </a:lnTo>
                    <a:lnTo>
                      <a:pt x="82" y="9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3" name="Freeform 113"/>
              <p:cNvSpPr>
                <a:spLocks/>
              </p:cNvSpPr>
              <p:nvPr/>
            </p:nvSpPr>
            <p:spPr bwMode="auto">
              <a:xfrm>
                <a:off x="725" y="464"/>
                <a:ext cx="108" cy="227"/>
              </a:xfrm>
              <a:custGeom>
                <a:avLst/>
                <a:gdLst>
                  <a:gd name="T0" fmla="*/ 100 w 108"/>
                  <a:gd name="T1" fmla="*/ 0 h 227"/>
                  <a:gd name="T2" fmla="*/ 100 w 108"/>
                  <a:gd name="T3" fmla="*/ 0 h 227"/>
                  <a:gd name="T4" fmla="*/ 101 w 108"/>
                  <a:gd name="T5" fmla="*/ 5 h 227"/>
                  <a:gd name="T6" fmla="*/ 104 w 108"/>
                  <a:gd name="T7" fmla="*/ 22 h 227"/>
                  <a:gd name="T8" fmla="*/ 107 w 108"/>
                  <a:gd name="T9" fmla="*/ 44 h 227"/>
                  <a:gd name="T10" fmla="*/ 108 w 108"/>
                  <a:gd name="T11" fmla="*/ 73 h 227"/>
                  <a:gd name="T12" fmla="*/ 108 w 108"/>
                  <a:gd name="T13" fmla="*/ 73 h 227"/>
                  <a:gd name="T14" fmla="*/ 108 w 108"/>
                  <a:gd name="T15" fmla="*/ 90 h 227"/>
                  <a:gd name="T16" fmla="*/ 107 w 108"/>
                  <a:gd name="T17" fmla="*/ 105 h 227"/>
                  <a:gd name="T18" fmla="*/ 104 w 108"/>
                  <a:gd name="T19" fmla="*/ 120 h 227"/>
                  <a:gd name="T20" fmla="*/ 102 w 108"/>
                  <a:gd name="T21" fmla="*/ 135 h 227"/>
                  <a:gd name="T22" fmla="*/ 100 w 108"/>
                  <a:gd name="T23" fmla="*/ 149 h 227"/>
                  <a:gd name="T24" fmla="*/ 97 w 108"/>
                  <a:gd name="T25" fmla="*/ 162 h 227"/>
                  <a:gd name="T26" fmla="*/ 93 w 108"/>
                  <a:gd name="T27" fmla="*/ 174 h 227"/>
                  <a:gd name="T28" fmla="*/ 89 w 108"/>
                  <a:gd name="T29" fmla="*/ 185 h 227"/>
                  <a:gd name="T30" fmla="*/ 89 w 108"/>
                  <a:gd name="T31" fmla="*/ 185 h 227"/>
                  <a:gd name="T32" fmla="*/ 85 w 108"/>
                  <a:gd name="T33" fmla="*/ 194 h 227"/>
                  <a:gd name="T34" fmla="*/ 80 w 108"/>
                  <a:gd name="T35" fmla="*/ 204 h 227"/>
                  <a:gd name="T36" fmla="*/ 75 w 108"/>
                  <a:gd name="T37" fmla="*/ 211 h 227"/>
                  <a:gd name="T38" fmla="*/ 71 w 108"/>
                  <a:gd name="T39" fmla="*/ 217 h 227"/>
                  <a:gd name="T40" fmla="*/ 71 w 108"/>
                  <a:gd name="T41" fmla="*/ 217 h 227"/>
                  <a:gd name="T42" fmla="*/ 65 w 108"/>
                  <a:gd name="T43" fmla="*/ 221 h 227"/>
                  <a:gd name="T44" fmla="*/ 60 w 108"/>
                  <a:gd name="T45" fmla="*/ 224 h 227"/>
                  <a:gd name="T46" fmla="*/ 55 w 108"/>
                  <a:gd name="T47" fmla="*/ 226 h 227"/>
                  <a:gd name="T48" fmla="*/ 51 w 108"/>
                  <a:gd name="T49" fmla="*/ 227 h 227"/>
                  <a:gd name="T50" fmla="*/ 51 w 108"/>
                  <a:gd name="T51" fmla="*/ 227 h 227"/>
                  <a:gd name="T52" fmla="*/ 46 w 108"/>
                  <a:gd name="T53" fmla="*/ 226 h 227"/>
                  <a:gd name="T54" fmla="*/ 42 w 108"/>
                  <a:gd name="T55" fmla="*/ 224 h 227"/>
                  <a:gd name="T56" fmla="*/ 37 w 108"/>
                  <a:gd name="T57" fmla="*/ 221 h 227"/>
                  <a:gd name="T58" fmla="*/ 31 w 108"/>
                  <a:gd name="T59" fmla="*/ 217 h 227"/>
                  <a:gd name="T60" fmla="*/ 31 w 108"/>
                  <a:gd name="T61" fmla="*/ 217 h 227"/>
                  <a:gd name="T62" fmla="*/ 26 w 108"/>
                  <a:gd name="T63" fmla="*/ 211 h 227"/>
                  <a:gd name="T64" fmla="*/ 22 w 108"/>
                  <a:gd name="T65" fmla="*/ 205 h 227"/>
                  <a:gd name="T66" fmla="*/ 17 w 108"/>
                  <a:gd name="T67" fmla="*/ 197 h 227"/>
                  <a:gd name="T68" fmla="*/ 13 w 108"/>
                  <a:gd name="T69" fmla="*/ 187 h 227"/>
                  <a:gd name="T70" fmla="*/ 6 w 108"/>
                  <a:gd name="T71" fmla="*/ 167 h 227"/>
                  <a:gd name="T72" fmla="*/ 0 w 108"/>
                  <a:gd name="T73" fmla="*/ 14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227">
                    <a:moveTo>
                      <a:pt x="100" y="0"/>
                    </a:moveTo>
                    <a:lnTo>
                      <a:pt x="100" y="0"/>
                    </a:lnTo>
                    <a:lnTo>
                      <a:pt x="101" y="5"/>
                    </a:lnTo>
                    <a:lnTo>
                      <a:pt x="104" y="22"/>
                    </a:lnTo>
                    <a:lnTo>
                      <a:pt x="107" y="44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8" y="90"/>
                    </a:lnTo>
                    <a:lnTo>
                      <a:pt x="107" y="105"/>
                    </a:lnTo>
                    <a:lnTo>
                      <a:pt x="104" y="120"/>
                    </a:lnTo>
                    <a:lnTo>
                      <a:pt x="102" y="135"/>
                    </a:lnTo>
                    <a:lnTo>
                      <a:pt x="100" y="149"/>
                    </a:lnTo>
                    <a:lnTo>
                      <a:pt x="97" y="162"/>
                    </a:lnTo>
                    <a:lnTo>
                      <a:pt x="93" y="174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85" y="194"/>
                    </a:lnTo>
                    <a:lnTo>
                      <a:pt x="80" y="204"/>
                    </a:lnTo>
                    <a:lnTo>
                      <a:pt x="75" y="211"/>
                    </a:lnTo>
                    <a:lnTo>
                      <a:pt x="71" y="217"/>
                    </a:lnTo>
                    <a:lnTo>
                      <a:pt x="71" y="217"/>
                    </a:lnTo>
                    <a:lnTo>
                      <a:pt x="65" y="221"/>
                    </a:lnTo>
                    <a:lnTo>
                      <a:pt x="60" y="224"/>
                    </a:lnTo>
                    <a:lnTo>
                      <a:pt x="55" y="226"/>
                    </a:lnTo>
                    <a:lnTo>
                      <a:pt x="51" y="227"/>
                    </a:lnTo>
                    <a:lnTo>
                      <a:pt x="51" y="227"/>
                    </a:lnTo>
                    <a:lnTo>
                      <a:pt x="46" y="226"/>
                    </a:lnTo>
                    <a:lnTo>
                      <a:pt x="42" y="224"/>
                    </a:lnTo>
                    <a:lnTo>
                      <a:pt x="37" y="221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26" y="211"/>
                    </a:lnTo>
                    <a:lnTo>
                      <a:pt x="22" y="205"/>
                    </a:lnTo>
                    <a:lnTo>
                      <a:pt x="17" y="197"/>
                    </a:lnTo>
                    <a:lnTo>
                      <a:pt x="13" y="187"/>
                    </a:lnTo>
                    <a:lnTo>
                      <a:pt x="6" y="167"/>
                    </a:lnTo>
                    <a:lnTo>
                      <a:pt x="0" y="14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4" name="Freeform 114"/>
              <p:cNvSpPr>
                <a:spLocks/>
              </p:cNvSpPr>
              <p:nvPr/>
            </p:nvSpPr>
            <p:spPr bwMode="auto">
              <a:xfrm>
                <a:off x="807" y="469"/>
                <a:ext cx="9" cy="6"/>
              </a:xfrm>
              <a:custGeom>
                <a:avLst/>
                <a:gdLst>
                  <a:gd name="T0" fmla="*/ 9 w 9"/>
                  <a:gd name="T1" fmla="*/ 6 h 6"/>
                  <a:gd name="T2" fmla="*/ 9 w 9"/>
                  <a:gd name="T3" fmla="*/ 6 h 6"/>
                  <a:gd name="T4" fmla="*/ 6 w 9"/>
                  <a:gd name="T5" fmla="*/ 4 h 6"/>
                  <a:gd name="T6" fmla="*/ 6 w 9"/>
                  <a:gd name="T7" fmla="*/ 4 h 6"/>
                  <a:gd name="T8" fmla="*/ 0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9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5" name="Freeform 115"/>
              <p:cNvSpPr>
                <a:spLocks/>
              </p:cNvSpPr>
              <p:nvPr/>
            </p:nvSpPr>
            <p:spPr bwMode="auto">
              <a:xfrm>
                <a:off x="750" y="511"/>
                <a:ext cx="52" cy="52"/>
              </a:xfrm>
              <a:custGeom>
                <a:avLst/>
                <a:gdLst>
                  <a:gd name="T0" fmla="*/ 52 w 52"/>
                  <a:gd name="T1" fmla="*/ 26 h 52"/>
                  <a:gd name="T2" fmla="*/ 52 w 52"/>
                  <a:gd name="T3" fmla="*/ 26 h 52"/>
                  <a:gd name="T4" fmla="*/ 51 w 52"/>
                  <a:gd name="T5" fmla="*/ 31 h 52"/>
                  <a:gd name="T6" fmla="*/ 50 w 52"/>
                  <a:gd name="T7" fmla="*/ 36 h 52"/>
                  <a:gd name="T8" fmla="*/ 48 w 52"/>
                  <a:gd name="T9" fmla="*/ 40 h 52"/>
                  <a:gd name="T10" fmla="*/ 43 w 52"/>
                  <a:gd name="T11" fmla="*/ 45 h 52"/>
                  <a:gd name="T12" fmla="*/ 40 w 52"/>
                  <a:gd name="T13" fmla="*/ 48 h 52"/>
                  <a:gd name="T14" fmla="*/ 35 w 52"/>
                  <a:gd name="T15" fmla="*/ 50 h 52"/>
                  <a:gd name="T16" fmla="*/ 31 w 52"/>
                  <a:gd name="T17" fmla="*/ 52 h 52"/>
                  <a:gd name="T18" fmla="*/ 26 w 52"/>
                  <a:gd name="T19" fmla="*/ 52 h 52"/>
                  <a:gd name="T20" fmla="*/ 26 w 52"/>
                  <a:gd name="T21" fmla="*/ 52 h 52"/>
                  <a:gd name="T22" fmla="*/ 21 w 52"/>
                  <a:gd name="T23" fmla="*/ 52 h 52"/>
                  <a:gd name="T24" fmla="*/ 16 w 52"/>
                  <a:gd name="T25" fmla="*/ 50 h 52"/>
                  <a:gd name="T26" fmla="*/ 12 w 52"/>
                  <a:gd name="T27" fmla="*/ 48 h 52"/>
                  <a:gd name="T28" fmla="*/ 7 w 52"/>
                  <a:gd name="T29" fmla="*/ 45 h 52"/>
                  <a:gd name="T30" fmla="*/ 4 w 52"/>
                  <a:gd name="T31" fmla="*/ 40 h 52"/>
                  <a:gd name="T32" fmla="*/ 2 w 52"/>
                  <a:gd name="T33" fmla="*/ 36 h 52"/>
                  <a:gd name="T34" fmla="*/ 0 w 52"/>
                  <a:gd name="T35" fmla="*/ 31 h 52"/>
                  <a:gd name="T36" fmla="*/ 0 w 52"/>
                  <a:gd name="T37" fmla="*/ 26 h 52"/>
                  <a:gd name="T38" fmla="*/ 0 w 52"/>
                  <a:gd name="T39" fmla="*/ 26 h 52"/>
                  <a:gd name="T40" fmla="*/ 0 w 52"/>
                  <a:gd name="T41" fmla="*/ 21 h 52"/>
                  <a:gd name="T42" fmla="*/ 2 w 52"/>
                  <a:gd name="T43" fmla="*/ 16 h 52"/>
                  <a:gd name="T44" fmla="*/ 4 w 52"/>
                  <a:gd name="T45" fmla="*/ 12 h 52"/>
                  <a:gd name="T46" fmla="*/ 7 w 52"/>
                  <a:gd name="T47" fmla="*/ 8 h 52"/>
                  <a:gd name="T48" fmla="*/ 12 w 52"/>
                  <a:gd name="T49" fmla="*/ 4 h 52"/>
                  <a:gd name="T50" fmla="*/ 16 w 52"/>
                  <a:gd name="T51" fmla="*/ 2 h 52"/>
                  <a:gd name="T52" fmla="*/ 21 w 52"/>
                  <a:gd name="T53" fmla="*/ 1 h 52"/>
                  <a:gd name="T54" fmla="*/ 26 w 52"/>
                  <a:gd name="T55" fmla="*/ 0 h 52"/>
                  <a:gd name="T56" fmla="*/ 26 w 52"/>
                  <a:gd name="T57" fmla="*/ 0 h 52"/>
                  <a:gd name="T58" fmla="*/ 31 w 52"/>
                  <a:gd name="T59" fmla="*/ 1 h 52"/>
                  <a:gd name="T60" fmla="*/ 35 w 52"/>
                  <a:gd name="T61" fmla="*/ 2 h 52"/>
                  <a:gd name="T62" fmla="*/ 40 w 52"/>
                  <a:gd name="T63" fmla="*/ 4 h 52"/>
                  <a:gd name="T64" fmla="*/ 43 w 52"/>
                  <a:gd name="T65" fmla="*/ 8 h 52"/>
                  <a:gd name="T66" fmla="*/ 48 w 52"/>
                  <a:gd name="T67" fmla="*/ 12 h 52"/>
                  <a:gd name="T68" fmla="*/ 50 w 52"/>
                  <a:gd name="T69" fmla="*/ 16 h 52"/>
                  <a:gd name="T70" fmla="*/ 51 w 52"/>
                  <a:gd name="T71" fmla="*/ 21 h 52"/>
                  <a:gd name="T72" fmla="*/ 52 w 52"/>
                  <a:gd name="T73" fmla="*/ 26 h 52"/>
                  <a:gd name="T74" fmla="*/ 52 w 52"/>
                  <a:gd name="T75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lnTo>
                      <a:pt x="52" y="26"/>
                    </a:lnTo>
                    <a:lnTo>
                      <a:pt x="51" y="31"/>
                    </a:lnTo>
                    <a:lnTo>
                      <a:pt x="50" y="36"/>
                    </a:lnTo>
                    <a:lnTo>
                      <a:pt x="48" y="40"/>
                    </a:lnTo>
                    <a:lnTo>
                      <a:pt x="43" y="45"/>
                    </a:lnTo>
                    <a:lnTo>
                      <a:pt x="40" y="48"/>
                    </a:lnTo>
                    <a:lnTo>
                      <a:pt x="35" y="50"/>
                    </a:lnTo>
                    <a:lnTo>
                      <a:pt x="31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1" y="52"/>
                    </a:lnTo>
                    <a:lnTo>
                      <a:pt x="16" y="50"/>
                    </a:lnTo>
                    <a:lnTo>
                      <a:pt x="12" y="48"/>
                    </a:lnTo>
                    <a:lnTo>
                      <a:pt x="7" y="45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4"/>
                    </a:lnTo>
                    <a:lnTo>
                      <a:pt x="43" y="8"/>
                    </a:lnTo>
                    <a:lnTo>
                      <a:pt x="48" y="12"/>
                    </a:lnTo>
                    <a:lnTo>
                      <a:pt x="50" y="16"/>
                    </a:lnTo>
                    <a:lnTo>
                      <a:pt x="51" y="21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6" name="Freeform 116"/>
              <p:cNvSpPr>
                <a:spLocks/>
              </p:cNvSpPr>
              <p:nvPr/>
            </p:nvSpPr>
            <p:spPr bwMode="auto">
              <a:xfrm>
                <a:off x="1286" y="343"/>
                <a:ext cx="200" cy="230"/>
              </a:xfrm>
              <a:custGeom>
                <a:avLst/>
                <a:gdLst>
                  <a:gd name="T0" fmla="*/ 62 w 200"/>
                  <a:gd name="T1" fmla="*/ 207 h 230"/>
                  <a:gd name="T2" fmla="*/ 33 w 200"/>
                  <a:gd name="T3" fmla="*/ 207 h 230"/>
                  <a:gd name="T4" fmla="*/ 25 w 200"/>
                  <a:gd name="T5" fmla="*/ 203 h 230"/>
                  <a:gd name="T6" fmla="*/ 21 w 200"/>
                  <a:gd name="T7" fmla="*/ 195 h 230"/>
                  <a:gd name="T8" fmla="*/ 45 w 200"/>
                  <a:gd name="T9" fmla="*/ 179 h 230"/>
                  <a:gd name="T10" fmla="*/ 49 w 200"/>
                  <a:gd name="T11" fmla="*/ 178 h 230"/>
                  <a:gd name="T12" fmla="*/ 55 w 200"/>
                  <a:gd name="T13" fmla="*/ 172 h 230"/>
                  <a:gd name="T14" fmla="*/ 56 w 200"/>
                  <a:gd name="T15" fmla="*/ 168 h 230"/>
                  <a:gd name="T16" fmla="*/ 53 w 200"/>
                  <a:gd name="T17" fmla="*/ 161 h 230"/>
                  <a:gd name="T18" fmla="*/ 45 w 200"/>
                  <a:gd name="T19" fmla="*/ 158 h 230"/>
                  <a:gd name="T20" fmla="*/ 21 w 200"/>
                  <a:gd name="T21" fmla="*/ 141 h 230"/>
                  <a:gd name="T22" fmla="*/ 0 w 200"/>
                  <a:gd name="T23" fmla="*/ 141 h 230"/>
                  <a:gd name="T24" fmla="*/ 15 w 200"/>
                  <a:gd name="T25" fmla="*/ 69 h 230"/>
                  <a:gd name="T26" fmla="*/ 18 w 200"/>
                  <a:gd name="T27" fmla="*/ 61 h 230"/>
                  <a:gd name="T28" fmla="*/ 28 w 200"/>
                  <a:gd name="T29" fmla="*/ 41 h 230"/>
                  <a:gd name="T30" fmla="*/ 47 w 200"/>
                  <a:gd name="T31" fmla="*/ 19 h 230"/>
                  <a:gd name="T32" fmla="*/ 67 w 200"/>
                  <a:gd name="T33" fmla="*/ 8 h 230"/>
                  <a:gd name="T34" fmla="*/ 81 w 200"/>
                  <a:gd name="T35" fmla="*/ 3 h 230"/>
                  <a:gd name="T36" fmla="*/ 97 w 200"/>
                  <a:gd name="T37" fmla="*/ 0 h 230"/>
                  <a:gd name="T38" fmla="*/ 105 w 200"/>
                  <a:gd name="T39" fmla="*/ 0 h 230"/>
                  <a:gd name="T40" fmla="*/ 125 w 200"/>
                  <a:gd name="T41" fmla="*/ 2 h 230"/>
                  <a:gd name="T42" fmla="*/ 142 w 200"/>
                  <a:gd name="T43" fmla="*/ 7 h 230"/>
                  <a:gd name="T44" fmla="*/ 157 w 200"/>
                  <a:gd name="T45" fmla="*/ 16 h 230"/>
                  <a:gd name="T46" fmla="*/ 172 w 200"/>
                  <a:gd name="T47" fmla="*/ 27 h 230"/>
                  <a:gd name="T48" fmla="*/ 183 w 200"/>
                  <a:gd name="T49" fmla="*/ 41 h 230"/>
                  <a:gd name="T50" fmla="*/ 191 w 200"/>
                  <a:gd name="T51" fmla="*/ 57 h 230"/>
                  <a:gd name="T52" fmla="*/ 198 w 200"/>
                  <a:gd name="T53" fmla="*/ 75 h 230"/>
                  <a:gd name="T54" fmla="*/ 200 w 200"/>
                  <a:gd name="T55" fmla="*/ 94 h 230"/>
                  <a:gd name="T56" fmla="*/ 199 w 200"/>
                  <a:gd name="T57" fmla="*/ 106 h 230"/>
                  <a:gd name="T58" fmla="*/ 192 w 200"/>
                  <a:gd name="T59" fmla="*/ 128 h 230"/>
                  <a:gd name="T60" fmla="*/ 182 w 200"/>
                  <a:gd name="T61" fmla="*/ 148 h 230"/>
                  <a:gd name="T62" fmla="*/ 168 w 200"/>
                  <a:gd name="T63" fmla="*/ 164 h 230"/>
                  <a:gd name="T64" fmla="*/ 159 w 200"/>
                  <a:gd name="T6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" h="230">
                    <a:moveTo>
                      <a:pt x="62" y="230"/>
                    </a:moveTo>
                    <a:lnTo>
                      <a:pt x="62" y="207"/>
                    </a:lnTo>
                    <a:lnTo>
                      <a:pt x="33" y="207"/>
                    </a:lnTo>
                    <a:lnTo>
                      <a:pt x="33" y="207"/>
                    </a:lnTo>
                    <a:lnTo>
                      <a:pt x="28" y="206"/>
                    </a:lnTo>
                    <a:lnTo>
                      <a:pt x="25" y="203"/>
                    </a:lnTo>
                    <a:lnTo>
                      <a:pt x="22" y="200"/>
                    </a:lnTo>
                    <a:lnTo>
                      <a:pt x="21" y="195"/>
                    </a:lnTo>
                    <a:lnTo>
                      <a:pt x="21" y="179"/>
                    </a:lnTo>
                    <a:lnTo>
                      <a:pt x="45" y="179"/>
                    </a:lnTo>
                    <a:lnTo>
                      <a:pt x="45" y="179"/>
                    </a:lnTo>
                    <a:lnTo>
                      <a:pt x="49" y="178"/>
                    </a:lnTo>
                    <a:lnTo>
                      <a:pt x="53" y="176"/>
                    </a:lnTo>
                    <a:lnTo>
                      <a:pt x="55" y="172"/>
                    </a:lnTo>
                    <a:lnTo>
                      <a:pt x="56" y="168"/>
                    </a:lnTo>
                    <a:lnTo>
                      <a:pt x="56" y="168"/>
                    </a:lnTo>
                    <a:lnTo>
                      <a:pt x="55" y="164"/>
                    </a:lnTo>
                    <a:lnTo>
                      <a:pt x="53" y="161"/>
                    </a:lnTo>
                    <a:lnTo>
                      <a:pt x="49" y="159"/>
                    </a:lnTo>
                    <a:lnTo>
                      <a:pt x="45" y="158"/>
                    </a:lnTo>
                    <a:lnTo>
                      <a:pt x="21" y="158"/>
                    </a:lnTo>
                    <a:lnTo>
                      <a:pt x="21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6" y="110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8" y="61"/>
                    </a:lnTo>
                    <a:lnTo>
                      <a:pt x="20" y="54"/>
                    </a:lnTo>
                    <a:lnTo>
                      <a:pt x="28" y="41"/>
                    </a:lnTo>
                    <a:lnTo>
                      <a:pt x="37" y="30"/>
                    </a:lnTo>
                    <a:lnTo>
                      <a:pt x="47" y="19"/>
                    </a:lnTo>
                    <a:lnTo>
                      <a:pt x="61" y="11"/>
                    </a:lnTo>
                    <a:lnTo>
                      <a:pt x="67" y="8"/>
                    </a:lnTo>
                    <a:lnTo>
                      <a:pt x="74" y="5"/>
                    </a:lnTo>
                    <a:lnTo>
                      <a:pt x="81" y="3"/>
                    </a:lnTo>
                    <a:lnTo>
                      <a:pt x="90" y="1"/>
                    </a:lnTo>
                    <a:lnTo>
                      <a:pt x="97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15" y="1"/>
                    </a:lnTo>
                    <a:lnTo>
                      <a:pt x="125" y="2"/>
                    </a:lnTo>
                    <a:lnTo>
                      <a:pt x="133" y="4"/>
                    </a:lnTo>
                    <a:lnTo>
                      <a:pt x="142" y="7"/>
                    </a:lnTo>
                    <a:lnTo>
                      <a:pt x="150" y="11"/>
                    </a:lnTo>
                    <a:lnTo>
                      <a:pt x="157" y="16"/>
                    </a:lnTo>
                    <a:lnTo>
                      <a:pt x="165" y="21"/>
                    </a:lnTo>
                    <a:lnTo>
                      <a:pt x="172" y="27"/>
                    </a:lnTo>
                    <a:lnTo>
                      <a:pt x="178" y="34"/>
                    </a:lnTo>
                    <a:lnTo>
                      <a:pt x="183" y="41"/>
                    </a:lnTo>
                    <a:lnTo>
                      <a:pt x="188" y="49"/>
                    </a:lnTo>
                    <a:lnTo>
                      <a:pt x="191" y="57"/>
                    </a:lnTo>
                    <a:lnTo>
                      <a:pt x="196" y="66"/>
                    </a:lnTo>
                    <a:lnTo>
                      <a:pt x="198" y="75"/>
                    </a:lnTo>
                    <a:lnTo>
                      <a:pt x="199" y="84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199" y="106"/>
                    </a:lnTo>
                    <a:lnTo>
                      <a:pt x="197" y="117"/>
                    </a:lnTo>
                    <a:lnTo>
                      <a:pt x="192" y="128"/>
                    </a:lnTo>
                    <a:lnTo>
                      <a:pt x="188" y="139"/>
                    </a:lnTo>
                    <a:lnTo>
                      <a:pt x="182" y="148"/>
                    </a:lnTo>
                    <a:lnTo>
                      <a:pt x="175" y="156"/>
                    </a:lnTo>
                    <a:lnTo>
                      <a:pt x="168" y="164"/>
                    </a:lnTo>
                    <a:lnTo>
                      <a:pt x="159" y="171"/>
                    </a:lnTo>
                    <a:lnTo>
                      <a:pt x="159" y="2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7" name="Freeform 117"/>
              <p:cNvSpPr>
                <a:spLocks/>
              </p:cNvSpPr>
              <p:nvPr/>
            </p:nvSpPr>
            <p:spPr bwMode="auto">
              <a:xfrm>
                <a:off x="1322" y="426"/>
                <a:ext cx="23" cy="23"/>
              </a:xfrm>
              <a:custGeom>
                <a:avLst/>
                <a:gdLst>
                  <a:gd name="T0" fmla="*/ 0 w 23"/>
                  <a:gd name="T1" fmla="*/ 11 h 23"/>
                  <a:gd name="T2" fmla="*/ 0 w 23"/>
                  <a:gd name="T3" fmla="*/ 11 h 23"/>
                  <a:gd name="T4" fmla="*/ 1 w 23"/>
                  <a:gd name="T5" fmla="*/ 15 h 23"/>
                  <a:gd name="T6" fmla="*/ 3 w 23"/>
                  <a:gd name="T7" fmla="*/ 20 h 23"/>
                  <a:gd name="T8" fmla="*/ 7 w 23"/>
                  <a:gd name="T9" fmla="*/ 22 h 23"/>
                  <a:gd name="T10" fmla="*/ 11 w 23"/>
                  <a:gd name="T11" fmla="*/ 23 h 23"/>
                  <a:gd name="T12" fmla="*/ 11 w 23"/>
                  <a:gd name="T13" fmla="*/ 23 h 23"/>
                  <a:gd name="T14" fmla="*/ 16 w 23"/>
                  <a:gd name="T15" fmla="*/ 22 h 23"/>
                  <a:gd name="T16" fmla="*/ 20 w 23"/>
                  <a:gd name="T17" fmla="*/ 20 h 23"/>
                  <a:gd name="T18" fmla="*/ 22 w 23"/>
                  <a:gd name="T19" fmla="*/ 15 h 23"/>
                  <a:gd name="T20" fmla="*/ 23 w 23"/>
                  <a:gd name="T21" fmla="*/ 11 h 23"/>
                  <a:gd name="T22" fmla="*/ 23 w 23"/>
                  <a:gd name="T23" fmla="*/ 11 h 23"/>
                  <a:gd name="T24" fmla="*/ 22 w 23"/>
                  <a:gd name="T25" fmla="*/ 7 h 23"/>
                  <a:gd name="T26" fmla="*/ 20 w 23"/>
                  <a:gd name="T27" fmla="*/ 3 h 23"/>
                  <a:gd name="T28" fmla="*/ 16 w 23"/>
                  <a:gd name="T29" fmla="*/ 1 h 23"/>
                  <a:gd name="T30" fmla="*/ 11 w 23"/>
                  <a:gd name="T31" fmla="*/ 0 h 23"/>
                  <a:gd name="T32" fmla="*/ 11 w 23"/>
                  <a:gd name="T33" fmla="*/ 0 h 23"/>
                  <a:gd name="T34" fmla="*/ 7 w 23"/>
                  <a:gd name="T35" fmla="*/ 1 h 23"/>
                  <a:gd name="T36" fmla="*/ 3 w 23"/>
                  <a:gd name="T37" fmla="*/ 3 h 23"/>
                  <a:gd name="T38" fmla="*/ 1 w 23"/>
                  <a:gd name="T39" fmla="*/ 7 h 23"/>
                  <a:gd name="T40" fmla="*/ 0 w 23"/>
                  <a:gd name="T41" fmla="*/ 11 h 23"/>
                  <a:gd name="T42" fmla="*/ 0 w 23"/>
                  <a:gd name="T4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0" y="11"/>
                    </a:moveTo>
                    <a:lnTo>
                      <a:pt x="0" y="11"/>
                    </a:lnTo>
                    <a:lnTo>
                      <a:pt x="1" y="15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2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2" y="7"/>
                    </a:lnTo>
                    <a:lnTo>
                      <a:pt x="20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8" name="Freeform 118"/>
              <p:cNvSpPr>
                <a:spLocks/>
              </p:cNvSpPr>
              <p:nvPr/>
            </p:nvSpPr>
            <p:spPr bwMode="auto">
              <a:xfrm>
                <a:off x="1286" y="504"/>
                <a:ext cx="13" cy="14"/>
              </a:xfrm>
              <a:custGeom>
                <a:avLst/>
                <a:gdLst>
                  <a:gd name="T0" fmla="*/ 6 w 13"/>
                  <a:gd name="T1" fmla="*/ 0 h 14"/>
                  <a:gd name="T2" fmla="*/ 6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0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0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6 w 13"/>
                  <a:gd name="T21" fmla="*/ 14 h 14"/>
                  <a:gd name="T22" fmla="*/ 6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6 w 13"/>
                  <a:gd name="T41" fmla="*/ 0 h 14"/>
                  <a:gd name="T42" fmla="*/ 6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9" name="Freeform 119"/>
              <p:cNvSpPr>
                <a:spLocks/>
              </p:cNvSpPr>
              <p:nvPr/>
            </p:nvSpPr>
            <p:spPr bwMode="auto">
              <a:xfrm>
                <a:off x="1261" y="515"/>
                <a:ext cx="14" cy="14"/>
              </a:xfrm>
              <a:custGeom>
                <a:avLst/>
                <a:gdLst>
                  <a:gd name="T0" fmla="*/ 8 w 14"/>
                  <a:gd name="T1" fmla="*/ 0 h 14"/>
                  <a:gd name="T2" fmla="*/ 8 w 14"/>
                  <a:gd name="T3" fmla="*/ 0 h 14"/>
                  <a:gd name="T4" fmla="*/ 5 w 14"/>
                  <a:gd name="T5" fmla="*/ 2 h 14"/>
                  <a:gd name="T6" fmla="*/ 2 w 14"/>
                  <a:gd name="T7" fmla="*/ 3 h 14"/>
                  <a:gd name="T8" fmla="*/ 1 w 14"/>
                  <a:gd name="T9" fmla="*/ 5 h 14"/>
                  <a:gd name="T10" fmla="*/ 0 w 14"/>
                  <a:gd name="T11" fmla="*/ 8 h 14"/>
                  <a:gd name="T12" fmla="*/ 0 w 14"/>
                  <a:gd name="T13" fmla="*/ 8 h 14"/>
                  <a:gd name="T14" fmla="*/ 1 w 14"/>
                  <a:gd name="T15" fmla="*/ 10 h 14"/>
                  <a:gd name="T16" fmla="*/ 2 w 14"/>
                  <a:gd name="T17" fmla="*/ 12 h 14"/>
                  <a:gd name="T18" fmla="*/ 5 w 14"/>
                  <a:gd name="T19" fmla="*/ 14 h 14"/>
                  <a:gd name="T20" fmla="*/ 8 w 14"/>
                  <a:gd name="T21" fmla="*/ 14 h 14"/>
                  <a:gd name="T22" fmla="*/ 8 w 14"/>
                  <a:gd name="T23" fmla="*/ 14 h 14"/>
                  <a:gd name="T24" fmla="*/ 10 w 14"/>
                  <a:gd name="T25" fmla="*/ 14 h 14"/>
                  <a:gd name="T26" fmla="*/ 12 w 14"/>
                  <a:gd name="T27" fmla="*/ 12 h 14"/>
                  <a:gd name="T28" fmla="*/ 14 w 14"/>
                  <a:gd name="T29" fmla="*/ 10 h 14"/>
                  <a:gd name="T30" fmla="*/ 14 w 14"/>
                  <a:gd name="T31" fmla="*/ 8 h 14"/>
                  <a:gd name="T32" fmla="*/ 14 w 14"/>
                  <a:gd name="T33" fmla="*/ 8 h 14"/>
                  <a:gd name="T34" fmla="*/ 14 w 14"/>
                  <a:gd name="T35" fmla="*/ 5 h 14"/>
                  <a:gd name="T36" fmla="*/ 12 w 14"/>
                  <a:gd name="T37" fmla="*/ 3 h 14"/>
                  <a:gd name="T38" fmla="*/ 10 w 14"/>
                  <a:gd name="T39" fmla="*/ 2 h 14"/>
                  <a:gd name="T40" fmla="*/ 8 w 14"/>
                  <a:gd name="T41" fmla="*/ 0 h 14"/>
                  <a:gd name="T42" fmla="*/ 8 w 14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0" name="Freeform 120"/>
              <p:cNvSpPr>
                <a:spLocks/>
              </p:cNvSpPr>
              <p:nvPr/>
            </p:nvSpPr>
            <p:spPr bwMode="auto">
              <a:xfrm>
                <a:off x="1261" y="493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5 w 14"/>
                  <a:gd name="T5" fmla="*/ 1 h 13"/>
                  <a:gd name="T6" fmla="*/ 2 w 14"/>
                  <a:gd name="T7" fmla="*/ 2 h 13"/>
                  <a:gd name="T8" fmla="*/ 1 w 14"/>
                  <a:gd name="T9" fmla="*/ 4 h 13"/>
                  <a:gd name="T10" fmla="*/ 0 w 14"/>
                  <a:gd name="T11" fmla="*/ 7 h 13"/>
                  <a:gd name="T12" fmla="*/ 0 w 14"/>
                  <a:gd name="T13" fmla="*/ 7 h 13"/>
                  <a:gd name="T14" fmla="*/ 1 w 14"/>
                  <a:gd name="T15" fmla="*/ 9 h 13"/>
                  <a:gd name="T16" fmla="*/ 2 w 14"/>
                  <a:gd name="T17" fmla="*/ 11 h 13"/>
                  <a:gd name="T18" fmla="*/ 5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10 w 14"/>
                  <a:gd name="T25" fmla="*/ 13 h 13"/>
                  <a:gd name="T26" fmla="*/ 12 w 14"/>
                  <a:gd name="T27" fmla="*/ 11 h 13"/>
                  <a:gd name="T28" fmla="*/ 14 w 14"/>
                  <a:gd name="T29" fmla="*/ 9 h 13"/>
                  <a:gd name="T30" fmla="*/ 14 w 14"/>
                  <a:gd name="T31" fmla="*/ 7 h 13"/>
                  <a:gd name="T32" fmla="*/ 14 w 14"/>
                  <a:gd name="T33" fmla="*/ 7 h 13"/>
                  <a:gd name="T34" fmla="*/ 14 w 14"/>
                  <a:gd name="T35" fmla="*/ 4 h 13"/>
                  <a:gd name="T36" fmla="*/ 12 w 14"/>
                  <a:gd name="T37" fmla="*/ 2 h 13"/>
                  <a:gd name="T38" fmla="*/ 10 w 14"/>
                  <a:gd name="T39" fmla="*/ 1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1" name="Freeform 121"/>
              <p:cNvSpPr>
                <a:spLocks/>
              </p:cNvSpPr>
              <p:nvPr/>
            </p:nvSpPr>
            <p:spPr bwMode="auto">
              <a:xfrm>
                <a:off x="1238" y="527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2" name="Freeform 122"/>
              <p:cNvSpPr>
                <a:spLocks/>
              </p:cNvSpPr>
              <p:nvPr/>
            </p:nvSpPr>
            <p:spPr bwMode="auto">
              <a:xfrm>
                <a:off x="1238" y="504"/>
                <a:ext cx="13" cy="14"/>
              </a:xfrm>
              <a:custGeom>
                <a:avLst/>
                <a:gdLst>
                  <a:gd name="T0" fmla="*/ 7 w 13"/>
                  <a:gd name="T1" fmla="*/ 0 h 14"/>
                  <a:gd name="T2" fmla="*/ 7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1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1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7 w 13"/>
                  <a:gd name="T21" fmla="*/ 14 h 14"/>
                  <a:gd name="T22" fmla="*/ 7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7 w 13"/>
                  <a:gd name="T41" fmla="*/ 0 h 14"/>
                  <a:gd name="T42" fmla="*/ 7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3" name="Freeform 123"/>
              <p:cNvSpPr>
                <a:spLocks/>
              </p:cNvSpPr>
              <p:nvPr/>
            </p:nvSpPr>
            <p:spPr bwMode="auto">
              <a:xfrm>
                <a:off x="1238" y="482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4" name="Freeform 124"/>
              <p:cNvSpPr>
                <a:spLocks/>
              </p:cNvSpPr>
              <p:nvPr/>
            </p:nvSpPr>
            <p:spPr bwMode="auto">
              <a:xfrm>
                <a:off x="1521" y="145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44 h 44"/>
                  <a:gd name="T4" fmla="*/ 0 w 44"/>
                  <a:gd name="T5" fmla="*/ 36 h 44"/>
                  <a:gd name="T6" fmla="*/ 3 w 44"/>
                  <a:gd name="T7" fmla="*/ 28 h 44"/>
                  <a:gd name="T8" fmla="*/ 7 w 44"/>
                  <a:gd name="T9" fmla="*/ 20 h 44"/>
                  <a:gd name="T10" fmla="*/ 12 w 44"/>
                  <a:gd name="T11" fmla="*/ 14 h 44"/>
                  <a:gd name="T12" fmla="*/ 19 w 44"/>
                  <a:gd name="T13" fmla="*/ 8 h 44"/>
                  <a:gd name="T14" fmla="*/ 26 w 44"/>
                  <a:gd name="T15" fmla="*/ 4 h 44"/>
                  <a:gd name="T16" fmla="*/ 35 w 44"/>
                  <a:gd name="T17" fmla="*/ 1 h 44"/>
                  <a:gd name="T18" fmla="*/ 44 w 44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36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2" y="14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5" y="1"/>
                    </a:lnTo>
                    <a:lnTo>
                      <a:pt x="4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5" name="Freeform 125"/>
              <p:cNvSpPr>
                <a:spLocks/>
              </p:cNvSpPr>
              <p:nvPr/>
            </p:nvSpPr>
            <p:spPr bwMode="auto">
              <a:xfrm>
                <a:off x="1396" y="39"/>
                <a:ext cx="341" cy="309"/>
              </a:xfrm>
              <a:custGeom>
                <a:avLst/>
                <a:gdLst>
                  <a:gd name="T0" fmla="*/ 262 w 341"/>
                  <a:gd name="T1" fmla="*/ 229 h 309"/>
                  <a:gd name="T2" fmla="*/ 170 w 341"/>
                  <a:gd name="T3" fmla="*/ 309 h 309"/>
                  <a:gd name="T4" fmla="*/ 126 w 341"/>
                  <a:gd name="T5" fmla="*/ 212 h 309"/>
                  <a:gd name="T6" fmla="*/ 145 w 341"/>
                  <a:gd name="T7" fmla="*/ 222 h 309"/>
                  <a:gd name="T8" fmla="*/ 169 w 341"/>
                  <a:gd name="T9" fmla="*/ 226 h 309"/>
                  <a:gd name="T10" fmla="*/ 190 w 341"/>
                  <a:gd name="T11" fmla="*/ 222 h 309"/>
                  <a:gd name="T12" fmla="*/ 210 w 341"/>
                  <a:gd name="T13" fmla="*/ 213 h 309"/>
                  <a:gd name="T14" fmla="*/ 226 w 341"/>
                  <a:gd name="T15" fmla="*/ 199 h 309"/>
                  <a:gd name="T16" fmla="*/ 238 w 341"/>
                  <a:gd name="T17" fmla="*/ 180 h 309"/>
                  <a:gd name="T18" fmla="*/ 243 w 341"/>
                  <a:gd name="T19" fmla="*/ 159 h 309"/>
                  <a:gd name="T20" fmla="*/ 243 w 341"/>
                  <a:gd name="T21" fmla="*/ 143 h 309"/>
                  <a:gd name="T22" fmla="*/ 238 w 341"/>
                  <a:gd name="T23" fmla="*/ 122 h 309"/>
                  <a:gd name="T24" fmla="*/ 226 w 341"/>
                  <a:gd name="T25" fmla="*/ 103 h 309"/>
                  <a:gd name="T26" fmla="*/ 210 w 341"/>
                  <a:gd name="T27" fmla="*/ 89 h 309"/>
                  <a:gd name="T28" fmla="*/ 190 w 341"/>
                  <a:gd name="T29" fmla="*/ 80 h 309"/>
                  <a:gd name="T30" fmla="*/ 169 w 341"/>
                  <a:gd name="T31" fmla="*/ 76 h 309"/>
                  <a:gd name="T32" fmla="*/ 153 w 341"/>
                  <a:gd name="T33" fmla="*/ 77 h 309"/>
                  <a:gd name="T34" fmla="*/ 133 w 341"/>
                  <a:gd name="T35" fmla="*/ 85 h 309"/>
                  <a:gd name="T36" fmla="*/ 115 w 341"/>
                  <a:gd name="T37" fmla="*/ 98 h 309"/>
                  <a:gd name="T38" fmla="*/ 103 w 341"/>
                  <a:gd name="T39" fmla="*/ 116 h 309"/>
                  <a:gd name="T40" fmla="*/ 95 w 341"/>
                  <a:gd name="T41" fmla="*/ 136 h 309"/>
                  <a:gd name="T42" fmla="*/ 94 w 341"/>
                  <a:gd name="T43" fmla="*/ 150 h 309"/>
                  <a:gd name="T44" fmla="*/ 101 w 341"/>
                  <a:gd name="T45" fmla="*/ 183 h 309"/>
                  <a:gd name="T46" fmla="*/ 74 w 341"/>
                  <a:gd name="T47" fmla="*/ 223 h 309"/>
                  <a:gd name="T48" fmla="*/ 32 w 341"/>
                  <a:gd name="T49" fmla="*/ 183 h 309"/>
                  <a:gd name="T50" fmla="*/ 11 w 341"/>
                  <a:gd name="T51" fmla="*/ 151 h 309"/>
                  <a:gd name="T52" fmla="*/ 1 w 341"/>
                  <a:gd name="T53" fmla="*/ 120 h 309"/>
                  <a:gd name="T54" fmla="*/ 0 w 341"/>
                  <a:gd name="T55" fmla="*/ 89 h 309"/>
                  <a:gd name="T56" fmla="*/ 8 w 341"/>
                  <a:gd name="T57" fmla="*/ 60 h 309"/>
                  <a:gd name="T58" fmla="*/ 23 w 341"/>
                  <a:gd name="T59" fmla="*/ 35 h 309"/>
                  <a:gd name="T60" fmla="*/ 42 w 341"/>
                  <a:gd name="T61" fmla="*/ 17 h 309"/>
                  <a:gd name="T62" fmla="*/ 68 w 341"/>
                  <a:gd name="T63" fmla="*/ 4 h 309"/>
                  <a:gd name="T64" fmla="*/ 97 w 341"/>
                  <a:gd name="T65" fmla="*/ 0 h 309"/>
                  <a:gd name="T66" fmla="*/ 128 w 341"/>
                  <a:gd name="T67" fmla="*/ 6 h 309"/>
                  <a:gd name="T68" fmla="*/ 160 w 341"/>
                  <a:gd name="T69" fmla="*/ 23 h 309"/>
                  <a:gd name="T70" fmla="*/ 181 w 341"/>
                  <a:gd name="T71" fmla="*/ 23 h 309"/>
                  <a:gd name="T72" fmla="*/ 213 w 341"/>
                  <a:gd name="T73" fmla="*/ 6 h 309"/>
                  <a:gd name="T74" fmla="*/ 244 w 341"/>
                  <a:gd name="T75" fmla="*/ 0 h 309"/>
                  <a:gd name="T76" fmla="*/ 273 w 341"/>
                  <a:gd name="T77" fmla="*/ 4 h 309"/>
                  <a:gd name="T78" fmla="*/ 297 w 341"/>
                  <a:gd name="T79" fmla="*/ 17 h 309"/>
                  <a:gd name="T80" fmla="*/ 318 w 341"/>
                  <a:gd name="T81" fmla="*/ 35 h 309"/>
                  <a:gd name="T82" fmla="*/ 332 w 341"/>
                  <a:gd name="T83" fmla="*/ 60 h 309"/>
                  <a:gd name="T84" fmla="*/ 341 w 341"/>
                  <a:gd name="T85" fmla="*/ 89 h 309"/>
                  <a:gd name="T86" fmla="*/ 340 w 341"/>
                  <a:gd name="T87" fmla="*/ 120 h 309"/>
                  <a:gd name="T88" fmla="*/ 329 w 341"/>
                  <a:gd name="T89" fmla="*/ 151 h 309"/>
                  <a:gd name="T90" fmla="*/ 309 w 341"/>
                  <a:gd name="T91" fmla="*/ 18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1" h="309">
                    <a:moveTo>
                      <a:pt x="299" y="194"/>
                    </a:moveTo>
                    <a:lnTo>
                      <a:pt x="299" y="194"/>
                    </a:lnTo>
                    <a:lnTo>
                      <a:pt x="262" y="229"/>
                    </a:lnTo>
                    <a:lnTo>
                      <a:pt x="220" y="267"/>
                    </a:lnTo>
                    <a:lnTo>
                      <a:pt x="170" y="309"/>
                    </a:lnTo>
                    <a:lnTo>
                      <a:pt x="170" y="309"/>
                    </a:lnTo>
                    <a:lnTo>
                      <a:pt x="147" y="289"/>
                    </a:lnTo>
                    <a:lnTo>
                      <a:pt x="96" y="244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35" y="218"/>
                    </a:lnTo>
                    <a:lnTo>
                      <a:pt x="145" y="222"/>
                    </a:lnTo>
                    <a:lnTo>
                      <a:pt x="156" y="225"/>
                    </a:lnTo>
                    <a:lnTo>
                      <a:pt x="169" y="226"/>
                    </a:lnTo>
                    <a:lnTo>
                      <a:pt x="169" y="226"/>
                    </a:lnTo>
                    <a:lnTo>
                      <a:pt x="176" y="226"/>
                    </a:lnTo>
                    <a:lnTo>
                      <a:pt x="183" y="225"/>
                    </a:lnTo>
                    <a:lnTo>
                      <a:pt x="190" y="222"/>
                    </a:lnTo>
                    <a:lnTo>
                      <a:pt x="198" y="219"/>
                    </a:lnTo>
                    <a:lnTo>
                      <a:pt x="204" y="216"/>
                    </a:lnTo>
                    <a:lnTo>
                      <a:pt x="210" y="213"/>
                    </a:lnTo>
                    <a:lnTo>
                      <a:pt x="216" y="209"/>
                    </a:lnTo>
                    <a:lnTo>
                      <a:pt x="221" y="204"/>
                    </a:lnTo>
                    <a:lnTo>
                      <a:pt x="226" y="199"/>
                    </a:lnTo>
                    <a:lnTo>
                      <a:pt x="231" y="193"/>
                    </a:lnTo>
                    <a:lnTo>
                      <a:pt x="235" y="186"/>
                    </a:lnTo>
                    <a:lnTo>
                      <a:pt x="238" y="180"/>
                    </a:lnTo>
                    <a:lnTo>
                      <a:pt x="240" y="173"/>
                    </a:lnTo>
                    <a:lnTo>
                      <a:pt x="242" y="166"/>
                    </a:lnTo>
                    <a:lnTo>
                      <a:pt x="243" y="159"/>
                    </a:lnTo>
                    <a:lnTo>
                      <a:pt x="243" y="150"/>
                    </a:lnTo>
                    <a:lnTo>
                      <a:pt x="243" y="150"/>
                    </a:lnTo>
                    <a:lnTo>
                      <a:pt x="243" y="143"/>
                    </a:lnTo>
                    <a:lnTo>
                      <a:pt x="242" y="136"/>
                    </a:lnTo>
                    <a:lnTo>
                      <a:pt x="240" y="129"/>
                    </a:lnTo>
                    <a:lnTo>
                      <a:pt x="238" y="122"/>
                    </a:lnTo>
                    <a:lnTo>
                      <a:pt x="235" y="116"/>
                    </a:lnTo>
                    <a:lnTo>
                      <a:pt x="231" y="109"/>
                    </a:lnTo>
                    <a:lnTo>
                      <a:pt x="226" y="103"/>
                    </a:lnTo>
                    <a:lnTo>
                      <a:pt x="221" y="98"/>
                    </a:lnTo>
                    <a:lnTo>
                      <a:pt x="216" y="93"/>
                    </a:lnTo>
                    <a:lnTo>
                      <a:pt x="210" y="89"/>
                    </a:lnTo>
                    <a:lnTo>
                      <a:pt x="204" y="85"/>
                    </a:lnTo>
                    <a:lnTo>
                      <a:pt x="198" y="82"/>
                    </a:lnTo>
                    <a:lnTo>
                      <a:pt x="190" y="80"/>
                    </a:lnTo>
                    <a:lnTo>
                      <a:pt x="183" y="77"/>
                    </a:lnTo>
                    <a:lnTo>
                      <a:pt x="176" y="76"/>
                    </a:lnTo>
                    <a:lnTo>
                      <a:pt x="169" y="76"/>
                    </a:lnTo>
                    <a:lnTo>
                      <a:pt x="169" y="76"/>
                    </a:lnTo>
                    <a:lnTo>
                      <a:pt x="161" y="76"/>
                    </a:lnTo>
                    <a:lnTo>
                      <a:pt x="153" y="77"/>
                    </a:lnTo>
                    <a:lnTo>
                      <a:pt x="146" y="80"/>
                    </a:lnTo>
                    <a:lnTo>
                      <a:pt x="139" y="82"/>
                    </a:lnTo>
                    <a:lnTo>
                      <a:pt x="133" y="85"/>
                    </a:lnTo>
                    <a:lnTo>
                      <a:pt x="127" y="89"/>
                    </a:lnTo>
                    <a:lnTo>
                      <a:pt x="120" y="93"/>
                    </a:lnTo>
                    <a:lnTo>
                      <a:pt x="115" y="98"/>
                    </a:lnTo>
                    <a:lnTo>
                      <a:pt x="110" y="103"/>
                    </a:lnTo>
                    <a:lnTo>
                      <a:pt x="106" y="109"/>
                    </a:lnTo>
                    <a:lnTo>
                      <a:pt x="103" y="116"/>
                    </a:lnTo>
                    <a:lnTo>
                      <a:pt x="99" y="122"/>
                    </a:lnTo>
                    <a:lnTo>
                      <a:pt x="97" y="129"/>
                    </a:lnTo>
                    <a:lnTo>
                      <a:pt x="95" y="136"/>
                    </a:lnTo>
                    <a:lnTo>
                      <a:pt x="94" y="143"/>
                    </a:lnTo>
                    <a:lnTo>
                      <a:pt x="94" y="150"/>
                    </a:lnTo>
                    <a:lnTo>
                      <a:pt x="94" y="150"/>
                    </a:lnTo>
                    <a:lnTo>
                      <a:pt x="95" y="163"/>
                    </a:lnTo>
                    <a:lnTo>
                      <a:pt x="97" y="173"/>
                    </a:lnTo>
                    <a:lnTo>
                      <a:pt x="101" y="183"/>
                    </a:lnTo>
                    <a:lnTo>
                      <a:pt x="107" y="194"/>
                    </a:lnTo>
                    <a:lnTo>
                      <a:pt x="74" y="223"/>
                    </a:lnTo>
                    <a:lnTo>
                      <a:pt x="74" y="223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32" y="183"/>
                    </a:lnTo>
                    <a:lnTo>
                      <a:pt x="24" y="173"/>
                    </a:lnTo>
                    <a:lnTo>
                      <a:pt x="18" y="162"/>
                    </a:lnTo>
                    <a:lnTo>
                      <a:pt x="11" y="151"/>
                    </a:lnTo>
                    <a:lnTo>
                      <a:pt x="7" y="141"/>
                    </a:lnTo>
                    <a:lnTo>
                      <a:pt x="3" y="130"/>
                    </a:lnTo>
                    <a:lnTo>
                      <a:pt x="1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0" y="89"/>
                    </a:lnTo>
                    <a:lnTo>
                      <a:pt x="2" y="78"/>
                    </a:lnTo>
                    <a:lnTo>
                      <a:pt x="4" y="69"/>
                    </a:lnTo>
                    <a:lnTo>
                      <a:pt x="8" y="60"/>
                    </a:lnTo>
                    <a:lnTo>
                      <a:pt x="13" y="52"/>
                    </a:lnTo>
                    <a:lnTo>
                      <a:pt x="17" y="44"/>
                    </a:lnTo>
                    <a:lnTo>
                      <a:pt x="23" y="35"/>
                    </a:lnTo>
                    <a:lnTo>
                      <a:pt x="29" y="28"/>
                    </a:lnTo>
                    <a:lnTo>
                      <a:pt x="35" y="22"/>
                    </a:lnTo>
                    <a:lnTo>
                      <a:pt x="42" y="17"/>
                    </a:lnTo>
                    <a:lnTo>
                      <a:pt x="51" y="12"/>
                    </a:lnTo>
                    <a:lnTo>
                      <a:pt x="59" y="8"/>
                    </a:lnTo>
                    <a:lnTo>
                      <a:pt x="68" y="4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06" y="1"/>
                    </a:lnTo>
                    <a:lnTo>
                      <a:pt x="117" y="3"/>
                    </a:lnTo>
                    <a:lnTo>
                      <a:pt x="128" y="6"/>
                    </a:lnTo>
                    <a:lnTo>
                      <a:pt x="138" y="11"/>
                    </a:lnTo>
                    <a:lnTo>
                      <a:pt x="149" y="16"/>
                    </a:lnTo>
                    <a:lnTo>
                      <a:pt x="160" y="23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81" y="23"/>
                    </a:lnTo>
                    <a:lnTo>
                      <a:pt x="191" y="16"/>
                    </a:lnTo>
                    <a:lnTo>
                      <a:pt x="203" y="11"/>
                    </a:lnTo>
                    <a:lnTo>
                      <a:pt x="213" y="6"/>
                    </a:lnTo>
                    <a:lnTo>
                      <a:pt x="223" y="3"/>
                    </a:lnTo>
                    <a:lnTo>
                      <a:pt x="235" y="1"/>
                    </a:lnTo>
                    <a:lnTo>
                      <a:pt x="244" y="0"/>
                    </a:lnTo>
                    <a:lnTo>
                      <a:pt x="254" y="0"/>
                    </a:lnTo>
                    <a:lnTo>
                      <a:pt x="263" y="1"/>
                    </a:lnTo>
                    <a:lnTo>
                      <a:pt x="273" y="4"/>
                    </a:lnTo>
                    <a:lnTo>
                      <a:pt x="282" y="8"/>
                    </a:lnTo>
                    <a:lnTo>
                      <a:pt x="290" y="12"/>
                    </a:lnTo>
                    <a:lnTo>
                      <a:pt x="297" y="17"/>
                    </a:lnTo>
                    <a:lnTo>
                      <a:pt x="306" y="22"/>
                    </a:lnTo>
                    <a:lnTo>
                      <a:pt x="312" y="28"/>
                    </a:lnTo>
                    <a:lnTo>
                      <a:pt x="318" y="35"/>
                    </a:lnTo>
                    <a:lnTo>
                      <a:pt x="324" y="44"/>
                    </a:lnTo>
                    <a:lnTo>
                      <a:pt x="328" y="52"/>
                    </a:lnTo>
                    <a:lnTo>
                      <a:pt x="332" y="60"/>
                    </a:lnTo>
                    <a:lnTo>
                      <a:pt x="336" y="69"/>
                    </a:lnTo>
                    <a:lnTo>
                      <a:pt x="339" y="78"/>
                    </a:lnTo>
                    <a:lnTo>
                      <a:pt x="341" y="89"/>
                    </a:lnTo>
                    <a:lnTo>
                      <a:pt x="341" y="98"/>
                    </a:lnTo>
                    <a:lnTo>
                      <a:pt x="341" y="109"/>
                    </a:lnTo>
                    <a:lnTo>
                      <a:pt x="340" y="120"/>
                    </a:lnTo>
                    <a:lnTo>
                      <a:pt x="338" y="130"/>
                    </a:lnTo>
                    <a:lnTo>
                      <a:pt x="333" y="141"/>
                    </a:lnTo>
                    <a:lnTo>
                      <a:pt x="329" y="151"/>
                    </a:lnTo>
                    <a:lnTo>
                      <a:pt x="323" y="162"/>
                    </a:lnTo>
                    <a:lnTo>
                      <a:pt x="317" y="173"/>
                    </a:lnTo>
                    <a:lnTo>
                      <a:pt x="309" y="183"/>
                    </a:lnTo>
                    <a:lnTo>
                      <a:pt x="299" y="194"/>
                    </a:lnTo>
                    <a:lnTo>
                      <a:pt x="299" y="19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6" name="Freeform 126"/>
              <p:cNvSpPr>
                <a:spLocks/>
              </p:cNvSpPr>
              <p:nvPr/>
            </p:nvSpPr>
            <p:spPr bwMode="auto">
              <a:xfrm>
                <a:off x="4537" y="2635"/>
                <a:ext cx="94" cy="110"/>
              </a:xfrm>
              <a:custGeom>
                <a:avLst/>
                <a:gdLst>
                  <a:gd name="T0" fmla="*/ 26 w 94"/>
                  <a:gd name="T1" fmla="*/ 0 h 110"/>
                  <a:gd name="T2" fmla="*/ 0 w 94"/>
                  <a:gd name="T3" fmla="*/ 0 h 110"/>
                  <a:gd name="T4" fmla="*/ 18 w 94"/>
                  <a:gd name="T5" fmla="*/ 110 h 110"/>
                  <a:gd name="T6" fmla="*/ 76 w 94"/>
                  <a:gd name="T7" fmla="*/ 110 h 110"/>
                  <a:gd name="T8" fmla="*/ 94 w 94"/>
                  <a:gd name="T9" fmla="*/ 0 h 110"/>
                  <a:gd name="T10" fmla="*/ 58 w 94"/>
                  <a:gd name="T11" fmla="*/ 0 h 110"/>
                  <a:gd name="T12" fmla="*/ 58 w 94"/>
                  <a:gd name="T13" fmla="*/ 0 h 110"/>
                  <a:gd name="T14" fmla="*/ 58 w 94"/>
                  <a:gd name="T15" fmla="*/ 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10">
                    <a:moveTo>
                      <a:pt x="26" y="0"/>
                    </a:moveTo>
                    <a:lnTo>
                      <a:pt x="0" y="0"/>
                    </a:lnTo>
                    <a:lnTo>
                      <a:pt x="18" y="110"/>
                    </a:lnTo>
                    <a:lnTo>
                      <a:pt x="76" y="110"/>
                    </a:lnTo>
                    <a:lnTo>
                      <a:pt x="9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1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7" name="Freeform 127"/>
              <p:cNvSpPr>
                <a:spLocks/>
              </p:cNvSpPr>
              <p:nvPr/>
            </p:nvSpPr>
            <p:spPr bwMode="auto">
              <a:xfrm>
                <a:off x="4597" y="2381"/>
                <a:ext cx="232" cy="207"/>
              </a:xfrm>
              <a:custGeom>
                <a:avLst/>
                <a:gdLst>
                  <a:gd name="T0" fmla="*/ 0 w 232"/>
                  <a:gd name="T1" fmla="*/ 198 h 207"/>
                  <a:gd name="T2" fmla="*/ 5 w 232"/>
                  <a:gd name="T3" fmla="*/ 205 h 207"/>
                  <a:gd name="T4" fmla="*/ 5 w 232"/>
                  <a:gd name="T5" fmla="*/ 205 h 207"/>
                  <a:gd name="T6" fmla="*/ 7 w 232"/>
                  <a:gd name="T7" fmla="*/ 207 h 207"/>
                  <a:gd name="T8" fmla="*/ 9 w 232"/>
                  <a:gd name="T9" fmla="*/ 207 h 207"/>
                  <a:gd name="T10" fmla="*/ 11 w 232"/>
                  <a:gd name="T11" fmla="*/ 207 h 207"/>
                  <a:gd name="T12" fmla="*/ 13 w 232"/>
                  <a:gd name="T13" fmla="*/ 207 h 207"/>
                  <a:gd name="T14" fmla="*/ 30 w 232"/>
                  <a:gd name="T15" fmla="*/ 195 h 207"/>
                  <a:gd name="T16" fmla="*/ 30 w 232"/>
                  <a:gd name="T17" fmla="*/ 195 h 207"/>
                  <a:gd name="T18" fmla="*/ 30 w 232"/>
                  <a:gd name="T19" fmla="*/ 195 h 207"/>
                  <a:gd name="T20" fmla="*/ 31 w 232"/>
                  <a:gd name="T21" fmla="*/ 196 h 207"/>
                  <a:gd name="T22" fmla="*/ 33 w 232"/>
                  <a:gd name="T23" fmla="*/ 196 h 207"/>
                  <a:gd name="T24" fmla="*/ 35 w 232"/>
                  <a:gd name="T25" fmla="*/ 196 h 207"/>
                  <a:gd name="T26" fmla="*/ 37 w 232"/>
                  <a:gd name="T27" fmla="*/ 195 h 207"/>
                  <a:gd name="T28" fmla="*/ 37 w 232"/>
                  <a:gd name="T29" fmla="*/ 195 h 207"/>
                  <a:gd name="T30" fmla="*/ 39 w 232"/>
                  <a:gd name="T31" fmla="*/ 193 h 207"/>
                  <a:gd name="T32" fmla="*/ 40 w 232"/>
                  <a:gd name="T33" fmla="*/ 191 h 207"/>
                  <a:gd name="T34" fmla="*/ 40 w 232"/>
                  <a:gd name="T35" fmla="*/ 189 h 207"/>
                  <a:gd name="T36" fmla="*/ 39 w 232"/>
                  <a:gd name="T37" fmla="*/ 188 h 207"/>
                  <a:gd name="T38" fmla="*/ 41 w 232"/>
                  <a:gd name="T39" fmla="*/ 186 h 207"/>
                  <a:gd name="T40" fmla="*/ 41 w 232"/>
                  <a:gd name="T41" fmla="*/ 186 h 207"/>
                  <a:gd name="T42" fmla="*/ 46 w 232"/>
                  <a:gd name="T43" fmla="*/ 184 h 207"/>
                  <a:gd name="T44" fmla="*/ 50 w 232"/>
                  <a:gd name="T45" fmla="*/ 183 h 207"/>
                  <a:gd name="T46" fmla="*/ 59 w 232"/>
                  <a:gd name="T47" fmla="*/ 183 h 207"/>
                  <a:gd name="T48" fmla="*/ 78 w 232"/>
                  <a:gd name="T49" fmla="*/ 184 h 207"/>
                  <a:gd name="T50" fmla="*/ 89 w 232"/>
                  <a:gd name="T51" fmla="*/ 183 h 207"/>
                  <a:gd name="T52" fmla="*/ 95 w 232"/>
                  <a:gd name="T53" fmla="*/ 182 h 207"/>
                  <a:gd name="T54" fmla="*/ 103 w 232"/>
                  <a:gd name="T55" fmla="*/ 180 h 207"/>
                  <a:gd name="T56" fmla="*/ 110 w 232"/>
                  <a:gd name="T57" fmla="*/ 177 h 207"/>
                  <a:gd name="T58" fmla="*/ 118 w 232"/>
                  <a:gd name="T59" fmla="*/ 173 h 207"/>
                  <a:gd name="T60" fmla="*/ 127 w 232"/>
                  <a:gd name="T61" fmla="*/ 168 h 207"/>
                  <a:gd name="T62" fmla="*/ 138 w 232"/>
                  <a:gd name="T63" fmla="*/ 161 h 207"/>
                  <a:gd name="T64" fmla="*/ 224 w 232"/>
                  <a:gd name="T65" fmla="*/ 101 h 207"/>
                  <a:gd name="T66" fmla="*/ 224 w 232"/>
                  <a:gd name="T67" fmla="*/ 101 h 207"/>
                  <a:gd name="T68" fmla="*/ 228 w 232"/>
                  <a:gd name="T69" fmla="*/ 98 h 207"/>
                  <a:gd name="T70" fmla="*/ 230 w 232"/>
                  <a:gd name="T71" fmla="*/ 94 h 207"/>
                  <a:gd name="T72" fmla="*/ 232 w 232"/>
                  <a:gd name="T73" fmla="*/ 91 h 207"/>
                  <a:gd name="T74" fmla="*/ 232 w 232"/>
                  <a:gd name="T75" fmla="*/ 87 h 207"/>
                  <a:gd name="T76" fmla="*/ 231 w 232"/>
                  <a:gd name="T77" fmla="*/ 82 h 207"/>
                  <a:gd name="T78" fmla="*/ 230 w 232"/>
                  <a:gd name="T79" fmla="*/ 78 h 207"/>
                  <a:gd name="T80" fmla="*/ 224 w 232"/>
                  <a:gd name="T81" fmla="*/ 69 h 207"/>
                  <a:gd name="T82" fmla="*/ 186 w 232"/>
                  <a:gd name="T83" fmla="*/ 15 h 207"/>
                  <a:gd name="T84" fmla="*/ 186 w 232"/>
                  <a:gd name="T85" fmla="*/ 15 h 207"/>
                  <a:gd name="T86" fmla="*/ 179 w 232"/>
                  <a:gd name="T87" fmla="*/ 6 h 207"/>
                  <a:gd name="T88" fmla="*/ 176 w 232"/>
                  <a:gd name="T89" fmla="*/ 3 h 207"/>
                  <a:gd name="T90" fmla="*/ 173 w 232"/>
                  <a:gd name="T91" fmla="*/ 1 h 207"/>
                  <a:gd name="T92" fmla="*/ 168 w 232"/>
                  <a:gd name="T93" fmla="*/ 0 h 207"/>
                  <a:gd name="T94" fmla="*/ 165 w 232"/>
                  <a:gd name="T95" fmla="*/ 0 h 207"/>
                  <a:gd name="T96" fmla="*/ 161 w 232"/>
                  <a:gd name="T97" fmla="*/ 2 h 207"/>
                  <a:gd name="T98" fmla="*/ 156 w 232"/>
                  <a:gd name="T99" fmla="*/ 4 h 207"/>
                  <a:gd name="T100" fmla="*/ 71 w 232"/>
                  <a:gd name="T101" fmla="*/ 65 h 207"/>
                  <a:gd name="T102" fmla="*/ 71 w 232"/>
                  <a:gd name="T103" fmla="*/ 65 h 207"/>
                  <a:gd name="T104" fmla="*/ 53 w 232"/>
                  <a:gd name="T105" fmla="*/ 77 h 207"/>
                  <a:gd name="T106" fmla="*/ 42 w 232"/>
                  <a:gd name="T107" fmla="*/ 90 h 207"/>
                  <a:gd name="T108" fmla="*/ 34 w 232"/>
                  <a:gd name="T109" fmla="*/ 100 h 207"/>
                  <a:gd name="T110" fmla="*/ 30 w 232"/>
                  <a:gd name="T111" fmla="*/ 109 h 207"/>
                  <a:gd name="T112" fmla="*/ 26 w 232"/>
                  <a:gd name="T113" fmla="*/ 118 h 207"/>
                  <a:gd name="T114" fmla="*/ 24 w 232"/>
                  <a:gd name="T115" fmla="*/ 127 h 207"/>
                  <a:gd name="T116" fmla="*/ 21 w 232"/>
                  <a:gd name="T117" fmla="*/ 134 h 207"/>
                  <a:gd name="T118" fmla="*/ 17 w 232"/>
                  <a:gd name="T119" fmla="*/ 14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2" h="207">
                    <a:moveTo>
                      <a:pt x="0" y="198"/>
                    </a:moveTo>
                    <a:lnTo>
                      <a:pt x="5" y="205"/>
                    </a:lnTo>
                    <a:lnTo>
                      <a:pt x="5" y="205"/>
                    </a:lnTo>
                    <a:lnTo>
                      <a:pt x="7" y="207"/>
                    </a:lnTo>
                    <a:lnTo>
                      <a:pt x="9" y="207"/>
                    </a:lnTo>
                    <a:lnTo>
                      <a:pt x="11" y="207"/>
                    </a:lnTo>
                    <a:lnTo>
                      <a:pt x="13" y="207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1" y="196"/>
                    </a:lnTo>
                    <a:lnTo>
                      <a:pt x="33" y="196"/>
                    </a:lnTo>
                    <a:lnTo>
                      <a:pt x="35" y="196"/>
                    </a:lnTo>
                    <a:lnTo>
                      <a:pt x="37" y="195"/>
                    </a:lnTo>
                    <a:lnTo>
                      <a:pt x="37" y="195"/>
                    </a:lnTo>
                    <a:lnTo>
                      <a:pt x="39" y="193"/>
                    </a:lnTo>
                    <a:lnTo>
                      <a:pt x="40" y="191"/>
                    </a:lnTo>
                    <a:lnTo>
                      <a:pt x="40" y="189"/>
                    </a:lnTo>
                    <a:lnTo>
                      <a:pt x="39" y="188"/>
                    </a:lnTo>
                    <a:lnTo>
                      <a:pt x="41" y="186"/>
                    </a:lnTo>
                    <a:lnTo>
                      <a:pt x="41" y="186"/>
                    </a:lnTo>
                    <a:lnTo>
                      <a:pt x="46" y="184"/>
                    </a:lnTo>
                    <a:lnTo>
                      <a:pt x="50" y="183"/>
                    </a:lnTo>
                    <a:lnTo>
                      <a:pt x="59" y="183"/>
                    </a:lnTo>
                    <a:lnTo>
                      <a:pt x="78" y="184"/>
                    </a:lnTo>
                    <a:lnTo>
                      <a:pt x="89" y="183"/>
                    </a:lnTo>
                    <a:lnTo>
                      <a:pt x="95" y="182"/>
                    </a:lnTo>
                    <a:lnTo>
                      <a:pt x="103" y="180"/>
                    </a:lnTo>
                    <a:lnTo>
                      <a:pt x="110" y="177"/>
                    </a:lnTo>
                    <a:lnTo>
                      <a:pt x="118" y="173"/>
                    </a:lnTo>
                    <a:lnTo>
                      <a:pt x="127" y="168"/>
                    </a:lnTo>
                    <a:lnTo>
                      <a:pt x="138" y="161"/>
                    </a:lnTo>
                    <a:lnTo>
                      <a:pt x="224" y="101"/>
                    </a:lnTo>
                    <a:lnTo>
                      <a:pt x="224" y="101"/>
                    </a:lnTo>
                    <a:lnTo>
                      <a:pt x="228" y="98"/>
                    </a:lnTo>
                    <a:lnTo>
                      <a:pt x="230" y="94"/>
                    </a:lnTo>
                    <a:lnTo>
                      <a:pt x="232" y="91"/>
                    </a:lnTo>
                    <a:lnTo>
                      <a:pt x="232" y="87"/>
                    </a:lnTo>
                    <a:lnTo>
                      <a:pt x="231" y="82"/>
                    </a:lnTo>
                    <a:lnTo>
                      <a:pt x="230" y="78"/>
                    </a:lnTo>
                    <a:lnTo>
                      <a:pt x="224" y="69"/>
                    </a:lnTo>
                    <a:lnTo>
                      <a:pt x="186" y="15"/>
                    </a:lnTo>
                    <a:lnTo>
                      <a:pt x="186" y="15"/>
                    </a:lnTo>
                    <a:lnTo>
                      <a:pt x="179" y="6"/>
                    </a:lnTo>
                    <a:lnTo>
                      <a:pt x="176" y="3"/>
                    </a:lnTo>
                    <a:lnTo>
                      <a:pt x="173" y="1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61" y="2"/>
                    </a:lnTo>
                    <a:lnTo>
                      <a:pt x="156" y="4"/>
                    </a:lnTo>
                    <a:lnTo>
                      <a:pt x="71" y="65"/>
                    </a:lnTo>
                    <a:lnTo>
                      <a:pt x="71" y="65"/>
                    </a:lnTo>
                    <a:lnTo>
                      <a:pt x="53" y="77"/>
                    </a:lnTo>
                    <a:lnTo>
                      <a:pt x="42" y="90"/>
                    </a:lnTo>
                    <a:lnTo>
                      <a:pt x="34" y="100"/>
                    </a:lnTo>
                    <a:lnTo>
                      <a:pt x="30" y="109"/>
                    </a:lnTo>
                    <a:lnTo>
                      <a:pt x="26" y="118"/>
                    </a:lnTo>
                    <a:lnTo>
                      <a:pt x="24" y="127"/>
                    </a:lnTo>
                    <a:lnTo>
                      <a:pt x="21" y="134"/>
                    </a:lnTo>
                    <a:lnTo>
                      <a:pt x="17" y="1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8" name="Freeform 128"/>
              <p:cNvSpPr>
                <a:spLocks/>
              </p:cNvSpPr>
              <p:nvPr/>
            </p:nvSpPr>
            <p:spPr bwMode="auto">
              <a:xfrm>
                <a:off x="4564" y="2674"/>
                <a:ext cx="39" cy="51"/>
              </a:xfrm>
              <a:custGeom>
                <a:avLst/>
                <a:gdLst>
                  <a:gd name="T0" fmla="*/ 0 w 39"/>
                  <a:gd name="T1" fmla="*/ 0 h 51"/>
                  <a:gd name="T2" fmla="*/ 0 w 39"/>
                  <a:gd name="T3" fmla="*/ 0 h 51"/>
                  <a:gd name="T4" fmla="*/ 8 w 39"/>
                  <a:gd name="T5" fmla="*/ 51 h 51"/>
                  <a:gd name="T6" fmla="*/ 31 w 39"/>
                  <a:gd name="T7" fmla="*/ 51 h 51"/>
                  <a:gd name="T8" fmla="*/ 31 w 39"/>
                  <a:gd name="T9" fmla="*/ 51 h 51"/>
                  <a:gd name="T10" fmla="*/ 39 w 39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51">
                    <a:moveTo>
                      <a:pt x="0" y="0"/>
                    </a:moveTo>
                    <a:lnTo>
                      <a:pt x="0" y="0"/>
                    </a:lnTo>
                    <a:lnTo>
                      <a:pt x="8" y="51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9" name="Freeform 129"/>
              <p:cNvSpPr>
                <a:spLocks/>
              </p:cNvSpPr>
              <p:nvPr/>
            </p:nvSpPr>
            <p:spPr bwMode="auto">
              <a:xfrm>
                <a:off x="4579" y="2527"/>
                <a:ext cx="39" cy="147"/>
              </a:xfrm>
              <a:custGeom>
                <a:avLst/>
                <a:gdLst>
                  <a:gd name="T0" fmla="*/ 39 w 39"/>
                  <a:gd name="T1" fmla="*/ 16 h 147"/>
                  <a:gd name="T2" fmla="*/ 39 w 39"/>
                  <a:gd name="T3" fmla="*/ 16 h 147"/>
                  <a:gd name="T4" fmla="*/ 37 w 39"/>
                  <a:gd name="T5" fmla="*/ 15 h 147"/>
                  <a:gd name="T6" fmla="*/ 29 w 39"/>
                  <a:gd name="T7" fmla="*/ 2 h 147"/>
                  <a:gd name="T8" fmla="*/ 29 w 39"/>
                  <a:gd name="T9" fmla="*/ 2 h 147"/>
                  <a:gd name="T10" fmla="*/ 28 w 39"/>
                  <a:gd name="T11" fmla="*/ 1 h 147"/>
                  <a:gd name="T12" fmla="*/ 26 w 39"/>
                  <a:gd name="T13" fmla="*/ 0 h 147"/>
                  <a:gd name="T14" fmla="*/ 24 w 39"/>
                  <a:gd name="T15" fmla="*/ 1 h 147"/>
                  <a:gd name="T16" fmla="*/ 22 w 39"/>
                  <a:gd name="T17" fmla="*/ 2 h 147"/>
                  <a:gd name="T18" fmla="*/ 22 w 39"/>
                  <a:gd name="T19" fmla="*/ 2 h 147"/>
                  <a:gd name="T20" fmla="*/ 21 w 39"/>
                  <a:gd name="T21" fmla="*/ 3 h 147"/>
                  <a:gd name="T22" fmla="*/ 20 w 39"/>
                  <a:gd name="T23" fmla="*/ 5 h 147"/>
                  <a:gd name="T24" fmla="*/ 19 w 39"/>
                  <a:gd name="T25" fmla="*/ 7 h 147"/>
                  <a:gd name="T26" fmla="*/ 20 w 39"/>
                  <a:gd name="T27" fmla="*/ 8 h 147"/>
                  <a:gd name="T28" fmla="*/ 2 w 39"/>
                  <a:gd name="T29" fmla="*/ 21 h 147"/>
                  <a:gd name="T30" fmla="*/ 2 w 39"/>
                  <a:gd name="T31" fmla="*/ 21 h 147"/>
                  <a:gd name="T32" fmla="*/ 1 w 39"/>
                  <a:gd name="T33" fmla="*/ 22 h 147"/>
                  <a:gd name="T34" fmla="*/ 0 w 39"/>
                  <a:gd name="T35" fmla="*/ 24 h 147"/>
                  <a:gd name="T36" fmla="*/ 0 w 39"/>
                  <a:gd name="T37" fmla="*/ 26 h 147"/>
                  <a:gd name="T38" fmla="*/ 1 w 39"/>
                  <a:gd name="T39" fmla="*/ 28 h 147"/>
                  <a:gd name="T40" fmla="*/ 12 w 39"/>
                  <a:gd name="T41" fmla="*/ 42 h 147"/>
                  <a:gd name="T42" fmla="*/ 12 w 39"/>
                  <a:gd name="T43" fmla="*/ 42 h 147"/>
                  <a:gd name="T44" fmla="*/ 6 w 39"/>
                  <a:gd name="T45" fmla="*/ 51 h 147"/>
                  <a:gd name="T46" fmla="*/ 4 w 39"/>
                  <a:gd name="T47" fmla="*/ 59 h 147"/>
                  <a:gd name="T48" fmla="*/ 4 w 39"/>
                  <a:gd name="T49" fmla="*/ 59 h 147"/>
                  <a:gd name="T50" fmla="*/ 2 w 39"/>
                  <a:gd name="T51" fmla="*/ 65 h 147"/>
                  <a:gd name="T52" fmla="*/ 1 w 39"/>
                  <a:gd name="T53" fmla="*/ 72 h 147"/>
                  <a:gd name="T54" fmla="*/ 1 w 39"/>
                  <a:gd name="T55" fmla="*/ 90 h 147"/>
                  <a:gd name="T56" fmla="*/ 1 w 39"/>
                  <a:gd name="T5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" h="147">
                    <a:moveTo>
                      <a:pt x="39" y="16"/>
                    </a:moveTo>
                    <a:lnTo>
                      <a:pt x="39" y="16"/>
                    </a:lnTo>
                    <a:lnTo>
                      <a:pt x="37" y="15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5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6" y="51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1" y="72"/>
                    </a:lnTo>
                    <a:lnTo>
                      <a:pt x="1" y="90"/>
                    </a:lnTo>
                    <a:lnTo>
                      <a:pt x="1" y="14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0" name="Freeform 130"/>
              <p:cNvSpPr>
                <a:spLocks/>
              </p:cNvSpPr>
              <p:nvPr/>
            </p:nvSpPr>
            <p:spPr bwMode="auto">
              <a:xfrm>
                <a:off x="4684" y="2427"/>
                <a:ext cx="54" cy="92"/>
              </a:xfrm>
              <a:custGeom>
                <a:avLst/>
                <a:gdLst>
                  <a:gd name="T0" fmla="*/ 38 w 54"/>
                  <a:gd name="T1" fmla="*/ 92 h 92"/>
                  <a:gd name="T2" fmla="*/ 0 w 54"/>
                  <a:gd name="T3" fmla="*/ 38 h 92"/>
                  <a:gd name="T4" fmla="*/ 54 w 54"/>
                  <a:gd name="T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2">
                    <a:moveTo>
                      <a:pt x="38" y="92"/>
                    </a:moveTo>
                    <a:lnTo>
                      <a:pt x="0" y="38"/>
                    </a:lnTo>
                    <a:lnTo>
                      <a:pt x="5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1" name="Freeform 131"/>
              <p:cNvSpPr>
                <a:spLocks/>
              </p:cNvSpPr>
              <p:nvPr/>
            </p:nvSpPr>
            <p:spPr bwMode="auto">
              <a:xfrm>
                <a:off x="2105" y="1352"/>
                <a:ext cx="50" cy="27"/>
              </a:xfrm>
              <a:custGeom>
                <a:avLst/>
                <a:gdLst>
                  <a:gd name="T0" fmla="*/ 50 w 50"/>
                  <a:gd name="T1" fmla="*/ 27 h 27"/>
                  <a:gd name="T2" fmla="*/ 50 w 50"/>
                  <a:gd name="T3" fmla="*/ 27 h 27"/>
                  <a:gd name="T4" fmla="*/ 48 w 50"/>
                  <a:gd name="T5" fmla="*/ 26 h 27"/>
                  <a:gd name="T6" fmla="*/ 47 w 50"/>
                  <a:gd name="T7" fmla="*/ 24 h 27"/>
                  <a:gd name="T8" fmla="*/ 47 w 50"/>
                  <a:gd name="T9" fmla="*/ 24 h 27"/>
                  <a:gd name="T10" fmla="*/ 47 w 50"/>
                  <a:gd name="T11" fmla="*/ 19 h 27"/>
                  <a:gd name="T12" fmla="*/ 45 w 50"/>
                  <a:gd name="T13" fmla="*/ 15 h 27"/>
                  <a:gd name="T14" fmla="*/ 43 w 50"/>
                  <a:gd name="T15" fmla="*/ 11 h 27"/>
                  <a:gd name="T16" fmla="*/ 40 w 50"/>
                  <a:gd name="T17" fmla="*/ 7 h 27"/>
                  <a:gd name="T18" fmla="*/ 40 w 50"/>
                  <a:gd name="T19" fmla="*/ 7 h 27"/>
                  <a:gd name="T20" fmla="*/ 36 w 50"/>
                  <a:gd name="T21" fmla="*/ 4 h 27"/>
                  <a:gd name="T22" fmla="*/ 32 w 50"/>
                  <a:gd name="T23" fmla="*/ 2 h 27"/>
                  <a:gd name="T24" fmla="*/ 27 w 50"/>
                  <a:gd name="T25" fmla="*/ 0 h 27"/>
                  <a:gd name="T26" fmla="*/ 21 w 50"/>
                  <a:gd name="T27" fmla="*/ 0 h 27"/>
                  <a:gd name="T28" fmla="*/ 21 w 50"/>
                  <a:gd name="T29" fmla="*/ 0 h 27"/>
                  <a:gd name="T30" fmla="*/ 16 w 50"/>
                  <a:gd name="T31" fmla="*/ 0 h 27"/>
                  <a:gd name="T32" fmla="*/ 12 w 50"/>
                  <a:gd name="T33" fmla="*/ 2 h 27"/>
                  <a:gd name="T34" fmla="*/ 8 w 50"/>
                  <a:gd name="T35" fmla="*/ 4 h 27"/>
                  <a:gd name="T36" fmla="*/ 4 w 50"/>
                  <a:gd name="T37" fmla="*/ 7 h 27"/>
                  <a:gd name="T38" fmla="*/ 4 w 50"/>
                  <a:gd name="T39" fmla="*/ 7 h 27"/>
                  <a:gd name="T40" fmla="*/ 4 w 50"/>
                  <a:gd name="T41" fmla="*/ 7 h 27"/>
                  <a:gd name="T42" fmla="*/ 2 w 50"/>
                  <a:gd name="T43" fmla="*/ 8 h 27"/>
                  <a:gd name="T44" fmla="*/ 0 w 50"/>
                  <a:gd name="T45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27">
                    <a:moveTo>
                      <a:pt x="50" y="27"/>
                    </a:moveTo>
                    <a:lnTo>
                      <a:pt x="50" y="27"/>
                    </a:lnTo>
                    <a:lnTo>
                      <a:pt x="48" y="26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19"/>
                    </a:lnTo>
                    <a:lnTo>
                      <a:pt x="45" y="15"/>
                    </a:lnTo>
                    <a:lnTo>
                      <a:pt x="43" y="11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2" name="Freeform 132"/>
              <p:cNvSpPr>
                <a:spLocks/>
              </p:cNvSpPr>
              <p:nvPr/>
            </p:nvSpPr>
            <p:spPr bwMode="auto">
              <a:xfrm>
                <a:off x="2044" y="1372"/>
                <a:ext cx="208" cy="199"/>
              </a:xfrm>
              <a:custGeom>
                <a:avLst/>
                <a:gdLst>
                  <a:gd name="T0" fmla="*/ 61 w 208"/>
                  <a:gd name="T1" fmla="*/ 176 h 199"/>
                  <a:gd name="T2" fmla="*/ 11 w 208"/>
                  <a:gd name="T3" fmla="*/ 176 h 199"/>
                  <a:gd name="T4" fmla="*/ 11 w 208"/>
                  <a:gd name="T5" fmla="*/ 176 h 199"/>
                  <a:gd name="T6" fmla="*/ 7 w 208"/>
                  <a:gd name="T7" fmla="*/ 177 h 199"/>
                  <a:gd name="T8" fmla="*/ 4 w 208"/>
                  <a:gd name="T9" fmla="*/ 179 h 199"/>
                  <a:gd name="T10" fmla="*/ 1 w 208"/>
                  <a:gd name="T11" fmla="*/ 182 h 199"/>
                  <a:gd name="T12" fmla="*/ 0 w 208"/>
                  <a:gd name="T13" fmla="*/ 187 h 199"/>
                  <a:gd name="T14" fmla="*/ 0 w 208"/>
                  <a:gd name="T15" fmla="*/ 187 h 199"/>
                  <a:gd name="T16" fmla="*/ 1 w 208"/>
                  <a:gd name="T17" fmla="*/ 192 h 199"/>
                  <a:gd name="T18" fmla="*/ 4 w 208"/>
                  <a:gd name="T19" fmla="*/ 196 h 199"/>
                  <a:gd name="T20" fmla="*/ 7 w 208"/>
                  <a:gd name="T21" fmla="*/ 198 h 199"/>
                  <a:gd name="T22" fmla="*/ 11 w 208"/>
                  <a:gd name="T23" fmla="*/ 199 h 199"/>
                  <a:gd name="T24" fmla="*/ 197 w 208"/>
                  <a:gd name="T25" fmla="*/ 199 h 199"/>
                  <a:gd name="T26" fmla="*/ 197 w 208"/>
                  <a:gd name="T27" fmla="*/ 199 h 199"/>
                  <a:gd name="T28" fmla="*/ 201 w 208"/>
                  <a:gd name="T29" fmla="*/ 198 h 199"/>
                  <a:gd name="T30" fmla="*/ 205 w 208"/>
                  <a:gd name="T31" fmla="*/ 196 h 199"/>
                  <a:gd name="T32" fmla="*/ 207 w 208"/>
                  <a:gd name="T33" fmla="*/ 192 h 199"/>
                  <a:gd name="T34" fmla="*/ 208 w 208"/>
                  <a:gd name="T35" fmla="*/ 187 h 199"/>
                  <a:gd name="T36" fmla="*/ 208 w 208"/>
                  <a:gd name="T37" fmla="*/ 187 h 199"/>
                  <a:gd name="T38" fmla="*/ 207 w 208"/>
                  <a:gd name="T39" fmla="*/ 182 h 199"/>
                  <a:gd name="T40" fmla="*/ 205 w 208"/>
                  <a:gd name="T41" fmla="*/ 179 h 199"/>
                  <a:gd name="T42" fmla="*/ 201 w 208"/>
                  <a:gd name="T43" fmla="*/ 177 h 199"/>
                  <a:gd name="T44" fmla="*/ 197 w 208"/>
                  <a:gd name="T45" fmla="*/ 176 h 199"/>
                  <a:gd name="T46" fmla="*/ 188 w 208"/>
                  <a:gd name="T47" fmla="*/ 176 h 199"/>
                  <a:gd name="T48" fmla="*/ 188 w 208"/>
                  <a:gd name="T49" fmla="*/ 176 h 199"/>
                  <a:gd name="T50" fmla="*/ 185 w 208"/>
                  <a:gd name="T51" fmla="*/ 167 h 199"/>
                  <a:gd name="T52" fmla="*/ 182 w 208"/>
                  <a:gd name="T53" fmla="*/ 159 h 199"/>
                  <a:gd name="T54" fmla="*/ 178 w 208"/>
                  <a:gd name="T55" fmla="*/ 151 h 199"/>
                  <a:gd name="T56" fmla="*/ 174 w 208"/>
                  <a:gd name="T57" fmla="*/ 145 h 199"/>
                  <a:gd name="T58" fmla="*/ 166 w 208"/>
                  <a:gd name="T59" fmla="*/ 134 h 199"/>
                  <a:gd name="T60" fmla="*/ 157 w 208"/>
                  <a:gd name="T61" fmla="*/ 126 h 199"/>
                  <a:gd name="T62" fmla="*/ 157 w 208"/>
                  <a:gd name="T63" fmla="*/ 126 h 199"/>
                  <a:gd name="T64" fmla="*/ 160 w 208"/>
                  <a:gd name="T65" fmla="*/ 112 h 199"/>
                  <a:gd name="T66" fmla="*/ 161 w 208"/>
                  <a:gd name="T67" fmla="*/ 100 h 199"/>
                  <a:gd name="T68" fmla="*/ 161 w 208"/>
                  <a:gd name="T69" fmla="*/ 89 h 199"/>
                  <a:gd name="T70" fmla="*/ 161 w 208"/>
                  <a:gd name="T71" fmla="*/ 77 h 199"/>
                  <a:gd name="T72" fmla="*/ 160 w 208"/>
                  <a:gd name="T73" fmla="*/ 68 h 199"/>
                  <a:gd name="T74" fmla="*/ 157 w 208"/>
                  <a:gd name="T75" fmla="*/ 59 h 199"/>
                  <a:gd name="T76" fmla="*/ 155 w 208"/>
                  <a:gd name="T77" fmla="*/ 51 h 199"/>
                  <a:gd name="T78" fmla="*/ 152 w 208"/>
                  <a:gd name="T79" fmla="*/ 42 h 199"/>
                  <a:gd name="T80" fmla="*/ 149 w 208"/>
                  <a:gd name="T81" fmla="*/ 35 h 199"/>
                  <a:gd name="T82" fmla="*/ 145 w 208"/>
                  <a:gd name="T83" fmla="*/ 29 h 199"/>
                  <a:gd name="T84" fmla="*/ 141 w 208"/>
                  <a:gd name="T85" fmla="*/ 23 h 199"/>
                  <a:gd name="T86" fmla="*/ 136 w 208"/>
                  <a:gd name="T87" fmla="*/ 17 h 199"/>
                  <a:gd name="T88" fmla="*/ 126 w 208"/>
                  <a:gd name="T89" fmla="*/ 7 h 199"/>
                  <a:gd name="T90" fmla="*/ 113 w 208"/>
                  <a:gd name="T9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8" h="199">
                    <a:moveTo>
                      <a:pt x="61" y="176"/>
                    </a:moveTo>
                    <a:lnTo>
                      <a:pt x="11" y="176"/>
                    </a:lnTo>
                    <a:lnTo>
                      <a:pt x="11" y="176"/>
                    </a:lnTo>
                    <a:lnTo>
                      <a:pt x="7" y="177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2"/>
                    </a:lnTo>
                    <a:lnTo>
                      <a:pt x="4" y="196"/>
                    </a:lnTo>
                    <a:lnTo>
                      <a:pt x="7" y="198"/>
                    </a:lnTo>
                    <a:lnTo>
                      <a:pt x="11" y="199"/>
                    </a:lnTo>
                    <a:lnTo>
                      <a:pt x="197" y="199"/>
                    </a:lnTo>
                    <a:lnTo>
                      <a:pt x="197" y="199"/>
                    </a:lnTo>
                    <a:lnTo>
                      <a:pt x="201" y="198"/>
                    </a:lnTo>
                    <a:lnTo>
                      <a:pt x="205" y="196"/>
                    </a:lnTo>
                    <a:lnTo>
                      <a:pt x="207" y="192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207" y="182"/>
                    </a:lnTo>
                    <a:lnTo>
                      <a:pt x="205" y="179"/>
                    </a:lnTo>
                    <a:lnTo>
                      <a:pt x="201" y="177"/>
                    </a:lnTo>
                    <a:lnTo>
                      <a:pt x="197" y="176"/>
                    </a:lnTo>
                    <a:lnTo>
                      <a:pt x="188" y="176"/>
                    </a:lnTo>
                    <a:lnTo>
                      <a:pt x="188" y="176"/>
                    </a:lnTo>
                    <a:lnTo>
                      <a:pt x="185" y="167"/>
                    </a:lnTo>
                    <a:lnTo>
                      <a:pt x="182" y="159"/>
                    </a:lnTo>
                    <a:lnTo>
                      <a:pt x="178" y="151"/>
                    </a:lnTo>
                    <a:lnTo>
                      <a:pt x="174" y="145"/>
                    </a:lnTo>
                    <a:lnTo>
                      <a:pt x="166" y="134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60" y="112"/>
                    </a:lnTo>
                    <a:lnTo>
                      <a:pt x="161" y="100"/>
                    </a:lnTo>
                    <a:lnTo>
                      <a:pt x="161" y="89"/>
                    </a:lnTo>
                    <a:lnTo>
                      <a:pt x="161" y="77"/>
                    </a:lnTo>
                    <a:lnTo>
                      <a:pt x="160" y="68"/>
                    </a:lnTo>
                    <a:lnTo>
                      <a:pt x="157" y="59"/>
                    </a:lnTo>
                    <a:lnTo>
                      <a:pt x="155" y="51"/>
                    </a:lnTo>
                    <a:lnTo>
                      <a:pt x="152" y="42"/>
                    </a:lnTo>
                    <a:lnTo>
                      <a:pt x="149" y="35"/>
                    </a:lnTo>
                    <a:lnTo>
                      <a:pt x="145" y="29"/>
                    </a:lnTo>
                    <a:lnTo>
                      <a:pt x="141" y="23"/>
                    </a:lnTo>
                    <a:lnTo>
                      <a:pt x="136" y="17"/>
                    </a:lnTo>
                    <a:lnTo>
                      <a:pt x="126" y="7"/>
                    </a:lnTo>
                    <a:lnTo>
                      <a:pt x="1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3" name="Freeform 133"/>
              <p:cNvSpPr>
                <a:spLocks/>
              </p:cNvSpPr>
              <p:nvPr/>
            </p:nvSpPr>
            <p:spPr bwMode="auto">
              <a:xfrm>
                <a:off x="2046" y="1403"/>
                <a:ext cx="106" cy="139"/>
              </a:xfrm>
              <a:custGeom>
                <a:avLst/>
                <a:gdLst>
                  <a:gd name="T0" fmla="*/ 27 w 106"/>
                  <a:gd name="T1" fmla="*/ 19 h 139"/>
                  <a:gd name="T2" fmla="*/ 27 w 106"/>
                  <a:gd name="T3" fmla="*/ 19 h 139"/>
                  <a:gd name="T4" fmla="*/ 26 w 106"/>
                  <a:gd name="T5" fmla="*/ 20 h 139"/>
                  <a:gd name="T6" fmla="*/ 25 w 106"/>
                  <a:gd name="T7" fmla="*/ 20 h 139"/>
                  <a:gd name="T8" fmla="*/ 25 w 106"/>
                  <a:gd name="T9" fmla="*/ 20 h 139"/>
                  <a:gd name="T10" fmla="*/ 24 w 106"/>
                  <a:gd name="T11" fmla="*/ 20 h 139"/>
                  <a:gd name="T12" fmla="*/ 17 w 106"/>
                  <a:gd name="T13" fmla="*/ 17 h 139"/>
                  <a:gd name="T14" fmla="*/ 17 w 106"/>
                  <a:gd name="T15" fmla="*/ 17 h 139"/>
                  <a:gd name="T16" fmla="*/ 17 w 106"/>
                  <a:gd name="T17" fmla="*/ 17 h 139"/>
                  <a:gd name="T18" fmla="*/ 17 w 106"/>
                  <a:gd name="T19" fmla="*/ 17 h 139"/>
                  <a:gd name="T20" fmla="*/ 15 w 106"/>
                  <a:gd name="T21" fmla="*/ 17 h 139"/>
                  <a:gd name="T22" fmla="*/ 12 w 106"/>
                  <a:gd name="T23" fmla="*/ 17 h 139"/>
                  <a:gd name="T24" fmla="*/ 11 w 106"/>
                  <a:gd name="T25" fmla="*/ 18 h 139"/>
                  <a:gd name="T26" fmla="*/ 9 w 106"/>
                  <a:gd name="T27" fmla="*/ 20 h 139"/>
                  <a:gd name="T28" fmla="*/ 9 w 106"/>
                  <a:gd name="T29" fmla="*/ 20 h 139"/>
                  <a:gd name="T30" fmla="*/ 9 w 106"/>
                  <a:gd name="T31" fmla="*/ 21 h 139"/>
                  <a:gd name="T32" fmla="*/ 9 w 106"/>
                  <a:gd name="T33" fmla="*/ 23 h 139"/>
                  <a:gd name="T34" fmla="*/ 10 w 106"/>
                  <a:gd name="T35" fmla="*/ 25 h 139"/>
                  <a:gd name="T36" fmla="*/ 12 w 106"/>
                  <a:gd name="T37" fmla="*/ 26 h 139"/>
                  <a:gd name="T38" fmla="*/ 16 w 106"/>
                  <a:gd name="T39" fmla="*/ 28 h 139"/>
                  <a:gd name="T40" fmla="*/ 24 w 106"/>
                  <a:gd name="T41" fmla="*/ 49 h 139"/>
                  <a:gd name="T42" fmla="*/ 24 w 106"/>
                  <a:gd name="T43" fmla="*/ 49 h 139"/>
                  <a:gd name="T44" fmla="*/ 25 w 106"/>
                  <a:gd name="T45" fmla="*/ 51 h 139"/>
                  <a:gd name="T46" fmla="*/ 26 w 106"/>
                  <a:gd name="T47" fmla="*/ 53 h 139"/>
                  <a:gd name="T48" fmla="*/ 28 w 106"/>
                  <a:gd name="T49" fmla="*/ 53 h 139"/>
                  <a:gd name="T50" fmla="*/ 30 w 106"/>
                  <a:gd name="T51" fmla="*/ 53 h 139"/>
                  <a:gd name="T52" fmla="*/ 52 w 106"/>
                  <a:gd name="T53" fmla="*/ 44 h 139"/>
                  <a:gd name="T54" fmla="*/ 55 w 106"/>
                  <a:gd name="T55" fmla="*/ 46 h 139"/>
                  <a:gd name="T56" fmla="*/ 55 w 106"/>
                  <a:gd name="T57" fmla="*/ 46 h 139"/>
                  <a:gd name="T58" fmla="*/ 58 w 106"/>
                  <a:gd name="T59" fmla="*/ 46 h 139"/>
                  <a:gd name="T60" fmla="*/ 58 w 106"/>
                  <a:gd name="T61" fmla="*/ 46 h 139"/>
                  <a:gd name="T62" fmla="*/ 60 w 106"/>
                  <a:gd name="T63" fmla="*/ 45 h 139"/>
                  <a:gd name="T64" fmla="*/ 62 w 106"/>
                  <a:gd name="T65" fmla="*/ 43 h 139"/>
                  <a:gd name="T66" fmla="*/ 62 w 106"/>
                  <a:gd name="T67" fmla="*/ 43 h 139"/>
                  <a:gd name="T68" fmla="*/ 63 w 106"/>
                  <a:gd name="T69" fmla="*/ 41 h 139"/>
                  <a:gd name="T70" fmla="*/ 62 w 106"/>
                  <a:gd name="T71" fmla="*/ 39 h 139"/>
                  <a:gd name="T72" fmla="*/ 61 w 106"/>
                  <a:gd name="T73" fmla="*/ 38 h 139"/>
                  <a:gd name="T74" fmla="*/ 60 w 106"/>
                  <a:gd name="T75" fmla="*/ 37 h 139"/>
                  <a:gd name="T76" fmla="*/ 76 w 106"/>
                  <a:gd name="T77" fmla="*/ 1 h 139"/>
                  <a:gd name="T78" fmla="*/ 76 w 106"/>
                  <a:gd name="T79" fmla="*/ 1 h 139"/>
                  <a:gd name="T80" fmla="*/ 80 w 106"/>
                  <a:gd name="T81" fmla="*/ 2 h 139"/>
                  <a:gd name="T82" fmla="*/ 80 w 106"/>
                  <a:gd name="T83" fmla="*/ 2 h 139"/>
                  <a:gd name="T84" fmla="*/ 87 w 106"/>
                  <a:gd name="T85" fmla="*/ 1 h 139"/>
                  <a:gd name="T86" fmla="*/ 92 w 106"/>
                  <a:gd name="T87" fmla="*/ 0 h 139"/>
                  <a:gd name="T88" fmla="*/ 92 w 106"/>
                  <a:gd name="T89" fmla="*/ 0 h 139"/>
                  <a:gd name="T90" fmla="*/ 97 w 106"/>
                  <a:gd name="T91" fmla="*/ 7 h 139"/>
                  <a:gd name="T92" fmla="*/ 101 w 106"/>
                  <a:gd name="T93" fmla="*/ 18 h 139"/>
                  <a:gd name="T94" fmla="*/ 104 w 106"/>
                  <a:gd name="T95" fmla="*/ 28 h 139"/>
                  <a:gd name="T96" fmla="*/ 106 w 106"/>
                  <a:gd name="T97" fmla="*/ 39 h 139"/>
                  <a:gd name="T98" fmla="*/ 106 w 106"/>
                  <a:gd name="T99" fmla="*/ 51 h 139"/>
                  <a:gd name="T100" fmla="*/ 105 w 106"/>
                  <a:gd name="T101" fmla="*/ 64 h 139"/>
                  <a:gd name="T102" fmla="*/ 102 w 106"/>
                  <a:gd name="T103" fmla="*/ 76 h 139"/>
                  <a:gd name="T104" fmla="*/ 97 w 106"/>
                  <a:gd name="T105" fmla="*/ 87 h 139"/>
                  <a:gd name="T106" fmla="*/ 0 w 106"/>
                  <a:gd name="T107" fmla="*/ 87 h 139"/>
                  <a:gd name="T108" fmla="*/ 31 w 106"/>
                  <a:gd name="T109" fmla="*/ 127 h 139"/>
                  <a:gd name="T110" fmla="*/ 31 w 106"/>
                  <a:gd name="T111" fmla="*/ 127 h 139"/>
                  <a:gd name="T112" fmla="*/ 28 w 106"/>
                  <a:gd name="T113" fmla="*/ 133 h 139"/>
                  <a:gd name="T114" fmla="*/ 25 w 106"/>
                  <a:gd name="T11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" h="139">
                    <a:moveTo>
                      <a:pt x="27" y="19"/>
                    </a:moveTo>
                    <a:lnTo>
                      <a:pt x="27" y="19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2" y="26"/>
                    </a:lnTo>
                    <a:lnTo>
                      <a:pt x="16" y="2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51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52" y="44"/>
                    </a:lnTo>
                    <a:lnTo>
                      <a:pt x="55" y="46"/>
                    </a:lnTo>
                    <a:lnTo>
                      <a:pt x="55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60" y="45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3" y="41"/>
                    </a:lnTo>
                    <a:lnTo>
                      <a:pt x="62" y="39"/>
                    </a:lnTo>
                    <a:lnTo>
                      <a:pt x="61" y="38"/>
                    </a:lnTo>
                    <a:lnTo>
                      <a:pt x="60" y="37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7" y="7"/>
                    </a:lnTo>
                    <a:lnTo>
                      <a:pt x="101" y="18"/>
                    </a:lnTo>
                    <a:lnTo>
                      <a:pt x="104" y="28"/>
                    </a:lnTo>
                    <a:lnTo>
                      <a:pt x="106" y="39"/>
                    </a:lnTo>
                    <a:lnTo>
                      <a:pt x="106" y="51"/>
                    </a:lnTo>
                    <a:lnTo>
                      <a:pt x="105" y="64"/>
                    </a:lnTo>
                    <a:lnTo>
                      <a:pt x="102" y="76"/>
                    </a:lnTo>
                    <a:lnTo>
                      <a:pt x="97" y="87"/>
                    </a:lnTo>
                    <a:lnTo>
                      <a:pt x="0" y="87"/>
                    </a:lnTo>
                    <a:lnTo>
                      <a:pt x="31" y="127"/>
                    </a:lnTo>
                    <a:lnTo>
                      <a:pt x="31" y="127"/>
                    </a:lnTo>
                    <a:lnTo>
                      <a:pt x="28" y="133"/>
                    </a:lnTo>
                    <a:lnTo>
                      <a:pt x="25" y="1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4" name="Freeform 134"/>
              <p:cNvSpPr>
                <a:spLocks/>
              </p:cNvSpPr>
              <p:nvPr/>
            </p:nvSpPr>
            <p:spPr bwMode="auto">
              <a:xfrm>
                <a:off x="2065" y="1281"/>
                <a:ext cx="69" cy="133"/>
              </a:xfrm>
              <a:custGeom>
                <a:avLst/>
                <a:gdLst>
                  <a:gd name="T0" fmla="*/ 69 w 69"/>
                  <a:gd name="T1" fmla="*/ 0 h 133"/>
                  <a:gd name="T2" fmla="*/ 53 w 69"/>
                  <a:gd name="T3" fmla="*/ 33 h 133"/>
                  <a:gd name="T4" fmla="*/ 48 w 69"/>
                  <a:gd name="T5" fmla="*/ 31 h 133"/>
                  <a:gd name="T6" fmla="*/ 48 w 69"/>
                  <a:gd name="T7" fmla="*/ 31 h 133"/>
                  <a:gd name="T8" fmla="*/ 46 w 69"/>
                  <a:gd name="T9" fmla="*/ 30 h 133"/>
                  <a:gd name="T10" fmla="*/ 44 w 69"/>
                  <a:gd name="T11" fmla="*/ 30 h 133"/>
                  <a:gd name="T12" fmla="*/ 43 w 69"/>
                  <a:gd name="T13" fmla="*/ 31 h 133"/>
                  <a:gd name="T14" fmla="*/ 42 w 69"/>
                  <a:gd name="T15" fmla="*/ 33 h 133"/>
                  <a:gd name="T16" fmla="*/ 42 w 69"/>
                  <a:gd name="T17" fmla="*/ 33 h 133"/>
                  <a:gd name="T18" fmla="*/ 41 w 69"/>
                  <a:gd name="T19" fmla="*/ 35 h 133"/>
                  <a:gd name="T20" fmla="*/ 41 w 69"/>
                  <a:gd name="T21" fmla="*/ 37 h 133"/>
                  <a:gd name="T22" fmla="*/ 42 w 69"/>
                  <a:gd name="T23" fmla="*/ 38 h 133"/>
                  <a:gd name="T24" fmla="*/ 44 w 69"/>
                  <a:gd name="T25" fmla="*/ 40 h 133"/>
                  <a:gd name="T26" fmla="*/ 0 w 69"/>
                  <a:gd name="T2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133">
                    <a:moveTo>
                      <a:pt x="69" y="0"/>
                    </a:moveTo>
                    <a:lnTo>
                      <a:pt x="53" y="33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6" y="30"/>
                    </a:lnTo>
                    <a:lnTo>
                      <a:pt x="44" y="30"/>
                    </a:lnTo>
                    <a:lnTo>
                      <a:pt x="43" y="31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0" y="13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5" name="Line 135"/>
              <p:cNvSpPr>
                <a:spLocks noChangeShapeType="1"/>
              </p:cNvSpPr>
              <p:nvPr/>
            </p:nvSpPr>
            <p:spPr bwMode="auto">
              <a:xfrm flipH="1" flipV="1">
                <a:off x="2135" y="1272"/>
                <a:ext cx="37" cy="18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6" name="Freeform 136"/>
              <p:cNvSpPr>
                <a:spLocks/>
              </p:cNvSpPr>
              <p:nvPr/>
            </p:nvSpPr>
            <p:spPr bwMode="auto">
              <a:xfrm>
                <a:off x="2146" y="1296"/>
                <a:ext cx="23" cy="57"/>
              </a:xfrm>
              <a:custGeom>
                <a:avLst/>
                <a:gdLst>
                  <a:gd name="T0" fmla="*/ 0 w 23"/>
                  <a:gd name="T1" fmla="*/ 57 h 57"/>
                  <a:gd name="T2" fmla="*/ 6 w 23"/>
                  <a:gd name="T3" fmla="*/ 44 h 57"/>
                  <a:gd name="T4" fmla="*/ 6 w 23"/>
                  <a:gd name="T5" fmla="*/ 44 h 57"/>
                  <a:gd name="T6" fmla="*/ 8 w 23"/>
                  <a:gd name="T7" fmla="*/ 45 h 57"/>
                  <a:gd name="T8" fmla="*/ 8 w 23"/>
                  <a:gd name="T9" fmla="*/ 45 h 57"/>
                  <a:gd name="T10" fmla="*/ 11 w 23"/>
                  <a:gd name="T11" fmla="*/ 44 h 57"/>
                  <a:gd name="T12" fmla="*/ 12 w 23"/>
                  <a:gd name="T13" fmla="*/ 42 h 57"/>
                  <a:gd name="T14" fmla="*/ 12 w 23"/>
                  <a:gd name="T15" fmla="*/ 42 h 57"/>
                  <a:gd name="T16" fmla="*/ 13 w 23"/>
                  <a:gd name="T17" fmla="*/ 40 h 57"/>
                  <a:gd name="T18" fmla="*/ 13 w 23"/>
                  <a:gd name="T19" fmla="*/ 38 h 57"/>
                  <a:gd name="T20" fmla="*/ 12 w 23"/>
                  <a:gd name="T21" fmla="*/ 36 h 57"/>
                  <a:gd name="T22" fmla="*/ 10 w 23"/>
                  <a:gd name="T23" fmla="*/ 35 h 57"/>
                  <a:gd name="T24" fmla="*/ 5 w 23"/>
                  <a:gd name="T25" fmla="*/ 33 h 57"/>
                  <a:gd name="T26" fmla="*/ 20 w 23"/>
                  <a:gd name="T27" fmla="*/ 0 h 57"/>
                  <a:gd name="T28" fmla="*/ 23 w 23"/>
                  <a:gd name="T2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7">
                    <a:moveTo>
                      <a:pt x="0" y="57"/>
                    </a:moveTo>
                    <a:lnTo>
                      <a:pt x="6" y="44"/>
                    </a:lnTo>
                    <a:lnTo>
                      <a:pt x="6" y="44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11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2" y="36"/>
                    </a:lnTo>
                    <a:lnTo>
                      <a:pt x="10" y="35"/>
                    </a:lnTo>
                    <a:lnTo>
                      <a:pt x="5" y="33"/>
                    </a:lnTo>
                    <a:lnTo>
                      <a:pt x="20" y="0"/>
                    </a:lnTo>
                    <a:lnTo>
                      <a:pt x="23" y="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7" name="Freeform 137"/>
              <p:cNvSpPr>
                <a:spLocks/>
              </p:cNvSpPr>
              <p:nvPr/>
            </p:nvSpPr>
            <p:spPr bwMode="auto">
              <a:xfrm>
                <a:off x="2118" y="1368"/>
                <a:ext cx="18" cy="18"/>
              </a:xfrm>
              <a:custGeom>
                <a:avLst/>
                <a:gdLst>
                  <a:gd name="T0" fmla="*/ 8 w 18"/>
                  <a:gd name="T1" fmla="*/ 18 h 18"/>
                  <a:gd name="T2" fmla="*/ 8 w 18"/>
                  <a:gd name="T3" fmla="*/ 18 h 18"/>
                  <a:gd name="T4" fmla="*/ 5 w 18"/>
                  <a:gd name="T5" fmla="*/ 18 h 18"/>
                  <a:gd name="T6" fmla="*/ 2 w 18"/>
                  <a:gd name="T7" fmla="*/ 16 h 18"/>
                  <a:gd name="T8" fmla="*/ 0 w 18"/>
                  <a:gd name="T9" fmla="*/ 12 h 18"/>
                  <a:gd name="T10" fmla="*/ 0 w 18"/>
                  <a:gd name="T11" fmla="*/ 8 h 18"/>
                  <a:gd name="T12" fmla="*/ 0 w 18"/>
                  <a:gd name="T13" fmla="*/ 8 h 18"/>
                  <a:gd name="T14" fmla="*/ 0 w 18"/>
                  <a:gd name="T15" fmla="*/ 5 h 18"/>
                  <a:gd name="T16" fmla="*/ 2 w 18"/>
                  <a:gd name="T17" fmla="*/ 2 h 18"/>
                  <a:gd name="T18" fmla="*/ 5 w 18"/>
                  <a:gd name="T19" fmla="*/ 0 h 18"/>
                  <a:gd name="T20" fmla="*/ 8 w 18"/>
                  <a:gd name="T21" fmla="*/ 0 h 18"/>
                  <a:gd name="T22" fmla="*/ 8 w 18"/>
                  <a:gd name="T23" fmla="*/ 0 h 18"/>
                  <a:gd name="T24" fmla="*/ 12 w 18"/>
                  <a:gd name="T25" fmla="*/ 0 h 18"/>
                  <a:gd name="T26" fmla="*/ 16 w 18"/>
                  <a:gd name="T27" fmla="*/ 2 h 18"/>
                  <a:gd name="T28" fmla="*/ 18 w 18"/>
                  <a:gd name="T29" fmla="*/ 5 h 18"/>
                  <a:gd name="T30" fmla="*/ 18 w 18"/>
                  <a:gd name="T31" fmla="*/ 8 h 18"/>
                  <a:gd name="T32" fmla="*/ 18 w 18"/>
                  <a:gd name="T33" fmla="*/ 8 h 18"/>
                  <a:gd name="T34" fmla="*/ 18 w 18"/>
                  <a:gd name="T35" fmla="*/ 12 h 18"/>
                  <a:gd name="T36" fmla="*/ 16 w 18"/>
                  <a:gd name="T37" fmla="*/ 16 h 18"/>
                  <a:gd name="T38" fmla="*/ 12 w 18"/>
                  <a:gd name="T39" fmla="*/ 18 h 18"/>
                  <a:gd name="T40" fmla="*/ 8 w 18"/>
                  <a:gd name="T41" fmla="*/ 18 h 18"/>
                  <a:gd name="T42" fmla="*/ 8 w 18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18">
                    <a:moveTo>
                      <a:pt x="8" y="18"/>
                    </a:moveTo>
                    <a:lnTo>
                      <a:pt x="8" y="18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8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8" name="Freeform 138"/>
              <p:cNvSpPr>
                <a:spLocks/>
              </p:cNvSpPr>
              <p:nvPr/>
            </p:nvSpPr>
            <p:spPr bwMode="auto">
              <a:xfrm>
                <a:off x="2020" y="1471"/>
                <a:ext cx="98" cy="13"/>
              </a:xfrm>
              <a:custGeom>
                <a:avLst/>
                <a:gdLst>
                  <a:gd name="T0" fmla="*/ 98 w 98"/>
                  <a:gd name="T1" fmla="*/ 13 h 13"/>
                  <a:gd name="T2" fmla="*/ 98 w 98"/>
                  <a:gd name="T3" fmla="*/ 0 h 13"/>
                  <a:gd name="T4" fmla="*/ 0 w 98"/>
                  <a:gd name="T5" fmla="*/ 0 h 13"/>
                  <a:gd name="T6" fmla="*/ 0 w 98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3">
                    <a:moveTo>
                      <a:pt x="98" y="13"/>
                    </a:moveTo>
                    <a:lnTo>
                      <a:pt x="98" y="0"/>
                    </a:lnTo>
                    <a:lnTo>
                      <a:pt x="0" y="0"/>
                    </a:lnTo>
                    <a:lnTo>
                      <a:pt x="0" y="1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9" name="Freeform 139"/>
              <p:cNvSpPr>
                <a:spLocks/>
              </p:cNvSpPr>
              <p:nvPr/>
            </p:nvSpPr>
            <p:spPr bwMode="auto">
              <a:xfrm>
                <a:off x="3322" y="1702"/>
                <a:ext cx="25" cy="20"/>
              </a:xfrm>
              <a:custGeom>
                <a:avLst/>
                <a:gdLst>
                  <a:gd name="T0" fmla="*/ 0 w 25"/>
                  <a:gd name="T1" fmla="*/ 0 h 20"/>
                  <a:gd name="T2" fmla="*/ 21 w 25"/>
                  <a:gd name="T3" fmla="*/ 20 h 20"/>
                  <a:gd name="T4" fmla="*/ 21 w 25"/>
                  <a:gd name="T5" fmla="*/ 20 h 20"/>
                  <a:gd name="T6" fmla="*/ 23 w 25"/>
                  <a:gd name="T7" fmla="*/ 13 h 20"/>
                  <a:gd name="T8" fmla="*/ 25 w 25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lnTo>
                      <a:pt x="21" y="20"/>
                    </a:lnTo>
                    <a:lnTo>
                      <a:pt x="21" y="20"/>
                    </a:lnTo>
                    <a:lnTo>
                      <a:pt x="23" y="13"/>
                    </a:lnTo>
                    <a:lnTo>
                      <a:pt x="25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0" name="Freeform 140"/>
              <p:cNvSpPr>
                <a:spLocks/>
              </p:cNvSpPr>
              <p:nvPr/>
            </p:nvSpPr>
            <p:spPr bwMode="auto">
              <a:xfrm>
                <a:off x="3506" y="1513"/>
                <a:ext cx="38" cy="26"/>
              </a:xfrm>
              <a:custGeom>
                <a:avLst/>
                <a:gdLst>
                  <a:gd name="T0" fmla="*/ 0 w 38"/>
                  <a:gd name="T1" fmla="*/ 0 h 26"/>
                  <a:gd name="T2" fmla="*/ 26 w 38"/>
                  <a:gd name="T3" fmla="*/ 26 h 26"/>
                  <a:gd name="T4" fmla="*/ 26 w 38"/>
                  <a:gd name="T5" fmla="*/ 26 h 26"/>
                  <a:gd name="T6" fmla="*/ 32 w 38"/>
                  <a:gd name="T7" fmla="*/ 22 h 26"/>
                  <a:gd name="T8" fmla="*/ 38 w 38"/>
                  <a:gd name="T9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0" y="0"/>
                    </a:moveTo>
                    <a:lnTo>
                      <a:pt x="26" y="26"/>
                    </a:lnTo>
                    <a:lnTo>
                      <a:pt x="26" y="26"/>
                    </a:lnTo>
                    <a:lnTo>
                      <a:pt x="32" y="22"/>
                    </a:lnTo>
                    <a:lnTo>
                      <a:pt x="38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1" name="Freeform 141"/>
              <p:cNvSpPr>
                <a:spLocks/>
              </p:cNvSpPr>
              <p:nvPr/>
            </p:nvSpPr>
            <p:spPr bwMode="auto">
              <a:xfrm>
                <a:off x="3495" y="1541"/>
                <a:ext cx="26" cy="8"/>
              </a:xfrm>
              <a:custGeom>
                <a:avLst/>
                <a:gdLst>
                  <a:gd name="T0" fmla="*/ 0 w 26"/>
                  <a:gd name="T1" fmla="*/ 0 h 8"/>
                  <a:gd name="T2" fmla="*/ 10 w 26"/>
                  <a:gd name="T3" fmla="*/ 8 h 8"/>
                  <a:gd name="T4" fmla="*/ 10 w 26"/>
                  <a:gd name="T5" fmla="*/ 8 h 8"/>
                  <a:gd name="T6" fmla="*/ 18 w 26"/>
                  <a:gd name="T7" fmla="*/ 6 h 8"/>
                  <a:gd name="T8" fmla="*/ 26 w 2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8" y="6"/>
                    </a:lnTo>
                    <a:lnTo>
                      <a:pt x="26" y="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2" name="Freeform 142"/>
              <p:cNvSpPr>
                <a:spLocks/>
              </p:cNvSpPr>
              <p:nvPr/>
            </p:nvSpPr>
            <p:spPr bwMode="auto">
              <a:xfrm>
                <a:off x="3299" y="1717"/>
                <a:ext cx="39" cy="29"/>
              </a:xfrm>
              <a:custGeom>
                <a:avLst/>
                <a:gdLst>
                  <a:gd name="T0" fmla="*/ 0 w 39"/>
                  <a:gd name="T1" fmla="*/ 0 h 29"/>
                  <a:gd name="T2" fmla="*/ 30 w 39"/>
                  <a:gd name="T3" fmla="*/ 29 h 29"/>
                  <a:gd name="T4" fmla="*/ 30 w 39"/>
                  <a:gd name="T5" fmla="*/ 29 h 29"/>
                  <a:gd name="T6" fmla="*/ 35 w 39"/>
                  <a:gd name="T7" fmla="*/ 22 h 29"/>
                  <a:gd name="T8" fmla="*/ 39 w 39"/>
                  <a:gd name="T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9">
                    <a:moveTo>
                      <a:pt x="0" y="0"/>
                    </a:moveTo>
                    <a:lnTo>
                      <a:pt x="30" y="29"/>
                    </a:lnTo>
                    <a:lnTo>
                      <a:pt x="30" y="29"/>
                    </a:lnTo>
                    <a:lnTo>
                      <a:pt x="35" y="22"/>
                    </a:lnTo>
                    <a:lnTo>
                      <a:pt x="39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3" name="Freeform 143"/>
              <p:cNvSpPr>
                <a:spLocks/>
              </p:cNvSpPr>
              <p:nvPr/>
            </p:nvSpPr>
            <p:spPr bwMode="auto">
              <a:xfrm>
                <a:off x="3435" y="1590"/>
                <a:ext cx="22" cy="20"/>
              </a:xfrm>
              <a:custGeom>
                <a:avLst/>
                <a:gdLst>
                  <a:gd name="T0" fmla="*/ 0 w 22"/>
                  <a:gd name="T1" fmla="*/ 0 h 20"/>
                  <a:gd name="T2" fmla="*/ 20 w 22"/>
                  <a:gd name="T3" fmla="*/ 20 h 20"/>
                  <a:gd name="T4" fmla="*/ 20 w 22"/>
                  <a:gd name="T5" fmla="*/ 20 h 20"/>
                  <a:gd name="T6" fmla="*/ 22 w 22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0" y="0"/>
                    </a:moveTo>
                    <a:lnTo>
                      <a:pt x="20" y="20"/>
                    </a:lnTo>
                    <a:lnTo>
                      <a:pt x="20" y="20"/>
                    </a:lnTo>
                    <a:lnTo>
                      <a:pt x="22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4" name="Freeform 144"/>
              <p:cNvSpPr>
                <a:spLocks/>
              </p:cNvSpPr>
              <p:nvPr/>
            </p:nvSpPr>
            <p:spPr bwMode="auto">
              <a:xfrm>
                <a:off x="3408" y="1602"/>
                <a:ext cx="43" cy="35"/>
              </a:xfrm>
              <a:custGeom>
                <a:avLst/>
                <a:gdLst>
                  <a:gd name="T0" fmla="*/ 0 w 43"/>
                  <a:gd name="T1" fmla="*/ 0 h 35"/>
                  <a:gd name="T2" fmla="*/ 36 w 43"/>
                  <a:gd name="T3" fmla="*/ 35 h 35"/>
                  <a:gd name="T4" fmla="*/ 36 w 43"/>
                  <a:gd name="T5" fmla="*/ 35 h 35"/>
                  <a:gd name="T6" fmla="*/ 40 w 43"/>
                  <a:gd name="T7" fmla="*/ 28 h 35"/>
                  <a:gd name="T8" fmla="*/ 43 w 43"/>
                  <a:gd name="T9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5">
                    <a:moveTo>
                      <a:pt x="0" y="0"/>
                    </a:moveTo>
                    <a:lnTo>
                      <a:pt x="36" y="35"/>
                    </a:lnTo>
                    <a:lnTo>
                      <a:pt x="36" y="35"/>
                    </a:lnTo>
                    <a:lnTo>
                      <a:pt x="40" y="28"/>
                    </a:lnTo>
                    <a:lnTo>
                      <a:pt x="43" y="2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5" name="Freeform 145"/>
              <p:cNvSpPr>
                <a:spLocks/>
              </p:cNvSpPr>
              <p:nvPr/>
            </p:nvSpPr>
            <p:spPr bwMode="auto">
              <a:xfrm>
                <a:off x="3385" y="1654"/>
                <a:ext cx="24" cy="5"/>
              </a:xfrm>
              <a:custGeom>
                <a:avLst/>
                <a:gdLst>
                  <a:gd name="T0" fmla="*/ 0 w 24"/>
                  <a:gd name="T1" fmla="*/ 0 h 5"/>
                  <a:gd name="T2" fmla="*/ 5 w 24"/>
                  <a:gd name="T3" fmla="*/ 5 h 5"/>
                  <a:gd name="T4" fmla="*/ 5 w 24"/>
                  <a:gd name="T5" fmla="*/ 5 h 5"/>
                  <a:gd name="T6" fmla="*/ 24 w 2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24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6" name="Freeform 146"/>
              <p:cNvSpPr>
                <a:spLocks/>
              </p:cNvSpPr>
              <p:nvPr/>
            </p:nvSpPr>
            <p:spPr bwMode="auto">
              <a:xfrm>
                <a:off x="3392" y="1623"/>
                <a:ext cx="43" cy="30"/>
              </a:xfrm>
              <a:custGeom>
                <a:avLst/>
                <a:gdLst>
                  <a:gd name="T0" fmla="*/ 0 w 43"/>
                  <a:gd name="T1" fmla="*/ 0 h 30"/>
                  <a:gd name="T2" fmla="*/ 29 w 43"/>
                  <a:gd name="T3" fmla="*/ 30 h 30"/>
                  <a:gd name="T4" fmla="*/ 29 w 43"/>
                  <a:gd name="T5" fmla="*/ 30 h 30"/>
                  <a:gd name="T6" fmla="*/ 36 w 43"/>
                  <a:gd name="T7" fmla="*/ 26 h 30"/>
                  <a:gd name="T8" fmla="*/ 43 w 43"/>
                  <a:gd name="T9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0">
                    <a:moveTo>
                      <a:pt x="0" y="0"/>
                    </a:moveTo>
                    <a:lnTo>
                      <a:pt x="29" y="30"/>
                    </a:lnTo>
                    <a:lnTo>
                      <a:pt x="29" y="30"/>
                    </a:lnTo>
                    <a:lnTo>
                      <a:pt x="36" y="26"/>
                    </a:lnTo>
                    <a:lnTo>
                      <a:pt x="43" y="2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7" name="Freeform 147"/>
              <p:cNvSpPr>
                <a:spLocks/>
              </p:cNvSpPr>
              <p:nvPr/>
            </p:nvSpPr>
            <p:spPr bwMode="auto">
              <a:xfrm>
                <a:off x="3373" y="1578"/>
                <a:ext cx="86" cy="83"/>
              </a:xfrm>
              <a:custGeom>
                <a:avLst/>
                <a:gdLst>
                  <a:gd name="T0" fmla="*/ 0 w 86"/>
                  <a:gd name="T1" fmla="*/ 83 h 83"/>
                  <a:gd name="T2" fmla="*/ 0 w 86"/>
                  <a:gd name="T3" fmla="*/ 83 h 83"/>
                  <a:gd name="T4" fmla="*/ 3 w 86"/>
                  <a:gd name="T5" fmla="*/ 83 h 83"/>
                  <a:gd name="T6" fmla="*/ 3 w 86"/>
                  <a:gd name="T7" fmla="*/ 83 h 83"/>
                  <a:gd name="T8" fmla="*/ 5 w 86"/>
                  <a:gd name="T9" fmla="*/ 65 h 83"/>
                  <a:gd name="T10" fmla="*/ 9 w 86"/>
                  <a:gd name="T11" fmla="*/ 48 h 83"/>
                  <a:gd name="T12" fmla="*/ 11 w 86"/>
                  <a:gd name="T13" fmla="*/ 41 h 83"/>
                  <a:gd name="T14" fmla="*/ 15 w 86"/>
                  <a:gd name="T15" fmla="*/ 34 h 83"/>
                  <a:gd name="T16" fmla="*/ 19 w 86"/>
                  <a:gd name="T17" fmla="*/ 27 h 83"/>
                  <a:gd name="T18" fmla="*/ 25 w 86"/>
                  <a:gd name="T19" fmla="*/ 22 h 83"/>
                  <a:gd name="T20" fmla="*/ 25 w 86"/>
                  <a:gd name="T21" fmla="*/ 22 h 83"/>
                  <a:gd name="T22" fmla="*/ 31 w 86"/>
                  <a:gd name="T23" fmla="*/ 15 h 83"/>
                  <a:gd name="T24" fmla="*/ 37 w 86"/>
                  <a:gd name="T25" fmla="*/ 11 h 83"/>
                  <a:gd name="T26" fmla="*/ 44 w 86"/>
                  <a:gd name="T27" fmla="*/ 8 h 83"/>
                  <a:gd name="T28" fmla="*/ 52 w 86"/>
                  <a:gd name="T29" fmla="*/ 5 h 83"/>
                  <a:gd name="T30" fmla="*/ 69 w 86"/>
                  <a:gd name="T31" fmla="*/ 2 h 83"/>
                  <a:gd name="T32" fmla="*/ 86 w 86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3">
                    <a:moveTo>
                      <a:pt x="0" y="83"/>
                    </a:moveTo>
                    <a:lnTo>
                      <a:pt x="0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5" y="65"/>
                    </a:lnTo>
                    <a:lnTo>
                      <a:pt x="9" y="48"/>
                    </a:lnTo>
                    <a:lnTo>
                      <a:pt x="11" y="41"/>
                    </a:lnTo>
                    <a:lnTo>
                      <a:pt x="15" y="34"/>
                    </a:lnTo>
                    <a:lnTo>
                      <a:pt x="19" y="27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31" y="15"/>
                    </a:lnTo>
                    <a:lnTo>
                      <a:pt x="37" y="11"/>
                    </a:lnTo>
                    <a:lnTo>
                      <a:pt x="44" y="8"/>
                    </a:lnTo>
                    <a:lnTo>
                      <a:pt x="52" y="5"/>
                    </a:lnTo>
                    <a:lnTo>
                      <a:pt x="69" y="2"/>
                    </a:lnTo>
                    <a:lnTo>
                      <a:pt x="8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8" name="Freeform 148"/>
              <p:cNvSpPr>
                <a:spLocks/>
              </p:cNvSpPr>
              <p:nvPr/>
            </p:nvSpPr>
            <p:spPr bwMode="auto">
              <a:xfrm>
                <a:off x="3491" y="1546"/>
                <a:ext cx="70" cy="29"/>
              </a:xfrm>
              <a:custGeom>
                <a:avLst/>
                <a:gdLst>
                  <a:gd name="T0" fmla="*/ 0 w 70"/>
                  <a:gd name="T1" fmla="*/ 29 h 29"/>
                  <a:gd name="T2" fmla="*/ 0 w 70"/>
                  <a:gd name="T3" fmla="*/ 29 h 29"/>
                  <a:gd name="T4" fmla="*/ 19 w 70"/>
                  <a:gd name="T5" fmla="*/ 26 h 29"/>
                  <a:gd name="T6" fmla="*/ 28 w 70"/>
                  <a:gd name="T7" fmla="*/ 24 h 29"/>
                  <a:gd name="T8" fmla="*/ 37 w 70"/>
                  <a:gd name="T9" fmla="*/ 21 h 29"/>
                  <a:gd name="T10" fmla="*/ 46 w 70"/>
                  <a:gd name="T11" fmla="*/ 16 h 29"/>
                  <a:gd name="T12" fmla="*/ 55 w 70"/>
                  <a:gd name="T13" fmla="*/ 12 h 29"/>
                  <a:gd name="T14" fmla="*/ 63 w 70"/>
                  <a:gd name="T15" fmla="*/ 6 h 29"/>
                  <a:gd name="T16" fmla="*/ 70 w 70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9">
                    <a:moveTo>
                      <a:pt x="0" y="29"/>
                    </a:moveTo>
                    <a:lnTo>
                      <a:pt x="0" y="29"/>
                    </a:lnTo>
                    <a:lnTo>
                      <a:pt x="19" y="26"/>
                    </a:lnTo>
                    <a:lnTo>
                      <a:pt x="28" y="24"/>
                    </a:lnTo>
                    <a:lnTo>
                      <a:pt x="37" y="21"/>
                    </a:lnTo>
                    <a:lnTo>
                      <a:pt x="46" y="16"/>
                    </a:lnTo>
                    <a:lnTo>
                      <a:pt x="55" y="12"/>
                    </a:lnTo>
                    <a:lnTo>
                      <a:pt x="63" y="6"/>
                    </a:lnTo>
                    <a:lnTo>
                      <a:pt x="7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9" name="Freeform 149"/>
              <p:cNvSpPr>
                <a:spLocks/>
              </p:cNvSpPr>
              <p:nvPr/>
            </p:nvSpPr>
            <p:spPr bwMode="auto">
              <a:xfrm>
                <a:off x="3344" y="1693"/>
                <a:ext cx="29" cy="70"/>
              </a:xfrm>
              <a:custGeom>
                <a:avLst/>
                <a:gdLst>
                  <a:gd name="T0" fmla="*/ 0 w 29"/>
                  <a:gd name="T1" fmla="*/ 70 h 70"/>
                  <a:gd name="T2" fmla="*/ 0 w 29"/>
                  <a:gd name="T3" fmla="*/ 70 h 70"/>
                  <a:gd name="T4" fmla="*/ 7 w 29"/>
                  <a:gd name="T5" fmla="*/ 62 h 70"/>
                  <a:gd name="T6" fmla="*/ 12 w 29"/>
                  <a:gd name="T7" fmla="*/ 55 h 70"/>
                  <a:gd name="T8" fmla="*/ 18 w 29"/>
                  <a:gd name="T9" fmla="*/ 45 h 70"/>
                  <a:gd name="T10" fmla="*/ 21 w 29"/>
                  <a:gd name="T11" fmla="*/ 37 h 70"/>
                  <a:gd name="T12" fmla="*/ 24 w 29"/>
                  <a:gd name="T13" fmla="*/ 28 h 70"/>
                  <a:gd name="T14" fmla="*/ 26 w 29"/>
                  <a:gd name="T15" fmla="*/ 19 h 70"/>
                  <a:gd name="T16" fmla="*/ 29 w 29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0">
                    <a:moveTo>
                      <a:pt x="0" y="70"/>
                    </a:moveTo>
                    <a:lnTo>
                      <a:pt x="0" y="70"/>
                    </a:lnTo>
                    <a:lnTo>
                      <a:pt x="7" y="62"/>
                    </a:lnTo>
                    <a:lnTo>
                      <a:pt x="12" y="55"/>
                    </a:lnTo>
                    <a:lnTo>
                      <a:pt x="18" y="45"/>
                    </a:lnTo>
                    <a:lnTo>
                      <a:pt x="21" y="37"/>
                    </a:lnTo>
                    <a:lnTo>
                      <a:pt x="24" y="28"/>
                    </a:lnTo>
                    <a:lnTo>
                      <a:pt x="26" y="19"/>
                    </a:lnTo>
                    <a:lnTo>
                      <a:pt x="2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0" name="Freeform 150"/>
              <p:cNvSpPr>
                <a:spLocks/>
              </p:cNvSpPr>
              <p:nvPr/>
            </p:nvSpPr>
            <p:spPr bwMode="auto">
              <a:xfrm>
                <a:off x="3289" y="1490"/>
                <a:ext cx="217" cy="217"/>
              </a:xfrm>
              <a:custGeom>
                <a:avLst/>
                <a:gdLst>
                  <a:gd name="T0" fmla="*/ 217 w 217"/>
                  <a:gd name="T1" fmla="*/ 0 h 217"/>
                  <a:gd name="T2" fmla="*/ 217 w 217"/>
                  <a:gd name="T3" fmla="*/ 0 h 217"/>
                  <a:gd name="T4" fmla="*/ 208 w 217"/>
                  <a:gd name="T5" fmla="*/ 11 h 217"/>
                  <a:gd name="T6" fmla="*/ 202 w 217"/>
                  <a:gd name="T7" fmla="*/ 21 h 217"/>
                  <a:gd name="T8" fmla="*/ 197 w 217"/>
                  <a:gd name="T9" fmla="*/ 32 h 217"/>
                  <a:gd name="T10" fmla="*/ 193 w 217"/>
                  <a:gd name="T11" fmla="*/ 44 h 217"/>
                  <a:gd name="T12" fmla="*/ 190 w 217"/>
                  <a:gd name="T13" fmla="*/ 56 h 217"/>
                  <a:gd name="T14" fmla="*/ 189 w 217"/>
                  <a:gd name="T15" fmla="*/ 67 h 217"/>
                  <a:gd name="T16" fmla="*/ 186 w 217"/>
                  <a:gd name="T17" fmla="*/ 92 h 217"/>
                  <a:gd name="T18" fmla="*/ 186 w 217"/>
                  <a:gd name="T19" fmla="*/ 92 h 217"/>
                  <a:gd name="T20" fmla="*/ 184 w 217"/>
                  <a:gd name="T21" fmla="*/ 113 h 217"/>
                  <a:gd name="T22" fmla="*/ 183 w 217"/>
                  <a:gd name="T23" fmla="*/ 123 h 217"/>
                  <a:gd name="T24" fmla="*/ 181 w 217"/>
                  <a:gd name="T25" fmla="*/ 132 h 217"/>
                  <a:gd name="T26" fmla="*/ 177 w 217"/>
                  <a:gd name="T27" fmla="*/ 141 h 217"/>
                  <a:gd name="T28" fmla="*/ 174 w 217"/>
                  <a:gd name="T29" fmla="*/ 150 h 217"/>
                  <a:gd name="T30" fmla="*/ 169 w 217"/>
                  <a:gd name="T31" fmla="*/ 158 h 217"/>
                  <a:gd name="T32" fmla="*/ 164 w 217"/>
                  <a:gd name="T33" fmla="*/ 164 h 217"/>
                  <a:gd name="T34" fmla="*/ 164 w 217"/>
                  <a:gd name="T35" fmla="*/ 164 h 217"/>
                  <a:gd name="T36" fmla="*/ 157 w 217"/>
                  <a:gd name="T37" fmla="*/ 170 h 217"/>
                  <a:gd name="T38" fmla="*/ 149 w 217"/>
                  <a:gd name="T39" fmla="*/ 175 h 217"/>
                  <a:gd name="T40" fmla="*/ 140 w 217"/>
                  <a:gd name="T41" fmla="*/ 178 h 217"/>
                  <a:gd name="T42" fmla="*/ 131 w 217"/>
                  <a:gd name="T43" fmla="*/ 181 h 217"/>
                  <a:gd name="T44" fmla="*/ 122 w 217"/>
                  <a:gd name="T45" fmla="*/ 184 h 217"/>
                  <a:gd name="T46" fmla="*/ 112 w 217"/>
                  <a:gd name="T47" fmla="*/ 185 h 217"/>
                  <a:gd name="T48" fmla="*/ 91 w 217"/>
                  <a:gd name="T49" fmla="*/ 187 h 217"/>
                  <a:gd name="T50" fmla="*/ 91 w 217"/>
                  <a:gd name="T51" fmla="*/ 187 h 217"/>
                  <a:gd name="T52" fmla="*/ 67 w 217"/>
                  <a:gd name="T53" fmla="*/ 189 h 217"/>
                  <a:gd name="T54" fmla="*/ 55 w 217"/>
                  <a:gd name="T55" fmla="*/ 191 h 217"/>
                  <a:gd name="T56" fmla="*/ 43 w 217"/>
                  <a:gd name="T57" fmla="*/ 194 h 217"/>
                  <a:gd name="T58" fmla="*/ 31 w 217"/>
                  <a:gd name="T59" fmla="*/ 197 h 217"/>
                  <a:gd name="T60" fmla="*/ 20 w 217"/>
                  <a:gd name="T61" fmla="*/ 202 h 217"/>
                  <a:gd name="T62" fmla="*/ 10 w 217"/>
                  <a:gd name="T63" fmla="*/ 209 h 217"/>
                  <a:gd name="T64" fmla="*/ 0 w 217"/>
                  <a:gd name="T6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217">
                    <a:moveTo>
                      <a:pt x="217" y="0"/>
                    </a:moveTo>
                    <a:lnTo>
                      <a:pt x="217" y="0"/>
                    </a:lnTo>
                    <a:lnTo>
                      <a:pt x="208" y="11"/>
                    </a:lnTo>
                    <a:lnTo>
                      <a:pt x="202" y="21"/>
                    </a:lnTo>
                    <a:lnTo>
                      <a:pt x="197" y="32"/>
                    </a:lnTo>
                    <a:lnTo>
                      <a:pt x="193" y="44"/>
                    </a:lnTo>
                    <a:lnTo>
                      <a:pt x="190" y="56"/>
                    </a:lnTo>
                    <a:lnTo>
                      <a:pt x="189" y="67"/>
                    </a:lnTo>
                    <a:lnTo>
                      <a:pt x="186" y="92"/>
                    </a:lnTo>
                    <a:lnTo>
                      <a:pt x="186" y="92"/>
                    </a:lnTo>
                    <a:lnTo>
                      <a:pt x="184" y="113"/>
                    </a:lnTo>
                    <a:lnTo>
                      <a:pt x="183" y="123"/>
                    </a:lnTo>
                    <a:lnTo>
                      <a:pt x="181" y="132"/>
                    </a:lnTo>
                    <a:lnTo>
                      <a:pt x="177" y="141"/>
                    </a:lnTo>
                    <a:lnTo>
                      <a:pt x="174" y="150"/>
                    </a:lnTo>
                    <a:lnTo>
                      <a:pt x="169" y="158"/>
                    </a:lnTo>
                    <a:lnTo>
                      <a:pt x="164" y="164"/>
                    </a:lnTo>
                    <a:lnTo>
                      <a:pt x="164" y="164"/>
                    </a:lnTo>
                    <a:lnTo>
                      <a:pt x="157" y="170"/>
                    </a:lnTo>
                    <a:lnTo>
                      <a:pt x="149" y="175"/>
                    </a:lnTo>
                    <a:lnTo>
                      <a:pt x="140" y="178"/>
                    </a:lnTo>
                    <a:lnTo>
                      <a:pt x="131" y="181"/>
                    </a:lnTo>
                    <a:lnTo>
                      <a:pt x="122" y="184"/>
                    </a:lnTo>
                    <a:lnTo>
                      <a:pt x="112" y="185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67" y="189"/>
                    </a:lnTo>
                    <a:lnTo>
                      <a:pt x="55" y="191"/>
                    </a:lnTo>
                    <a:lnTo>
                      <a:pt x="43" y="194"/>
                    </a:lnTo>
                    <a:lnTo>
                      <a:pt x="31" y="197"/>
                    </a:lnTo>
                    <a:lnTo>
                      <a:pt x="20" y="202"/>
                    </a:lnTo>
                    <a:lnTo>
                      <a:pt x="10" y="209"/>
                    </a:lnTo>
                    <a:lnTo>
                      <a:pt x="0" y="2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1" name="Freeform 151"/>
              <p:cNvSpPr>
                <a:spLocks noEditPoints="1"/>
              </p:cNvSpPr>
              <p:nvPr/>
            </p:nvSpPr>
            <p:spPr bwMode="auto">
              <a:xfrm>
                <a:off x="2111" y="880"/>
                <a:ext cx="163" cy="212"/>
              </a:xfrm>
              <a:custGeom>
                <a:avLst/>
                <a:gdLst>
                  <a:gd name="T0" fmla="*/ 78 w 163"/>
                  <a:gd name="T1" fmla="*/ 6 h 212"/>
                  <a:gd name="T2" fmla="*/ 67 w 163"/>
                  <a:gd name="T3" fmla="*/ 16 h 212"/>
                  <a:gd name="T4" fmla="*/ 47 w 163"/>
                  <a:gd name="T5" fmla="*/ 54 h 212"/>
                  <a:gd name="T6" fmla="*/ 36 w 163"/>
                  <a:gd name="T7" fmla="*/ 72 h 212"/>
                  <a:gd name="T8" fmla="*/ 16 w 163"/>
                  <a:gd name="T9" fmla="*/ 94 h 212"/>
                  <a:gd name="T10" fmla="*/ 4 w 163"/>
                  <a:gd name="T11" fmla="*/ 116 h 212"/>
                  <a:gd name="T12" fmla="*/ 0 w 163"/>
                  <a:gd name="T13" fmla="*/ 136 h 212"/>
                  <a:gd name="T14" fmla="*/ 1 w 163"/>
                  <a:gd name="T15" fmla="*/ 155 h 212"/>
                  <a:gd name="T16" fmla="*/ 17 w 163"/>
                  <a:gd name="T17" fmla="*/ 187 h 212"/>
                  <a:gd name="T18" fmla="*/ 46 w 163"/>
                  <a:gd name="T19" fmla="*/ 206 h 212"/>
                  <a:gd name="T20" fmla="*/ 78 w 163"/>
                  <a:gd name="T21" fmla="*/ 212 h 212"/>
                  <a:gd name="T22" fmla="*/ 98 w 163"/>
                  <a:gd name="T23" fmla="*/ 207 h 212"/>
                  <a:gd name="T24" fmla="*/ 121 w 163"/>
                  <a:gd name="T25" fmla="*/ 194 h 212"/>
                  <a:gd name="T26" fmla="*/ 140 w 163"/>
                  <a:gd name="T27" fmla="*/ 175 h 212"/>
                  <a:gd name="T28" fmla="*/ 152 w 163"/>
                  <a:gd name="T29" fmla="*/ 152 h 212"/>
                  <a:gd name="T30" fmla="*/ 163 w 163"/>
                  <a:gd name="T31" fmla="*/ 99 h 212"/>
                  <a:gd name="T32" fmla="*/ 161 w 163"/>
                  <a:gd name="T33" fmla="*/ 70 h 212"/>
                  <a:gd name="T34" fmla="*/ 151 w 163"/>
                  <a:gd name="T35" fmla="*/ 36 h 212"/>
                  <a:gd name="T36" fmla="*/ 134 w 163"/>
                  <a:gd name="T37" fmla="*/ 14 h 212"/>
                  <a:gd name="T38" fmla="*/ 114 w 163"/>
                  <a:gd name="T39" fmla="*/ 3 h 212"/>
                  <a:gd name="T40" fmla="*/ 95 w 163"/>
                  <a:gd name="T41" fmla="*/ 1 h 212"/>
                  <a:gd name="T42" fmla="*/ 82 w 163"/>
                  <a:gd name="T43" fmla="*/ 4 h 212"/>
                  <a:gd name="T44" fmla="*/ 60 w 163"/>
                  <a:gd name="T45" fmla="*/ 164 h 212"/>
                  <a:gd name="T46" fmla="*/ 48 w 163"/>
                  <a:gd name="T47" fmla="*/ 159 h 212"/>
                  <a:gd name="T48" fmla="*/ 42 w 163"/>
                  <a:gd name="T49" fmla="*/ 148 h 212"/>
                  <a:gd name="T50" fmla="*/ 42 w 163"/>
                  <a:gd name="T51" fmla="*/ 138 h 212"/>
                  <a:gd name="T52" fmla="*/ 48 w 163"/>
                  <a:gd name="T53" fmla="*/ 127 h 212"/>
                  <a:gd name="T54" fmla="*/ 60 w 163"/>
                  <a:gd name="T55" fmla="*/ 122 h 212"/>
                  <a:gd name="T56" fmla="*/ 69 w 163"/>
                  <a:gd name="T57" fmla="*/ 122 h 212"/>
                  <a:gd name="T58" fmla="*/ 79 w 163"/>
                  <a:gd name="T59" fmla="*/ 127 h 212"/>
                  <a:gd name="T60" fmla="*/ 85 w 163"/>
                  <a:gd name="T61" fmla="*/ 138 h 212"/>
                  <a:gd name="T62" fmla="*/ 85 w 163"/>
                  <a:gd name="T63" fmla="*/ 148 h 212"/>
                  <a:gd name="T64" fmla="*/ 79 w 163"/>
                  <a:gd name="T65" fmla="*/ 159 h 212"/>
                  <a:gd name="T66" fmla="*/ 69 w 163"/>
                  <a:gd name="T67" fmla="*/ 164 h 212"/>
                  <a:gd name="T68" fmla="*/ 88 w 163"/>
                  <a:gd name="T69" fmla="*/ 65 h 212"/>
                  <a:gd name="T70" fmla="*/ 81 w 163"/>
                  <a:gd name="T71" fmla="*/ 63 h 212"/>
                  <a:gd name="T72" fmla="*/ 78 w 163"/>
                  <a:gd name="T73" fmla="*/ 56 h 212"/>
                  <a:gd name="T74" fmla="*/ 84 w 163"/>
                  <a:gd name="T75" fmla="*/ 47 h 212"/>
                  <a:gd name="T76" fmla="*/ 93 w 163"/>
                  <a:gd name="T77" fmla="*/ 47 h 212"/>
                  <a:gd name="T78" fmla="*/ 99 w 163"/>
                  <a:gd name="T79" fmla="*/ 56 h 212"/>
                  <a:gd name="T80" fmla="*/ 96 w 163"/>
                  <a:gd name="T81" fmla="*/ 63 h 212"/>
                  <a:gd name="T82" fmla="*/ 88 w 163"/>
                  <a:gd name="T83" fmla="*/ 65 h 212"/>
                  <a:gd name="T84" fmla="*/ 111 w 163"/>
                  <a:gd name="T85" fmla="*/ 111 h 212"/>
                  <a:gd name="T86" fmla="*/ 103 w 163"/>
                  <a:gd name="T87" fmla="*/ 97 h 212"/>
                  <a:gd name="T88" fmla="*/ 107 w 163"/>
                  <a:gd name="T89" fmla="*/ 88 h 212"/>
                  <a:gd name="T90" fmla="*/ 116 w 163"/>
                  <a:gd name="T91" fmla="*/ 84 h 212"/>
                  <a:gd name="T92" fmla="*/ 130 w 163"/>
                  <a:gd name="T93" fmla="*/ 92 h 212"/>
                  <a:gd name="T94" fmla="*/ 130 w 163"/>
                  <a:gd name="T95" fmla="*/ 103 h 212"/>
                  <a:gd name="T96" fmla="*/ 116 w 163"/>
                  <a:gd name="T97" fmla="*/ 1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3" h="212">
                    <a:moveTo>
                      <a:pt x="82" y="4"/>
                    </a:moveTo>
                    <a:lnTo>
                      <a:pt x="82" y="4"/>
                    </a:lnTo>
                    <a:lnTo>
                      <a:pt x="78" y="6"/>
                    </a:lnTo>
                    <a:lnTo>
                      <a:pt x="74" y="9"/>
                    </a:lnTo>
                    <a:lnTo>
                      <a:pt x="70" y="13"/>
                    </a:lnTo>
                    <a:lnTo>
                      <a:pt x="67" y="16"/>
                    </a:lnTo>
                    <a:lnTo>
                      <a:pt x="61" y="25"/>
                    </a:lnTo>
                    <a:lnTo>
                      <a:pt x="57" y="35"/>
                    </a:lnTo>
                    <a:lnTo>
                      <a:pt x="47" y="54"/>
                    </a:lnTo>
                    <a:lnTo>
                      <a:pt x="42" y="63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29" y="79"/>
                    </a:lnTo>
                    <a:lnTo>
                      <a:pt x="22" y="86"/>
                    </a:lnTo>
                    <a:lnTo>
                      <a:pt x="16" y="94"/>
                    </a:lnTo>
                    <a:lnTo>
                      <a:pt x="11" y="101"/>
                    </a:lnTo>
                    <a:lnTo>
                      <a:pt x="7" y="109"/>
                    </a:lnTo>
                    <a:lnTo>
                      <a:pt x="4" y="116"/>
                    </a:lnTo>
                    <a:lnTo>
                      <a:pt x="2" y="123"/>
                    </a:lnTo>
                    <a:lnTo>
                      <a:pt x="1" y="130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1" y="155"/>
                    </a:lnTo>
                    <a:lnTo>
                      <a:pt x="5" y="166"/>
                    </a:lnTo>
                    <a:lnTo>
                      <a:pt x="10" y="177"/>
                    </a:lnTo>
                    <a:lnTo>
                      <a:pt x="17" y="187"/>
                    </a:lnTo>
                    <a:lnTo>
                      <a:pt x="26" y="194"/>
                    </a:lnTo>
                    <a:lnTo>
                      <a:pt x="36" y="201"/>
                    </a:lnTo>
                    <a:lnTo>
                      <a:pt x="46" y="206"/>
                    </a:lnTo>
                    <a:lnTo>
                      <a:pt x="57" y="210"/>
                    </a:lnTo>
                    <a:lnTo>
                      <a:pt x="67" y="211"/>
                    </a:lnTo>
                    <a:lnTo>
                      <a:pt x="78" y="212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8" y="207"/>
                    </a:lnTo>
                    <a:lnTo>
                      <a:pt x="106" y="204"/>
                    </a:lnTo>
                    <a:lnTo>
                      <a:pt x="114" y="199"/>
                    </a:lnTo>
                    <a:lnTo>
                      <a:pt x="121" y="194"/>
                    </a:lnTo>
                    <a:lnTo>
                      <a:pt x="129" y="188"/>
                    </a:lnTo>
                    <a:lnTo>
                      <a:pt x="134" y="182"/>
                    </a:lnTo>
                    <a:lnTo>
                      <a:pt x="140" y="175"/>
                    </a:lnTo>
                    <a:lnTo>
                      <a:pt x="145" y="168"/>
                    </a:lnTo>
                    <a:lnTo>
                      <a:pt x="149" y="160"/>
                    </a:lnTo>
                    <a:lnTo>
                      <a:pt x="152" y="152"/>
                    </a:lnTo>
                    <a:lnTo>
                      <a:pt x="158" y="135"/>
                    </a:lnTo>
                    <a:lnTo>
                      <a:pt x="161" y="118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2" y="84"/>
                    </a:lnTo>
                    <a:lnTo>
                      <a:pt x="161" y="70"/>
                    </a:lnTo>
                    <a:lnTo>
                      <a:pt x="158" y="57"/>
                    </a:lnTo>
                    <a:lnTo>
                      <a:pt x="155" y="46"/>
                    </a:lnTo>
                    <a:lnTo>
                      <a:pt x="151" y="36"/>
                    </a:lnTo>
                    <a:lnTo>
                      <a:pt x="146" y="27"/>
                    </a:lnTo>
                    <a:lnTo>
                      <a:pt x="140" y="20"/>
                    </a:lnTo>
                    <a:lnTo>
                      <a:pt x="134" y="14"/>
                    </a:lnTo>
                    <a:lnTo>
                      <a:pt x="127" y="9"/>
                    </a:lnTo>
                    <a:lnTo>
                      <a:pt x="120" y="5"/>
                    </a:lnTo>
                    <a:lnTo>
                      <a:pt x="114" y="3"/>
                    </a:lnTo>
                    <a:lnTo>
                      <a:pt x="107" y="1"/>
                    </a:lnTo>
                    <a:lnTo>
                      <a:pt x="101" y="0"/>
                    </a:lnTo>
                    <a:lnTo>
                      <a:pt x="95" y="1"/>
                    </a:lnTo>
                    <a:lnTo>
                      <a:pt x="88" y="2"/>
                    </a:lnTo>
                    <a:lnTo>
                      <a:pt x="82" y="4"/>
                    </a:lnTo>
                    <a:lnTo>
                      <a:pt x="82" y="4"/>
                    </a:lnTo>
                    <a:close/>
                    <a:moveTo>
                      <a:pt x="64" y="165"/>
                    </a:moveTo>
                    <a:lnTo>
                      <a:pt x="64" y="165"/>
                    </a:lnTo>
                    <a:lnTo>
                      <a:pt x="60" y="164"/>
                    </a:lnTo>
                    <a:lnTo>
                      <a:pt x="55" y="163"/>
                    </a:lnTo>
                    <a:lnTo>
                      <a:pt x="51" y="161"/>
                    </a:lnTo>
                    <a:lnTo>
                      <a:pt x="48" y="159"/>
                    </a:lnTo>
                    <a:lnTo>
                      <a:pt x="46" y="155"/>
                    </a:lnTo>
                    <a:lnTo>
                      <a:pt x="44" y="152"/>
                    </a:lnTo>
                    <a:lnTo>
                      <a:pt x="42" y="148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42" y="138"/>
                    </a:lnTo>
                    <a:lnTo>
                      <a:pt x="44" y="134"/>
                    </a:lnTo>
                    <a:lnTo>
                      <a:pt x="46" y="131"/>
                    </a:lnTo>
                    <a:lnTo>
                      <a:pt x="48" y="127"/>
                    </a:lnTo>
                    <a:lnTo>
                      <a:pt x="51" y="125"/>
                    </a:lnTo>
                    <a:lnTo>
                      <a:pt x="55" y="123"/>
                    </a:lnTo>
                    <a:lnTo>
                      <a:pt x="60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9" y="122"/>
                    </a:lnTo>
                    <a:lnTo>
                      <a:pt x="73" y="123"/>
                    </a:lnTo>
                    <a:lnTo>
                      <a:pt x="76" y="125"/>
                    </a:lnTo>
                    <a:lnTo>
                      <a:pt x="79" y="127"/>
                    </a:lnTo>
                    <a:lnTo>
                      <a:pt x="82" y="131"/>
                    </a:lnTo>
                    <a:lnTo>
                      <a:pt x="84" y="134"/>
                    </a:lnTo>
                    <a:lnTo>
                      <a:pt x="85" y="138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5" y="148"/>
                    </a:lnTo>
                    <a:lnTo>
                      <a:pt x="84" y="152"/>
                    </a:lnTo>
                    <a:lnTo>
                      <a:pt x="82" y="155"/>
                    </a:lnTo>
                    <a:lnTo>
                      <a:pt x="79" y="159"/>
                    </a:lnTo>
                    <a:lnTo>
                      <a:pt x="76" y="161"/>
                    </a:lnTo>
                    <a:lnTo>
                      <a:pt x="73" y="163"/>
                    </a:lnTo>
                    <a:lnTo>
                      <a:pt x="69" y="164"/>
                    </a:lnTo>
                    <a:lnTo>
                      <a:pt x="64" y="165"/>
                    </a:lnTo>
                    <a:lnTo>
                      <a:pt x="64" y="165"/>
                    </a:lnTo>
                    <a:close/>
                    <a:moveTo>
                      <a:pt x="88" y="65"/>
                    </a:moveTo>
                    <a:lnTo>
                      <a:pt x="88" y="65"/>
                    </a:lnTo>
                    <a:lnTo>
                      <a:pt x="84" y="65"/>
                    </a:lnTo>
                    <a:lnTo>
                      <a:pt x="81" y="63"/>
                    </a:lnTo>
                    <a:lnTo>
                      <a:pt x="79" y="60"/>
                    </a:lnTo>
                    <a:lnTo>
                      <a:pt x="78" y="56"/>
                    </a:lnTo>
                    <a:lnTo>
                      <a:pt x="78" y="56"/>
                    </a:lnTo>
                    <a:lnTo>
                      <a:pt x="79" y="52"/>
                    </a:lnTo>
                    <a:lnTo>
                      <a:pt x="81" y="49"/>
                    </a:lnTo>
                    <a:lnTo>
                      <a:pt x="84" y="47"/>
                    </a:lnTo>
                    <a:lnTo>
                      <a:pt x="88" y="46"/>
                    </a:lnTo>
                    <a:lnTo>
                      <a:pt x="88" y="46"/>
                    </a:lnTo>
                    <a:lnTo>
                      <a:pt x="93" y="47"/>
                    </a:lnTo>
                    <a:lnTo>
                      <a:pt x="96" y="49"/>
                    </a:lnTo>
                    <a:lnTo>
                      <a:pt x="98" y="52"/>
                    </a:lnTo>
                    <a:lnTo>
                      <a:pt x="99" y="56"/>
                    </a:lnTo>
                    <a:lnTo>
                      <a:pt x="99" y="56"/>
                    </a:lnTo>
                    <a:lnTo>
                      <a:pt x="98" y="60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65"/>
                    </a:lnTo>
                    <a:lnTo>
                      <a:pt x="88" y="65"/>
                    </a:lnTo>
                    <a:close/>
                    <a:moveTo>
                      <a:pt x="116" y="112"/>
                    </a:moveTo>
                    <a:lnTo>
                      <a:pt x="116" y="112"/>
                    </a:lnTo>
                    <a:lnTo>
                      <a:pt x="111" y="111"/>
                    </a:lnTo>
                    <a:lnTo>
                      <a:pt x="107" y="108"/>
                    </a:lnTo>
                    <a:lnTo>
                      <a:pt x="104" y="103"/>
                    </a:lnTo>
                    <a:lnTo>
                      <a:pt x="103" y="97"/>
                    </a:lnTo>
                    <a:lnTo>
                      <a:pt x="103" y="97"/>
                    </a:lnTo>
                    <a:lnTo>
                      <a:pt x="104" y="92"/>
                    </a:lnTo>
                    <a:lnTo>
                      <a:pt x="107" y="88"/>
                    </a:lnTo>
                    <a:lnTo>
                      <a:pt x="111" y="85"/>
                    </a:lnTo>
                    <a:lnTo>
                      <a:pt x="116" y="84"/>
                    </a:lnTo>
                    <a:lnTo>
                      <a:pt x="116" y="84"/>
                    </a:lnTo>
                    <a:lnTo>
                      <a:pt x="122" y="85"/>
                    </a:lnTo>
                    <a:lnTo>
                      <a:pt x="126" y="88"/>
                    </a:lnTo>
                    <a:lnTo>
                      <a:pt x="130" y="92"/>
                    </a:lnTo>
                    <a:lnTo>
                      <a:pt x="131" y="97"/>
                    </a:lnTo>
                    <a:lnTo>
                      <a:pt x="131" y="97"/>
                    </a:lnTo>
                    <a:lnTo>
                      <a:pt x="130" y="103"/>
                    </a:lnTo>
                    <a:lnTo>
                      <a:pt x="126" y="108"/>
                    </a:lnTo>
                    <a:lnTo>
                      <a:pt x="122" y="111"/>
                    </a:lnTo>
                    <a:lnTo>
                      <a:pt x="116" y="112"/>
                    </a:lnTo>
                    <a:lnTo>
                      <a:pt x="116" y="11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2" name="Freeform 152"/>
              <p:cNvSpPr>
                <a:spLocks/>
              </p:cNvSpPr>
              <p:nvPr/>
            </p:nvSpPr>
            <p:spPr bwMode="auto">
              <a:xfrm>
                <a:off x="2087" y="928"/>
                <a:ext cx="43" cy="31"/>
              </a:xfrm>
              <a:custGeom>
                <a:avLst/>
                <a:gdLst>
                  <a:gd name="T0" fmla="*/ 43 w 43"/>
                  <a:gd name="T1" fmla="*/ 25 h 31"/>
                  <a:gd name="T2" fmla="*/ 30 w 43"/>
                  <a:gd name="T3" fmla="*/ 18 h 31"/>
                  <a:gd name="T4" fmla="*/ 30 w 43"/>
                  <a:gd name="T5" fmla="*/ 18 h 31"/>
                  <a:gd name="T6" fmla="*/ 31 w 43"/>
                  <a:gd name="T7" fmla="*/ 15 h 31"/>
                  <a:gd name="T8" fmla="*/ 31 w 43"/>
                  <a:gd name="T9" fmla="*/ 15 h 31"/>
                  <a:gd name="T10" fmla="*/ 30 w 43"/>
                  <a:gd name="T11" fmla="*/ 12 h 31"/>
                  <a:gd name="T12" fmla="*/ 29 w 43"/>
                  <a:gd name="T13" fmla="*/ 9 h 31"/>
                  <a:gd name="T14" fmla="*/ 26 w 43"/>
                  <a:gd name="T15" fmla="*/ 5 h 31"/>
                  <a:gd name="T16" fmla="*/ 21 w 43"/>
                  <a:gd name="T17" fmla="*/ 1 h 31"/>
                  <a:gd name="T18" fmla="*/ 19 w 43"/>
                  <a:gd name="T19" fmla="*/ 0 h 31"/>
                  <a:gd name="T20" fmla="*/ 16 w 43"/>
                  <a:gd name="T21" fmla="*/ 0 h 31"/>
                  <a:gd name="T22" fmla="*/ 16 w 43"/>
                  <a:gd name="T23" fmla="*/ 0 h 31"/>
                  <a:gd name="T24" fmla="*/ 13 w 43"/>
                  <a:gd name="T25" fmla="*/ 0 h 31"/>
                  <a:gd name="T26" fmla="*/ 10 w 43"/>
                  <a:gd name="T27" fmla="*/ 1 h 31"/>
                  <a:gd name="T28" fmla="*/ 4 w 43"/>
                  <a:gd name="T29" fmla="*/ 5 h 31"/>
                  <a:gd name="T30" fmla="*/ 1 w 43"/>
                  <a:gd name="T31" fmla="*/ 9 h 31"/>
                  <a:gd name="T32" fmla="*/ 0 w 43"/>
                  <a:gd name="T33" fmla="*/ 12 h 31"/>
                  <a:gd name="T34" fmla="*/ 0 w 43"/>
                  <a:gd name="T35" fmla="*/ 15 h 31"/>
                  <a:gd name="T36" fmla="*/ 0 w 43"/>
                  <a:gd name="T37" fmla="*/ 15 h 31"/>
                  <a:gd name="T38" fmla="*/ 0 w 43"/>
                  <a:gd name="T39" fmla="*/ 18 h 31"/>
                  <a:gd name="T40" fmla="*/ 1 w 43"/>
                  <a:gd name="T41" fmla="*/ 22 h 31"/>
                  <a:gd name="T42" fmla="*/ 4 w 43"/>
                  <a:gd name="T43" fmla="*/ 27 h 31"/>
                  <a:gd name="T44" fmla="*/ 10 w 43"/>
                  <a:gd name="T45" fmla="*/ 30 h 31"/>
                  <a:gd name="T46" fmla="*/ 13 w 43"/>
                  <a:gd name="T47" fmla="*/ 31 h 31"/>
                  <a:gd name="T48" fmla="*/ 16 w 43"/>
                  <a:gd name="T4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43" y="25"/>
                    </a:moveTo>
                    <a:lnTo>
                      <a:pt x="30" y="18"/>
                    </a:lnTo>
                    <a:lnTo>
                      <a:pt x="30" y="18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6" y="5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4" y="27"/>
                    </a:lnTo>
                    <a:lnTo>
                      <a:pt x="10" y="30"/>
                    </a:lnTo>
                    <a:lnTo>
                      <a:pt x="13" y="31"/>
                    </a:lnTo>
                    <a:lnTo>
                      <a:pt x="16" y="3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3" name="Freeform 153"/>
              <p:cNvSpPr>
                <a:spLocks/>
              </p:cNvSpPr>
              <p:nvPr/>
            </p:nvSpPr>
            <p:spPr bwMode="auto">
              <a:xfrm>
                <a:off x="2122" y="881"/>
                <a:ext cx="35" cy="37"/>
              </a:xfrm>
              <a:custGeom>
                <a:avLst/>
                <a:gdLst>
                  <a:gd name="T0" fmla="*/ 33 w 35"/>
                  <a:gd name="T1" fmla="*/ 37 h 37"/>
                  <a:gd name="T2" fmla="*/ 33 w 35"/>
                  <a:gd name="T3" fmla="*/ 37 h 37"/>
                  <a:gd name="T4" fmla="*/ 35 w 35"/>
                  <a:gd name="T5" fmla="*/ 30 h 37"/>
                  <a:gd name="T6" fmla="*/ 29 w 35"/>
                  <a:gd name="T7" fmla="*/ 23 h 37"/>
                  <a:gd name="T8" fmla="*/ 29 w 35"/>
                  <a:gd name="T9" fmla="*/ 23 h 37"/>
                  <a:gd name="T10" fmla="*/ 30 w 35"/>
                  <a:gd name="T11" fmla="*/ 21 h 37"/>
                  <a:gd name="T12" fmla="*/ 30 w 35"/>
                  <a:gd name="T13" fmla="*/ 21 h 37"/>
                  <a:gd name="T14" fmla="*/ 31 w 35"/>
                  <a:gd name="T15" fmla="*/ 18 h 37"/>
                  <a:gd name="T16" fmla="*/ 31 w 35"/>
                  <a:gd name="T17" fmla="*/ 15 h 37"/>
                  <a:gd name="T18" fmla="*/ 30 w 35"/>
                  <a:gd name="T19" fmla="*/ 9 h 37"/>
                  <a:gd name="T20" fmla="*/ 27 w 35"/>
                  <a:gd name="T21" fmla="*/ 4 h 37"/>
                  <a:gd name="T22" fmla="*/ 24 w 35"/>
                  <a:gd name="T23" fmla="*/ 3 h 37"/>
                  <a:gd name="T24" fmla="*/ 22 w 35"/>
                  <a:gd name="T25" fmla="*/ 1 h 37"/>
                  <a:gd name="T26" fmla="*/ 22 w 35"/>
                  <a:gd name="T27" fmla="*/ 1 h 37"/>
                  <a:gd name="T28" fmla="*/ 19 w 35"/>
                  <a:gd name="T29" fmla="*/ 0 h 37"/>
                  <a:gd name="T30" fmla="*/ 16 w 35"/>
                  <a:gd name="T31" fmla="*/ 0 h 37"/>
                  <a:gd name="T32" fmla="*/ 10 w 35"/>
                  <a:gd name="T33" fmla="*/ 1 h 37"/>
                  <a:gd name="T34" fmla="*/ 5 w 35"/>
                  <a:gd name="T35" fmla="*/ 4 h 37"/>
                  <a:gd name="T36" fmla="*/ 3 w 35"/>
                  <a:gd name="T37" fmla="*/ 7 h 37"/>
                  <a:gd name="T38" fmla="*/ 1 w 35"/>
                  <a:gd name="T39" fmla="*/ 9 h 37"/>
                  <a:gd name="T40" fmla="*/ 1 w 35"/>
                  <a:gd name="T41" fmla="*/ 9 h 37"/>
                  <a:gd name="T42" fmla="*/ 0 w 35"/>
                  <a:gd name="T43" fmla="*/ 12 h 37"/>
                  <a:gd name="T44" fmla="*/ 0 w 35"/>
                  <a:gd name="T45" fmla="*/ 15 h 37"/>
                  <a:gd name="T46" fmla="*/ 1 w 35"/>
                  <a:gd name="T47" fmla="*/ 21 h 37"/>
                  <a:gd name="T48" fmla="*/ 5 w 35"/>
                  <a:gd name="T49" fmla="*/ 26 h 37"/>
                  <a:gd name="T50" fmla="*/ 7 w 35"/>
                  <a:gd name="T51" fmla="*/ 27 h 37"/>
                  <a:gd name="T52" fmla="*/ 10 w 35"/>
                  <a:gd name="T53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37">
                    <a:moveTo>
                      <a:pt x="33" y="37"/>
                    </a:moveTo>
                    <a:lnTo>
                      <a:pt x="33" y="37"/>
                    </a:lnTo>
                    <a:lnTo>
                      <a:pt x="35" y="30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7" y="4"/>
                    </a:lnTo>
                    <a:lnTo>
                      <a:pt x="24" y="3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4" name="Freeform 154"/>
              <p:cNvSpPr>
                <a:spLocks/>
              </p:cNvSpPr>
              <p:nvPr/>
            </p:nvSpPr>
            <p:spPr bwMode="auto">
              <a:xfrm>
                <a:off x="2163" y="826"/>
                <a:ext cx="31" cy="47"/>
              </a:xfrm>
              <a:custGeom>
                <a:avLst/>
                <a:gdLst>
                  <a:gd name="T0" fmla="*/ 26 w 31"/>
                  <a:gd name="T1" fmla="*/ 47 h 47"/>
                  <a:gd name="T2" fmla="*/ 26 w 31"/>
                  <a:gd name="T3" fmla="*/ 47 h 47"/>
                  <a:gd name="T4" fmla="*/ 29 w 31"/>
                  <a:gd name="T5" fmla="*/ 46 h 47"/>
                  <a:gd name="T6" fmla="*/ 24 w 31"/>
                  <a:gd name="T7" fmla="*/ 28 h 47"/>
                  <a:gd name="T8" fmla="*/ 24 w 31"/>
                  <a:gd name="T9" fmla="*/ 28 h 47"/>
                  <a:gd name="T10" fmla="*/ 26 w 31"/>
                  <a:gd name="T11" fmla="*/ 27 h 47"/>
                  <a:gd name="T12" fmla="*/ 26 w 31"/>
                  <a:gd name="T13" fmla="*/ 27 h 47"/>
                  <a:gd name="T14" fmla="*/ 28 w 31"/>
                  <a:gd name="T15" fmla="*/ 24 h 47"/>
                  <a:gd name="T16" fmla="*/ 30 w 31"/>
                  <a:gd name="T17" fmla="*/ 22 h 47"/>
                  <a:gd name="T18" fmla="*/ 31 w 31"/>
                  <a:gd name="T19" fmla="*/ 16 h 47"/>
                  <a:gd name="T20" fmla="*/ 30 w 31"/>
                  <a:gd name="T21" fmla="*/ 10 h 47"/>
                  <a:gd name="T22" fmla="*/ 29 w 31"/>
                  <a:gd name="T23" fmla="*/ 7 h 47"/>
                  <a:gd name="T24" fmla="*/ 27 w 31"/>
                  <a:gd name="T25" fmla="*/ 5 h 47"/>
                  <a:gd name="T26" fmla="*/ 27 w 31"/>
                  <a:gd name="T27" fmla="*/ 5 h 47"/>
                  <a:gd name="T28" fmla="*/ 25 w 31"/>
                  <a:gd name="T29" fmla="*/ 3 h 47"/>
                  <a:gd name="T30" fmla="*/ 22 w 31"/>
                  <a:gd name="T31" fmla="*/ 1 h 47"/>
                  <a:gd name="T32" fmla="*/ 17 w 31"/>
                  <a:gd name="T33" fmla="*/ 0 h 47"/>
                  <a:gd name="T34" fmla="*/ 11 w 31"/>
                  <a:gd name="T35" fmla="*/ 1 h 47"/>
                  <a:gd name="T36" fmla="*/ 8 w 31"/>
                  <a:gd name="T37" fmla="*/ 2 h 47"/>
                  <a:gd name="T38" fmla="*/ 6 w 31"/>
                  <a:gd name="T39" fmla="*/ 4 h 47"/>
                  <a:gd name="T40" fmla="*/ 6 w 31"/>
                  <a:gd name="T41" fmla="*/ 4 h 47"/>
                  <a:gd name="T42" fmla="*/ 3 w 31"/>
                  <a:gd name="T43" fmla="*/ 6 h 47"/>
                  <a:gd name="T44" fmla="*/ 1 w 31"/>
                  <a:gd name="T45" fmla="*/ 9 h 47"/>
                  <a:gd name="T46" fmla="*/ 0 w 31"/>
                  <a:gd name="T47" fmla="*/ 14 h 47"/>
                  <a:gd name="T48" fmla="*/ 1 w 31"/>
                  <a:gd name="T49" fmla="*/ 21 h 47"/>
                  <a:gd name="T50" fmla="*/ 2 w 31"/>
                  <a:gd name="T51" fmla="*/ 24 h 47"/>
                  <a:gd name="T52" fmla="*/ 5 w 31"/>
                  <a:gd name="T53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47">
                    <a:moveTo>
                      <a:pt x="26" y="47"/>
                    </a:moveTo>
                    <a:lnTo>
                      <a:pt x="26" y="47"/>
                    </a:lnTo>
                    <a:lnTo>
                      <a:pt x="29" y="46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1" y="16"/>
                    </a:lnTo>
                    <a:lnTo>
                      <a:pt x="30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5" y="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5" name="Freeform 155"/>
              <p:cNvSpPr>
                <a:spLocks/>
              </p:cNvSpPr>
              <p:nvPr/>
            </p:nvSpPr>
            <p:spPr bwMode="auto">
              <a:xfrm>
                <a:off x="2245" y="822"/>
                <a:ext cx="30" cy="61"/>
              </a:xfrm>
              <a:custGeom>
                <a:avLst/>
                <a:gdLst>
                  <a:gd name="T0" fmla="*/ 0 w 30"/>
                  <a:gd name="T1" fmla="*/ 59 h 61"/>
                  <a:gd name="T2" fmla="*/ 0 w 30"/>
                  <a:gd name="T3" fmla="*/ 59 h 61"/>
                  <a:gd name="T4" fmla="*/ 3 w 30"/>
                  <a:gd name="T5" fmla="*/ 61 h 61"/>
                  <a:gd name="T6" fmla="*/ 14 w 30"/>
                  <a:gd name="T7" fmla="*/ 31 h 61"/>
                  <a:gd name="T8" fmla="*/ 14 w 30"/>
                  <a:gd name="T9" fmla="*/ 31 h 61"/>
                  <a:gd name="T10" fmla="*/ 17 w 30"/>
                  <a:gd name="T11" fmla="*/ 31 h 61"/>
                  <a:gd name="T12" fmla="*/ 17 w 30"/>
                  <a:gd name="T13" fmla="*/ 31 h 61"/>
                  <a:gd name="T14" fmla="*/ 20 w 30"/>
                  <a:gd name="T15" fmla="*/ 30 h 61"/>
                  <a:gd name="T16" fmla="*/ 22 w 30"/>
                  <a:gd name="T17" fmla="*/ 29 h 61"/>
                  <a:gd name="T18" fmla="*/ 27 w 30"/>
                  <a:gd name="T19" fmla="*/ 25 h 61"/>
                  <a:gd name="T20" fmla="*/ 29 w 30"/>
                  <a:gd name="T21" fmla="*/ 20 h 61"/>
                  <a:gd name="T22" fmla="*/ 30 w 30"/>
                  <a:gd name="T23" fmla="*/ 16 h 61"/>
                  <a:gd name="T24" fmla="*/ 30 w 30"/>
                  <a:gd name="T25" fmla="*/ 13 h 61"/>
                  <a:gd name="T26" fmla="*/ 30 w 30"/>
                  <a:gd name="T27" fmla="*/ 13 h 61"/>
                  <a:gd name="T28" fmla="*/ 29 w 30"/>
                  <a:gd name="T29" fmla="*/ 10 h 61"/>
                  <a:gd name="T30" fmla="*/ 28 w 30"/>
                  <a:gd name="T31" fmla="*/ 7 h 61"/>
                  <a:gd name="T32" fmla="*/ 24 w 30"/>
                  <a:gd name="T33" fmla="*/ 3 h 61"/>
                  <a:gd name="T34" fmla="*/ 19 w 30"/>
                  <a:gd name="T35" fmla="*/ 1 h 61"/>
                  <a:gd name="T36" fmla="*/ 16 w 30"/>
                  <a:gd name="T37" fmla="*/ 0 h 61"/>
                  <a:gd name="T38" fmla="*/ 13 w 30"/>
                  <a:gd name="T39" fmla="*/ 0 h 61"/>
                  <a:gd name="T40" fmla="*/ 13 w 30"/>
                  <a:gd name="T41" fmla="*/ 0 h 61"/>
                  <a:gd name="T42" fmla="*/ 10 w 30"/>
                  <a:gd name="T43" fmla="*/ 1 h 61"/>
                  <a:gd name="T44" fmla="*/ 7 w 30"/>
                  <a:gd name="T45" fmla="*/ 2 h 61"/>
                  <a:gd name="T46" fmla="*/ 3 w 30"/>
                  <a:gd name="T47" fmla="*/ 6 h 61"/>
                  <a:gd name="T48" fmla="*/ 0 w 30"/>
                  <a:gd name="T49" fmla="*/ 11 h 61"/>
                  <a:gd name="T50" fmla="*/ 0 w 30"/>
                  <a:gd name="T51" fmla="*/ 14 h 61"/>
                  <a:gd name="T52" fmla="*/ 0 w 30"/>
                  <a:gd name="T53" fmla="*/ 1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61">
                    <a:moveTo>
                      <a:pt x="0" y="59"/>
                    </a:moveTo>
                    <a:lnTo>
                      <a:pt x="0" y="59"/>
                    </a:lnTo>
                    <a:lnTo>
                      <a:pt x="3" y="6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20" y="30"/>
                    </a:lnTo>
                    <a:lnTo>
                      <a:pt x="22" y="29"/>
                    </a:lnTo>
                    <a:lnTo>
                      <a:pt x="27" y="25"/>
                    </a:lnTo>
                    <a:lnTo>
                      <a:pt x="29" y="20"/>
                    </a:lnTo>
                    <a:lnTo>
                      <a:pt x="30" y="16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6" name="Freeform 156"/>
              <p:cNvSpPr>
                <a:spLocks/>
              </p:cNvSpPr>
              <p:nvPr/>
            </p:nvSpPr>
            <p:spPr bwMode="auto">
              <a:xfrm>
                <a:off x="2051" y="977"/>
                <a:ext cx="54" cy="31"/>
              </a:xfrm>
              <a:custGeom>
                <a:avLst/>
                <a:gdLst>
                  <a:gd name="T0" fmla="*/ 54 w 54"/>
                  <a:gd name="T1" fmla="*/ 18 h 31"/>
                  <a:gd name="T2" fmla="*/ 31 w 54"/>
                  <a:gd name="T3" fmla="*/ 14 h 31"/>
                  <a:gd name="T4" fmla="*/ 31 w 54"/>
                  <a:gd name="T5" fmla="*/ 14 h 31"/>
                  <a:gd name="T6" fmla="*/ 30 w 54"/>
                  <a:gd name="T7" fmla="*/ 11 h 31"/>
                  <a:gd name="T8" fmla="*/ 30 w 54"/>
                  <a:gd name="T9" fmla="*/ 11 h 31"/>
                  <a:gd name="T10" fmla="*/ 29 w 54"/>
                  <a:gd name="T11" fmla="*/ 9 h 31"/>
                  <a:gd name="T12" fmla="*/ 27 w 54"/>
                  <a:gd name="T13" fmla="*/ 5 h 31"/>
                  <a:gd name="T14" fmla="*/ 23 w 54"/>
                  <a:gd name="T15" fmla="*/ 2 h 31"/>
                  <a:gd name="T16" fmla="*/ 17 w 54"/>
                  <a:gd name="T17" fmla="*/ 0 h 31"/>
                  <a:gd name="T18" fmla="*/ 14 w 54"/>
                  <a:gd name="T19" fmla="*/ 0 h 31"/>
                  <a:gd name="T20" fmla="*/ 12 w 54"/>
                  <a:gd name="T21" fmla="*/ 1 h 31"/>
                  <a:gd name="T22" fmla="*/ 12 w 54"/>
                  <a:gd name="T23" fmla="*/ 1 h 31"/>
                  <a:gd name="T24" fmla="*/ 9 w 54"/>
                  <a:gd name="T25" fmla="*/ 2 h 31"/>
                  <a:gd name="T26" fmla="*/ 5 w 54"/>
                  <a:gd name="T27" fmla="*/ 4 h 31"/>
                  <a:gd name="T28" fmla="*/ 2 w 54"/>
                  <a:gd name="T29" fmla="*/ 10 h 31"/>
                  <a:gd name="T30" fmla="*/ 0 w 54"/>
                  <a:gd name="T31" fmla="*/ 15 h 31"/>
                  <a:gd name="T32" fmla="*/ 0 w 54"/>
                  <a:gd name="T33" fmla="*/ 18 h 31"/>
                  <a:gd name="T34" fmla="*/ 1 w 54"/>
                  <a:gd name="T35" fmla="*/ 21 h 31"/>
                  <a:gd name="T36" fmla="*/ 1 w 54"/>
                  <a:gd name="T37" fmla="*/ 21 h 31"/>
                  <a:gd name="T38" fmla="*/ 2 w 54"/>
                  <a:gd name="T39" fmla="*/ 24 h 31"/>
                  <a:gd name="T40" fmla="*/ 4 w 54"/>
                  <a:gd name="T41" fmla="*/ 26 h 31"/>
                  <a:gd name="T42" fmla="*/ 10 w 54"/>
                  <a:gd name="T43" fmla="*/ 30 h 31"/>
                  <a:gd name="T44" fmla="*/ 15 w 54"/>
                  <a:gd name="T45" fmla="*/ 31 h 31"/>
                  <a:gd name="T46" fmla="*/ 18 w 54"/>
                  <a:gd name="T47" fmla="*/ 31 h 31"/>
                  <a:gd name="T48" fmla="*/ 21 w 54"/>
                  <a:gd name="T4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31">
                    <a:moveTo>
                      <a:pt x="54" y="18"/>
                    </a:moveTo>
                    <a:lnTo>
                      <a:pt x="31" y="14"/>
                    </a:lnTo>
                    <a:lnTo>
                      <a:pt x="31" y="14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29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5" y="31"/>
                    </a:lnTo>
                    <a:lnTo>
                      <a:pt x="18" y="31"/>
                    </a:lnTo>
                    <a:lnTo>
                      <a:pt x="21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7" name="Freeform 157"/>
              <p:cNvSpPr>
                <a:spLocks/>
              </p:cNvSpPr>
              <p:nvPr/>
            </p:nvSpPr>
            <p:spPr bwMode="auto">
              <a:xfrm>
                <a:off x="2270" y="1033"/>
                <a:ext cx="50" cy="31"/>
              </a:xfrm>
              <a:custGeom>
                <a:avLst/>
                <a:gdLst>
                  <a:gd name="T0" fmla="*/ 0 w 50"/>
                  <a:gd name="T1" fmla="*/ 9 h 31"/>
                  <a:gd name="T2" fmla="*/ 20 w 50"/>
                  <a:gd name="T3" fmla="*/ 15 h 31"/>
                  <a:gd name="T4" fmla="*/ 20 w 50"/>
                  <a:gd name="T5" fmla="*/ 15 h 31"/>
                  <a:gd name="T6" fmla="*/ 21 w 50"/>
                  <a:gd name="T7" fmla="*/ 21 h 31"/>
                  <a:gd name="T8" fmla="*/ 22 w 50"/>
                  <a:gd name="T9" fmla="*/ 23 h 31"/>
                  <a:gd name="T10" fmla="*/ 24 w 50"/>
                  <a:gd name="T11" fmla="*/ 27 h 31"/>
                  <a:gd name="T12" fmla="*/ 24 w 50"/>
                  <a:gd name="T13" fmla="*/ 27 h 31"/>
                  <a:gd name="T14" fmla="*/ 26 w 50"/>
                  <a:gd name="T15" fmla="*/ 29 h 31"/>
                  <a:gd name="T16" fmla="*/ 29 w 50"/>
                  <a:gd name="T17" fmla="*/ 30 h 31"/>
                  <a:gd name="T18" fmla="*/ 34 w 50"/>
                  <a:gd name="T19" fmla="*/ 31 h 31"/>
                  <a:gd name="T20" fmla="*/ 40 w 50"/>
                  <a:gd name="T21" fmla="*/ 30 h 31"/>
                  <a:gd name="T22" fmla="*/ 44 w 50"/>
                  <a:gd name="T23" fmla="*/ 29 h 31"/>
                  <a:gd name="T24" fmla="*/ 46 w 50"/>
                  <a:gd name="T25" fmla="*/ 27 h 31"/>
                  <a:gd name="T26" fmla="*/ 46 w 50"/>
                  <a:gd name="T27" fmla="*/ 27 h 31"/>
                  <a:gd name="T28" fmla="*/ 48 w 50"/>
                  <a:gd name="T29" fmla="*/ 24 h 31"/>
                  <a:gd name="T30" fmla="*/ 49 w 50"/>
                  <a:gd name="T31" fmla="*/ 21 h 31"/>
                  <a:gd name="T32" fmla="*/ 50 w 50"/>
                  <a:gd name="T33" fmla="*/ 16 h 31"/>
                  <a:gd name="T34" fmla="*/ 50 w 50"/>
                  <a:gd name="T35" fmla="*/ 10 h 31"/>
                  <a:gd name="T36" fmla="*/ 48 w 50"/>
                  <a:gd name="T37" fmla="*/ 7 h 31"/>
                  <a:gd name="T38" fmla="*/ 46 w 50"/>
                  <a:gd name="T39" fmla="*/ 5 h 31"/>
                  <a:gd name="T40" fmla="*/ 46 w 50"/>
                  <a:gd name="T41" fmla="*/ 5 h 31"/>
                  <a:gd name="T42" fmla="*/ 44 w 50"/>
                  <a:gd name="T43" fmla="*/ 3 h 31"/>
                  <a:gd name="T44" fmla="*/ 40 w 50"/>
                  <a:gd name="T45" fmla="*/ 2 h 31"/>
                  <a:gd name="T46" fmla="*/ 35 w 50"/>
                  <a:gd name="T47" fmla="*/ 0 h 31"/>
                  <a:gd name="T48" fmla="*/ 29 w 50"/>
                  <a:gd name="T49" fmla="*/ 1 h 31"/>
                  <a:gd name="T50" fmla="*/ 27 w 50"/>
                  <a:gd name="T51" fmla="*/ 3 h 31"/>
                  <a:gd name="T52" fmla="*/ 24 w 50"/>
                  <a:gd name="T5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31">
                    <a:moveTo>
                      <a:pt x="0" y="9"/>
                    </a:moveTo>
                    <a:lnTo>
                      <a:pt x="20" y="15"/>
                    </a:lnTo>
                    <a:lnTo>
                      <a:pt x="20" y="15"/>
                    </a:lnTo>
                    <a:lnTo>
                      <a:pt x="21" y="21"/>
                    </a:lnTo>
                    <a:lnTo>
                      <a:pt x="22" y="23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6" y="29"/>
                    </a:lnTo>
                    <a:lnTo>
                      <a:pt x="29" y="30"/>
                    </a:lnTo>
                    <a:lnTo>
                      <a:pt x="34" y="31"/>
                    </a:lnTo>
                    <a:lnTo>
                      <a:pt x="40" y="30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8" y="24"/>
                    </a:lnTo>
                    <a:lnTo>
                      <a:pt x="49" y="21"/>
                    </a:lnTo>
                    <a:lnTo>
                      <a:pt x="50" y="16"/>
                    </a:lnTo>
                    <a:lnTo>
                      <a:pt x="50" y="10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4" y="3"/>
                    </a:lnTo>
                    <a:lnTo>
                      <a:pt x="40" y="2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7" y="3"/>
                    </a:lnTo>
                    <a:lnTo>
                      <a:pt x="24" y="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8" name="Freeform 158"/>
              <p:cNvSpPr>
                <a:spLocks/>
              </p:cNvSpPr>
              <p:nvPr/>
            </p:nvSpPr>
            <p:spPr bwMode="auto">
              <a:xfrm>
                <a:off x="2285" y="964"/>
                <a:ext cx="56" cy="30"/>
              </a:xfrm>
              <a:custGeom>
                <a:avLst/>
                <a:gdLst>
                  <a:gd name="T0" fmla="*/ 0 w 56"/>
                  <a:gd name="T1" fmla="*/ 16 h 30"/>
                  <a:gd name="T2" fmla="*/ 0 w 56"/>
                  <a:gd name="T3" fmla="*/ 16 h 30"/>
                  <a:gd name="T4" fmla="*/ 0 w 56"/>
                  <a:gd name="T5" fmla="*/ 19 h 30"/>
                  <a:gd name="T6" fmla="*/ 26 w 56"/>
                  <a:gd name="T7" fmla="*/ 19 h 30"/>
                  <a:gd name="T8" fmla="*/ 26 w 56"/>
                  <a:gd name="T9" fmla="*/ 19 h 30"/>
                  <a:gd name="T10" fmla="*/ 29 w 56"/>
                  <a:gd name="T11" fmla="*/ 25 h 30"/>
                  <a:gd name="T12" fmla="*/ 31 w 56"/>
                  <a:gd name="T13" fmla="*/ 27 h 30"/>
                  <a:gd name="T14" fmla="*/ 34 w 56"/>
                  <a:gd name="T15" fmla="*/ 29 h 30"/>
                  <a:gd name="T16" fmla="*/ 34 w 56"/>
                  <a:gd name="T17" fmla="*/ 29 h 30"/>
                  <a:gd name="T18" fmla="*/ 37 w 56"/>
                  <a:gd name="T19" fmla="*/ 30 h 30"/>
                  <a:gd name="T20" fmla="*/ 39 w 56"/>
                  <a:gd name="T21" fmla="*/ 30 h 30"/>
                  <a:gd name="T22" fmla="*/ 45 w 56"/>
                  <a:gd name="T23" fmla="*/ 30 h 30"/>
                  <a:gd name="T24" fmla="*/ 50 w 56"/>
                  <a:gd name="T25" fmla="*/ 27 h 30"/>
                  <a:gd name="T26" fmla="*/ 52 w 56"/>
                  <a:gd name="T27" fmla="*/ 25 h 30"/>
                  <a:gd name="T28" fmla="*/ 54 w 56"/>
                  <a:gd name="T29" fmla="*/ 22 h 30"/>
                  <a:gd name="T30" fmla="*/ 54 w 56"/>
                  <a:gd name="T31" fmla="*/ 22 h 30"/>
                  <a:gd name="T32" fmla="*/ 55 w 56"/>
                  <a:gd name="T33" fmla="*/ 18 h 30"/>
                  <a:gd name="T34" fmla="*/ 56 w 56"/>
                  <a:gd name="T35" fmla="*/ 16 h 30"/>
                  <a:gd name="T36" fmla="*/ 55 w 56"/>
                  <a:gd name="T37" fmla="*/ 10 h 30"/>
                  <a:gd name="T38" fmla="*/ 52 w 56"/>
                  <a:gd name="T39" fmla="*/ 5 h 30"/>
                  <a:gd name="T40" fmla="*/ 50 w 56"/>
                  <a:gd name="T41" fmla="*/ 3 h 30"/>
                  <a:gd name="T42" fmla="*/ 48 w 56"/>
                  <a:gd name="T43" fmla="*/ 1 h 30"/>
                  <a:gd name="T44" fmla="*/ 48 w 56"/>
                  <a:gd name="T45" fmla="*/ 1 h 30"/>
                  <a:gd name="T46" fmla="*/ 45 w 56"/>
                  <a:gd name="T47" fmla="*/ 0 h 30"/>
                  <a:gd name="T48" fmla="*/ 42 w 56"/>
                  <a:gd name="T49" fmla="*/ 0 h 30"/>
                  <a:gd name="T50" fmla="*/ 36 w 56"/>
                  <a:gd name="T51" fmla="*/ 0 h 30"/>
                  <a:gd name="T52" fmla="*/ 31 w 56"/>
                  <a:gd name="T53" fmla="*/ 3 h 30"/>
                  <a:gd name="T54" fmla="*/ 29 w 56"/>
                  <a:gd name="T55" fmla="*/ 5 h 30"/>
                  <a:gd name="T56" fmla="*/ 28 w 56"/>
                  <a:gd name="T57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" h="30">
                    <a:moveTo>
                      <a:pt x="0" y="16"/>
                    </a:moveTo>
                    <a:lnTo>
                      <a:pt x="0" y="16"/>
                    </a:lnTo>
                    <a:lnTo>
                      <a:pt x="0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9" y="25"/>
                    </a:lnTo>
                    <a:lnTo>
                      <a:pt x="31" y="27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5" y="30"/>
                    </a:lnTo>
                    <a:lnTo>
                      <a:pt x="50" y="27"/>
                    </a:lnTo>
                    <a:lnTo>
                      <a:pt x="52" y="25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5" y="18"/>
                    </a:lnTo>
                    <a:lnTo>
                      <a:pt x="56" y="16"/>
                    </a:lnTo>
                    <a:lnTo>
                      <a:pt x="55" y="10"/>
                    </a:lnTo>
                    <a:lnTo>
                      <a:pt x="52" y="5"/>
                    </a:lnTo>
                    <a:lnTo>
                      <a:pt x="50" y="3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1" y="3"/>
                    </a:lnTo>
                    <a:lnTo>
                      <a:pt x="29" y="5"/>
                    </a:lnTo>
                    <a:lnTo>
                      <a:pt x="28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9" name="Freeform 159"/>
              <p:cNvSpPr>
                <a:spLocks/>
              </p:cNvSpPr>
              <p:nvPr/>
            </p:nvSpPr>
            <p:spPr bwMode="auto">
              <a:xfrm>
                <a:off x="2278" y="887"/>
                <a:ext cx="48" cy="39"/>
              </a:xfrm>
              <a:custGeom>
                <a:avLst/>
                <a:gdLst>
                  <a:gd name="T0" fmla="*/ 0 w 48"/>
                  <a:gd name="T1" fmla="*/ 39 h 39"/>
                  <a:gd name="T2" fmla="*/ 22 w 48"/>
                  <a:gd name="T3" fmla="*/ 27 h 39"/>
                  <a:gd name="T4" fmla="*/ 22 w 48"/>
                  <a:gd name="T5" fmla="*/ 27 h 39"/>
                  <a:gd name="T6" fmla="*/ 26 w 48"/>
                  <a:gd name="T7" fmla="*/ 30 h 39"/>
                  <a:gd name="T8" fmla="*/ 29 w 48"/>
                  <a:gd name="T9" fmla="*/ 31 h 39"/>
                  <a:gd name="T10" fmla="*/ 32 w 48"/>
                  <a:gd name="T11" fmla="*/ 31 h 39"/>
                  <a:gd name="T12" fmla="*/ 32 w 48"/>
                  <a:gd name="T13" fmla="*/ 31 h 39"/>
                  <a:gd name="T14" fmla="*/ 36 w 48"/>
                  <a:gd name="T15" fmla="*/ 30 h 39"/>
                  <a:gd name="T16" fmla="*/ 39 w 48"/>
                  <a:gd name="T17" fmla="*/ 30 h 39"/>
                  <a:gd name="T18" fmla="*/ 44 w 48"/>
                  <a:gd name="T19" fmla="*/ 25 h 39"/>
                  <a:gd name="T20" fmla="*/ 47 w 48"/>
                  <a:gd name="T21" fmla="*/ 20 h 39"/>
                  <a:gd name="T22" fmla="*/ 47 w 48"/>
                  <a:gd name="T23" fmla="*/ 18 h 39"/>
                  <a:gd name="T24" fmla="*/ 48 w 48"/>
                  <a:gd name="T25" fmla="*/ 15 h 39"/>
                  <a:gd name="T26" fmla="*/ 48 w 48"/>
                  <a:gd name="T27" fmla="*/ 15 h 39"/>
                  <a:gd name="T28" fmla="*/ 47 w 48"/>
                  <a:gd name="T29" fmla="*/ 12 h 39"/>
                  <a:gd name="T30" fmla="*/ 46 w 48"/>
                  <a:gd name="T31" fmla="*/ 9 h 39"/>
                  <a:gd name="T32" fmla="*/ 43 w 48"/>
                  <a:gd name="T33" fmla="*/ 4 h 39"/>
                  <a:gd name="T34" fmla="*/ 38 w 48"/>
                  <a:gd name="T35" fmla="*/ 1 h 39"/>
                  <a:gd name="T36" fmla="*/ 35 w 48"/>
                  <a:gd name="T37" fmla="*/ 0 h 39"/>
                  <a:gd name="T38" fmla="*/ 31 w 48"/>
                  <a:gd name="T39" fmla="*/ 0 h 39"/>
                  <a:gd name="T40" fmla="*/ 31 w 48"/>
                  <a:gd name="T41" fmla="*/ 0 h 39"/>
                  <a:gd name="T42" fmla="*/ 28 w 48"/>
                  <a:gd name="T43" fmla="*/ 0 h 39"/>
                  <a:gd name="T44" fmla="*/ 26 w 48"/>
                  <a:gd name="T45" fmla="*/ 1 h 39"/>
                  <a:gd name="T46" fmla="*/ 21 w 48"/>
                  <a:gd name="T47" fmla="*/ 5 h 39"/>
                  <a:gd name="T48" fmla="*/ 18 w 48"/>
                  <a:gd name="T49" fmla="*/ 10 h 39"/>
                  <a:gd name="T50" fmla="*/ 17 w 48"/>
                  <a:gd name="T51" fmla="*/ 12 h 39"/>
                  <a:gd name="T52" fmla="*/ 17 w 48"/>
                  <a:gd name="T53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2" y="27"/>
                    </a:lnTo>
                    <a:lnTo>
                      <a:pt x="22" y="27"/>
                    </a:lnTo>
                    <a:lnTo>
                      <a:pt x="26" y="30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6" y="30"/>
                    </a:lnTo>
                    <a:lnTo>
                      <a:pt x="39" y="30"/>
                    </a:lnTo>
                    <a:lnTo>
                      <a:pt x="44" y="25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7" y="12"/>
                    </a:lnTo>
                    <a:lnTo>
                      <a:pt x="46" y="9"/>
                    </a:lnTo>
                    <a:lnTo>
                      <a:pt x="43" y="4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1" y="5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7" y="1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0" name="Freeform 160"/>
              <p:cNvSpPr>
                <a:spLocks/>
              </p:cNvSpPr>
              <p:nvPr/>
            </p:nvSpPr>
            <p:spPr bwMode="auto">
              <a:xfrm>
                <a:off x="2237" y="1083"/>
                <a:ext cx="43" cy="39"/>
              </a:xfrm>
              <a:custGeom>
                <a:avLst/>
                <a:gdLst>
                  <a:gd name="T0" fmla="*/ 0 w 43"/>
                  <a:gd name="T1" fmla="*/ 0 h 39"/>
                  <a:gd name="T2" fmla="*/ 15 w 43"/>
                  <a:gd name="T3" fmla="*/ 16 h 39"/>
                  <a:gd name="T4" fmla="*/ 15 w 43"/>
                  <a:gd name="T5" fmla="*/ 16 h 39"/>
                  <a:gd name="T6" fmla="*/ 13 w 43"/>
                  <a:gd name="T7" fmla="*/ 22 h 39"/>
                  <a:gd name="T8" fmla="*/ 13 w 43"/>
                  <a:gd name="T9" fmla="*/ 25 h 39"/>
                  <a:gd name="T10" fmla="*/ 13 w 43"/>
                  <a:gd name="T11" fmla="*/ 27 h 39"/>
                  <a:gd name="T12" fmla="*/ 13 w 43"/>
                  <a:gd name="T13" fmla="*/ 27 h 39"/>
                  <a:gd name="T14" fmla="*/ 14 w 43"/>
                  <a:gd name="T15" fmla="*/ 30 h 39"/>
                  <a:gd name="T16" fmla="*/ 16 w 43"/>
                  <a:gd name="T17" fmla="*/ 33 h 39"/>
                  <a:gd name="T18" fmla="*/ 20 w 43"/>
                  <a:gd name="T19" fmla="*/ 37 h 39"/>
                  <a:gd name="T20" fmla="*/ 25 w 43"/>
                  <a:gd name="T21" fmla="*/ 38 h 39"/>
                  <a:gd name="T22" fmla="*/ 28 w 43"/>
                  <a:gd name="T23" fmla="*/ 39 h 39"/>
                  <a:gd name="T24" fmla="*/ 31 w 43"/>
                  <a:gd name="T25" fmla="*/ 38 h 39"/>
                  <a:gd name="T26" fmla="*/ 31 w 43"/>
                  <a:gd name="T27" fmla="*/ 38 h 39"/>
                  <a:gd name="T28" fmla="*/ 34 w 43"/>
                  <a:gd name="T29" fmla="*/ 37 h 39"/>
                  <a:gd name="T30" fmla="*/ 37 w 43"/>
                  <a:gd name="T31" fmla="*/ 36 h 39"/>
                  <a:gd name="T32" fmla="*/ 41 w 43"/>
                  <a:gd name="T33" fmla="*/ 31 h 39"/>
                  <a:gd name="T34" fmla="*/ 43 w 43"/>
                  <a:gd name="T35" fmla="*/ 26 h 39"/>
                  <a:gd name="T36" fmla="*/ 43 w 43"/>
                  <a:gd name="T37" fmla="*/ 23 h 39"/>
                  <a:gd name="T38" fmla="*/ 43 w 43"/>
                  <a:gd name="T39" fmla="*/ 20 h 39"/>
                  <a:gd name="T40" fmla="*/ 43 w 43"/>
                  <a:gd name="T41" fmla="*/ 20 h 39"/>
                  <a:gd name="T42" fmla="*/ 42 w 43"/>
                  <a:gd name="T43" fmla="*/ 17 h 39"/>
                  <a:gd name="T44" fmla="*/ 40 w 43"/>
                  <a:gd name="T45" fmla="*/ 15 h 39"/>
                  <a:gd name="T46" fmla="*/ 35 w 43"/>
                  <a:gd name="T47" fmla="*/ 10 h 39"/>
                  <a:gd name="T48" fmla="*/ 30 w 43"/>
                  <a:gd name="T49" fmla="*/ 8 h 39"/>
                  <a:gd name="T50" fmla="*/ 27 w 43"/>
                  <a:gd name="T51" fmla="*/ 8 h 39"/>
                  <a:gd name="T52" fmla="*/ 24 w 43"/>
                  <a:gd name="T53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39">
                    <a:moveTo>
                      <a:pt x="0" y="0"/>
                    </a:moveTo>
                    <a:lnTo>
                      <a:pt x="15" y="16"/>
                    </a:lnTo>
                    <a:lnTo>
                      <a:pt x="15" y="16"/>
                    </a:lnTo>
                    <a:lnTo>
                      <a:pt x="13" y="22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4" y="30"/>
                    </a:lnTo>
                    <a:lnTo>
                      <a:pt x="16" y="33"/>
                    </a:lnTo>
                    <a:lnTo>
                      <a:pt x="20" y="37"/>
                    </a:lnTo>
                    <a:lnTo>
                      <a:pt x="25" y="38"/>
                    </a:lnTo>
                    <a:lnTo>
                      <a:pt x="28" y="39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4" y="37"/>
                    </a:lnTo>
                    <a:lnTo>
                      <a:pt x="37" y="36"/>
                    </a:lnTo>
                    <a:lnTo>
                      <a:pt x="41" y="31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2" y="17"/>
                    </a:lnTo>
                    <a:lnTo>
                      <a:pt x="40" y="15"/>
                    </a:lnTo>
                    <a:lnTo>
                      <a:pt x="35" y="10"/>
                    </a:lnTo>
                    <a:lnTo>
                      <a:pt x="30" y="8"/>
                    </a:lnTo>
                    <a:lnTo>
                      <a:pt x="27" y="8"/>
                    </a:lnTo>
                    <a:lnTo>
                      <a:pt x="24" y="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1" name="Freeform 161"/>
              <p:cNvSpPr>
                <a:spLocks/>
              </p:cNvSpPr>
              <p:nvPr/>
            </p:nvSpPr>
            <p:spPr bwMode="auto">
              <a:xfrm>
                <a:off x="2186" y="1103"/>
                <a:ext cx="31" cy="65"/>
              </a:xfrm>
              <a:custGeom>
                <a:avLst/>
                <a:gdLst>
                  <a:gd name="T0" fmla="*/ 5 w 31"/>
                  <a:gd name="T1" fmla="*/ 0 h 65"/>
                  <a:gd name="T2" fmla="*/ 9 w 31"/>
                  <a:gd name="T3" fmla="*/ 35 h 65"/>
                  <a:gd name="T4" fmla="*/ 9 w 31"/>
                  <a:gd name="T5" fmla="*/ 35 h 65"/>
                  <a:gd name="T6" fmla="*/ 4 w 31"/>
                  <a:gd name="T7" fmla="*/ 39 h 65"/>
                  <a:gd name="T8" fmla="*/ 2 w 31"/>
                  <a:gd name="T9" fmla="*/ 41 h 65"/>
                  <a:gd name="T10" fmla="*/ 1 w 31"/>
                  <a:gd name="T11" fmla="*/ 44 h 65"/>
                  <a:gd name="T12" fmla="*/ 1 w 31"/>
                  <a:gd name="T13" fmla="*/ 44 h 65"/>
                  <a:gd name="T14" fmla="*/ 0 w 31"/>
                  <a:gd name="T15" fmla="*/ 47 h 65"/>
                  <a:gd name="T16" fmla="*/ 0 w 31"/>
                  <a:gd name="T17" fmla="*/ 50 h 65"/>
                  <a:gd name="T18" fmla="*/ 1 w 31"/>
                  <a:gd name="T19" fmla="*/ 55 h 65"/>
                  <a:gd name="T20" fmla="*/ 5 w 31"/>
                  <a:gd name="T21" fmla="*/ 60 h 65"/>
                  <a:gd name="T22" fmla="*/ 7 w 31"/>
                  <a:gd name="T23" fmla="*/ 62 h 65"/>
                  <a:gd name="T24" fmla="*/ 10 w 31"/>
                  <a:gd name="T25" fmla="*/ 64 h 65"/>
                  <a:gd name="T26" fmla="*/ 10 w 31"/>
                  <a:gd name="T27" fmla="*/ 64 h 65"/>
                  <a:gd name="T28" fmla="*/ 13 w 31"/>
                  <a:gd name="T29" fmla="*/ 65 h 65"/>
                  <a:gd name="T30" fmla="*/ 16 w 31"/>
                  <a:gd name="T31" fmla="*/ 65 h 65"/>
                  <a:gd name="T32" fmla="*/ 22 w 31"/>
                  <a:gd name="T33" fmla="*/ 62 h 65"/>
                  <a:gd name="T34" fmla="*/ 27 w 31"/>
                  <a:gd name="T35" fmla="*/ 59 h 65"/>
                  <a:gd name="T36" fmla="*/ 28 w 31"/>
                  <a:gd name="T37" fmla="*/ 57 h 65"/>
                  <a:gd name="T38" fmla="*/ 30 w 31"/>
                  <a:gd name="T39" fmla="*/ 54 h 65"/>
                  <a:gd name="T40" fmla="*/ 30 w 31"/>
                  <a:gd name="T41" fmla="*/ 54 h 65"/>
                  <a:gd name="T42" fmla="*/ 30 w 31"/>
                  <a:gd name="T43" fmla="*/ 51 h 65"/>
                  <a:gd name="T44" fmla="*/ 31 w 31"/>
                  <a:gd name="T45" fmla="*/ 48 h 65"/>
                  <a:gd name="T46" fmla="*/ 29 w 31"/>
                  <a:gd name="T47" fmla="*/ 42 h 65"/>
                  <a:gd name="T48" fmla="*/ 26 w 31"/>
                  <a:gd name="T49" fmla="*/ 38 h 65"/>
                  <a:gd name="T50" fmla="*/ 23 w 31"/>
                  <a:gd name="T51" fmla="*/ 36 h 65"/>
                  <a:gd name="T52" fmla="*/ 21 w 31"/>
                  <a:gd name="T53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65">
                    <a:moveTo>
                      <a:pt x="5" y="0"/>
                    </a:moveTo>
                    <a:lnTo>
                      <a:pt x="9" y="35"/>
                    </a:lnTo>
                    <a:lnTo>
                      <a:pt x="9" y="35"/>
                    </a:lnTo>
                    <a:lnTo>
                      <a:pt x="4" y="39"/>
                    </a:lnTo>
                    <a:lnTo>
                      <a:pt x="2" y="41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1" y="55"/>
                    </a:lnTo>
                    <a:lnTo>
                      <a:pt x="5" y="60"/>
                    </a:lnTo>
                    <a:lnTo>
                      <a:pt x="7" y="62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3" y="65"/>
                    </a:lnTo>
                    <a:lnTo>
                      <a:pt x="16" y="65"/>
                    </a:lnTo>
                    <a:lnTo>
                      <a:pt x="22" y="62"/>
                    </a:lnTo>
                    <a:lnTo>
                      <a:pt x="27" y="59"/>
                    </a:lnTo>
                    <a:lnTo>
                      <a:pt x="28" y="57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0" y="51"/>
                    </a:lnTo>
                    <a:lnTo>
                      <a:pt x="31" y="48"/>
                    </a:lnTo>
                    <a:lnTo>
                      <a:pt x="29" y="42"/>
                    </a:lnTo>
                    <a:lnTo>
                      <a:pt x="26" y="38"/>
                    </a:lnTo>
                    <a:lnTo>
                      <a:pt x="23" y="36"/>
                    </a:lnTo>
                    <a:lnTo>
                      <a:pt x="21" y="3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2" name="Freeform 162"/>
              <p:cNvSpPr>
                <a:spLocks/>
              </p:cNvSpPr>
              <p:nvPr/>
            </p:nvSpPr>
            <p:spPr bwMode="auto">
              <a:xfrm>
                <a:off x="2064" y="1048"/>
                <a:ext cx="41" cy="32"/>
              </a:xfrm>
              <a:custGeom>
                <a:avLst/>
                <a:gdLst>
                  <a:gd name="T0" fmla="*/ 41 w 41"/>
                  <a:gd name="T1" fmla="*/ 0 h 32"/>
                  <a:gd name="T2" fmla="*/ 26 w 41"/>
                  <a:gd name="T3" fmla="*/ 6 h 32"/>
                  <a:gd name="T4" fmla="*/ 26 w 41"/>
                  <a:gd name="T5" fmla="*/ 6 h 32"/>
                  <a:gd name="T6" fmla="*/ 24 w 41"/>
                  <a:gd name="T7" fmla="*/ 5 h 32"/>
                  <a:gd name="T8" fmla="*/ 24 w 41"/>
                  <a:gd name="T9" fmla="*/ 5 h 32"/>
                  <a:gd name="T10" fmla="*/ 22 w 41"/>
                  <a:gd name="T11" fmla="*/ 3 h 32"/>
                  <a:gd name="T12" fmla="*/ 19 w 41"/>
                  <a:gd name="T13" fmla="*/ 2 h 32"/>
                  <a:gd name="T14" fmla="*/ 13 w 41"/>
                  <a:gd name="T15" fmla="*/ 1 h 32"/>
                  <a:gd name="T16" fmla="*/ 8 w 41"/>
                  <a:gd name="T17" fmla="*/ 3 h 32"/>
                  <a:gd name="T18" fmla="*/ 5 w 41"/>
                  <a:gd name="T19" fmla="*/ 5 h 32"/>
                  <a:gd name="T20" fmla="*/ 3 w 41"/>
                  <a:gd name="T21" fmla="*/ 7 h 32"/>
                  <a:gd name="T22" fmla="*/ 3 w 41"/>
                  <a:gd name="T23" fmla="*/ 7 h 32"/>
                  <a:gd name="T24" fmla="*/ 2 w 41"/>
                  <a:gd name="T25" fmla="*/ 9 h 32"/>
                  <a:gd name="T26" fmla="*/ 0 w 41"/>
                  <a:gd name="T27" fmla="*/ 13 h 32"/>
                  <a:gd name="T28" fmla="*/ 0 w 41"/>
                  <a:gd name="T29" fmla="*/ 19 h 32"/>
                  <a:gd name="T30" fmla="*/ 2 w 41"/>
                  <a:gd name="T31" fmla="*/ 24 h 32"/>
                  <a:gd name="T32" fmla="*/ 3 w 41"/>
                  <a:gd name="T33" fmla="*/ 27 h 32"/>
                  <a:gd name="T34" fmla="*/ 5 w 41"/>
                  <a:gd name="T35" fmla="*/ 29 h 32"/>
                  <a:gd name="T36" fmla="*/ 5 w 41"/>
                  <a:gd name="T37" fmla="*/ 29 h 32"/>
                  <a:gd name="T38" fmla="*/ 8 w 41"/>
                  <a:gd name="T39" fmla="*/ 31 h 32"/>
                  <a:gd name="T40" fmla="*/ 11 w 41"/>
                  <a:gd name="T41" fmla="*/ 32 h 32"/>
                  <a:gd name="T42" fmla="*/ 16 w 41"/>
                  <a:gd name="T43" fmla="*/ 32 h 32"/>
                  <a:gd name="T44" fmla="*/ 22 w 41"/>
                  <a:gd name="T45" fmla="*/ 30 h 32"/>
                  <a:gd name="T46" fmla="*/ 24 w 41"/>
                  <a:gd name="T47" fmla="*/ 29 h 32"/>
                  <a:gd name="T48" fmla="*/ 26 w 41"/>
                  <a:gd name="T4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32">
                    <a:moveTo>
                      <a:pt x="41" y="0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3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31"/>
                    </a:lnTo>
                    <a:lnTo>
                      <a:pt x="11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4" y="29"/>
                    </a:lnTo>
                    <a:lnTo>
                      <a:pt x="26" y="2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3" name="Freeform 163"/>
              <p:cNvSpPr>
                <a:spLocks/>
              </p:cNvSpPr>
              <p:nvPr/>
            </p:nvSpPr>
            <p:spPr bwMode="auto">
              <a:xfrm>
                <a:off x="2109" y="1088"/>
                <a:ext cx="30" cy="52"/>
              </a:xfrm>
              <a:custGeom>
                <a:avLst/>
                <a:gdLst>
                  <a:gd name="T0" fmla="*/ 29 w 30"/>
                  <a:gd name="T1" fmla="*/ 0 h 52"/>
                  <a:gd name="T2" fmla="*/ 17 w 30"/>
                  <a:gd name="T3" fmla="*/ 21 h 52"/>
                  <a:gd name="T4" fmla="*/ 17 w 30"/>
                  <a:gd name="T5" fmla="*/ 21 h 52"/>
                  <a:gd name="T6" fmla="*/ 15 w 30"/>
                  <a:gd name="T7" fmla="*/ 21 h 52"/>
                  <a:gd name="T8" fmla="*/ 15 w 30"/>
                  <a:gd name="T9" fmla="*/ 21 h 52"/>
                  <a:gd name="T10" fmla="*/ 12 w 30"/>
                  <a:gd name="T11" fmla="*/ 21 h 52"/>
                  <a:gd name="T12" fmla="*/ 9 w 30"/>
                  <a:gd name="T13" fmla="*/ 22 h 52"/>
                  <a:gd name="T14" fmla="*/ 4 w 30"/>
                  <a:gd name="T15" fmla="*/ 25 h 52"/>
                  <a:gd name="T16" fmla="*/ 1 w 30"/>
                  <a:gd name="T17" fmla="*/ 30 h 52"/>
                  <a:gd name="T18" fmla="*/ 0 w 30"/>
                  <a:gd name="T19" fmla="*/ 33 h 52"/>
                  <a:gd name="T20" fmla="*/ 0 w 30"/>
                  <a:gd name="T21" fmla="*/ 36 h 52"/>
                  <a:gd name="T22" fmla="*/ 0 w 30"/>
                  <a:gd name="T23" fmla="*/ 36 h 52"/>
                  <a:gd name="T24" fmla="*/ 0 w 30"/>
                  <a:gd name="T25" fmla="*/ 39 h 52"/>
                  <a:gd name="T26" fmla="*/ 1 w 30"/>
                  <a:gd name="T27" fmla="*/ 43 h 52"/>
                  <a:gd name="T28" fmla="*/ 4 w 30"/>
                  <a:gd name="T29" fmla="*/ 47 h 52"/>
                  <a:gd name="T30" fmla="*/ 9 w 30"/>
                  <a:gd name="T31" fmla="*/ 51 h 52"/>
                  <a:gd name="T32" fmla="*/ 11 w 30"/>
                  <a:gd name="T33" fmla="*/ 51 h 52"/>
                  <a:gd name="T34" fmla="*/ 14 w 30"/>
                  <a:gd name="T35" fmla="*/ 52 h 52"/>
                  <a:gd name="T36" fmla="*/ 14 w 30"/>
                  <a:gd name="T37" fmla="*/ 52 h 52"/>
                  <a:gd name="T38" fmla="*/ 17 w 30"/>
                  <a:gd name="T39" fmla="*/ 52 h 52"/>
                  <a:gd name="T40" fmla="*/ 20 w 30"/>
                  <a:gd name="T41" fmla="*/ 51 h 52"/>
                  <a:gd name="T42" fmla="*/ 26 w 30"/>
                  <a:gd name="T43" fmla="*/ 48 h 52"/>
                  <a:gd name="T44" fmla="*/ 29 w 30"/>
                  <a:gd name="T45" fmla="*/ 43 h 52"/>
                  <a:gd name="T46" fmla="*/ 30 w 30"/>
                  <a:gd name="T47" fmla="*/ 39 h 52"/>
                  <a:gd name="T48" fmla="*/ 30 w 30"/>
                  <a:gd name="T49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52">
                    <a:moveTo>
                      <a:pt x="29" y="0"/>
                    </a:moveTo>
                    <a:lnTo>
                      <a:pt x="17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2" y="21"/>
                    </a:lnTo>
                    <a:lnTo>
                      <a:pt x="9" y="22"/>
                    </a:lnTo>
                    <a:lnTo>
                      <a:pt x="4" y="25"/>
                    </a:lnTo>
                    <a:lnTo>
                      <a:pt x="1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4" y="47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7" y="52"/>
                    </a:lnTo>
                    <a:lnTo>
                      <a:pt x="20" y="51"/>
                    </a:lnTo>
                    <a:lnTo>
                      <a:pt x="26" y="48"/>
                    </a:lnTo>
                    <a:lnTo>
                      <a:pt x="29" y="43"/>
                    </a:lnTo>
                    <a:lnTo>
                      <a:pt x="30" y="39"/>
                    </a:lnTo>
                    <a:lnTo>
                      <a:pt x="30" y="3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4" name="Freeform 164"/>
              <p:cNvSpPr>
                <a:spLocks/>
              </p:cNvSpPr>
              <p:nvPr/>
            </p:nvSpPr>
            <p:spPr bwMode="auto">
              <a:xfrm>
                <a:off x="2913" y="1206"/>
                <a:ext cx="175" cy="117"/>
              </a:xfrm>
              <a:custGeom>
                <a:avLst/>
                <a:gdLst>
                  <a:gd name="T0" fmla="*/ 171 w 175"/>
                  <a:gd name="T1" fmla="*/ 69 h 117"/>
                  <a:gd name="T2" fmla="*/ 144 w 175"/>
                  <a:gd name="T3" fmla="*/ 7 h 117"/>
                  <a:gd name="T4" fmla="*/ 144 w 175"/>
                  <a:gd name="T5" fmla="*/ 7 h 117"/>
                  <a:gd name="T6" fmla="*/ 142 w 175"/>
                  <a:gd name="T7" fmla="*/ 4 h 117"/>
                  <a:gd name="T8" fmla="*/ 140 w 175"/>
                  <a:gd name="T9" fmla="*/ 2 h 117"/>
                  <a:gd name="T10" fmla="*/ 137 w 175"/>
                  <a:gd name="T11" fmla="*/ 1 h 117"/>
                  <a:gd name="T12" fmla="*/ 134 w 175"/>
                  <a:gd name="T13" fmla="*/ 0 h 117"/>
                  <a:gd name="T14" fmla="*/ 41 w 175"/>
                  <a:gd name="T15" fmla="*/ 0 h 117"/>
                  <a:gd name="T16" fmla="*/ 41 w 175"/>
                  <a:gd name="T17" fmla="*/ 0 h 117"/>
                  <a:gd name="T18" fmla="*/ 41 w 175"/>
                  <a:gd name="T19" fmla="*/ 0 h 117"/>
                  <a:gd name="T20" fmla="*/ 41 w 175"/>
                  <a:gd name="T21" fmla="*/ 0 h 117"/>
                  <a:gd name="T22" fmla="*/ 38 w 175"/>
                  <a:gd name="T23" fmla="*/ 1 h 117"/>
                  <a:gd name="T24" fmla="*/ 35 w 175"/>
                  <a:gd name="T25" fmla="*/ 2 h 117"/>
                  <a:gd name="T26" fmla="*/ 33 w 175"/>
                  <a:gd name="T27" fmla="*/ 4 h 117"/>
                  <a:gd name="T28" fmla="*/ 31 w 175"/>
                  <a:gd name="T29" fmla="*/ 7 h 117"/>
                  <a:gd name="T30" fmla="*/ 4 w 175"/>
                  <a:gd name="T31" fmla="*/ 69 h 117"/>
                  <a:gd name="T32" fmla="*/ 4 w 175"/>
                  <a:gd name="T33" fmla="*/ 69 h 117"/>
                  <a:gd name="T34" fmla="*/ 2 w 175"/>
                  <a:gd name="T35" fmla="*/ 76 h 117"/>
                  <a:gd name="T36" fmla="*/ 0 w 175"/>
                  <a:gd name="T37" fmla="*/ 85 h 117"/>
                  <a:gd name="T38" fmla="*/ 0 w 175"/>
                  <a:gd name="T39" fmla="*/ 85 h 117"/>
                  <a:gd name="T40" fmla="*/ 0 w 175"/>
                  <a:gd name="T41" fmla="*/ 85 h 117"/>
                  <a:gd name="T42" fmla="*/ 0 w 175"/>
                  <a:gd name="T43" fmla="*/ 85 h 117"/>
                  <a:gd name="T44" fmla="*/ 0 w 175"/>
                  <a:gd name="T45" fmla="*/ 110 h 117"/>
                  <a:gd name="T46" fmla="*/ 0 w 175"/>
                  <a:gd name="T47" fmla="*/ 110 h 117"/>
                  <a:gd name="T48" fmla="*/ 1 w 175"/>
                  <a:gd name="T49" fmla="*/ 113 h 117"/>
                  <a:gd name="T50" fmla="*/ 2 w 175"/>
                  <a:gd name="T51" fmla="*/ 115 h 117"/>
                  <a:gd name="T52" fmla="*/ 4 w 175"/>
                  <a:gd name="T53" fmla="*/ 116 h 117"/>
                  <a:gd name="T54" fmla="*/ 6 w 175"/>
                  <a:gd name="T55" fmla="*/ 117 h 117"/>
                  <a:gd name="T56" fmla="*/ 6 w 175"/>
                  <a:gd name="T57" fmla="*/ 117 h 117"/>
                  <a:gd name="T58" fmla="*/ 7 w 175"/>
                  <a:gd name="T59" fmla="*/ 117 h 117"/>
                  <a:gd name="T60" fmla="*/ 169 w 175"/>
                  <a:gd name="T61" fmla="*/ 117 h 117"/>
                  <a:gd name="T62" fmla="*/ 169 w 175"/>
                  <a:gd name="T63" fmla="*/ 117 h 117"/>
                  <a:gd name="T64" fmla="*/ 171 w 175"/>
                  <a:gd name="T65" fmla="*/ 116 h 117"/>
                  <a:gd name="T66" fmla="*/ 173 w 175"/>
                  <a:gd name="T67" fmla="*/ 115 h 117"/>
                  <a:gd name="T68" fmla="*/ 174 w 175"/>
                  <a:gd name="T69" fmla="*/ 113 h 117"/>
                  <a:gd name="T70" fmla="*/ 175 w 175"/>
                  <a:gd name="T71" fmla="*/ 110 h 117"/>
                  <a:gd name="T72" fmla="*/ 175 w 175"/>
                  <a:gd name="T73" fmla="*/ 85 h 117"/>
                  <a:gd name="T74" fmla="*/ 175 w 175"/>
                  <a:gd name="T75" fmla="*/ 85 h 117"/>
                  <a:gd name="T76" fmla="*/ 174 w 175"/>
                  <a:gd name="T77" fmla="*/ 77 h 117"/>
                  <a:gd name="T78" fmla="*/ 171 w 175"/>
                  <a:gd name="T79" fmla="*/ 69 h 117"/>
                  <a:gd name="T80" fmla="*/ 171 w 175"/>
                  <a:gd name="T81" fmla="*/ 6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117">
                    <a:moveTo>
                      <a:pt x="171" y="69"/>
                    </a:moveTo>
                    <a:lnTo>
                      <a:pt x="144" y="7"/>
                    </a:lnTo>
                    <a:lnTo>
                      <a:pt x="144" y="7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7" y="1"/>
                    </a:lnTo>
                    <a:lnTo>
                      <a:pt x="134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4"/>
                    </a:lnTo>
                    <a:lnTo>
                      <a:pt x="31" y="7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2" y="7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6" y="117"/>
                    </a:lnTo>
                    <a:lnTo>
                      <a:pt x="7" y="117"/>
                    </a:lnTo>
                    <a:lnTo>
                      <a:pt x="169" y="117"/>
                    </a:lnTo>
                    <a:lnTo>
                      <a:pt x="169" y="117"/>
                    </a:lnTo>
                    <a:lnTo>
                      <a:pt x="171" y="116"/>
                    </a:lnTo>
                    <a:lnTo>
                      <a:pt x="173" y="115"/>
                    </a:lnTo>
                    <a:lnTo>
                      <a:pt x="174" y="113"/>
                    </a:lnTo>
                    <a:lnTo>
                      <a:pt x="175" y="110"/>
                    </a:lnTo>
                    <a:lnTo>
                      <a:pt x="175" y="85"/>
                    </a:lnTo>
                    <a:lnTo>
                      <a:pt x="175" y="85"/>
                    </a:lnTo>
                    <a:lnTo>
                      <a:pt x="174" y="77"/>
                    </a:lnTo>
                    <a:lnTo>
                      <a:pt x="171" y="69"/>
                    </a:lnTo>
                    <a:lnTo>
                      <a:pt x="171" y="6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5" name="Freeform 165"/>
              <p:cNvSpPr>
                <a:spLocks/>
              </p:cNvSpPr>
              <p:nvPr/>
            </p:nvSpPr>
            <p:spPr bwMode="auto">
              <a:xfrm>
                <a:off x="2986" y="1224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0 w 14"/>
                  <a:gd name="T3" fmla="*/ 0 h 7"/>
                  <a:gd name="T4" fmla="*/ 14 w 1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6" name="Freeform 166"/>
              <p:cNvSpPr>
                <a:spLocks/>
              </p:cNvSpPr>
              <p:nvPr/>
            </p:nvSpPr>
            <p:spPr bwMode="auto">
              <a:xfrm>
                <a:off x="2984" y="1239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1 w 16"/>
                  <a:gd name="T3" fmla="*/ 0 h 8"/>
                  <a:gd name="T4" fmla="*/ 16 w 1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1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7" name="Freeform 167"/>
              <p:cNvSpPr>
                <a:spLocks/>
              </p:cNvSpPr>
              <p:nvPr/>
            </p:nvSpPr>
            <p:spPr bwMode="auto">
              <a:xfrm>
                <a:off x="2946" y="1224"/>
                <a:ext cx="29" cy="42"/>
              </a:xfrm>
              <a:custGeom>
                <a:avLst/>
                <a:gdLst>
                  <a:gd name="T0" fmla="*/ 0 w 29"/>
                  <a:gd name="T1" fmla="*/ 42 h 42"/>
                  <a:gd name="T2" fmla="*/ 10 w 29"/>
                  <a:gd name="T3" fmla="*/ 0 h 42"/>
                  <a:gd name="T4" fmla="*/ 29 w 29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42">
                    <a:moveTo>
                      <a:pt x="0" y="42"/>
                    </a:moveTo>
                    <a:lnTo>
                      <a:pt x="10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8" name="Freeform 168"/>
              <p:cNvSpPr>
                <a:spLocks/>
              </p:cNvSpPr>
              <p:nvPr/>
            </p:nvSpPr>
            <p:spPr bwMode="auto">
              <a:xfrm>
                <a:off x="2983" y="1256"/>
                <a:ext cx="17" cy="10"/>
              </a:xfrm>
              <a:custGeom>
                <a:avLst/>
                <a:gdLst>
                  <a:gd name="T0" fmla="*/ 0 w 17"/>
                  <a:gd name="T1" fmla="*/ 10 h 10"/>
                  <a:gd name="T2" fmla="*/ 1 w 17"/>
                  <a:gd name="T3" fmla="*/ 0 h 10"/>
                  <a:gd name="T4" fmla="*/ 17 w 17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lnTo>
                      <a:pt x="1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9" name="Freeform 169"/>
              <p:cNvSpPr>
                <a:spLocks/>
              </p:cNvSpPr>
              <p:nvPr/>
            </p:nvSpPr>
            <p:spPr bwMode="auto">
              <a:xfrm>
                <a:off x="3010" y="1224"/>
                <a:ext cx="12" cy="7"/>
              </a:xfrm>
              <a:custGeom>
                <a:avLst/>
                <a:gdLst>
                  <a:gd name="T0" fmla="*/ 0 w 12"/>
                  <a:gd name="T1" fmla="*/ 7 h 7"/>
                  <a:gd name="T2" fmla="*/ 0 w 12"/>
                  <a:gd name="T3" fmla="*/ 0 h 7"/>
                  <a:gd name="T4" fmla="*/ 12 w 1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7"/>
                    </a:move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0" name="Freeform 170"/>
              <p:cNvSpPr>
                <a:spLocks/>
              </p:cNvSpPr>
              <p:nvPr/>
            </p:nvSpPr>
            <p:spPr bwMode="auto">
              <a:xfrm>
                <a:off x="3010" y="1239"/>
                <a:ext cx="14" cy="8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1" name="Freeform 171"/>
              <p:cNvSpPr>
                <a:spLocks/>
              </p:cNvSpPr>
              <p:nvPr/>
            </p:nvSpPr>
            <p:spPr bwMode="auto">
              <a:xfrm>
                <a:off x="3011" y="1256"/>
                <a:ext cx="15" cy="10"/>
              </a:xfrm>
              <a:custGeom>
                <a:avLst/>
                <a:gdLst>
                  <a:gd name="T0" fmla="*/ 0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2" name="Freeform 172"/>
              <p:cNvSpPr>
                <a:spLocks/>
              </p:cNvSpPr>
              <p:nvPr/>
            </p:nvSpPr>
            <p:spPr bwMode="auto">
              <a:xfrm>
                <a:off x="3032" y="1224"/>
                <a:ext cx="13" cy="7"/>
              </a:xfrm>
              <a:custGeom>
                <a:avLst/>
                <a:gdLst>
                  <a:gd name="T0" fmla="*/ 1 w 13"/>
                  <a:gd name="T1" fmla="*/ 7 h 7"/>
                  <a:gd name="T2" fmla="*/ 0 w 13"/>
                  <a:gd name="T3" fmla="*/ 0 h 7"/>
                  <a:gd name="T4" fmla="*/ 13 w 1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1" y="7"/>
                    </a:move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3" name="Freeform 173"/>
              <p:cNvSpPr>
                <a:spLocks/>
              </p:cNvSpPr>
              <p:nvPr/>
            </p:nvSpPr>
            <p:spPr bwMode="auto">
              <a:xfrm>
                <a:off x="3035" y="1239"/>
                <a:ext cx="14" cy="8"/>
              </a:xfrm>
              <a:custGeom>
                <a:avLst/>
                <a:gdLst>
                  <a:gd name="T0" fmla="*/ 1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4" name="Freeform 174"/>
              <p:cNvSpPr>
                <a:spLocks/>
              </p:cNvSpPr>
              <p:nvPr/>
            </p:nvSpPr>
            <p:spPr bwMode="auto">
              <a:xfrm>
                <a:off x="3038" y="1256"/>
                <a:ext cx="15" cy="10"/>
              </a:xfrm>
              <a:custGeom>
                <a:avLst/>
                <a:gdLst>
                  <a:gd name="T0" fmla="*/ 1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1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5" name="Freeform 175"/>
              <p:cNvSpPr>
                <a:spLocks/>
              </p:cNvSpPr>
              <p:nvPr/>
            </p:nvSpPr>
            <p:spPr bwMode="auto">
              <a:xfrm>
                <a:off x="2869" y="1245"/>
                <a:ext cx="33" cy="50"/>
              </a:xfrm>
              <a:custGeom>
                <a:avLst/>
                <a:gdLst>
                  <a:gd name="T0" fmla="*/ 10 w 33"/>
                  <a:gd name="T1" fmla="*/ 0 h 50"/>
                  <a:gd name="T2" fmla="*/ 10 w 33"/>
                  <a:gd name="T3" fmla="*/ 0 h 50"/>
                  <a:gd name="T4" fmla="*/ 6 w 33"/>
                  <a:gd name="T5" fmla="*/ 4 h 50"/>
                  <a:gd name="T6" fmla="*/ 3 w 33"/>
                  <a:gd name="T7" fmla="*/ 8 h 50"/>
                  <a:gd name="T8" fmla="*/ 1 w 33"/>
                  <a:gd name="T9" fmla="*/ 13 h 50"/>
                  <a:gd name="T10" fmla="*/ 0 w 33"/>
                  <a:gd name="T11" fmla="*/ 18 h 50"/>
                  <a:gd name="T12" fmla="*/ 0 w 33"/>
                  <a:gd name="T13" fmla="*/ 18 h 50"/>
                  <a:gd name="T14" fmla="*/ 1 w 33"/>
                  <a:gd name="T15" fmla="*/ 23 h 50"/>
                  <a:gd name="T16" fmla="*/ 3 w 33"/>
                  <a:gd name="T17" fmla="*/ 28 h 50"/>
                  <a:gd name="T18" fmla="*/ 6 w 33"/>
                  <a:gd name="T19" fmla="*/ 33 h 50"/>
                  <a:gd name="T20" fmla="*/ 10 w 33"/>
                  <a:gd name="T21" fmla="*/ 37 h 50"/>
                  <a:gd name="T22" fmla="*/ 10 w 33"/>
                  <a:gd name="T23" fmla="*/ 37 h 50"/>
                  <a:gd name="T24" fmla="*/ 20 w 33"/>
                  <a:gd name="T25" fmla="*/ 44 h 50"/>
                  <a:gd name="T26" fmla="*/ 33 w 33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0">
                    <a:moveTo>
                      <a:pt x="10" y="0"/>
                    </a:moveTo>
                    <a:lnTo>
                      <a:pt x="10" y="0"/>
                    </a:lnTo>
                    <a:lnTo>
                      <a:pt x="6" y="4"/>
                    </a:lnTo>
                    <a:lnTo>
                      <a:pt x="3" y="8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3" y="28"/>
                    </a:lnTo>
                    <a:lnTo>
                      <a:pt x="6" y="33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20" y="44"/>
                    </a:lnTo>
                    <a:lnTo>
                      <a:pt x="33" y="5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6" name="Freeform 176"/>
              <p:cNvSpPr>
                <a:spLocks/>
              </p:cNvSpPr>
              <p:nvPr/>
            </p:nvSpPr>
            <p:spPr bwMode="auto">
              <a:xfrm>
                <a:off x="2888" y="1174"/>
                <a:ext cx="227" cy="66"/>
              </a:xfrm>
              <a:custGeom>
                <a:avLst/>
                <a:gdLst>
                  <a:gd name="T0" fmla="*/ 39 w 227"/>
                  <a:gd name="T1" fmla="*/ 66 h 66"/>
                  <a:gd name="T2" fmla="*/ 39 w 227"/>
                  <a:gd name="T3" fmla="*/ 66 h 66"/>
                  <a:gd name="T4" fmla="*/ 3 w 227"/>
                  <a:gd name="T5" fmla="*/ 66 h 66"/>
                  <a:gd name="T6" fmla="*/ 3 w 227"/>
                  <a:gd name="T7" fmla="*/ 66 h 66"/>
                  <a:gd name="T8" fmla="*/ 0 w 227"/>
                  <a:gd name="T9" fmla="*/ 57 h 66"/>
                  <a:gd name="T10" fmla="*/ 0 w 227"/>
                  <a:gd name="T11" fmla="*/ 49 h 66"/>
                  <a:gd name="T12" fmla="*/ 3 w 227"/>
                  <a:gd name="T13" fmla="*/ 41 h 66"/>
                  <a:gd name="T14" fmla="*/ 4 w 227"/>
                  <a:gd name="T15" fmla="*/ 34 h 66"/>
                  <a:gd name="T16" fmla="*/ 4 w 227"/>
                  <a:gd name="T17" fmla="*/ 34 h 66"/>
                  <a:gd name="T18" fmla="*/ 8 w 227"/>
                  <a:gd name="T19" fmla="*/ 30 h 66"/>
                  <a:gd name="T20" fmla="*/ 12 w 227"/>
                  <a:gd name="T21" fmla="*/ 25 h 66"/>
                  <a:gd name="T22" fmla="*/ 22 w 227"/>
                  <a:gd name="T23" fmla="*/ 18 h 66"/>
                  <a:gd name="T24" fmla="*/ 34 w 227"/>
                  <a:gd name="T25" fmla="*/ 12 h 66"/>
                  <a:gd name="T26" fmla="*/ 48 w 227"/>
                  <a:gd name="T27" fmla="*/ 8 h 66"/>
                  <a:gd name="T28" fmla="*/ 63 w 227"/>
                  <a:gd name="T29" fmla="*/ 4 h 66"/>
                  <a:gd name="T30" fmla="*/ 79 w 227"/>
                  <a:gd name="T31" fmla="*/ 2 h 66"/>
                  <a:gd name="T32" fmla="*/ 96 w 227"/>
                  <a:gd name="T33" fmla="*/ 1 h 66"/>
                  <a:gd name="T34" fmla="*/ 114 w 227"/>
                  <a:gd name="T35" fmla="*/ 0 h 66"/>
                  <a:gd name="T36" fmla="*/ 114 w 227"/>
                  <a:gd name="T37" fmla="*/ 0 h 66"/>
                  <a:gd name="T38" fmla="*/ 131 w 227"/>
                  <a:gd name="T39" fmla="*/ 1 h 66"/>
                  <a:gd name="T40" fmla="*/ 148 w 227"/>
                  <a:gd name="T41" fmla="*/ 2 h 66"/>
                  <a:gd name="T42" fmla="*/ 164 w 227"/>
                  <a:gd name="T43" fmla="*/ 4 h 66"/>
                  <a:gd name="T44" fmla="*/ 179 w 227"/>
                  <a:gd name="T45" fmla="*/ 8 h 66"/>
                  <a:gd name="T46" fmla="*/ 193 w 227"/>
                  <a:gd name="T47" fmla="*/ 12 h 66"/>
                  <a:gd name="T48" fmla="*/ 205 w 227"/>
                  <a:gd name="T49" fmla="*/ 18 h 66"/>
                  <a:gd name="T50" fmla="*/ 215 w 227"/>
                  <a:gd name="T51" fmla="*/ 25 h 66"/>
                  <a:gd name="T52" fmla="*/ 220 w 227"/>
                  <a:gd name="T53" fmla="*/ 30 h 66"/>
                  <a:gd name="T54" fmla="*/ 223 w 227"/>
                  <a:gd name="T55" fmla="*/ 34 h 66"/>
                  <a:gd name="T56" fmla="*/ 223 w 227"/>
                  <a:gd name="T57" fmla="*/ 34 h 66"/>
                  <a:gd name="T58" fmla="*/ 225 w 227"/>
                  <a:gd name="T59" fmla="*/ 41 h 66"/>
                  <a:gd name="T60" fmla="*/ 226 w 227"/>
                  <a:gd name="T61" fmla="*/ 49 h 66"/>
                  <a:gd name="T62" fmla="*/ 227 w 227"/>
                  <a:gd name="T63" fmla="*/ 57 h 66"/>
                  <a:gd name="T64" fmla="*/ 225 w 227"/>
                  <a:gd name="T65" fmla="*/ 66 h 66"/>
                  <a:gd name="T66" fmla="*/ 225 w 227"/>
                  <a:gd name="T67" fmla="*/ 66 h 66"/>
                  <a:gd name="T68" fmla="*/ 188 w 227"/>
                  <a:gd name="T6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7" h="66">
                    <a:moveTo>
                      <a:pt x="39" y="66"/>
                    </a:moveTo>
                    <a:lnTo>
                      <a:pt x="39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3" y="41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0"/>
                    </a:lnTo>
                    <a:lnTo>
                      <a:pt x="12" y="25"/>
                    </a:lnTo>
                    <a:lnTo>
                      <a:pt x="22" y="18"/>
                    </a:lnTo>
                    <a:lnTo>
                      <a:pt x="34" y="12"/>
                    </a:lnTo>
                    <a:lnTo>
                      <a:pt x="48" y="8"/>
                    </a:lnTo>
                    <a:lnTo>
                      <a:pt x="63" y="4"/>
                    </a:lnTo>
                    <a:lnTo>
                      <a:pt x="79" y="2"/>
                    </a:lnTo>
                    <a:lnTo>
                      <a:pt x="96" y="1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31" y="1"/>
                    </a:lnTo>
                    <a:lnTo>
                      <a:pt x="148" y="2"/>
                    </a:lnTo>
                    <a:lnTo>
                      <a:pt x="164" y="4"/>
                    </a:lnTo>
                    <a:lnTo>
                      <a:pt x="179" y="8"/>
                    </a:lnTo>
                    <a:lnTo>
                      <a:pt x="193" y="12"/>
                    </a:lnTo>
                    <a:lnTo>
                      <a:pt x="205" y="18"/>
                    </a:lnTo>
                    <a:lnTo>
                      <a:pt x="215" y="25"/>
                    </a:lnTo>
                    <a:lnTo>
                      <a:pt x="220" y="30"/>
                    </a:lnTo>
                    <a:lnTo>
                      <a:pt x="223" y="34"/>
                    </a:lnTo>
                    <a:lnTo>
                      <a:pt x="223" y="34"/>
                    </a:lnTo>
                    <a:lnTo>
                      <a:pt x="225" y="41"/>
                    </a:lnTo>
                    <a:lnTo>
                      <a:pt x="226" y="49"/>
                    </a:lnTo>
                    <a:lnTo>
                      <a:pt x="227" y="57"/>
                    </a:lnTo>
                    <a:lnTo>
                      <a:pt x="225" y="66"/>
                    </a:lnTo>
                    <a:lnTo>
                      <a:pt x="225" y="66"/>
                    </a:lnTo>
                    <a:lnTo>
                      <a:pt x="188" y="6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7" name="Freeform 177"/>
              <p:cNvSpPr>
                <a:spLocks/>
              </p:cNvSpPr>
              <p:nvPr/>
            </p:nvSpPr>
            <p:spPr bwMode="auto">
              <a:xfrm>
                <a:off x="4704" y="2660"/>
                <a:ext cx="118" cy="30"/>
              </a:xfrm>
              <a:custGeom>
                <a:avLst/>
                <a:gdLst>
                  <a:gd name="T0" fmla="*/ 118 w 118"/>
                  <a:gd name="T1" fmla="*/ 30 h 30"/>
                  <a:gd name="T2" fmla="*/ 118 w 118"/>
                  <a:gd name="T3" fmla="*/ 30 h 30"/>
                  <a:gd name="T4" fmla="*/ 107 w 118"/>
                  <a:gd name="T5" fmla="*/ 17 h 30"/>
                  <a:gd name="T6" fmla="*/ 102 w 118"/>
                  <a:gd name="T7" fmla="*/ 11 h 30"/>
                  <a:gd name="T8" fmla="*/ 102 w 118"/>
                  <a:gd name="T9" fmla="*/ 11 h 30"/>
                  <a:gd name="T10" fmla="*/ 98 w 118"/>
                  <a:gd name="T11" fmla="*/ 9 h 30"/>
                  <a:gd name="T12" fmla="*/ 94 w 118"/>
                  <a:gd name="T13" fmla="*/ 7 h 30"/>
                  <a:gd name="T14" fmla="*/ 84 w 118"/>
                  <a:gd name="T15" fmla="*/ 3 h 30"/>
                  <a:gd name="T16" fmla="*/ 72 w 118"/>
                  <a:gd name="T17" fmla="*/ 1 h 30"/>
                  <a:gd name="T18" fmla="*/ 59 w 118"/>
                  <a:gd name="T19" fmla="*/ 0 h 30"/>
                  <a:gd name="T20" fmla="*/ 59 w 118"/>
                  <a:gd name="T21" fmla="*/ 0 h 30"/>
                  <a:gd name="T22" fmla="*/ 46 w 118"/>
                  <a:gd name="T23" fmla="*/ 1 h 30"/>
                  <a:gd name="T24" fmla="*/ 35 w 118"/>
                  <a:gd name="T25" fmla="*/ 3 h 30"/>
                  <a:gd name="T26" fmla="*/ 24 w 118"/>
                  <a:gd name="T27" fmla="*/ 7 h 30"/>
                  <a:gd name="T28" fmla="*/ 20 w 118"/>
                  <a:gd name="T29" fmla="*/ 9 h 30"/>
                  <a:gd name="T30" fmla="*/ 17 w 118"/>
                  <a:gd name="T31" fmla="*/ 11 h 30"/>
                  <a:gd name="T32" fmla="*/ 17 w 118"/>
                  <a:gd name="T33" fmla="*/ 11 h 30"/>
                  <a:gd name="T34" fmla="*/ 11 w 118"/>
                  <a:gd name="T35" fmla="*/ 17 h 30"/>
                  <a:gd name="T36" fmla="*/ 0 w 118"/>
                  <a:gd name="T3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30">
                    <a:moveTo>
                      <a:pt x="118" y="30"/>
                    </a:moveTo>
                    <a:lnTo>
                      <a:pt x="118" y="30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98" y="9"/>
                    </a:lnTo>
                    <a:lnTo>
                      <a:pt x="94" y="7"/>
                    </a:lnTo>
                    <a:lnTo>
                      <a:pt x="84" y="3"/>
                    </a:lnTo>
                    <a:lnTo>
                      <a:pt x="72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6" y="1"/>
                    </a:lnTo>
                    <a:lnTo>
                      <a:pt x="35" y="3"/>
                    </a:lnTo>
                    <a:lnTo>
                      <a:pt x="24" y="7"/>
                    </a:lnTo>
                    <a:lnTo>
                      <a:pt x="20" y="9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1" y="17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8" name="Freeform 178"/>
              <p:cNvSpPr>
                <a:spLocks/>
              </p:cNvSpPr>
              <p:nvPr/>
            </p:nvSpPr>
            <p:spPr bwMode="auto">
              <a:xfrm>
                <a:off x="4727" y="2580"/>
                <a:ext cx="72" cy="72"/>
              </a:xfrm>
              <a:custGeom>
                <a:avLst/>
                <a:gdLst>
                  <a:gd name="T0" fmla="*/ 36 w 72"/>
                  <a:gd name="T1" fmla="*/ 72 h 72"/>
                  <a:gd name="T2" fmla="*/ 36 w 72"/>
                  <a:gd name="T3" fmla="*/ 72 h 72"/>
                  <a:gd name="T4" fmla="*/ 44 w 72"/>
                  <a:gd name="T5" fmla="*/ 72 h 72"/>
                  <a:gd name="T6" fmla="*/ 50 w 72"/>
                  <a:gd name="T7" fmla="*/ 69 h 72"/>
                  <a:gd name="T8" fmla="*/ 56 w 72"/>
                  <a:gd name="T9" fmla="*/ 65 h 72"/>
                  <a:gd name="T10" fmla="*/ 62 w 72"/>
                  <a:gd name="T11" fmla="*/ 61 h 72"/>
                  <a:gd name="T12" fmla="*/ 66 w 72"/>
                  <a:gd name="T13" fmla="*/ 56 h 72"/>
                  <a:gd name="T14" fmla="*/ 69 w 72"/>
                  <a:gd name="T15" fmla="*/ 50 h 72"/>
                  <a:gd name="T16" fmla="*/ 71 w 72"/>
                  <a:gd name="T17" fmla="*/ 43 h 72"/>
                  <a:gd name="T18" fmla="*/ 72 w 72"/>
                  <a:gd name="T19" fmla="*/ 36 h 72"/>
                  <a:gd name="T20" fmla="*/ 72 w 72"/>
                  <a:gd name="T21" fmla="*/ 36 h 72"/>
                  <a:gd name="T22" fmla="*/ 71 w 72"/>
                  <a:gd name="T23" fmla="*/ 28 h 72"/>
                  <a:gd name="T24" fmla="*/ 69 w 72"/>
                  <a:gd name="T25" fmla="*/ 21 h 72"/>
                  <a:gd name="T26" fmla="*/ 66 w 72"/>
                  <a:gd name="T27" fmla="*/ 15 h 72"/>
                  <a:gd name="T28" fmla="*/ 62 w 72"/>
                  <a:gd name="T29" fmla="*/ 10 h 72"/>
                  <a:gd name="T30" fmla="*/ 56 w 72"/>
                  <a:gd name="T31" fmla="*/ 6 h 72"/>
                  <a:gd name="T32" fmla="*/ 50 w 72"/>
                  <a:gd name="T33" fmla="*/ 3 h 72"/>
                  <a:gd name="T34" fmla="*/ 44 w 72"/>
                  <a:gd name="T35" fmla="*/ 1 h 72"/>
                  <a:gd name="T36" fmla="*/ 36 w 72"/>
                  <a:gd name="T37" fmla="*/ 0 h 72"/>
                  <a:gd name="T38" fmla="*/ 36 w 72"/>
                  <a:gd name="T39" fmla="*/ 0 h 72"/>
                  <a:gd name="T40" fmla="*/ 29 w 72"/>
                  <a:gd name="T41" fmla="*/ 1 h 72"/>
                  <a:gd name="T42" fmla="*/ 22 w 72"/>
                  <a:gd name="T43" fmla="*/ 3 h 72"/>
                  <a:gd name="T44" fmla="*/ 16 w 72"/>
                  <a:gd name="T45" fmla="*/ 6 h 72"/>
                  <a:gd name="T46" fmla="*/ 11 w 72"/>
                  <a:gd name="T47" fmla="*/ 10 h 72"/>
                  <a:gd name="T48" fmla="*/ 7 w 72"/>
                  <a:gd name="T49" fmla="*/ 15 h 72"/>
                  <a:gd name="T50" fmla="*/ 2 w 72"/>
                  <a:gd name="T51" fmla="*/ 21 h 72"/>
                  <a:gd name="T52" fmla="*/ 0 w 72"/>
                  <a:gd name="T53" fmla="*/ 28 h 72"/>
                  <a:gd name="T54" fmla="*/ 0 w 72"/>
                  <a:gd name="T55" fmla="*/ 36 h 72"/>
                  <a:gd name="T56" fmla="*/ 0 w 72"/>
                  <a:gd name="T57" fmla="*/ 36 h 72"/>
                  <a:gd name="T58" fmla="*/ 0 w 72"/>
                  <a:gd name="T59" fmla="*/ 43 h 72"/>
                  <a:gd name="T60" fmla="*/ 2 w 72"/>
                  <a:gd name="T61" fmla="*/ 50 h 72"/>
                  <a:gd name="T62" fmla="*/ 7 w 72"/>
                  <a:gd name="T63" fmla="*/ 56 h 72"/>
                  <a:gd name="T64" fmla="*/ 11 w 72"/>
                  <a:gd name="T65" fmla="*/ 61 h 72"/>
                  <a:gd name="T66" fmla="*/ 16 w 72"/>
                  <a:gd name="T67" fmla="*/ 65 h 72"/>
                  <a:gd name="T68" fmla="*/ 22 w 72"/>
                  <a:gd name="T69" fmla="*/ 69 h 72"/>
                  <a:gd name="T70" fmla="*/ 29 w 72"/>
                  <a:gd name="T71" fmla="*/ 72 h 72"/>
                  <a:gd name="T72" fmla="*/ 36 w 72"/>
                  <a:gd name="T73" fmla="*/ 72 h 72"/>
                  <a:gd name="T74" fmla="*/ 36 w 72"/>
                  <a:gd name="T7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lnTo>
                      <a:pt x="36" y="72"/>
                    </a:lnTo>
                    <a:lnTo>
                      <a:pt x="44" y="72"/>
                    </a:lnTo>
                    <a:lnTo>
                      <a:pt x="50" y="69"/>
                    </a:lnTo>
                    <a:lnTo>
                      <a:pt x="56" y="65"/>
                    </a:lnTo>
                    <a:lnTo>
                      <a:pt x="62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1" y="28"/>
                    </a:lnTo>
                    <a:lnTo>
                      <a:pt x="69" y="21"/>
                    </a:lnTo>
                    <a:lnTo>
                      <a:pt x="66" y="15"/>
                    </a:lnTo>
                    <a:lnTo>
                      <a:pt x="62" y="10"/>
                    </a:lnTo>
                    <a:lnTo>
                      <a:pt x="56" y="6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7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6" y="65"/>
                    </a:lnTo>
                    <a:lnTo>
                      <a:pt x="22" y="69"/>
                    </a:lnTo>
                    <a:lnTo>
                      <a:pt x="29" y="72"/>
                    </a:lnTo>
                    <a:lnTo>
                      <a:pt x="36" y="72"/>
                    </a:lnTo>
                    <a:lnTo>
                      <a:pt x="36" y="7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9" name="Freeform 179"/>
              <p:cNvSpPr>
                <a:spLocks/>
              </p:cNvSpPr>
              <p:nvPr/>
            </p:nvSpPr>
            <p:spPr bwMode="auto">
              <a:xfrm>
                <a:off x="4665" y="2668"/>
                <a:ext cx="243" cy="125"/>
              </a:xfrm>
              <a:custGeom>
                <a:avLst/>
                <a:gdLst>
                  <a:gd name="T0" fmla="*/ 175 w 243"/>
                  <a:gd name="T1" fmla="*/ 3 h 125"/>
                  <a:gd name="T2" fmla="*/ 175 w 243"/>
                  <a:gd name="T3" fmla="*/ 3 h 125"/>
                  <a:gd name="T4" fmla="*/ 172 w 243"/>
                  <a:gd name="T5" fmla="*/ 1 h 125"/>
                  <a:gd name="T6" fmla="*/ 170 w 243"/>
                  <a:gd name="T7" fmla="*/ 0 h 125"/>
                  <a:gd name="T8" fmla="*/ 168 w 243"/>
                  <a:gd name="T9" fmla="*/ 0 h 125"/>
                  <a:gd name="T10" fmla="*/ 166 w 243"/>
                  <a:gd name="T11" fmla="*/ 1 h 125"/>
                  <a:gd name="T12" fmla="*/ 165 w 243"/>
                  <a:gd name="T13" fmla="*/ 3 h 125"/>
                  <a:gd name="T14" fmla="*/ 165 w 243"/>
                  <a:gd name="T15" fmla="*/ 6 h 125"/>
                  <a:gd name="T16" fmla="*/ 164 w 243"/>
                  <a:gd name="T17" fmla="*/ 9 h 125"/>
                  <a:gd name="T18" fmla="*/ 165 w 243"/>
                  <a:gd name="T19" fmla="*/ 12 h 125"/>
                  <a:gd name="T20" fmla="*/ 170 w 243"/>
                  <a:gd name="T21" fmla="*/ 32 h 125"/>
                  <a:gd name="T22" fmla="*/ 0 w 243"/>
                  <a:gd name="T23" fmla="*/ 32 h 125"/>
                  <a:gd name="T24" fmla="*/ 0 w 243"/>
                  <a:gd name="T25" fmla="*/ 93 h 125"/>
                  <a:gd name="T26" fmla="*/ 170 w 243"/>
                  <a:gd name="T27" fmla="*/ 93 h 125"/>
                  <a:gd name="T28" fmla="*/ 165 w 243"/>
                  <a:gd name="T29" fmla="*/ 112 h 125"/>
                  <a:gd name="T30" fmla="*/ 165 w 243"/>
                  <a:gd name="T31" fmla="*/ 112 h 125"/>
                  <a:gd name="T32" fmla="*/ 164 w 243"/>
                  <a:gd name="T33" fmla="*/ 115 h 125"/>
                  <a:gd name="T34" fmla="*/ 165 w 243"/>
                  <a:gd name="T35" fmla="*/ 118 h 125"/>
                  <a:gd name="T36" fmla="*/ 165 w 243"/>
                  <a:gd name="T37" fmla="*/ 121 h 125"/>
                  <a:gd name="T38" fmla="*/ 166 w 243"/>
                  <a:gd name="T39" fmla="*/ 122 h 125"/>
                  <a:gd name="T40" fmla="*/ 168 w 243"/>
                  <a:gd name="T41" fmla="*/ 125 h 125"/>
                  <a:gd name="T42" fmla="*/ 170 w 243"/>
                  <a:gd name="T43" fmla="*/ 125 h 125"/>
                  <a:gd name="T44" fmla="*/ 172 w 243"/>
                  <a:gd name="T45" fmla="*/ 123 h 125"/>
                  <a:gd name="T46" fmla="*/ 175 w 243"/>
                  <a:gd name="T47" fmla="*/ 121 h 125"/>
                  <a:gd name="T48" fmla="*/ 175 w 243"/>
                  <a:gd name="T49" fmla="*/ 121 h 125"/>
                  <a:gd name="T50" fmla="*/ 243 w 243"/>
                  <a:gd name="T51" fmla="*/ 62 h 125"/>
                  <a:gd name="T52" fmla="*/ 243 w 243"/>
                  <a:gd name="T53" fmla="*/ 62 h 125"/>
                  <a:gd name="T54" fmla="*/ 175 w 243"/>
                  <a:gd name="T55" fmla="*/ 3 h 125"/>
                  <a:gd name="T56" fmla="*/ 175 w 243"/>
                  <a:gd name="T57" fmla="*/ 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3" h="125">
                    <a:moveTo>
                      <a:pt x="175" y="3"/>
                    </a:moveTo>
                    <a:lnTo>
                      <a:pt x="175" y="3"/>
                    </a:lnTo>
                    <a:lnTo>
                      <a:pt x="172" y="1"/>
                    </a:lnTo>
                    <a:lnTo>
                      <a:pt x="170" y="0"/>
                    </a:lnTo>
                    <a:lnTo>
                      <a:pt x="168" y="0"/>
                    </a:lnTo>
                    <a:lnTo>
                      <a:pt x="166" y="1"/>
                    </a:lnTo>
                    <a:lnTo>
                      <a:pt x="165" y="3"/>
                    </a:lnTo>
                    <a:lnTo>
                      <a:pt x="165" y="6"/>
                    </a:lnTo>
                    <a:lnTo>
                      <a:pt x="164" y="9"/>
                    </a:lnTo>
                    <a:lnTo>
                      <a:pt x="165" y="12"/>
                    </a:lnTo>
                    <a:lnTo>
                      <a:pt x="170" y="32"/>
                    </a:lnTo>
                    <a:lnTo>
                      <a:pt x="0" y="32"/>
                    </a:lnTo>
                    <a:lnTo>
                      <a:pt x="0" y="93"/>
                    </a:lnTo>
                    <a:lnTo>
                      <a:pt x="170" y="93"/>
                    </a:lnTo>
                    <a:lnTo>
                      <a:pt x="165" y="112"/>
                    </a:lnTo>
                    <a:lnTo>
                      <a:pt x="165" y="112"/>
                    </a:lnTo>
                    <a:lnTo>
                      <a:pt x="164" y="115"/>
                    </a:lnTo>
                    <a:lnTo>
                      <a:pt x="165" y="118"/>
                    </a:lnTo>
                    <a:lnTo>
                      <a:pt x="165" y="121"/>
                    </a:lnTo>
                    <a:lnTo>
                      <a:pt x="166" y="122"/>
                    </a:lnTo>
                    <a:lnTo>
                      <a:pt x="168" y="125"/>
                    </a:lnTo>
                    <a:lnTo>
                      <a:pt x="170" y="125"/>
                    </a:lnTo>
                    <a:lnTo>
                      <a:pt x="172" y="12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243" y="62"/>
                    </a:lnTo>
                    <a:lnTo>
                      <a:pt x="243" y="62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0" name="Freeform 180"/>
              <p:cNvSpPr>
                <a:spLocks/>
              </p:cNvSpPr>
              <p:nvPr/>
            </p:nvSpPr>
            <p:spPr bwMode="auto">
              <a:xfrm>
                <a:off x="4729" y="2769"/>
                <a:ext cx="68" cy="77"/>
              </a:xfrm>
              <a:custGeom>
                <a:avLst/>
                <a:gdLst>
                  <a:gd name="T0" fmla="*/ 0 w 68"/>
                  <a:gd name="T1" fmla="*/ 0 h 77"/>
                  <a:gd name="T2" fmla="*/ 0 w 68"/>
                  <a:gd name="T3" fmla="*/ 0 h 77"/>
                  <a:gd name="T4" fmla="*/ 7 w 68"/>
                  <a:gd name="T5" fmla="*/ 43 h 77"/>
                  <a:gd name="T6" fmla="*/ 12 w 68"/>
                  <a:gd name="T7" fmla="*/ 68 h 77"/>
                  <a:gd name="T8" fmla="*/ 12 w 68"/>
                  <a:gd name="T9" fmla="*/ 68 h 77"/>
                  <a:gd name="T10" fmla="*/ 13 w 68"/>
                  <a:gd name="T11" fmla="*/ 73 h 77"/>
                  <a:gd name="T12" fmla="*/ 14 w 68"/>
                  <a:gd name="T13" fmla="*/ 75 h 77"/>
                  <a:gd name="T14" fmla="*/ 16 w 68"/>
                  <a:gd name="T15" fmla="*/ 76 h 77"/>
                  <a:gd name="T16" fmla="*/ 18 w 68"/>
                  <a:gd name="T17" fmla="*/ 77 h 77"/>
                  <a:gd name="T18" fmla="*/ 50 w 68"/>
                  <a:gd name="T19" fmla="*/ 77 h 77"/>
                  <a:gd name="T20" fmla="*/ 50 w 68"/>
                  <a:gd name="T21" fmla="*/ 77 h 77"/>
                  <a:gd name="T22" fmla="*/ 53 w 68"/>
                  <a:gd name="T23" fmla="*/ 76 h 77"/>
                  <a:gd name="T24" fmla="*/ 54 w 68"/>
                  <a:gd name="T25" fmla="*/ 75 h 77"/>
                  <a:gd name="T26" fmla="*/ 56 w 68"/>
                  <a:gd name="T27" fmla="*/ 73 h 77"/>
                  <a:gd name="T28" fmla="*/ 57 w 68"/>
                  <a:gd name="T29" fmla="*/ 68 h 77"/>
                  <a:gd name="T30" fmla="*/ 57 w 68"/>
                  <a:gd name="T31" fmla="*/ 68 h 77"/>
                  <a:gd name="T32" fmla="*/ 62 w 68"/>
                  <a:gd name="T33" fmla="*/ 39 h 77"/>
                  <a:gd name="T34" fmla="*/ 68 w 68"/>
                  <a:gd name="T3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77">
                    <a:moveTo>
                      <a:pt x="0" y="0"/>
                    </a:moveTo>
                    <a:lnTo>
                      <a:pt x="0" y="0"/>
                    </a:lnTo>
                    <a:lnTo>
                      <a:pt x="7" y="43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3" y="73"/>
                    </a:lnTo>
                    <a:lnTo>
                      <a:pt x="14" y="75"/>
                    </a:lnTo>
                    <a:lnTo>
                      <a:pt x="16" y="76"/>
                    </a:lnTo>
                    <a:lnTo>
                      <a:pt x="18" y="77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53" y="76"/>
                    </a:lnTo>
                    <a:lnTo>
                      <a:pt x="54" y="75"/>
                    </a:lnTo>
                    <a:lnTo>
                      <a:pt x="56" y="73"/>
                    </a:lnTo>
                    <a:lnTo>
                      <a:pt x="57" y="68"/>
                    </a:lnTo>
                    <a:lnTo>
                      <a:pt x="57" y="68"/>
                    </a:lnTo>
                    <a:lnTo>
                      <a:pt x="62" y="39"/>
                    </a:lnTo>
                    <a:lnTo>
                      <a:pt x="6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1" name="Rectangle 181"/>
              <p:cNvSpPr>
                <a:spLocks noChangeArrowheads="1"/>
              </p:cNvSpPr>
              <p:nvPr/>
            </p:nvSpPr>
            <p:spPr bwMode="auto">
              <a:xfrm>
                <a:off x="908" y="1538"/>
                <a:ext cx="1" cy="1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2" name="Freeform 182"/>
              <p:cNvSpPr>
                <a:spLocks noEditPoints="1"/>
              </p:cNvSpPr>
              <p:nvPr/>
            </p:nvSpPr>
            <p:spPr bwMode="auto">
              <a:xfrm>
                <a:off x="825" y="1244"/>
                <a:ext cx="166" cy="165"/>
              </a:xfrm>
              <a:custGeom>
                <a:avLst/>
                <a:gdLst>
                  <a:gd name="T0" fmla="*/ 83 w 166"/>
                  <a:gd name="T1" fmla="*/ 165 h 165"/>
                  <a:gd name="T2" fmla="*/ 95 w 166"/>
                  <a:gd name="T3" fmla="*/ 158 h 165"/>
                  <a:gd name="T4" fmla="*/ 108 w 166"/>
                  <a:gd name="T5" fmla="*/ 144 h 165"/>
                  <a:gd name="T6" fmla="*/ 122 w 166"/>
                  <a:gd name="T7" fmla="*/ 142 h 165"/>
                  <a:gd name="T8" fmla="*/ 133 w 166"/>
                  <a:gd name="T9" fmla="*/ 148 h 165"/>
                  <a:gd name="T10" fmla="*/ 148 w 166"/>
                  <a:gd name="T11" fmla="*/ 132 h 165"/>
                  <a:gd name="T12" fmla="*/ 142 w 166"/>
                  <a:gd name="T13" fmla="*/ 114 h 165"/>
                  <a:gd name="T14" fmla="*/ 147 w 166"/>
                  <a:gd name="T15" fmla="*/ 101 h 165"/>
                  <a:gd name="T16" fmla="*/ 165 w 166"/>
                  <a:gd name="T17" fmla="*/ 92 h 165"/>
                  <a:gd name="T18" fmla="*/ 165 w 166"/>
                  <a:gd name="T19" fmla="*/ 72 h 165"/>
                  <a:gd name="T20" fmla="*/ 153 w 166"/>
                  <a:gd name="T21" fmla="*/ 67 h 165"/>
                  <a:gd name="T22" fmla="*/ 144 w 166"/>
                  <a:gd name="T23" fmla="*/ 56 h 165"/>
                  <a:gd name="T24" fmla="*/ 144 w 166"/>
                  <a:gd name="T25" fmla="*/ 37 h 165"/>
                  <a:gd name="T26" fmla="*/ 141 w 166"/>
                  <a:gd name="T27" fmla="*/ 23 h 165"/>
                  <a:gd name="T28" fmla="*/ 128 w 166"/>
                  <a:gd name="T29" fmla="*/ 20 h 165"/>
                  <a:gd name="T30" fmla="*/ 108 w 166"/>
                  <a:gd name="T31" fmla="*/ 20 h 165"/>
                  <a:gd name="T32" fmla="*/ 98 w 166"/>
                  <a:gd name="T33" fmla="*/ 12 h 165"/>
                  <a:gd name="T34" fmla="*/ 93 w 166"/>
                  <a:gd name="T35" fmla="*/ 0 h 165"/>
                  <a:gd name="T36" fmla="*/ 72 w 166"/>
                  <a:gd name="T37" fmla="*/ 0 h 165"/>
                  <a:gd name="T38" fmla="*/ 63 w 166"/>
                  <a:gd name="T39" fmla="*/ 17 h 165"/>
                  <a:gd name="T40" fmla="*/ 51 w 166"/>
                  <a:gd name="T41" fmla="*/ 22 h 165"/>
                  <a:gd name="T42" fmla="*/ 32 w 166"/>
                  <a:gd name="T43" fmla="*/ 16 h 165"/>
                  <a:gd name="T44" fmla="*/ 18 w 166"/>
                  <a:gd name="T45" fmla="*/ 32 h 165"/>
                  <a:gd name="T46" fmla="*/ 23 w 166"/>
                  <a:gd name="T47" fmla="*/ 43 h 165"/>
                  <a:gd name="T48" fmla="*/ 21 w 166"/>
                  <a:gd name="T49" fmla="*/ 56 h 165"/>
                  <a:gd name="T50" fmla="*/ 8 w 166"/>
                  <a:gd name="T51" fmla="*/ 70 h 165"/>
                  <a:gd name="T52" fmla="*/ 0 w 166"/>
                  <a:gd name="T53" fmla="*/ 82 h 165"/>
                  <a:gd name="T54" fmla="*/ 8 w 166"/>
                  <a:gd name="T55" fmla="*/ 94 h 165"/>
                  <a:gd name="T56" fmla="*/ 21 w 166"/>
                  <a:gd name="T57" fmla="*/ 108 h 165"/>
                  <a:gd name="T58" fmla="*/ 23 w 166"/>
                  <a:gd name="T59" fmla="*/ 121 h 165"/>
                  <a:gd name="T60" fmla="*/ 18 w 166"/>
                  <a:gd name="T61" fmla="*/ 132 h 165"/>
                  <a:gd name="T62" fmla="*/ 32 w 166"/>
                  <a:gd name="T63" fmla="*/ 148 h 165"/>
                  <a:gd name="T64" fmla="*/ 51 w 166"/>
                  <a:gd name="T65" fmla="*/ 142 h 165"/>
                  <a:gd name="T66" fmla="*/ 63 w 166"/>
                  <a:gd name="T67" fmla="*/ 147 h 165"/>
                  <a:gd name="T68" fmla="*/ 72 w 166"/>
                  <a:gd name="T69" fmla="*/ 164 h 165"/>
                  <a:gd name="T70" fmla="*/ 58 w 166"/>
                  <a:gd name="T71" fmla="*/ 82 h 165"/>
                  <a:gd name="T72" fmla="*/ 63 w 166"/>
                  <a:gd name="T73" fmla="*/ 69 h 165"/>
                  <a:gd name="T74" fmla="*/ 73 w 166"/>
                  <a:gd name="T75" fmla="*/ 59 h 165"/>
                  <a:gd name="T76" fmla="*/ 83 w 166"/>
                  <a:gd name="T77" fmla="*/ 57 h 165"/>
                  <a:gd name="T78" fmla="*/ 97 w 166"/>
                  <a:gd name="T79" fmla="*/ 61 h 165"/>
                  <a:gd name="T80" fmla="*/ 105 w 166"/>
                  <a:gd name="T81" fmla="*/ 73 h 165"/>
                  <a:gd name="T82" fmla="*/ 107 w 166"/>
                  <a:gd name="T83" fmla="*/ 82 h 165"/>
                  <a:gd name="T84" fmla="*/ 103 w 166"/>
                  <a:gd name="T85" fmla="*/ 95 h 165"/>
                  <a:gd name="T86" fmla="*/ 93 w 166"/>
                  <a:gd name="T87" fmla="*/ 105 h 165"/>
                  <a:gd name="T88" fmla="*/ 83 w 166"/>
                  <a:gd name="T89" fmla="*/ 107 h 165"/>
                  <a:gd name="T90" fmla="*/ 69 w 166"/>
                  <a:gd name="T91" fmla="*/ 102 h 165"/>
                  <a:gd name="T92" fmla="*/ 60 w 166"/>
                  <a:gd name="T93" fmla="*/ 91 h 165"/>
                  <a:gd name="T94" fmla="*/ 58 w 166"/>
                  <a:gd name="T95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165">
                    <a:moveTo>
                      <a:pt x="72" y="164"/>
                    </a:moveTo>
                    <a:lnTo>
                      <a:pt x="72" y="164"/>
                    </a:lnTo>
                    <a:lnTo>
                      <a:pt x="83" y="165"/>
                    </a:lnTo>
                    <a:lnTo>
                      <a:pt x="93" y="164"/>
                    </a:lnTo>
                    <a:lnTo>
                      <a:pt x="93" y="164"/>
                    </a:lnTo>
                    <a:lnTo>
                      <a:pt x="95" y="158"/>
                    </a:lnTo>
                    <a:lnTo>
                      <a:pt x="98" y="152"/>
                    </a:lnTo>
                    <a:lnTo>
                      <a:pt x="102" y="147"/>
                    </a:lnTo>
                    <a:lnTo>
                      <a:pt x="108" y="144"/>
                    </a:lnTo>
                    <a:lnTo>
                      <a:pt x="108" y="144"/>
                    </a:lnTo>
                    <a:lnTo>
                      <a:pt x="115" y="142"/>
                    </a:lnTo>
                    <a:lnTo>
                      <a:pt x="122" y="142"/>
                    </a:lnTo>
                    <a:lnTo>
                      <a:pt x="128" y="144"/>
                    </a:lnTo>
                    <a:lnTo>
                      <a:pt x="133" y="148"/>
                    </a:lnTo>
                    <a:lnTo>
                      <a:pt x="133" y="148"/>
                    </a:lnTo>
                    <a:lnTo>
                      <a:pt x="141" y="141"/>
                    </a:lnTo>
                    <a:lnTo>
                      <a:pt x="148" y="132"/>
                    </a:lnTo>
                    <a:lnTo>
                      <a:pt x="148" y="132"/>
                    </a:lnTo>
                    <a:lnTo>
                      <a:pt x="144" y="127"/>
                    </a:lnTo>
                    <a:lnTo>
                      <a:pt x="143" y="121"/>
                    </a:lnTo>
                    <a:lnTo>
                      <a:pt x="142" y="114"/>
                    </a:lnTo>
                    <a:lnTo>
                      <a:pt x="144" y="108"/>
                    </a:lnTo>
                    <a:lnTo>
                      <a:pt x="144" y="108"/>
                    </a:lnTo>
                    <a:lnTo>
                      <a:pt x="147" y="101"/>
                    </a:lnTo>
                    <a:lnTo>
                      <a:pt x="153" y="97"/>
                    </a:lnTo>
                    <a:lnTo>
                      <a:pt x="159" y="94"/>
                    </a:lnTo>
                    <a:lnTo>
                      <a:pt x="165" y="92"/>
                    </a:lnTo>
                    <a:lnTo>
                      <a:pt x="165" y="92"/>
                    </a:lnTo>
                    <a:lnTo>
                      <a:pt x="166" y="82"/>
                    </a:lnTo>
                    <a:lnTo>
                      <a:pt x="165" y="72"/>
                    </a:lnTo>
                    <a:lnTo>
                      <a:pt x="165" y="72"/>
                    </a:lnTo>
                    <a:lnTo>
                      <a:pt x="159" y="70"/>
                    </a:lnTo>
                    <a:lnTo>
                      <a:pt x="153" y="67"/>
                    </a:lnTo>
                    <a:lnTo>
                      <a:pt x="147" y="62"/>
                    </a:lnTo>
                    <a:lnTo>
                      <a:pt x="144" y="56"/>
                    </a:lnTo>
                    <a:lnTo>
                      <a:pt x="144" y="56"/>
                    </a:lnTo>
                    <a:lnTo>
                      <a:pt x="142" y="50"/>
                    </a:lnTo>
                    <a:lnTo>
                      <a:pt x="143" y="43"/>
                    </a:lnTo>
                    <a:lnTo>
                      <a:pt x="144" y="37"/>
                    </a:lnTo>
                    <a:lnTo>
                      <a:pt x="148" y="32"/>
                    </a:lnTo>
                    <a:lnTo>
                      <a:pt x="148" y="32"/>
                    </a:lnTo>
                    <a:lnTo>
                      <a:pt x="141" y="23"/>
                    </a:lnTo>
                    <a:lnTo>
                      <a:pt x="133" y="16"/>
                    </a:lnTo>
                    <a:lnTo>
                      <a:pt x="133" y="16"/>
                    </a:lnTo>
                    <a:lnTo>
                      <a:pt x="128" y="20"/>
                    </a:lnTo>
                    <a:lnTo>
                      <a:pt x="122" y="22"/>
                    </a:lnTo>
                    <a:lnTo>
                      <a:pt x="115" y="22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2" y="17"/>
                    </a:lnTo>
                    <a:lnTo>
                      <a:pt x="98" y="12"/>
                    </a:lnTo>
                    <a:lnTo>
                      <a:pt x="95" y="6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1" y="6"/>
                    </a:lnTo>
                    <a:lnTo>
                      <a:pt x="68" y="12"/>
                    </a:lnTo>
                    <a:lnTo>
                      <a:pt x="63" y="17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1" y="22"/>
                    </a:lnTo>
                    <a:lnTo>
                      <a:pt x="44" y="22"/>
                    </a:lnTo>
                    <a:lnTo>
                      <a:pt x="37" y="2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4" y="23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3" y="43"/>
                    </a:lnTo>
                    <a:lnTo>
                      <a:pt x="23" y="50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8" y="62"/>
                    </a:lnTo>
                    <a:lnTo>
                      <a:pt x="13" y="67"/>
                    </a:lnTo>
                    <a:lnTo>
                      <a:pt x="8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8" y="94"/>
                    </a:lnTo>
                    <a:lnTo>
                      <a:pt x="13" y="97"/>
                    </a:lnTo>
                    <a:lnTo>
                      <a:pt x="18" y="101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21" y="127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24" y="141"/>
                    </a:lnTo>
                    <a:lnTo>
                      <a:pt x="32" y="148"/>
                    </a:lnTo>
                    <a:lnTo>
                      <a:pt x="32" y="148"/>
                    </a:lnTo>
                    <a:lnTo>
                      <a:pt x="37" y="144"/>
                    </a:lnTo>
                    <a:lnTo>
                      <a:pt x="44" y="142"/>
                    </a:lnTo>
                    <a:lnTo>
                      <a:pt x="51" y="142"/>
                    </a:lnTo>
                    <a:lnTo>
                      <a:pt x="57" y="144"/>
                    </a:lnTo>
                    <a:lnTo>
                      <a:pt x="57" y="144"/>
                    </a:lnTo>
                    <a:lnTo>
                      <a:pt x="63" y="147"/>
                    </a:lnTo>
                    <a:lnTo>
                      <a:pt x="68" y="152"/>
                    </a:lnTo>
                    <a:lnTo>
                      <a:pt x="71" y="158"/>
                    </a:lnTo>
                    <a:lnTo>
                      <a:pt x="72" y="164"/>
                    </a:lnTo>
                    <a:lnTo>
                      <a:pt x="72" y="164"/>
                    </a:lnTo>
                    <a:close/>
                    <a:moveTo>
                      <a:pt x="58" y="82"/>
                    </a:moveTo>
                    <a:lnTo>
                      <a:pt x="58" y="82"/>
                    </a:lnTo>
                    <a:lnTo>
                      <a:pt x="59" y="77"/>
                    </a:lnTo>
                    <a:lnTo>
                      <a:pt x="60" y="73"/>
                    </a:lnTo>
                    <a:lnTo>
                      <a:pt x="63" y="69"/>
                    </a:lnTo>
                    <a:lnTo>
                      <a:pt x="65" y="64"/>
                    </a:lnTo>
                    <a:lnTo>
                      <a:pt x="69" y="61"/>
                    </a:lnTo>
                    <a:lnTo>
                      <a:pt x="73" y="59"/>
                    </a:lnTo>
                    <a:lnTo>
                      <a:pt x="78" y="58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8" y="58"/>
                    </a:lnTo>
                    <a:lnTo>
                      <a:pt x="93" y="59"/>
                    </a:lnTo>
                    <a:lnTo>
                      <a:pt x="97" y="61"/>
                    </a:lnTo>
                    <a:lnTo>
                      <a:pt x="100" y="64"/>
                    </a:lnTo>
                    <a:lnTo>
                      <a:pt x="103" y="69"/>
                    </a:lnTo>
                    <a:lnTo>
                      <a:pt x="105" y="73"/>
                    </a:lnTo>
                    <a:lnTo>
                      <a:pt x="107" y="77"/>
                    </a:lnTo>
                    <a:lnTo>
                      <a:pt x="107" y="82"/>
                    </a:lnTo>
                    <a:lnTo>
                      <a:pt x="107" y="82"/>
                    </a:lnTo>
                    <a:lnTo>
                      <a:pt x="107" y="87"/>
                    </a:lnTo>
                    <a:lnTo>
                      <a:pt x="105" y="91"/>
                    </a:lnTo>
                    <a:lnTo>
                      <a:pt x="103" y="95"/>
                    </a:lnTo>
                    <a:lnTo>
                      <a:pt x="100" y="99"/>
                    </a:lnTo>
                    <a:lnTo>
                      <a:pt x="97" y="102"/>
                    </a:lnTo>
                    <a:lnTo>
                      <a:pt x="93" y="105"/>
                    </a:lnTo>
                    <a:lnTo>
                      <a:pt x="88" y="106"/>
                    </a:lnTo>
                    <a:lnTo>
                      <a:pt x="83" y="107"/>
                    </a:lnTo>
                    <a:lnTo>
                      <a:pt x="83" y="107"/>
                    </a:lnTo>
                    <a:lnTo>
                      <a:pt x="78" y="106"/>
                    </a:lnTo>
                    <a:lnTo>
                      <a:pt x="73" y="105"/>
                    </a:lnTo>
                    <a:lnTo>
                      <a:pt x="69" y="102"/>
                    </a:lnTo>
                    <a:lnTo>
                      <a:pt x="65" y="99"/>
                    </a:lnTo>
                    <a:lnTo>
                      <a:pt x="63" y="95"/>
                    </a:lnTo>
                    <a:lnTo>
                      <a:pt x="60" y="91"/>
                    </a:lnTo>
                    <a:lnTo>
                      <a:pt x="59" y="87"/>
                    </a:lnTo>
                    <a:lnTo>
                      <a:pt x="58" y="82"/>
                    </a:lnTo>
                    <a:lnTo>
                      <a:pt x="58" y="8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3" name="Freeform 183"/>
              <p:cNvSpPr>
                <a:spLocks/>
              </p:cNvSpPr>
              <p:nvPr/>
            </p:nvSpPr>
            <p:spPr bwMode="auto">
              <a:xfrm>
                <a:off x="898" y="1402"/>
                <a:ext cx="115" cy="138"/>
              </a:xfrm>
              <a:custGeom>
                <a:avLst/>
                <a:gdLst>
                  <a:gd name="T0" fmla="*/ 0 w 115"/>
                  <a:gd name="T1" fmla="*/ 132 h 138"/>
                  <a:gd name="T2" fmla="*/ 10 w 115"/>
                  <a:gd name="T3" fmla="*/ 136 h 138"/>
                  <a:gd name="T4" fmla="*/ 10 w 115"/>
                  <a:gd name="T5" fmla="*/ 136 h 138"/>
                  <a:gd name="T6" fmla="*/ 13 w 115"/>
                  <a:gd name="T7" fmla="*/ 131 h 138"/>
                  <a:gd name="T8" fmla="*/ 17 w 115"/>
                  <a:gd name="T9" fmla="*/ 128 h 138"/>
                  <a:gd name="T10" fmla="*/ 22 w 115"/>
                  <a:gd name="T11" fmla="*/ 124 h 138"/>
                  <a:gd name="T12" fmla="*/ 27 w 115"/>
                  <a:gd name="T13" fmla="*/ 123 h 138"/>
                  <a:gd name="T14" fmla="*/ 27 w 115"/>
                  <a:gd name="T15" fmla="*/ 123 h 138"/>
                  <a:gd name="T16" fmla="*/ 28 w 115"/>
                  <a:gd name="T17" fmla="*/ 123 h 138"/>
                  <a:gd name="T18" fmla="*/ 28 w 115"/>
                  <a:gd name="T19" fmla="*/ 123 h 138"/>
                  <a:gd name="T20" fmla="*/ 34 w 115"/>
                  <a:gd name="T21" fmla="*/ 124 h 138"/>
                  <a:gd name="T22" fmla="*/ 38 w 115"/>
                  <a:gd name="T23" fmla="*/ 127 h 138"/>
                  <a:gd name="T24" fmla="*/ 43 w 115"/>
                  <a:gd name="T25" fmla="*/ 130 h 138"/>
                  <a:gd name="T26" fmla="*/ 47 w 115"/>
                  <a:gd name="T27" fmla="*/ 134 h 138"/>
                  <a:gd name="T28" fmla="*/ 49 w 115"/>
                  <a:gd name="T29" fmla="*/ 138 h 138"/>
                  <a:gd name="T30" fmla="*/ 52 w 115"/>
                  <a:gd name="T31" fmla="*/ 137 h 138"/>
                  <a:gd name="T32" fmla="*/ 52 w 115"/>
                  <a:gd name="T33" fmla="*/ 137 h 138"/>
                  <a:gd name="T34" fmla="*/ 63 w 115"/>
                  <a:gd name="T35" fmla="*/ 132 h 138"/>
                  <a:gd name="T36" fmla="*/ 73 w 115"/>
                  <a:gd name="T37" fmla="*/ 127 h 138"/>
                  <a:gd name="T38" fmla="*/ 76 w 115"/>
                  <a:gd name="T39" fmla="*/ 124 h 138"/>
                  <a:gd name="T40" fmla="*/ 75 w 115"/>
                  <a:gd name="T41" fmla="*/ 120 h 138"/>
                  <a:gd name="T42" fmla="*/ 75 w 115"/>
                  <a:gd name="T43" fmla="*/ 120 h 138"/>
                  <a:gd name="T44" fmla="*/ 74 w 115"/>
                  <a:gd name="T45" fmla="*/ 117 h 138"/>
                  <a:gd name="T46" fmla="*/ 74 w 115"/>
                  <a:gd name="T47" fmla="*/ 113 h 138"/>
                  <a:gd name="T48" fmla="*/ 74 w 115"/>
                  <a:gd name="T49" fmla="*/ 113 h 138"/>
                  <a:gd name="T50" fmla="*/ 74 w 115"/>
                  <a:gd name="T51" fmla="*/ 110 h 138"/>
                  <a:gd name="T52" fmla="*/ 75 w 115"/>
                  <a:gd name="T53" fmla="*/ 106 h 138"/>
                  <a:gd name="T54" fmla="*/ 78 w 115"/>
                  <a:gd name="T55" fmla="*/ 103 h 138"/>
                  <a:gd name="T56" fmla="*/ 80 w 115"/>
                  <a:gd name="T57" fmla="*/ 100 h 138"/>
                  <a:gd name="T58" fmla="*/ 80 w 115"/>
                  <a:gd name="T59" fmla="*/ 100 h 138"/>
                  <a:gd name="T60" fmla="*/ 83 w 115"/>
                  <a:gd name="T61" fmla="*/ 97 h 138"/>
                  <a:gd name="T62" fmla="*/ 87 w 115"/>
                  <a:gd name="T63" fmla="*/ 95 h 138"/>
                  <a:gd name="T64" fmla="*/ 90 w 115"/>
                  <a:gd name="T65" fmla="*/ 94 h 138"/>
                  <a:gd name="T66" fmla="*/ 95 w 115"/>
                  <a:gd name="T67" fmla="*/ 93 h 138"/>
                  <a:gd name="T68" fmla="*/ 95 w 115"/>
                  <a:gd name="T69" fmla="*/ 93 h 138"/>
                  <a:gd name="T70" fmla="*/ 100 w 115"/>
                  <a:gd name="T71" fmla="*/ 94 h 138"/>
                  <a:gd name="T72" fmla="*/ 104 w 115"/>
                  <a:gd name="T73" fmla="*/ 95 h 138"/>
                  <a:gd name="T74" fmla="*/ 105 w 115"/>
                  <a:gd name="T75" fmla="*/ 91 h 138"/>
                  <a:gd name="T76" fmla="*/ 105 w 115"/>
                  <a:gd name="T77" fmla="*/ 91 h 138"/>
                  <a:gd name="T78" fmla="*/ 110 w 115"/>
                  <a:gd name="T79" fmla="*/ 80 h 138"/>
                  <a:gd name="T80" fmla="*/ 114 w 115"/>
                  <a:gd name="T81" fmla="*/ 69 h 138"/>
                  <a:gd name="T82" fmla="*/ 115 w 115"/>
                  <a:gd name="T83" fmla="*/ 65 h 138"/>
                  <a:gd name="T84" fmla="*/ 110 w 115"/>
                  <a:gd name="T85" fmla="*/ 64 h 138"/>
                  <a:gd name="T86" fmla="*/ 110 w 115"/>
                  <a:gd name="T87" fmla="*/ 64 h 138"/>
                  <a:gd name="T88" fmla="*/ 106 w 115"/>
                  <a:gd name="T89" fmla="*/ 61 h 138"/>
                  <a:gd name="T90" fmla="*/ 102 w 115"/>
                  <a:gd name="T91" fmla="*/ 57 h 138"/>
                  <a:gd name="T92" fmla="*/ 100 w 115"/>
                  <a:gd name="T93" fmla="*/ 51 h 138"/>
                  <a:gd name="T94" fmla="*/ 99 w 115"/>
                  <a:gd name="T95" fmla="*/ 45 h 138"/>
                  <a:gd name="T96" fmla="*/ 99 w 115"/>
                  <a:gd name="T97" fmla="*/ 45 h 138"/>
                  <a:gd name="T98" fmla="*/ 99 w 115"/>
                  <a:gd name="T99" fmla="*/ 44 h 138"/>
                  <a:gd name="T100" fmla="*/ 99 w 115"/>
                  <a:gd name="T101" fmla="*/ 44 h 138"/>
                  <a:gd name="T102" fmla="*/ 99 w 115"/>
                  <a:gd name="T103" fmla="*/ 39 h 138"/>
                  <a:gd name="T104" fmla="*/ 101 w 115"/>
                  <a:gd name="T105" fmla="*/ 34 h 138"/>
                  <a:gd name="T106" fmla="*/ 105 w 115"/>
                  <a:gd name="T107" fmla="*/ 30 h 138"/>
                  <a:gd name="T108" fmla="*/ 109 w 115"/>
                  <a:gd name="T109" fmla="*/ 27 h 138"/>
                  <a:gd name="T110" fmla="*/ 112 w 115"/>
                  <a:gd name="T111" fmla="*/ 25 h 138"/>
                  <a:gd name="T112" fmla="*/ 111 w 115"/>
                  <a:gd name="T113" fmla="*/ 21 h 138"/>
                  <a:gd name="T114" fmla="*/ 111 w 115"/>
                  <a:gd name="T115" fmla="*/ 21 h 138"/>
                  <a:gd name="T116" fmla="*/ 107 w 115"/>
                  <a:gd name="T117" fmla="*/ 10 h 138"/>
                  <a:gd name="T118" fmla="*/ 101 w 115"/>
                  <a:gd name="T11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5" h="138">
                    <a:moveTo>
                      <a:pt x="0" y="132"/>
                    </a:moveTo>
                    <a:lnTo>
                      <a:pt x="10" y="136"/>
                    </a:lnTo>
                    <a:lnTo>
                      <a:pt x="10" y="136"/>
                    </a:lnTo>
                    <a:lnTo>
                      <a:pt x="13" y="131"/>
                    </a:lnTo>
                    <a:lnTo>
                      <a:pt x="17" y="128"/>
                    </a:lnTo>
                    <a:lnTo>
                      <a:pt x="22" y="12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34" y="124"/>
                    </a:lnTo>
                    <a:lnTo>
                      <a:pt x="38" y="127"/>
                    </a:lnTo>
                    <a:lnTo>
                      <a:pt x="43" y="130"/>
                    </a:lnTo>
                    <a:lnTo>
                      <a:pt x="47" y="134"/>
                    </a:lnTo>
                    <a:lnTo>
                      <a:pt x="49" y="138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63" y="132"/>
                    </a:lnTo>
                    <a:lnTo>
                      <a:pt x="73" y="127"/>
                    </a:lnTo>
                    <a:lnTo>
                      <a:pt x="76" y="124"/>
                    </a:lnTo>
                    <a:lnTo>
                      <a:pt x="75" y="120"/>
                    </a:lnTo>
                    <a:lnTo>
                      <a:pt x="75" y="120"/>
                    </a:lnTo>
                    <a:lnTo>
                      <a:pt x="74" y="117"/>
                    </a:lnTo>
                    <a:lnTo>
                      <a:pt x="74" y="113"/>
                    </a:lnTo>
                    <a:lnTo>
                      <a:pt x="74" y="113"/>
                    </a:lnTo>
                    <a:lnTo>
                      <a:pt x="74" y="110"/>
                    </a:lnTo>
                    <a:lnTo>
                      <a:pt x="75" y="106"/>
                    </a:lnTo>
                    <a:lnTo>
                      <a:pt x="78" y="103"/>
                    </a:lnTo>
                    <a:lnTo>
                      <a:pt x="80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7" y="95"/>
                    </a:lnTo>
                    <a:lnTo>
                      <a:pt x="90" y="94"/>
                    </a:lnTo>
                    <a:lnTo>
                      <a:pt x="95" y="93"/>
                    </a:lnTo>
                    <a:lnTo>
                      <a:pt x="95" y="93"/>
                    </a:lnTo>
                    <a:lnTo>
                      <a:pt x="100" y="94"/>
                    </a:lnTo>
                    <a:lnTo>
                      <a:pt x="104" y="95"/>
                    </a:lnTo>
                    <a:lnTo>
                      <a:pt x="105" y="91"/>
                    </a:lnTo>
                    <a:lnTo>
                      <a:pt x="105" y="91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5" y="65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1"/>
                    </a:lnTo>
                    <a:lnTo>
                      <a:pt x="102" y="57"/>
                    </a:lnTo>
                    <a:lnTo>
                      <a:pt x="100" y="51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99" y="44"/>
                    </a:lnTo>
                    <a:lnTo>
                      <a:pt x="99" y="39"/>
                    </a:lnTo>
                    <a:lnTo>
                      <a:pt x="101" y="34"/>
                    </a:lnTo>
                    <a:lnTo>
                      <a:pt x="105" y="30"/>
                    </a:lnTo>
                    <a:lnTo>
                      <a:pt x="109" y="27"/>
                    </a:lnTo>
                    <a:lnTo>
                      <a:pt x="112" y="25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07" y="10"/>
                    </a:lnTo>
                    <a:lnTo>
                      <a:pt x="10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4" name="Line 184"/>
              <p:cNvSpPr>
                <a:spLocks noChangeShapeType="1"/>
              </p:cNvSpPr>
              <p:nvPr/>
            </p:nvSpPr>
            <p:spPr bwMode="auto">
              <a:xfrm>
                <a:off x="987" y="144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5" name="Freeform 185"/>
              <p:cNvSpPr>
                <a:spLocks/>
              </p:cNvSpPr>
              <p:nvPr/>
            </p:nvSpPr>
            <p:spPr bwMode="auto">
              <a:xfrm>
                <a:off x="888" y="1414"/>
                <a:ext cx="75" cy="75"/>
              </a:xfrm>
              <a:custGeom>
                <a:avLst/>
                <a:gdLst>
                  <a:gd name="T0" fmla="*/ 0 w 75"/>
                  <a:gd name="T1" fmla="*/ 36 h 75"/>
                  <a:gd name="T2" fmla="*/ 0 w 75"/>
                  <a:gd name="T3" fmla="*/ 36 h 75"/>
                  <a:gd name="T4" fmla="*/ 0 w 75"/>
                  <a:gd name="T5" fmla="*/ 38 h 75"/>
                  <a:gd name="T6" fmla="*/ 0 w 75"/>
                  <a:gd name="T7" fmla="*/ 38 h 75"/>
                  <a:gd name="T8" fmla="*/ 1 w 75"/>
                  <a:gd name="T9" fmla="*/ 46 h 75"/>
                  <a:gd name="T10" fmla="*/ 3 w 75"/>
                  <a:gd name="T11" fmla="*/ 53 h 75"/>
                  <a:gd name="T12" fmla="*/ 7 w 75"/>
                  <a:gd name="T13" fmla="*/ 59 h 75"/>
                  <a:gd name="T14" fmla="*/ 11 w 75"/>
                  <a:gd name="T15" fmla="*/ 64 h 75"/>
                  <a:gd name="T16" fmla="*/ 17 w 75"/>
                  <a:gd name="T17" fmla="*/ 69 h 75"/>
                  <a:gd name="T18" fmla="*/ 24 w 75"/>
                  <a:gd name="T19" fmla="*/ 72 h 75"/>
                  <a:gd name="T20" fmla="*/ 30 w 75"/>
                  <a:gd name="T21" fmla="*/ 74 h 75"/>
                  <a:gd name="T22" fmla="*/ 38 w 75"/>
                  <a:gd name="T23" fmla="*/ 75 h 75"/>
                  <a:gd name="T24" fmla="*/ 38 w 75"/>
                  <a:gd name="T25" fmla="*/ 75 h 75"/>
                  <a:gd name="T26" fmla="*/ 45 w 75"/>
                  <a:gd name="T27" fmla="*/ 74 h 75"/>
                  <a:gd name="T28" fmla="*/ 53 w 75"/>
                  <a:gd name="T29" fmla="*/ 72 h 75"/>
                  <a:gd name="T30" fmla="*/ 59 w 75"/>
                  <a:gd name="T31" fmla="*/ 69 h 75"/>
                  <a:gd name="T32" fmla="*/ 64 w 75"/>
                  <a:gd name="T33" fmla="*/ 64 h 75"/>
                  <a:gd name="T34" fmla="*/ 69 w 75"/>
                  <a:gd name="T35" fmla="*/ 59 h 75"/>
                  <a:gd name="T36" fmla="*/ 72 w 75"/>
                  <a:gd name="T37" fmla="*/ 53 h 75"/>
                  <a:gd name="T38" fmla="*/ 74 w 75"/>
                  <a:gd name="T39" fmla="*/ 46 h 75"/>
                  <a:gd name="T40" fmla="*/ 75 w 75"/>
                  <a:gd name="T41" fmla="*/ 38 h 75"/>
                  <a:gd name="T42" fmla="*/ 75 w 75"/>
                  <a:gd name="T43" fmla="*/ 38 h 75"/>
                  <a:gd name="T44" fmla="*/ 74 w 75"/>
                  <a:gd name="T45" fmla="*/ 30 h 75"/>
                  <a:gd name="T46" fmla="*/ 72 w 75"/>
                  <a:gd name="T47" fmla="*/ 24 h 75"/>
                  <a:gd name="T48" fmla="*/ 69 w 75"/>
                  <a:gd name="T49" fmla="*/ 18 h 75"/>
                  <a:gd name="T50" fmla="*/ 65 w 75"/>
                  <a:gd name="T51" fmla="*/ 12 h 75"/>
                  <a:gd name="T52" fmla="*/ 60 w 75"/>
                  <a:gd name="T53" fmla="*/ 8 h 75"/>
                  <a:gd name="T54" fmla="*/ 54 w 75"/>
                  <a:gd name="T55" fmla="*/ 3 h 75"/>
                  <a:gd name="T56" fmla="*/ 46 w 75"/>
                  <a:gd name="T57" fmla="*/ 1 h 75"/>
                  <a:gd name="T58" fmla="*/ 39 w 75"/>
                  <a:gd name="T5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5" h="75">
                    <a:moveTo>
                      <a:pt x="0" y="36"/>
                    </a:move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7" y="59"/>
                    </a:lnTo>
                    <a:lnTo>
                      <a:pt x="11" y="64"/>
                    </a:lnTo>
                    <a:lnTo>
                      <a:pt x="17" y="69"/>
                    </a:lnTo>
                    <a:lnTo>
                      <a:pt x="24" y="72"/>
                    </a:lnTo>
                    <a:lnTo>
                      <a:pt x="30" y="74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45" y="74"/>
                    </a:lnTo>
                    <a:lnTo>
                      <a:pt x="53" y="72"/>
                    </a:lnTo>
                    <a:lnTo>
                      <a:pt x="59" y="69"/>
                    </a:lnTo>
                    <a:lnTo>
                      <a:pt x="64" y="64"/>
                    </a:lnTo>
                    <a:lnTo>
                      <a:pt x="69" y="59"/>
                    </a:lnTo>
                    <a:lnTo>
                      <a:pt x="72" y="53"/>
                    </a:lnTo>
                    <a:lnTo>
                      <a:pt x="74" y="46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4" y="30"/>
                    </a:lnTo>
                    <a:lnTo>
                      <a:pt x="72" y="24"/>
                    </a:lnTo>
                    <a:lnTo>
                      <a:pt x="69" y="18"/>
                    </a:lnTo>
                    <a:lnTo>
                      <a:pt x="65" y="12"/>
                    </a:lnTo>
                    <a:lnTo>
                      <a:pt x="60" y="8"/>
                    </a:lnTo>
                    <a:lnTo>
                      <a:pt x="54" y="3"/>
                    </a:lnTo>
                    <a:lnTo>
                      <a:pt x="46" y="1"/>
                    </a:lnTo>
                    <a:lnTo>
                      <a:pt x="3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6" name="Line 186"/>
              <p:cNvSpPr>
                <a:spLocks noChangeShapeType="1"/>
              </p:cNvSpPr>
              <p:nvPr/>
            </p:nvSpPr>
            <p:spPr bwMode="auto">
              <a:xfrm>
                <a:off x="898" y="145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7" name="Freeform 187"/>
              <p:cNvSpPr>
                <a:spLocks noEditPoints="1"/>
              </p:cNvSpPr>
              <p:nvPr/>
            </p:nvSpPr>
            <p:spPr bwMode="auto">
              <a:xfrm>
                <a:off x="658" y="1356"/>
                <a:ext cx="222" cy="222"/>
              </a:xfrm>
              <a:custGeom>
                <a:avLst/>
                <a:gdLst>
                  <a:gd name="T0" fmla="*/ 217 w 222"/>
                  <a:gd name="T1" fmla="*/ 67 h 222"/>
                  <a:gd name="T2" fmla="*/ 201 w 222"/>
                  <a:gd name="T3" fmla="*/ 55 h 222"/>
                  <a:gd name="T4" fmla="*/ 184 w 222"/>
                  <a:gd name="T5" fmla="*/ 51 h 222"/>
                  <a:gd name="T6" fmla="*/ 176 w 222"/>
                  <a:gd name="T7" fmla="*/ 46 h 222"/>
                  <a:gd name="T8" fmla="*/ 168 w 222"/>
                  <a:gd name="T9" fmla="*/ 34 h 222"/>
                  <a:gd name="T10" fmla="*/ 167 w 222"/>
                  <a:gd name="T11" fmla="*/ 11 h 222"/>
                  <a:gd name="T12" fmla="*/ 141 w 222"/>
                  <a:gd name="T13" fmla="*/ 0 h 222"/>
                  <a:gd name="T14" fmla="*/ 128 w 222"/>
                  <a:gd name="T15" fmla="*/ 13 h 222"/>
                  <a:gd name="T16" fmla="*/ 116 w 222"/>
                  <a:gd name="T17" fmla="*/ 18 h 222"/>
                  <a:gd name="T18" fmla="*/ 106 w 222"/>
                  <a:gd name="T19" fmla="*/ 18 h 222"/>
                  <a:gd name="T20" fmla="*/ 92 w 222"/>
                  <a:gd name="T21" fmla="*/ 13 h 222"/>
                  <a:gd name="T22" fmla="*/ 81 w 222"/>
                  <a:gd name="T23" fmla="*/ 0 h 222"/>
                  <a:gd name="T24" fmla="*/ 53 w 222"/>
                  <a:gd name="T25" fmla="*/ 11 h 222"/>
                  <a:gd name="T26" fmla="*/ 53 w 222"/>
                  <a:gd name="T27" fmla="*/ 34 h 222"/>
                  <a:gd name="T28" fmla="*/ 45 w 222"/>
                  <a:gd name="T29" fmla="*/ 46 h 222"/>
                  <a:gd name="T30" fmla="*/ 38 w 222"/>
                  <a:gd name="T31" fmla="*/ 51 h 222"/>
                  <a:gd name="T32" fmla="*/ 20 w 222"/>
                  <a:gd name="T33" fmla="*/ 55 h 222"/>
                  <a:gd name="T34" fmla="*/ 5 w 222"/>
                  <a:gd name="T35" fmla="*/ 67 h 222"/>
                  <a:gd name="T36" fmla="*/ 4 w 222"/>
                  <a:gd name="T37" fmla="*/ 83 h 222"/>
                  <a:gd name="T38" fmla="*/ 15 w 222"/>
                  <a:gd name="T39" fmla="*/ 97 h 222"/>
                  <a:gd name="T40" fmla="*/ 18 w 222"/>
                  <a:gd name="T41" fmla="*/ 111 h 222"/>
                  <a:gd name="T42" fmla="*/ 17 w 222"/>
                  <a:gd name="T43" fmla="*/ 120 h 222"/>
                  <a:gd name="T44" fmla="*/ 7 w 222"/>
                  <a:gd name="T45" fmla="*/ 136 h 222"/>
                  <a:gd name="T46" fmla="*/ 0 w 222"/>
                  <a:gd name="T47" fmla="*/ 141 h 222"/>
                  <a:gd name="T48" fmla="*/ 11 w 222"/>
                  <a:gd name="T49" fmla="*/ 167 h 222"/>
                  <a:gd name="T50" fmla="*/ 34 w 222"/>
                  <a:gd name="T51" fmla="*/ 168 h 222"/>
                  <a:gd name="T52" fmla="*/ 45 w 222"/>
                  <a:gd name="T53" fmla="*/ 177 h 222"/>
                  <a:gd name="T54" fmla="*/ 51 w 222"/>
                  <a:gd name="T55" fmla="*/ 184 h 222"/>
                  <a:gd name="T56" fmla="*/ 55 w 222"/>
                  <a:gd name="T57" fmla="*/ 201 h 222"/>
                  <a:gd name="T58" fmla="*/ 67 w 222"/>
                  <a:gd name="T59" fmla="*/ 217 h 222"/>
                  <a:gd name="T60" fmla="*/ 83 w 222"/>
                  <a:gd name="T61" fmla="*/ 218 h 222"/>
                  <a:gd name="T62" fmla="*/ 96 w 222"/>
                  <a:gd name="T63" fmla="*/ 206 h 222"/>
                  <a:gd name="T64" fmla="*/ 111 w 222"/>
                  <a:gd name="T65" fmla="*/ 203 h 222"/>
                  <a:gd name="T66" fmla="*/ 120 w 222"/>
                  <a:gd name="T67" fmla="*/ 204 h 222"/>
                  <a:gd name="T68" fmla="*/ 135 w 222"/>
                  <a:gd name="T69" fmla="*/ 214 h 222"/>
                  <a:gd name="T70" fmla="*/ 155 w 222"/>
                  <a:gd name="T71" fmla="*/ 217 h 222"/>
                  <a:gd name="T72" fmla="*/ 166 w 222"/>
                  <a:gd name="T73" fmla="*/ 201 h 222"/>
                  <a:gd name="T74" fmla="*/ 170 w 222"/>
                  <a:gd name="T75" fmla="*/ 184 h 222"/>
                  <a:gd name="T76" fmla="*/ 176 w 222"/>
                  <a:gd name="T77" fmla="*/ 177 h 222"/>
                  <a:gd name="T78" fmla="*/ 188 w 222"/>
                  <a:gd name="T79" fmla="*/ 168 h 222"/>
                  <a:gd name="T80" fmla="*/ 211 w 222"/>
                  <a:gd name="T81" fmla="*/ 167 h 222"/>
                  <a:gd name="T82" fmla="*/ 222 w 222"/>
                  <a:gd name="T83" fmla="*/ 141 h 222"/>
                  <a:gd name="T84" fmla="*/ 209 w 222"/>
                  <a:gd name="T85" fmla="*/ 128 h 222"/>
                  <a:gd name="T86" fmla="*/ 203 w 222"/>
                  <a:gd name="T87" fmla="*/ 116 h 222"/>
                  <a:gd name="T88" fmla="*/ 203 w 222"/>
                  <a:gd name="T89" fmla="*/ 106 h 222"/>
                  <a:gd name="T90" fmla="*/ 209 w 222"/>
                  <a:gd name="T91" fmla="*/ 93 h 222"/>
                  <a:gd name="T92" fmla="*/ 222 w 222"/>
                  <a:gd name="T93" fmla="*/ 81 h 222"/>
                  <a:gd name="T94" fmla="*/ 104 w 222"/>
                  <a:gd name="T95" fmla="*/ 144 h 222"/>
                  <a:gd name="T96" fmla="*/ 87 w 222"/>
                  <a:gd name="T97" fmla="*/ 134 h 222"/>
                  <a:gd name="T98" fmla="*/ 78 w 222"/>
                  <a:gd name="T99" fmla="*/ 118 h 222"/>
                  <a:gd name="T100" fmla="*/ 78 w 222"/>
                  <a:gd name="T101" fmla="*/ 104 h 222"/>
                  <a:gd name="T102" fmla="*/ 87 w 222"/>
                  <a:gd name="T103" fmla="*/ 87 h 222"/>
                  <a:gd name="T104" fmla="*/ 104 w 222"/>
                  <a:gd name="T105" fmla="*/ 78 h 222"/>
                  <a:gd name="T106" fmla="*/ 117 w 222"/>
                  <a:gd name="T107" fmla="*/ 78 h 222"/>
                  <a:gd name="T108" fmla="*/ 134 w 222"/>
                  <a:gd name="T109" fmla="*/ 87 h 222"/>
                  <a:gd name="T110" fmla="*/ 144 w 222"/>
                  <a:gd name="T111" fmla="*/ 104 h 222"/>
                  <a:gd name="T112" fmla="*/ 144 w 222"/>
                  <a:gd name="T113" fmla="*/ 118 h 222"/>
                  <a:gd name="T114" fmla="*/ 134 w 222"/>
                  <a:gd name="T115" fmla="*/ 134 h 222"/>
                  <a:gd name="T116" fmla="*/ 117 w 222"/>
                  <a:gd name="T117" fmla="*/ 14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222" y="81"/>
                    </a:moveTo>
                    <a:lnTo>
                      <a:pt x="222" y="81"/>
                    </a:lnTo>
                    <a:lnTo>
                      <a:pt x="217" y="67"/>
                    </a:lnTo>
                    <a:lnTo>
                      <a:pt x="211" y="54"/>
                    </a:lnTo>
                    <a:lnTo>
                      <a:pt x="211" y="54"/>
                    </a:lnTo>
                    <a:lnTo>
                      <a:pt x="201" y="55"/>
                    </a:lnTo>
                    <a:lnTo>
                      <a:pt x="192" y="54"/>
                    </a:lnTo>
                    <a:lnTo>
                      <a:pt x="188" y="53"/>
                    </a:lnTo>
                    <a:lnTo>
                      <a:pt x="184" y="51"/>
                    </a:lnTo>
                    <a:lnTo>
                      <a:pt x="180" y="49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3" y="42"/>
                    </a:lnTo>
                    <a:lnTo>
                      <a:pt x="170" y="38"/>
                    </a:lnTo>
                    <a:lnTo>
                      <a:pt x="168" y="34"/>
                    </a:lnTo>
                    <a:lnTo>
                      <a:pt x="167" y="30"/>
                    </a:lnTo>
                    <a:lnTo>
                      <a:pt x="166" y="20"/>
                    </a:lnTo>
                    <a:lnTo>
                      <a:pt x="167" y="11"/>
                    </a:lnTo>
                    <a:lnTo>
                      <a:pt x="167" y="11"/>
                    </a:lnTo>
                    <a:lnTo>
                      <a:pt x="155" y="5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5" y="8"/>
                    </a:lnTo>
                    <a:lnTo>
                      <a:pt x="128" y="13"/>
                    </a:lnTo>
                    <a:lnTo>
                      <a:pt x="124" y="15"/>
                    </a:lnTo>
                    <a:lnTo>
                      <a:pt x="120" y="17"/>
                    </a:lnTo>
                    <a:lnTo>
                      <a:pt x="116" y="18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06" y="18"/>
                    </a:lnTo>
                    <a:lnTo>
                      <a:pt x="102" y="17"/>
                    </a:lnTo>
                    <a:lnTo>
                      <a:pt x="96" y="15"/>
                    </a:lnTo>
                    <a:lnTo>
                      <a:pt x="92" y="13"/>
                    </a:lnTo>
                    <a:lnTo>
                      <a:pt x="86" y="8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7" y="5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5" y="20"/>
                    </a:lnTo>
                    <a:lnTo>
                      <a:pt x="54" y="30"/>
                    </a:lnTo>
                    <a:lnTo>
                      <a:pt x="53" y="34"/>
                    </a:lnTo>
                    <a:lnTo>
                      <a:pt x="51" y="38"/>
                    </a:lnTo>
                    <a:lnTo>
                      <a:pt x="48" y="42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2" y="49"/>
                    </a:lnTo>
                    <a:lnTo>
                      <a:pt x="38" y="51"/>
                    </a:lnTo>
                    <a:lnTo>
                      <a:pt x="34" y="53"/>
                    </a:lnTo>
                    <a:lnTo>
                      <a:pt x="30" y="54"/>
                    </a:lnTo>
                    <a:lnTo>
                      <a:pt x="20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4" y="83"/>
                    </a:lnTo>
                    <a:lnTo>
                      <a:pt x="7" y="86"/>
                    </a:lnTo>
                    <a:lnTo>
                      <a:pt x="13" y="93"/>
                    </a:lnTo>
                    <a:lnTo>
                      <a:pt x="15" y="97"/>
                    </a:lnTo>
                    <a:lnTo>
                      <a:pt x="17" y="102"/>
                    </a:lnTo>
                    <a:lnTo>
                      <a:pt x="18" y="106"/>
                    </a:lnTo>
                    <a:lnTo>
                      <a:pt x="18" y="111"/>
                    </a:lnTo>
                    <a:lnTo>
                      <a:pt x="18" y="111"/>
                    </a:lnTo>
                    <a:lnTo>
                      <a:pt x="18" y="116"/>
                    </a:lnTo>
                    <a:lnTo>
                      <a:pt x="17" y="120"/>
                    </a:lnTo>
                    <a:lnTo>
                      <a:pt x="15" y="124"/>
                    </a:lnTo>
                    <a:lnTo>
                      <a:pt x="13" y="128"/>
                    </a:lnTo>
                    <a:lnTo>
                      <a:pt x="7" y="136"/>
                    </a:lnTo>
                    <a:lnTo>
                      <a:pt x="4" y="139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5" y="155"/>
                    </a:lnTo>
                    <a:lnTo>
                      <a:pt x="11" y="167"/>
                    </a:lnTo>
                    <a:lnTo>
                      <a:pt x="11" y="167"/>
                    </a:lnTo>
                    <a:lnTo>
                      <a:pt x="20" y="166"/>
                    </a:lnTo>
                    <a:lnTo>
                      <a:pt x="30" y="167"/>
                    </a:lnTo>
                    <a:lnTo>
                      <a:pt x="34" y="168"/>
                    </a:lnTo>
                    <a:lnTo>
                      <a:pt x="38" y="170"/>
                    </a:lnTo>
                    <a:lnTo>
                      <a:pt x="42" y="173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8" y="180"/>
                    </a:lnTo>
                    <a:lnTo>
                      <a:pt x="51" y="184"/>
                    </a:lnTo>
                    <a:lnTo>
                      <a:pt x="53" y="188"/>
                    </a:lnTo>
                    <a:lnTo>
                      <a:pt x="54" y="192"/>
                    </a:lnTo>
                    <a:lnTo>
                      <a:pt x="55" y="201"/>
                    </a:lnTo>
                    <a:lnTo>
                      <a:pt x="53" y="211"/>
                    </a:lnTo>
                    <a:lnTo>
                      <a:pt x="53" y="211"/>
                    </a:lnTo>
                    <a:lnTo>
                      <a:pt x="67" y="217"/>
                    </a:lnTo>
                    <a:lnTo>
                      <a:pt x="81" y="222"/>
                    </a:lnTo>
                    <a:lnTo>
                      <a:pt x="81" y="222"/>
                    </a:lnTo>
                    <a:lnTo>
                      <a:pt x="83" y="218"/>
                    </a:lnTo>
                    <a:lnTo>
                      <a:pt x="86" y="214"/>
                    </a:lnTo>
                    <a:lnTo>
                      <a:pt x="92" y="209"/>
                    </a:lnTo>
                    <a:lnTo>
                      <a:pt x="96" y="206"/>
                    </a:lnTo>
                    <a:lnTo>
                      <a:pt x="102" y="204"/>
                    </a:lnTo>
                    <a:lnTo>
                      <a:pt x="106" y="203"/>
                    </a:lnTo>
                    <a:lnTo>
                      <a:pt x="111" y="203"/>
                    </a:lnTo>
                    <a:lnTo>
                      <a:pt x="111" y="203"/>
                    </a:lnTo>
                    <a:lnTo>
                      <a:pt x="116" y="203"/>
                    </a:lnTo>
                    <a:lnTo>
                      <a:pt x="120" y="204"/>
                    </a:lnTo>
                    <a:lnTo>
                      <a:pt x="124" y="206"/>
                    </a:lnTo>
                    <a:lnTo>
                      <a:pt x="128" y="209"/>
                    </a:lnTo>
                    <a:lnTo>
                      <a:pt x="135" y="214"/>
                    </a:lnTo>
                    <a:lnTo>
                      <a:pt x="141" y="222"/>
                    </a:lnTo>
                    <a:lnTo>
                      <a:pt x="141" y="222"/>
                    </a:lnTo>
                    <a:lnTo>
                      <a:pt x="155" y="217"/>
                    </a:lnTo>
                    <a:lnTo>
                      <a:pt x="167" y="211"/>
                    </a:lnTo>
                    <a:lnTo>
                      <a:pt x="167" y="211"/>
                    </a:lnTo>
                    <a:lnTo>
                      <a:pt x="166" y="201"/>
                    </a:lnTo>
                    <a:lnTo>
                      <a:pt x="167" y="192"/>
                    </a:lnTo>
                    <a:lnTo>
                      <a:pt x="168" y="188"/>
                    </a:lnTo>
                    <a:lnTo>
                      <a:pt x="170" y="184"/>
                    </a:lnTo>
                    <a:lnTo>
                      <a:pt x="173" y="180"/>
                    </a:lnTo>
                    <a:lnTo>
                      <a:pt x="176" y="177"/>
                    </a:lnTo>
                    <a:lnTo>
                      <a:pt x="176" y="177"/>
                    </a:lnTo>
                    <a:lnTo>
                      <a:pt x="180" y="173"/>
                    </a:lnTo>
                    <a:lnTo>
                      <a:pt x="184" y="170"/>
                    </a:lnTo>
                    <a:lnTo>
                      <a:pt x="188" y="168"/>
                    </a:lnTo>
                    <a:lnTo>
                      <a:pt x="192" y="167"/>
                    </a:lnTo>
                    <a:lnTo>
                      <a:pt x="201" y="166"/>
                    </a:lnTo>
                    <a:lnTo>
                      <a:pt x="211" y="167"/>
                    </a:lnTo>
                    <a:lnTo>
                      <a:pt x="211" y="167"/>
                    </a:lnTo>
                    <a:lnTo>
                      <a:pt x="217" y="155"/>
                    </a:lnTo>
                    <a:lnTo>
                      <a:pt x="222" y="141"/>
                    </a:lnTo>
                    <a:lnTo>
                      <a:pt x="222" y="141"/>
                    </a:lnTo>
                    <a:lnTo>
                      <a:pt x="214" y="136"/>
                    </a:lnTo>
                    <a:lnTo>
                      <a:pt x="209" y="128"/>
                    </a:lnTo>
                    <a:lnTo>
                      <a:pt x="206" y="124"/>
                    </a:lnTo>
                    <a:lnTo>
                      <a:pt x="204" y="120"/>
                    </a:lnTo>
                    <a:lnTo>
                      <a:pt x="203" y="116"/>
                    </a:lnTo>
                    <a:lnTo>
                      <a:pt x="203" y="111"/>
                    </a:lnTo>
                    <a:lnTo>
                      <a:pt x="203" y="111"/>
                    </a:lnTo>
                    <a:lnTo>
                      <a:pt x="203" y="106"/>
                    </a:lnTo>
                    <a:lnTo>
                      <a:pt x="204" y="102"/>
                    </a:lnTo>
                    <a:lnTo>
                      <a:pt x="206" y="97"/>
                    </a:lnTo>
                    <a:lnTo>
                      <a:pt x="209" y="93"/>
                    </a:lnTo>
                    <a:lnTo>
                      <a:pt x="214" y="86"/>
                    </a:lnTo>
                    <a:lnTo>
                      <a:pt x="222" y="81"/>
                    </a:lnTo>
                    <a:lnTo>
                      <a:pt x="222" y="81"/>
                    </a:lnTo>
                    <a:close/>
                    <a:moveTo>
                      <a:pt x="111" y="145"/>
                    </a:moveTo>
                    <a:lnTo>
                      <a:pt x="111" y="145"/>
                    </a:lnTo>
                    <a:lnTo>
                      <a:pt x="104" y="144"/>
                    </a:lnTo>
                    <a:lnTo>
                      <a:pt x="97" y="142"/>
                    </a:lnTo>
                    <a:lnTo>
                      <a:pt x="91" y="139"/>
                    </a:lnTo>
                    <a:lnTo>
                      <a:pt x="87" y="134"/>
                    </a:lnTo>
                    <a:lnTo>
                      <a:pt x="82" y="129"/>
                    </a:lnTo>
                    <a:lnTo>
                      <a:pt x="79" y="124"/>
                    </a:lnTo>
                    <a:lnTo>
                      <a:pt x="78" y="118"/>
                    </a:lnTo>
                    <a:lnTo>
                      <a:pt x="77" y="111"/>
                    </a:lnTo>
                    <a:lnTo>
                      <a:pt x="77" y="111"/>
                    </a:lnTo>
                    <a:lnTo>
                      <a:pt x="78" y="104"/>
                    </a:lnTo>
                    <a:lnTo>
                      <a:pt x="79" y="97"/>
                    </a:lnTo>
                    <a:lnTo>
                      <a:pt x="82" y="92"/>
                    </a:lnTo>
                    <a:lnTo>
                      <a:pt x="87" y="87"/>
                    </a:lnTo>
                    <a:lnTo>
                      <a:pt x="91" y="83"/>
                    </a:lnTo>
                    <a:lnTo>
                      <a:pt x="97" y="80"/>
                    </a:lnTo>
                    <a:lnTo>
                      <a:pt x="104" y="78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7" y="78"/>
                    </a:lnTo>
                    <a:lnTo>
                      <a:pt x="124" y="80"/>
                    </a:lnTo>
                    <a:lnTo>
                      <a:pt x="129" y="83"/>
                    </a:lnTo>
                    <a:lnTo>
                      <a:pt x="134" y="87"/>
                    </a:lnTo>
                    <a:lnTo>
                      <a:pt x="139" y="92"/>
                    </a:lnTo>
                    <a:lnTo>
                      <a:pt x="142" y="97"/>
                    </a:lnTo>
                    <a:lnTo>
                      <a:pt x="144" y="104"/>
                    </a:lnTo>
                    <a:lnTo>
                      <a:pt x="145" y="111"/>
                    </a:lnTo>
                    <a:lnTo>
                      <a:pt x="145" y="111"/>
                    </a:lnTo>
                    <a:lnTo>
                      <a:pt x="144" y="118"/>
                    </a:lnTo>
                    <a:lnTo>
                      <a:pt x="142" y="124"/>
                    </a:lnTo>
                    <a:lnTo>
                      <a:pt x="139" y="129"/>
                    </a:lnTo>
                    <a:lnTo>
                      <a:pt x="134" y="134"/>
                    </a:lnTo>
                    <a:lnTo>
                      <a:pt x="129" y="139"/>
                    </a:lnTo>
                    <a:lnTo>
                      <a:pt x="124" y="142"/>
                    </a:lnTo>
                    <a:lnTo>
                      <a:pt x="117" y="144"/>
                    </a:lnTo>
                    <a:lnTo>
                      <a:pt x="111" y="145"/>
                    </a:lnTo>
                    <a:lnTo>
                      <a:pt x="111" y="14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8" name="Freeform 188"/>
              <p:cNvSpPr>
                <a:spLocks noEditPoints="1"/>
              </p:cNvSpPr>
              <p:nvPr/>
            </p:nvSpPr>
            <p:spPr bwMode="auto">
              <a:xfrm>
                <a:off x="5072" y="2983"/>
                <a:ext cx="76" cy="76"/>
              </a:xfrm>
              <a:custGeom>
                <a:avLst/>
                <a:gdLst>
                  <a:gd name="T0" fmla="*/ 74 w 76"/>
                  <a:gd name="T1" fmla="*/ 22 h 76"/>
                  <a:gd name="T2" fmla="*/ 69 w 76"/>
                  <a:gd name="T3" fmla="*/ 18 h 76"/>
                  <a:gd name="T4" fmla="*/ 61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8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2 h 76"/>
                  <a:gd name="T28" fmla="*/ 3 w 76"/>
                  <a:gd name="T29" fmla="*/ 30 h 76"/>
                  <a:gd name="T30" fmla="*/ 6 w 76"/>
                  <a:gd name="T31" fmla="*/ 38 h 76"/>
                  <a:gd name="T32" fmla="*/ 5 w 76"/>
                  <a:gd name="T33" fmla="*/ 44 h 76"/>
                  <a:gd name="T34" fmla="*/ 0 w 76"/>
                  <a:gd name="T35" fmla="*/ 48 h 76"/>
                  <a:gd name="T36" fmla="*/ 4 w 76"/>
                  <a:gd name="T37" fmla="*/ 57 h 76"/>
                  <a:gd name="T38" fmla="*/ 13 w 76"/>
                  <a:gd name="T39" fmla="*/ 58 h 76"/>
                  <a:gd name="T40" fmla="*/ 17 w 76"/>
                  <a:gd name="T41" fmla="*/ 63 h 76"/>
                  <a:gd name="T42" fmla="*/ 18 w 76"/>
                  <a:gd name="T43" fmla="*/ 72 h 76"/>
                  <a:gd name="T44" fmla="*/ 28 w 76"/>
                  <a:gd name="T45" fmla="*/ 76 h 76"/>
                  <a:gd name="T46" fmla="*/ 32 w 76"/>
                  <a:gd name="T47" fmla="*/ 71 h 76"/>
                  <a:gd name="T48" fmla="*/ 38 w 76"/>
                  <a:gd name="T49" fmla="*/ 70 h 76"/>
                  <a:gd name="T50" fmla="*/ 46 w 76"/>
                  <a:gd name="T51" fmla="*/ 73 h 76"/>
                  <a:gd name="T52" fmla="*/ 53 w 76"/>
                  <a:gd name="T53" fmla="*/ 74 h 76"/>
                  <a:gd name="T54" fmla="*/ 56 w 76"/>
                  <a:gd name="T55" fmla="*/ 69 h 76"/>
                  <a:gd name="T56" fmla="*/ 61 w 76"/>
                  <a:gd name="T57" fmla="*/ 60 h 76"/>
                  <a:gd name="T58" fmla="*/ 66 w 76"/>
                  <a:gd name="T59" fmla="*/ 57 h 76"/>
                  <a:gd name="T60" fmla="*/ 72 w 76"/>
                  <a:gd name="T61" fmla="*/ 57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8 w 76"/>
                  <a:gd name="T73" fmla="*/ 42 h 76"/>
                  <a:gd name="T74" fmla="*/ 28 w 76"/>
                  <a:gd name="T75" fmla="*/ 33 h 76"/>
                  <a:gd name="T76" fmla="*/ 38 w 76"/>
                  <a:gd name="T77" fmla="*/ 27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2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3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3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3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30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7"/>
                    </a:lnTo>
                    <a:lnTo>
                      <a:pt x="18" y="10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5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5" y="44"/>
                    </a:lnTo>
                    <a:lnTo>
                      <a:pt x="3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7" y="56"/>
                    </a:lnTo>
                    <a:lnTo>
                      <a:pt x="10" y="57"/>
                    </a:lnTo>
                    <a:lnTo>
                      <a:pt x="13" y="58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9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3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0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3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9" y="63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63" y="58"/>
                    </a:lnTo>
                    <a:lnTo>
                      <a:pt x="66" y="57"/>
                    </a:lnTo>
                    <a:lnTo>
                      <a:pt x="69" y="56"/>
                    </a:lnTo>
                    <a:lnTo>
                      <a:pt x="72" y="57"/>
                    </a:lnTo>
                    <a:lnTo>
                      <a:pt x="72" y="57"/>
                    </a:lnTo>
                    <a:lnTo>
                      <a:pt x="74" y="53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30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4" y="48"/>
                    </a:lnTo>
                    <a:lnTo>
                      <a:pt x="30" y="46"/>
                    </a:lnTo>
                    <a:lnTo>
                      <a:pt x="28" y="42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8" y="33"/>
                    </a:lnTo>
                    <a:lnTo>
                      <a:pt x="30" y="3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9" name="Freeform 189"/>
              <p:cNvSpPr>
                <a:spLocks noEditPoints="1"/>
              </p:cNvSpPr>
              <p:nvPr/>
            </p:nvSpPr>
            <p:spPr bwMode="auto">
              <a:xfrm>
                <a:off x="5172" y="2844"/>
                <a:ext cx="76" cy="76"/>
              </a:xfrm>
              <a:custGeom>
                <a:avLst/>
                <a:gdLst>
                  <a:gd name="T0" fmla="*/ 74 w 76"/>
                  <a:gd name="T1" fmla="*/ 23 h 76"/>
                  <a:gd name="T2" fmla="*/ 69 w 76"/>
                  <a:gd name="T3" fmla="*/ 18 h 76"/>
                  <a:gd name="T4" fmla="*/ 60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7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3 h 76"/>
                  <a:gd name="T28" fmla="*/ 2 w 76"/>
                  <a:gd name="T29" fmla="*/ 29 h 76"/>
                  <a:gd name="T30" fmla="*/ 6 w 76"/>
                  <a:gd name="T31" fmla="*/ 38 h 76"/>
                  <a:gd name="T32" fmla="*/ 4 w 76"/>
                  <a:gd name="T33" fmla="*/ 44 h 76"/>
                  <a:gd name="T34" fmla="*/ 0 w 76"/>
                  <a:gd name="T35" fmla="*/ 48 h 76"/>
                  <a:gd name="T36" fmla="*/ 4 w 76"/>
                  <a:gd name="T37" fmla="*/ 58 h 76"/>
                  <a:gd name="T38" fmla="*/ 13 w 76"/>
                  <a:gd name="T39" fmla="*/ 59 h 76"/>
                  <a:gd name="T40" fmla="*/ 17 w 76"/>
                  <a:gd name="T41" fmla="*/ 63 h 76"/>
                  <a:gd name="T42" fmla="*/ 18 w 76"/>
                  <a:gd name="T43" fmla="*/ 72 h 76"/>
                  <a:gd name="T44" fmla="*/ 27 w 76"/>
                  <a:gd name="T45" fmla="*/ 76 h 76"/>
                  <a:gd name="T46" fmla="*/ 32 w 76"/>
                  <a:gd name="T47" fmla="*/ 71 h 76"/>
                  <a:gd name="T48" fmla="*/ 38 w 76"/>
                  <a:gd name="T49" fmla="*/ 69 h 76"/>
                  <a:gd name="T50" fmla="*/ 46 w 76"/>
                  <a:gd name="T51" fmla="*/ 73 h 76"/>
                  <a:gd name="T52" fmla="*/ 52 w 76"/>
                  <a:gd name="T53" fmla="*/ 74 h 76"/>
                  <a:gd name="T54" fmla="*/ 56 w 76"/>
                  <a:gd name="T55" fmla="*/ 69 h 76"/>
                  <a:gd name="T56" fmla="*/ 60 w 76"/>
                  <a:gd name="T57" fmla="*/ 60 h 76"/>
                  <a:gd name="T58" fmla="*/ 65 w 76"/>
                  <a:gd name="T59" fmla="*/ 57 h 76"/>
                  <a:gd name="T60" fmla="*/ 72 w 76"/>
                  <a:gd name="T61" fmla="*/ 58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6 w 76"/>
                  <a:gd name="T73" fmla="*/ 42 h 76"/>
                  <a:gd name="T74" fmla="*/ 26 w 76"/>
                  <a:gd name="T75" fmla="*/ 33 h 76"/>
                  <a:gd name="T76" fmla="*/ 38 w 76"/>
                  <a:gd name="T77" fmla="*/ 26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3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5" y="18"/>
                    </a:lnTo>
                    <a:lnTo>
                      <a:pt x="62" y="17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8" y="12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9"/>
                    </a:lnTo>
                    <a:lnTo>
                      <a:pt x="4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3" y="59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8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2" y="74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9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69"/>
                    </a:lnTo>
                    <a:lnTo>
                      <a:pt x="38" y="69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2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8" y="63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2" y="59"/>
                    </a:lnTo>
                    <a:lnTo>
                      <a:pt x="65" y="57"/>
                    </a:lnTo>
                    <a:lnTo>
                      <a:pt x="69" y="57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4" y="52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29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3" y="48"/>
                    </a:lnTo>
                    <a:lnTo>
                      <a:pt x="29" y="46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3"/>
                    </a:lnTo>
                    <a:lnTo>
                      <a:pt x="29" y="30"/>
                    </a:lnTo>
                    <a:lnTo>
                      <a:pt x="33" y="27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0" name="Freeform 190"/>
              <p:cNvSpPr>
                <a:spLocks/>
              </p:cNvSpPr>
              <p:nvPr/>
            </p:nvSpPr>
            <p:spPr bwMode="auto">
              <a:xfrm>
                <a:off x="477" y="44"/>
                <a:ext cx="111" cy="36"/>
              </a:xfrm>
              <a:custGeom>
                <a:avLst/>
                <a:gdLst>
                  <a:gd name="T0" fmla="*/ 111 w 111"/>
                  <a:gd name="T1" fmla="*/ 36 h 36"/>
                  <a:gd name="T2" fmla="*/ 109 w 111"/>
                  <a:gd name="T3" fmla="*/ 27 h 36"/>
                  <a:gd name="T4" fmla="*/ 109 w 111"/>
                  <a:gd name="T5" fmla="*/ 27 h 36"/>
                  <a:gd name="T6" fmla="*/ 106 w 111"/>
                  <a:gd name="T7" fmla="*/ 19 h 36"/>
                  <a:gd name="T8" fmla="*/ 104 w 111"/>
                  <a:gd name="T9" fmla="*/ 16 h 36"/>
                  <a:gd name="T10" fmla="*/ 102 w 111"/>
                  <a:gd name="T11" fmla="*/ 13 h 36"/>
                  <a:gd name="T12" fmla="*/ 102 w 111"/>
                  <a:gd name="T13" fmla="*/ 13 h 36"/>
                  <a:gd name="T14" fmla="*/ 101 w 111"/>
                  <a:gd name="T15" fmla="*/ 9 h 36"/>
                  <a:gd name="T16" fmla="*/ 97 w 111"/>
                  <a:gd name="T17" fmla="*/ 5 h 36"/>
                  <a:gd name="T18" fmla="*/ 93 w 111"/>
                  <a:gd name="T19" fmla="*/ 1 h 36"/>
                  <a:gd name="T20" fmla="*/ 88 w 111"/>
                  <a:gd name="T21" fmla="*/ 0 h 36"/>
                  <a:gd name="T22" fmla="*/ 23 w 111"/>
                  <a:gd name="T23" fmla="*/ 0 h 36"/>
                  <a:gd name="T24" fmla="*/ 23 w 111"/>
                  <a:gd name="T25" fmla="*/ 0 h 36"/>
                  <a:gd name="T26" fmla="*/ 18 w 111"/>
                  <a:gd name="T27" fmla="*/ 1 h 36"/>
                  <a:gd name="T28" fmla="*/ 14 w 111"/>
                  <a:gd name="T29" fmla="*/ 5 h 36"/>
                  <a:gd name="T30" fmla="*/ 11 w 111"/>
                  <a:gd name="T31" fmla="*/ 8 h 36"/>
                  <a:gd name="T32" fmla="*/ 10 w 111"/>
                  <a:gd name="T33" fmla="*/ 13 h 36"/>
                  <a:gd name="T34" fmla="*/ 10 w 111"/>
                  <a:gd name="T35" fmla="*/ 13 h 36"/>
                  <a:gd name="T36" fmla="*/ 8 w 111"/>
                  <a:gd name="T37" fmla="*/ 15 h 36"/>
                  <a:gd name="T38" fmla="*/ 5 w 111"/>
                  <a:gd name="T39" fmla="*/ 18 h 36"/>
                  <a:gd name="T40" fmla="*/ 4 w 111"/>
                  <a:gd name="T41" fmla="*/ 22 h 36"/>
                  <a:gd name="T42" fmla="*/ 3 w 111"/>
                  <a:gd name="T43" fmla="*/ 27 h 36"/>
                  <a:gd name="T44" fmla="*/ 0 w 111"/>
                  <a:gd name="T4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" h="36">
                    <a:moveTo>
                      <a:pt x="111" y="36"/>
                    </a:moveTo>
                    <a:lnTo>
                      <a:pt x="109" y="27"/>
                    </a:lnTo>
                    <a:lnTo>
                      <a:pt x="109" y="27"/>
                    </a:lnTo>
                    <a:lnTo>
                      <a:pt x="106" y="19"/>
                    </a:lnTo>
                    <a:lnTo>
                      <a:pt x="104" y="16"/>
                    </a:lnTo>
                    <a:lnTo>
                      <a:pt x="102" y="13"/>
                    </a:lnTo>
                    <a:lnTo>
                      <a:pt x="102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3" y="1"/>
                    </a:lnTo>
                    <a:lnTo>
                      <a:pt x="8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8"/>
                    </a:lnTo>
                    <a:lnTo>
                      <a:pt x="4" y="22"/>
                    </a:lnTo>
                    <a:lnTo>
                      <a:pt x="3" y="27"/>
                    </a:lnTo>
                    <a:lnTo>
                      <a:pt x="0" y="3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1" name="Freeform 191"/>
              <p:cNvSpPr>
                <a:spLocks/>
              </p:cNvSpPr>
              <p:nvPr/>
            </p:nvSpPr>
            <p:spPr bwMode="auto">
              <a:xfrm>
                <a:off x="488" y="68"/>
                <a:ext cx="88" cy="12"/>
              </a:xfrm>
              <a:custGeom>
                <a:avLst/>
                <a:gdLst>
                  <a:gd name="T0" fmla="*/ 0 w 88"/>
                  <a:gd name="T1" fmla="*/ 12 h 12"/>
                  <a:gd name="T2" fmla="*/ 2 w 88"/>
                  <a:gd name="T3" fmla="*/ 6 h 12"/>
                  <a:gd name="T4" fmla="*/ 2 w 88"/>
                  <a:gd name="T5" fmla="*/ 6 h 12"/>
                  <a:gd name="T6" fmla="*/ 3 w 88"/>
                  <a:gd name="T7" fmla="*/ 2 h 12"/>
                  <a:gd name="T8" fmla="*/ 4 w 88"/>
                  <a:gd name="T9" fmla="*/ 0 h 12"/>
                  <a:gd name="T10" fmla="*/ 4 w 88"/>
                  <a:gd name="T11" fmla="*/ 0 h 12"/>
                  <a:gd name="T12" fmla="*/ 8 w 88"/>
                  <a:gd name="T13" fmla="*/ 2 h 12"/>
                  <a:gd name="T14" fmla="*/ 12 w 88"/>
                  <a:gd name="T15" fmla="*/ 3 h 12"/>
                  <a:gd name="T16" fmla="*/ 77 w 88"/>
                  <a:gd name="T17" fmla="*/ 3 h 12"/>
                  <a:gd name="T18" fmla="*/ 77 w 88"/>
                  <a:gd name="T19" fmla="*/ 3 h 12"/>
                  <a:gd name="T20" fmla="*/ 81 w 88"/>
                  <a:gd name="T21" fmla="*/ 2 h 12"/>
                  <a:gd name="T22" fmla="*/ 85 w 88"/>
                  <a:gd name="T23" fmla="*/ 0 h 12"/>
                  <a:gd name="T24" fmla="*/ 85 w 88"/>
                  <a:gd name="T25" fmla="*/ 0 h 12"/>
                  <a:gd name="T26" fmla="*/ 86 w 88"/>
                  <a:gd name="T27" fmla="*/ 6 h 12"/>
                  <a:gd name="T28" fmla="*/ 88 w 88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2">
                    <a:moveTo>
                      <a:pt x="0" y="12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2" y="3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81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6" y="6"/>
                    </a:lnTo>
                    <a:lnTo>
                      <a:pt x="88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2" name="Freeform 192"/>
              <p:cNvSpPr>
                <a:spLocks/>
              </p:cNvSpPr>
              <p:nvPr/>
            </p:nvSpPr>
            <p:spPr bwMode="auto">
              <a:xfrm>
                <a:off x="392" y="88"/>
                <a:ext cx="281" cy="95"/>
              </a:xfrm>
              <a:custGeom>
                <a:avLst/>
                <a:gdLst>
                  <a:gd name="T0" fmla="*/ 262 w 281"/>
                  <a:gd name="T1" fmla="*/ 0 h 95"/>
                  <a:gd name="T2" fmla="*/ 19 w 281"/>
                  <a:gd name="T3" fmla="*/ 0 h 95"/>
                  <a:gd name="T4" fmla="*/ 19 w 281"/>
                  <a:gd name="T5" fmla="*/ 0 h 95"/>
                  <a:gd name="T6" fmla="*/ 16 w 281"/>
                  <a:gd name="T7" fmla="*/ 1 h 95"/>
                  <a:gd name="T8" fmla="*/ 12 w 281"/>
                  <a:gd name="T9" fmla="*/ 2 h 95"/>
                  <a:gd name="T10" fmla="*/ 9 w 281"/>
                  <a:gd name="T11" fmla="*/ 4 h 95"/>
                  <a:gd name="T12" fmla="*/ 6 w 281"/>
                  <a:gd name="T13" fmla="*/ 6 h 95"/>
                  <a:gd name="T14" fmla="*/ 3 w 281"/>
                  <a:gd name="T15" fmla="*/ 9 h 95"/>
                  <a:gd name="T16" fmla="*/ 1 w 281"/>
                  <a:gd name="T17" fmla="*/ 12 h 95"/>
                  <a:gd name="T18" fmla="*/ 0 w 281"/>
                  <a:gd name="T19" fmla="*/ 15 h 95"/>
                  <a:gd name="T20" fmla="*/ 0 w 281"/>
                  <a:gd name="T21" fmla="*/ 19 h 95"/>
                  <a:gd name="T22" fmla="*/ 0 w 281"/>
                  <a:gd name="T23" fmla="*/ 42 h 95"/>
                  <a:gd name="T24" fmla="*/ 0 w 281"/>
                  <a:gd name="T25" fmla="*/ 42 h 95"/>
                  <a:gd name="T26" fmla="*/ 0 w 281"/>
                  <a:gd name="T27" fmla="*/ 49 h 95"/>
                  <a:gd name="T28" fmla="*/ 1 w 281"/>
                  <a:gd name="T29" fmla="*/ 55 h 95"/>
                  <a:gd name="T30" fmla="*/ 1 w 281"/>
                  <a:gd name="T31" fmla="*/ 55 h 95"/>
                  <a:gd name="T32" fmla="*/ 2 w 281"/>
                  <a:gd name="T33" fmla="*/ 56 h 95"/>
                  <a:gd name="T34" fmla="*/ 2 w 281"/>
                  <a:gd name="T35" fmla="*/ 56 h 95"/>
                  <a:gd name="T36" fmla="*/ 5 w 281"/>
                  <a:gd name="T37" fmla="*/ 57 h 95"/>
                  <a:gd name="T38" fmla="*/ 9 w 281"/>
                  <a:gd name="T39" fmla="*/ 59 h 95"/>
                  <a:gd name="T40" fmla="*/ 20 w 281"/>
                  <a:gd name="T41" fmla="*/ 62 h 95"/>
                  <a:gd name="T42" fmla="*/ 124 w 281"/>
                  <a:gd name="T43" fmla="*/ 94 h 95"/>
                  <a:gd name="T44" fmla="*/ 124 w 281"/>
                  <a:gd name="T45" fmla="*/ 94 h 95"/>
                  <a:gd name="T46" fmla="*/ 127 w 281"/>
                  <a:gd name="T47" fmla="*/ 95 h 95"/>
                  <a:gd name="T48" fmla="*/ 127 w 281"/>
                  <a:gd name="T49" fmla="*/ 92 h 95"/>
                  <a:gd name="T50" fmla="*/ 127 w 281"/>
                  <a:gd name="T51" fmla="*/ 92 h 95"/>
                  <a:gd name="T52" fmla="*/ 128 w 281"/>
                  <a:gd name="T53" fmla="*/ 87 h 95"/>
                  <a:gd name="T54" fmla="*/ 131 w 281"/>
                  <a:gd name="T55" fmla="*/ 82 h 95"/>
                  <a:gd name="T56" fmla="*/ 135 w 281"/>
                  <a:gd name="T57" fmla="*/ 79 h 95"/>
                  <a:gd name="T58" fmla="*/ 140 w 281"/>
                  <a:gd name="T59" fmla="*/ 78 h 95"/>
                  <a:gd name="T60" fmla="*/ 140 w 281"/>
                  <a:gd name="T61" fmla="*/ 78 h 95"/>
                  <a:gd name="T62" fmla="*/ 146 w 281"/>
                  <a:gd name="T63" fmla="*/ 79 h 95"/>
                  <a:gd name="T64" fmla="*/ 151 w 281"/>
                  <a:gd name="T65" fmla="*/ 82 h 95"/>
                  <a:gd name="T66" fmla="*/ 154 w 281"/>
                  <a:gd name="T67" fmla="*/ 87 h 95"/>
                  <a:gd name="T68" fmla="*/ 155 w 281"/>
                  <a:gd name="T69" fmla="*/ 92 h 95"/>
                  <a:gd name="T70" fmla="*/ 155 w 281"/>
                  <a:gd name="T71" fmla="*/ 95 h 95"/>
                  <a:gd name="T72" fmla="*/ 155 w 281"/>
                  <a:gd name="T73" fmla="*/ 95 h 95"/>
                  <a:gd name="T74" fmla="*/ 158 w 281"/>
                  <a:gd name="T75" fmla="*/ 94 h 95"/>
                  <a:gd name="T76" fmla="*/ 262 w 281"/>
                  <a:gd name="T77" fmla="*/ 62 h 95"/>
                  <a:gd name="T78" fmla="*/ 262 w 281"/>
                  <a:gd name="T79" fmla="*/ 62 h 95"/>
                  <a:gd name="T80" fmla="*/ 273 w 281"/>
                  <a:gd name="T81" fmla="*/ 59 h 95"/>
                  <a:gd name="T82" fmla="*/ 276 w 281"/>
                  <a:gd name="T83" fmla="*/ 57 h 95"/>
                  <a:gd name="T84" fmla="*/ 279 w 281"/>
                  <a:gd name="T85" fmla="*/ 56 h 95"/>
                  <a:gd name="T86" fmla="*/ 279 w 281"/>
                  <a:gd name="T87" fmla="*/ 56 h 95"/>
                  <a:gd name="T88" fmla="*/ 280 w 281"/>
                  <a:gd name="T89" fmla="*/ 55 h 95"/>
                  <a:gd name="T90" fmla="*/ 280 w 281"/>
                  <a:gd name="T91" fmla="*/ 55 h 95"/>
                  <a:gd name="T92" fmla="*/ 281 w 281"/>
                  <a:gd name="T93" fmla="*/ 49 h 95"/>
                  <a:gd name="T94" fmla="*/ 281 w 281"/>
                  <a:gd name="T95" fmla="*/ 42 h 95"/>
                  <a:gd name="T96" fmla="*/ 281 w 281"/>
                  <a:gd name="T97" fmla="*/ 19 h 95"/>
                  <a:gd name="T98" fmla="*/ 281 w 281"/>
                  <a:gd name="T99" fmla="*/ 19 h 95"/>
                  <a:gd name="T100" fmla="*/ 281 w 281"/>
                  <a:gd name="T101" fmla="*/ 15 h 95"/>
                  <a:gd name="T102" fmla="*/ 280 w 281"/>
                  <a:gd name="T103" fmla="*/ 12 h 95"/>
                  <a:gd name="T104" fmla="*/ 278 w 281"/>
                  <a:gd name="T105" fmla="*/ 9 h 95"/>
                  <a:gd name="T106" fmla="*/ 276 w 281"/>
                  <a:gd name="T107" fmla="*/ 6 h 95"/>
                  <a:gd name="T108" fmla="*/ 273 w 281"/>
                  <a:gd name="T109" fmla="*/ 4 h 95"/>
                  <a:gd name="T110" fmla="*/ 270 w 281"/>
                  <a:gd name="T111" fmla="*/ 2 h 95"/>
                  <a:gd name="T112" fmla="*/ 266 w 281"/>
                  <a:gd name="T113" fmla="*/ 1 h 95"/>
                  <a:gd name="T114" fmla="*/ 262 w 281"/>
                  <a:gd name="T115" fmla="*/ 0 h 95"/>
                  <a:gd name="T116" fmla="*/ 262 w 281"/>
                  <a:gd name="T1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1" h="95">
                    <a:moveTo>
                      <a:pt x="262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5" y="57"/>
                    </a:lnTo>
                    <a:lnTo>
                      <a:pt x="9" y="59"/>
                    </a:lnTo>
                    <a:lnTo>
                      <a:pt x="20" y="62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7" y="95"/>
                    </a:lnTo>
                    <a:lnTo>
                      <a:pt x="127" y="92"/>
                    </a:lnTo>
                    <a:lnTo>
                      <a:pt x="127" y="92"/>
                    </a:lnTo>
                    <a:lnTo>
                      <a:pt x="128" y="87"/>
                    </a:lnTo>
                    <a:lnTo>
                      <a:pt x="131" y="82"/>
                    </a:lnTo>
                    <a:lnTo>
                      <a:pt x="135" y="79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6" y="79"/>
                    </a:lnTo>
                    <a:lnTo>
                      <a:pt x="151" y="82"/>
                    </a:lnTo>
                    <a:lnTo>
                      <a:pt x="154" y="87"/>
                    </a:lnTo>
                    <a:lnTo>
                      <a:pt x="155" y="92"/>
                    </a:lnTo>
                    <a:lnTo>
                      <a:pt x="155" y="95"/>
                    </a:lnTo>
                    <a:lnTo>
                      <a:pt x="155" y="95"/>
                    </a:lnTo>
                    <a:lnTo>
                      <a:pt x="158" y="94"/>
                    </a:lnTo>
                    <a:lnTo>
                      <a:pt x="262" y="62"/>
                    </a:lnTo>
                    <a:lnTo>
                      <a:pt x="262" y="62"/>
                    </a:lnTo>
                    <a:lnTo>
                      <a:pt x="273" y="59"/>
                    </a:lnTo>
                    <a:lnTo>
                      <a:pt x="276" y="57"/>
                    </a:lnTo>
                    <a:lnTo>
                      <a:pt x="279" y="56"/>
                    </a:lnTo>
                    <a:lnTo>
                      <a:pt x="279" y="56"/>
                    </a:lnTo>
                    <a:lnTo>
                      <a:pt x="280" y="55"/>
                    </a:lnTo>
                    <a:lnTo>
                      <a:pt x="280" y="55"/>
                    </a:lnTo>
                    <a:lnTo>
                      <a:pt x="281" y="49"/>
                    </a:lnTo>
                    <a:lnTo>
                      <a:pt x="281" y="42"/>
                    </a:lnTo>
                    <a:lnTo>
                      <a:pt x="281" y="19"/>
                    </a:lnTo>
                    <a:lnTo>
                      <a:pt x="281" y="19"/>
                    </a:lnTo>
                    <a:lnTo>
                      <a:pt x="281" y="15"/>
                    </a:lnTo>
                    <a:lnTo>
                      <a:pt x="280" y="12"/>
                    </a:lnTo>
                    <a:lnTo>
                      <a:pt x="278" y="9"/>
                    </a:lnTo>
                    <a:lnTo>
                      <a:pt x="276" y="6"/>
                    </a:lnTo>
                    <a:lnTo>
                      <a:pt x="273" y="4"/>
                    </a:lnTo>
                    <a:lnTo>
                      <a:pt x="270" y="2"/>
                    </a:lnTo>
                    <a:lnTo>
                      <a:pt x="266" y="1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3" name="Freeform 193"/>
              <p:cNvSpPr>
                <a:spLocks/>
              </p:cNvSpPr>
              <p:nvPr/>
            </p:nvSpPr>
            <p:spPr bwMode="auto">
              <a:xfrm>
                <a:off x="519" y="192"/>
                <a:ext cx="28" cy="20"/>
              </a:xfrm>
              <a:custGeom>
                <a:avLst/>
                <a:gdLst>
                  <a:gd name="T0" fmla="*/ 28 w 28"/>
                  <a:gd name="T1" fmla="*/ 0 h 20"/>
                  <a:gd name="T2" fmla="*/ 28 w 28"/>
                  <a:gd name="T3" fmla="*/ 7 h 20"/>
                  <a:gd name="T4" fmla="*/ 28 w 28"/>
                  <a:gd name="T5" fmla="*/ 7 h 20"/>
                  <a:gd name="T6" fmla="*/ 27 w 28"/>
                  <a:gd name="T7" fmla="*/ 12 h 20"/>
                  <a:gd name="T8" fmla="*/ 24 w 28"/>
                  <a:gd name="T9" fmla="*/ 16 h 20"/>
                  <a:gd name="T10" fmla="*/ 19 w 28"/>
                  <a:gd name="T11" fmla="*/ 19 h 20"/>
                  <a:gd name="T12" fmla="*/ 13 w 28"/>
                  <a:gd name="T13" fmla="*/ 20 h 20"/>
                  <a:gd name="T14" fmla="*/ 13 w 28"/>
                  <a:gd name="T15" fmla="*/ 20 h 20"/>
                  <a:gd name="T16" fmla="*/ 8 w 28"/>
                  <a:gd name="T17" fmla="*/ 19 h 20"/>
                  <a:gd name="T18" fmla="*/ 4 w 28"/>
                  <a:gd name="T19" fmla="*/ 16 h 20"/>
                  <a:gd name="T20" fmla="*/ 1 w 28"/>
                  <a:gd name="T21" fmla="*/ 12 h 20"/>
                  <a:gd name="T22" fmla="*/ 0 w 28"/>
                  <a:gd name="T23" fmla="*/ 7 h 20"/>
                  <a:gd name="T24" fmla="*/ 0 w 28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0">
                    <a:moveTo>
                      <a:pt x="28" y="0"/>
                    </a:moveTo>
                    <a:lnTo>
                      <a:pt x="28" y="7"/>
                    </a:lnTo>
                    <a:lnTo>
                      <a:pt x="28" y="7"/>
                    </a:lnTo>
                    <a:lnTo>
                      <a:pt x="27" y="12"/>
                    </a:lnTo>
                    <a:lnTo>
                      <a:pt x="24" y="16"/>
                    </a:lnTo>
                    <a:lnTo>
                      <a:pt x="19" y="19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8" y="19"/>
                    </a:lnTo>
                    <a:lnTo>
                      <a:pt x="4" y="16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4" name="Freeform 194"/>
              <p:cNvSpPr>
                <a:spLocks/>
              </p:cNvSpPr>
              <p:nvPr/>
            </p:nvSpPr>
            <p:spPr bwMode="auto">
              <a:xfrm>
                <a:off x="394" y="153"/>
                <a:ext cx="277" cy="138"/>
              </a:xfrm>
              <a:custGeom>
                <a:avLst/>
                <a:gdLst>
                  <a:gd name="T0" fmla="*/ 0 w 277"/>
                  <a:gd name="T1" fmla="*/ 0 h 138"/>
                  <a:gd name="T2" fmla="*/ 0 w 277"/>
                  <a:gd name="T3" fmla="*/ 119 h 138"/>
                  <a:gd name="T4" fmla="*/ 0 w 277"/>
                  <a:gd name="T5" fmla="*/ 119 h 138"/>
                  <a:gd name="T6" fmla="*/ 0 w 277"/>
                  <a:gd name="T7" fmla="*/ 123 h 138"/>
                  <a:gd name="T8" fmla="*/ 1 w 277"/>
                  <a:gd name="T9" fmla="*/ 126 h 138"/>
                  <a:gd name="T10" fmla="*/ 4 w 277"/>
                  <a:gd name="T11" fmla="*/ 129 h 138"/>
                  <a:gd name="T12" fmla="*/ 6 w 277"/>
                  <a:gd name="T13" fmla="*/ 132 h 138"/>
                  <a:gd name="T14" fmla="*/ 9 w 277"/>
                  <a:gd name="T15" fmla="*/ 134 h 138"/>
                  <a:gd name="T16" fmla="*/ 12 w 277"/>
                  <a:gd name="T17" fmla="*/ 136 h 138"/>
                  <a:gd name="T18" fmla="*/ 16 w 277"/>
                  <a:gd name="T19" fmla="*/ 137 h 138"/>
                  <a:gd name="T20" fmla="*/ 20 w 277"/>
                  <a:gd name="T21" fmla="*/ 138 h 138"/>
                  <a:gd name="T22" fmla="*/ 258 w 277"/>
                  <a:gd name="T23" fmla="*/ 138 h 138"/>
                  <a:gd name="T24" fmla="*/ 258 w 277"/>
                  <a:gd name="T25" fmla="*/ 138 h 138"/>
                  <a:gd name="T26" fmla="*/ 262 w 277"/>
                  <a:gd name="T27" fmla="*/ 137 h 138"/>
                  <a:gd name="T28" fmla="*/ 265 w 277"/>
                  <a:gd name="T29" fmla="*/ 136 h 138"/>
                  <a:gd name="T30" fmla="*/ 269 w 277"/>
                  <a:gd name="T31" fmla="*/ 134 h 138"/>
                  <a:gd name="T32" fmla="*/ 271 w 277"/>
                  <a:gd name="T33" fmla="*/ 132 h 138"/>
                  <a:gd name="T34" fmla="*/ 274 w 277"/>
                  <a:gd name="T35" fmla="*/ 129 h 138"/>
                  <a:gd name="T36" fmla="*/ 275 w 277"/>
                  <a:gd name="T37" fmla="*/ 126 h 138"/>
                  <a:gd name="T38" fmla="*/ 276 w 277"/>
                  <a:gd name="T39" fmla="*/ 123 h 138"/>
                  <a:gd name="T40" fmla="*/ 277 w 277"/>
                  <a:gd name="T41" fmla="*/ 119 h 138"/>
                  <a:gd name="T42" fmla="*/ 277 w 277"/>
                  <a:gd name="T4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7" h="138">
                    <a:moveTo>
                      <a:pt x="0" y="0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1" y="126"/>
                    </a:lnTo>
                    <a:lnTo>
                      <a:pt x="4" y="129"/>
                    </a:lnTo>
                    <a:lnTo>
                      <a:pt x="6" y="132"/>
                    </a:lnTo>
                    <a:lnTo>
                      <a:pt x="9" y="134"/>
                    </a:lnTo>
                    <a:lnTo>
                      <a:pt x="12" y="136"/>
                    </a:lnTo>
                    <a:lnTo>
                      <a:pt x="16" y="137"/>
                    </a:lnTo>
                    <a:lnTo>
                      <a:pt x="20" y="138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62" y="137"/>
                    </a:lnTo>
                    <a:lnTo>
                      <a:pt x="265" y="136"/>
                    </a:lnTo>
                    <a:lnTo>
                      <a:pt x="269" y="134"/>
                    </a:lnTo>
                    <a:lnTo>
                      <a:pt x="271" y="132"/>
                    </a:lnTo>
                    <a:lnTo>
                      <a:pt x="274" y="129"/>
                    </a:lnTo>
                    <a:lnTo>
                      <a:pt x="275" y="126"/>
                    </a:lnTo>
                    <a:lnTo>
                      <a:pt x="276" y="123"/>
                    </a:lnTo>
                    <a:lnTo>
                      <a:pt x="277" y="119"/>
                    </a:lnTo>
                    <a:lnTo>
                      <a:pt x="27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5" name="Freeform 195"/>
              <p:cNvSpPr>
                <a:spLocks/>
              </p:cNvSpPr>
              <p:nvPr/>
            </p:nvSpPr>
            <p:spPr bwMode="auto">
              <a:xfrm>
                <a:off x="191" y="799"/>
                <a:ext cx="89" cy="90"/>
              </a:xfrm>
              <a:custGeom>
                <a:avLst/>
                <a:gdLst>
                  <a:gd name="T0" fmla="*/ 89 w 89"/>
                  <a:gd name="T1" fmla="*/ 3 h 90"/>
                  <a:gd name="T2" fmla="*/ 89 w 89"/>
                  <a:gd name="T3" fmla="*/ 3 h 90"/>
                  <a:gd name="T4" fmla="*/ 84 w 89"/>
                  <a:gd name="T5" fmla="*/ 14 h 90"/>
                  <a:gd name="T6" fmla="*/ 79 w 89"/>
                  <a:gd name="T7" fmla="*/ 25 h 90"/>
                  <a:gd name="T8" fmla="*/ 76 w 89"/>
                  <a:gd name="T9" fmla="*/ 38 h 90"/>
                  <a:gd name="T10" fmla="*/ 75 w 89"/>
                  <a:gd name="T11" fmla="*/ 53 h 90"/>
                  <a:gd name="T12" fmla="*/ 75 w 89"/>
                  <a:gd name="T13" fmla="*/ 53 h 90"/>
                  <a:gd name="T14" fmla="*/ 76 w 89"/>
                  <a:gd name="T15" fmla="*/ 66 h 90"/>
                  <a:gd name="T16" fmla="*/ 77 w 89"/>
                  <a:gd name="T17" fmla="*/ 75 h 90"/>
                  <a:gd name="T18" fmla="*/ 77 w 89"/>
                  <a:gd name="T19" fmla="*/ 75 h 90"/>
                  <a:gd name="T20" fmla="*/ 77 w 89"/>
                  <a:gd name="T21" fmla="*/ 82 h 90"/>
                  <a:gd name="T22" fmla="*/ 74 w 89"/>
                  <a:gd name="T23" fmla="*/ 86 h 90"/>
                  <a:gd name="T24" fmla="*/ 70 w 89"/>
                  <a:gd name="T25" fmla="*/ 89 h 90"/>
                  <a:gd name="T26" fmla="*/ 65 w 89"/>
                  <a:gd name="T27" fmla="*/ 90 h 90"/>
                  <a:gd name="T28" fmla="*/ 26 w 89"/>
                  <a:gd name="T29" fmla="*/ 90 h 90"/>
                  <a:gd name="T30" fmla="*/ 26 w 89"/>
                  <a:gd name="T31" fmla="*/ 90 h 90"/>
                  <a:gd name="T32" fmla="*/ 20 w 89"/>
                  <a:gd name="T33" fmla="*/ 89 h 90"/>
                  <a:gd name="T34" fmla="*/ 16 w 89"/>
                  <a:gd name="T35" fmla="*/ 86 h 90"/>
                  <a:gd name="T36" fmla="*/ 14 w 89"/>
                  <a:gd name="T37" fmla="*/ 82 h 90"/>
                  <a:gd name="T38" fmla="*/ 14 w 89"/>
                  <a:gd name="T39" fmla="*/ 75 h 90"/>
                  <a:gd name="T40" fmla="*/ 14 w 89"/>
                  <a:gd name="T41" fmla="*/ 75 h 90"/>
                  <a:gd name="T42" fmla="*/ 16 w 89"/>
                  <a:gd name="T43" fmla="*/ 51 h 90"/>
                  <a:gd name="T44" fmla="*/ 16 w 89"/>
                  <a:gd name="T45" fmla="*/ 51 h 90"/>
                  <a:gd name="T46" fmla="*/ 5 w 89"/>
                  <a:gd name="T47" fmla="*/ 46 h 90"/>
                  <a:gd name="T48" fmla="*/ 0 w 89"/>
                  <a:gd name="T49" fmla="*/ 43 h 90"/>
                  <a:gd name="T50" fmla="*/ 0 w 89"/>
                  <a:gd name="T51" fmla="*/ 43 h 90"/>
                  <a:gd name="T52" fmla="*/ 6 w 89"/>
                  <a:gd name="T53" fmla="*/ 33 h 90"/>
                  <a:gd name="T54" fmla="*/ 12 w 89"/>
                  <a:gd name="T55" fmla="*/ 23 h 90"/>
                  <a:gd name="T56" fmla="*/ 17 w 89"/>
                  <a:gd name="T57" fmla="*/ 12 h 90"/>
                  <a:gd name="T58" fmla="*/ 20 w 89"/>
                  <a:gd name="T5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90">
                    <a:moveTo>
                      <a:pt x="89" y="3"/>
                    </a:moveTo>
                    <a:lnTo>
                      <a:pt x="89" y="3"/>
                    </a:lnTo>
                    <a:lnTo>
                      <a:pt x="84" y="14"/>
                    </a:lnTo>
                    <a:lnTo>
                      <a:pt x="79" y="25"/>
                    </a:lnTo>
                    <a:lnTo>
                      <a:pt x="76" y="38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6" y="66"/>
                    </a:lnTo>
                    <a:lnTo>
                      <a:pt x="77" y="75"/>
                    </a:lnTo>
                    <a:lnTo>
                      <a:pt x="77" y="75"/>
                    </a:lnTo>
                    <a:lnTo>
                      <a:pt x="77" y="82"/>
                    </a:lnTo>
                    <a:lnTo>
                      <a:pt x="74" y="86"/>
                    </a:lnTo>
                    <a:lnTo>
                      <a:pt x="70" y="89"/>
                    </a:lnTo>
                    <a:lnTo>
                      <a:pt x="65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0" y="89"/>
                    </a:lnTo>
                    <a:lnTo>
                      <a:pt x="16" y="86"/>
                    </a:lnTo>
                    <a:lnTo>
                      <a:pt x="14" y="82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5" y="46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6" y="33"/>
                    </a:lnTo>
                    <a:lnTo>
                      <a:pt x="12" y="23"/>
                    </a:lnTo>
                    <a:lnTo>
                      <a:pt x="17" y="12"/>
                    </a:lnTo>
                    <a:lnTo>
                      <a:pt x="2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6" name="Freeform 196"/>
              <p:cNvSpPr>
                <a:spLocks/>
              </p:cNvSpPr>
              <p:nvPr/>
            </p:nvSpPr>
            <p:spPr bwMode="auto">
              <a:xfrm>
                <a:off x="40" y="714"/>
                <a:ext cx="30" cy="56"/>
              </a:xfrm>
              <a:custGeom>
                <a:avLst/>
                <a:gdLst>
                  <a:gd name="T0" fmla="*/ 30 w 30"/>
                  <a:gd name="T1" fmla="*/ 56 h 56"/>
                  <a:gd name="T2" fmla="*/ 0 w 30"/>
                  <a:gd name="T3" fmla="*/ 49 h 56"/>
                  <a:gd name="T4" fmla="*/ 0 w 30"/>
                  <a:gd name="T5" fmla="*/ 7 h 56"/>
                  <a:gd name="T6" fmla="*/ 30 w 30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6">
                    <a:moveTo>
                      <a:pt x="30" y="56"/>
                    </a:moveTo>
                    <a:lnTo>
                      <a:pt x="0" y="49"/>
                    </a:lnTo>
                    <a:lnTo>
                      <a:pt x="0" y="7"/>
                    </a:lnTo>
                    <a:lnTo>
                      <a:pt x="3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7" name="Freeform 197"/>
              <p:cNvSpPr>
                <a:spLocks/>
              </p:cNvSpPr>
              <p:nvPr/>
            </p:nvSpPr>
            <p:spPr bwMode="auto">
              <a:xfrm>
                <a:off x="117" y="692"/>
                <a:ext cx="217" cy="128"/>
              </a:xfrm>
              <a:custGeom>
                <a:avLst/>
                <a:gdLst>
                  <a:gd name="T0" fmla="*/ 112 w 217"/>
                  <a:gd name="T1" fmla="*/ 6 h 128"/>
                  <a:gd name="T2" fmla="*/ 112 w 217"/>
                  <a:gd name="T3" fmla="*/ 6 h 128"/>
                  <a:gd name="T4" fmla="*/ 112 w 217"/>
                  <a:gd name="T5" fmla="*/ 6 h 128"/>
                  <a:gd name="T6" fmla="*/ 112 w 217"/>
                  <a:gd name="T7" fmla="*/ 6 h 128"/>
                  <a:gd name="T8" fmla="*/ 115 w 217"/>
                  <a:gd name="T9" fmla="*/ 3 h 128"/>
                  <a:gd name="T10" fmla="*/ 118 w 217"/>
                  <a:gd name="T11" fmla="*/ 1 h 128"/>
                  <a:gd name="T12" fmla="*/ 121 w 217"/>
                  <a:gd name="T13" fmla="*/ 0 h 128"/>
                  <a:gd name="T14" fmla="*/ 125 w 217"/>
                  <a:gd name="T15" fmla="*/ 0 h 128"/>
                  <a:gd name="T16" fmla="*/ 186 w 217"/>
                  <a:gd name="T17" fmla="*/ 0 h 128"/>
                  <a:gd name="T18" fmla="*/ 186 w 217"/>
                  <a:gd name="T19" fmla="*/ 0 h 128"/>
                  <a:gd name="T20" fmla="*/ 190 w 217"/>
                  <a:gd name="T21" fmla="*/ 0 h 128"/>
                  <a:gd name="T22" fmla="*/ 194 w 217"/>
                  <a:gd name="T23" fmla="*/ 1 h 128"/>
                  <a:gd name="T24" fmla="*/ 197 w 217"/>
                  <a:gd name="T25" fmla="*/ 3 h 128"/>
                  <a:gd name="T26" fmla="*/ 200 w 217"/>
                  <a:gd name="T27" fmla="*/ 6 h 128"/>
                  <a:gd name="T28" fmla="*/ 203 w 217"/>
                  <a:gd name="T29" fmla="*/ 9 h 128"/>
                  <a:gd name="T30" fmla="*/ 205 w 217"/>
                  <a:gd name="T31" fmla="*/ 13 h 128"/>
                  <a:gd name="T32" fmla="*/ 206 w 217"/>
                  <a:gd name="T33" fmla="*/ 16 h 128"/>
                  <a:gd name="T34" fmla="*/ 206 w 217"/>
                  <a:gd name="T35" fmla="*/ 20 h 128"/>
                  <a:gd name="T36" fmla="*/ 206 w 217"/>
                  <a:gd name="T37" fmla="*/ 33 h 128"/>
                  <a:gd name="T38" fmla="*/ 206 w 217"/>
                  <a:gd name="T39" fmla="*/ 35 h 128"/>
                  <a:gd name="T40" fmla="*/ 206 w 217"/>
                  <a:gd name="T41" fmla="*/ 35 h 128"/>
                  <a:gd name="T42" fmla="*/ 211 w 217"/>
                  <a:gd name="T43" fmla="*/ 37 h 128"/>
                  <a:gd name="T44" fmla="*/ 214 w 217"/>
                  <a:gd name="T45" fmla="*/ 42 h 128"/>
                  <a:gd name="T46" fmla="*/ 216 w 217"/>
                  <a:gd name="T47" fmla="*/ 46 h 128"/>
                  <a:gd name="T48" fmla="*/ 217 w 217"/>
                  <a:gd name="T49" fmla="*/ 50 h 128"/>
                  <a:gd name="T50" fmla="*/ 217 w 217"/>
                  <a:gd name="T51" fmla="*/ 50 h 128"/>
                  <a:gd name="T52" fmla="*/ 216 w 217"/>
                  <a:gd name="T53" fmla="*/ 55 h 128"/>
                  <a:gd name="T54" fmla="*/ 214 w 217"/>
                  <a:gd name="T55" fmla="*/ 59 h 128"/>
                  <a:gd name="T56" fmla="*/ 211 w 217"/>
                  <a:gd name="T57" fmla="*/ 63 h 128"/>
                  <a:gd name="T58" fmla="*/ 206 w 217"/>
                  <a:gd name="T59" fmla="*/ 65 h 128"/>
                  <a:gd name="T60" fmla="*/ 206 w 217"/>
                  <a:gd name="T61" fmla="*/ 67 h 128"/>
                  <a:gd name="T62" fmla="*/ 206 w 217"/>
                  <a:gd name="T63" fmla="*/ 81 h 128"/>
                  <a:gd name="T64" fmla="*/ 206 w 217"/>
                  <a:gd name="T65" fmla="*/ 81 h 128"/>
                  <a:gd name="T66" fmla="*/ 206 w 217"/>
                  <a:gd name="T67" fmla="*/ 85 h 128"/>
                  <a:gd name="T68" fmla="*/ 205 w 217"/>
                  <a:gd name="T69" fmla="*/ 89 h 128"/>
                  <a:gd name="T70" fmla="*/ 203 w 217"/>
                  <a:gd name="T71" fmla="*/ 92 h 128"/>
                  <a:gd name="T72" fmla="*/ 200 w 217"/>
                  <a:gd name="T73" fmla="*/ 95 h 128"/>
                  <a:gd name="T74" fmla="*/ 197 w 217"/>
                  <a:gd name="T75" fmla="*/ 97 h 128"/>
                  <a:gd name="T76" fmla="*/ 194 w 217"/>
                  <a:gd name="T77" fmla="*/ 99 h 128"/>
                  <a:gd name="T78" fmla="*/ 190 w 217"/>
                  <a:gd name="T79" fmla="*/ 100 h 128"/>
                  <a:gd name="T80" fmla="*/ 186 w 217"/>
                  <a:gd name="T81" fmla="*/ 101 h 128"/>
                  <a:gd name="T82" fmla="*/ 125 w 217"/>
                  <a:gd name="T83" fmla="*/ 101 h 128"/>
                  <a:gd name="T84" fmla="*/ 125 w 217"/>
                  <a:gd name="T85" fmla="*/ 101 h 128"/>
                  <a:gd name="T86" fmla="*/ 121 w 217"/>
                  <a:gd name="T87" fmla="*/ 100 h 128"/>
                  <a:gd name="T88" fmla="*/ 118 w 217"/>
                  <a:gd name="T89" fmla="*/ 99 h 128"/>
                  <a:gd name="T90" fmla="*/ 115 w 217"/>
                  <a:gd name="T91" fmla="*/ 98 h 128"/>
                  <a:gd name="T92" fmla="*/ 112 w 217"/>
                  <a:gd name="T93" fmla="*/ 95 h 128"/>
                  <a:gd name="T94" fmla="*/ 112 w 217"/>
                  <a:gd name="T95" fmla="*/ 95 h 128"/>
                  <a:gd name="T96" fmla="*/ 83 w 217"/>
                  <a:gd name="T97" fmla="*/ 100 h 128"/>
                  <a:gd name="T98" fmla="*/ 68 w 217"/>
                  <a:gd name="T99" fmla="*/ 103 h 128"/>
                  <a:gd name="T100" fmla="*/ 53 w 217"/>
                  <a:gd name="T101" fmla="*/ 106 h 128"/>
                  <a:gd name="T102" fmla="*/ 40 w 217"/>
                  <a:gd name="T103" fmla="*/ 110 h 128"/>
                  <a:gd name="T104" fmla="*/ 25 w 217"/>
                  <a:gd name="T105" fmla="*/ 116 h 128"/>
                  <a:gd name="T106" fmla="*/ 13 w 217"/>
                  <a:gd name="T107" fmla="*/ 122 h 128"/>
                  <a:gd name="T108" fmla="*/ 0 w 217"/>
                  <a:gd name="T10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128">
                    <a:moveTo>
                      <a:pt x="112" y="6"/>
                    </a:moveTo>
                    <a:lnTo>
                      <a:pt x="112" y="6"/>
                    </a:lnTo>
                    <a:lnTo>
                      <a:pt x="112" y="6"/>
                    </a:lnTo>
                    <a:lnTo>
                      <a:pt x="112" y="6"/>
                    </a:lnTo>
                    <a:lnTo>
                      <a:pt x="115" y="3"/>
                    </a:lnTo>
                    <a:lnTo>
                      <a:pt x="118" y="1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90" y="0"/>
                    </a:lnTo>
                    <a:lnTo>
                      <a:pt x="194" y="1"/>
                    </a:lnTo>
                    <a:lnTo>
                      <a:pt x="197" y="3"/>
                    </a:lnTo>
                    <a:lnTo>
                      <a:pt x="200" y="6"/>
                    </a:lnTo>
                    <a:lnTo>
                      <a:pt x="203" y="9"/>
                    </a:lnTo>
                    <a:lnTo>
                      <a:pt x="205" y="13"/>
                    </a:lnTo>
                    <a:lnTo>
                      <a:pt x="206" y="16"/>
                    </a:lnTo>
                    <a:lnTo>
                      <a:pt x="206" y="20"/>
                    </a:lnTo>
                    <a:lnTo>
                      <a:pt x="206" y="33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11" y="37"/>
                    </a:lnTo>
                    <a:lnTo>
                      <a:pt x="214" y="42"/>
                    </a:lnTo>
                    <a:lnTo>
                      <a:pt x="216" y="46"/>
                    </a:lnTo>
                    <a:lnTo>
                      <a:pt x="217" y="50"/>
                    </a:lnTo>
                    <a:lnTo>
                      <a:pt x="217" y="50"/>
                    </a:lnTo>
                    <a:lnTo>
                      <a:pt x="216" y="55"/>
                    </a:lnTo>
                    <a:lnTo>
                      <a:pt x="214" y="59"/>
                    </a:lnTo>
                    <a:lnTo>
                      <a:pt x="211" y="63"/>
                    </a:lnTo>
                    <a:lnTo>
                      <a:pt x="206" y="65"/>
                    </a:lnTo>
                    <a:lnTo>
                      <a:pt x="206" y="67"/>
                    </a:lnTo>
                    <a:lnTo>
                      <a:pt x="206" y="81"/>
                    </a:lnTo>
                    <a:lnTo>
                      <a:pt x="206" y="81"/>
                    </a:lnTo>
                    <a:lnTo>
                      <a:pt x="206" y="85"/>
                    </a:lnTo>
                    <a:lnTo>
                      <a:pt x="205" y="89"/>
                    </a:lnTo>
                    <a:lnTo>
                      <a:pt x="203" y="92"/>
                    </a:lnTo>
                    <a:lnTo>
                      <a:pt x="200" y="95"/>
                    </a:lnTo>
                    <a:lnTo>
                      <a:pt x="197" y="97"/>
                    </a:lnTo>
                    <a:lnTo>
                      <a:pt x="194" y="99"/>
                    </a:lnTo>
                    <a:lnTo>
                      <a:pt x="190" y="100"/>
                    </a:lnTo>
                    <a:lnTo>
                      <a:pt x="186" y="101"/>
                    </a:lnTo>
                    <a:lnTo>
                      <a:pt x="125" y="101"/>
                    </a:lnTo>
                    <a:lnTo>
                      <a:pt x="125" y="101"/>
                    </a:lnTo>
                    <a:lnTo>
                      <a:pt x="121" y="100"/>
                    </a:lnTo>
                    <a:lnTo>
                      <a:pt x="118" y="99"/>
                    </a:lnTo>
                    <a:lnTo>
                      <a:pt x="115" y="98"/>
                    </a:lnTo>
                    <a:lnTo>
                      <a:pt x="112" y="95"/>
                    </a:lnTo>
                    <a:lnTo>
                      <a:pt x="112" y="95"/>
                    </a:lnTo>
                    <a:lnTo>
                      <a:pt x="83" y="100"/>
                    </a:lnTo>
                    <a:lnTo>
                      <a:pt x="68" y="103"/>
                    </a:lnTo>
                    <a:lnTo>
                      <a:pt x="53" y="106"/>
                    </a:lnTo>
                    <a:lnTo>
                      <a:pt x="40" y="110"/>
                    </a:lnTo>
                    <a:lnTo>
                      <a:pt x="25" y="116"/>
                    </a:lnTo>
                    <a:lnTo>
                      <a:pt x="13" y="122"/>
                    </a:lnTo>
                    <a:lnTo>
                      <a:pt x="0" y="1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8" name="Freeform 198"/>
              <p:cNvSpPr>
                <a:spLocks/>
              </p:cNvSpPr>
              <p:nvPr/>
            </p:nvSpPr>
            <p:spPr bwMode="auto">
              <a:xfrm>
                <a:off x="117" y="665"/>
                <a:ext cx="103" cy="57"/>
              </a:xfrm>
              <a:custGeom>
                <a:avLst/>
                <a:gdLst>
                  <a:gd name="T0" fmla="*/ 0 w 103"/>
                  <a:gd name="T1" fmla="*/ 0 h 57"/>
                  <a:gd name="T2" fmla="*/ 0 w 103"/>
                  <a:gd name="T3" fmla="*/ 0 h 57"/>
                  <a:gd name="T4" fmla="*/ 12 w 103"/>
                  <a:gd name="T5" fmla="*/ 6 h 57"/>
                  <a:gd name="T6" fmla="*/ 23 w 103"/>
                  <a:gd name="T7" fmla="*/ 11 h 57"/>
                  <a:gd name="T8" fmla="*/ 36 w 103"/>
                  <a:gd name="T9" fmla="*/ 16 h 57"/>
                  <a:gd name="T10" fmla="*/ 49 w 103"/>
                  <a:gd name="T11" fmla="*/ 20 h 57"/>
                  <a:gd name="T12" fmla="*/ 76 w 103"/>
                  <a:gd name="T13" fmla="*/ 26 h 57"/>
                  <a:gd name="T14" fmla="*/ 103 w 103"/>
                  <a:gd name="T15" fmla="*/ 32 h 57"/>
                  <a:gd name="T16" fmla="*/ 103 w 103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57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6" y="16"/>
                    </a:lnTo>
                    <a:lnTo>
                      <a:pt x="49" y="20"/>
                    </a:lnTo>
                    <a:lnTo>
                      <a:pt x="76" y="26"/>
                    </a:lnTo>
                    <a:lnTo>
                      <a:pt x="103" y="32"/>
                    </a:lnTo>
                    <a:lnTo>
                      <a:pt x="103" y="5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9" name="Rectangle 199"/>
              <p:cNvSpPr>
                <a:spLocks noChangeArrowheads="1"/>
              </p:cNvSpPr>
              <p:nvPr/>
            </p:nvSpPr>
            <p:spPr bwMode="auto">
              <a:xfrm>
                <a:off x="78" y="646"/>
                <a:ext cx="32" cy="192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0" name="Freeform 200"/>
              <p:cNvSpPr>
                <a:spLocks/>
              </p:cNvSpPr>
              <p:nvPr/>
            </p:nvSpPr>
            <p:spPr bwMode="auto">
              <a:xfrm>
                <a:off x="4366" y="2469"/>
                <a:ext cx="82" cy="95"/>
              </a:xfrm>
              <a:custGeom>
                <a:avLst/>
                <a:gdLst>
                  <a:gd name="T0" fmla="*/ 0 w 82"/>
                  <a:gd name="T1" fmla="*/ 23 h 95"/>
                  <a:gd name="T2" fmla="*/ 0 w 82"/>
                  <a:gd name="T3" fmla="*/ 23 h 95"/>
                  <a:gd name="T4" fmla="*/ 24 w 82"/>
                  <a:gd name="T5" fmla="*/ 57 h 95"/>
                  <a:gd name="T6" fmla="*/ 34 w 82"/>
                  <a:gd name="T7" fmla="*/ 73 h 95"/>
                  <a:gd name="T8" fmla="*/ 45 w 82"/>
                  <a:gd name="T9" fmla="*/ 85 h 95"/>
                  <a:gd name="T10" fmla="*/ 45 w 82"/>
                  <a:gd name="T11" fmla="*/ 85 h 95"/>
                  <a:gd name="T12" fmla="*/ 49 w 82"/>
                  <a:gd name="T13" fmla="*/ 89 h 95"/>
                  <a:gd name="T14" fmla="*/ 53 w 82"/>
                  <a:gd name="T15" fmla="*/ 92 h 95"/>
                  <a:gd name="T16" fmla="*/ 57 w 82"/>
                  <a:gd name="T17" fmla="*/ 94 h 95"/>
                  <a:gd name="T18" fmla="*/ 61 w 82"/>
                  <a:gd name="T19" fmla="*/ 95 h 95"/>
                  <a:gd name="T20" fmla="*/ 65 w 82"/>
                  <a:gd name="T21" fmla="*/ 95 h 95"/>
                  <a:gd name="T22" fmla="*/ 69 w 82"/>
                  <a:gd name="T23" fmla="*/ 94 h 95"/>
                  <a:gd name="T24" fmla="*/ 72 w 82"/>
                  <a:gd name="T25" fmla="*/ 93 h 95"/>
                  <a:gd name="T26" fmla="*/ 75 w 82"/>
                  <a:gd name="T27" fmla="*/ 91 h 95"/>
                  <a:gd name="T28" fmla="*/ 75 w 82"/>
                  <a:gd name="T29" fmla="*/ 91 h 95"/>
                  <a:gd name="T30" fmla="*/ 77 w 82"/>
                  <a:gd name="T31" fmla="*/ 88 h 95"/>
                  <a:gd name="T32" fmla="*/ 80 w 82"/>
                  <a:gd name="T33" fmla="*/ 85 h 95"/>
                  <a:gd name="T34" fmla="*/ 82 w 82"/>
                  <a:gd name="T35" fmla="*/ 81 h 95"/>
                  <a:gd name="T36" fmla="*/ 82 w 82"/>
                  <a:gd name="T37" fmla="*/ 77 h 95"/>
                  <a:gd name="T38" fmla="*/ 82 w 82"/>
                  <a:gd name="T39" fmla="*/ 73 h 95"/>
                  <a:gd name="T40" fmla="*/ 81 w 82"/>
                  <a:gd name="T41" fmla="*/ 68 h 95"/>
                  <a:gd name="T42" fmla="*/ 79 w 82"/>
                  <a:gd name="T43" fmla="*/ 63 h 95"/>
                  <a:gd name="T44" fmla="*/ 75 w 82"/>
                  <a:gd name="T45" fmla="*/ 59 h 95"/>
                  <a:gd name="T46" fmla="*/ 75 w 82"/>
                  <a:gd name="T47" fmla="*/ 59 h 95"/>
                  <a:gd name="T48" fmla="*/ 63 w 82"/>
                  <a:gd name="T49" fmla="*/ 46 h 95"/>
                  <a:gd name="T50" fmla="*/ 50 w 82"/>
                  <a:gd name="T51" fmla="*/ 31 h 95"/>
                  <a:gd name="T52" fmla="*/ 17 w 82"/>
                  <a:gd name="T5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95">
                    <a:moveTo>
                      <a:pt x="0" y="23"/>
                    </a:moveTo>
                    <a:lnTo>
                      <a:pt x="0" y="23"/>
                    </a:lnTo>
                    <a:lnTo>
                      <a:pt x="24" y="57"/>
                    </a:lnTo>
                    <a:lnTo>
                      <a:pt x="34" y="73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9" y="89"/>
                    </a:lnTo>
                    <a:lnTo>
                      <a:pt x="53" y="92"/>
                    </a:lnTo>
                    <a:lnTo>
                      <a:pt x="57" y="94"/>
                    </a:lnTo>
                    <a:lnTo>
                      <a:pt x="61" y="95"/>
                    </a:lnTo>
                    <a:lnTo>
                      <a:pt x="65" y="95"/>
                    </a:lnTo>
                    <a:lnTo>
                      <a:pt x="69" y="94"/>
                    </a:lnTo>
                    <a:lnTo>
                      <a:pt x="72" y="9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77" y="88"/>
                    </a:lnTo>
                    <a:lnTo>
                      <a:pt x="80" y="85"/>
                    </a:lnTo>
                    <a:lnTo>
                      <a:pt x="82" y="81"/>
                    </a:lnTo>
                    <a:lnTo>
                      <a:pt x="82" y="77"/>
                    </a:lnTo>
                    <a:lnTo>
                      <a:pt x="82" y="73"/>
                    </a:lnTo>
                    <a:lnTo>
                      <a:pt x="81" y="68"/>
                    </a:lnTo>
                    <a:lnTo>
                      <a:pt x="79" y="63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63" y="46"/>
                    </a:lnTo>
                    <a:lnTo>
                      <a:pt x="50" y="31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1" name="Freeform 201"/>
              <p:cNvSpPr>
                <a:spLocks/>
              </p:cNvSpPr>
              <p:nvPr/>
            </p:nvSpPr>
            <p:spPr bwMode="auto">
              <a:xfrm>
                <a:off x="4245" y="2331"/>
                <a:ext cx="110" cy="124"/>
              </a:xfrm>
              <a:custGeom>
                <a:avLst/>
                <a:gdLst>
                  <a:gd name="T0" fmla="*/ 110 w 110"/>
                  <a:gd name="T1" fmla="*/ 110 h 124"/>
                  <a:gd name="T2" fmla="*/ 110 w 110"/>
                  <a:gd name="T3" fmla="*/ 110 h 124"/>
                  <a:gd name="T4" fmla="*/ 95 w 110"/>
                  <a:gd name="T5" fmla="*/ 95 h 124"/>
                  <a:gd name="T6" fmla="*/ 95 w 110"/>
                  <a:gd name="T7" fmla="*/ 95 h 124"/>
                  <a:gd name="T8" fmla="*/ 97 w 110"/>
                  <a:gd name="T9" fmla="*/ 86 h 124"/>
                  <a:gd name="T10" fmla="*/ 98 w 110"/>
                  <a:gd name="T11" fmla="*/ 79 h 124"/>
                  <a:gd name="T12" fmla="*/ 98 w 110"/>
                  <a:gd name="T13" fmla="*/ 71 h 124"/>
                  <a:gd name="T14" fmla="*/ 97 w 110"/>
                  <a:gd name="T15" fmla="*/ 64 h 124"/>
                  <a:gd name="T16" fmla="*/ 95 w 110"/>
                  <a:gd name="T17" fmla="*/ 56 h 124"/>
                  <a:gd name="T18" fmla="*/ 92 w 110"/>
                  <a:gd name="T19" fmla="*/ 49 h 124"/>
                  <a:gd name="T20" fmla="*/ 86 w 110"/>
                  <a:gd name="T21" fmla="*/ 41 h 124"/>
                  <a:gd name="T22" fmla="*/ 80 w 110"/>
                  <a:gd name="T23" fmla="*/ 33 h 124"/>
                  <a:gd name="T24" fmla="*/ 80 w 110"/>
                  <a:gd name="T25" fmla="*/ 33 h 124"/>
                  <a:gd name="T26" fmla="*/ 71 w 110"/>
                  <a:gd name="T27" fmla="*/ 23 h 124"/>
                  <a:gd name="T28" fmla="*/ 62 w 110"/>
                  <a:gd name="T29" fmla="*/ 15 h 124"/>
                  <a:gd name="T30" fmla="*/ 51 w 110"/>
                  <a:gd name="T31" fmla="*/ 8 h 124"/>
                  <a:gd name="T32" fmla="*/ 41 w 110"/>
                  <a:gd name="T33" fmla="*/ 3 h 124"/>
                  <a:gd name="T34" fmla="*/ 32 w 110"/>
                  <a:gd name="T35" fmla="*/ 0 h 124"/>
                  <a:gd name="T36" fmla="*/ 23 w 110"/>
                  <a:gd name="T37" fmla="*/ 0 h 124"/>
                  <a:gd name="T38" fmla="*/ 19 w 110"/>
                  <a:gd name="T39" fmla="*/ 0 h 124"/>
                  <a:gd name="T40" fmla="*/ 14 w 110"/>
                  <a:gd name="T41" fmla="*/ 1 h 124"/>
                  <a:gd name="T42" fmla="*/ 11 w 110"/>
                  <a:gd name="T43" fmla="*/ 2 h 124"/>
                  <a:gd name="T44" fmla="*/ 8 w 110"/>
                  <a:gd name="T45" fmla="*/ 4 h 124"/>
                  <a:gd name="T46" fmla="*/ 8 w 110"/>
                  <a:gd name="T47" fmla="*/ 4 h 124"/>
                  <a:gd name="T48" fmla="*/ 5 w 110"/>
                  <a:gd name="T49" fmla="*/ 7 h 124"/>
                  <a:gd name="T50" fmla="*/ 3 w 110"/>
                  <a:gd name="T51" fmla="*/ 10 h 124"/>
                  <a:gd name="T52" fmla="*/ 2 w 110"/>
                  <a:gd name="T53" fmla="*/ 14 h 124"/>
                  <a:gd name="T54" fmla="*/ 1 w 110"/>
                  <a:gd name="T55" fmla="*/ 17 h 124"/>
                  <a:gd name="T56" fmla="*/ 0 w 110"/>
                  <a:gd name="T57" fmla="*/ 26 h 124"/>
                  <a:gd name="T58" fmla="*/ 1 w 110"/>
                  <a:gd name="T59" fmla="*/ 37 h 124"/>
                  <a:gd name="T60" fmla="*/ 4 w 110"/>
                  <a:gd name="T61" fmla="*/ 47 h 124"/>
                  <a:gd name="T62" fmla="*/ 9 w 110"/>
                  <a:gd name="T63" fmla="*/ 58 h 124"/>
                  <a:gd name="T64" fmla="*/ 15 w 110"/>
                  <a:gd name="T65" fmla="*/ 70 h 124"/>
                  <a:gd name="T66" fmla="*/ 24 w 110"/>
                  <a:gd name="T67" fmla="*/ 80 h 124"/>
                  <a:gd name="T68" fmla="*/ 24 w 110"/>
                  <a:gd name="T69" fmla="*/ 80 h 124"/>
                  <a:gd name="T70" fmla="*/ 31 w 110"/>
                  <a:gd name="T71" fmla="*/ 88 h 124"/>
                  <a:gd name="T72" fmla="*/ 38 w 110"/>
                  <a:gd name="T73" fmla="*/ 94 h 124"/>
                  <a:gd name="T74" fmla="*/ 44 w 110"/>
                  <a:gd name="T75" fmla="*/ 98 h 124"/>
                  <a:gd name="T76" fmla="*/ 51 w 110"/>
                  <a:gd name="T77" fmla="*/ 102 h 124"/>
                  <a:gd name="T78" fmla="*/ 59 w 110"/>
                  <a:gd name="T79" fmla="*/ 104 h 124"/>
                  <a:gd name="T80" fmla="*/ 66 w 110"/>
                  <a:gd name="T81" fmla="*/ 105 h 124"/>
                  <a:gd name="T82" fmla="*/ 74 w 110"/>
                  <a:gd name="T83" fmla="*/ 106 h 124"/>
                  <a:gd name="T84" fmla="*/ 82 w 110"/>
                  <a:gd name="T85" fmla="*/ 106 h 124"/>
                  <a:gd name="T86" fmla="*/ 82 w 110"/>
                  <a:gd name="T87" fmla="*/ 106 h 124"/>
                  <a:gd name="T88" fmla="*/ 96 w 110"/>
                  <a:gd name="T8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124">
                    <a:moveTo>
                      <a:pt x="110" y="110"/>
                    </a:moveTo>
                    <a:lnTo>
                      <a:pt x="110" y="110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7" y="86"/>
                    </a:lnTo>
                    <a:lnTo>
                      <a:pt x="98" y="79"/>
                    </a:lnTo>
                    <a:lnTo>
                      <a:pt x="98" y="71"/>
                    </a:lnTo>
                    <a:lnTo>
                      <a:pt x="97" y="64"/>
                    </a:lnTo>
                    <a:lnTo>
                      <a:pt x="95" y="56"/>
                    </a:lnTo>
                    <a:lnTo>
                      <a:pt x="92" y="49"/>
                    </a:lnTo>
                    <a:lnTo>
                      <a:pt x="86" y="41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71" y="23"/>
                    </a:lnTo>
                    <a:lnTo>
                      <a:pt x="62" y="15"/>
                    </a:lnTo>
                    <a:lnTo>
                      <a:pt x="51" y="8"/>
                    </a:lnTo>
                    <a:lnTo>
                      <a:pt x="41" y="3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1" y="37"/>
                    </a:lnTo>
                    <a:lnTo>
                      <a:pt x="4" y="47"/>
                    </a:lnTo>
                    <a:lnTo>
                      <a:pt x="9" y="58"/>
                    </a:lnTo>
                    <a:lnTo>
                      <a:pt x="15" y="7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31" y="88"/>
                    </a:lnTo>
                    <a:lnTo>
                      <a:pt x="38" y="94"/>
                    </a:lnTo>
                    <a:lnTo>
                      <a:pt x="44" y="98"/>
                    </a:lnTo>
                    <a:lnTo>
                      <a:pt x="51" y="102"/>
                    </a:lnTo>
                    <a:lnTo>
                      <a:pt x="59" y="104"/>
                    </a:lnTo>
                    <a:lnTo>
                      <a:pt x="66" y="105"/>
                    </a:lnTo>
                    <a:lnTo>
                      <a:pt x="74" y="106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96" y="12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2" name="Freeform 202"/>
              <p:cNvSpPr>
                <a:spLocks/>
              </p:cNvSpPr>
              <p:nvPr/>
            </p:nvSpPr>
            <p:spPr bwMode="auto">
              <a:xfrm>
                <a:off x="4405" y="2335"/>
                <a:ext cx="57" cy="55"/>
              </a:xfrm>
              <a:custGeom>
                <a:avLst/>
                <a:gdLst>
                  <a:gd name="T0" fmla="*/ 57 w 57"/>
                  <a:gd name="T1" fmla="*/ 3 h 55"/>
                  <a:gd name="T2" fmla="*/ 57 w 57"/>
                  <a:gd name="T3" fmla="*/ 3 h 55"/>
                  <a:gd name="T4" fmla="*/ 57 w 57"/>
                  <a:gd name="T5" fmla="*/ 2 h 55"/>
                  <a:gd name="T6" fmla="*/ 56 w 57"/>
                  <a:gd name="T7" fmla="*/ 1 h 55"/>
                  <a:gd name="T8" fmla="*/ 56 w 57"/>
                  <a:gd name="T9" fmla="*/ 1 h 55"/>
                  <a:gd name="T10" fmla="*/ 55 w 57"/>
                  <a:gd name="T11" fmla="*/ 0 h 55"/>
                  <a:gd name="T12" fmla="*/ 54 w 57"/>
                  <a:gd name="T13" fmla="*/ 1 h 55"/>
                  <a:gd name="T14" fmla="*/ 5 w 57"/>
                  <a:gd name="T15" fmla="*/ 55 h 55"/>
                  <a:gd name="T16" fmla="*/ 5 w 57"/>
                  <a:gd name="T17" fmla="*/ 55 h 55"/>
                  <a:gd name="T18" fmla="*/ 2 w 57"/>
                  <a:gd name="T19" fmla="*/ 55 h 55"/>
                  <a:gd name="T20" fmla="*/ 1 w 57"/>
                  <a:gd name="T21" fmla="*/ 55 h 55"/>
                  <a:gd name="T22" fmla="*/ 1 w 57"/>
                  <a:gd name="T23" fmla="*/ 55 h 55"/>
                  <a:gd name="T24" fmla="*/ 0 w 57"/>
                  <a:gd name="T25" fmla="*/ 54 h 55"/>
                  <a:gd name="T26" fmla="*/ 0 w 57"/>
                  <a:gd name="T27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5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4" y="1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3" name="Freeform 203"/>
              <p:cNvSpPr>
                <a:spLocks/>
              </p:cNvSpPr>
              <p:nvPr/>
            </p:nvSpPr>
            <p:spPr bwMode="auto">
              <a:xfrm>
                <a:off x="4416" y="2344"/>
                <a:ext cx="56" cy="56"/>
              </a:xfrm>
              <a:custGeom>
                <a:avLst/>
                <a:gdLst>
                  <a:gd name="T0" fmla="*/ 56 w 56"/>
                  <a:gd name="T1" fmla="*/ 3 h 56"/>
                  <a:gd name="T2" fmla="*/ 56 w 56"/>
                  <a:gd name="T3" fmla="*/ 3 h 56"/>
                  <a:gd name="T4" fmla="*/ 56 w 56"/>
                  <a:gd name="T5" fmla="*/ 2 h 56"/>
                  <a:gd name="T6" fmla="*/ 55 w 56"/>
                  <a:gd name="T7" fmla="*/ 0 h 56"/>
                  <a:gd name="T8" fmla="*/ 55 w 56"/>
                  <a:gd name="T9" fmla="*/ 0 h 56"/>
                  <a:gd name="T10" fmla="*/ 54 w 56"/>
                  <a:gd name="T11" fmla="*/ 0 h 56"/>
                  <a:gd name="T12" fmla="*/ 53 w 56"/>
                  <a:gd name="T13" fmla="*/ 0 h 56"/>
                  <a:gd name="T14" fmla="*/ 4 w 56"/>
                  <a:gd name="T15" fmla="*/ 55 h 56"/>
                  <a:gd name="T16" fmla="*/ 4 w 56"/>
                  <a:gd name="T17" fmla="*/ 55 h 56"/>
                  <a:gd name="T18" fmla="*/ 2 w 56"/>
                  <a:gd name="T19" fmla="*/ 56 h 56"/>
                  <a:gd name="T20" fmla="*/ 1 w 56"/>
                  <a:gd name="T21" fmla="*/ 55 h 56"/>
                  <a:gd name="T22" fmla="*/ 1 w 56"/>
                  <a:gd name="T23" fmla="*/ 55 h 56"/>
                  <a:gd name="T24" fmla="*/ 0 w 56"/>
                  <a:gd name="T25" fmla="*/ 54 h 56"/>
                  <a:gd name="T26" fmla="*/ 1 w 56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56">
                    <a:moveTo>
                      <a:pt x="56" y="3"/>
                    </a:moveTo>
                    <a:lnTo>
                      <a:pt x="56" y="3"/>
                    </a:lnTo>
                    <a:lnTo>
                      <a:pt x="56" y="2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2" y="56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1" y="5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4" name="Freeform 204"/>
              <p:cNvSpPr>
                <a:spLocks/>
              </p:cNvSpPr>
              <p:nvPr/>
            </p:nvSpPr>
            <p:spPr bwMode="auto">
              <a:xfrm>
                <a:off x="4426" y="2352"/>
                <a:ext cx="57" cy="56"/>
              </a:xfrm>
              <a:custGeom>
                <a:avLst/>
                <a:gdLst>
                  <a:gd name="T0" fmla="*/ 57 w 57"/>
                  <a:gd name="T1" fmla="*/ 3 h 56"/>
                  <a:gd name="T2" fmla="*/ 57 w 57"/>
                  <a:gd name="T3" fmla="*/ 3 h 56"/>
                  <a:gd name="T4" fmla="*/ 57 w 57"/>
                  <a:gd name="T5" fmla="*/ 2 h 56"/>
                  <a:gd name="T6" fmla="*/ 56 w 57"/>
                  <a:gd name="T7" fmla="*/ 1 h 56"/>
                  <a:gd name="T8" fmla="*/ 56 w 57"/>
                  <a:gd name="T9" fmla="*/ 1 h 56"/>
                  <a:gd name="T10" fmla="*/ 55 w 57"/>
                  <a:gd name="T11" fmla="*/ 0 h 56"/>
                  <a:gd name="T12" fmla="*/ 53 w 57"/>
                  <a:gd name="T13" fmla="*/ 1 h 56"/>
                  <a:gd name="T14" fmla="*/ 4 w 57"/>
                  <a:gd name="T15" fmla="*/ 56 h 56"/>
                  <a:gd name="T16" fmla="*/ 4 w 57"/>
                  <a:gd name="T17" fmla="*/ 56 h 56"/>
                  <a:gd name="T18" fmla="*/ 3 w 57"/>
                  <a:gd name="T19" fmla="*/ 56 h 56"/>
                  <a:gd name="T20" fmla="*/ 1 w 57"/>
                  <a:gd name="T21" fmla="*/ 56 h 56"/>
                  <a:gd name="T22" fmla="*/ 1 w 57"/>
                  <a:gd name="T23" fmla="*/ 56 h 56"/>
                  <a:gd name="T24" fmla="*/ 0 w 57"/>
                  <a:gd name="T25" fmla="*/ 55 h 56"/>
                  <a:gd name="T26" fmla="*/ 1 w 57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6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3" y="1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3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1" y="5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885" name="Group 406"/>
            <p:cNvGrpSpPr>
              <a:grpSpLocks/>
            </p:cNvGrpSpPr>
            <p:nvPr/>
          </p:nvGrpSpPr>
          <p:grpSpPr bwMode="auto">
            <a:xfrm>
              <a:off x="30163" y="49213"/>
              <a:ext cx="8328025" cy="4886325"/>
              <a:chOff x="19" y="31"/>
              <a:chExt cx="5246" cy="3078"/>
            </a:xfrm>
          </p:grpSpPr>
          <p:sp>
            <p:nvSpPr>
              <p:cNvPr id="985" name="Freeform 206"/>
              <p:cNvSpPr>
                <a:spLocks/>
              </p:cNvSpPr>
              <p:nvPr/>
            </p:nvSpPr>
            <p:spPr bwMode="auto">
              <a:xfrm>
                <a:off x="4272" y="2327"/>
                <a:ext cx="180" cy="239"/>
              </a:xfrm>
              <a:custGeom>
                <a:avLst/>
                <a:gdLst>
                  <a:gd name="T0" fmla="*/ 179 w 180"/>
                  <a:gd name="T1" fmla="*/ 3 h 239"/>
                  <a:gd name="T2" fmla="*/ 179 w 180"/>
                  <a:gd name="T3" fmla="*/ 3 h 239"/>
                  <a:gd name="T4" fmla="*/ 180 w 180"/>
                  <a:gd name="T5" fmla="*/ 1 h 239"/>
                  <a:gd name="T6" fmla="*/ 179 w 180"/>
                  <a:gd name="T7" fmla="*/ 0 h 239"/>
                  <a:gd name="T8" fmla="*/ 179 w 180"/>
                  <a:gd name="T9" fmla="*/ 0 h 239"/>
                  <a:gd name="T10" fmla="*/ 177 w 180"/>
                  <a:gd name="T11" fmla="*/ 0 h 239"/>
                  <a:gd name="T12" fmla="*/ 176 w 180"/>
                  <a:gd name="T13" fmla="*/ 0 h 239"/>
                  <a:gd name="T14" fmla="*/ 127 w 180"/>
                  <a:gd name="T15" fmla="*/ 47 h 239"/>
                  <a:gd name="T16" fmla="*/ 127 w 180"/>
                  <a:gd name="T17" fmla="*/ 47 h 239"/>
                  <a:gd name="T18" fmla="*/ 121 w 180"/>
                  <a:gd name="T19" fmla="*/ 54 h 239"/>
                  <a:gd name="T20" fmla="*/ 117 w 180"/>
                  <a:gd name="T21" fmla="*/ 61 h 239"/>
                  <a:gd name="T22" fmla="*/ 113 w 180"/>
                  <a:gd name="T23" fmla="*/ 68 h 239"/>
                  <a:gd name="T24" fmla="*/ 111 w 180"/>
                  <a:gd name="T25" fmla="*/ 75 h 239"/>
                  <a:gd name="T26" fmla="*/ 110 w 180"/>
                  <a:gd name="T27" fmla="*/ 81 h 239"/>
                  <a:gd name="T28" fmla="*/ 109 w 180"/>
                  <a:gd name="T29" fmla="*/ 87 h 239"/>
                  <a:gd name="T30" fmla="*/ 110 w 180"/>
                  <a:gd name="T31" fmla="*/ 99 h 239"/>
                  <a:gd name="T32" fmla="*/ 110 w 180"/>
                  <a:gd name="T33" fmla="*/ 99 h 239"/>
                  <a:gd name="T34" fmla="*/ 81 w 180"/>
                  <a:gd name="T35" fmla="*/ 128 h 239"/>
                  <a:gd name="T36" fmla="*/ 52 w 180"/>
                  <a:gd name="T37" fmla="*/ 156 h 239"/>
                  <a:gd name="T38" fmla="*/ 26 w 180"/>
                  <a:gd name="T39" fmla="*/ 182 h 239"/>
                  <a:gd name="T40" fmla="*/ 7 w 180"/>
                  <a:gd name="T41" fmla="*/ 203 h 239"/>
                  <a:gd name="T42" fmla="*/ 7 w 180"/>
                  <a:gd name="T43" fmla="*/ 203 h 239"/>
                  <a:gd name="T44" fmla="*/ 4 w 180"/>
                  <a:gd name="T45" fmla="*/ 208 h 239"/>
                  <a:gd name="T46" fmla="*/ 1 w 180"/>
                  <a:gd name="T47" fmla="*/ 213 h 239"/>
                  <a:gd name="T48" fmla="*/ 0 w 180"/>
                  <a:gd name="T49" fmla="*/ 218 h 239"/>
                  <a:gd name="T50" fmla="*/ 0 w 180"/>
                  <a:gd name="T51" fmla="*/ 222 h 239"/>
                  <a:gd name="T52" fmla="*/ 1 w 180"/>
                  <a:gd name="T53" fmla="*/ 226 h 239"/>
                  <a:gd name="T54" fmla="*/ 2 w 180"/>
                  <a:gd name="T55" fmla="*/ 229 h 239"/>
                  <a:gd name="T56" fmla="*/ 4 w 180"/>
                  <a:gd name="T57" fmla="*/ 232 h 239"/>
                  <a:gd name="T58" fmla="*/ 6 w 180"/>
                  <a:gd name="T59" fmla="*/ 235 h 239"/>
                  <a:gd name="T60" fmla="*/ 6 w 180"/>
                  <a:gd name="T61" fmla="*/ 235 h 239"/>
                  <a:gd name="T62" fmla="*/ 9 w 180"/>
                  <a:gd name="T63" fmla="*/ 237 h 239"/>
                  <a:gd name="T64" fmla="*/ 13 w 180"/>
                  <a:gd name="T65" fmla="*/ 238 h 239"/>
                  <a:gd name="T66" fmla="*/ 16 w 180"/>
                  <a:gd name="T67" fmla="*/ 239 h 239"/>
                  <a:gd name="T68" fmla="*/ 20 w 180"/>
                  <a:gd name="T69" fmla="*/ 239 h 239"/>
                  <a:gd name="T70" fmla="*/ 25 w 180"/>
                  <a:gd name="T71" fmla="*/ 238 h 239"/>
                  <a:gd name="T72" fmla="*/ 30 w 180"/>
                  <a:gd name="T73" fmla="*/ 236 h 239"/>
                  <a:gd name="T74" fmla="*/ 34 w 180"/>
                  <a:gd name="T75" fmla="*/ 233 h 239"/>
                  <a:gd name="T76" fmla="*/ 38 w 180"/>
                  <a:gd name="T77" fmla="*/ 229 h 239"/>
                  <a:gd name="T78" fmla="*/ 38 w 180"/>
                  <a:gd name="T79" fmla="*/ 229 h 239"/>
                  <a:gd name="T80" fmla="*/ 55 w 180"/>
                  <a:gd name="T81" fmla="*/ 206 h 239"/>
                  <a:gd name="T82" fmla="*/ 76 w 180"/>
                  <a:gd name="T83" fmla="*/ 177 h 239"/>
                  <a:gd name="T84" fmla="*/ 97 w 180"/>
                  <a:gd name="T85" fmla="*/ 145 h 239"/>
                  <a:gd name="T86" fmla="*/ 121 w 180"/>
                  <a:gd name="T87" fmla="*/ 112 h 239"/>
                  <a:gd name="T88" fmla="*/ 121 w 180"/>
                  <a:gd name="T89" fmla="*/ 112 h 239"/>
                  <a:gd name="T90" fmla="*/ 134 w 180"/>
                  <a:gd name="T91" fmla="*/ 110 h 239"/>
                  <a:gd name="T92" fmla="*/ 141 w 180"/>
                  <a:gd name="T93" fmla="*/ 109 h 239"/>
                  <a:gd name="T94" fmla="*/ 147 w 180"/>
                  <a:gd name="T95" fmla="*/ 107 h 239"/>
                  <a:gd name="T96" fmla="*/ 153 w 180"/>
                  <a:gd name="T97" fmla="*/ 102 h 239"/>
                  <a:gd name="T98" fmla="*/ 159 w 180"/>
                  <a:gd name="T99" fmla="*/ 98 h 239"/>
                  <a:gd name="T100" fmla="*/ 166 w 180"/>
                  <a:gd name="T101" fmla="*/ 92 h 239"/>
                  <a:gd name="T102" fmla="*/ 173 w 180"/>
                  <a:gd name="T103" fmla="*/ 8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0" h="239">
                    <a:moveTo>
                      <a:pt x="179" y="3"/>
                    </a:moveTo>
                    <a:lnTo>
                      <a:pt x="179" y="3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176" y="0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21" y="54"/>
                    </a:lnTo>
                    <a:lnTo>
                      <a:pt x="117" y="61"/>
                    </a:lnTo>
                    <a:lnTo>
                      <a:pt x="113" y="68"/>
                    </a:lnTo>
                    <a:lnTo>
                      <a:pt x="111" y="75"/>
                    </a:lnTo>
                    <a:lnTo>
                      <a:pt x="110" y="81"/>
                    </a:lnTo>
                    <a:lnTo>
                      <a:pt x="109" y="87"/>
                    </a:lnTo>
                    <a:lnTo>
                      <a:pt x="110" y="99"/>
                    </a:lnTo>
                    <a:lnTo>
                      <a:pt x="110" y="99"/>
                    </a:lnTo>
                    <a:lnTo>
                      <a:pt x="81" y="128"/>
                    </a:lnTo>
                    <a:lnTo>
                      <a:pt x="52" y="156"/>
                    </a:lnTo>
                    <a:lnTo>
                      <a:pt x="26" y="182"/>
                    </a:lnTo>
                    <a:lnTo>
                      <a:pt x="7" y="203"/>
                    </a:lnTo>
                    <a:lnTo>
                      <a:pt x="7" y="203"/>
                    </a:lnTo>
                    <a:lnTo>
                      <a:pt x="4" y="208"/>
                    </a:lnTo>
                    <a:lnTo>
                      <a:pt x="1" y="213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2" y="229"/>
                    </a:lnTo>
                    <a:lnTo>
                      <a:pt x="4" y="232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37"/>
                    </a:lnTo>
                    <a:lnTo>
                      <a:pt x="13" y="238"/>
                    </a:lnTo>
                    <a:lnTo>
                      <a:pt x="16" y="239"/>
                    </a:lnTo>
                    <a:lnTo>
                      <a:pt x="20" y="239"/>
                    </a:lnTo>
                    <a:lnTo>
                      <a:pt x="25" y="238"/>
                    </a:lnTo>
                    <a:lnTo>
                      <a:pt x="30" y="236"/>
                    </a:lnTo>
                    <a:lnTo>
                      <a:pt x="34" y="233"/>
                    </a:lnTo>
                    <a:lnTo>
                      <a:pt x="38" y="229"/>
                    </a:lnTo>
                    <a:lnTo>
                      <a:pt x="38" y="229"/>
                    </a:lnTo>
                    <a:lnTo>
                      <a:pt x="55" y="206"/>
                    </a:lnTo>
                    <a:lnTo>
                      <a:pt x="76" y="177"/>
                    </a:lnTo>
                    <a:lnTo>
                      <a:pt x="97" y="145"/>
                    </a:lnTo>
                    <a:lnTo>
                      <a:pt x="121" y="112"/>
                    </a:lnTo>
                    <a:lnTo>
                      <a:pt x="121" y="112"/>
                    </a:lnTo>
                    <a:lnTo>
                      <a:pt x="134" y="110"/>
                    </a:lnTo>
                    <a:lnTo>
                      <a:pt x="141" y="109"/>
                    </a:lnTo>
                    <a:lnTo>
                      <a:pt x="147" y="107"/>
                    </a:lnTo>
                    <a:lnTo>
                      <a:pt x="153" y="102"/>
                    </a:lnTo>
                    <a:lnTo>
                      <a:pt x="159" y="98"/>
                    </a:lnTo>
                    <a:lnTo>
                      <a:pt x="166" y="92"/>
                    </a:lnTo>
                    <a:lnTo>
                      <a:pt x="173" y="8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6" name="Freeform 207"/>
              <p:cNvSpPr>
                <a:spLocks/>
              </p:cNvSpPr>
              <p:nvPr/>
            </p:nvSpPr>
            <p:spPr bwMode="auto">
              <a:xfrm>
                <a:off x="714" y="1864"/>
                <a:ext cx="195" cy="173"/>
              </a:xfrm>
              <a:custGeom>
                <a:avLst/>
                <a:gdLst>
                  <a:gd name="T0" fmla="*/ 172 w 195"/>
                  <a:gd name="T1" fmla="*/ 21 h 173"/>
                  <a:gd name="T2" fmla="*/ 172 w 195"/>
                  <a:gd name="T3" fmla="*/ 0 h 173"/>
                  <a:gd name="T4" fmla="*/ 158 w 195"/>
                  <a:gd name="T5" fmla="*/ 10 h 173"/>
                  <a:gd name="T6" fmla="*/ 158 w 195"/>
                  <a:gd name="T7" fmla="*/ 10 h 173"/>
                  <a:gd name="T8" fmla="*/ 151 w 195"/>
                  <a:gd name="T9" fmla="*/ 12 h 173"/>
                  <a:gd name="T10" fmla="*/ 145 w 195"/>
                  <a:gd name="T11" fmla="*/ 14 h 173"/>
                  <a:gd name="T12" fmla="*/ 131 w 195"/>
                  <a:gd name="T13" fmla="*/ 16 h 173"/>
                  <a:gd name="T14" fmla="*/ 97 w 195"/>
                  <a:gd name="T15" fmla="*/ 17 h 173"/>
                  <a:gd name="T16" fmla="*/ 79 w 195"/>
                  <a:gd name="T17" fmla="*/ 19 h 173"/>
                  <a:gd name="T18" fmla="*/ 63 w 195"/>
                  <a:gd name="T19" fmla="*/ 22 h 173"/>
                  <a:gd name="T20" fmla="*/ 55 w 195"/>
                  <a:gd name="T21" fmla="*/ 25 h 173"/>
                  <a:gd name="T22" fmla="*/ 47 w 195"/>
                  <a:gd name="T23" fmla="*/ 27 h 173"/>
                  <a:gd name="T24" fmla="*/ 39 w 195"/>
                  <a:gd name="T25" fmla="*/ 31 h 173"/>
                  <a:gd name="T26" fmla="*/ 33 w 195"/>
                  <a:gd name="T27" fmla="*/ 35 h 173"/>
                  <a:gd name="T28" fmla="*/ 33 w 195"/>
                  <a:gd name="T29" fmla="*/ 35 h 173"/>
                  <a:gd name="T30" fmla="*/ 27 w 195"/>
                  <a:gd name="T31" fmla="*/ 39 h 173"/>
                  <a:gd name="T32" fmla="*/ 21 w 195"/>
                  <a:gd name="T33" fmla="*/ 44 h 173"/>
                  <a:gd name="T34" fmla="*/ 17 w 195"/>
                  <a:gd name="T35" fmla="*/ 50 h 173"/>
                  <a:gd name="T36" fmla="*/ 13 w 195"/>
                  <a:gd name="T37" fmla="*/ 56 h 173"/>
                  <a:gd name="T38" fmla="*/ 9 w 195"/>
                  <a:gd name="T39" fmla="*/ 63 h 173"/>
                  <a:gd name="T40" fmla="*/ 5 w 195"/>
                  <a:gd name="T41" fmla="*/ 70 h 173"/>
                  <a:gd name="T42" fmla="*/ 3 w 195"/>
                  <a:gd name="T43" fmla="*/ 76 h 173"/>
                  <a:gd name="T44" fmla="*/ 1 w 195"/>
                  <a:gd name="T45" fmla="*/ 83 h 173"/>
                  <a:gd name="T46" fmla="*/ 1 w 195"/>
                  <a:gd name="T47" fmla="*/ 90 h 173"/>
                  <a:gd name="T48" fmla="*/ 0 w 195"/>
                  <a:gd name="T49" fmla="*/ 98 h 173"/>
                  <a:gd name="T50" fmla="*/ 1 w 195"/>
                  <a:gd name="T51" fmla="*/ 105 h 173"/>
                  <a:gd name="T52" fmla="*/ 2 w 195"/>
                  <a:gd name="T53" fmla="*/ 112 h 173"/>
                  <a:gd name="T54" fmla="*/ 4 w 195"/>
                  <a:gd name="T55" fmla="*/ 119 h 173"/>
                  <a:gd name="T56" fmla="*/ 6 w 195"/>
                  <a:gd name="T57" fmla="*/ 126 h 173"/>
                  <a:gd name="T58" fmla="*/ 11 w 195"/>
                  <a:gd name="T59" fmla="*/ 134 h 173"/>
                  <a:gd name="T60" fmla="*/ 15 w 195"/>
                  <a:gd name="T61" fmla="*/ 140 h 173"/>
                  <a:gd name="T62" fmla="*/ 15 w 195"/>
                  <a:gd name="T63" fmla="*/ 140 h 173"/>
                  <a:gd name="T64" fmla="*/ 19 w 195"/>
                  <a:gd name="T65" fmla="*/ 146 h 173"/>
                  <a:gd name="T66" fmla="*/ 24 w 195"/>
                  <a:gd name="T67" fmla="*/ 152 h 173"/>
                  <a:gd name="T68" fmla="*/ 30 w 195"/>
                  <a:gd name="T69" fmla="*/ 156 h 173"/>
                  <a:gd name="T70" fmla="*/ 36 w 195"/>
                  <a:gd name="T71" fmla="*/ 160 h 173"/>
                  <a:gd name="T72" fmla="*/ 42 w 195"/>
                  <a:gd name="T73" fmla="*/ 164 h 173"/>
                  <a:gd name="T74" fmla="*/ 50 w 195"/>
                  <a:gd name="T75" fmla="*/ 167 h 173"/>
                  <a:gd name="T76" fmla="*/ 56 w 195"/>
                  <a:gd name="T77" fmla="*/ 170 h 173"/>
                  <a:gd name="T78" fmla="*/ 63 w 195"/>
                  <a:gd name="T79" fmla="*/ 172 h 173"/>
                  <a:gd name="T80" fmla="*/ 70 w 195"/>
                  <a:gd name="T81" fmla="*/ 172 h 173"/>
                  <a:gd name="T82" fmla="*/ 77 w 195"/>
                  <a:gd name="T83" fmla="*/ 173 h 173"/>
                  <a:gd name="T84" fmla="*/ 85 w 195"/>
                  <a:gd name="T85" fmla="*/ 172 h 173"/>
                  <a:gd name="T86" fmla="*/ 93 w 195"/>
                  <a:gd name="T87" fmla="*/ 171 h 173"/>
                  <a:gd name="T88" fmla="*/ 99 w 195"/>
                  <a:gd name="T89" fmla="*/ 168 h 173"/>
                  <a:gd name="T90" fmla="*/ 106 w 195"/>
                  <a:gd name="T91" fmla="*/ 166 h 173"/>
                  <a:gd name="T92" fmla="*/ 113 w 195"/>
                  <a:gd name="T93" fmla="*/ 162 h 173"/>
                  <a:gd name="T94" fmla="*/ 120 w 195"/>
                  <a:gd name="T95" fmla="*/ 158 h 173"/>
                  <a:gd name="T96" fmla="*/ 120 w 195"/>
                  <a:gd name="T97" fmla="*/ 158 h 173"/>
                  <a:gd name="T98" fmla="*/ 127 w 195"/>
                  <a:gd name="T99" fmla="*/ 153 h 173"/>
                  <a:gd name="T100" fmla="*/ 132 w 195"/>
                  <a:gd name="T101" fmla="*/ 148 h 173"/>
                  <a:gd name="T102" fmla="*/ 138 w 195"/>
                  <a:gd name="T103" fmla="*/ 141 h 173"/>
                  <a:gd name="T104" fmla="*/ 142 w 195"/>
                  <a:gd name="T105" fmla="*/ 134 h 173"/>
                  <a:gd name="T106" fmla="*/ 151 w 195"/>
                  <a:gd name="T107" fmla="*/ 118 h 173"/>
                  <a:gd name="T108" fmla="*/ 159 w 195"/>
                  <a:gd name="T109" fmla="*/ 102 h 173"/>
                  <a:gd name="T110" fmla="*/ 166 w 195"/>
                  <a:gd name="T111" fmla="*/ 85 h 173"/>
                  <a:gd name="T112" fmla="*/ 172 w 195"/>
                  <a:gd name="T113" fmla="*/ 70 h 173"/>
                  <a:gd name="T114" fmla="*/ 180 w 195"/>
                  <a:gd name="T115" fmla="*/ 56 h 173"/>
                  <a:gd name="T116" fmla="*/ 184 w 195"/>
                  <a:gd name="T117" fmla="*/ 51 h 173"/>
                  <a:gd name="T118" fmla="*/ 189 w 195"/>
                  <a:gd name="T119" fmla="*/ 47 h 173"/>
                  <a:gd name="T120" fmla="*/ 195 w 195"/>
                  <a:gd name="T121" fmla="*/ 21 h 173"/>
                  <a:gd name="T122" fmla="*/ 172 w 195"/>
                  <a:gd name="T123" fmla="*/ 2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5" h="173">
                    <a:moveTo>
                      <a:pt x="172" y="21"/>
                    </a:moveTo>
                    <a:lnTo>
                      <a:pt x="172" y="0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51" y="12"/>
                    </a:lnTo>
                    <a:lnTo>
                      <a:pt x="145" y="14"/>
                    </a:lnTo>
                    <a:lnTo>
                      <a:pt x="131" y="16"/>
                    </a:lnTo>
                    <a:lnTo>
                      <a:pt x="97" y="17"/>
                    </a:lnTo>
                    <a:lnTo>
                      <a:pt x="79" y="19"/>
                    </a:lnTo>
                    <a:lnTo>
                      <a:pt x="63" y="22"/>
                    </a:lnTo>
                    <a:lnTo>
                      <a:pt x="55" y="25"/>
                    </a:lnTo>
                    <a:lnTo>
                      <a:pt x="47" y="27"/>
                    </a:lnTo>
                    <a:lnTo>
                      <a:pt x="39" y="3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27" y="39"/>
                    </a:lnTo>
                    <a:lnTo>
                      <a:pt x="21" y="44"/>
                    </a:lnTo>
                    <a:lnTo>
                      <a:pt x="17" y="50"/>
                    </a:lnTo>
                    <a:lnTo>
                      <a:pt x="13" y="56"/>
                    </a:lnTo>
                    <a:lnTo>
                      <a:pt x="9" y="63"/>
                    </a:lnTo>
                    <a:lnTo>
                      <a:pt x="5" y="70"/>
                    </a:lnTo>
                    <a:lnTo>
                      <a:pt x="3" y="76"/>
                    </a:lnTo>
                    <a:lnTo>
                      <a:pt x="1" y="83"/>
                    </a:lnTo>
                    <a:lnTo>
                      <a:pt x="1" y="90"/>
                    </a:lnTo>
                    <a:lnTo>
                      <a:pt x="0" y="98"/>
                    </a:lnTo>
                    <a:lnTo>
                      <a:pt x="1" y="105"/>
                    </a:lnTo>
                    <a:lnTo>
                      <a:pt x="2" y="112"/>
                    </a:lnTo>
                    <a:lnTo>
                      <a:pt x="4" y="119"/>
                    </a:lnTo>
                    <a:lnTo>
                      <a:pt x="6" y="126"/>
                    </a:lnTo>
                    <a:lnTo>
                      <a:pt x="11" y="134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6"/>
                    </a:lnTo>
                    <a:lnTo>
                      <a:pt x="36" y="160"/>
                    </a:lnTo>
                    <a:lnTo>
                      <a:pt x="42" y="164"/>
                    </a:lnTo>
                    <a:lnTo>
                      <a:pt x="50" y="167"/>
                    </a:lnTo>
                    <a:lnTo>
                      <a:pt x="56" y="170"/>
                    </a:lnTo>
                    <a:lnTo>
                      <a:pt x="63" y="172"/>
                    </a:lnTo>
                    <a:lnTo>
                      <a:pt x="70" y="172"/>
                    </a:lnTo>
                    <a:lnTo>
                      <a:pt x="77" y="173"/>
                    </a:lnTo>
                    <a:lnTo>
                      <a:pt x="85" y="172"/>
                    </a:lnTo>
                    <a:lnTo>
                      <a:pt x="93" y="171"/>
                    </a:lnTo>
                    <a:lnTo>
                      <a:pt x="99" y="168"/>
                    </a:lnTo>
                    <a:lnTo>
                      <a:pt x="106" y="166"/>
                    </a:lnTo>
                    <a:lnTo>
                      <a:pt x="113" y="162"/>
                    </a:lnTo>
                    <a:lnTo>
                      <a:pt x="120" y="158"/>
                    </a:lnTo>
                    <a:lnTo>
                      <a:pt x="120" y="158"/>
                    </a:lnTo>
                    <a:lnTo>
                      <a:pt x="127" y="153"/>
                    </a:lnTo>
                    <a:lnTo>
                      <a:pt x="132" y="148"/>
                    </a:lnTo>
                    <a:lnTo>
                      <a:pt x="138" y="141"/>
                    </a:lnTo>
                    <a:lnTo>
                      <a:pt x="142" y="134"/>
                    </a:lnTo>
                    <a:lnTo>
                      <a:pt x="151" y="118"/>
                    </a:lnTo>
                    <a:lnTo>
                      <a:pt x="159" y="102"/>
                    </a:lnTo>
                    <a:lnTo>
                      <a:pt x="166" y="85"/>
                    </a:lnTo>
                    <a:lnTo>
                      <a:pt x="172" y="70"/>
                    </a:lnTo>
                    <a:lnTo>
                      <a:pt x="180" y="56"/>
                    </a:lnTo>
                    <a:lnTo>
                      <a:pt x="184" y="51"/>
                    </a:lnTo>
                    <a:lnTo>
                      <a:pt x="189" y="47"/>
                    </a:lnTo>
                    <a:lnTo>
                      <a:pt x="195" y="21"/>
                    </a:lnTo>
                    <a:lnTo>
                      <a:pt x="172" y="2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7" name="Freeform 208"/>
              <p:cNvSpPr>
                <a:spLocks/>
              </p:cNvSpPr>
              <p:nvPr/>
            </p:nvSpPr>
            <p:spPr bwMode="auto">
              <a:xfrm>
                <a:off x="739" y="1903"/>
                <a:ext cx="49" cy="33"/>
              </a:xfrm>
              <a:custGeom>
                <a:avLst/>
                <a:gdLst>
                  <a:gd name="T0" fmla="*/ 0 w 49"/>
                  <a:gd name="T1" fmla="*/ 33 h 33"/>
                  <a:gd name="T2" fmla="*/ 0 w 49"/>
                  <a:gd name="T3" fmla="*/ 33 h 33"/>
                  <a:gd name="T4" fmla="*/ 3 w 49"/>
                  <a:gd name="T5" fmla="*/ 27 h 33"/>
                  <a:gd name="T6" fmla="*/ 7 w 49"/>
                  <a:gd name="T7" fmla="*/ 20 h 33"/>
                  <a:gd name="T8" fmla="*/ 12 w 49"/>
                  <a:gd name="T9" fmla="*/ 15 h 33"/>
                  <a:gd name="T10" fmla="*/ 18 w 49"/>
                  <a:gd name="T11" fmla="*/ 11 h 33"/>
                  <a:gd name="T12" fmla="*/ 25 w 49"/>
                  <a:gd name="T13" fmla="*/ 7 h 33"/>
                  <a:gd name="T14" fmla="*/ 32 w 49"/>
                  <a:gd name="T15" fmla="*/ 4 h 33"/>
                  <a:gd name="T16" fmla="*/ 40 w 49"/>
                  <a:gd name="T17" fmla="*/ 1 h 33"/>
                  <a:gd name="T18" fmla="*/ 49 w 49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0" y="33"/>
                    </a:lnTo>
                    <a:lnTo>
                      <a:pt x="3" y="27"/>
                    </a:lnTo>
                    <a:lnTo>
                      <a:pt x="7" y="20"/>
                    </a:lnTo>
                    <a:lnTo>
                      <a:pt x="12" y="15"/>
                    </a:lnTo>
                    <a:lnTo>
                      <a:pt x="18" y="11"/>
                    </a:lnTo>
                    <a:lnTo>
                      <a:pt x="25" y="7"/>
                    </a:lnTo>
                    <a:lnTo>
                      <a:pt x="32" y="4"/>
                    </a:lnTo>
                    <a:lnTo>
                      <a:pt x="40" y="1"/>
                    </a:lnTo>
                    <a:lnTo>
                      <a:pt x="4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8" name="Line 209"/>
              <p:cNvSpPr>
                <a:spLocks noChangeShapeType="1"/>
              </p:cNvSpPr>
              <p:nvPr/>
            </p:nvSpPr>
            <p:spPr bwMode="auto">
              <a:xfrm>
                <a:off x="745" y="1939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9" name="Freeform 210"/>
              <p:cNvSpPr>
                <a:spLocks/>
              </p:cNvSpPr>
              <p:nvPr/>
            </p:nvSpPr>
            <p:spPr bwMode="auto">
              <a:xfrm>
                <a:off x="894" y="1817"/>
                <a:ext cx="88" cy="87"/>
              </a:xfrm>
              <a:custGeom>
                <a:avLst/>
                <a:gdLst>
                  <a:gd name="T0" fmla="*/ 19 w 88"/>
                  <a:gd name="T1" fmla="*/ 87 h 87"/>
                  <a:gd name="T2" fmla="*/ 42 w 88"/>
                  <a:gd name="T3" fmla="*/ 69 h 87"/>
                  <a:gd name="T4" fmla="*/ 42 w 88"/>
                  <a:gd name="T5" fmla="*/ 69 h 87"/>
                  <a:gd name="T6" fmla="*/ 42 w 88"/>
                  <a:gd name="T7" fmla="*/ 69 h 87"/>
                  <a:gd name="T8" fmla="*/ 42 w 88"/>
                  <a:gd name="T9" fmla="*/ 69 h 87"/>
                  <a:gd name="T10" fmla="*/ 47 w 88"/>
                  <a:gd name="T11" fmla="*/ 72 h 87"/>
                  <a:gd name="T12" fmla="*/ 51 w 88"/>
                  <a:gd name="T13" fmla="*/ 74 h 87"/>
                  <a:gd name="T14" fmla="*/ 55 w 88"/>
                  <a:gd name="T15" fmla="*/ 75 h 87"/>
                  <a:gd name="T16" fmla="*/ 59 w 88"/>
                  <a:gd name="T17" fmla="*/ 75 h 87"/>
                  <a:gd name="T18" fmla="*/ 59 w 88"/>
                  <a:gd name="T19" fmla="*/ 75 h 87"/>
                  <a:gd name="T20" fmla="*/ 64 w 88"/>
                  <a:gd name="T21" fmla="*/ 75 h 87"/>
                  <a:gd name="T22" fmla="*/ 68 w 88"/>
                  <a:gd name="T23" fmla="*/ 74 h 87"/>
                  <a:gd name="T24" fmla="*/ 72 w 88"/>
                  <a:gd name="T25" fmla="*/ 73 h 87"/>
                  <a:gd name="T26" fmla="*/ 75 w 88"/>
                  <a:gd name="T27" fmla="*/ 70 h 87"/>
                  <a:gd name="T28" fmla="*/ 75 w 88"/>
                  <a:gd name="T29" fmla="*/ 70 h 87"/>
                  <a:gd name="T30" fmla="*/ 79 w 88"/>
                  <a:gd name="T31" fmla="*/ 66 h 87"/>
                  <a:gd name="T32" fmla="*/ 84 w 88"/>
                  <a:gd name="T33" fmla="*/ 62 h 87"/>
                  <a:gd name="T34" fmla="*/ 86 w 88"/>
                  <a:gd name="T35" fmla="*/ 57 h 87"/>
                  <a:gd name="T36" fmla="*/ 88 w 88"/>
                  <a:gd name="T37" fmla="*/ 52 h 87"/>
                  <a:gd name="T38" fmla="*/ 88 w 88"/>
                  <a:gd name="T39" fmla="*/ 52 h 87"/>
                  <a:gd name="T40" fmla="*/ 88 w 88"/>
                  <a:gd name="T41" fmla="*/ 46 h 87"/>
                  <a:gd name="T42" fmla="*/ 87 w 88"/>
                  <a:gd name="T43" fmla="*/ 41 h 87"/>
                  <a:gd name="T44" fmla="*/ 86 w 88"/>
                  <a:gd name="T45" fmla="*/ 36 h 87"/>
                  <a:gd name="T46" fmla="*/ 83 w 88"/>
                  <a:gd name="T47" fmla="*/ 30 h 87"/>
                  <a:gd name="T48" fmla="*/ 83 w 88"/>
                  <a:gd name="T49" fmla="*/ 30 h 87"/>
                  <a:gd name="T50" fmla="*/ 78 w 88"/>
                  <a:gd name="T51" fmla="*/ 26 h 87"/>
                  <a:gd name="T52" fmla="*/ 74 w 88"/>
                  <a:gd name="T53" fmla="*/ 23 h 87"/>
                  <a:gd name="T54" fmla="*/ 69 w 88"/>
                  <a:gd name="T55" fmla="*/ 20 h 87"/>
                  <a:gd name="T56" fmla="*/ 64 w 88"/>
                  <a:gd name="T57" fmla="*/ 19 h 87"/>
                  <a:gd name="T58" fmla="*/ 64 w 88"/>
                  <a:gd name="T59" fmla="*/ 19 h 87"/>
                  <a:gd name="T60" fmla="*/ 62 w 88"/>
                  <a:gd name="T61" fmla="*/ 14 h 87"/>
                  <a:gd name="T62" fmla="*/ 60 w 88"/>
                  <a:gd name="T63" fmla="*/ 10 h 87"/>
                  <a:gd name="T64" fmla="*/ 60 w 88"/>
                  <a:gd name="T65" fmla="*/ 10 h 87"/>
                  <a:gd name="T66" fmla="*/ 56 w 88"/>
                  <a:gd name="T67" fmla="*/ 6 h 87"/>
                  <a:gd name="T68" fmla="*/ 51 w 88"/>
                  <a:gd name="T69" fmla="*/ 3 h 87"/>
                  <a:gd name="T70" fmla="*/ 46 w 88"/>
                  <a:gd name="T71" fmla="*/ 1 h 87"/>
                  <a:gd name="T72" fmla="*/ 39 w 88"/>
                  <a:gd name="T73" fmla="*/ 0 h 87"/>
                  <a:gd name="T74" fmla="*/ 39 w 88"/>
                  <a:gd name="T75" fmla="*/ 0 h 87"/>
                  <a:gd name="T76" fmla="*/ 32 w 88"/>
                  <a:gd name="T77" fmla="*/ 1 h 87"/>
                  <a:gd name="T78" fmla="*/ 25 w 88"/>
                  <a:gd name="T79" fmla="*/ 4 h 87"/>
                  <a:gd name="T80" fmla="*/ 25 w 88"/>
                  <a:gd name="T81" fmla="*/ 4 h 87"/>
                  <a:gd name="T82" fmla="*/ 20 w 88"/>
                  <a:gd name="T83" fmla="*/ 9 h 87"/>
                  <a:gd name="T84" fmla="*/ 16 w 88"/>
                  <a:gd name="T85" fmla="*/ 16 h 87"/>
                  <a:gd name="T86" fmla="*/ 15 w 88"/>
                  <a:gd name="T87" fmla="*/ 23 h 87"/>
                  <a:gd name="T88" fmla="*/ 16 w 88"/>
                  <a:gd name="T89" fmla="*/ 30 h 87"/>
                  <a:gd name="T90" fmla="*/ 0 w 88"/>
                  <a:gd name="T91" fmla="*/ 4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8" h="87">
                    <a:moveTo>
                      <a:pt x="19" y="87"/>
                    </a:move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7" y="72"/>
                    </a:lnTo>
                    <a:lnTo>
                      <a:pt x="51" y="74"/>
                    </a:lnTo>
                    <a:lnTo>
                      <a:pt x="55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64" y="75"/>
                    </a:lnTo>
                    <a:lnTo>
                      <a:pt x="68" y="74"/>
                    </a:lnTo>
                    <a:lnTo>
                      <a:pt x="72" y="73"/>
                    </a:lnTo>
                    <a:lnTo>
                      <a:pt x="75" y="70"/>
                    </a:lnTo>
                    <a:lnTo>
                      <a:pt x="75" y="70"/>
                    </a:lnTo>
                    <a:lnTo>
                      <a:pt x="79" y="66"/>
                    </a:lnTo>
                    <a:lnTo>
                      <a:pt x="84" y="62"/>
                    </a:lnTo>
                    <a:lnTo>
                      <a:pt x="86" y="57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8" y="46"/>
                    </a:lnTo>
                    <a:lnTo>
                      <a:pt x="87" y="41"/>
                    </a:lnTo>
                    <a:lnTo>
                      <a:pt x="86" y="36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78" y="26"/>
                    </a:lnTo>
                    <a:lnTo>
                      <a:pt x="74" y="23"/>
                    </a:lnTo>
                    <a:lnTo>
                      <a:pt x="69" y="20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2" y="14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1" y="3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6" y="16"/>
                    </a:lnTo>
                    <a:lnTo>
                      <a:pt x="15" y="23"/>
                    </a:lnTo>
                    <a:lnTo>
                      <a:pt x="16" y="30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0" name="Line 211"/>
              <p:cNvSpPr>
                <a:spLocks noChangeShapeType="1"/>
              </p:cNvSpPr>
              <p:nvPr/>
            </p:nvSpPr>
            <p:spPr bwMode="auto">
              <a:xfrm>
                <a:off x="919" y="1850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1" name="Freeform 212"/>
              <p:cNvSpPr>
                <a:spLocks/>
              </p:cNvSpPr>
              <p:nvPr/>
            </p:nvSpPr>
            <p:spPr bwMode="auto">
              <a:xfrm>
                <a:off x="3132" y="2464"/>
                <a:ext cx="295" cy="141"/>
              </a:xfrm>
              <a:custGeom>
                <a:avLst/>
                <a:gdLst>
                  <a:gd name="T0" fmla="*/ 229 w 295"/>
                  <a:gd name="T1" fmla="*/ 30 h 141"/>
                  <a:gd name="T2" fmla="*/ 238 w 295"/>
                  <a:gd name="T3" fmla="*/ 53 h 141"/>
                  <a:gd name="T4" fmla="*/ 240 w 295"/>
                  <a:gd name="T5" fmla="*/ 66 h 141"/>
                  <a:gd name="T6" fmla="*/ 236 w 295"/>
                  <a:gd name="T7" fmla="*/ 71 h 141"/>
                  <a:gd name="T8" fmla="*/ 232 w 295"/>
                  <a:gd name="T9" fmla="*/ 71 h 141"/>
                  <a:gd name="T10" fmla="*/ 229 w 295"/>
                  <a:gd name="T11" fmla="*/ 66 h 141"/>
                  <a:gd name="T12" fmla="*/ 226 w 295"/>
                  <a:gd name="T13" fmla="*/ 53 h 141"/>
                  <a:gd name="T14" fmla="*/ 218 w 295"/>
                  <a:gd name="T15" fmla="*/ 35 h 141"/>
                  <a:gd name="T16" fmla="*/ 204 w 295"/>
                  <a:gd name="T17" fmla="*/ 21 h 141"/>
                  <a:gd name="T18" fmla="*/ 204 w 295"/>
                  <a:gd name="T19" fmla="*/ 20 h 141"/>
                  <a:gd name="T20" fmla="*/ 183 w 295"/>
                  <a:gd name="T21" fmla="*/ 9 h 141"/>
                  <a:gd name="T22" fmla="*/ 160 w 295"/>
                  <a:gd name="T23" fmla="*/ 3 h 141"/>
                  <a:gd name="T24" fmla="*/ 141 w 295"/>
                  <a:gd name="T25" fmla="*/ 0 h 141"/>
                  <a:gd name="T26" fmla="*/ 115 w 295"/>
                  <a:gd name="T27" fmla="*/ 4 h 141"/>
                  <a:gd name="T28" fmla="*/ 117 w 295"/>
                  <a:gd name="T29" fmla="*/ 9 h 141"/>
                  <a:gd name="T30" fmla="*/ 144 w 295"/>
                  <a:gd name="T31" fmla="*/ 22 h 141"/>
                  <a:gd name="T32" fmla="*/ 154 w 295"/>
                  <a:gd name="T33" fmla="*/ 31 h 141"/>
                  <a:gd name="T34" fmla="*/ 167 w 295"/>
                  <a:gd name="T35" fmla="*/ 48 h 141"/>
                  <a:gd name="T36" fmla="*/ 172 w 295"/>
                  <a:gd name="T37" fmla="*/ 66 h 141"/>
                  <a:gd name="T38" fmla="*/ 171 w 295"/>
                  <a:gd name="T39" fmla="*/ 70 h 141"/>
                  <a:gd name="T40" fmla="*/ 167 w 295"/>
                  <a:gd name="T41" fmla="*/ 72 h 141"/>
                  <a:gd name="T42" fmla="*/ 165 w 295"/>
                  <a:gd name="T43" fmla="*/ 72 h 141"/>
                  <a:gd name="T44" fmla="*/ 161 w 295"/>
                  <a:gd name="T45" fmla="*/ 68 h 141"/>
                  <a:gd name="T46" fmla="*/ 159 w 295"/>
                  <a:gd name="T47" fmla="*/ 57 h 141"/>
                  <a:gd name="T48" fmla="*/ 138 w 295"/>
                  <a:gd name="T49" fmla="*/ 30 h 141"/>
                  <a:gd name="T50" fmla="*/ 114 w 295"/>
                  <a:gd name="T51" fmla="*/ 19 h 141"/>
                  <a:gd name="T52" fmla="*/ 87 w 295"/>
                  <a:gd name="T53" fmla="*/ 15 h 141"/>
                  <a:gd name="T54" fmla="*/ 81 w 295"/>
                  <a:gd name="T55" fmla="*/ 15 h 141"/>
                  <a:gd name="T56" fmla="*/ 65 w 295"/>
                  <a:gd name="T57" fmla="*/ 16 h 141"/>
                  <a:gd name="T58" fmla="*/ 42 w 295"/>
                  <a:gd name="T59" fmla="*/ 22 h 141"/>
                  <a:gd name="T60" fmla="*/ 24 w 295"/>
                  <a:gd name="T61" fmla="*/ 33 h 141"/>
                  <a:gd name="T62" fmla="*/ 10 w 295"/>
                  <a:gd name="T63" fmla="*/ 48 h 141"/>
                  <a:gd name="T64" fmla="*/ 2 w 295"/>
                  <a:gd name="T65" fmla="*/ 65 h 141"/>
                  <a:gd name="T66" fmla="*/ 0 w 295"/>
                  <a:gd name="T67" fmla="*/ 78 h 141"/>
                  <a:gd name="T68" fmla="*/ 4 w 295"/>
                  <a:gd name="T69" fmla="*/ 97 h 141"/>
                  <a:gd name="T70" fmla="*/ 14 w 295"/>
                  <a:gd name="T71" fmla="*/ 114 h 141"/>
                  <a:gd name="T72" fmla="*/ 30 w 295"/>
                  <a:gd name="T73" fmla="*/ 127 h 141"/>
                  <a:gd name="T74" fmla="*/ 50 w 295"/>
                  <a:gd name="T75" fmla="*/ 136 h 141"/>
                  <a:gd name="T76" fmla="*/ 73 w 295"/>
                  <a:gd name="T77" fmla="*/ 140 h 141"/>
                  <a:gd name="T78" fmla="*/ 225 w 295"/>
                  <a:gd name="T79" fmla="*/ 141 h 141"/>
                  <a:gd name="T80" fmla="*/ 240 w 295"/>
                  <a:gd name="T81" fmla="*/ 139 h 141"/>
                  <a:gd name="T82" fmla="*/ 266 w 295"/>
                  <a:gd name="T83" fmla="*/ 130 h 141"/>
                  <a:gd name="T84" fmla="*/ 290 w 295"/>
                  <a:gd name="T85" fmla="*/ 103 h 141"/>
                  <a:gd name="T86" fmla="*/ 295 w 295"/>
                  <a:gd name="T87" fmla="*/ 87 h 141"/>
                  <a:gd name="T88" fmla="*/ 295 w 295"/>
                  <a:gd name="T89" fmla="*/ 74 h 141"/>
                  <a:gd name="T90" fmla="*/ 289 w 295"/>
                  <a:gd name="T91" fmla="*/ 57 h 141"/>
                  <a:gd name="T92" fmla="*/ 274 w 295"/>
                  <a:gd name="T93" fmla="*/ 38 h 141"/>
                  <a:gd name="T94" fmla="*/ 236 w 295"/>
                  <a:gd name="T95" fmla="*/ 2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5" h="141">
                    <a:moveTo>
                      <a:pt x="220" y="20"/>
                    </a:moveTo>
                    <a:lnTo>
                      <a:pt x="220" y="20"/>
                    </a:lnTo>
                    <a:lnTo>
                      <a:pt x="229" y="30"/>
                    </a:lnTo>
                    <a:lnTo>
                      <a:pt x="235" y="41"/>
                    </a:lnTo>
                    <a:lnTo>
                      <a:pt x="237" y="47"/>
                    </a:lnTo>
                    <a:lnTo>
                      <a:pt x="238" y="53"/>
                    </a:lnTo>
                    <a:lnTo>
                      <a:pt x="239" y="59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39" y="68"/>
                    </a:lnTo>
                    <a:lnTo>
                      <a:pt x="238" y="70"/>
                    </a:lnTo>
                    <a:lnTo>
                      <a:pt x="236" y="71"/>
                    </a:lnTo>
                    <a:lnTo>
                      <a:pt x="234" y="71"/>
                    </a:lnTo>
                    <a:lnTo>
                      <a:pt x="234" y="71"/>
                    </a:lnTo>
                    <a:lnTo>
                      <a:pt x="232" y="71"/>
                    </a:lnTo>
                    <a:lnTo>
                      <a:pt x="231" y="70"/>
                    </a:lnTo>
                    <a:lnTo>
                      <a:pt x="229" y="68"/>
                    </a:lnTo>
                    <a:lnTo>
                      <a:pt x="229" y="66"/>
                    </a:lnTo>
                    <a:lnTo>
                      <a:pt x="229" y="66"/>
                    </a:lnTo>
                    <a:lnTo>
                      <a:pt x="227" y="59"/>
                    </a:lnTo>
                    <a:lnTo>
                      <a:pt x="226" y="53"/>
                    </a:lnTo>
                    <a:lnTo>
                      <a:pt x="224" y="47"/>
                    </a:lnTo>
                    <a:lnTo>
                      <a:pt x="222" y="42"/>
                    </a:lnTo>
                    <a:lnTo>
                      <a:pt x="218" y="35"/>
                    </a:lnTo>
                    <a:lnTo>
                      <a:pt x="214" y="30"/>
                    </a:lnTo>
                    <a:lnTo>
                      <a:pt x="210" y="25"/>
                    </a:lnTo>
                    <a:lnTo>
                      <a:pt x="204" y="21"/>
                    </a:lnTo>
                    <a:lnTo>
                      <a:pt x="204" y="21"/>
                    </a:lnTo>
                    <a:lnTo>
                      <a:pt x="204" y="20"/>
                    </a:lnTo>
                    <a:lnTo>
                      <a:pt x="204" y="20"/>
                    </a:lnTo>
                    <a:lnTo>
                      <a:pt x="198" y="16"/>
                    </a:lnTo>
                    <a:lnTo>
                      <a:pt x="190" y="12"/>
                    </a:lnTo>
                    <a:lnTo>
                      <a:pt x="183" y="9"/>
                    </a:lnTo>
                    <a:lnTo>
                      <a:pt x="176" y="6"/>
                    </a:lnTo>
                    <a:lnTo>
                      <a:pt x="168" y="4"/>
                    </a:lnTo>
                    <a:lnTo>
                      <a:pt x="160" y="3"/>
                    </a:lnTo>
                    <a:lnTo>
                      <a:pt x="150" y="1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3" y="1"/>
                    </a:lnTo>
                    <a:lnTo>
                      <a:pt x="124" y="3"/>
                    </a:lnTo>
                    <a:lnTo>
                      <a:pt x="115" y="4"/>
                    </a:lnTo>
                    <a:lnTo>
                      <a:pt x="107" y="6"/>
                    </a:lnTo>
                    <a:lnTo>
                      <a:pt x="107" y="6"/>
                    </a:lnTo>
                    <a:lnTo>
                      <a:pt x="117" y="9"/>
                    </a:lnTo>
                    <a:lnTo>
                      <a:pt x="127" y="12"/>
                    </a:lnTo>
                    <a:lnTo>
                      <a:pt x="136" y="17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9" y="26"/>
                    </a:lnTo>
                    <a:lnTo>
                      <a:pt x="154" y="31"/>
                    </a:lnTo>
                    <a:lnTo>
                      <a:pt x="160" y="36"/>
                    </a:lnTo>
                    <a:lnTo>
                      <a:pt x="164" y="42"/>
                    </a:lnTo>
                    <a:lnTo>
                      <a:pt x="167" y="48"/>
                    </a:lnTo>
                    <a:lnTo>
                      <a:pt x="169" y="54"/>
                    </a:lnTo>
                    <a:lnTo>
                      <a:pt x="171" y="60"/>
                    </a:lnTo>
                    <a:lnTo>
                      <a:pt x="172" y="66"/>
                    </a:lnTo>
                    <a:lnTo>
                      <a:pt x="172" y="66"/>
                    </a:lnTo>
                    <a:lnTo>
                      <a:pt x="172" y="69"/>
                    </a:lnTo>
                    <a:lnTo>
                      <a:pt x="171" y="70"/>
                    </a:lnTo>
                    <a:lnTo>
                      <a:pt x="170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5" y="72"/>
                    </a:lnTo>
                    <a:lnTo>
                      <a:pt x="163" y="71"/>
                    </a:lnTo>
                    <a:lnTo>
                      <a:pt x="162" y="70"/>
                    </a:lnTo>
                    <a:lnTo>
                      <a:pt x="161" y="68"/>
                    </a:lnTo>
                    <a:lnTo>
                      <a:pt x="161" y="68"/>
                    </a:lnTo>
                    <a:lnTo>
                      <a:pt x="161" y="62"/>
                    </a:lnTo>
                    <a:lnTo>
                      <a:pt x="159" y="57"/>
                    </a:lnTo>
                    <a:lnTo>
                      <a:pt x="153" y="48"/>
                    </a:lnTo>
                    <a:lnTo>
                      <a:pt x="147" y="38"/>
                    </a:lnTo>
                    <a:lnTo>
                      <a:pt x="138" y="30"/>
                    </a:lnTo>
                    <a:lnTo>
                      <a:pt x="138" y="30"/>
                    </a:lnTo>
                    <a:lnTo>
                      <a:pt x="127" y="24"/>
                    </a:lnTo>
                    <a:lnTo>
                      <a:pt x="114" y="19"/>
                    </a:lnTo>
                    <a:lnTo>
                      <a:pt x="101" y="16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1" y="15"/>
                    </a:lnTo>
                    <a:lnTo>
                      <a:pt x="81" y="15"/>
                    </a:lnTo>
                    <a:lnTo>
                      <a:pt x="73" y="15"/>
                    </a:lnTo>
                    <a:lnTo>
                      <a:pt x="65" y="16"/>
                    </a:lnTo>
                    <a:lnTo>
                      <a:pt x="57" y="18"/>
                    </a:lnTo>
                    <a:lnTo>
                      <a:pt x="50" y="20"/>
                    </a:lnTo>
                    <a:lnTo>
                      <a:pt x="42" y="22"/>
                    </a:lnTo>
                    <a:lnTo>
                      <a:pt x="36" y="26"/>
                    </a:lnTo>
                    <a:lnTo>
                      <a:pt x="30" y="29"/>
                    </a:lnTo>
                    <a:lnTo>
                      <a:pt x="24" y="33"/>
                    </a:lnTo>
                    <a:lnTo>
                      <a:pt x="19" y="37"/>
                    </a:lnTo>
                    <a:lnTo>
                      <a:pt x="14" y="43"/>
                    </a:lnTo>
                    <a:lnTo>
                      <a:pt x="10" y="48"/>
                    </a:lnTo>
                    <a:lnTo>
                      <a:pt x="6" y="54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7"/>
                    </a:lnTo>
                    <a:lnTo>
                      <a:pt x="6" y="102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9" y="118"/>
                    </a:lnTo>
                    <a:lnTo>
                      <a:pt x="24" y="123"/>
                    </a:lnTo>
                    <a:lnTo>
                      <a:pt x="30" y="127"/>
                    </a:lnTo>
                    <a:lnTo>
                      <a:pt x="36" y="130"/>
                    </a:lnTo>
                    <a:lnTo>
                      <a:pt x="42" y="133"/>
                    </a:lnTo>
                    <a:lnTo>
                      <a:pt x="50" y="136"/>
                    </a:lnTo>
                    <a:lnTo>
                      <a:pt x="57" y="138"/>
                    </a:lnTo>
                    <a:lnTo>
                      <a:pt x="65" y="140"/>
                    </a:lnTo>
                    <a:lnTo>
                      <a:pt x="73" y="140"/>
                    </a:lnTo>
                    <a:lnTo>
                      <a:pt x="81" y="141"/>
                    </a:lnTo>
                    <a:lnTo>
                      <a:pt x="81" y="141"/>
                    </a:lnTo>
                    <a:lnTo>
                      <a:pt x="225" y="141"/>
                    </a:lnTo>
                    <a:lnTo>
                      <a:pt x="225" y="141"/>
                    </a:lnTo>
                    <a:lnTo>
                      <a:pt x="234" y="140"/>
                    </a:lnTo>
                    <a:lnTo>
                      <a:pt x="240" y="139"/>
                    </a:lnTo>
                    <a:lnTo>
                      <a:pt x="247" y="138"/>
                    </a:lnTo>
                    <a:lnTo>
                      <a:pt x="253" y="136"/>
                    </a:lnTo>
                    <a:lnTo>
                      <a:pt x="266" y="130"/>
                    </a:lnTo>
                    <a:lnTo>
                      <a:pt x="276" y="123"/>
                    </a:lnTo>
                    <a:lnTo>
                      <a:pt x="284" y="114"/>
                    </a:lnTo>
                    <a:lnTo>
                      <a:pt x="290" y="103"/>
                    </a:lnTo>
                    <a:lnTo>
                      <a:pt x="292" y="98"/>
                    </a:lnTo>
                    <a:lnTo>
                      <a:pt x="294" y="92"/>
                    </a:lnTo>
                    <a:lnTo>
                      <a:pt x="295" y="87"/>
                    </a:lnTo>
                    <a:lnTo>
                      <a:pt x="295" y="81"/>
                    </a:lnTo>
                    <a:lnTo>
                      <a:pt x="295" y="81"/>
                    </a:lnTo>
                    <a:lnTo>
                      <a:pt x="295" y="74"/>
                    </a:lnTo>
                    <a:lnTo>
                      <a:pt x="293" y="68"/>
                    </a:lnTo>
                    <a:lnTo>
                      <a:pt x="292" y="63"/>
                    </a:lnTo>
                    <a:lnTo>
                      <a:pt x="289" y="57"/>
                    </a:lnTo>
                    <a:lnTo>
                      <a:pt x="286" y="52"/>
                    </a:lnTo>
                    <a:lnTo>
                      <a:pt x="282" y="47"/>
                    </a:lnTo>
                    <a:lnTo>
                      <a:pt x="274" y="38"/>
                    </a:lnTo>
                    <a:lnTo>
                      <a:pt x="262" y="31"/>
                    </a:lnTo>
                    <a:lnTo>
                      <a:pt x="249" y="25"/>
                    </a:lnTo>
                    <a:lnTo>
                      <a:pt x="236" y="21"/>
                    </a:lnTo>
                    <a:lnTo>
                      <a:pt x="220" y="20"/>
                    </a:lnTo>
                    <a:lnTo>
                      <a:pt x="220" y="2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2" name="Freeform 213"/>
              <p:cNvSpPr>
                <a:spLocks/>
              </p:cNvSpPr>
              <p:nvPr/>
            </p:nvSpPr>
            <p:spPr bwMode="auto">
              <a:xfrm>
                <a:off x="3261" y="2349"/>
                <a:ext cx="29" cy="99"/>
              </a:xfrm>
              <a:custGeom>
                <a:avLst/>
                <a:gdLst>
                  <a:gd name="T0" fmla="*/ 13 w 29"/>
                  <a:gd name="T1" fmla="*/ 99 h 99"/>
                  <a:gd name="T2" fmla="*/ 13 w 29"/>
                  <a:gd name="T3" fmla="*/ 99 h 99"/>
                  <a:gd name="T4" fmla="*/ 8 w 29"/>
                  <a:gd name="T5" fmla="*/ 94 h 99"/>
                  <a:gd name="T6" fmla="*/ 4 w 29"/>
                  <a:gd name="T7" fmla="*/ 89 h 99"/>
                  <a:gd name="T8" fmla="*/ 1 w 29"/>
                  <a:gd name="T9" fmla="*/ 83 h 99"/>
                  <a:gd name="T10" fmla="*/ 0 w 29"/>
                  <a:gd name="T11" fmla="*/ 75 h 99"/>
                  <a:gd name="T12" fmla="*/ 1 w 29"/>
                  <a:gd name="T13" fmla="*/ 68 h 99"/>
                  <a:gd name="T14" fmla="*/ 4 w 29"/>
                  <a:gd name="T15" fmla="*/ 61 h 99"/>
                  <a:gd name="T16" fmla="*/ 8 w 29"/>
                  <a:gd name="T17" fmla="*/ 54 h 99"/>
                  <a:gd name="T18" fmla="*/ 14 w 29"/>
                  <a:gd name="T19" fmla="*/ 46 h 99"/>
                  <a:gd name="T20" fmla="*/ 14 w 29"/>
                  <a:gd name="T21" fmla="*/ 46 h 99"/>
                  <a:gd name="T22" fmla="*/ 19 w 29"/>
                  <a:gd name="T23" fmla="*/ 38 h 99"/>
                  <a:gd name="T24" fmla="*/ 23 w 29"/>
                  <a:gd name="T25" fmla="*/ 31 h 99"/>
                  <a:gd name="T26" fmla="*/ 27 w 29"/>
                  <a:gd name="T27" fmla="*/ 25 h 99"/>
                  <a:gd name="T28" fmla="*/ 28 w 29"/>
                  <a:gd name="T29" fmla="*/ 20 h 99"/>
                  <a:gd name="T30" fmla="*/ 29 w 29"/>
                  <a:gd name="T31" fmla="*/ 15 h 99"/>
                  <a:gd name="T32" fmla="*/ 28 w 29"/>
                  <a:gd name="T33" fmla="*/ 10 h 99"/>
                  <a:gd name="T34" fmla="*/ 25 w 29"/>
                  <a:gd name="T3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99">
                    <a:moveTo>
                      <a:pt x="13" y="99"/>
                    </a:moveTo>
                    <a:lnTo>
                      <a:pt x="13" y="99"/>
                    </a:lnTo>
                    <a:lnTo>
                      <a:pt x="8" y="94"/>
                    </a:lnTo>
                    <a:lnTo>
                      <a:pt x="4" y="89"/>
                    </a:lnTo>
                    <a:lnTo>
                      <a:pt x="1" y="83"/>
                    </a:lnTo>
                    <a:lnTo>
                      <a:pt x="0" y="75"/>
                    </a:lnTo>
                    <a:lnTo>
                      <a:pt x="1" y="68"/>
                    </a:lnTo>
                    <a:lnTo>
                      <a:pt x="4" y="61"/>
                    </a:lnTo>
                    <a:lnTo>
                      <a:pt x="8" y="54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9" y="38"/>
                    </a:lnTo>
                    <a:lnTo>
                      <a:pt x="23" y="31"/>
                    </a:lnTo>
                    <a:lnTo>
                      <a:pt x="27" y="25"/>
                    </a:lnTo>
                    <a:lnTo>
                      <a:pt x="28" y="20"/>
                    </a:lnTo>
                    <a:lnTo>
                      <a:pt x="29" y="15"/>
                    </a:lnTo>
                    <a:lnTo>
                      <a:pt x="28" y="10"/>
                    </a:lnTo>
                    <a:lnTo>
                      <a:pt x="2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3" name="Freeform 214"/>
              <p:cNvSpPr>
                <a:spLocks/>
              </p:cNvSpPr>
              <p:nvPr/>
            </p:nvSpPr>
            <p:spPr bwMode="auto">
              <a:xfrm>
                <a:off x="3290" y="2364"/>
                <a:ext cx="25" cy="90"/>
              </a:xfrm>
              <a:custGeom>
                <a:avLst/>
                <a:gdLst>
                  <a:gd name="T0" fmla="*/ 12 w 25"/>
                  <a:gd name="T1" fmla="*/ 90 h 90"/>
                  <a:gd name="T2" fmla="*/ 12 w 25"/>
                  <a:gd name="T3" fmla="*/ 90 h 90"/>
                  <a:gd name="T4" fmla="*/ 7 w 25"/>
                  <a:gd name="T5" fmla="*/ 85 h 90"/>
                  <a:gd name="T6" fmla="*/ 3 w 25"/>
                  <a:gd name="T7" fmla="*/ 80 h 90"/>
                  <a:gd name="T8" fmla="*/ 1 w 25"/>
                  <a:gd name="T9" fmla="*/ 75 h 90"/>
                  <a:gd name="T10" fmla="*/ 0 w 25"/>
                  <a:gd name="T11" fmla="*/ 69 h 90"/>
                  <a:gd name="T12" fmla="*/ 1 w 25"/>
                  <a:gd name="T13" fmla="*/ 62 h 90"/>
                  <a:gd name="T14" fmla="*/ 3 w 25"/>
                  <a:gd name="T15" fmla="*/ 55 h 90"/>
                  <a:gd name="T16" fmla="*/ 7 w 25"/>
                  <a:gd name="T17" fmla="*/ 48 h 90"/>
                  <a:gd name="T18" fmla="*/ 13 w 25"/>
                  <a:gd name="T19" fmla="*/ 41 h 90"/>
                  <a:gd name="T20" fmla="*/ 13 w 25"/>
                  <a:gd name="T21" fmla="*/ 41 h 90"/>
                  <a:gd name="T22" fmla="*/ 18 w 25"/>
                  <a:gd name="T23" fmla="*/ 34 h 90"/>
                  <a:gd name="T24" fmla="*/ 21 w 25"/>
                  <a:gd name="T25" fmla="*/ 28 h 90"/>
                  <a:gd name="T26" fmla="*/ 24 w 25"/>
                  <a:gd name="T27" fmla="*/ 22 h 90"/>
                  <a:gd name="T28" fmla="*/ 25 w 25"/>
                  <a:gd name="T29" fmla="*/ 17 h 90"/>
                  <a:gd name="T30" fmla="*/ 25 w 25"/>
                  <a:gd name="T31" fmla="*/ 12 h 90"/>
                  <a:gd name="T32" fmla="*/ 25 w 25"/>
                  <a:gd name="T33" fmla="*/ 8 h 90"/>
                  <a:gd name="T34" fmla="*/ 23 w 25"/>
                  <a:gd name="T3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7" y="85"/>
                    </a:lnTo>
                    <a:lnTo>
                      <a:pt x="3" y="80"/>
                    </a:lnTo>
                    <a:lnTo>
                      <a:pt x="1" y="75"/>
                    </a:lnTo>
                    <a:lnTo>
                      <a:pt x="0" y="69"/>
                    </a:lnTo>
                    <a:lnTo>
                      <a:pt x="1" y="62"/>
                    </a:lnTo>
                    <a:lnTo>
                      <a:pt x="3" y="55"/>
                    </a:lnTo>
                    <a:lnTo>
                      <a:pt x="7" y="48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8" y="34"/>
                    </a:lnTo>
                    <a:lnTo>
                      <a:pt x="21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4" name="Freeform 215"/>
              <p:cNvSpPr>
                <a:spLocks noEditPoints="1"/>
              </p:cNvSpPr>
              <p:nvPr/>
            </p:nvSpPr>
            <p:spPr bwMode="auto">
              <a:xfrm>
                <a:off x="3776" y="1991"/>
                <a:ext cx="96" cy="99"/>
              </a:xfrm>
              <a:custGeom>
                <a:avLst/>
                <a:gdLst>
                  <a:gd name="T0" fmla="*/ 55 w 96"/>
                  <a:gd name="T1" fmla="*/ 14 h 99"/>
                  <a:gd name="T2" fmla="*/ 46 w 96"/>
                  <a:gd name="T3" fmla="*/ 16 h 99"/>
                  <a:gd name="T4" fmla="*/ 41 w 96"/>
                  <a:gd name="T5" fmla="*/ 9 h 99"/>
                  <a:gd name="T6" fmla="*/ 49 w 96"/>
                  <a:gd name="T7" fmla="*/ 0 h 99"/>
                  <a:gd name="T8" fmla="*/ 57 w 96"/>
                  <a:gd name="T9" fmla="*/ 5 h 99"/>
                  <a:gd name="T10" fmla="*/ 34 w 96"/>
                  <a:gd name="T11" fmla="*/ 11 h 99"/>
                  <a:gd name="T12" fmla="*/ 31 w 96"/>
                  <a:gd name="T13" fmla="*/ 21 h 99"/>
                  <a:gd name="T14" fmla="*/ 24 w 96"/>
                  <a:gd name="T15" fmla="*/ 20 h 99"/>
                  <a:gd name="T16" fmla="*/ 21 w 96"/>
                  <a:gd name="T17" fmla="*/ 13 h 99"/>
                  <a:gd name="T18" fmla="*/ 27 w 96"/>
                  <a:gd name="T19" fmla="*/ 8 h 99"/>
                  <a:gd name="T20" fmla="*/ 34 w 96"/>
                  <a:gd name="T21" fmla="*/ 11 h 99"/>
                  <a:gd name="T22" fmla="*/ 18 w 96"/>
                  <a:gd name="T23" fmla="*/ 28 h 99"/>
                  <a:gd name="T24" fmla="*/ 15 w 96"/>
                  <a:gd name="T25" fmla="*/ 35 h 99"/>
                  <a:gd name="T26" fmla="*/ 8 w 96"/>
                  <a:gd name="T27" fmla="*/ 35 h 99"/>
                  <a:gd name="T28" fmla="*/ 6 w 96"/>
                  <a:gd name="T29" fmla="*/ 27 h 99"/>
                  <a:gd name="T30" fmla="*/ 12 w 96"/>
                  <a:gd name="T31" fmla="*/ 24 h 99"/>
                  <a:gd name="T32" fmla="*/ 6 w 96"/>
                  <a:gd name="T33" fmla="*/ 46 h 99"/>
                  <a:gd name="T34" fmla="*/ 11 w 96"/>
                  <a:gd name="T35" fmla="*/ 52 h 99"/>
                  <a:gd name="T36" fmla="*/ 8 w 96"/>
                  <a:gd name="T37" fmla="*/ 57 h 99"/>
                  <a:gd name="T38" fmla="*/ 2 w 96"/>
                  <a:gd name="T39" fmla="*/ 56 h 99"/>
                  <a:gd name="T40" fmla="*/ 0 w 96"/>
                  <a:gd name="T41" fmla="*/ 50 h 99"/>
                  <a:gd name="T42" fmla="*/ 6 w 96"/>
                  <a:gd name="T43" fmla="*/ 46 h 99"/>
                  <a:gd name="T44" fmla="*/ 13 w 96"/>
                  <a:gd name="T45" fmla="*/ 68 h 99"/>
                  <a:gd name="T46" fmla="*/ 16 w 96"/>
                  <a:gd name="T47" fmla="*/ 73 h 99"/>
                  <a:gd name="T48" fmla="*/ 14 w 96"/>
                  <a:gd name="T49" fmla="*/ 79 h 99"/>
                  <a:gd name="T50" fmla="*/ 7 w 96"/>
                  <a:gd name="T51" fmla="*/ 76 h 99"/>
                  <a:gd name="T52" fmla="*/ 7 w 96"/>
                  <a:gd name="T53" fmla="*/ 70 h 99"/>
                  <a:gd name="T54" fmla="*/ 24 w 96"/>
                  <a:gd name="T55" fmla="*/ 87 h 99"/>
                  <a:gd name="T56" fmla="*/ 30 w 96"/>
                  <a:gd name="T57" fmla="*/ 86 h 99"/>
                  <a:gd name="T58" fmla="*/ 32 w 96"/>
                  <a:gd name="T59" fmla="*/ 90 h 99"/>
                  <a:gd name="T60" fmla="*/ 29 w 96"/>
                  <a:gd name="T61" fmla="*/ 94 h 99"/>
                  <a:gd name="T62" fmla="*/ 24 w 96"/>
                  <a:gd name="T63" fmla="*/ 92 h 99"/>
                  <a:gd name="T64" fmla="*/ 24 w 96"/>
                  <a:gd name="T65" fmla="*/ 87 h 99"/>
                  <a:gd name="T66" fmla="*/ 46 w 96"/>
                  <a:gd name="T67" fmla="*/ 92 h 99"/>
                  <a:gd name="T68" fmla="*/ 50 w 96"/>
                  <a:gd name="T69" fmla="*/ 91 h 99"/>
                  <a:gd name="T70" fmla="*/ 54 w 96"/>
                  <a:gd name="T71" fmla="*/ 95 h 99"/>
                  <a:gd name="T72" fmla="*/ 49 w 96"/>
                  <a:gd name="T73" fmla="*/ 99 h 99"/>
                  <a:gd name="T74" fmla="*/ 45 w 96"/>
                  <a:gd name="T75" fmla="*/ 97 h 99"/>
                  <a:gd name="T76" fmla="*/ 68 w 96"/>
                  <a:gd name="T77" fmla="*/ 91 h 99"/>
                  <a:gd name="T78" fmla="*/ 72 w 96"/>
                  <a:gd name="T79" fmla="*/ 86 h 99"/>
                  <a:gd name="T80" fmla="*/ 73 w 96"/>
                  <a:gd name="T81" fmla="*/ 93 h 99"/>
                  <a:gd name="T82" fmla="*/ 68 w 96"/>
                  <a:gd name="T83" fmla="*/ 91 h 99"/>
                  <a:gd name="T84" fmla="*/ 83 w 96"/>
                  <a:gd name="T85" fmla="*/ 71 h 99"/>
                  <a:gd name="T86" fmla="*/ 88 w 96"/>
                  <a:gd name="T87" fmla="*/ 70 h 99"/>
                  <a:gd name="T88" fmla="*/ 87 w 96"/>
                  <a:gd name="T89" fmla="*/ 76 h 99"/>
                  <a:gd name="T90" fmla="*/ 93 w 96"/>
                  <a:gd name="T91" fmla="*/ 55 h 99"/>
                  <a:gd name="T92" fmla="*/ 91 w 96"/>
                  <a:gd name="T93" fmla="*/ 50 h 99"/>
                  <a:gd name="T94" fmla="*/ 96 w 96"/>
                  <a:gd name="T95" fmla="*/ 52 h 99"/>
                  <a:gd name="T96" fmla="*/ 93 w 96"/>
                  <a:gd name="T97" fmla="*/ 55 h 99"/>
                  <a:gd name="T98" fmla="*/ 84 w 96"/>
                  <a:gd name="T99" fmla="*/ 31 h 99"/>
                  <a:gd name="T100" fmla="*/ 85 w 96"/>
                  <a:gd name="T101" fmla="*/ 28 h 99"/>
                  <a:gd name="T102" fmla="*/ 90 w 96"/>
                  <a:gd name="T103" fmla="*/ 31 h 99"/>
                  <a:gd name="T104" fmla="*/ 73 w 96"/>
                  <a:gd name="T105" fmla="*/ 16 h 99"/>
                  <a:gd name="T106" fmla="*/ 69 w 96"/>
                  <a:gd name="T107" fmla="*/ 15 h 99"/>
                  <a:gd name="T108" fmla="*/ 72 w 96"/>
                  <a:gd name="T109" fmla="*/ 13 h 99"/>
                  <a:gd name="T110" fmla="*/ 73 w 96"/>
                  <a:gd name="T111" fmla="*/ 1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6" h="99">
                    <a:moveTo>
                      <a:pt x="58" y="9"/>
                    </a:moveTo>
                    <a:lnTo>
                      <a:pt x="58" y="9"/>
                    </a:lnTo>
                    <a:lnTo>
                      <a:pt x="57" y="12"/>
                    </a:lnTo>
                    <a:lnTo>
                      <a:pt x="55" y="14"/>
                    </a:lnTo>
                    <a:lnTo>
                      <a:pt x="52" y="16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6" y="16"/>
                    </a:lnTo>
                    <a:lnTo>
                      <a:pt x="43" y="14"/>
                    </a:lnTo>
                    <a:lnTo>
                      <a:pt x="42" y="12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7" y="5"/>
                    </a:lnTo>
                    <a:lnTo>
                      <a:pt x="58" y="9"/>
                    </a:lnTo>
                    <a:lnTo>
                      <a:pt x="58" y="9"/>
                    </a:lnTo>
                    <a:close/>
                    <a:moveTo>
                      <a:pt x="34" y="11"/>
                    </a:moveTo>
                    <a:lnTo>
                      <a:pt x="34" y="11"/>
                    </a:lnTo>
                    <a:lnTo>
                      <a:pt x="35" y="14"/>
                    </a:lnTo>
                    <a:lnTo>
                      <a:pt x="34" y="16"/>
                    </a:lnTo>
                    <a:lnTo>
                      <a:pt x="33" y="19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9" y="22"/>
                    </a:lnTo>
                    <a:lnTo>
                      <a:pt x="26" y="21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7" y="8"/>
                    </a:lnTo>
                    <a:lnTo>
                      <a:pt x="30" y="8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4" y="11"/>
                    </a:lnTo>
                    <a:close/>
                    <a:moveTo>
                      <a:pt x="14" y="25"/>
                    </a:moveTo>
                    <a:lnTo>
                      <a:pt x="14" y="25"/>
                    </a:lnTo>
                    <a:lnTo>
                      <a:pt x="16" y="26"/>
                    </a:lnTo>
                    <a:lnTo>
                      <a:pt x="18" y="28"/>
                    </a:lnTo>
                    <a:lnTo>
                      <a:pt x="19" y="31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5" y="35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6" y="34"/>
                    </a:lnTo>
                    <a:lnTo>
                      <a:pt x="5" y="32"/>
                    </a:lnTo>
                    <a:lnTo>
                      <a:pt x="5" y="29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5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4" y="25"/>
                    </a:lnTo>
                    <a:lnTo>
                      <a:pt x="14" y="25"/>
                    </a:lnTo>
                    <a:close/>
                    <a:moveTo>
                      <a:pt x="6" y="46"/>
                    </a:moveTo>
                    <a:lnTo>
                      <a:pt x="6" y="46"/>
                    </a:lnTo>
                    <a:lnTo>
                      <a:pt x="8" y="47"/>
                    </a:lnTo>
                    <a:lnTo>
                      <a:pt x="10" y="48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4"/>
                    </a:lnTo>
                    <a:lnTo>
                      <a:pt x="10" y="56"/>
                    </a:lnTo>
                    <a:lnTo>
                      <a:pt x="8" y="57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6" y="46"/>
                    </a:lnTo>
                    <a:lnTo>
                      <a:pt x="6" y="46"/>
                    </a:lnTo>
                    <a:close/>
                    <a:moveTo>
                      <a:pt x="9" y="69"/>
                    </a:moveTo>
                    <a:lnTo>
                      <a:pt x="9" y="69"/>
                    </a:lnTo>
                    <a:lnTo>
                      <a:pt x="11" y="68"/>
                    </a:lnTo>
                    <a:lnTo>
                      <a:pt x="13" y="68"/>
                    </a:lnTo>
                    <a:lnTo>
                      <a:pt x="14" y="69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6" y="74"/>
                    </a:lnTo>
                    <a:lnTo>
                      <a:pt x="15" y="76"/>
                    </a:lnTo>
                    <a:lnTo>
                      <a:pt x="14" y="79"/>
                    </a:lnTo>
                    <a:lnTo>
                      <a:pt x="14" y="79"/>
                    </a:lnTo>
                    <a:lnTo>
                      <a:pt x="12" y="79"/>
                    </a:lnTo>
                    <a:lnTo>
                      <a:pt x="10" y="79"/>
                    </a:lnTo>
                    <a:lnTo>
                      <a:pt x="8" y="77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7" y="70"/>
                    </a:lnTo>
                    <a:lnTo>
                      <a:pt x="9" y="69"/>
                    </a:lnTo>
                    <a:lnTo>
                      <a:pt x="9" y="69"/>
                    </a:lnTo>
                    <a:close/>
                    <a:moveTo>
                      <a:pt x="24" y="87"/>
                    </a:moveTo>
                    <a:lnTo>
                      <a:pt x="24" y="87"/>
                    </a:lnTo>
                    <a:lnTo>
                      <a:pt x="25" y="86"/>
                    </a:lnTo>
                    <a:lnTo>
                      <a:pt x="27" y="85"/>
                    </a:lnTo>
                    <a:lnTo>
                      <a:pt x="28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1" y="87"/>
                    </a:lnTo>
                    <a:lnTo>
                      <a:pt x="32" y="88"/>
                    </a:lnTo>
                    <a:lnTo>
                      <a:pt x="32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0" y="93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4" y="92"/>
                    </a:lnTo>
                    <a:lnTo>
                      <a:pt x="23" y="91"/>
                    </a:lnTo>
                    <a:lnTo>
                      <a:pt x="23" y="89"/>
                    </a:lnTo>
                    <a:lnTo>
                      <a:pt x="24" y="87"/>
                    </a:lnTo>
                    <a:lnTo>
                      <a:pt x="24" y="87"/>
                    </a:lnTo>
                    <a:close/>
                    <a:moveTo>
                      <a:pt x="45" y="95"/>
                    </a:moveTo>
                    <a:lnTo>
                      <a:pt x="45" y="95"/>
                    </a:lnTo>
                    <a:lnTo>
                      <a:pt x="45" y="94"/>
                    </a:lnTo>
                    <a:lnTo>
                      <a:pt x="46" y="92"/>
                    </a:lnTo>
                    <a:lnTo>
                      <a:pt x="47" y="91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50" y="91"/>
                    </a:lnTo>
                    <a:lnTo>
                      <a:pt x="52" y="92"/>
                    </a:lnTo>
                    <a:lnTo>
                      <a:pt x="54" y="94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4" y="97"/>
                    </a:lnTo>
                    <a:lnTo>
                      <a:pt x="52" y="98"/>
                    </a:lnTo>
                    <a:lnTo>
                      <a:pt x="50" y="99"/>
                    </a:lnTo>
                    <a:lnTo>
                      <a:pt x="49" y="99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45" y="95"/>
                    </a:lnTo>
                    <a:close/>
                    <a:moveTo>
                      <a:pt x="68" y="91"/>
                    </a:moveTo>
                    <a:lnTo>
                      <a:pt x="68" y="91"/>
                    </a:lnTo>
                    <a:lnTo>
                      <a:pt x="67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2" y="86"/>
                    </a:lnTo>
                    <a:lnTo>
                      <a:pt x="74" y="88"/>
                    </a:lnTo>
                    <a:lnTo>
                      <a:pt x="74" y="88"/>
                    </a:lnTo>
                    <a:lnTo>
                      <a:pt x="74" y="91"/>
                    </a:lnTo>
                    <a:lnTo>
                      <a:pt x="73" y="93"/>
                    </a:lnTo>
                    <a:lnTo>
                      <a:pt x="73" y="93"/>
                    </a:lnTo>
                    <a:lnTo>
                      <a:pt x="70" y="93"/>
                    </a:lnTo>
                    <a:lnTo>
                      <a:pt x="68" y="91"/>
                    </a:lnTo>
                    <a:lnTo>
                      <a:pt x="68" y="91"/>
                    </a:lnTo>
                    <a:close/>
                    <a:moveTo>
                      <a:pt x="85" y="76"/>
                    </a:moveTo>
                    <a:lnTo>
                      <a:pt x="85" y="76"/>
                    </a:lnTo>
                    <a:lnTo>
                      <a:pt x="83" y="74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5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5"/>
                    </a:lnTo>
                    <a:lnTo>
                      <a:pt x="87" y="76"/>
                    </a:lnTo>
                    <a:lnTo>
                      <a:pt x="85" y="76"/>
                    </a:lnTo>
                    <a:lnTo>
                      <a:pt x="85" y="76"/>
                    </a:lnTo>
                    <a:close/>
                    <a:moveTo>
                      <a:pt x="93" y="55"/>
                    </a:moveTo>
                    <a:lnTo>
                      <a:pt x="93" y="55"/>
                    </a:lnTo>
                    <a:lnTo>
                      <a:pt x="91" y="54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1" y="50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5" y="50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5" y="54"/>
                    </a:lnTo>
                    <a:lnTo>
                      <a:pt x="93" y="55"/>
                    </a:lnTo>
                    <a:lnTo>
                      <a:pt x="93" y="55"/>
                    </a:lnTo>
                    <a:close/>
                    <a:moveTo>
                      <a:pt x="88" y="32"/>
                    </a:moveTo>
                    <a:lnTo>
                      <a:pt x="88" y="32"/>
                    </a:lnTo>
                    <a:lnTo>
                      <a:pt x="86" y="33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4" y="29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7" y="27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90" y="31"/>
                    </a:lnTo>
                    <a:lnTo>
                      <a:pt x="88" y="32"/>
                    </a:lnTo>
                    <a:lnTo>
                      <a:pt x="88" y="32"/>
                    </a:lnTo>
                    <a:close/>
                    <a:moveTo>
                      <a:pt x="73" y="16"/>
                    </a:moveTo>
                    <a:lnTo>
                      <a:pt x="73" y="16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70" y="12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3" y="16"/>
                    </a:lnTo>
                    <a:lnTo>
                      <a:pt x="73" y="1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5" name="Freeform 216"/>
              <p:cNvSpPr>
                <a:spLocks/>
              </p:cNvSpPr>
              <p:nvPr/>
            </p:nvSpPr>
            <p:spPr bwMode="auto">
              <a:xfrm>
                <a:off x="3720" y="2144"/>
                <a:ext cx="64" cy="47"/>
              </a:xfrm>
              <a:custGeom>
                <a:avLst/>
                <a:gdLst>
                  <a:gd name="T0" fmla="*/ 64 w 64"/>
                  <a:gd name="T1" fmla="*/ 0 h 47"/>
                  <a:gd name="T2" fmla="*/ 63 w 64"/>
                  <a:gd name="T3" fmla="*/ 20 h 47"/>
                  <a:gd name="T4" fmla="*/ 0 w 64"/>
                  <a:gd name="T5" fmla="*/ 34 h 47"/>
                  <a:gd name="T6" fmla="*/ 0 w 64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47">
                    <a:moveTo>
                      <a:pt x="64" y="0"/>
                    </a:moveTo>
                    <a:lnTo>
                      <a:pt x="63" y="20"/>
                    </a:lnTo>
                    <a:lnTo>
                      <a:pt x="0" y="34"/>
                    </a:lnTo>
                    <a:lnTo>
                      <a:pt x="0" y="4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6" name="Freeform 217"/>
              <p:cNvSpPr>
                <a:spLocks/>
              </p:cNvSpPr>
              <p:nvPr/>
            </p:nvSpPr>
            <p:spPr bwMode="auto">
              <a:xfrm>
                <a:off x="3692" y="1957"/>
                <a:ext cx="264" cy="234"/>
              </a:xfrm>
              <a:custGeom>
                <a:avLst/>
                <a:gdLst>
                  <a:gd name="T0" fmla="*/ 235 w 264"/>
                  <a:gd name="T1" fmla="*/ 234 h 234"/>
                  <a:gd name="T2" fmla="*/ 235 w 264"/>
                  <a:gd name="T3" fmla="*/ 221 h 234"/>
                  <a:gd name="T4" fmla="*/ 172 w 264"/>
                  <a:gd name="T5" fmla="*/ 207 h 234"/>
                  <a:gd name="T6" fmla="*/ 170 w 264"/>
                  <a:gd name="T7" fmla="*/ 179 h 234"/>
                  <a:gd name="T8" fmla="*/ 245 w 264"/>
                  <a:gd name="T9" fmla="*/ 179 h 234"/>
                  <a:gd name="T10" fmla="*/ 245 w 264"/>
                  <a:gd name="T11" fmla="*/ 179 h 234"/>
                  <a:gd name="T12" fmla="*/ 249 w 264"/>
                  <a:gd name="T13" fmla="*/ 179 h 234"/>
                  <a:gd name="T14" fmla="*/ 253 w 264"/>
                  <a:gd name="T15" fmla="*/ 178 h 234"/>
                  <a:gd name="T16" fmla="*/ 256 w 264"/>
                  <a:gd name="T17" fmla="*/ 176 h 234"/>
                  <a:gd name="T18" fmla="*/ 259 w 264"/>
                  <a:gd name="T19" fmla="*/ 174 h 234"/>
                  <a:gd name="T20" fmla="*/ 261 w 264"/>
                  <a:gd name="T21" fmla="*/ 171 h 234"/>
                  <a:gd name="T22" fmla="*/ 262 w 264"/>
                  <a:gd name="T23" fmla="*/ 168 h 234"/>
                  <a:gd name="T24" fmla="*/ 264 w 264"/>
                  <a:gd name="T25" fmla="*/ 165 h 234"/>
                  <a:gd name="T26" fmla="*/ 264 w 264"/>
                  <a:gd name="T27" fmla="*/ 161 h 234"/>
                  <a:gd name="T28" fmla="*/ 264 w 264"/>
                  <a:gd name="T29" fmla="*/ 19 h 234"/>
                  <a:gd name="T30" fmla="*/ 264 w 264"/>
                  <a:gd name="T31" fmla="*/ 19 h 234"/>
                  <a:gd name="T32" fmla="*/ 264 w 264"/>
                  <a:gd name="T33" fmla="*/ 15 h 234"/>
                  <a:gd name="T34" fmla="*/ 262 w 264"/>
                  <a:gd name="T35" fmla="*/ 12 h 234"/>
                  <a:gd name="T36" fmla="*/ 261 w 264"/>
                  <a:gd name="T37" fmla="*/ 9 h 234"/>
                  <a:gd name="T38" fmla="*/ 259 w 264"/>
                  <a:gd name="T39" fmla="*/ 6 h 234"/>
                  <a:gd name="T40" fmla="*/ 256 w 264"/>
                  <a:gd name="T41" fmla="*/ 3 h 234"/>
                  <a:gd name="T42" fmla="*/ 253 w 264"/>
                  <a:gd name="T43" fmla="*/ 1 h 234"/>
                  <a:gd name="T44" fmla="*/ 249 w 264"/>
                  <a:gd name="T45" fmla="*/ 0 h 234"/>
                  <a:gd name="T46" fmla="*/ 245 w 264"/>
                  <a:gd name="T47" fmla="*/ 0 h 234"/>
                  <a:gd name="T48" fmla="*/ 18 w 264"/>
                  <a:gd name="T49" fmla="*/ 0 h 234"/>
                  <a:gd name="T50" fmla="*/ 18 w 264"/>
                  <a:gd name="T51" fmla="*/ 0 h 234"/>
                  <a:gd name="T52" fmla="*/ 14 w 264"/>
                  <a:gd name="T53" fmla="*/ 0 h 234"/>
                  <a:gd name="T54" fmla="*/ 11 w 264"/>
                  <a:gd name="T55" fmla="*/ 1 h 234"/>
                  <a:gd name="T56" fmla="*/ 8 w 264"/>
                  <a:gd name="T57" fmla="*/ 3 h 234"/>
                  <a:gd name="T58" fmla="*/ 5 w 264"/>
                  <a:gd name="T59" fmla="*/ 6 h 234"/>
                  <a:gd name="T60" fmla="*/ 3 w 264"/>
                  <a:gd name="T61" fmla="*/ 9 h 234"/>
                  <a:gd name="T62" fmla="*/ 1 w 264"/>
                  <a:gd name="T63" fmla="*/ 12 h 234"/>
                  <a:gd name="T64" fmla="*/ 0 w 264"/>
                  <a:gd name="T65" fmla="*/ 15 h 234"/>
                  <a:gd name="T66" fmla="*/ 0 w 264"/>
                  <a:gd name="T67" fmla="*/ 19 h 234"/>
                  <a:gd name="T68" fmla="*/ 0 w 264"/>
                  <a:gd name="T69" fmla="*/ 161 h 234"/>
                  <a:gd name="T70" fmla="*/ 0 w 264"/>
                  <a:gd name="T71" fmla="*/ 161 h 234"/>
                  <a:gd name="T72" fmla="*/ 0 w 264"/>
                  <a:gd name="T73" fmla="*/ 165 h 234"/>
                  <a:gd name="T74" fmla="*/ 1 w 264"/>
                  <a:gd name="T75" fmla="*/ 168 h 234"/>
                  <a:gd name="T76" fmla="*/ 3 w 264"/>
                  <a:gd name="T77" fmla="*/ 171 h 234"/>
                  <a:gd name="T78" fmla="*/ 5 w 264"/>
                  <a:gd name="T79" fmla="*/ 174 h 234"/>
                  <a:gd name="T80" fmla="*/ 8 w 264"/>
                  <a:gd name="T81" fmla="*/ 176 h 234"/>
                  <a:gd name="T82" fmla="*/ 11 w 264"/>
                  <a:gd name="T83" fmla="*/ 178 h 234"/>
                  <a:gd name="T84" fmla="*/ 14 w 264"/>
                  <a:gd name="T85" fmla="*/ 179 h 234"/>
                  <a:gd name="T86" fmla="*/ 18 w 264"/>
                  <a:gd name="T87" fmla="*/ 179 h 234"/>
                  <a:gd name="T88" fmla="*/ 111 w 264"/>
                  <a:gd name="T89" fmla="*/ 17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4" h="234">
                    <a:moveTo>
                      <a:pt x="235" y="234"/>
                    </a:moveTo>
                    <a:lnTo>
                      <a:pt x="235" y="221"/>
                    </a:lnTo>
                    <a:lnTo>
                      <a:pt x="172" y="207"/>
                    </a:lnTo>
                    <a:lnTo>
                      <a:pt x="170" y="179"/>
                    </a:lnTo>
                    <a:lnTo>
                      <a:pt x="245" y="179"/>
                    </a:lnTo>
                    <a:lnTo>
                      <a:pt x="245" y="179"/>
                    </a:lnTo>
                    <a:lnTo>
                      <a:pt x="249" y="179"/>
                    </a:lnTo>
                    <a:lnTo>
                      <a:pt x="253" y="178"/>
                    </a:lnTo>
                    <a:lnTo>
                      <a:pt x="256" y="176"/>
                    </a:lnTo>
                    <a:lnTo>
                      <a:pt x="259" y="174"/>
                    </a:lnTo>
                    <a:lnTo>
                      <a:pt x="261" y="171"/>
                    </a:lnTo>
                    <a:lnTo>
                      <a:pt x="262" y="168"/>
                    </a:lnTo>
                    <a:lnTo>
                      <a:pt x="264" y="165"/>
                    </a:lnTo>
                    <a:lnTo>
                      <a:pt x="264" y="161"/>
                    </a:lnTo>
                    <a:lnTo>
                      <a:pt x="264" y="19"/>
                    </a:lnTo>
                    <a:lnTo>
                      <a:pt x="264" y="19"/>
                    </a:lnTo>
                    <a:lnTo>
                      <a:pt x="264" y="15"/>
                    </a:lnTo>
                    <a:lnTo>
                      <a:pt x="262" y="12"/>
                    </a:lnTo>
                    <a:lnTo>
                      <a:pt x="261" y="9"/>
                    </a:lnTo>
                    <a:lnTo>
                      <a:pt x="259" y="6"/>
                    </a:lnTo>
                    <a:lnTo>
                      <a:pt x="256" y="3"/>
                    </a:lnTo>
                    <a:lnTo>
                      <a:pt x="253" y="1"/>
                    </a:lnTo>
                    <a:lnTo>
                      <a:pt x="249" y="0"/>
                    </a:lnTo>
                    <a:lnTo>
                      <a:pt x="24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165"/>
                    </a:lnTo>
                    <a:lnTo>
                      <a:pt x="1" y="168"/>
                    </a:lnTo>
                    <a:lnTo>
                      <a:pt x="3" y="171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1" y="178"/>
                    </a:lnTo>
                    <a:lnTo>
                      <a:pt x="14" y="179"/>
                    </a:lnTo>
                    <a:lnTo>
                      <a:pt x="18" y="179"/>
                    </a:lnTo>
                    <a:lnTo>
                      <a:pt x="111" y="17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7" name="Freeform 218"/>
              <p:cNvSpPr>
                <a:spLocks/>
              </p:cNvSpPr>
              <p:nvPr/>
            </p:nvSpPr>
            <p:spPr bwMode="auto">
              <a:xfrm>
                <a:off x="3706" y="1972"/>
                <a:ext cx="236" cy="140"/>
              </a:xfrm>
              <a:custGeom>
                <a:avLst/>
                <a:gdLst>
                  <a:gd name="T0" fmla="*/ 236 w 236"/>
                  <a:gd name="T1" fmla="*/ 140 h 140"/>
                  <a:gd name="T2" fmla="*/ 0 w 236"/>
                  <a:gd name="T3" fmla="*/ 140 h 140"/>
                  <a:gd name="T4" fmla="*/ 0 w 236"/>
                  <a:gd name="T5" fmla="*/ 4 h 140"/>
                  <a:gd name="T6" fmla="*/ 0 w 236"/>
                  <a:gd name="T7" fmla="*/ 4 h 140"/>
                  <a:gd name="T8" fmla="*/ 0 w 236"/>
                  <a:gd name="T9" fmla="*/ 2 h 140"/>
                  <a:gd name="T10" fmla="*/ 1 w 236"/>
                  <a:gd name="T11" fmla="*/ 1 h 140"/>
                  <a:gd name="T12" fmla="*/ 3 w 236"/>
                  <a:gd name="T13" fmla="*/ 0 h 140"/>
                  <a:gd name="T14" fmla="*/ 4 w 236"/>
                  <a:gd name="T15" fmla="*/ 0 h 140"/>
                  <a:gd name="T16" fmla="*/ 231 w 236"/>
                  <a:gd name="T17" fmla="*/ 0 h 140"/>
                  <a:gd name="T18" fmla="*/ 231 w 236"/>
                  <a:gd name="T19" fmla="*/ 0 h 140"/>
                  <a:gd name="T20" fmla="*/ 233 w 236"/>
                  <a:gd name="T21" fmla="*/ 0 h 140"/>
                  <a:gd name="T22" fmla="*/ 235 w 236"/>
                  <a:gd name="T23" fmla="*/ 1 h 140"/>
                  <a:gd name="T24" fmla="*/ 236 w 236"/>
                  <a:gd name="T25" fmla="*/ 2 h 140"/>
                  <a:gd name="T26" fmla="*/ 236 w 236"/>
                  <a:gd name="T27" fmla="*/ 4 h 140"/>
                  <a:gd name="T28" fmla="*/ 236 w 236"/>
                  <a:gd name="T2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140">
                    <a:moveTo>
                      <a:pt x="236" y="140"/>
                    </a:moveTo>
                    <a:lnTo>
                      <a:pt x="0" y="14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3" y="0"/>
                    </a:lnTo>
                    <a:lnTo>
                      <a:pt x="235" y="1"/>
                    </a:lnTo>
                    <a:lnTo>
                      <a:pt x="236" y="2"/>
                    </a:lnTo>
                    <a:lnTo>
                      <a:pt x="236" y="4"/>
                    </a:lnTo>
                    <a:lnTo>
                      <a:pt x="236" y="14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8" name="Freeform 219"/>
              <p:cNvSpPr>
                <a:spLocks/>
              </p:cNvSpPr>
              <p:nvPr/>
            </p:nvSpPr>
            <p:spPr bwMode="auto">
              <a:xfrm>
                <a:off x="3002" y="1329"/>
                <a:ext cx="376" cy="304"/>
              </a:xfrm>
              <a:custGeom>
                <a:avLst/>
                <a:gdLst>
                  <a:gd name="T0" fmla="*/ 376 w 376"/>
                  <a:gd name="T1" fmla="*/ 128 h 304"/>
                  <a:gd name="T2" fmla="*/ 372 w 376"/>
                  <a:gd name="T3" fmla="*/ 154 h 304"/>
                  <a:gd name="T4" fmla="*/ 362 w 376"/>
                  <a:gd name="T5" fmla="*/ 178 h 304"/>
                  <a:gd name="T6" fmla="*/ 344 w 376"/>
                  <a:gd name="T7" fmla="*/ 200 h 304"/>
                  <a:gd name="T8" fmla="*/ 322 w 376"/>
                  <a:gd name="T9" fmla="*/ 219 h 304"/>
                  <a:gd name="T10" fmla="*/ 293 w 376"/>
                  <a:gd name="T11" fmla="*/ 235 h 304"/>
                  <a:gd name="T12" fmla="*/ 261 w 376"/>
                  <a:gd name="T13" fmla="*/ 246 h 304"/>
                  <a:gd name="T14" fmla="*/ 226 w 376"/>
                  <a:gd name="T15" fmla="*/ 254 h 304"/>
                  <a:gd name="T16" fmla="*/ 188 w 376"/>
                  <a:gd name="T17" fmla="*/ 256 h 304"/>
                  <a:gd name="T18" fmla="*/ 167 w 376"/>
                  <a:gd name="T19" fmla="*/ 255 h 304"/>
                  <a:gd name="T20" fmla="*/ 64 w 376"/>
                  <a:gd name="T21" fmla="*/ 304 h 304"/>
                  <a:gd name="T22" fmla="*/ 86 w 376"/>
                  <a:gd name="T23" fmla="*/ 236 h 304"/>
                  <a:gd name="T24" fmla="*/ 50 w 376"/>
                  <a:gd name="T25" fmla="*/ 216 h 304"/>
                  <a:gd name="T26" fmla="*/ 29 w 376"/>
                  <a:gd name="T27" fmla="*/ 196 h 304"/>
                  <a:gd name="T28" fmla="*/ 18 w 376"/>
                  <a:gd name="T29" fmla="*/ 183 h 304"/>
                  <a:gd name="T30" fmla="*/ 9 w 376"/>
                  <a:gd name="T31" fmla="*/ 169 h 304"/>
                  <a:gd name="T32" fmla="*/ 3 w 376"/>
                  <a:gd name="T33" fmla="*/ 152 h 304"/>
                  <a:gd name="T34" fmla="*/ 0 w 376"/>
                  <a:gd name="T35" fmla="*/ 137 h 304"/>
                  <a:gd name="T36" fmla="*/ 0 w 376"/>
                  <a:gd name="T37" fmla="*/ 128 h 304"/>
                  <a:gd name="T38" fmla="*/ 4 w 376"/>
                  <a:gd name="T39" fmla="*/ 102 h 304"/>
                  <a:gd name="T40" fmla="*/ 14 w 376"/>
                  <a:gd name="T41" fmla="*/ 78 h 304"/>
                  <a:gd name="T42" fmla="*/ 31 w 376"/>
                  <a:gd name="T43" fmla="*/ 57 h 304"/>
                  <a:gd name="T44" fmla="*/ 55 w 376"/>
                  <a:gd name="T45" fmla="*/ 37 h 304"/>
                  <a:gd name="T46" fmla="*/ 83 w 376"/>
                  <a:gd name="T47" fmla="*/ 22 h 304"/>
                  <a:gd name="T48" fmla="*/ 115 w 376"/>
                  <a:gd name="T49" fmla="*/ 9 h 304"/>
                  <a:gd name="T50" fmla="*/ 150 w 376"/>
                  <a:gd name="T51" fmla="*/ 2 h 304"/>
                  <a:gd name="T52" fmla="*/ 188 w 376"/>
                  <a:gd name="T53" fmla="*/ 0 h 304"/>
                  <a:gd name="T54" fmla="*/ 207 w 376"/>
                  <a:gd name="T55" fmla="*/ 0 h 304"/>
                  <a:gd name="T56" fmla="*/ 244 w 376"/>
                  <a:gd name="T57" fmla="*/ 5 h 304"/>
                  <a:gd name="T58" fmla="*/ 277 w 376"/>
                  <a:gd name="T59" fmla="*/ 15 h 304"/>
                  <a:gd name="T60" fmla="*/ 308 w 376"/>
                  <a:gd name="T61" fmla="*/ 29 h 304"/>
                  <a:gd name="T62" fmla="*/ 333 w 376"/>
                  <a:gd name="T63" fmla="*/ 46 h 304"/>
                  <a:gd name="T64" fmla="*/ 353 w 376"/>
                  <a:gd name="T65" fmla="*/ 67 h 304"/>
                  <a:gd name="T66" fmla="*/ 368 w 376"/>
                  <a:gd name="T67" fmla="*/ 89 h 304"/>
                  <a:gd name="T68" fmla="*/ 375 w 376"/>
                  <a:gd name="T69" fmla="*/ 115 h 304"/>
                  <a:gd name="T70" fmla="*/ 376 w 376"/>
                  <a:gd name="T71" fmla="*/ 128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6" h="304">
                    <a:moveTo>
                      <a:pt x="376" y="128"/>
                    </a:moveTo>
                    <a:lnTo>
                      <a:pt x="376" y="128"/>
                    </a:lnTo>
                    <a:lnTo>
                      <a:pt x="375" y="141"/>
                    </a:lnTo>
                    <a:lnTo>
                      <a:pt x="372" y="154"/>
                    </a:lnTo>
                    <a:lnTo>
                      <a:pt x="368" y="166"/>
                    </a:lnTo>
                    <a:lnTo>
                      <a:pt x="362" y="178"/>
                    </a:lnTo>
                    <a:lnTo>
                      <a:pt x="353" y="189"/>
                    </a:lnTo>
                    <a:lnTo>
                      <a:pt x="344" y="200"/>
                    </a:lnTo>
                    <a:lnTo>
                      <a:pt x="333" y="210"/>
                    </a:lnTo>
                    <a:lnTo>
                      <a:pt x="322" y="219"/>
                    </a:lnTo>
                    <a:lnTo>
                      <a:pt x="308" y="227"/>
                    </a:lnTo>
                    <a:lnTo>
                      <a:pt x="293" y="235"/>
                    </a:lnTo>
                    <a:lnTo>
                      <a:pt x="277" y="241"/>
                    </a:lnTo>
                    <a:lnTo>
                      <a:pt x="261" y="246"/>
                    </a:lnTo>
                    <a:lnTo>
                      <a:pt x="244" y="250"/>
                    </a:lnTo>
                    <a:lnTo>
                      <a:pt x="226" y="254"/>
                    </a:lnTo>
                    <a:lnTo>
                      <a:pt x="207" y="255"/>
                    </a:lnTo>
                    <a:lnTo>
                      <a:pt x="188" y="256"/>
                    </a:lnTo>
                    <a:lnTo>
                      <a:pt x="188" y="256"/>
                    </a:lnTo>
                    <a:lnTo>
                      <a:pt x="167" y="255"/>
                    </a:lnTo>
                    <a:lnTo>
                      <a:pt x="149" y="253"/>
                    </a:lnTo>
                    <a:lnTo>
                      <a:pt x="64" y="304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67" y="226"/>
                    </a:lnTo>
                    <a:lnTo>
                      <a:pt x="50" y="216"/>
                    </a:lnTo>
                    <a:lnTo>
                      <a:pt x="36" y="204"/>
                    </a:lnTo>
                    <a:lnTo>
                      <a:pt x="29" y="196"/>
                    </a:lnTo>
                    <a:lnTo>
                      <a:pt x="23" y="190"/>
                    </a:lnTo>
                    <a:lnTo>
                      <a:pt x="18" y="183"/>
                    </a:lnTo>
                    <a:lnTo>
                      <a:pt x="13" y="176"/>
                    </a:lnTo>
                    <a:lnTo>
                      <a:pt x="9" y="169"/>
                    </a:lnTo>
                    <a:lnTo>
                      <a:pt x="6" y="160"/>
                    </a:lnTo>
                    <a:lnTo>
                      <a:pt x="3" y="152"/>
                    </a:lnTo>
                    <a:lnTo>
                      <a:pt x="1" y="145"/>
                    </a:lnTo>
                    <a:lnTo>
                      <a:pt x="0" y="137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4" y="102"/>
                    </a:lnTo>
                    <a:lnTo>
                      <a:pt x="8" y="89"/>
                    </a:lnTo>
                    <a:lnTo>
                      <a:pt x="14" y="78"/>
                    </a:lnTo>
                    <a:lnTo>
                      <a:pt x="22" y="67"/>
                    </a:lnTo>
                    <a:lnTo>
                      <a:pt x="31" y="57"/>
                    </a:lnTo>
                    <a:lnTo>
                      <a:pt x="43" y="46"/>
                    </a:lnTo>
                    <a:lnTo>
                      <a:pt x="55" y="37"/>
                    </a:lnTo>
                    <a:lnTo>
                      <a:pt x="69" y="29"/>
                    </a:lnTo>
                    <a:lnTo>
                      <a:pt x="83" y="22"/>
                    </a:lnTo>
                    <a:lnTo>
                      <a:pt x="98" y="15"/>
                    </a:lnTo>
                    <a:lnTo>
                      <a:pt x="115" y="9"/>
                    </a:lnTo>
                    <a:lnTo>
                      <a:pt x="132" y="5"/>
                    </a:lnTo>
                    <a:lnTo>
                      <a:pt x="150" y="2"/>
                    </a:lnTo>
                    <a:lnTo>
                      <a:pt x="168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207" y="0"/>
                    </a:lnTo>
                    <a:lnTo>
                      <a:pt x="226" y="2"/>
                    </a:lnTo>
                    <a:lnTo>
                      <a:pt x="244" y="5"/>
                    </a:lnTo>
                    <a:lnTo>
                      <a:pt x="261" y="9"/>
                    </a:lnTo>
                    <a:lnTo>
                      <a:pt x="277" y="15"/>
                    </a:lnTo>
                    <a:lnTo>
                      <a:pt x="293" y="22"/>
                    </a:lnTo>
                    <a:lnTo>
                      <a:pt x="308" y="29"/>
                    </a:lnTo>
                    <a:lnTo>
                      <a:pt x="322" y="37"/>
                    </a:lnTo>
                    <a:lnTo>
                      <a:pt x="333" y="46"/>
                    </a:lnTo>
                    <a:lnTo>
                      <a:pt x="344" y="57"/>
                    </a:lnTo>
                    <a:lnTo>
                      <a:pt x="353" y="67"/>
                    </a:lnTo>
                    <a:lnTo>
                      <a:pt x="362" y="78"/>
                    </a:lnTo>
                    <a:lnTo>
                      <a:pt x="368" y="89"/>
                    </a:lnTo>
                    <a:lnTo>
                      <a:pt x="372" y="102"/>
                    </a:lnTo>
                    <a:lnTo>
                      <a:pt x="375" y="115"/>
                    </a:lnTo>
                    <a:lnTo>
                      <a:pt x="376" y="128"/>
                    </a:lnTo>
                    <a:lnTo>
                      <a:pt x="376" y="1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9" name="Freeform 220"/>
              <p:cNvSpPr>
                <a:spLocks/>
              </p:cNvSpPr>
              <p:nvPr/>
            </p:nvSpPr>
            <p:spPr bwMode="auto">
              <a:xfrm>
                <a:off x="3146" y="1364"/>
                <a:ext cx="88" cy="87"/>
              </a:xfrm>
              <a:custGeom>
                <a:avLst/>
                <a:gdLst>
                  <a:gd name="T0" fmla="*/ 44 w 88"/>
                  <a:gd name="T1" fmla="*/ 0 h 87"/>
                  <a:gd name="T2" fmla="*/ 44 w 88"/>
                  <a:gd name="T3" fmla="*/ 0 h 87"/>
                  <a:gd name="T4" fmla="*/ 35 w 88"/>
                  <a:gd name="T5" fmla="*/ 1 h 87"/>
                  <a:gd name="T6" fmla="*/ 26 w 88"/>
                  <a:gd name="T7" fmla="*/ 3 h 87"/>
                  <a:gd name="T8" fmla="*/ 19 w 88"/>
                  <a:gd name="T9" fmla="*/ 7 h 87"/>
                  <a:gd name="T10" fmla="*/ 13 w 88"/>
                  <a:gd name="T11" fmla="*/ 12 h 87"/>
                  <a:gd name="T12" fmla="*/ 8 w 88"/>
                  <a:gd name="T13" fmla="*/ 20 h 87"/>
                  <a:gd name="T14" fmla="*/ 4 w 88"/>
                  <a:gd name="T15" fmla="*/ 27 h 87"/>
                  <a:gd name="T16" fmla="*/ 1 w 88"/>
                  <a:gd name="T17" fmla="*/ 35 h 87"/>
                  <a:gd name="T18" fmla="*/ 0 w 88"/>
                  <a:gd name="T19" fmla="*/ 44 h 87"/>
                  <a:gd name="T20" fmla="*/ 0 w 88"/>
                  <a:gd name="T21" fmla="*/ 44 h 87"/>
                  <a:gd name="T22" fmla="*/ 1 w 88"/>
                  <a:gd name="T23" fmla="*/ 52 h 87"/>
                  <a:gd name="T24" fmla="*/ 4 w 88"/>
                  <a:gd name="T25" fmla="*/ 61 h 87"/>
                  <a:gd name="T26" fmla="*/ 8 w 88"/>
                  <a:gd name="T27" fmla="*/ 68 h 87"/>
                  <a:gd name="T28" fmla="*/ 13 w 88"/>
                  <a:gd name="T29" fmla="*/ 75 h 87"/>
                  <a:gd name="T30" fmla="*/ 19 w 88"/>
                  <a:gd name="T31" fmla="*/ 80 h 87"/>
                  <a:gd name="T32" fmla="*/ 26 w 88"/>
                  <a:gd name="T33" fmla="*/ 84 h 87"/>
                  <a:gd name="T34" fmla="*/ 35 w 88"/>
                  <a:gd name="T35" fmla="*/ 86 h 87"/>
                  <a:gd name="T36" fmla="*/ 44 w 88"/>
                  <a:gd name="T37" fmla="*/ 87 h 87"/>
                  <a:gd name="T38" fmla="*/ 44 w 88"/>
                  <a:gd name="T39" fmla="*/ 87 h 87"/>
                  <a:gd name="T40" fmla="*/ 53 w 88"/>
                  <a:gd name="T41" fmla="*/ 86 h 87"/>
                  <a:gd name="T42" fmla="*/ 61 w 88"/>
                  <a:gd name="T43" fmla="*/ 84 h 87"/>
                  <a:gd name="T44" fmla="*/ 68 w 88"/>
                  <a:gd name="T45" fmla="*/ 80 h 87"/>
                  <a:gd name="T46" fmla="*/ 75 w 88"/>
                  <a:gd name="T47" fmla="*/ 75 h 87"/>
                  <a:gd name="T48" fmla="*/ 80 w 88"/>
                  <a:gd name="T49" fmla="*/ 68 h 87"/>
                  <a:gd name="T50" fmla="*/ 84 w 88"/>
                  <a:gd name="T51" fmla="*/ 61 h 87"/>
                  <a:gd name="T52" fmla="*/ 87 w 88"/>
                  <a:gd name="T53" fmla="*/ 52 h 87"/>
                  <a:gd name="T54" fmla="*/ 88 w 88"/>
                  <a:gd name="T55" fmla="*/ 44 h 87"/>
                  <a:gd name="T56" fmla="*/ 88 w 88"/>
                  <a:gd name="T57" fmla="*/ 44 h 87"/>
                  <a:gd name="T58" fmla="*/ 87 w 88"/>
                  <a:gd name="T59" fmla="*/ 35 h 87"/>
                  <a:gd name="T60" fmla="*/ 84 w 88"/>
                  <a:gd name="T61" fmla="*/ 27 h 87"/>
                  <a:gd name="T62" fmla="*/ 80 w 88"/>
                  <a:gd name="T63" fmla="*/ 20 h 87"/>
                  <a:gd name="T64" fmla="*/ 75 w 88"/>
                  <a:gd name="T65" fmla="*/ 12 h 87"/>
                  <a:gd name="T66" fmla="*/ 68 w 88"/>
                  <a:gd name="T67" fmla="*/ 7 h 87"/>
                  <a:gd name="T68" fmla="*/ 61 w 88"/>
                  <a:gd name="T69" fmla="*/ 3 h 87"/>
                  <a:gd name="T70" fmla="*/ 53 w 88"/>
                  <a:gd name="T71" fmla="*/ 1 h 87"/>
                  <a:gd name="T72" fmla="*/ 44 w 88"/>
                  <a:gd name="T73" fmla="*/ 0 h 87"/>
                  <a:gd name="T74" fmla="*/ 44 w 88"/>
                  <a:gd name="T7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87">
                    <a:moveTo>
                      <a:pt x="44" y="0"/>
                    </a:moveTo>
                    <a:lnTo>
                      <a:pt x="44" y="0"/>
                    </a:lnTo>
                    <a:lnTo>
                      <a:pt x="35" y="1"/>
                    </a:lnTo>
                    <a:lnTo>
                      <a:pt x="26" y="3"/>
                    </a:lnTo>
                    <a:lnTo>
                      <a:pt x="19" y="7"/>
                    </a:lnTo>
                    <a:lnTo>
                      <a:pt x="13" y="12"/>
                    </a:lnTo>
                    <a:lnTo>
                      <a:pt x="8" y="20"/>
                    </a:lnTo>
                    <a:lnTo>
                      <a:pt x="4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2"/>
                    </a:lnTo>
                    <a:lnTo>
                      <a:pt x="4" y="61"/>
                    </a:lnTo>
                    <a:lnTo>
                      <a:pt x="8" y="68"/>
                    </a:lnTo>
                    <a:lnTo>
                      <a:pt x="13" y="75"/>
                    </a:lnTo>
                    <a:lnTo>
                      <a:pt x="19" y="80"/>
                    </a:lnTo>
                    <a:lnTo>
                      <a:pt x="26" y="84"/>
                    </a:lnTo>
                    <a:lnTo>
                      <a:pt x="35" y="86"/>
                    </a:lnTo>
                    <a:lnTo>
                      <a:pt x="44" y="87"/>
                    </a:lnTo>
                    <a:lnTo>
                      <a:pt x="44" y="87"/>
                    </a:lnTo>
                    <a:lnTo>
                      <a:pt x="53" y="86"/>
                    </a:lnTo>
                    <a:lnTo>
                      <a:pt x="61" y="84"/>
                    </a:lnTo>
                    <a:lnTo>
                      <a:pt x="68" y="80"/>
                    </a:lnTo>
                    <a:lnTo>
                      <a:pt x="75" y="75"/>
                    </a:lnTo>
                    <a:lnTo>
                      <a:pt x="80" y="68"/>
                    </a:lnTo>
                    <a:lnTo>
                      <a:pt x="84" y="61"/>
                    </a:lnTo>
                    <a:lnTo>
                      <a:pt x="87" y="52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7" y="35"/>
                    </a:lnTo>
                    <a:lnTo>
                      <a:pt x="84" y="27"/>
                    </a:lnTo>
                    <a:lnTo>
                      <a:pt x="80" y="20"/>
                    </a:lnTo>
                    <a:lnTo>
                      <a:pt x="75" y="12"/>
                    </a:lnTo>
                    <a:lnTo>
                      <a:pt x="68" y="7"/>
                    </a:lnTo>
                    <a:lnTo>
                      <a:pt x="61" y="3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4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0" name="Freeform 221"/>
              <p:cNvSpPr>
                <a:spLocks/>
              </p:cNvSpPr>
              <p:nvPr/>
            </p:nvSpPr>
            <p:spPr bwMode="auto">
              <a:xfrm>
                <a:off x="3114" y="1468"/>
                <a:ext cx="153" cy="50"/>
              </a:xfrm>
              <a:custGeom>
                <a:avLst/>
                <a:gdLst>
                  <a:gd name="T0" fmla="*/ 153 w 153"/>
                  <a:gd name="T1" fmla="*/ 50 h 50"/>
                  <a:gd name="T2" fmla="*/ 153 w 153"/>
                  <a:gd name="T3" fmla="*/ 28 h 50"/>
                  <a:gd name="T4" fmla="*/ 153 w 153"/>
                  <a:gd name="T5" fmla="*/ 28 h 50"/>
                  <a:gd name="T6" fmla="*/ 152 w 153"/>
                  <a:gd name="T7" fmla="*/ 22 h 50"/>
                  <a:gd name="T8" fmla="*/ 150 w 153"/>
                  <a:gd name="T9" fmla="*/ 17 h 50"/>
                  <a:gd name="T10" fmla="*/ 147 w 153"/>
                  <a:gd name="T11" fmla="*/ 12 h 50"/>
                  <a:gd name="T12" fmla="*/ 143 w 153"/>
                  <a:gd name="T13" fmla="*/ 8 h 50"/>
                  <a:gd name="T14" fmla="*/ 138 w 153"/>
                  <a:gd name="T15" fmla="*/ 4 h 50"/>
                  <a:gd name="T16" fmla="*/ 131 w 153"/>
                  <a:gd name="T17" fmla="*/ 2 h 50"/>
                  <a:gd name="T18" fmla="*/ 125 w 153"/>
                  <a:gd name="T19" fmla="*/ 0 h 50"/>
                  <a:gd name="T20" fmla="*/ 119 w 153"/>
                  <a:gd name="T21" fmla="*/ 0 h 50"/>
                  <a:gd name="T22" fmla="*/ 33 w 153"/>
                  <a:gd name="T23" fmla="*/ 0 h 50"/>
                  <a:gd name="T24" fmla="*/ 33 w 153"/>
                  <a:gd name="T25" fmla="*/ 0 h 50"/>
                  <a:gd name="T26" fmla="*/ 26 w 153"/>
                  <a:gd name="T27" fmla="*/ 0 h 50"/>
                  <a:gd name="T28" fmla="*/ 20 w 153"/>
                  <a:gd name="T29" fmla="*/ 2 h 50"/>
                  <a:gd name="T30" fmla="*/ 14 w 153"/>
                  <a:gd name="T31" fmla="*/ 4 h 50"/>
                  <a:gd name="T32" fmla="*/ 9 w 153"/>
                  <a:gd name="T33" fmla="*/ 8 h 50"/>
                  <a:gd name="T34" fmla="*/ 5 w 153"/>
                  <a:gd name="T35" fmla="*/ 12 h 50"/>
                  <a:gd name="T36" fmla="*/ 2 w 153"/>
                  <a:gd name="T37" fmla="*/ 17 h 50"/>
                  <a:gd name="T38" fmla="*/ 0 w 153"/>
                  <a:gd name="T39" fmla="*/ 22 h 50"/>
                  <a:gd name="T40" fmla="*/ 0 w 153"/>
                  <a:gd name="T41" fmla="*/ 28 h 50"/>
                  <a:gd name="T42" fmla="*/ 0 w 153"/>
                  <a:gd name="T4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50">
                    <a:moveTo>
                      <a:pt x="153" y="50"/>
                    </a:moveTo>
                    <a:lnTo>
                      <a:pt x="153" y="28"/>
                    </a:lnTo>
                    <a:lnTo>
                      <a:pt x="153" y="28"/>
                    </a:lnTo>
                    <a:lnTo>
                      <a:pt x="152" y="22"/>
                    </a:lnTo>
                    <a:lnTo>
                      <a:pt x="150" y="17"/>
                    </a:lnTo>
                    <a:lnTo>
                      <a:pt x="147" y="12"/>
                    </a:lnTo>
                    <a:lnTo>
                      <a:pt x="143" y="8"/>
                    </a:lnTo>
                    <a:lnTo>
                      <a:pt x="138" y="4"/>
                    </a:lnTo>
                    <a:lnTo>
                      <a:pt x="131" y="2"/>
                    </a:lnTo>
                    <a:lnTo>
                      <a:pt x="125" y="0"/>
                    </a:lnTo>
                    <a:lnTo>
                      <a:pt x="119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9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1" name="Freeform 222"/>
              <p:cNvSpPr>
                <a:spLocks/>
              </p:cNvSpPr>
              <p:nvPr/>
            </p:nvSpPr>
            <p:spPr bwMode="auto">
              <a:xfrm>
                <a:off x="2360" y="2246"/>
                <a:ext cx="217" cy="302"/>
              </a:xfrm>
              <a:custGeom>
                <a:avLst/>
                <a:gdLst>
                  <a:gd name="T0" fmla="*/ 34 w 217"/>
                  <a:gd name="T1" fmla="*/ 196 h 302"/>
                  <a:gd name="T2" fmla="*/ 64 w 217"/>
                  <a:gd name="T3" fmla="*/ 238 h 302"/>
                  <a:gd name="T4" fmla="*/ 98 w 217"/>
                  <a:gd name="T5" fmla="*/ 270 h 302"/>
                  <a:gd name="T6" fmla="*/ 124 w 217"/>
                  <a:gd name="T7" fmla="*/ 287 h 302"/>
                  <a:gd name="T8" fmla="*/ 142 w 217"/>
                  <a:gd name="T9" fmla="*/ 296 h 302"/>
                  <a:gd name="T10" fmla="*/ 159 w 217"/>
                  <a:gd name="T11" fmla="*/ 301 h 302"/>
                  <a:gd name="T12" fmla="*/ 169 w 217"/>
                  <a:gd name="T13" fmla="*/ 302 h 302"/>
                  <a:gd name="T14" fmla="*/ 190 w 217"/>
                  <a:gd name="T15" fmla="*/ 295 h 302"/>
                  <a:gd name="T16" fmla="*/ 207 w 217"/>
                  <a:gd name="T17" fmla="*/ 284 h 302"/>
                  <a:gd name="T18" fmla="*/ 217 w 217"/>
                  <a:gd name="T19" fmla="*/ 250 h 302"/>
                  <a:gd name="T20" fmla="*/ 217 w 217"/>
                  <a:gd name="T21" fmla="*/ 248 h 302"/>
                  <a:gd name="T22" fmla="*/ 215 w 217"/>
                  <a:gd name="T23" fmla="*/ 246 h 302"/>
                  <a:gd name="T24" fmla="*/ 164 w 217"/>
                  <a:gd name="T25" fmla="*/ 212 h 302"/>
                  <a:gd name="T26" fmla="*/ 159 w 217"/>
                  <a:gd name="T27" fmla="*/ 209 h 302"/>
                  <a:gd name="T28" fmla="*/ 153 w 217"/>
                  <a:gd name="T29" fmla="*/ 211 h 302"/>
                  <a:gd name="T30" fmla="*/ 127 w 217"/>
                  <a:gd name="T31" fmla="*/ 227 h 302"/>
                  <a:gd name="T32" fmla="*/ 123 w 217"/>
                  <a:gd name="T33" fmla="*/ 228 h 302"/>
                  <a:gd name="T34" fmla="*/ 120 w 217"/>
                  <a:gd name="T35" fmla="*/ 227 h 302"/>
                  <a:gd name="T36" fmla="*/ 108 w 217"/>
                  <a:gd name="T37" fmla="*/ 215 h 302"/>
                  <a:gd name="T38" fmla="*/ 84 w 217"/>
                  <a:gd name="T39" fmla="*/ 189 h 302"/>
                  <a:gd name="T40" fmla="*/ 74 w 217"/>
                  <a:gd name="T41" fmla="*/ 173 h 302"/>
                  <a:gd name="T42" fmla="*/ 58 w 217"/>
                  <a:gd name="T43" fmla="*/ 139 h 302"/>
                  <a:gd name="T44" fmla="*/ 51 w 217"/>
                  <a:gd name="T45" fmla="*/ 106 h 302"/>
                  <a:gd name="T46" fmla="*/ 51 w 217"/>
                  <a:gd name="T47" fmla="*/ 104 h 302"/>
                  <a:gd name="T48" fmla="*/ 54 w 217"/>
                  <a:gd name="T49" fmla="*/ 100 h 302"/>
                  <a:gd name="T50" fmla="*/ 81 w 217"/>
                  <a:gd name="T51" fmla="*/ 85 h 302"/>
                  <a:gd name="T52" fmla="*/ 83 w 217"/>
                  <a:gd name="T53" fmla="*/ 83 h 302"/>
                  <a:gd name="T54" fmla="*/ 85 w 217"/>
                  <a:gd name="T55" fmla="*/ 79 h 302"/>
                  <a:gd name="T56" fmla="*/ 85 w 217"/>
                  <a:gd name="T57" fmla="*/ 74 h 302"/>
                  <a:gd name="T58" fmla="*/ 81 w 217"/>
                  <a:gd name="T59" fmla="*/ 14 h 302"/>
                  <a:gd name="T60" fmla="*/ 78 w 217"/>
                  <a:gd name="T61" fmla="*/ 11 h 302"/>
                  <a:gd name="T62" fmla="*/ 51 w 217"/>
                  <a:gd name="T63" fmla="*/ 0 h 302"/>
                  <a:gd name="T64" fmla="*/ 38 w 217"/>
                  <a:gd name="T65" fmla="*/ 6 h 302"/>
                  <a:gd name="T66" fmla="*/ 17 w 217"/>
                  <a:gd name="T67" fmla="*/ 20 h 302"/>
                  <a:gd name="T68" fmla="*/ 10 w 217"/>
                  <a:gd name="T69" fmla="*/ 27 h 302"/>
                  <a:gd name="T70" fmla="*/ 4 w 217"/>
                  <a:gd name="T71" fmla="*/ 44 h 302"/>
                  <a:gd name="T72" fmla="*/ 1 w 217"/>
                  <a:gd name="T73" fmla="*/ 62 h 302"/>
                  <a:gd name="T74" fmla="*/ 0 w 217"/>
                  <a:gd name="T75" fmla="*/ 83 h 302"/>
                  <a:gd name="T76" fmla="*/ 6 w 217"/>
                  <a:gd name="T77" fmla="*/ 127 h 302"/>
                  <a:gd name="T78" fmla="*/ 22 w 217"/>
                  <a:gd name="T79" fmla="*/ 173 h 302"/>
                  <a:gd name="T80" fmla="*/ 34 w 217"/>
                  <a:gd name="T81" fmla="*/ 19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7" h="302">
                    <a:moveTo>
                      <a:pt x="34" y="196"/>
                    </a:moveTo>
                    <a:lnTo>
                      <a:pt x="34" y="196"/>
                    </a:lnTo>
                    <a:lnTo>
                      <a:pt x="48" y="218"/>
                    </a:lnTo>
                    <a:lnTo>
                      <a:pt x="64" y="238"/>
                    </a:lnTo>
                    <a:lnTo>
                      <a:pt x="80" y="255"/>
                    </a:lnTo>
                    <a:lnTo>
                      <a:pt x="98" y="270"/>
                    </a:lnTo>
                    <a:lnTo>
                      <a:pt x="115" y="282"/>
                    </a:lnTo>
                    <a:lnTo>
                      <a:pt x="124" y="287"/>
                    </a:lnTo>
                    <a:lnTo>
                      <a:pt x="133" y="291"/>
                    </a:lnTo>
                    <a:lnTo>
                      <a:pt x="142" y="296"/>
                    </a:lnTo>
                    <a:lnTo>
                      <a:pt x="151" y="299"/>
                    </a:lnTo>
                    <a:lnTo>
                      <a:pt x="159" y="301"/>
                    </a:lnTo>
                    <a:lnTo>
                      <a:pt x="169" y="302"/>
                    </a:lnTo>
                    <a:lnTo>
                      <a:pt x="169" y="302"/>
                    </a:lnTo>
                    <a:lnTo>
                      <a:pt x="179" y="299"/>
                    </a:lnTo>
                    <a:lnTo>
                      <a:pt x="190" y="295"/>
                    </a:lnTo>
                    <a:lnTo>
                      <a:pt x="201" y="288"/>
                    </a:lnTo>
                    <a:lnTo>
                      <a:pt x="207" y="284"/>
                    </a:lnTo>
                    <a:lnTo>
                      <a:pt x="212" y="279"/>
                    </a:lnTo>
                    <a:lnTo>
                      <a:pt x="217" y="250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5" y="246"/>
                    </a:lnTo>
                    <a:lnTo>
                      <a:pt x="215" y="246"/>
                    </a:lnTo>
                    <a:lnTo>
                      <a:pt x="164" y="212"/>
                    </a:lnTo>
                    <a:lnTo>
                      <a:pt x="164" y="212"/>
                    </a:lnTo>
                    <a:lnTo>
                      <a:pt x="161" y="210"/>
                    </a:lnTo>
                    <a:lnTo>
                      <a:pt x="159" y="209"/>
                    </a:lnTo>
                    <a:lnTo>
                      <a:pt x="157" y="209"/>
                    </a:lnTo>
                    <a:lnTo>
                      <a:pt x="153" y="211"/>
                    </a:lnTo>
                    <a:lnTo>
                      <a:pt x="153" y="211"/>
                    </a:lnTo>
                    <a:lnTo>
                      <a:pt x="127" y="227"/>
                    </a:lnTo>
                    <a:lnTo>
                      <a:pt x="127" y="227"/>
                    </a:lnTo>
                    <a:lnTo>
                      <a:pt x="123" y="228"/>
                    </a:lnTo>
                    <a:lnTo>
                      <a:pt x="122" y="227"/>
                    </a:lnTo>
                    <a:lnTo>
                      <a:pt x="120" y="227"/>
                    </a:lnTo>
                    <a:lnTo>
                      <a:pt x="120" y="227"/>
                    </a:lnTo>
                    <a:lnTo>
                      <a:pt x="108" y="215"/>
                    </a:lnTo>
                    <a:lnTo>
                      <a:pt x="95" y="203"/>
                    </a:lnTo>
                    <a:lnTo>
                      <a:pt x="84" y="189"/>
                    </a:lnTo>
                    <a:lnTo>
                      <a:pt x="74" y="173"/>
                    </a:lnTo>
                    <a:lnTo>
                      <a:pt x="74" y="173"/>
                    </a:lnTo>
                    <a:lnTo>
                      <a:pt x="66" y="156"/>
                    </a:lnTo>
                    <a:lnTo>
                      <a:pt x="58" y="139"/>
                    </a:lnTo>
                    <a:lnTo>
                      <a:pt x="54" y="122"/>
                    </a:lnTo>
                    <a:lnTo>
                      <a:pt x="51" y="106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3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81" y="85"/>
                    </a:lnTo>
                    <a:lnTo>
                      <a:pt x="81" y="85"/>
                    </a:lnTo>
                    <a:lnTo>
                      <a:pt x="83" y="83"/>
                    </a:lnTo>
                    <a:lnTo>
                      <a:pt x="85" y="81"/>
                    </a:lnTo>
                    <a:lnTo>
                      <a:pt x="85" y="79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0" y="12"/>
                    </a:lnTo>
                    <a:lnTo>
                      <a:pt x="78" y="1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4" y="2"/>
                    </a:lnTo>
                    <a:lnTo>
                      <a:pt x="38" y="6"/>
                    </a:lnTo>
                    <a:lnTo>
                      <a:pt x="28" y="12"/>
                    </a:lnTo>
                    <a:lnTo>
                      <a:pt x="17" y="20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7" y="35"/>
                    </a:lnTo>
                    <a:lnTo>
                      <a:pt x="4" y="44"/>
                    </a:lnTo>
                    <a:lnTo>
                      <a:pt x="2" y="53"/>
                    </a:lnTo>
                    <a:lnTo>
                      <a:pt x="1" y="62"/>
                    </a:lnTo>
                    <a:lnTo>
                      <a:pt x="0" y="72"/>
                    </a:lnTo>
                    <a:lnTo>
                      <a:pt x="0" y="83"/>
                    </a:lnTo>
                    <a:lnTo>
                      <a:pt x="2" y="104"/>
                    </a:lnTo>
                    <a:lnTo>
                      <a:pt x="6" y="127"/>
                    </a:lnTo>
                    <a:lnTo>
                      <a:pt x="12" y="150"/>
                    </a:lnTo>
                    <a:lnTo>
                      <a:pt x="22" y="173"/>
                    </a:lnTo>
                    <a:lnTo>
                      <a:pt x="34" y="196"/>
                    </a:lnTo>
                    <a:lnTo>
                      <a:pt x="34" y="19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2" name="Freeform 223"/>
              <p:cNvSpPr>
                <a:spLocks/>
              </p:cNvSpPr>
              <p:nvPr/>
            </p:nvSpPr>
            <p:spPr bwMode="auto">
              <a:xfrm>
                <a:off x="2472" y="2317"/>
                <a:ext cx="121" cy="96"/>
              </a:xfrm>
              <a:custGeom>
                <a:avLst/>
                <a:gdLst>
                  <a:gd name="T0" fmla="*/ 36 w 121"/>
                  <a:gd name="T1" fmla="*/ 0 h 96"/>
                  <a:gd name="T2" fmla="*/ 36 w 121"/>
                  <a:gd name="T3" fmla="*/ 0 h 96"/>
                  <a:gd name="T4" fmla="*/ 31 w 121"/>
                  <a:gd name="T5" fmla="*/ 1 h 96"/>
                  <a:gd name="T6" fmla="*/ 27 w 121"/>
                  <a:gd name="T7" fmla="*/ 2 h 96"/>
                  <a:gd name="T8" fmla="*/ 24 w 121"/>
                  <a:gd name="T9" fmla="*/ 3 h 96"/>
                  <a:gd name="T10" fmla="*/ 23 w 121"/>
                  <a:gd name="T11" fmla="*/ 6 h 96"/>
                  <a:gd name="T12" fmla="*/ 23 w 121"/>
                  <a:gd name="T13" fmla="*/ 9 h 96"/>
                  <a:gd name="T14" fmla="*/ 24 w 121"/>
                  <a:gd name="T15" fmla="*/ 12 h 96"/>
                  <a:gd name="T16" fmla="*/ 26 w 121"/>
                  <a:gd name="T17" fmla="*/ 15 h 96"/>
                  <a:gd name="T18" fmla="*/ 30 w 121"/>
                  <a:gd name="T19" fmla="*/ 19 h 96"/>
                  <a:gd name="T20" fmla="*/ 39 w 121"/>
                  <a:gd name="T21" fmla="*/ 27 h 96"/>
                  <a:gd name="T22" fmla="*/ 39 w 121"/>
                  <a:gd name="T23" fmla="*/ 27 h 96"/>
                  <a:gd name="T24" fmla="*/ 46 w 121"/>
                  <a:gd name="T25" fmla="*/ 32 h 96"/>
                  <a:gd name="T26" fmla="*/ 0 w 121"/>
                  <a:gd name="T27" fmla="*/ 66 h 96"/>
                  <a:gd name="T28" fmla="*/ 22 w 121"/>
                  <a:gd name="T29" fmla="*/ 96 h 96"/>
                  <a:gd name="T30" fmla="*/ 68 w 121"/>
                  <a:gd name="T31" fmla="*/ 63 h 96"/>
                  <a:gd name="T32" fmla="*/ 68 w 121"/>
                  <a:gd name="T33" fmla="*/ 63 h 96"/>
                  <a:gd name="T34" fmla="*/ 71 w 121"/>
                  <a:gd name="T35" fmla="*/ 70 h 96"/>
                  <a:gd name="T36" fmla="*/ 76 w 121"/>
                  <a:gd name="T37" fmla="*/ 83 h 96"/>
                  <a:gd name="T38" fmla="*/ 76 w 121"/>
                  <a:gd name="T39" fmla="*/ 83 h 96"/>
                  <a:gd name="T40" fmla="*/ 78 w 121"/>
                  <a:gd name="T41" fmla="*/ 87 h 96"/>
                  <a:gd name="T42" fmla="*/ 81 w 121"/>
                  <a:gd name="T43" fmla="*/ 91 h 96"/>
                  <a:gd name="T44" fmla="*/ 83 w 121"/>
                  <a:gd name="T45" fmla="*/ 93 h 96"/>
                  <a:gd name="T46" fmla="*/ 86 w 121"/>
                  <a:gd name="T47" fmla="*/ 93 h 96"/>
                  <a:gd name="T48" fmla="*/ 88 w 121"/>
                  <a:gd name="T49" fmla="*/ 92 h 96"/>
                  <a:gd name="T50" fmla="*/ 90 w 121"/>
                  <a:gd name="T51" fmla="*/ 90 h 96"/>
                  <a:gd name="T52" fmla="*/ 94 w 121"/>
                  <a:gd name="T53" fmla="*/ 87 h 96"/>
                  <a:gd name="T54" fmla="*/ 95 w 121"/>
                  <a:gd name="T55" fmla="*/ 82 h 96"/>
                  <a:gd name="T56" fmla="*/ 121 w 121"/>
                  <a:gd name="T57" fmla="*/ 0 h 96"/>
                  <a:gd name="T58" fmla="*/ 36 w 121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1" h="96">
                    <a:moveTo>
                      <a:pt x="36" y="0"/>
                    </a:moveTo>
                    <a:lnTo>
                      <a:pt x="36" y="0"/>
                    </a:lnTo>
                    <a:lnTo>
                      <a:pt x="31" y="1"/>
                    </a:lnTo>
                    <a:lnTo>
                      <a:pt x="27" y="2"/>
                    </a:lnTo>
                    <a:lnTo>
                      <a:pt x="24" y="3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4" y="12"/>
                    </a:lnTo>
                    <a:lnTo>
                      <a:pt x="26" y="15"/>
                    </a:lnTo>
                    <a:lnTo>
                      <a:pt x="30" y="19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46" y="32"/>
                    </a:lnTo>
                    <a:lnTo>
                      <a:pt x="0" y="66"/>
                    </a:lnTo>
                    <a:lnTo>
                      <a:pt x="22" y="96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71" y="70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8" y="87"/>
                    </a:lnTo>
                    <a:lnTo>
                      <a:pt x="81" y="91"/>
                    </a:lnTo>
                    <a:lnTo>
                      <a:pt x="83" y="93"/>
                    </a:lnTo>
                    <a:lnTo>
                      <a:pt x="86" y="93"/>
                    </a:lnTo>
                    <a:lnTo>
                      <a:pt x="88" y="92"/>
                    </a:lnTo>
                    <a:lnTo>
                      <a:pt x="90" y="90"/>
                    </a:lnTo>
                    <a:lnTo>
                      <a:pt x="94" y="87"/>
                    </a:lnTo>
                    <a:lnTo>
                      <a:pt x="95" y="82"/>
                    </a:lnTo>
                    <a:lnTo>
                      <a:pt x="121" y="0"/>
                    </a:lnTo>
                    <a:lnTo>
                      <a:pt x="36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3" name="Freeform 224"/>
              <p:cNvSpPr>
                <a:spLocks/>
              </p:cNvSpPr>
              <p:nvPr/>
            </p:nvSpPr>
            <p:spPr bwMode="auto">
              <a:xfrm>
                <a:off x="2596" y="1144"/>
                <a:ext cx="101" cy="140"/>
              </a:xfrm>
              <a:custGeom>
                <a:avLst/>
                <a:gdLst>
                  <a:gd name="T0" fmla="*/ 6 w 101"/>
                  <a:gd name="T1" fmla="*/ 13 h 140"/>
                  <a:gd name="T2" fmla="*/ 14 w 101"/>
                  <a:gd name="T3" fmla="*/ 6 h 140"/>
                  <a:gd name="T4" fmla="*/ 24 w 101"/>
                  <a:gd name="T5" fmla="*/ 0 h 140"/>
                  <a:gd name="T6" fmla="*/ 37 w 101"/>
                  <a:gd name="T7" fmla="*/ 5 h 140"/>
                  <a:gd name="T8" fmla="*/ 38 w 101"/>
                  <a:gd name="T9" fmla="*/ 7 h 140"/>
                  <a:gd name="T10" fmla="*/ 40 w 101"/>
                  <a:gd name="T11" fmla="*/ 35 h 140"/>
                  <a:gd name="T12" fmla="*/ 40 w 101"/>
                  <a:gd name="T13" fmla="*/ 38 h 140"/>
                  <a:gd name="T14" fmla="*/ 38 w 101"/>
                  <a:gd name="T15" fmla="*/ 40 h 140"/>
                  <a:gd name="T16" fmla="*/ 26 w 101"/>
                  <a:gd name="T17" fmla="*/ 46 h 140"/>
                  <a:gd name="T18" fmla="*/ 24 w 101"/>
                  <a:gd name="T19" fmla="*/ 49 h 140"/>
                  <a:gd name="T20" fmla="*/ 26 w 101"/>
                  <a:gd name="T21" fmla="*/ 56 h 140"/>
                  <a:gd name="T22" fmla="*/ 31 w 101"/>
                  <a:gd name="T23" fmla="*/ 72 h 140"/>
                  <a:gd name="T24" fmla="*/ 35 w 101"/>
                  <a:gd name="T25" fmla="*/ 80 h 140"/>
                  <a:gd name="T26" fmla="*/ 46 w 101"/>
                  <a:gd name="T27" fmla="*/ 95 h 140"/>
                  <a:gd name="T28" fmla="*/ 57 w 101"/>
                  <a:gd name="T29" fmla="*/ 105 h 140"/>
                  <a:gd name="T30" fmla="*/ 58 w 101"/>
                  <a:gd name="T31" fmla="*/ 106 h 140"/>
                  <a:gd name="T32" fmla="*/ 60 w 101"/>
                  <a:gd name="T33" fmla="*/ 105 h 140"/>
                  <a:gd name="T34" fmla="*/ 72 w 101"/>
                  <a:gd name="T35" fmla="*/ 98 h 140"/>
                  <a:gd name="T36" fmla="*/ 78 w 101"/>
                  <a:gd name="T37" fmla="*/ 99 h 140"/>
                  <a:gd name="T38" fmla="*/ 100 w 101"/>
                  <a:gd name="T39" fmla="*/ 114 h 140"/>
                  <a:gd name="T40" fmla="*/ 101 w 101"/>
                  <a:gd name="T41" fmla="*/ 115 h 140"/>
                  <a:gd name="T42" fmla="*/ 99 w 101"/>
                  <a:gd name="T43" fmla="*/ 129 h 140"/>
                  <a:gd name="T44" fmla="*/ 94 w 101"/>
                  <a:gd name="T45" fmla="*/ 134 h 140"/>
                  <a:gd name="T46" fmla="*/ 84 w 101"/>
                  <a:gd name="T47" fmla="*/ 139 h 140"/>
                  <a:gd name="T48" fmla="*/ 79 w 101"/>
                  <a:gd name="T49" fmla="*/ 140 h 140"/>
                  <a:gd name="T50" fmla="*/ 62 w 101"/>
                  <a:gd name="T51" fmla="*/ 135 h 140"/>
                  <a:gd name="T52" fmla="*/ 46 w 101"/>
                  <a:gd name="T53" fmla="*/ 125 h 140"/>
                  <a:gd name="T54" fmla="*/ 30 w 101"/>
                  <a:gd name="T55" fmla="*/ 110 h 140"/>
                  <a:gd name="T56" fmla="*/ 17 w 101"/>
                  <a:gd name="T57" fmla="*/ 90 h 140"/>
                  <a:gd name="T58" fmla="*/ 11 w 101"/>
                  <a:gd name="T59" fmla="*/ 80 h 140"/>
                  <a:gd name="T60" fmla="*/ 3 w 101"/>
                  <a:gd name="T61" fmla="*/ 59 h 140"/>
                  <a:gd name="T62" fmla="*/ 0 w 101"/>
                  <a:gd name="T63" fmla="*/ 38 h 140"/>
                  <a:gd name="T64" fmla="*/ 2 w 101"/>
                  <a:gd name="T65" fmla="*/ 20 h 140"/>
                  <a:gd name="T66" fmla="*/ 6 w 101"/>
                  <a:gd name="T67" fmla="*/ 1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1" h="140">
                    <a:moveTo>
                      <a:pt x="6" y="13"/>
                    </a:moveTo>
                    <a:lnTo>
                      <a:pt x="6" y="13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6" y="56"/>
                    </a:lnTo>
                    <a:lnTo>
                      <a:pt x="28" y="65"/>
                    </a:lnTo>
                    <a:lnTo>
                      <a:pt x="31" y="72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9" y="87"/>
                    </a:lnTo>
                    <a:lnTo>
                      <a:pt x="46" y="95"/>
                    </a:lnTo>
                    <a:lnTo>
                      <a:pt x="51" y="100"/>
                    </a:lnTo>
                    <a:lnTo>
                      <a:pt x="57" y="105"/>
                    </a:lnTo>
                    <a:lnTo>
                      <a:pt x="57" y="105"/>
                    </a:lnTo>
                    <a:lnTo>
                      <a:pt x="58" y="106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72" y="98"/>
                    </a:lnTo>
                    <a:lnTo>
                      <a:pt x="72" y="98"/>
                    </a:lnTo>
                    <a:lnTo>
                      <a:pt x="74" y="97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101" y="115"/>
                    </a:lnTo>
                    <a:lnTo>
                      <a:pt x="101" y="116"/>
                    </a:lnTo>
                    <a:lnTo>
                      <a:pt x="99" y="129"/>
                    </a:lnTo>
                    <a:lnTo>
                      <a:pt x="99" y="129"/>
                    </a:lnTo>
                    <a:lnTo>
                      <a:pt x="94" y="134"/>
                    </a:lnTo>
                    <a:lnTo>
                      <a:pt x="89" y="137"/>
                    </a:lnTo>
                    <a:lnTo>
                      <a:pt x="84" y="139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0" y="138"/>
                    </a:lnTo>
                    <a:lnTo>
                      <a:pt x="62" y="135"/>
                    </a:lnTo>
                    <a:lnTo>
                      <a:pt x="54" y="131"/>
                    </a:lnTo>
                    <a:lnTo>
                      <a:pt x="46" y="125"/>
                    </a:lnTo>
                    <a:lnTo>
                      <a:pt x="37" y="118"/>
                    </a:lnTo>
                    <a:lnTo>
                      <a:pt x="30" y="110"/>
                    </a:lnTo>
                    <a:lnTo>
                      <a:pt x="23" y="101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1" y="80"/>
                    </a:lnTo>
                    <a:lnTo>
                      <a:pt x="7" y="70"/>
                    </a:lnTo>
                    <a:lnTo>
                      <a:pt x="3" y="59"/>
                    </a:lnTo>
                    <a:lnTo>
                      <a:pt x="1" y="48"/>
                    </a:lnTo>
                    <a:lnTo>
                      <a:pt x="0" y="38"/>
                    </a:lnTo>
                    <a:lnTo>
                      <a:pt x="1" y="29"/>
                    </a:lnTo>
                    <a:lnTo>
                      <a:pt x="2" y="20"/>
                    </a:lnTo>
                    <a:lnTo>
                      <a:pt x="6" y="13"/>
                    </a:lnTo>
                    <a:lnTo>
                      <a:pt x="6" y="1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4" name="Freeform 225"/>
              <p:cNvSpPr>
                <a:spLocks noEditPoints="1"/>
              </p:cNvSpPr>
              <p:nvPr/>
            </p:nvSpPr>
            <p:spPr bwMode="auto">
              <a:xfrm>
                <a:off x="2654" y="1008"/>
                <a:ext cx="274" cy="221"/>
              </a:xfrm>
              <a:custGeom>
                <a:avLst/>
                <a:gdLst>
                  <a:gd name="T0" fmla="*/ 137 w 274"/>
                  <a:gd name="T1" fmla="*/ 0 h 221"/>
                  <a:gd name="T2" fmla="*/ 109 w 274"/>
                  <a:gd name="T3" fmla="*/ 2 h 221"/>
                  <a:gd name="T4" fmla="*/ 83 w 274"/>
                  <a:gd name="T5" fmla="*/ 7 h 221"/>
                  <a:gd name="T6" fmla="*/ 60 w 274"/>
                  <a:gd name="T7" fmla="*/ 16 h 221"/>
                  <a:gd name="T8" fmla="*/ 40 w 274"/>
                  <a:gd name="T9" fmla="*/ 27 h 221"/>
                  <a:gd name="T10" fmla="*/ 23 w 274"/>
                  <a:gd name="T11" fmla="*/ 41 h 221"/>
                  <a:gd name="T12" fmla="*/ 10 w 274"/>
                  <a:gd name="T13" fmla="*/ 57 h 221"/>
                  <a:gd name="T14" fmla="*/ 2 w 274"/>
                  <a:gd name="T15" fmla="*/ 74 h 221"/>
                  <a:gd name="T16" fmla="*/ 0 w 274"/>
                  <a:gd name="T17" fmla="*/ 93 h 221"/>
                  <a:gd name="T18" fmla="*/ 1 w 274"/>
                  <a:gd name="T19" fmla="*/ 105 h 221"/>
                  <a:gd name="T20" fmla="*/ 9 w 274"/>
                  <a:gd name="T21" fmla="*/ 128 h 221"/>
                  <a:gd name="T22" fmla="*/ 26 w 274"/>
                  <a:gd name="T23" fmla="*/ 148 h 221"/>
                  <a:gd name="T24" fmla="*/ 48 w 274"/>
                  <a:gd name="T25" fmla="*/ 165 h 221"/>
                  <a:gd name="T26" fmla="*/ 46 w 274"/>
                  <a:gd name="T27" fmla="*/ 221 h 221"/>
                  <a:gd name="T28" fmla="*/ 108 w 274"/>
                  <a:gd name="T29" fmla="*/ 184 h 221"/>
                  <a:gd name="T30" fmla="*/ 137 w 274"/>
                  <a:gd name="T31" fmla="*/ 186 h 221"/>
                  <a:gd name="T32" fmla="*/ 150 w 274"/>
                  <a:gd name="T33" fmla="*/ 186 h 221"/>
                  <a:gd name="T34" fmla="*/ 177 w 274"/>
                  <a:gd name="T35" fmla="*/ 182 h 221"/>
                  <a:gd name="T36" fmla="*/ 202 w 274"/>
                  <a:gd name="T37" fmla="*/ 175 h 221"/>
                  <a:gd name="T38" fmla="*/ 223 w 274"/>
                  <a:gd name="T39" fmla="*/ 165 h 221"/>
                  <a:gd name="T40" fmla="*/ 242 w 274"/>
                  <a:gd name="T41" fmla="*/ 152 h 221"/>
                  <a:gd name="T42" fmla="*/ 257 w 274"/>
                  <a:gd name="T43" fmla="*/ 138 h 221"/>
                  <a:gd name="T44" fmla="*/ 267 w 274"/>
                  <a:gd name="T45" fmla="*/ 120 h 221"/>
                  <a:gd name="T46" fmla="*/ 273 w 274"/>
                  <a:gd name="T47" fmla="*/ 103 h 221"/>
                  <a:gd name="T48" fmla="*/ 274 w 274"/>
                  <a:gd name="T49" fmla="*/ 93 h 221"/>
                  <a:gd name="T50" fmla="*/ 270 w 274"/>
                  <a:gd name="T51" fmla="*/ 74 h 221"/>
                  <a:gd name="T52" fmla="*/ 262 w 274"/>
                  <a:gd name="T53" fmla="*/ 57 h 221"/>
                  <a:gd name="T54" fmla="*/ 250 w 274"/>
                  <a:gd name="T55" fmla="*/ 41 h 221"/>
                  <a:gd name="T56" fmla="*/ 233 w 274"/>
                  <a:gd name="T57" fmla="*/ 27 h 221"/>
                  <a:gd name="T58" fmla="*/ 213 w 274"/>
                  <a:gd name="T59" fmla="*/ 16 h 221"/>
                  <a:gd name="T60" fmla="*/ 189 w 274"/>
                  <a:gd name="T61" fmla="*/ 7 h 221"/>
                  <a:gd name="T62" fmla="*/ 163 w 274"/>
                  <a:gd name="T63" fmla="*/ 2 h 221"/>
                  <a:gd name="T64" fmla="*/ 137 w 274"/>
                  <a:gd name="T65" fmla="*/ 0 h 221"/>
                  <a:gd name="T66" fmla="*/ 62 w 274"/>
                  <a:gd name="T67" fmla="*/ 79 h 221"/>
                  <a:gd name="T68" fmla="*/ 60 w 274"/>
                  <a:gd name="T69" fmla="*/ 78 h 221"/>
                  <a:gd name="T70" fmla="*/ 56 w 274"/>
                  <a:gd name="T71" fmla="*/ 74 h 221"/>
                  <a:gd name="T72" fmla="*/ 54 w 274"/>
                  <a:gd name="T73" fmla="*/ 71 h 221"/>
                  <a:gd name="T74" fmla="*/ 56 w 274"/>
                  <a:gd name="T75" fmla="*/ 69 h 221"/>
                  <a:gd name="T76" fmla="*/ 60 w 274"/>
                  <a:gd name="T77" fmla="*/ 65 h 221"/>
                  <a:gd name="T78" fmla="*/ 62 w 274"/>
                  <a:gd name="T79" fmla="*/ 64 h 221"/>
                  <a:gd name="T80" fmla="*/ 210 w 274"/>
                  <a:gd name="T81" fmla="*/ 64 h 221"/>
                  <a:gd name="T82" fmla="*/ 215 w 274"/>
                  <a:gd name="T83" fmla="*/ 66 h 221"/>
                  <a:gd name="T84" fmla="*/ 217 w 274"/>
                  <a:gd name="T85" fmla="*/ 71 h 221"/>
                  <a:gd name="T86" fmla="*/ 217 w 274"/>
                  <a:gd name="T87" fmla="*/ 71 h 221"/>
                  <a:gd name="T88" fmla="*/ 215 w 274"/>
                  <a:gd name="T89" fmla="*/ 76 h 221"/>
                  <a:gd name="T90" fmla="*/ 210 w 274"/>
                  <a:gd name="T91" fmla="*/ 79 h 221"/>
                  <a:gd name="T92" fmla="*/ 62 w 274"/>
                  <a:gd name="T93" fmla="*/ 79 h 221"/>
                  <a:gd name="T94" fmla="*/ 62 w 274"/>
                  <a:gd name="T95" fmla="*/ 124 h 221"/>
                  <a:gd name="T96" fmla="*/ 60 w 274"/>
                  <a:gd name="T97" fmla="*/ 124 h 221"/>
                  <a:gd name="T98" fmla="*/ 56 w 274"/>
                  <a:gd name="T99" fmla="*/ 119 h 221"/>
                  <a:gd name="T100" fmla="*/ 54 w 274"/>
                  <a:gd name="T101" fmla="*/ 116 h 221"/>
                  <a:gd name="T102" fmla="*/ 56 w 274"/>
                  <a:gd name="T103" fmla="*/ 113 h 221"/>
                  <a:gd name="T104" fmla="*/ 60 w 274"/>
                  <a:gd name="T105" fmla="*/ 110 h 221"/>
                  <a:gd name="T106" fmla="*/ 62 w 274"/>
                  <a:gd name="T107" fmla="*/ 109 h 221"/>
                  <a:gd name="T108" fmla="*/ 155 w 274"/>
                  <a:gd name="T109" fmla="*/ 109 h 221"/>
                  <a:gd name="T110" fmla="*/ 160 w 274"/>
                  <a:gd name="T111" fmla="*/ 111 h 221"/>
                  <a:gd name="T112" fmla="*/ 162 w 274"/>
                  <a:gd name="T113" fmla="*/ 116 h 221"/>
                  <a:gd name="T114" fmla="*/ 162 w 274"/>
                  <a:gd name="T115" fmla="*/ 116 h 221"/>
                  <a:gd name="T116" fmla="*/ 160 w 274"/>
                  <a:gd name="T117" fmla="*/ 121 h 221"/>
                  <a:gd name="T118" fmla="*/ 155 w 274"/>
                  <a:gd name="T119" fmla="*/ 124 h 221"/>
                  <a:gd name="T120" fmla="*/ 62 w 274"/>
                  <a:gd name="T121" fmla="*/ 12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4" h="221">
                    <a:moveTo>
                      <a:pt x="137" y="0"/>
                    </a:moveTo>
                    <a:lnTo>
                      <a:pt x="137" y="0"/>
                    </a:lnTo>
                    <a:lnTo>
                      <a:pt x="122" y="0"/>
                    </a:lnTo>
                    <a:lnTo>
                      <a:pt x="109" y="2"/>
                    </a:lnTo>
                    <a:lnTo>
                      <a:pt x="96" y="4"/>
                    </a:lnTo>
                    <a:lnTo>
                      <a:pt x="83" y="7"/>
                    </a:lnTo>
                    <a:lnTo>
                      <a:pt x="71" y="11"/>
                    </a:lnTo>
                    <a:lnTo>
                      <a:pt x="60" y="16"/>
                    </a:lnTo>
                    <a:lnTo>
                      <a:pt x="49" y="21"/>
                    </a:lnTo>
                    <a:lnTo>
                      <a:pt x="40" y="27"/>
                    </a:lnTo>
                    <a:lnTo>
                      <a:pt x="31" y="34"/>
                    </a:lnTo>
                    <a:lnTo>
                      <a:pt x="23" y="41"/>
                    </a:lnTo>
                    <a:lnTo>
                      <a:pt x="16" y="48"/>
                    </a:lnTo>
                    <a:lnTo>
                      <a:pt x="10" y="57"/>
                    </a:lnTo>
                    <a:lnTo>
                      <a:pt x="5" y="65"/>
                    </a:lnTo>
                    <a:lnTo>
                      <a:pt x="2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4" y="117"/>
                    </a:lnTo>
                    <a:lnTo>
                      <a:pt x="9" y="128"/>
                    </a:lnTo>
                    <a:lnTo>
                      <a:pt x="16" y="138"/>
                    </a:lnTo>
                    <a:lnTo>
                      <a:pt x="26" y="148"/>
                    </a:lnTo>
                    <a:lnTo>
                      <a:pt x="36" y="156"/>
                    </a:lnTo>
                    <a:lnTo>
                      <a:pt x="48" y="165"/>
                    </a:lnTo>
                    <a:lnTo>
                      <a:pt x="62" y="172"/>
                    </a:lnTo>
                    <a:lnTo>
                      <a:pt x="46" y="221"/>
                    </a:lnTo>
                    <a:lnTo>
                      <a:pt x="108" y="184"/>
                    </a:lnTo>
                    <a:lnTo>
                      <a:pt x="108" y="184"/>
                    </a:lnTo>
                    <a:lnTo>
                      <a:pt x="121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50" y="186"/>
                    </a:lnTo>
                    <a:lnTo>
                      <a:pt x="163" y="184"/>
                    </a:lnTo>
                    <a:lnTo>
                      <a:pt x="177" y="182"/>
                    </a:lnTo>
                    <a:lnTo>
                      <a:pt x="189" y="179"/>
                    </a:lnTo>
                    <a:lnTo>
                      <a:pt x="202" y="175"/>
                    </a:lnTo>
                    <a:lnTo>
                      <a:pt x="213" y="171"/>
                    </a:lnTo>
                    <a:lnTo>
                      <a:pt x="223" y="165"/>
                    </a:lnTo>
                    <a:lnTo>
                      <a:pt x="233" y="160"/>
                    </a:lnTo>
                    <a:lnTo>
                      <a:pt x="242" y="152"/>
                    </a:lnTo>
                    <a:lnTo>
                      <a:pt x="250" y="145"/>
                    </a:lnTo>
                    <a:lnTo>
                      <a:pt x="257" y="138"/>
                    </a:lnTo>
                    <a:lnTo>
                      <a:pt x="262" y="130"/>
                    </a:lnTo>
                    <a:lnTo>
                      <a:pt x="267" y="120"/>
                    </a:lnTo>
                    <a:lnTo>
                      <a:pt x="270" y="112"/>
                    </a:lnTo>
                    <a:lnTo>
                      <a:pt x="273" y="103"/>
                    </a:lnTo>
                    <a:lnTo>
                      <a:pt x="274" y="93"/>
                    </a:lnTo>
                    <a:lnTo>
                      <a:pt x="274" y="93"/>
                    </a:lnTo>
                    <a:lnTo>
                      <a:pt x="273" y="83"/>
                    </a:lnTo>
                    <a:lnTo>
                      <a:pt x="270" y="74"/>
                    </a:lnTo>
                    <a:lnTo>
                      <a:pt x="267" y="65"/>
                    </a:lnTo>
                    <a:lnTo>
                      <a:pt x="262" y="57"/>
                    </a:lnTo>
                    <a:lnTo>
                      <a:pt x="257" y="48"/>
                    </a:lnTo>
                    <a:lnTo>
                      <a:pt x="250" y="41"/>
                    </a:lnTo>
                    <a:lnTo>
                      <a:pt x="242" y="34"/>
                    </a:lnTo>
                    <a:lnTo>
                      <a:pt x="233" y="27"/>
                    </a:lnTo>
                    <a:lnTo>
                      <a:pt x="223" y="21"/>
                    </a:lnTo>
                    <a:lnTo>
                      <a:pt x="213" y="16"/>
                    </a:lnTo>
                    <a:lnTo>
                      <a:pt x="202" y="11"/>
                    </a:lnTo>
                    <a:lnTo>
                      <a:pt x="189" y="7"/>
                    </a:lnTo>
                    <a:lnTo>
                      <a:pt x="177" y="4"/>
                    </a:lnTo>
                    <a:lnTo>
                      <a:pt x="163" y="2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62" y="79"/>
                    </a:moveTo>
                    <a:lnTo>
                      <a:pt x="62" y="79"/>
                    </a:lnTo>
                    <a:lnTo>
                      <a:pt x="60" y="78"/>
                    </a:lnTo>
                    <a:lnTo>
                      <a:pt x="57" y="76"/>
                    </a:lnTo>
                    <a:lnTo>
                      <a:pt x="56" y="74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60" y="65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13" y="65"/>
                    </a:lnTo>
                    <a:lnTo>
                      <a:pt x="215" y="66"/>
                    </a:lnTo>
                    <a:lnTo>
                      <a:pt x="217" y="69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4"/>
                    </a:lnTo>
                    <a:lnTo>
                      <a:pt x="215" y="76"/>
                    </a:lnTo>
                    <a:lnTo>
                      <a:pt x="213" y="78"/>
                    </a:lnTo>
                    <a:lnTo>
                      <a:pt x="210" y="79"/>
                    </a:lnTo>
                    <a:lnTo>
                      <a:pt x="210" y="79"/>
                    </a:lnTo>
                    <a:lnTo>
                      <a:pt x="62" y="79"/>
                    </a:lnTo>
                    <a:lnTo>
                      <a:pt x="62" y="79"/>
                    </a:lnTo>
                    <a:close/>
                    <a:moveTo>
                      <a:pt x="62" y="124"/>
                    </a:moveTo>
                    <a:lnTo>
                      <a:pt x="62" y="124"/>
                    </a:lnTo>
                    <a:lnTo>
                      <a:pt x="60" y="124"/>
                    </a:lnTo>
                    <a:lnTo>
                      <a:pt x="57" y="121"/>
                    </a:lnTo>
                    <a:lnTo>
                      <a:pt x="56" y="119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6" y="113"/>
                    </a:lnTo>
                    <a:lnTo>
                      <a:pt x="57" y="111"/>
                    </a:lnTo>
                    <a:lnTo>
                      <a:pt x="60" y="110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155" y="109"/>
                    </a:lnTo>
                    <a:lnTo>
                      <a:pt x="155" y="109"/>
                    </a:lnTo>
                    <a:lnTo>
                      <a:pt x="158" y="110"/>
                    </a:lnTo>
                    <a:lnTo>
                      <a:pt x="160" y="111"/>
                    </a:lnTo>
                    <a:lnTo>
                      <a:pt x="161" y="113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1" y="119"/>
                    </a:lnTo>
                    <a:lnTo>
                      <a:pt x="160" y="121"/>
                    </a:lnTo>
                    <a:lnTo>
                      <a:pt x="158" y="124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62" y="124"/>
                    </a:lnTo>
                    <a:lnTo>
                      <a:pt x="62" y="1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5" name="Freeform 226"/>
              <p:cNvSpPr>
                <a:spLocks/>
              </p:cNvSpPr>
              <p:nvPr/>
            </p:nvSpPr>
            <p:spPr bwMode="auto">
              <a:xfrm>
                <a:off x="409" y="1591"/>
                <a:ext cx="233" cy="212"/>
              </a:xfrm>
              <a:custGeom>
                <a:avLst/>
                <a:gdLst>
                  <a:gd name="T0" fmla="*/ 131 w 233"/>
                  <a:gd name="T1" fmla="*/ 158 h 212"/>
                  <a:gd name="T2" fmla="*/ 110 w 233"/>
                  <a:gd name="T3" fmla="*/ 158 h 212"/>
                  <a:gd name="T4" fmla="*/ 47 w 233"/>
                  <a:gd name="T5" fmla="*/ 212 h 212"/>
                  <a:gd name="T6" fmla="*/ 53 w 233"/>
                  <a:gd name="T7" fmla="*/ 158 h 212"/>
                  <a:gd name="T8" fmla="*/ 40 w 233"/>
                  <a:gd name="T9" fmla="*/ 158 h 212"/>
                  <a:gd name="T10" fmla="*/ 40 w 233"/>
                  <a:gd name="T11" fmla="*/ 158 h 212"/>
                  <a:gd name="T12" fmla="*/ 32 w 233"/>
                  <a:gd name="T13" fmla="*/ 158 h 212"/>
                  <a:gd name="T14" fmla="*/ 25 w 233"/>
                  <a:gd name="T15" fmla="*/ 155 h 212"/>
                  <a:gd name="T16" fmla="*/ 17 w 233"/>
                  <a:gd name="T17" fmla="*/ 151 h 212"/>
                  <a:gd name="T18" fmla="*/ 12 w 233"/>
                  <a:gd name="T19" fmla="*/ 146 h 212"/>
                  <a:gd name="T20" fmla="*/ 7 w 233"/>
                  <a:gd name="T21" fmla="*/ 140 h 212"/>
                  <a:gd name="T22" fmla="*/ 3 w 233"/>
                  <a:gd name="T23" fmla="*/ 133 h 212"/>
                  <a:gd name="T24" fmla="*/ 1 w 233"/>
                  <a:gd name="T25" fmla="*/ 126 h 212"/>
                  <a:gd name="T26" fmla="*/ 0 w 233"/>
                  <a:gd name="T27" fmla="*/ 118 h 212"/>
                  <a:gd name="T28" fmla="*/ 0 w 233"/>
                  <a:gd name="T29" fmla="*/ 41 h 212"/>
                  <a:gd name="T30" fmla="*/ 0 w 233"/>
                  <a:gd name="T31" fmla="*/ 41 h 212"/>
                  <a:gd name="T32" fmla="*/ 1 w 233"/>
                  <a:gd name="T33" fmla="*/ 33 h 212"/>
                  <a:gd name="T34" fmla="*/ 3 w 233"/>
                  <a:gd name="T35" fmla="*/ 25 h 212"/>
                  <a:gd name="T36" fmla="*/ 7 w 233"/>
                  <a:gd name="T37" fmla="*/ 19 h 212"/>
                  <a:gd name="T38" fmla="*/ 12 w 233"/>
                  <a:gd name="T39" fmla="*/ 13 h 212"/>
                  <a:gd name="T40" fmla="*/ 17 w 233"/>
                  <a:gd name="T41" fmla="*/ 7 h 212"/>
                  <a:gd name="T42" fmla="*/ 25 w 233"/>
                  <a:gd name="T43" fmla="*/ 3 h 212"/>
                  <a:gd name="T44" fmla="*/ 32 w 233"/>
                  <a:gd name="T45" fmla="*/ 1 h 212"/>
                  <a:gd name="T46" fmla="*/ 40 w 233"/>
                  <a:gd name="T47" fmla="*/ 0 h 212"/>
                  <a:gd name="T48" fmla="*/ 192 w 233"/>
                  <a:gd name="T49" fmla="*/ 0 h 212"/>
                  <a:gd name="T50" fmla="*/ 192 w 233"/>
                  <a:gd name="T51" fmla="*/ 0 h 212"/>
                  <a:gd name="T52" fmla="*/ 200 w 233"/>
                  <a:gd name="T53" fmla="*/ 1 h 212"/>
                  <a:gd name="T54" fmla="*/ 209 w 233"/>
                  <a:gd name="T55" fmla="*/ 3 h 212"/>
                  <a:gd name="T56" fmla="*/ 215 w 233"/>
                  <a:gd name="T57" fmla="*/ 7 h 212"/>
                  <a:gd name="T58" fmla="*/ 221 w 233"/>
                  <a:gd name="T59" fmla="*/ 13 h 212"/>
                  <a:gd name="T60" fmla="*/ 226 w 233"/>
                  <a:gd name="T61" fmla="*/ 19 h 212"/>
                  <a:gd name="T62" fmla="*/ 230 w 233"/>
                  <a:gd name="T63" fmla="*/ 25 h 212"/>
                  <a:gd name="T64" fmla="*/ 232 w 233"/>
                  <a:gd name="T65" fmla="*/ 33 h 212"/>
                  <a:gd name="T66" fmla="*/ 233 w 233"/>
                  <a:gd name="T67" fmla="*/ 41 h 212"/>
                  <a:gd name="T68" fmla="*/ 233 w 233"/>
                  <a:gd name="T69" fmla="*/ 8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12">
                    <a:moveTo>
                      <a:pt x="131" y="158"/>
                    </a:moveTo>
                    <a:lnTo>
                      <a:pt x="110" y="158"/>
                    </a:lnTo>
                    <a:lnTo>
                      <a:pt x="47" y="212"/>
                    </a:lnTo>
                    <a:lnTo>
                      <a:pt x="53" y="158"/>
                    </a:lnTo>
                    <a:lnTo>
                      <a:pt x="40" y="158"/>
                    </a:lnTo>
                    <a:lnTo>
                      <a:pt x="40" y="158"/>
                    </a:lnTo>
                    <a:lnTo>
                      <a:pt x="32" y="158"/>
                    </a:lnTo>
                    <a:lnTo>
                      <a:pt x="25" y="155"/>
                    </a:lnTo>
                    <a:lnTo>
                      <a:pt x="17" y="151"/>
                    </a:lnTo>
                    <a:lnTo>
                      <a:pt x="12" y="146"/>
                    </a:lnTo>
                    <a:lnTo>
                      <a:pt x="7" y="140"/>
                    </a:lnTo>
                    <a:lnTo>
                      <a:pt x="3" y="133"/>
                    </a:lnTo>
                    <a:lnTo>
                      <a:pt x="1" y="126"/>
                    </a:lnTo>
                    <a:lnTo>
                      <a:pt x="0" y="11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12" y="13"/>
                    </a:lnTo>
                    <a:lnTo>
                      <a:pt x="17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00" y="1"/>
                    </a:lnTo>
                    <a:lnTo>
                      <a:pt x="209" y="3"/>
                    </a:lnTo>
                    <a:lnTo>
                      <a:pt x="215" y="7"/>
                    </a:lnTo>
                    <a:lnTo>
                      <a:pt x="221" y="13"/>
                    </a:lnTo>
                    <a:lnTo>
                      <a:pt x="226" y="19"/>
                    </a:lnTo>
                    <a:lnTo>
                      <a:pt x="230" y="25"/>
                    </a:lnTo>
                    <a:lnTo>
                      <a:pt x="232" y="33"/>
                    </a:lnTo>
                    <a:lnTo>
                      <a:pt x="233" y="41"/>
                    </a:lnTo>
                    <a:lnTo>
                      <a:pt x="233" y="8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6" name="Line 227"/>
              <p:cNvSpPr>
                <a:spLocks noChangeShapeType="1"/>
              </p:cNvSpPr>
              <p:nvPr/>
            </p:nvSpPr>
            <p:spPr bwMode="auto">
              <a:xfrm flipH="1">
                <a:off x="460" y="1634"/>
                <a:ext cx="131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7" name="Line 228"/>
              <p:cNvSpPr>
                <a:spLocks noChangeShapeType="1"/>
              </p:cNvSpPr>
              <p:nvPr/>
            </p:nvSpPr>
            <p:spPr bwMode="auto">
              <a:xfrm flipH="1">
                <a:off x="460" y="1679"/>
                <a:ext cx="6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8" name="Freeform 229"/>
              <p:cNvSpPr>
                <a:spLocks/>
              </p:cNvSpPr>
              <p:nvPr/>
            </p:nvSpPr>
            <p:spPr bwMode="auto">
              <a:xfrm>
                <a:off x="552" y="1685"/>
                <a:ext cx="200" cy="181"/>
              </a:xfrm>
              <a:custGeom>
                <a:avLst/>
                <a:gdLst>
                  <a:gd name="T0" fmla="*/ 35 w 200"/>
                  <a:gd name="T1" fmla="*/ 0 h 181"/>
                  <a:gd name="T2" fmla="*/ 165 w 200"/>
                  <a:gd name="T3" fmla="*/ 0 h 181"/>
                  <a:gd name="T4" fmla="*/ 165 w 200"/>
                  <a:gd name="T5" fmla="*/ 0 h 181"/>
                  <a:gd name="T6" fmla="*/ 173 w 200"/>
                  <a:gd name="T7" fmla="*/ 1 h 181"/>
                  <a:gd name="T8" fmla="*/ 179 w 200"/>
                  <a:gd name="T9" fmla="*/ 3 h 181"/>
                  <a:gd name="T10" fmla="*/ 185 w 200"/>
                  <a:gd name="T11" fmla="*/ 6 h 181"/>
                  <a:gd name="T12" fmla="*/ 190 w 200"/>
                  <a:gd name="T13" fmla="*/ 10 h 181"/>
                  <a:gd name="T14" fmla="*/ 194 w 200"/>
                  <a:gd name="T15" fmla="*/ 15 h 181"/>
                  <a:gd name="T16" fmla="*/ 197 w 200"/>
                  <a:gd name="T17" fmla="*/ 21 h 181"/>
                  <a:gd name="T18" fmla="*/ 199 w 200"/>
                  <a:gd name="T19" fmla="*/ 29 h 181"/>
                  <a:gd name="T20" fmla="*/ 200 w 200"/>
                  <a:gd name="T21" fmla="*/ 35 h 181"/>
                  <a:gd name="T22" fmla="*/ 200 w 200"/>
                  <a:gd name="T23" fmla="*/ 101 h 181"/>
                  <a:gd name="T24" fmla="*/ 200 w 200"/>
                  <a:gd name="T25" fmla="*/ 101 h 181"/>
                  <a:gd name="T26" fmla="*/ 199 w 200"/>
                  <a:gd name="T27" fmla="*/ 108 h 181"/>
                  <a:gd name="T28" fmla="*/ 197 w 200"/>
                  <a:gd name="T29" fmla="*/ 114 h 181"/>
                  <a:gd name="T30" fmla="*/ 194 w 200"/>
                  <a:gd name="T31" fmla="*/ 120 h 181"/>
                  <a:gd name="T32" fmla="*/ 190 w 200"/>
                  <a:gd name="T33" fmla="*/ 125 h 181"/>
                  <a:gd name="T34" fmla="*/ 185 w 200"/>
                  <a:gd name="T35" fmla="*/ 129 h 181"/>
                  <a:gd name="T36" fmla="*/ 179 w 200"/>
                  <a:gd name="T37" fmla="*/ 133 h 181"/>
                  <a:gd name="T38" fmla="*/ 173 w 200"/>
                  <a:gd name="T39" fmla="*/ 135 h 181"/>
                  <a:gd name="T40" fmla="*/ 165 w 200"/>
                  <a:gd name="T41" fmla="*/ 136 h 181"/>
                  <a:gd name="T42" fmla="*/ 146 w 200"/>
                  <a:gd name="T43" fmla="*/ 136 h 181"/>
                  <a:gd name="T44" fmla="*/ 151 w 200"/>
                  <a:gd name="T45" fmla="*/ 181 h 181"/>
                  <a:gd name="T46" fmla="*/ 98 w 200"/>
                  <a:gd name="T47" fmla="*/ 136 h 181"/>
                  <a:gd name="T48" fmla="*/ 35 w 200"/>
                  <a:gd name="T49" fmla="*/ 136 h 181"/>
                  <a:gd name="T50" fmla="*/ 35 w 200"/>
                  <a:gd name="T51" fmla="*/ 136 h 181"/>
                  <a:gd name="T52" fmla="*/ 28 w 200"/>
                  <a:gd name="T53" fmla="*/ 135 h 181"/>
                  <a:gd name="T54" fmla="*/ 21 w 200"/>
                  <a:gd name="T55" fmla="*/ 133 h 181"/>
                  <a:gd name="T56" fmla="*/ 15 w 200"/>
                  <a:gd name="T57" fmla="*/ 129 h 181"/>
                  <a:gd name="T58" fmla="*/ 10 w 200"/>
                  <a:gd name="T59" fmla="*/ 125 h 181"/>
                  <a:gd name="T60" fmla="*/ 6 w 200"/>
                  <a:gd name="T61" fmla="*/ 120 h 181"/>
                  <a:gd name="T62" fmla="*/ 3 w 200"/>
                  <a:gd name="T63" fmla="*/ 114 h 181"/>
                  <a:gd name="T64" fmla="*/ 1 w 200"/>
                  <a:gd name="T65" fmla="*/ 108 h 181"/>
                  <a:gd name="T66" fmla="*/ 0 w 200"/>
                  <a:gd name="T67" fmla="*/ 101 h 181"/>
                  <a:gd name="T68" fmla="*/ 0 w 200"/>
                  <a:gd name="T69" fmla="*/ 35 h 181"/>
                  <a:gd name="T70" fmla="*/ 0 w 200"/>
                  <a:gd name="T71" fmla="*/ 35 h 181"/>
                  <a:gd name="T72" fmla="*/ 1 w 200"/>
                  <a:gd name="T73" fmla="*/ 29 h 181"/>
                  <a:gd name="T74" fmla="*/ 3 w 200"/>
                  <a:gd name="T75" fmla="*/ 21 h 181"/>
                  <a:gd name="T76" fmla="*/ 6 w 200"/>
                  <a:gd name="T77" fmla="*/ 15 h 181"/>
                  <a:gd name="T78" fmla="*/ 10 w 200"/>
                  <a:gd name="T79" fmla="*/ 10 h 181"/>
                  <a:gd name="T80" fmla="*/ 15 w 200"/>
                  <a:gd name="T81" fmla="*/ 6 h 181"/>
                  <a:gd name="T82" fmla="*/ 21 w 200"/>
                  <a:gd name="T83" fmla="*/ 3 h 181"/>
                  <a:gd name="T84" fmla="*/ 28 w 200"/>
                  <a:gd name="T85" fmla="*/ 1 h 181"/>
                  <a:gd name="T86" fmla="*/ 35 w 200"/>
                  <a:gd name="T87" fmla="*/ 0 h 181"/>
                  <a:gd name="T88" fmla="*/ 35 w 200"/>
                  <a:gd name="T8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" h="181">
                    <a:moveTo>
                      <a:pt x="35" y="0"/>
                    </a:moveTo>
                    <a:lnTo>
                      <a:pt x="165" y="0"/>
                    </a:lnTo>
                    <a:lnTo>
                      <a:pt x="165" y="0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5" y="6"/>
                    </a:lnTo>
                    <a:lnTo>
                      <a:pt x="190" y="10"/>
                    </a:lnTo>
                    <a:lnTo>
                      <a:pt x="194" y="15"/>
                    </a:lnTo>
                    <a:lnTo>
                      <a:pt x="197" y="21"/>
                    </a:lnTo>
                    <a:lnTo>
                      <a:pt x="199" y="29"/>
                    </a:lnTo>
                    <a:lnTo>
                      <a:pt x="200" y="35"/>
                    </a:lnTo>
                    <a:lnTo>
                      <a:pt x="200" y="101"/>
                    </a:lnTo>
                    <a:lnTo>
                      <a:pt x="200" y="101"/>
                    </a:lnTo>
                    <a:lnTo>
                      <a:pt x="199" y="108"/>
                    </a:lnTo>
                    <a:lnTo>
                      <a:pt x="197" y="114"/>
                    </a:lnTo>
                    <a:lnTo>
                      <a:pt x="194" y="120"/>
                    </a:lnTo>
                    <a:lnTo>
                      <a:pt x="190" y="125"/>
                    </a:lnTo>
                    <a:lnTo>
                      <a:pt x="185" y="129"/>
                    </a:lnTo>
                    <a:lnTo>
                      <a:pt x="179" y="133"/>
                    </a:lnTo>
                    <a:lnTo>
                      <a:pt x="173" y="135"/>
                    </a:lnTo>
                    <a:lnTo>
                      <a:pt x="165" y="136"/>
                    </a:lnTo>
                    <a:lnTo>
                      <a:pt x="146" y="136"/>
                    </a:lnTo>
                    <a:lnTo>
                      <a:pt x="151" y="181"/>
                    </a:lnTo>
                    <a:lnTo>
                      <a:pt x="98" y="136"/>
                    </a:lnTo>
                    <a:lnTo>
                      <a:pt x="35" y="136"/>
                    </a:lnTo>
                    <a:lnTo>
                      <a:pt x="35" y="136"/>
                    </a:lnTo>
                    <a:lnTo>
                      <a:pt x="28" y="135"/>
                    </a:lnTo>
                    <a:lnTo>
                      <a:pt x="21" y="133"/>
                    </a:lnTo>
                    <a:lnTo>
                      <a:pt x="15" y="129"/>
                    </a:lnTo>
                    <a:lnTo>
                      <a:pt x="10" y="125"/>
                    </a:lnTo>
                    <a:lnTo>
                      <a:pt x="6" y="120"/>
                    </a:lnTo>
                    <a:lnTo>
                      <a:pt x="3" y="114"/>
                    </a:lnTo>
                    <a:lnTo>
                      <a:pt x="1" y="108"/>
                    </a:lnTo>
                    <a:lnTo>
                      <a:pt x="0" y="10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9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9" name="Line 230"/>
              <p:cNvSpPr>
                <a:spLocks noChangeShapeType="1"/>
              </p:cNvSpPr>
              <p:nvPr/>
            </p:nvSpPr>
            <p:spPr bwMode="auto">
              <a:xfrm flipH="1">
                <a:off x="587" y="1727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0" name="Line 231"/>
              <p:cNvSpPr>
                <a:spLocks noChangeShapeType="1"/>
              </p:cNvSpPr>
              <p:nvPr/>
            </p:nvSpPr>
            <p:spPr bwMode="auto">
              <a:xfrm flipH="1">
                <a:off x="587" y="1766"/>
                <a:ext cx="69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1" name="Freeform 232"/>
              <p:cNvSpPr>
                <a:spLocks/>
              </p:cNvSpPr>
              <p:nvPr/>
            </p:nvSpPr>
            <p:spPr bwMode="auto">
              <a:xfrm>
                <a:off x="5173" y="3053"/>
                <a:ext cx="89" cy="56"/>
              </a:xfrm>
              <a:custGeom>
                <a:avLst/>
                <a:gdLst>
                  <a:gd name="T0" fmla="*/ 0 w 89"/>
                  <a:gd name="T1" fmla="*/ 0 h 56"/>
                  <a:gd name="T2" fmla="*/ 1 w 89"/>
                  <a:gd name="T3" fmla="*/ 26 h 56"/>
                  <a:gd name="T4" fmla="*/ 1 w 89"/>
                  <a:gd name="T5" fmla="*/ 26 h 56"/>
                  <a:gd name="T6" fmla="*/ 2 w 89"/>
                  <a:gd name="T7" fmla="*/ 33 h 56"/>
                  <a:gd name="T8" fmla="*/ 4 w 89"/>
                  <a:gd name="T9" fmla="*/ 39 h 56"/>
                  <a:gd name="T10" fmla="*/ 7 w 89"/>
                  <a:gd name="T11" fmla="*/ 44 h 56"/>
                  <a:gd name="T12" fmla="*/ 11 w 89"/>
                  <a:gd name="T13" fmla="*/ 48 h 56"/>
                  <a:gd name="T14" fmla="*/ 15 w 89"/>
                  <a:gd name="T15" fmla="*/ 51 h 56"/>
                  <a:gd name="T16" fmla="*/ 20 w 89"/>
                  <a:gd name="T17" fmla="*/ 54 h 56"/>
                  <a:gd name="T18" fmla="*/ 26 w 89"/>
                  <a:gd name="T19" fmla="*/ 56 h 56"/>
                  <a:gd name="T20" fmla="*/ 32 w 89"/>
                  <a:gd name="T21" fmla="*/ 56 h 56"/>
                  <a:gd name="T22" fmla="*/ 56 w 89"/>
                  <a:gd name="T23" fmla="*/ 56 h 56"/>
                  <a:gd name="T24" fmla="*/ 56 w 89"/>
                  <a:gd name="T25" fmla="*/ 56 h 56"/>
                  <a:gd name="T26" fmla="*/ 62 w 89"/>
                  <a:gd name="T27" fmla="*/ 56 h 56"/>
                  <a:gd name="T28" fmla="*/ 68 w 89"/>
                  <a:gd name="T29" fmla="*/ 54 h 56"/>
                  <a:gd name="T30" fmla="*/ 73 w 89"/>
                  <a:gd name="T31" fmla="*/ 51 h 56"/>
                  <a:gd name="T32" fmla="*/ 78 w 89"/>
                  <a:gd name="T33" fmla="*/ 48 h 56"/>
                  <a:gd name="T34" fmla="*/ 82 w 89"/>
                  <a:gd name="T35" fmla="*/ 44 h 56"/>
                  <a:gd name="T36" fmla="*/ 85 w 89"/>
                  <a:gd name="T37" fmla="*/ 39 h 56"/>
                  <a:gd name="T38" fmla="*/ 86 w 89"/>
                  <a:gd name="T39" fmla="*/ 33 h 56"/>
                  <a:gd name="T40" fmla="*/ 87 w 89"/>
                  <a:gd name="T41" fmla="*/ 26 h 56"/>
                  <a:gd name="T42" fmla="*/ 89 w 8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56">
                    <a:moveTo>
                      <a:pt x="0" y="0"/>
                    </a:moveTo>
                    <a:lnTo>
                      <a:pt x="1" y="26"/>
                    </a:lnTo>
                    <a:lnTo>
                      <a:pt x="1" y="26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1"/>
                    </a:lnTo>
                    <a:lnTo>
                      <a:pt x="20" y="54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4"/>
                    </a:lnTo>
                    <a:lnTo>
                      <a:pt x="73" y="51"/>
                    </a:lnTo>
                    <a:lnTo>
                      <a:pt x="78" y="48"/>
                    </a:lnTo>
                    <a:lnTo>
                      <a:pt x="82" y="44"/>
                    </a:lnTo>
                    <a:lnTo>
                      <a:pt x="85" y="39"/>
                    </a:lnTo>
                    <a:lnTo>
                      <a:pt x="86" y="33"/>
                    </a:lnTo>
                    <a:lnTo>
                      <a:pt x="87" y="26"/>
                    </a:lnTo>
                    <a:lnTo>
                      <a:pt x="8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2" name="Line 233"/>
              <p:cNvSpPr>
                <a:spLocks noChangeShapeType="1"/>
              </p:cNvSpPr>
              <p:nvPr/>
            </p:nvSpPr>
            <p:spPr bwMode="auto">
              <a:xfrm>
                <a:off x="5206" y="3089"/>
                <a:ext cx="2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3" name="Freeform 234"/>
              <p:cNvSpPr>
                <a:spLocks noEditPoints="1"/>
              </p:cNvSpPr>
              <p:nvPr/>
            </p:nvSpPr>
            <p:spPr bwMode="auto">
              <a:xfrm>
                <a:off x="5170" y="2940"/>
                <a:ext cx="95" cy="125"/>
              </a:xfrm>
              <a:custGeom>
                <a:avLst/>
                <a:gdLst>
                  <a:gd name="T0" fmla="*/ 92 w 95"/>
                  <a:gd name="T1" fmla="*/ 102 h 125"/>
                  <a:gd name="T2" fmla="*/ 92 w 95"/>
                  <a:gd name="T3" fmla="*/ 102 h 125"/>
                  <a:gd name="T4" fmla="*/ 83 w 95"/>
                  <a:gd name="T5" fmla="*/ 112 h 125"/>
                  <a:gd name="T6" fmla="*/ 73 w 95"/>
                  <a:gd name="T7" fmla="*/ 119 h 125"/>
                  <a:gd name="T8" fmla="*/ 60 w 95"/>
                  <a:gd name="T9" fmla="*/ 123 h 125"/>
                  <a:gd name="T10" fmla="*/ 47 w 95"/>
                  <a:gd name="T11" fmla="*/ 125 h 125"/>
                  <a:gd name="T12" fmla="*/ 41 w 95"/>
                  <a:gd name="T13" fmla="*/ 124 h 125"/>
                  <a:gd name="T14" fmla="*/ 27 w 95"/>
                  <a:gd name="T15" fmla="*/ 121 h 125"/>
                  <a:gd name="T16" fmla="*/ 16 w 95"/>
                  <a:gd name="T17" fmla="*/ 116 h 125"/>
                  <a:gd name="T18" fmla="*/ 7 w 95"/>
                  <a:gd name="T19" fmla="*/ 108 h 125"/>
                  <a:gd name="T20" fmla="*/ 3 w 95"/>
                  <a:gd name="T21" fmla="*/ 102 h 125"/>
                  <a:gd name="T22" fmla="*/ 0 w 95"/>
                  <a:gd name="T23" fmla="*/ 39 h 125"/>
                  <a:gd name="T24" fmla="*/ 2 w 95"/>
                  <a:gd name="T25" fmla="*/ 27 h 125"/>
                  <a:gd name="T26" fmla="*/ 7 w 95"/>
                  <a:gd name="T27" fmla="*/ 18 h 125"/>
                  <a:gd name="T28" fmla="*/ 16 w 95"/>
                  <a:gd name="T29" fmla="*/ 12 h 125"/>
                  <a:gd name="T30" fmla="*/ 28 w 95"/>
                  <a:gd name="T31" fmla="*/ 9 h 125"/>
                  <a:gd name="T32" fmla="*/ 62 w 95"/>
                  <a:gd name="T33" fmla="*/ 6 h 125"/>
                  <a:gd name="T34" fmla="*/ 62 w 95"/>
                  <a:gd name="T35" fmla="*/ 4 h 125"/>
                  <a:gd name="T36" fmla="*/ 66 w 95"/>
                  <a:gd name="T37" fmla="*/ 1 h 125"/>
                  <a:gd name="T38" fmla="*/ 68 w 95"/>
                  <a:gd name="T39" fmla="*/ 0 h 125"/>
                  <a:gd name="T40" fmla="*/ 73 w 95"/>
                  <a:gd name="T41" fmla="*/ 2 h 125"/>
                  <a:gd name="T42" fmla="*/ 75 w 95"/>
                  <a:gd name="T43" fmla="*/ 6 h 125"/>
                  <a:gd name="T44" fmla="*/ 75 w 95"/>
                  <a:gd name="T45" fmla="*/ 10 h 125"/>
                  <a:gd name="T46" fmla="*/ 83 w 95"/>
                  <a:gd name="T47" fmla="*/ 14 h 125"/>
                  <a:gd name="T48" fmla="*/ 90 w 95"/>
                  <a:gd name="T49" fmla="*/ 21 h 125"/>
                  <a:gd name="T50" fmla="*/ 94 w 95"/>
                  <a:gd name="T51" fmla="*/ 29 h 125"/>
                  <a:gd name="T52" fmla="*/ 95 w 95"/>
                  <a:gd name="T53" fmla="*/ 39 h 125"/>
                  <a:gd name="T54" fmla="*/ 66 w 95"/>
                  <a:gd name="T55" fmla="*/ 99 h 125"/>
                  <a:gd name="T56" fmla="*/ 71 w 95"/>
                  <a:gd name="T57" fmla="*/ 99 h 125"/>
                  <a:gd name="T58" fmla="*/ 76 w 95"/>
                  <a:gd name="T59" fmla="*/ 94 h 125"/>
                  <a:gd name="T60" fmla="*/ 77 w 95"/>
                  <a:gd name="T61" fmla="*/ 89 h 125"/>
                  <a:gd name="T62" fmla="*/ 79 w 95"/>
                  <a:gd name="T63" fmla="*/ 44 h 125"/>
                  <a:gd name="T64" fmla="*/ 76 w 95"/>
                  <a:gd name="T65" fmla="*/ 35 h 125"/>
                  <a:gd name="T66" fmla="*/ 72 w 95"/>
                  <a:gd name="T67" fmla="*/ 31 h 125"/>
                  <a:gd name="T68" fmla="*/ 28 w 95"/>
                  <a:gd name="T69" fmla="*/ 30 h 125"/>
                  <a:gd name="T70" fmla="*/ 23 w 95"/>
                  <a:gd name="T71" fmla="*/ 31 h 125"/>
                  <a:gd name="T72" fmla="*/ 19 w 95"/>
                  <a:gd name="T73" fmla="*/ 35 h 125"/>
                  <a:gd name="T74" fmla="*/ 15 w 95"/>
                  <a:gd name="T75" fmla="*/ 44 h 125"/>
                  <a:gd name="T76" fmla="*/ 17 w 95"/>
                  <a:gd name="T77" fmla="*/ 89 h 125"/>
                  <a:gd name="T78" fmla="*/ 18 w 95"/>
                  <a:gd name="T79" fmla="*/ 94 h 125"/>
                  <a:gd name="T80" fmla="*/ 23 w 95"/>
                  <a:gd name="T81" fmla="*/ 99 h 125"/>
                  <a:gd name="T82" fmla="*/ 66 w 95"/>
                  <a:gd name="T83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25">
                    <a:moveTo>
                      <a:pt x="95" y="39"/>
                    </a:move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88" y="108"/>
                    </a:lnTo>
                    <a:lnTo>
                      <a:pt x="83" y="112"/>
                    </a:lnTo>
                    <a:lnTo>
                      <a:pt x="78" y="116"/>
                    </a:lnTo>
                    <a:lnTo>
                      <a:pt x="73" y="119"/>
                    </a:lnTo>
                    <a:lnTo>
                      <a:pt x="66" y="121"/>
                    </a:lnTo>
                    <a:lnTo>
                      <a:pt x="60" y="123"/>
                    </a:lnTo>
                    <a:lnTo>
                      <a:pt x="54" y="124"/>
                    </a:lnTo>
                    <a:lnTo>
                      <a:pt x="47" y="125"/>
                    </a:lnTo>
                    <a:lnTo>
                      <a:pt x="47" y="125"/>
                    </a:lnTo>
                    <a:lnTo>
                      <a:pt x="41" y="124"/>
                    </a:lnTo>
                    <a:lnTo>
                      <a:pt x="34" y="123"/>
                    </a:lnTo>
                    <a:lnTo>
                      <a:pt x="27" y="121"/>
                    </a:lnTo>
                    <a:lnTo>
                      <a:pt x="22" y="119"/>
                    </a:lnTo>
                    <a:lnTo>
                      <a:pt x="16" y="116"/>
                    </a:lnTo>
                    <a:lnTo>
                      <a:pt x="11" y="112"/>
                    </a:lnTo>
                    <a:lnTo>
                      <a:pt x="7" y="108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2" y="27"/>
                    </a:lnTo>
                    <a:lnTo>
                      <a:pt x="4" y="22"/>
                    </a:lnTo>
                    <a:lnTo>
                      <a:pt x="7" y="18"/>
                    </a:lnTo>
                    <a:lnTo>
                      <a:pt x="12" y="14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28" y="9"/>
                    </a:lnTo>
                    <a:lnTo>
                      <a:pt x="62" y="9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4" y="2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1"/>
                    </a:lnTo>
                    <a:lnTo>
                      <a:pt x="73" y="2"/>
                    </a:lnTo>
                    <a:lnTo>
                      <a:pt x="74" y="4"/>
                    </a:lnTo>
                    <a:lnTo>
                      <a:pt x="75" y="6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9" y="12"/>
                    </a:lnTo>
                    <a:lnTo>
                      <a:pt x="83" y="14"/>
                    </a:lnTo>
                    <a:lnTo>
                      <a:pt x="87" y="17"/>
                    </a:lnTo>
                    <a:lnTo>
                      <a:pt x="90" y="21"/>
                    </a:lnTo>
                    <a:lnTo>
                      <a:pt x="92" y="25"/>
                    </a:lnTo>
                    <a:lnTo>
                      <a:pt x="94" y="29"/>
                    </a:lnTo>
                    <a:lnTo>
                      <a:pt x="95" y="35"/>
                    </a:lnTo>
                    <a:lnTo>
                      <a:pt x="95" y="39"/>
                    </a:lnTo>
                    <a:lnTo>
                      <a:pt x="95" y="39"/>
                    </a:lnTo>
                    <a:close/>
                    <a:moveTo>
                      <a:pt x="66" y="99"/>
                    </a:moveTo>
                    <a:lnTo>
                      <a:pt x="66" y="99"/>
                    </a:lnTo>
                    <a:lnTo>
                      <a:pt x="71" y="99"/>
                    </a:lnTo>
                    <a:lnTo>
                      <a:pt x="74" y="97"/>
                    </a:lnTo>
                    <a:lnTo>
                      <a:pt x="76" y="94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78" y="39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6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3" y="31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7" y="89"/>
                    </a:lnTo>
                    <a:lnTo>
                      <a:pt x="17" y="89"/>
                    </a:lnTo>
                    <a:lnTo>
                      <a:pt x="18" y="94"/>
                    </a:lnTo>
                    <a:lnTo>
                      <a:pt x="20" y="97"/>
                    </a:lnTo>
                    <a:lnTo>
                      <a:pt x="23" y="99"/>
                    </a:lnTo>
                    <a:lnTo>
                      <a:pt x="28" y="99"/>
                    </a:lnTo>
                    <a:lnTo>
                      <a:pt x="66" y="9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4" name="Freeform 235"/>
              <p:cNvSpPr>
                <a:spLocks/>
              </p:cNvSpPr>
              <p:nvPr/>
            </p:nvSpPr>
            <p:spPr bwMode="auto">
              <a:xfrm>
                <a:off x="2027" y="57"/>
                <a:ext cx="79" cy="80"/>
              </a:xfrm>
              <a:custGeom>
                <a:avLst/>
                <a:gdLst>
                  <a:gd name="T0" fmla="*/ 0 w 79"/>
                  <a:gd name="T1" fmla="*/ 40 h 80"/>
                  <a:gd name="T2" fmla="*/ 0 w 79"/>
                  <a:gd name="T3" fmla="*/ 40 h 80"/>
                  <a:gd name="T4" fmla="*/ 0 w 79"/>
                  <a:gd name="T5" fmla="*/ 32 h 80"/>
                  <a:gd name="T6" fmla="*/ 3 w 79"/>
                  <a:gd name="T7" fmla="*/ 24 h 80"/>
                  <a:gd name="T8" fmla="*/ 6 w 79"/>
                  <a:gd name="T9" fmla="*/ 17 h 80"/>
                  <a:gd name="T10" fmla="*/ 11 w 79"/>
                  <a:gd name="T11" fmla="*/ 11 h 80"/>
                  <a:gd name="T12" fmla="*/ 17 w 79"/>
                  <a:gd name="T13" fmla="*/ 6 h 80"/>
                  <a:gd name="T14" fmla="*/ 23 w 79"/>
                  <a:gd name="T15" fmla="*/ 3 h 80"/>
                  <a:gd name="T16" fmla="*/ 31 w 79"/>
                  <a:gd name="T17" fmla="*/ 1 h 80"/>
                  <a:gd name="T18" fmla="*/ 40 w 79"/>
                  <a:gd name="T19" fmla="*/ 0 h 80"/>
                  <a:gd name="T20" fmla="*/ 40 w 79"/>
                  <a:gd name="T21" fmla="*/ 0 h 80"/>
                  <a:gd name="T22" fmla="*/ 47 w 79"/>
                  <a:gd name="T23" fmla="*/ 1 h 80"/>
                  <a:gd name="T24" fmla="*/ 55 w 79"/>
                  <a:gd name="T25" fmla="*/ 3 h 80"/>
                  <a:gd name="T26" fmla="*/ 61 w 79"/>
                  <a:gd name="T27" fmla="*/ 6 h 80"/>
                  <a:gd name="T28" fmla="*/ 67 w 79"/>
                  <a:gd name="T29" fmla="*/ 11 h 80"/>
                  <a:gd name="T30" fmla="*/ 73 w 79"/>
                  <a:gd name="T31" fmla="*/ 17 h 80"/>
                  <a:gd name="T32" fmla="*/ 76 w 79"/>
                  <a:gd name="T33" fmla="*/ 24 h 80"/>
                  <a:gd name="T34" fmla="*/ 79 w 79"/>
                  <a:gd name="T35" fmla="*/ 32 h 80"/>
                  <a:gd name="T36" fmla="*/ 79 w 79"/>
                  <a:gd name="T37" fmla="*/ 40 h 80"/>
                  <a:gd name="T38" fmla="*/ 79 w 79"/>
                  <a:gd name="T39" fmla="*/ 40 h 80"/>
                  <a:gd name="T40" fmla="*/ 79 w 79"/>
                  <a:gd name="T41" fmla="*/ 48 h 80"/>
                  <a:gd name="T42" fmla="*/ 76 w 79"/>
                  <a:gd name="T43" fmla="*/ 55 h 80"/>
                  <a:gd name="T44" fmla="*/ 73 w 79"/>
                  <a:gd name="T45" fmla="*/ 63 h 80"/>
                  <a:gd name="T46" fmla="*/ 67 w 79"/>
                  <a:gd name="T47" fmla="*/ 68 h 80"/>
                  <a:gd name="T48" fmla="*/ 61 w 79"/>
                  <a:gd name="T49" fmla="*/ 73 h 80"/>
                  <a:gd name="T50" fmla="*/ 55 w 79"/>
                  <a:gd name="T51" fmla="*/ 77 h 80"/>
                  <a:gd name="T52" fmla="*/ 47 w 79"/>
                  <a:gd name="T53" fmla="*/ 79 h 80"/>
                  <a:gd name="T54" fmla="*/ 40 w 79"/>
                  <a:gd name="T55" fmla="*/ 80 h 80"/>
                  <a:gd name="T56" fmla="*/ 40 w 79"/>
                  <a:gd name="T57" fmla="*/ 80 h 80"/>
                  <a:gd name="T58" fmla="*/ 31 w 79"/>
                  <a:gd name="T59" fmla="*/ 79 h 80"/>
                  <a:gd name="T60" fmla="*/ 23 w 79"/>
                  <a:gd name="T61" fmla="*/ 77 h 80"/>
                  <a:gd name="T62" fmla="*/ 17 w 79"/>
                  <a:gd name="T63" fmla="*/ 73 h 80"/>
                  <a:gd name="T64" fmla="*/ 11 w 79"/>
                  <a:gd name="T65" fmla="*/ 68 h 80"/>
                  <a:gd name="T66" fmla="*/ 6 w 79"/>
                  <a:gd name="T67" fmla="*/ 63 h 80"/>
                  <a:gd name="T68" fmla="*/ 3 w 79"/>
                  <a:gd name="T69" fmla="*/ 55 h 80"/>
                  <a:gd name="T70" fmla="*/ 0 w 79"/>
                  <a:gd name="T71" fmla="*/ 48 h 80"/>
                  <a:gd name="T72" fmla="*/ 0 w 79"/>
                  <a:gd name="T73" fmla="*/ 40 h 80"/>
                  <a:gd name="T74" fmla="*/ 0 w 79"/>
                  <a:gd name="T7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80">
                    <a:moveTo>
                      <a:pt x="0" y="40"/>
                    </a:moveTo>
                    <a:lnTo>
                      <a:pt x="0" y="40"/>
                    </a:lnTo>
                    <a:lnTo>
                      <a:pt x="0" y="32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55" y="3"/>
                    </a:lnTo>
                    <a:lnTo>
                      <a:pt x="61" y="6"/>
                    </a:lnTo>
                    <a:lnTo>
                      <a:pt x="67" y="11"/>
                    </a:lnTo>
                    <a:lnTo>
                      <a:pt x="73" y="17"/>
                    </a:lnTo>
                    <a:lnTo>
                      <a:pt x="76" y="24"/>
                    </a:lnTo>
                    <a:lnTo>
                      <a:pt x="79" y="32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48"/>
                    </a:lnTo>
                    <a:lnTo>
                      <a:pt x="76" y="55"/>
                    </a:lnTo>
                    <a:lnTo>
                      <a:pt x="73" y="63"/>
                    </a:lnTo>
                    <a:lnTo>
                      <a:pt x="67" y="68"/>
                    </a:lnTo>
                    <a:lnTo>
                      <a:pt x="61" y="73"/>
                    </a:lnTo>
                    <a:lnTo>
                      <a:pt x="55" y="77"/>
                    </a:lnTo>
                    <a:lnTo>
                      <a:pt x="47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1" y="79"/>
                    </a:lnTo>
                    <a:lnTo>
                      <a:pt x="23" y="77"/>
                    </a:lnTo>
                    <a:lnTo>
                      <a:pt x="17" y="73"/>
                    </a:lnTo>
                    <a:lnTo>
                      <a:pt x="11" y="68"/>
                    </a:lnTo>
                    <a:lnTo>
                      <a:pt x="6" y="63"/>
                    </a:lnTo>
                    <a:lnTo>
                      <a:pt x="3" y="55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5" name="Freeform 236"/>
              <p:cNvSpPr>
                <a:spLocks/>
              </p:cNvSpPr>
              <p:nvPr/>
            </p:nvSpPr>
            <p:spPr bwMode="auto">
              <a:xfrm>
                <a:off x="1991" y="148"/>
                <a:ext cx="161" cy="54"/>
              </a:xfrm>
              <a:custGeom>
                <a:avLst/>
                <a:gdLst>
                  <a:gd name="T0" fmla="*/ 161 w 161"/>
                  <a:gd name="T1" fmla="*/ 54 h 54"/>
                  <a:gd name="T2" fmla="*/ 126 w 161"/>
                  <a:gd name="T3" fmla="*/ 54 h 54"/>
                  <a:gd name="T4" fmla="*/ 126 w 161"/>
                  <a:gd name="T5" fmla="*/ 54 h 54"/>
                  <a:gd name="T6" fmla="*/ 126 w 161"/>
                  <a:gd name="T7" fmla="*/ 30 h 54"/>
                  <a:gd name="T8" fmla="*/ 126 w 161"/>
                  <a:gd name="T9" fmla="*/ 21 h 54"/>
                  <a:gd name="T10" fmla="*/ 126 w 161"/>
                  <a:gd name="T11" fmla="*/ 21 h 54"/>
                  <a:gd name="T12" fmla="*/ 125 w 161"/>
                  <a:gd name="T13" fmla="*/ 17 h 54"/>
                  <a:gd name="T14" fmla="*/ 122 w 161"/>
                  <a:gd name="T15" fmla="*/ 13 h 54"/>
                  <a:gd name="T16" fmla="*/ 117 w 161"/>
                  <a:gd name="T17" fmla="*/ 10 h 54"/>
                  <a:gd name="T18" fmla="*/ 111 w 161"/>
                  <a:gd name="T19" fmla="*/ 7 h 54"/>
                  <a:gd name="T20" fmla="*/ 102 w 161"/>
                  <a:gd name="T21" fmla="*/ 4 h 54"/>
                  <a:gd name="T22" fmla="*/ 94 w 161"/>
                  <a:gd name="T23" fmla="*/ 2 h 54"/>
                  <a:gd name="T24" fmla="*/ 85 w 161"/>
                  <a:gd name="T25" fmla="*/ 1 h 54"/>
                  <a:gd name="T26" fmla="*/ 76 w 161"/>
                  <a:gd name="T27" fmla="*/ 0 h 54"/>
                  <a:gd name="T28" fmla="*/ 76 w 161"/>
                  <a:gd name="T29" fmla="*/ 0 h 54"/>
                  <a:gd name="T30" fmla="*/ 65 w 161"/>
                  <a:gd name="T31" fmla="*/ 1 h 54"/>
                  <a:gd name="T32" fmla="*/ 56 w 161"/>
                  <a:gd name="T33" fmla="*/ 2 h 54"/>
                  <a:gd name="T34" fmla="*/ 48 w 161"/>
                  <a:gd name="T35" fmla="*/ 4 h 54"/>
                  <a:gd name="T36" fmla="*/ 40 w 161"/>
                  <a:gd name="T37" fmla="*/ 7 h 54"/>
                  <a:gd name="T38" fmla="*/ 34 w 161"/>
                  <a:gd name="T39" fmla="*/ 10 h 54"/>
                  <a:gd name="T40" fmla="*/ 28 w 161"/>
                  <a:gd name="T41" fmla="*/ 13 h 54"/>
                  <a:gd name="T42" fmla="*/ 25 w 161"/>
                  <a:gd name="T43" fmla="*/ 17 h 54"/>
                  <a:gd name="T44" fmla="*/ 24 w 161"/>
                  <a:gd name="T45" fmla="*/ 21 h 54"/>
                  <a:gd name="T46" fmla="*/ 24 w 161"/>
                  <a:gd name="T47" fmla="*/ 21 h 54"/>
                  <a:gd name="T48" fmla="*/ 24 w 161"/>
                  <a:gd name="T49" fmla="*/ 30 h 54"/>
                  <a:gd name="T50" fmla="*/ 24 w 161"/>
                  <a:gd name="T51" fmla="*/ 54 h 54"/>
                  <a:gd name="T52" fmla="*/ 0 w 161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54">
                    <a:moveTo>
                      <a:pt x="161" y="54"/>
                    </a:move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30"/>
                    </a:lnTo>
                    <a:lnTo>
                      <a:pt x="126" y="21"/>
                    </a:lnTo>
                    <a:lnTo>
                      <a:pt x="126" y="21"/>
                    </a:lnTo>
                    <a:lnTo>
                      <a:pt x="125" y="17"/>
                    </a:lnTo>
                    <a:lnTo>
                      <a:pt x="122" y="13"/>
                    </a:lnTo>
                    <a:lnTo>
                      <a:pt x="117" y="10"/>
                    </a:lnTo>
                    <a:lnTo>
                      <a:pt x="111" y="7"/>
                    </a:lnTo>
                    <a:lnTo>
                      <a:pt x="102" y="4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65" y="1"/>
                    </a:lnTo>
                    <a:lnTo>
                      <a:pt x="56" y="2"/>
                    </a:lnTo>
                    <a:lnTo>
                      <a:pt x="48" y="4"/>
                    </a:lnTo>
                    <a:lnTo>
                      <a:pt x="40" y="7"/>
                    </a:lnTo>
                    <a:lnTo>
                      <a:pt x="34" y="10"/>
                    </a:lnTo>
                    <a:lnTo>
                      <a:pt x="28" y="13"/>
                    </a:lnTo>
                    <a:lnTo>
                      <a:pt x="25" y="17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30"/>
                    </a:lnTo>
                    <a:lnTo>
                      <a:pt x="24" y="54"/>
                    </a:lnTo>
                    <a:lnTo>
                      <a:pt x="0" y="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6" name="Line 237"/>
              <p:cNvSpPr>
                <a:spLocks noChangeShapeType="1"/>
              </p:cNvSpPr>
              <p:nvPr/>
            </p:nvSpPr>
            <p:spPr bwMode="auto">
              <a:xfrm flipH="1">
                <a:off x="1821" y="202"/>
                <a:ext cx="27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7" name="Freeform 238"/>
              <p:cNvSpPr>
                <a:spLocks/>
              </p:cNvSpPr>
              <p:nvPr/>
            </p:nvSpPr>
            <p:spPr bwMode="auto">
              <a:xfrm>
                <a:off x="1873" y="31"/>
                <a:ext cx="92" cy="92"/>
              </a:xfrm>
              <a:custGeom>
                <a:avLst/>
                <a:gdLst>
                  <a:gd name="T0" fmla="*/ 0 w 92"/>
                  <a:gd name="T1" fmla="*/ 46 h 92"/>
                  <a:gd name="T2" fmla="*/ 0 w 92"/>
                  <a:gd name="T3" fmla="*/ 46 h 92"/>
                  <a:gd name="T4" fmla="*/ 1 w 92"/>
                  <a:gd name="T5" fmla="*/ 36 h 92"/>
                  <a:gd name="T6" fmla="*/ 3 w 92"/>
                  <a:gd name="T7" fmla="*/ 28 h 92"/>
                  <a:gd name="T8" fmla="*/ 9 w 92"/>
                  <a:gd name="T9" fmla="*/ 20 h 92"/>
                  <a:gd name="T10" fmla="*/ 14 w 92"/>
                  <a:gd name="T11" fmla="*/ 13 h 92"/>
                  <a:gd name="T12" fmla="*/ 21 w 92"/>
                  <a:gd name="T13" fmla="*/ 7 h 92"/>
                  <a:gd name="T14" fmla="*/ 28 w 92"/>
                  <a:gd name="T15" fmla="*/ 3 h 92"/>
                  <a:gd name="T16" fmla="*/ 37 w 92"/>
                  <a:gd name="T17" fmla="*/ 1 h 92"/>
                  <a:gd name="T18" fmla="*/ 47 w 92"/>
                  <a:gd name="T19" fmla="*/ 0 h 92"/>
                  <a:gd name="T20" fmla="*/ 47 w 92"/>
                  <a:gd name="T21" fmla="*/ 0 h 92"/>
                  <a:gd name="T22" fmla="*/ 56 w 92"/>
                  <a:gd name="T23" fmla="*/ 1 h 92"/>
                  <a:gd name="T24" fmla="*/ 64 w 92"/>
                  <a:gd name="T25" fmla="*/ 3 h 92"/>
                  <a:gd name="T26" fmla="*/ 72 w 92"/>
                  <a:gd name="T27" fmla="*/ 7 h 92"/>
                  <a:gd name="T28" fmla="*/ 79 w 92"/>
                  <a:gd name="T29" fmla="*/ 13 h 92"/>
                  <a:gd name="T30" fmla="*/ 85 w 92"/>
                  <a:gd name="T31" fmla="*/ 20 h 92"/>
                  <a:gd name="T32" fmla="*/ 89 w 92"/>
                  <a:gd name="T33" fmla="*/ 28 h 92"/>
                  <a:gd name="T34" fmla="*/ 92 w 92"/>
                  <a:gd name="T35" fmla="*/ 36 h 92"/>
                  <a:gd name="T36" fmla="*/ 92 w 92"/>
                  <a:gd name="T37" fmla="*/ 46 h 92"/>
                  <a:gd name="T38" fmla="*/ 92 w 92"/>
                  <a:gd name="T39" fmla="*/ 46 h 92"/>
                  <a:gd name="T40" fmla="*/ 92 w 92"/>
                  <a:gd name="T41" fmla="*/ 56 h 92"/>
                  <a:gd name="T42" fmla="*/ 89 w 92"/>
                  <a:gd name="T43" fmla="*/ 64 h 92"/>
                  <a:gd name="T44" fmla="*/ 85 w 92"/>
                  <a:gd name="T45" fmla="*/ 72 h 92"/>
                  <a:gd name="T46" fmla="*/ 79 w 92"/>
                  <a:gd name="T47" fmla="*/ 78 h 92"/>
                  <a:gd name="T48" fmla="*/ 72 w 92"/>
                  <a:gd name="T49" fmla="*/ 84 h 92"/>
                  <a:gd name="T50" fmla="*/ 64 w 92"/>
                  <a:gd name="T51" fmla="*/ 89 h 92"/>
                  <a:gd name="T52" fmla="*/ 56 w 92"/>
                  <a:gd name="T53" fmla="*/ 91 h 92"/>
                  <a:gd name="T54" fmla="*/ 47 w 92"/>
                  <a:gd name="T55" fmla="*/ 92 h 92"/>
                  <a:gd name="T56" fmla="*/ 47 w 92"/>
                  <a:gd name="T57" fmla="*/ 92 h 92"/>
                  <a:gd name="T58" fmla="*/ 37 w 92"/>
                  <a:gd name="T59" fmla="*/ 91 h 92"/>
                  <a:gd name="T60" fmla="*/ 28 w 92"/>
                  <a:gd name="T61" fmla="*/ 89 h 92"/>
                  <a:gd name="T62" fmla="*/ 21 w 92"/>
                  <a:gd name="T63" fmla="*/ 84 h 92"/>
                  <a:gd name="T64" fmla="*/ 14 w 92"/>
                  <a:gd name="T65" fmla="*/ 78 h 92"/>
                  <a:gd name="T66" fmla="*/ 9 w 92"/>
                  <a:gd name="T67" fmla="*/ 72 h 92"/>
                  <a:gd name="T68" fmla="*/ 3 w 92"/>
                  <a:gd name="T69" fmla="*/ 64 h 92"/>
                  <a:gd name="T70" fmla="*/ 1 w 92"/>
                  <a:gd name="T71" fmla="*/ 56 h 92"/>
                  <a:gd name="T72" fmla="*/ 0 w 92"/>
                  <a:gd name="T73" fmla="*/ 46 h 92"/>
                  <a:gd name="T74" fmla="*/ 0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0" y="46"/>
                    </a:moveTo>
                    <a:lnTo>
                      <a:pt x="0" y="46"/>
                    </a:lnTo>
                    <a:lnTo>
                      <a:pt x="1" y="36"/>
                    </a:lnTo>
                    <a:lnTo>
                      <a:pt x="3" y="28"/>
                    </a:lnTo>
                    <a:lnTo>
                      <a:pt x="9" y="20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56" y="1"/>
                    </a:lnTo>
                    <a:lnTo>
                      <a:pt x="64" y="3"/>
                    </a:lnTo>
                    <a:lnTo>
                      <a:pt x="72" y="7"/>
                    </a:lnTo>
                    <a:lnTo>
                      <a:pt x="79" y="13"/>
                    </a:lnTo>
                    <a:lnTo>
                      <a:pt x="85" y="20"/>
                    </a:lnTo>
                    <a:lnTo>
                      <a:pt x="89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89" y="64"/>
                    </a:lnTo>
                    <a:lnTo>
                      <a:pt x="85" y="72"/>
                    </a:lnTo>
                    <a:lnTo>
                      <a:pt x="79" y="78"/>
                    </a:lnTo>
                    <a:lnTo>
                      <a:pt x="72" y="84"/>
                    </a:lnTo>
                    <a:lnTo>
                      <a:pt x="64" y="89"/>
                    </a:lnTo>
                    <a:lnTo>
                      <a:pt x="56" y="91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37" y="91"/>
                    </a:lnTo>
                    <a:lnTo>
                      <a:pt x="28" y="89"/>
                    </a:lnTo>
                    <a:lnTo>
                      <a:pt x="21" y="84"/>
                    </a:lnTo>
                    <a:lnTo>
                      <a:pt x="14" y="78"/>
                    </a:lnTo>
                    <a:lnTo>
                      <a:pt x="9" y="72"/>
                    </a:lnTo>
                    <a:lnTo>
                      <a:pt x="3" y="64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8" name="Freeform 239"/>
              <p:cNvSpPr>
                <a:spLocks/>
              </p:cNvSpPr>
              <p:nvPr/>
            </p:nvSpPr>
            <p:spPr bwMode="auto">
              <a:xfrm>
                <a:off x="1860" y="137"/>
                <a:ext cx="118" cy="228"/>
              </a:xfrm>
              <a:custGeom>
                <a:avLst/>
                <a:gdLst>
                  <a:gd name="T0" fmla="*/ 39 w 118"/>
                  <a:gd name="T1" fmla="*/ 228 h 228"/>
                  <a:gd name="T2" fmla="*/ 34 w 118"/>
                  <a:gd name="T3" fmla="*/ 226 h 228"/>
                  <a:gd name="T4" fmla="*/ 30 w 118"/>
                  <a:gd name="T5" fmla="*/ 217 h 228"/>
                  <a:gd name="T6" fmla="*/ 26 w 118"/>
                  <a:gd name="T7" fmla="*/ 201 h 228"/>
                  <a:gd name="T8" fmla="*/ 16 w 118"/>
                  <a:gd name="T9" fmla="*/ 141 h 228"/>
                  <a:gd name="T10" fmla="*/ 15 w 118"/>
                  <a:gd name="T11" fmla="*/ 137 h 228"/>
                  <a:gd name="T12" fmla="*/ 10 w 118"/>
                  <a:gd name="T13" fmla="*/ 130 h 228"/>
                  <a:gd name="T14" fmla="*/ 6 w 118"/>
                  <a:gd name="T15" fmla="*/ 122 h 228"/>
                  <a:gd name="T16" fmla="*/ 6 w 118"/>
                  <a:gd name="T17" fmla="*/ 118 h 228"/>
                  <a:gd name="T18" fmla="*/ 1 w 118"/>
                  <a:gd name="T19" fmla="*/ 80 h 228"/>
                  <a:gd name="T20" fmla="*/ 0 w 118"/>
                  <a:gd name="T21" fmla="*/ 30 h 228"/>
                  <a:gd name="T22" fmla="*/ 1 w 118"/>
                  <a:gd name="T23" fmla="*/ 23 h 228"/>
                  <a:gd name="T24" fmla="*/ 2 w 118"/>
                  <a:gd name="T25" fmla="*/ 19 h 228"/>
                  <a:gd name="T26" fmla="*/ 11 w 118"/>
                  <a:gd name="T27" fmla="*/ 10 h 228"/>
                  <a:gd name="T28" fmla="*/ 28 w 118"/>
                  <a:gd name="T29" fmla="*/ 4 h 228"/>
                  <a:gd name="T30" fmla="*/ 48 w 118"/>
                  <a:gd name="T31" fmla="*/ 0 h 228"/>
                  <a:gd name="T32" fmla="*/ 60 w 118"/>
                  <a:gd name="T33" fmla="*/ 0 h 228"/>
                  <a:gd name="T34" fmla="*/ 81 w 118"/>
                  <a:gd name="T35" fmla="*/ 1 h 228"/>
                  <a:gd name="T36" fmla="*/ 100 w 118"/>
                  <a:gd name="T37" fmla="*/ 6 h 228"/>
                  <a:gd name="T38" fmla="*/ 113 w 118"/>
                  <a:gd name="T39" fmla="*/ 13 h 228"/>
                  <a:gd name="T40" fmla="*/ 117 w 118"/>
                  <a:gd name="T41" fmla="*/ 21 h 228"/>
                  <a:gd name="T42" fmla="*/ 118 w 118"/>
                  <a:gd name="T43" fmla="*/ 23 h 228"/>
                  <a:gd name="T44" fmla="*/ 118 w 118"/>
                  <a:gd name="T45" fmla="*/ 50 h 228"/>
                  <a:gd name="T46" fmla="*/ 115 w 118"/>
                  <a:gd name="T47" fmla="*/ 99 h 228"/>
                  <a:gd name="T48" fmla="*/ 113 w 118"/>
                  <a:gd name="T49" fmla="*/ 118 h 228"/>
                  <a:gd name="T50" fmla="*/ 111 w 118"/>
                  <a:gd name="T51" fmla="*/ 125 h 228"/>
                  <a:gd name="T52" fmla="*/ 105 w 118"/>
                  <a:gd name="T53" fmla="*/ 134 h 228"/>
                  <a:gd name="T54" fmla="*/ 103 w 118"/>
                  <a:gd name="T55" fmla="*/ 141 h 228"/>
                  <a:gd name="T56" fmla="*/ 97 w 118"/>
                  <a:gd name="T57" fmla="*/ 179 h 228"/>
                  <a:gd name="T58" fmla="*/ 88 w 118"/>
                  <a:gd name="T59" fmla="*/ 217 h 228"/>
                  <a:gd name="T60" fmla="*/ 86 w 118"/>
                  <a:gd name="T61" fmla="*/ 223 h 228"/>
                  <a:gd name="T62" fmla="*/ 82 w 118"/>
                  <a:gd name="T63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" h="228">
                    <a:moveTo>
                      <a:pt x="39" y="228"/>
                    </a:moveTo>
                    <a:lnTo>
                      <a:pt x="39" y="228"/>
                    </a:lnTo>
                    <a:lnTo>
                      <a:pt x="36" y="228"/>
                    </a:lnTo>
                    <a:lnTo>
                      <a:pt x="34" y="226"/>
                    </a:lnTo>
                    <a:lnTo>
                      <a:pt x="32" y="223"/>
                    </a:lnTo>
                    <a:lnTo>
                      <a:pt x="30" y="217"/>
                    </a:lnTo>
                    <a:lnTo>
                      <a:pt x="30" y="217"/>
                    </a:lnTo>
                    <a:lnTo>
                      <a:pt x="26" y="201"/>
                    </a:lnTo>
                    <a:lnTo>
                      <a:pt x="23" y="179"/>
                    </a:lnTo>
                    <a:lnTo>
                      <a:pt x="16" y="141"/>
                    </a:lnTo>
                    <a:lnTo>
                      <a:pt x="16" y="141"/>
                    </a:lnTo>
                    <a:lnTo>
                      <a:pt x="15" y="137"/>
                    </a:lnTo>
                    <a:lnTo>
                      <a:pt x="13" y="134"/>
                    </a:lnTo>
                    <a:lnTo>
                      <a:pt x="10" y="130"/>
                    </a:lnTo>
                    <a:lnTo>
                      <a:pt x="8" y="125"/>
                    </a:lnTo>
                    <a:lnTo>
                      <a:pt x="6" y="122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3" y="99"/>
                    </a:lnTo>
                    <a:lnTo>
                      <a:pt x="1" y="80"/>
                    </a:lnTo>
                    <a:lnTo>
                      <a:pt x="0" y="50"/>
                    </a:lnTo>
                    <a:lnTo>
                      <a:pt x="0" y="30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6" y="13"/>
                    </a:lnTo>
                    <a:lnTo>
                      <a:pt x="11" y="10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1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81" y="1"/>
                    </a:lnTo>
                    <a:lnTo>
                      <a:pt x="91" y="4"/>
                    </a:lnTo>
                    <a:lnTo>
                      <a:pt x="100" y="6"/>
                    </a:lnTo>
                    <a:lnTo>
                      <a:pt x="107" y="10"/>
                    </a:lnTo>
                    <a:lnTo>
                      <a:pt x="113" y="13"/>
                    </a:lnTo>
                    <a:lnTo>
                      <a:pt x="116" y="19"/>
                    </a:lnTo>
                    <a:lnTo>
                      <a:pt x="117" y="21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30"/>
                    </a:lnTo>
                    <a:lnTo>
                      <a:pt x="118" y="50"/>
                    </a:lnTo>
                    <a:lnTo>
                      <a:pt x="117" y="80"/>
                    </a:lnTo>
                    <a:lnTo>
                      <a:pt x="115" y="99"/>
                    </a:lnTo>
                    <a:lnTo>
                      <a:pt x="113" y="118"/>
                    </a:lnTo>
                    <a:lnTo>
                      <a:pt x="113" y="118"/>
                    </a:lnTo>
                    <a:lnTo>
                      <a:pt x="112" y="122"/>
                    </a:lnTo>
                    <a:lnTo>
                      <a:pt x="111" y="125"/>
                    </a:lnTo>
                    <a:lnTo>
                      <a:pt x="108" y="130"/>
                    </a:lnTo>
                    <a:lnTo>
                      <a:pt x="105" y="134"/>
                    </a:lnTo>
                    <a:lnTo>
                      <a:pt x="104" y="137"/>
                    </a:lnTo>
                    <a:lnTo>
                      <a:pt x="103" y="141"/>
                    </a:lnTo>
                    <a:lnTo>
                      <a:pt x="103" y="141"/>
                    </a:lnTo>
                    <a:lnTo>
                      <a:pt x="97" y="179"/>
                    </a:lnTo>
                    <a:lnTo>
                      <a:pt x="93" y="201"/>
                    </a:lnTo>
                    <a:lnTo>
                      <a:pt x="88" y="217"/>
                    </a:lnTo>
                    <a:lnTo>
                      <a:pt x="88" y="217"/>
                    </a:lnTo>
                    <a:lnTo>
                      <a:pt x="86" y="223"/>
                    </a:lnTo>
                    <a:lnTo>
                      <a:pt x="85" y="226"/>
                    </a:lnTo>
                    <a:lnTo>
                      <a:pt x="82" y="228"/>
                    </a:lnTo>
                    <a:lnTo>
                      <a:pt x="79" y="2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9" name="Freeform 240"/>
              <p:cNvSpPr>
                <a:spLocks noEditPoints="1"/>
              </p:cNvSpPr>
              <p:nvPr/>
            </p:nvSpPr>
            <p:spPr bwMode="auto">
              <a:xfrm>
                <a:off x="151" y="1193"/>
                <a:ext cx="143" cy="129"/>
              </a:xfrm>
              <a:custGeom>
                <a:avLst/>
                <a:gdLst>
                  <a:gd name="T0" fmla="*/ 143 w 143"/>
                  <a:gd name="T1" fmla="*/ 33 h 129"/>
                  <a:gd name="T2" fmla="*/ 143 w 143"/>
                  <a:gd name="T3" fmla="*/ 121 h 129"/>
                  <a:gd name="T4" fmla="*/ 143 w 143"/>
                  <a:gd name="T5" fmla="*/ 121 h 129"/>
                  <a:gd name="T6" fmla="*/ 142 w 143"/>
                  <a:gd name="T7" fmla="*/ 124 h 129"/>
                  <a:gd name="T8" fmla="*/ 141 w 143"/>
                  <a:gd name="T9" fmla="*/ 127 h 129"/>
                  <a:gd name="T10" fmla="*/ 138 w 143"/>
                  <a:gd name="T11" fmla="*/ 129 h 129"/>
                  <a:gd name="T12" fmla="*/ 134 w 143"/>
                  <a:gd name="T13" fmla="*/ 129 h 129"/>
                  <a:gd name="T14" fmla="*/ 8 w 143"/>
                  <a:gd name="T15" fmla="*/ 129 h 129"/>
                  <a:gd name="T16" fmla="*/ 8 w 143"/>
                  <a:gd name="T17" fmla="*/ 129 h 129"/>
                  <a:gd name="T18" fmla="*/ 5 w 143"/>
                  <a:gd name="T19" fmla="*/ 129 h 129"/>
                  <a:gd name="T20" fmla="*/ 3 w 143"/>
                  <a:gd name="T21" fmla="*/ 127 h 129"/>
                  <a:gd name="T22" fmla="*/ 1 w 143"/>
                  <a:gd name="T23" fmla="*/ 124 h 129"/>
                  <a:gd name="T24" fmla="*/ 0 w 143"/>
                  <a:gd name="T25" fmla="*/ 121 h 129"/>
                  <a:gd name="T26" fmla="*/ 0 w 143"/>
                  <a:gd name="T27" fmla="*/ 33 h 129"/>
                  <a:gd name="T28" fmla="*/ 0 w 143"/>
                  <a:gd name="T29" fmla="*/ 33 h 129"/>
                  <a:gd name="T30" fmla="*/ 1 w 143"/>
                  <a:gd name="T31" fmla="*/ 29 h 129"/>
                  <a:gd name="T32" fmla="*/ 3 w 143"/>
                  <a:gd name="T33" fmla="*/ 27 h 129"/>
                  <a:gd name="T34" fmla="*/ 5 w 143"/>
                  <a:gd name="T35" fmla="*/ 25 h 129"/>
                  <a:gd name="T36" fmla="*/ 8 w 143"/>
                  <a:gd name="T37" fmla="*/ 25 h 129"/>
                  <a:gd name="T38" fmla="*/ 41 w 143"/>
                  <a:gd name="T39" fmla="*/ 25 h 129"/>
                  <a:gd name="T40" fmla="*/ 41 w 143"/>
                  <a:gd name="T41" fmla="*/ 21 h 129"/>
                  <a:gd name="T42" fmla="*/ 41 w 143"/>
                  <a:gd name="T43" fmla="*/ 21 h 129"/>
                  <a:gd name="T44" fmla="*/ 42 w 143"/>
                  <a:gd name="T45" fmla="*/ 17 h 129"/>
                  <a:gd name="T46" fmla="*/ 43 w 143"/>
                  <a:gd name="T47" fmla="*/ 13 h 129"/>
                  <a:gd name="T48" fmla="*/ 45 w 143"/>
                  <a:gd name="T49" fmla="*/ 10 h 129"/>
                  <a:gd name="T50" fmla="*/ 47 w 143"/>
                  <a:gd name="T51" fmla="*/ 6 h 129"/>
                  <a:gd name="T52" fmla="*/ 50 w 143"/>
                  <a:gd name="T53" fmla="*/ 3 h 129"/>
                  <a:gd name="T54" fmla="*/ 54 w 143"/>
                  <a:gd name="T55" fmla="*/ 1 h 129"/>
                  <a:gd name="T56" fmla="*/ 58 w 143"/>
                  <a:gd name="T57" fmla="*/ 0 h 129"/>
                  <a:gd name="T58" fmla="*/ 62 w 143"/>
                  <a:gd name="T59" fmla="*/ 0 h 129"/>
                  <a:gd name="T60" fmla="*/ 81 w 143"/>
                  <a:gd name="T61" fmla="*/ 0 h 129"/>
                  <a:gd name="T62" fmla="*/ 81 w 143"/>
                  <a:gd name="T63" fmla="*/ 0 h 129"/>
                  <a:gd name="T64" fmla="*/ 85 w 143"/>
                  <a:gd name="T65" fmla="*/ 0 h 129"/>
                  <a:gd name="T66" fmla="*/ 88 w 143"/>
                  <a:gd name="T67" fmla="*/ 1 h 129"/>
                  <a:gd name="T68" fmla="*/ 92 w 143"/>
                  <a:gd name="T69" fmla="*/ 3 h 129"/>
                  <a:gd name="T70" fmla="*/ 95 w 143"/>
                  <a:gd name="T71" fmla="*/ 6 h 129"/>
                  <a:gd name="T72" fmla="*/ 97 w 143"/>
                  <a:gd name="T73" fmla="*/ 10 h 129"/>
                  <a:gd name="T74" fmla="*/ 99 w 143"/>
                  <a:gd name="T75" fmla="*/ 13 h 129"/>
                  <a:gd name="T76" fmla="*/ 100 w 143"/>
                  <a:gd name="T77" fmla="*/ 17 h 129"/>
                  <a:gd name="T78" fmla="*/ 102 w 143"/>
                  <a:gd name="T79" fmla="*/ 21 h 129"/>
                  <a:gd name="T80" fmla="*/ 102 w 143"/>
                  <a:gd name="T81" fmla="*/ 25 h 129"/>
                  <a:gd name="T82" fmla="*/ 134 w 143"/>
                  <a:gd name="T83" fmla="*/ 25 h 129"/>
                  <a:gd name="T84" fmla="*/ 134 w 143"/>
                  <a:gd name="T85" fmla="*/ 25 h 129"/>
                  <a:gd name="T86" fmla="*/ 138 w 143"/>
                  <a:gd name="T87" fmla="*/ 25 h 129"/>
                  <a:gd name="T88" fmla="*/ 141 w 143"/>
                  <a:gd name="T89" fmla="*/ 27 h 129"/>
                  <a:gd name="T90" fmla="*/ 142 w 143"/>
                  <a:gd name="T91" fmla="*/ 29 h 129"/>
                  <a:gd name="T92" fmla="*/ 143 w 143"/>
                  <a:gd name="T93" fmla="*/ 33 h 129"/>
                  <a:gd name="T94" fmla="*/ 143 w 143"/>
                  <a:gd name="T95" fmla="*/ 33 h 129"/>
                  <a:gd name="T96" fmla="*/ 54 w 143"/>
                  <a:gd name="T97" fmla="*/ 25 h 129"/>
                  <a:gd name="T98" fmla="*/ 88 w 143"/>
                  <a:gd name="T99" fmla="*/ 25 h 129"/>
                  <a:gd name="T100" fmla="*/ 88 w 143"/>
                  <a:gd name="T101" fmla="*/ 21 h 129"/>
                  <a:gd name="T102" fmla="*/ 88 w 143"/>
                  <a:gd name="T103" fmla="*/ 21 h 129"/>
                  <a:gd name="T104" fmla="*/ 88 w 143"/>
                  <a:gd name="T105" fmla="*/ 18 h 129"/>
                  <a:gd name="T106" fmla="*/ 86 w 143"/>
                  <a:gd name="T107" fmla="*/ 15 h 129"/>
                  <a:gd name="T108" fmla="*/ 84 w 143"/>
                  <a:gd name="T109" fmla="*/ 14 h 129"/>
                  <a:gd name="T110" fmla="*/ 81 w 143"/>
                  <a:gd name="T111" fmla="*/ 13 h 129"/>
                  <a:gd name="T112" fmla="*/ 62 w 143"/>
                  <a:gd name="T113" fmla="*/ 13 h 129"/>
                  <a:gd name="T114" fmla="*/ 62 w 143"/>
                  <a:gd name="T115" fmla="*/ 13 h 129"/>
                  <a:gd name="T116" fmla="*/ 59 w 143"/>
                  <a:gd name="T117" fmla="*/ 14 h 129"/>
                  <a:gd name="T118" fmla="*/ 56 w 143"/>
                  <a:gd name="T119" fmla="*/ 15 h 129"/>
                  <a:gd name="T120" fmla="*/ 55 w 143"/>
                  <a:gd name="T121" fmla="*/ 18 h 129"/>
                  <a:gd name="T122" fmla="*/ 54 w 143"/>
                  <a:gd name="T123" fmla="*/ 21 h 129"/>
                  <a:gd name="T124" fmla="*/ 54 w 143"/>
                  <a:gd name="T125" fmla="*/ 2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3" h="129">
                    <a:moveTo>
                      <a:pt x="143" y="33"/>
                    </a:moveTo>
                    <a:lnTo>
                      <a:pt x="143" y="121"/>
                    </a:lnTo>
                    <a:lnTo>
                      <a:pt x="143" y="121"/>
                    </a:lnTo>
                    <a:lnTo>
                      <a:pt x="142" y="124"/>
                    </a:lnTo>
                    <a:lnTo>
                      <a:pt x="141" y="127"/>
                    </a:lnTo>
                    <a:lnTo>
                      <a:pt x="138" y="129"/>
                    </a:lnTo>
                    <a:lnTo>
                      <a:pt x="134" y="129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5" y="129"/>
                    </a:lnTo>
                    <a:lnTo>
                      <a:pt x="3" y="127"/>
                    </a:lnTo>
                    <a:lnTo>
                      <a:pt x="1" y="124"/>
                    </a:lnTo>
                    <a:lnTo>
                      <a:pt x="0" y="12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8" y="25"/>
                    </a:lnTo>
                    <a:lnTo>
                      <a:pt x="41" y="25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2" y="17"/>
                    </a:lnTo>
                    <a:lnTo>
                      <a:pt x="43" y="13"/>
                    </a:lnTo>
                    <a:lnTo>
                      <a:pt x="45" y="10"/>
                    </a:lnTo>
                    <a:lnTo>
                      <a:pt x="47" y="6"/>
                    </a:lnTo>
                    <a:lnTo>
                      <a:pt x="50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92" y="3"/>
                    </a:lnTo>
                    <a:lnTo>
                      <a:pt x="95" y="6"/>
                    </a:lnTo>
                    <a:lnTo>
                      <a:pt x="97" y="10"/>
                    </a:lnTo>
                    <a:lnTo>
                      <a:pt x="99" y="13"/>
                    </a:lnTo>
                    <a:lnTo>
                      <a:pt x="100" y="17"/>
                    </a:lnTo>
                    <a:lnTo>
                      <a:pt x="102" y="21"/>
                    </a:lnTo>
                    <a:lnTo>
                      <a:pt x="102" y="25"/>
                    </a:lnTo>
                    <a:lnTo>
                      <a:pt x="134" y="25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142" y="29"/>
                    </a:lnTo>
                    <a:lnTo>
                      <a:pt x="143" y="33"/>
                    </a:lnTo>
                    <a:lnTo>
                      <a:pt x="143" y="33"/>
                    </a:lnTo>
                    <a:close/>
                    <a:moveTo>
                      <a:pt x="54" y="25"/>
                    </a:moveTo>
                    <a:lnTo>
                      <a:pt x="88" y="25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8" y="18"/>
                    </a:lnTo>
                    <a:lnTo>
                      <a:pt x="86" y="15"/>
                    </a:lnTo>
                    <a:lnTo>
                      <a:pt x="84" y="14"/>
                    </a:lnTo>
                    <a:lnTo>
                      <a:pt x="81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6" y="15"/>
                    </a:lnTo>
                    <a:lnTo>
                      <a:pt x="55" y="18"/>
                    </a:lnTo>
                    <a:lnTo>
                      <a:pt x="54" y="21"/>
                    </a:lnTo>
                    <a:lnTo>
                      <a:pt x="54" y="2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0" name="Freeform 241"/>
              <p:cNvSpPr>
                <a:spLocks/>
              </p:cNvSpPr>
              <p:nvPr/>
            </p:nvSpPr>
            <p:spPr bwMode="auto">
              <a:xfrm>
                <a:off x="19" y="986"/>
                <a:ext cx="168" cy="336"/>
              </a:xfrm>
              <a:custGeom>
                <a:avLst/>
                <a:gdLst>
                  <a:gd name="T0" fmla="*/ 121 w 168"/>
                  <a:gd name="T1" fmla="*/ 336 h 336"/>
                  <a:gd name="T2" fmla="*/ 87 w 168"/>
                  <a:gd name="T3" fmla="*/ 336 h 336"/>
                  <a:gd name="T4" fmla="*/ 87 w 168"/>
                  <a:gd name="T5" fmla="*/ 336 h 336"/>
                  <a:gd name="T6" fmla="*/ 84 w 168"/>
                  <a:gd name="T7" fmla="*/ 336 h 336"/>
                  <a:gd name="T8" fmla="*/ 82 w 168"/>
                  <a:gd name="T9" fmla="*/ 334 h 336"/>
                  <a:gd name="T10" fmla="*/ 80 w 168"/>
                  <a:gd name="T11" fmla="*/ 331 h 336"/>
                  <a:gd name="T12" fmla="*/ 78 w 168"/>
                  <a:gd name="T13" fmla="*/ 325 h 336"/>
                  <a:gd name="T14" fmla="*/ 78 w 168"/>
                  <a:gd name="T15" fmla="*/ 325 h 336"/>
                  <a:gd name="T16" fmla="*/ 75 w 168"/>
                  <a:gd name="T17" fmla="*/ 308 h 336"/>
                  <a:gd name="T18" fmla="*/ 71 w 168"/>
                  <a:gd name="T19" fmla="*/ 286 h 336"/>
                  <a:gd name="T20" fmla="*/ 65 w 168"/>
                  <a:gd name="T21" fmla="*/ 248 h 336"/>
                  <a:gd name="T22" fmla="*/ 65 w 168"/>
                  <a:gd name="T23" fmla="*/ 248 h 336"/>
                  <a:gd name="T24" fmla="*/ 59 w 168"/>
                  <a:gd name="T25" fmla="*/ 209 h 336"/>
                  <a:gd name="T26" fmla="*/ 53 w 168"/>
                  <a:gd name="T27" fmla="*/ 153 h 336"/>
                  <a:gd name="T28" fmla="*/ 53 w 168"/>
                  <a:gd name="T29" fmla="*/ 153 h 336"/>
                  <a:gd name="T30" fmla="*/ 20 w 168"/>
                  <a:gd name="T31" fmla="*/ 66 h 336"/>
                  <a:gd name="T32" fmla="*/ 1 w 168"/>
                  <a:gd name="T33" fmla="*/ 17 h 336"/>
                  <a:gd name="T34" fmla="*/ 1 w 168"/>
                  <a:gd name="T35" fmla="*/ 17 h 336"/>
                  <a:gd name="T36" fmla="*/ 0 w 168"/>
                  <a:gd name="T37" fmla="*/ 12 h 336"/>
                  <a:gd name="T38" fmla="*/ 1 w 168"/>
                  <a:gd name="T39" fmla="*/ 7 h 336"/>
                  <a:gd name="T40" fmla="*/ 4 w 168"/>
                  <a:gd name="T41" fmla="*/ 3 h 336"/>
                  <a:gd name="T42" fmla="*/ 9 w 168"/>
                  <a:gd name="T43" fmla="*/ 1 h 336"/>
                  <a:gd name="T44" fmla="*/ 9 w 168"/>
                  <a:gd name="T45" fmla="*/ 1 h 336"/>
                  <a:gd name="T46" fmla="*/ 13 w 168"/>
                  <a:gd name="T47" fmla="*/ 0 h 336"/>
                  <a:gd name="T48" fmla="*/ 19 w 168"/>
                  <a:gd name="T49" fmla="*/ 1 h 336"/>
                  <a:gd name="T50" fmla="*/ 23 w 168"/>
                  <a:gd name="T51" fmla="*/ 4 h 336"/>
                  <a:gd name="T52" fmla="*/ 25 w 168"/>
                  <a:gd name="T53" fmla="*/ 9 h 336"/>
                  <a:gd name="T54" fmla="*/ 74 w 168"/>
                  <a:gd name="T55" fmla="*/ 112 h 336"/>
                  <a:gd name="T56" fmla="*/ 74 w 168"/>
                  <a:gd name="T57" fmla="*/ 112 h 336"/>
                  <a:gd name="T58" fmla="*/ 91 w 168"/>
                  <a:gd name="T59" fmla="*/ 109 h 336"/>
                  <a:gd name="T60" fmla="*/ 108 w 168"/>
                  <a:gd name="T61" fmla="*/ 107 h 336"/>
                  <a:gd name="T62" fmla="*/ 108 w 168"/>
                  <a:gd name="T63" fmla="*/ 107 h 336"/>
                  <a:gd name="T64" fmla="*/ 119 w 168"/>
                  <a:gd name="T65" fmla="*/ 107 h 336"/>
                  <a:gd name="T66" fmla="*/ 130 w 168"/>
                  <a:gd name="T67" fmla="*/ 110 h 336"/>
                  <a:gd name="T68" fmla="*/ 140 w 168"/>
                  <a:gd name="T69" fmla="*/ 112 h 336"/>
                  <a:gd name="T70" fmla="*/ 148 w 168"/>
                  <a:gd name="T71" fmla="*/ 114 h 336"/>
                  <a:gd name="T72" fmla="*/ 155 w 168"/>
                  <a:gd name="T73" fmla="*/ 118 h 336"/>
                  <a:gd name="T74" fmla="*/ 162 w 168"/>
                  <a:gd name="T75" fmla="*/ 121 h 336"/>
                  <a:gd name="T76" fmla="*/ 166 w 168"/>
                  <a:gd name="T77" fmla="*/ 126 h 336"/>
                  <a:gd name="T78" fmla="*/ 166 w 168"/>
                  <a:gd name="T79" fmla="*/ 128 h 336"/>
                  <a:gd name="T80" fmla="*/ 167 w 168"/>
                  <a:gd name="T81" fmla="*/ 130 h 336"/>
                  <a:gd name="T82" fmla="*/ 167 w 168"/>
                  <a:gd name="T83" fmla="*/ 130 h 336"/>
                  <a:gd name="T84" fmla="*/ 167 w 168"/>
                  <a:gd name="T85" fmla="*/ 137 h 336"/>
                  <a:gd name="T86" fmla="*/ 168 w 168"/>
                  <a:gd name="T87" fmla="*/ 156 h 336"/>
                  <a:gd name="T88" fmla="*/ 167 w 168"/>
                  <a:gd name="T89" fmla="*/ 184 h 336"/>
                  <a:gd name="T90" fmla="*/ 165 w 168"/>
                  <a:gd name="T91" fmla="*/ 200 h 336"/>
                  <a:gd name="T92" fmla="*/ 163 w 168"/>
                  <a:gd name="T93" fmla="*/ 21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8" h="336">
                    <a:moveTo>
                      <a:pt x="121" y="336"/>
                    </a:moveTo>
                    <a:lnTo>
                      <a:pt x="87" y="336"/>
                    </a:lnTo>
                    <a:lnTo>
                      <a:pt x="87" y="336"/>
                    </a:lnTo>
                    <a:lnTo>
                      <a:pt x="84" y="336"/>
                    </a:lnTo>
                    <a:lnTo>
                      <a:pt x="82" y="334"/>
                    </a:lnTo>
                    <a:lnTo>
                      <a:pt x="80" y="331"/>
                    </a:lnTo>
                    <a:lnTo>
                      <a:pt x="78" y="325"/>
                    </a:lnTo>
                    <a:lnTo>
                      <a:pt x="78" y="325"/>
                    </a:lnTo>
                    <a:lnTo>
                      <a:pt x="75" y="308"/>
                    </a:lnTo>
                    <a:lnTo>
                      <a:pt x="71" y="286"/>
                    </a:lnTo>
                    <a:lnTo>
                      <a:pt x="65" y="248"/>
                    </a:lnTo>
                    <a:lnTo>
                      <a:pt x="65" y="248"/>
                    </a:lnTo>
                    <a:lnTo>
                      <a:pt x="59" y="209"/>
                    </a:lnTo>
                    <a:lnTo>
                      <a:pt x="53" y="153"/>
                    </a:lnTo>
                    <a:lnTo>
                      <a:pt x="53" y="153"/>
                    </a:lnTo>
                    <a:lnTo>
                      <a:pt x="20" y="66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5" y="9"/>
                    </a:lnTo>
                    <a:lnTo>
                      <a:pt x="74" y="112"/>
                    </a:lnTo>
                    <a:lnTo>
                      <a:pt x="74" y="112"/>
                    </a:lnTo>
                    <a:lnTo>
                      <a:pt x="91" y="109"/>
                    </a:lnTo>
                    <a:lnTo>
                      <a:pt x="108" y="107"/>
                    </a:lnTo>
                    <a:lnTo>
                      <a:pt x="108" y="107"/>
                    </a:lnTo>
                    <a:lnTo>
                      <a:pt x="119" y="107"/>
                    </a:lnTo>
                    <a:lnTo>
                      <a:pt x="130" y="110"/>
                    </a:lnTo>
                    <a:lnTo>
                      <a:pt x="140" y="112"/>
                    </a:lnTo>
                    <a:lnTo>
                      <a:pt x="148" y="114"/>
                    </a:lnTo>
                    <a:lnTo>
                      <a:pt x="155" y="118"/>
                    </a:lnTo>
                    <a:lnTo>
                      <a:pt x="162" y="121"/>
                    </a:lnTo>
                    <a:lnTo>
                      <a:pt x="166" y="126"/>
                    </a:lnTo>
                    <a:lnTo>
                      <a:pt x="166" y="128"/>
                    </a:lnTo>
                    <a:lnTo>
                      <a:pt x="167" y="130"/>
                    </a:lnTo>
                    <a:lnTo>
                      <a:pt x="167" y="130"/>
                    </a:lnTo>
                    <a:lnTo>
                      <a:pt x="167" y="137"/>
                    </a:lnTo>
                    <a:lnTo>
                      <a:pt x="168" y="156"/>
                    </a:lnTo>
                    <a:lnTo>
                      <a:pt x="167" y="184"/>
                    </a:lnTo>
                    <a:lnTo>
                      <a:pt x="165" y="200"/>
                    </a:lnTo>
                    <a:lnTo>
                      <a:pt x="163" y="21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1" name="Freeform 242"/>
              <p:cNvSpPr>
                <a:spLocks/>
              </p:cNvSpPr>
              <p:nvPr/>
            </p:nvSpPr>
            <p:spPr bwMode="auto">
              <a:xfrm>
                <a:off x="86" y="988"/>
                <a:ext cx="92" cy="91"/>
              </a:xfrm>
              <a:custGeom>
                <a:avLst/>
                <a:gdLst>
                  <a:gd name="T0" fmla="*/ 92 w 92"/>
                  <a:gd name="T1" fmla="*/ 46 h 91"/>
                  <a:gd name="T2" fmla="*/ 92 w 92"/>
                  <a:gd name="T3" fmla="*/ 46 h 91"/>
                  <a:gd name="T4" fmla="*/ 91 w 92"/>
                  <a:gd name="T5" fmla="*/ 37 h 91"/>
                  <a:gd name="T6" fmla="*/ 88 w 92"/>
                  <a:gd name="T7" fmla="*/ 27 h 91"/>
                  <a:gd name="T8" fmla="*/ 84 w 92"/>
                  <a:gd name="T9" fmla="*/ 19 h 91"/>
                  <a:gd name="T10" fmla="*/ 78 w 92"/>
                  <a:gd name="T11" fmla="*/ 13 h 91"/>
                  <a:gd name="T12" fmla="*/ 72 w 92"/>
                  <a:gd name="T13" fmla="*/ 7 h 91"/>
                  <a:gd name="T14" fmla="*/ 64 w 92"/>
                  <a:gd name="T15" fmla="*/ 3 h 91"/>
                  <a:gd name="T16" fmla="*/ 55 w 92"/>
                  <a:gd name="T17" fmla="*/ 1 h 91"/>
                  <a:gd name="T18" fmla="*/ 46 w 92"/>
                  <a:gd name="T19" fmla="*/ 0 h 91"/>
                  <a:gd name="T20" fmla="*/ 46 w 92"/>
                  <a:gd name="T21" fmla="*/ 0 h 91"/>
                  <a:gd name="T22" fmla="*/ 37 w 92"/>
                  <a:gd name="T23" fmla="*/ 1 h 91"/>
                  <a:gd name="T24" fmla="*/ 28 w 92"/>
                  <a:gd name="T25" fmla="*/ 3 h 91"/>
                  <a:gd name="T26" fmla="*/ 20 w 92"/>
                  <a:gd name="T27" fmla="*/ 7 h 91"/>
                  <a:gd name="T28" fmla="*/ 13 w 92"/>
                  <a:gd name="T29" fmla="*/ 13 h 91"/>
                  <a:gd name="T30" fmla="*/ 8 w 92"/>
                  <a:gd name="T31" fmla="*/ 19 h 91"/>
                  <a:gd name="T32" fmla="*/ 4 w 92"/>
                  <a:gd name="T33" fmla="*/ 27 h 91"/>
                  <a:gd name="T34" fmla="*/ 1 w 92"/>
                  <a:gd name="T35" fmla="*/ 37 h 91"/>
                  <a:gd name="T36" fmla="*/ 0 w 92"/>
                  <a:gd name="T37" fmla="*/ 46 h 91"/>
                  <a:gd name="T38" fmla="*/ 0 w 92"/>
                  <a:gd name="T39" fmla="*/ 46 h 91"/>
                  <a:gd name="T40" fmla="*/ 1 w 92"/>
                  <a:gd name="T41" fmla="*/ 55 h 91"/>
                  <a:gd name="T42" fmla="*/ 4 w 92"/>
                  <a:gd name="T43" fmla="*/ 63 h 91"/>
                  <a:gd name="T44" fmla="*/ 8 w 92"/>
                  <a:gd name="T45" fmla="*/ 72 h 91"/>
                  <a:gd name="T46" fmla="*/ 13 w 92"/>
                  <a:gd name="T47" fmla="*/ 78 h 91"/>
                  <a:gd name="T48" fmla="*/ 20 w 92"/>
                  <a:gd name="T49" fmla="*/ 84 h 91"/>
                  <a:gd name="T50" fmla="*/ 28 w 92"/>
                  <a:gd name="T51" fmla="*/ 88 h 91"/>
                  <a:gd name="T52" fmla="*/ 37 w 92"/>
                  <a:gd name="T53" fmla="*/ 90 h 91"/>
                  <a:gd name="T54" fmla="*/ 46 w 92"/>
                  <a:gd name="T55" fmla="*/ 91 h 91"/>
                  <a:gd name="T56" fmla="*/ 46 w 92"/>
                  <a:gd name="T57" fmla="*/ 91 h 91"/>
                  <a:gd name="T58" fmla="*/ 55 w 92"/>
                  <a:gd name="T59" fmla="*/ 90 h 91"/>
                  <a:gd name="T60" fmla="*/ 64 w 92"/>
                  <a:gd name="T61" fmla="*/ 88 h 91"/>
                  <a:gd name="T62" fmla="*/ 72 w 92"/>
                  <a:gd name="T63" fmla="*/ 84 h 91"/>
                  <a:gd name="T64" fmla="*/ 78 w 92"/>
                  <a:gd name="T65" fmla="*/ 78 h 91"/>
                  <a:gd name="T66" fmla="*/ 84 w 92"/>
                  <a:gd name="T67" fmla="*/ 72 h 91"/>
                  <a:gd name="T68" fmla="*/ 88 w 92"/>
                  <a:gd name="T69" fmla="*/ 63 h 91"/>
                  <a:gd name="T70" fmla="*/ 91 w 92"/>
                  <a:gd name="T71" fmla="*/ 55 h 91"/>
                  <a:gd name="T72" fmla="*/ 92 w 92"/>
                  <a:gd name="T73" fmla="*/ 46 h 91"/>
                  <a:gd name="T74" fmla="*/ 92 w 92"/>
                  <a:gd name="T75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1">
                    <a:moveTo>
                      <a:pt x="92" y="46"/>
                    </a:moveTo>
                    <a:lnTo>
                      <a:pt x="92" y="46"/>
                    </a:lnTo>
                    <a:lnTo>
                      <a:pt x="91" y="37"/>
                    </a:lnTo>
                    <a:lnTo>
                      <a:pt x="88" y="27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1" y="3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8" y="72"/>
                    </a:lnTo>
                    <a:lnTo>
                      <a:pt x="13" y="78"/>
                    </a:lnTo>
                    <a:lnTo>
                      <a:pt x="20" y="84"/>
                    </a:lnTo>
                    <a:lnTo>
                      <a:pt x="28" y="88"/>
                    </a:lnTo>
                    <a:lnTo>
                      <a:pt x="37" y="90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55" y="90"/>
                    </a:lnTo>
                    <a:lnTo>
                      <a:pt x="64" y="88"/>
                    </a:lnTo>
                    <a:lnTo>
                      <a:pt x="72" y="84"/>
                    </a:lnTo>
                    <a:lnTo>
                      <a:pt x="78" y="78"/>
                    </a:lnTo>
                    <a:lnTo>
                      <a:pt x="84" y="72"/>
                    </a:lnTo>
                    <a:lnTo>
                      <a:pt x="88" y="63"/>
                    </a:lnTo>
                    <a:lnTo>
                      <a:pt x="91" y="55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2" name="Freeform 243"/>
              <p:cNvSpPr>
                <a:spLocks/>
              </p:cNvSpPr>
              <p:nvPr/>
            </p:nvSpPr>
            <p:spPr bwMode="auto">
              <a:xfrm>
                <a:off x="1461" y="1628"/>
                <a:ext cx="173" cy="24"/>
              </a:xfrm>
              <a:custGeom>
                <a:avLst/>
                <a:gdLst>
                  <a:gd name="T0" fmla="*/ 161 w 173"/>
                  <a:gd name="T1" fmla="*/ 0 h 24"/>
                  <a:gd name="T2" fmla="*/ 11 w 173"/>
                  <a:gd name="T3" fmla="*/ 0 h 24"/>
                  <a:gd name="T4" fmla="*/ 11 w 173"/>
                  <a:gd name="T5" fmla="*/ 0 h 24"/>
                  <a:gd name="T6" fmla="*/ 7 w 173"/>
                  <a:gd name="T7" fmla="*/ 1 h 24"/>
                  <a:gd name="T8" fmla="*/ 3 w 173"/>
                  <a:gd name="T9" fmla="*/ 3 h 24"/>
                  <a:gd name="T10" fmla="*/ 0 w 173"/>
                  <a:gd name="T11" fmla="*/ 7 h 24"/>
                  <a:gd name="T12" fmla="*/ 0 w 173"/>
                  <a:gd name="T13" fmla="*/ 12 h 24"/>
                  <a:gd name="T14" fmla="*/ 0 w 173"/>
                  <a:gd name="T15" fmla="*/ 12 h 24"/>
                  <a:gd name="T16" fmla="*/ 0 w 173"/>
                  <a:gd name="T17" fmla="*/ 17 h 24"/>
                  <a:gd name="T18" fmla="*/ 3 w 173"/>
                  <a:gd name="T19" fmla="*/ 21 h 24"/>
                  <a:gd name="T20" fmla="*/ 7 w 173"/>
                  <a:gd name="T21" fmla="*/ 23 h 24"/>
                  <a:gd name="T22" fmla="*/ 11 w 173"/>
                  <a:gd name="T23" fmla="*/ 24 h 24"/>
                  <a:gd name="T24" fmla="*/ 161 w 173"/>
                  <a:gd name="T25" fmla="*/ 24 h 24"/>
                  <a:gd name="T26" fmla="*/ 161 w 173"/>
                  <a:gd name="T27" fmla="*/ 24 h 24"/>
                  <a:gd name="T28" fmla="*/ 166 w 173"/>
                  <a:gd name="T29" fmla="*/ 23 h 24"/>
                  <a:gd name="T30" fmla="*/ 170 w 173"/>
                  <a:gd name="T31" fmla="*/ 21 h 24"/>
                  <a:gd name="T32" fmla="*/ 172 w 173"/>
                  <a:gd name="T33" fmla="*/ 17 h 24"/>
                  <a:gd name="T34" fmla="*/ 173 w 173"/>
                  <a:gd name="T35" fmla="*/ 12 h 24"/>
                  <a:gd name="T36" fmla="*/ 173 w 173"/>
                  <a:gd name="T37" fmla="*/ 12 h 24"/>
                  <a:gd name="T38" fmla="*/ 172 w 173"/>
                  <a:gd name="T39" fmla="*/ 7 h 24"/>
                  <a:gd name="T40" fmla="*/ 170 w 173"/>
                  <a:gd name="T41" fmla="*/ 3 h 24"/>
                  <a:gd name="T42" fmla="*/ 166 w 173"/>
                  <a:gd name="T43" fmla="*/ 1 h 24"/>
                  <a:gd name="T44" fmla="*/ 161 w 173"/>
                  <a:gd name="T45" fmla="*/ 0 h 24"/>
                  <a:gd name="T46" fmla="*/ 161 w 173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3" h="24">
                    <a:moveTo>
                      <a:pt x="161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1" y="24"/>
                    </a:lnTo>
                    <a:lnTo>
                      <a:pt x="161" y="24"/>
                    </a:lnTo>
                    <a:lnTo>
                      <a:pt x="161" y="24"/>
                    </a:lnTo>
                    <a:lnTo>
                      <a:pt x="166" y="23"/>
                    </a:lnTo>
                    <a:lnTo>
                      <a:pt x="170" y="21"/>
                    </a:lnTo>
                    <a:lnTo>
                      <a:pt x="172" y="17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2" y="7"/>
                    </a:lnTo>
                    <a:lnTo>
                      <a:pt x="170" y="3"/>
                    </a:lnTo>
                    <a:lnTo>
                      <a:pt x="166" y="1"/>
                    </a:lnTo>
                    <a:lnTo>
                      <a:pt x="161" y="0"/>
                    </a:lnTo>
                    <a:lnTo>
                      <a:pt x="161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3" name="Freeform 244"/>
              <p:cNvSpPr>
                <a:spLocks noEditPoints="1"/>
              </p:cNvSpPr>
              <p:nvPr/>
            </p:nvSpPr>
            <p:spPr bwMode="auto">
              <a:xfrm>
                <a:off x="1332" y="1456"/>
                <a:ext cx="307" cy="156"/>
              </a:xfrm>
              <a:custGeom>
                <a:avLst/>
                <a:gdLst>
                  <a:gd name="T0" fmla="*/ 206 w 307"/>
                  <a:gd name="T1" fmla="*/ 7 h 156"/>
                  <a:gd name="T2" fmla="*/ 204 w 307"/>
                  <a:gd name="T3" fmla="*/ 2 h 156"/>
                  <a:gd name="T4" fmla="*/ 199 w 307"/>
                  <a:gd name="T5" fmla="*/ 0 h 156"/>
                  <a:gd name="T6" fmla="*/ 193 w 307"/>
                  <a:gd name="T7" fmla="*/ 5 h 156"/>
                  <a:gd name="T8" fmla="*/ 192 w 307"/>
                  <a:gd name="T9" fmla="*/ 47 h 156"/>
                  <a:gd name="T10" fmla="*/ 57 w 307"/>
                  <a:gd name="T11" fmla="*/ 43 h 156"/>
                  <a:gd name="T12" fmla="*/ 48 w 307"/>
                  <a:gd name="T13" fmla="*/ 32 h 156"/>
                  <a:gd name="T14" fmla="*/ 35 w 307"/>
                  <a:gd name="T15" fmla="*/ 27 h 156"/>
                  <a:gd name="T16" fmla="*/ 24 w 307"/>
                  <a:gd name="T17" fmla="*/ 27 h 156"/>
                  <a:gd name="T18" fmla="*/ 10 w 307"/>
                  <a:gd name="T19" fmla="*/ 36 h 156"/>
                  <a:gd name="T20" fmla="*/ 1 w 307"/>
                  <a:gd name="T21" fmla="*/ 50 h 156"/>
                  <a:gd name="T22" fmla="*/ 1 w 307"/>
                  <a:gd name="T23" fmla="*/ 62 h 156"/>
                  <a:gd name="T24" fmla="*/ 10 w 307"/>
                  <a:gd name="T25" fmla="*/ 78 h 156"/>
                  <a:gd name="T26" fmla="*/ 24 w 307"/>
                  <a:gd name="T27" fmla="*/ 86 h 156"/>
                  <a:gd name="T28" fmla="*/ 38 w 307"/>
                  <a:gd name="T29" fmla="*/ 85 h 156"/>
                  <a:gd name="T30" fmla="*/ 56 w 307"/>
                  <a:gd name="T31" fmla="*/ 73 h 156"/>
                  <a:gd name="T32" fmla="*/ 90 w 307"/>
                  <a:gd name="T33" fmla="*/ 85 h 156"/>
                  <a:gd name="T34" fmla="*/ 127 w 307"/>
                  <a:gd name="T35" fmla="*/ 110 h 156"/>
                  <a:gd name="T36" fmla="*/ 140 w 307"/>
                  <a:gd name="T37" fmla="*/ 137 h 156"/>
                  <a:gd name="T38" fmla="*/ 163 w 307"/>
                  <a:gd name="T39" fmla="*/ 155 h 156"/>
                  <a:gd name="T40" fmla="*/ 172 w 307"/>
                  <a:gd name="T41" fmla="*/ 156 h 156"/>
                  <a:gd name="T42" fmla="*/ 253 w 307"/>
                  <a:gd name="T43" fmla="*/ 155 h 156"/>
                  <a:gd name="T44" fmla="*/ 288 w 307"/>
                  <a:gd name="T45" fmla="*/ 144 h 156"/>
                  <a:gd name="T46" fmla="*/ 306 w 307"/>
                  <a:gd name="T47" fmla="*/ 122 h 156"/>
                  <a:gd name="T48" fmla="*/ 307 w 307"/>
                  <a:gd name="T49" fmla="*/ 114 h 156"/>
                  <a:gd name="T50" fmla="*/ 302 w 307"/>
                  <a:gd name="T51" fmla="*/ 99 h 156"/>
                  <a:gd name="T52" fmla="*/ 278 w 307"/>
                  <a:gd name="T53" fmla="*/ 72 h 156"/>
                  <a:gd name="T54" fmla="*/ 242 w 307"/>
                  <a:gd name="T55" fmla="*/ 51 h 156"/>
                  <a:gd name="T56" fmla="*/ 219 w 307"/>
                  <a:gd name="T57" fmla="*/ 47 h 156"/>
                  <a:gd name="T58" fmla="*/ 30 w 307"/>
                  <a:gd name="T59" fmla="*/ 78 h 156"/>
                  <a:gd name="T60" fmla="*/ 19 w 307"/>
                  <a:gd name="T61" fmla="*/ 74 h 156"/>
                  <a:gd name="T62" fmla="*/ 11 w 307"/>
                  <a:gd name="T63" fmla="*/ 64 h 156"/>
                  <a:gd name="T64" fmla="*/ 10 w 307"/>
                  <a:gd name="T65" fmla="*/ 56 h 156"/>
                  <a:gd name="T66" fmla="*/ 13 w 307"/>
                  <a:gd name="T67" fmla="*/ 45 h 156"/>
                  <a:gd name="T68" fmla="*/ 22 w 307"/>
                  <a:gd name="T69" fmla="*/ 37 h 156"/>
                  <a:gd name="T70" fmla="*/ 30 w 307"/>
                  <a:gd name="T71" fmla="*/ 36 h 156"/>
                  <a:gd name="T72" fmla="*/ 46 w 307"/>
                  <a:gd name="T73" fmla="*/ 43 h 156"/>
                  <a:gd name="T74" fmla="*/ 30 w 307"/>
                  <a:gd name="T75" fmla="*/ 47 h 156"/>
                  <a:gd name="T76" fmla="*/ 30 w 307"/>
                  <a:gd name="T77" fmla="*/ 47 h 156"/>
                  <a:gd name="T78" fmla="*/ 23 w 307"/>
                  <a:gd name="T79" fmla="*/ 53 h 156"/>
                  <a:gd name="T80" fmla="*/ 23 w 307"/>
                  <a:gd name="T81" fmla="*/ 58 h 156"/>
                  <a:gd name="T82" fmla="*/ 28 w 307"/>
                  <a:gd name="T83" fmla="*/ 63 h 156"/>
                  <a:gd name="T84" fmla="*/ 47 w 307"/>
                  <a:gd name="T85" fmla="*/ 69 h 156"/>
                  <a:gd name="T86" fmla="*/ 35 w 307"/>
                  <a:gd name="T87" fmla="*/ 77 h 156"/>
                  <a:gd name="T88" fmla="*/ 215 w 307"/>
                  <a:gd name="T89" fmla="*/ 99 h 156"/>
                  <a:gd name="T90" fmla="*/ 219 w 307"/>
                  <a:gd name="T91" fmla="*/ 60 h 156"/>
                  <a:gd name="T92" fmla="*/ 238 w 307"/>
                  <a:gd name="T93" fmla="*/ 64 h 156"/>
                  <a:gd name="T94" fmla="*/ 266 w 307"/>
                  <a:gd name="T95" fmla="*/ 80 h 156"/>
                  <a:gd name="T96" fmla="*/ 285 w 307"/>
                  <a:gd name="T97" fmla="*/ 9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7" h="156">
                    <a:moveTo>
                      <a:pt x="219" y="47"/>
                    </a:moveTo>
                    <a:lnTo>
                      <a:pt x="206" y="47"/>
                    </a:lnTo>
                    <a:lnTo>
                      <a:pt x="206" y="7"/>
                    </a:lnTo>
                    <a:lnTo>
                      <a:pt x="206" y="7"/>
                    </a:lnTo>
                    <a:lnTo>
                      <a:pt x="206" y="5"/>
                    </a:lnTo>
                    <a:lnTo>
                      <a:pt x="204" y="2"/>
                    </a:lnTo>
                    <a:lnTo>
                      <a:pt x="202" y="1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6" y="1"/>
                    </a:lnTo>
                    <a:lnTo>
                      <a:pt x="194" y="2"/>
                    </a:lnTo>
                    <a:lnTo>
                      <a:pt x="193" y="5"/>
                    </a:lnTo>
                    <a:lnTo>
                      <a:pt x="192" y="7"/>
                    </a:lnTo>
                    <a:lnTo>
                      <a:pt x="192" y="47"/>
                    </a:lnTo>
                    <a:lnTo>
                      <a:pt x="192" y="47"/>
                    </a:lnTo>
                    <a:lnTo>
                      <a:pt x="59" y="47"/>
                    </a:lnTo>
                    <a:lnTo>
                      <a:pt x="59" y="47"/>
                    </a:lnTo>
                    <a:lnTo>
                      <a:pt x="57" y="43"/>
                    </a:lnTo>
                    <a:lnTo>
                      <a:pt x="55" y="39"/>
                    </a:lnTo>
                    <a:lnTo>
                      <a:pt x="52" y="36"/>
                    </a:lnTo>
                    <a:lnTo>
                      <a:pt x="48" y="32"/>
                    </a:lnTo>
                    <a:lnTo>
                      <a:pt x="45" y="30"/>
                    </a:lnTo>
                    <a:lnTo>
                      <a:pt x="39" y="28"/>
                    </a:lnTo>
                    <a:lnTo>
                      <a:pt x="35" y="27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7"/>
                    </a:lnTo>
                    <a:lnTo>
                      <a:pt x="19" y="29"/>
                    </a:lnTo>
                    <a:lnTo>
                      <a:pt x="14" y="31"/>
                    </a:lnTo>
                    <a:lnTo>
                      <a:pt x="10" y="36"/>
                    </a:lnTo>
                    <a:lnTo>
                      <a:pt x="6" y="40"/>
                    </a:lnTo>
                    <a:lnTo>
                      <a:pt x="3" y="45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62"/>
                    </a:lnTo>
                    <a:lnTo>
                      <a:pt x="3" y="68"/>
                    </a:lnTo>
                    <a:lnTo>
                      <a:pt x="6" y="73"/>
                    </a:lnTo>
                    <a:lnTo>
                      <a:pt x="10" y="78"/>
                    </a:lnTo>
                    <a:lnTo>
                      <a:pt x="14" y="81"/>
                    </a:lnTo>
                    <a:lnTo>
                      <a:pt x="19" y="84"/>
                    </a:lnTo>
                    <a:lnTo>
                      <a:pt x="24" y="86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8" y="85"/>
                    </a:lnTo>
                    <a:lnTo>
                      <a:pt x="45" y="82"/>
                    </a:lnTo>
                    <a:lnTo>
                      <a:pt x="51" y="78"/>
                    </a:lnTo>
                    <a:lnTo>
                      <a:pt x="56" y="73"/>
                    </a:lnTo>
                    <a:lnTo>
                      <a:pt x="56" y="73"/>
                    </a:lnTo>
                    <a:lnTo>
                      <a:pt x="72" y="78"/>
                    </a:lnTo>
                    <a:lnTo>
                      <a:pt x="90" y="85"/>
                    </a:lnTo>
                    <a:lnTo>
                      <a:pt x="126" y="99"/>
                    </a:lnTo>
                    <a:lnTo>
                      <a:pt x="126" y="99"/>
                    </a:lnTo>
                    <a:lnTo>
                      <a:pt x="127" y="110"/>
                    </a:lnTo>
                    <a:lnTo>
                      <a:pt x="129" y="119"/>
                    </a:lnTo>
                    <a:lnTo>
                      <a:pt x="134" y="129"/>
                    </a:lnTo>
                    <a:lnTo>
                      <a:pt x="140" y="137"/>
                    </a:lnTo>
                    <a:lnTo>
                      <a:pt x="146" y="146"/>
                    </a:lnTo>
                    <a:lnTo>
                      <a:pt x="155" y="151"/>
                    </a:lnTo>
                    <a:lnTo>
                      <a:pt x="163" y="155"/>
                    </a:lnTo>
                    <a:lnTo>
                      <a:pt x="167" y="156"/>
                    </a:lnTo>
                    <a:lnTo>
                      <a:pt x="172" y="156"/>
                    </a:lnTo>
                    <a:lnTo>
                      <a:pt x="172" y="156"/>
                    </a:lnTo>
                    <a:lnTo>
                      <a:pt x="238" y="156"/>
                    </a:lnTo>
                    <a:lnTo>
                      <a:pt x="238" y="156"/>
                    </a:lnTo>
                    <a:lnTo>
                      <a:pt x="253" y="155"/>
                    </a:lnTo>
                    <a:lnTo>
                      <a:pt x="267" y="153"/>
                    </a:lnTo>
                    <a:lnTo>
                      <a:pt x="278" y="149"/>
                    </a:lnTo>
                    <a:lnTo>
                      <a:pt x="288" y="144"/>
                    </a:lnTo>
                    <a:lnTo>
                      <a:pt x="297" y="137"/>
                    </a:lnTo>
                    <a:lnTo>
                      <a:pt x="302" y="130"/>
                    </a:lnTo>
                    <a:lnTo>
                      <a:pt x="306" y="122"/>
                    </a:lnTo>
                    <a:lnTo>
                      <a:pt x="307" y="118"/>
                    </a:lnTo>
                    <a:lnTo>
                      <a:pt x="307" y="114"/>
                    </a:lnTo>
                    <a:lnTo>
                      <a:pt x="307" y="114"/>
                    </a:lnTo>
                    <a:lnTo>
                      <a:pt x="306" y="110"/>
                    </a:lnTo>
                    <a:lnTo>
                      <a:pt x="305" y="104"/>
                    </a:lnTo>
                    <a:lnTo>
                      <a:pt x="302" y="99"/>
                    </a:lnTo>
                    <a:lnTo>
                      <a:pt x="299" y="93"/>
                    </a:lnTo>
                    <a:lnTo>
                      <a:pt x="289" y="83"/>
                    </a:lnTo>
                    <a:lnTo>
                      <a:pt x="278" y="72"/>
                    </a:lnTo>
                    <a:lnTo>
                      <a:pt x="265" y="62"/>
                    </a:lnTo>
                    <a:lnTo>
                      <a:pt x="249" y="54"/>
                    </a:lnTo>
                    <a:lnTo>
                      <a:pt x="242" y="51"/>
                    </a:lnTo>
                    <a:lnTo>
                      <a:pt x="234" y="49"/>
                    </a:lnTo>
                    <a:lnTo>
                      <a:pt x="227" y="48"/>
                    </a:lnTo>
                    <a:lnTo>
                      <a:pt x="219" y="47"/>
                    </a:lnTo>
                    <a:lnTo>
                      <a:pt x="219" y="47"/>
                    </a:lnTo>
                    <a:close/>
                    <a:moveTo>
                      <a:pt x="30" y="78"/>
                    </a:moveTo>
                    <a:lnTo>
                      <a:pt x="30" y="78"/>
                    </a:lnTo>
                    <a:lnTo>
                      <a:pt x="26" y="77"/>
                    </a:lnTo>
                    <a:lnTo>
                      <a:pt x="22" y="76"/>
                    </a:lnTo>
                    <a:lnTo>
                      <a:pt x="19" y="74"/>
                    </a:lnTo>
                    <a:lnTo>
                      <a:pt x="16" y="72"/>
                    </a:lnTo>
                    <a:lnTo>
                      <a:pt x="13" y="68"/>
                    </a:lnTo>
                    <a:lnTo>
                      <a:pt x="11" y="64"/>
                    </a:lnTo>
                    <a:lnTo>
                      <a:pt x="10" y="60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2"/>
                    </a:lnTo>
                    <a:lnTo>
                      <a:pt x="11" y="48"/>
                    </a:lnTo>
                    <a:lnTo>
                      <a:pt x="13" y="45"/>
                    </a:lnTo>
                    <a:lnTo>
                      <a:pt x="16" y="42"/>
                    </a:lnTo>
                    <a:lnTo>
                      <a:pt x="19" y="39"/>
                    </a:lnTo>
                    <a:lnTo>
                      <a:pt x="22" y="37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6" y="37"/>
                    </a:lnTo>
                    <a:lnTo>
                      <a:pt x="42" y="39"/>
                    </a:lnTo>
                    <a:lnTo>
                      <a:pt x="46" y="43"/>
                    </a:lnTo>
                    <a:lnTo>
                      <a:pt x="50" y="47"/>
                    </a:lnTo>
                    <a:lnTo>
                      <a:pt x="5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4" y="50"/>
                    </a:lnTo>
                    <a:lnTo>
                      <a:pt x="23" y="53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3" y="58"/>
                    </a:lnTo>
                    <a:lnTo>
                      <a:pt x="24" y="60"/>
                    </a:lnTo>
                    <a:lnTo>
                      <a:pt x="25" y="62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47" y="69"/>
                    </a:lnTo>
                    <a:lnTo>
                      <a:pt x="47" y="69"/>
                    </a:lnTo>
                    <a:lnTo>
                      <a:pt x="44" y="73"/>
                    </a:lnTo>
                    <a:lnTo>
                      <a:pt x="39" y="76"/>
                    </a:lnTo>
                    <a:lnTo>
                      <a:pt x="35" y="77"/>
                    </a:lnTo>
                    <a:lnTo>
                      <a:pt x="30" y="78"/>
                    </a:lnTo>
                    <a:lnTo>
                      <a:pt x="30" y="78"/>
                    </a:lnTo>
                    <a:close/>
                    <a:moveTo>
                      <a:pt x="215" y="99"/>
                    </a:moveTo>
                    <a:lnTo>
                      <a:pt x="201" y="60"/>
                    </a:lnTo>
                    <a:lnTo>
                      <a:pt x="201" y="60"/>
                    </a:lnTo>
                    <a:lnTo>
                      <a:pt x="219" y="60"/>
                    </a:lnTo>
                    <a:lnTo>
                      <a:pt x="219" y="60"/>
                    </a:lnTo>
                    <a:lnTo>
                      <a:pt x="229" y="61"/>
                    </a:lnTo>
                    <a:lnTo>
                      <a:pt x="238" y="64"/>
                    </a:lnTo>
                    <a:lnTo>
                      <a:pt x="248" y="68"/>
                    </a:lnTo>
                    <a:lnTo>
                      <a:pt x="256" y="74"/>
                    </a:lnTo>
                    <a:lnTo>
                      <a:pt x="266" y="80"/>
                    </a:lnTo>
                    <a:lnTo>
                      <a:pt x="273" y="86"/>
                    </a:lnTo>
                    <a:lnTo>
                      <a:pt x="280" y="93"/>
                    </a:lnTo>
                    <a:lnTo>
                      <a:pt x="285" y="99"/>
                    </a:lnTo>
                    <a:lnTo>
                      <a:pt x="215" y="9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4" name="Freeform 245"/>
              <p:cNvSpPr>
                <a:spLocks/>
              </p:cNvSpPr>
              <p:nvPr/>
            </p:nvSpPr>
            <p:spPr bwMode="auto">
              <a:xfrm>
                <a:off x="1401" y="1469"/>
                <a:ext cx="111" cy="12"/>
              </a:xfrm>
              <a:custGeom>
                <a:avLst/>
                <a:gdLst>
                  <a:gd name="T0" fmla="*/ 111 w 111"/>
                  <a:gd name="T1" fmla="*/ 12 h 12"/>
                  <a:gd name="T2" fmla="*/ 111 w 111"/>
                  <a:gd name="T3" fmla="*/ 12 h 12"/>
                  <a:gd name="T4" fmla="*/ 5 w 111"/>
                  <a:gd name="T5" fmla="*/ 12 h 12"/>
                  <a:gd name="T6" fmla="*/ 5 w 111"/>
                  <a:gd name="T7" fmla="*/ 12 h 12"/>
                  <a:gd name="T8" fmla="*/ 5 w 111"/>
                  <a:gd name="T9" fmla="*/ 12 h 12"/>
                  <a:gd name="T10" fmla="*/ 3 w 111"/>
                  <a:gd name="T11" fmla="*/ 11 h 12"/>
                  <a:gd name="T12" fmla="*/ 1 w 111"/>
                  <a:gd name="T13" fmla="*/ 10 h 12"/>
                  <a:gd name="T14" fmla="*/ 0 w 111"/>
                  <a:gd name="T15" fmla="*/ 8 h 12"/>
                  <a:gd name="T16" fmla="*/ 0 w 111"/>
                  <a:gd name="T17" fmla="*/ 6 h 12"/>
                  <a:gd name="T18" fmla="*/ 0 w 111"/>
                  <a:gd name="T19" fmla="*/ 6 h 12"/>
                  <a:gd name="T20" fmla="*/ 0 w 111"/>
                  <a:gd name="T21" fmla="*/ 6 h 12"/>
                  <a:gd name="T22" fmla="*/ 0 w 111"/>
                  <a:gd name="T23" fmla="*/ 4 h 12"/>
                  <a:gd name="T24" fmla="*/ 1 w 111"/>
                  <a:gd name="T25" fmla="*/ 2 h 12"/>
                  <a:gd name="T26" fmla="*/ 3 w 111"/>
                  <a:gd name="T27" fmla="*/ 1 h 12"/>
                  <a:gd name="T28" fmla="*/ 5 w 111"/>
                  <a:gd name="T29" fmla="*/ 0 h 12"/>
                  <a:gd name="T30" fmla="*/ 5 w 111"/>
                  <a:gd name="T31" fmla="*/ 0 h 12"/>
                  <a:gd name="T32" fmla="*/ 111 w 111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2">
                    <a:moveTo>
                      <a:pt x="111" y="12"/>
                    </a:moveTo>
                    <a:lnTo>
                      <a:pt x="111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1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5" name="Freeform 246"/>
              <p:cNvSpPr>
                <a:spLocks/>
              </p:cNvSpPr>
              <p:nvPr/>
            </p:nvSpPr>
            <p:spPr bwMode="auto">
              <a:xfrm>
                <a:off x="1549" y="1469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0 w 113"/>
                  <a:gd name="T3" fmla="*/ 0 h 12"/>
                  <a:gd name="T4" fmla="*/ 106 w 113"/>
                  <a:gd name="T5" fmla="*/ 0 h 12"/>
                  <a:gd name="T6" fmla="*/ 106 w 113"/>
                  <a:gd name="T7" fmla="*/ 0 h 12"/>
                  <a:gd name="T8" fmla="*/ 108 w 113"/>
                  <a:gd name="T9" fmla="*/ 1 h 12"/>
                  <a:gd name="T10" fmla="*/ 110 w 113"/>
                  <a:gd name="T11" fmla="*/ 2 h 12"/>
                  <a:gd name="T12" fmla="*/ 113 w 113"/>
                  <a:gd name="T13" fmla="*/ 4 h 12"/>
                  <a:gd name="T14" fmla="*/ 113 w 113"/>
                  <a:gd name="T15" fmla="*/ 6 h 12"/>
                  <a:gd name="T16" fmla="*/ 113 w 113"/>
                  <a:gd name="T17" fmla="*/ 6 h 12"/>
                  <a:gd name="T18" fmla="*/ 113 w 113"/>
                  <a:gd name="T19" fmla="*/ 6 h 12"/>
                  <a:gd name="T20" fmla="*/ 113 w 113"/>
                  <a:gd name="T21" fmla="*/ 8 h 12"/>
                  <a:gd name="T22" fmla="*/ 110 w 113"/>
                  <a:gd name="T23" fmla="*/ 10 h 12"/>
                  <a:gd name="T24" fmla="*/ 108 w 113"/>
                  <a:gd name="T25" fmla="*/ 11 h 12"/>
                  <a:gd name="T26" fmla="*/ 106 w 113"/>
                  <a:gd name="T27" fmla="*/ 12 h 12"/>
                  <a:gd name="T28" fmla="*/ 106 w 113"/>
                  <a:gd name="T29" fmla="*/ 12 h 12"/>
                  <a:gd name="T30" fmla="*/ 0 w 113"/>
                  <a:gd name="T31" fmla="*/ 12 h 12"/>
                  <a:gd name="T32" fmla="*/ 0 w 113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8" y="1"/>
                    </a:lnTo>
                    <a:lnTo>
                      <a:pt x="110" y="2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8"/>
                    </a:lnTo>
                    <a:lnTo>
                      <a:pt x="110" y="10"/>
                    </a:lnTo>
                    <a:lnTo>
                      <a:pt x="108" y="11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6" name="Freeform 247"/>
              <p:cNvSpPr>
                <a:spLocks noEditPoints="1"/>
              </p:cNvSpPr>
              <p:nvPr/>
            </p:nvSpPr>
            <p:spPr bwMode="auto">
              <a:xfrm>
                <a:off x="1081" y="760"/>
                <a:ext cx="229" cy="224"/>
              </a:xfrm>
              <a:custGeom>
                <a:avLst/>
                <a:gdLst>
                  <a:gd name="T0" fmla="*/ 10 w 229"/>
                  <a:gd name="T1" fmla="*/ 223 h 224"/>
                  <a:gd name="T2" fmla="*/ 1 w 229"/>
                  <a:gd name="T3" fmla="*/ 209 h 224"/>
                  <a:gd name="T4" fmla="*/ 0 w 229"/>
                  <a:gd name="T5" fmla="*/ 42 h 224"/>
                  <a:gd name="T6" fmla="*/ 3 w 229"/>
                  <a:gd name="T7" fmla="*/ 33 h 224"/>
                  <a:gd name="T8" fmla="*/ 13 w 229"/>
                  <a:gd name="T9" fmla="*/ 22 h 224"/>
                  <a:gd name="T10" fmla="*/ 34 w 229"/>
                  <a:gd name="T11" fmla="*/ 10 h 224"/>
                  <a:gd name="T12" fmla="*/ 76 w 229"/>
                  <a:gd name="T13" fmla="*/ 2 h 224"/>
                  <a:gd name="T14" fmla="*/ 115 w 229"/>
                  <a:gd name="T15" fmla="*/ 0 h 224"/>
                  <a:gd name="T16" fmla="*/ 170 w 229"/>
                  <a:gd name="T17" fmla="*/ 4 h 224"/>
                  <a:gd name="T18" fmla="*/ 204 w 229"/>
                  <a:gd name="T19" fmla="*/ 14 h 224"/>
                  <a:gd name="T20" fmla="*/ 222 w 229"/>
                  <a:gd name="T21" fmla="*/ 25 h 224"/>
                  <a:gd name="T22" fmla="*/ 228 w 229"/>
                  <a:gd name="T23" fmla="*/ 36 h 224"/>
                  <a:gd name="T24" fmla="*/ 229 w 229"/>
                  <a:gd name="T25" fmla="*/ 200 h 224"/>
                  <a:gd name="T26" fmla="*/ 226 w 229"/>
                  <a:gd name="T27" fmla="*/ 216 h 224"/>
                  <a:gd name="T28" fmla="*/ 217 w 229"/>
                  <a:gd name="T29" fmla="*/ 224 h 224"/>
                  <a:gd name="T30" fmla="*/ 12 w 229"/>
                  <a:gd name="T31" fmla="*/ 224 h 224"/>
                  <a:gd name="T32" fmla="*/ 211 w 229"/>
                  <a:gd name="T33" fmla="*/ 42 h 224"/>
                  <a:gd name="T34" fmla="*/ 204 w 229"/>
                  <a:gd name="T35" fmla="*/ 38 h 224"/>
                  <a:gd name="T36" fmla="*/ 23 w 229"/>
                  <a:gd name="T37" fmla="*/ 38 h 224"/>
                  <a:gd name="T38" fmla="*/ 18 w 229"/>
                  <a:gd name="T39" fmla="*/ 46 h 224"/>
                  <a:gd name="T40" fmla="*/ 19 w 229"/>
                  <a:gd name="T41" fmla="*/ 133 h 224"/>
                  <a:gd name="T42" fmla="*/ 26 w 229"/>
                  <a:gd name="T43" fmla="*/ 138 h 224"/>
                  <a:gd name="T44" fmla="*/ 207 w 229"/>
                  <a:gd name="T45" fmla="*/ 137 h 224"/>
                  <a:gd name="T46" fmla="*/ 211 w 229"/>
                  <a:gd name="T47" fmla="*/ 130 h 224"/>
                  <a:gd name="T48" fmla="*/ 33 w 229"/>
                  <a:gd name="T49" fmla="*/ 174 h 224"/>
                  <a:gd name="T50" fmla="*/ 24 w 229"/>
                  <a:gd name="T51" fmla="*/ 180 h 224"/>
                  <a:gd name="T52" fmla="*/ 24 w 229"/>
                  <a:gd name="T53" fmla="*/ 188 h 224"/>
                  <a:gd name="T54" fmla="*/ 33 w 229"/>
                  <a:gd name="T55" fmla="*/ 195 h 224"/>
                  <a:gd name="T56" fmla="*/ 41 w 229"/>
                  <a:gd name="T57" fmla="*/ 192 h 224"/>
                  <a:gd name="T58" fmla="*/ 44 w 229"/>
                  <a:gd name="T59" fmla="*/ 184 h 224"/>
                  <a:gd name="T60" fmla="*/ 37 w 229"/>
                  <a:gd name="T61" fmla="*/ 175 h 224"/>
                  <a:gd name="T62" fmla="*/ 196 w 229"/>
                  <a:gd name="T63" fmla="*/ 174 h 224"/>
                  <a:gd name="T64" fmla="*/ 189 w 229"/>
                  <a:gd name="T65" fmla="*/ 177 h 224"/>
                  <a:gd name="T66" fmla="*/ 186 w 229"/>
                  <a:gd name="T67" fmla="*/ 184 h 224"/>
                  <a:gd name="T68" fmla="*/ 192 w 229"/>
                  <a:gd name="T69" fmla="*/ 195 h 224"/>
                  <a:gd name="T70" fmla="*/ 200 w 229"/>
                  <a:gd name="T71" fmla="*/ 195 h 224"/>
                  <a:gd name="T72" fmla="*/ 206 w 229"/>
                  <a:gd name="T73" fmla="*/ 184 h 224"/>
                  <a:gd name="T74" fmla="*/ 203 w 229"/>
                  <a:gd name="T75" fmla="*/ 177 h 224"/>
                  <a:gd name="T76" fmla="*/ 196 w 229"/>
                  <a:gd name="T77" fmla="*/ 174 h 224"/>
                  <a:gd name="T78" fmla="*/ 149 w 229"/>
                  <a:gd name="T79" fmla="*/ 26 h 224"/>
                  <a:gd name="T80" fmla="*/ 152 w 229"/>
                  <a:gd name="T81" fmla="*/ 25 h 224"/>
                  <a:gd name="T82" fmla="*/ 154 w 229"/>
                  <a:gd name="T83" fmla="*/ 21 h 224"/>
                  <a:gd name="T84" fmla="*/ 152 w 229"/>
                  <a:gd name="T85" fmla="*/ 18 h 224"/>
                  <a:gd name="T86" fmla="*/ 86 w 229"/>
                  <a:gd name="T87" fmla="*/ 16 h 224"/>
                  <a:gd name="T88" fmla="*/ 84 w 229"/>
                  <a:gd name="T89" fmla="*/ 17 h 224"/>
                  <a:gd name="T90" fmla="*/ 81 w 229"/>
                  <a:gd name="T91" fmla="*/ 21 h 224"/>
                  <a:gd name="T92" fmla="*/ 81 w 229"/>
                  <a:gd name="T93" fmla="*/ 23 h 224"/>
                  <a:gd name="T94" fmla="*/ 86 w 229"/>
                  <a:gd name="T95" fmla="*/ 2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4">
                    <a:moveTo>
                      <a:pt x="12" y="224"/>
                    </a:moveTo>
                    <a:lnTo>
                      <a:pt x="12" y="224"/>
                    </a:lnTo>
                    <a:lnTo>
                      <a:pt x="10" y="223"/>
                    </a:lnTo>
                    <a:lnTo>
                      <a:pt x="8" y="222"/>
                    </a:lnTo>
                    <a:lnTo>
                      <a:pt x="4" y="216"/>
                    </a:lnTo>
                    <a:lnTo>
                      <a:pt x="1" y="209"/>
                    </a:lnTo>
                    <a:lnTo>
                      <a:pt x="0" y="20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3" y="33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34" y="10"/>
                    </a:lnTo>
                    <a:lnTo>
                      <a:pt x="46" y="6"/>
                    </a:lnTo>
                    <a:lnTo>
                      <a:pt x="59" y="4"/>
                    </a:lnTo>
                    <a:lnTo>
                      <a:pt x="76" y="2"/>
                    </a:lnTo>
                    <a:lnTo>
                      <a:pt x="93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55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5" y="10"/>
                    </a:lnTo>
                    <a:lnTo>
                      <a:pt x="204" y="14"/>
                    </a:lnTo>
                    <a:lnTo>
                      <a:pt x="211" y="18"/>
                    </a:lnTo>
                    <a:lnTo>
                      <a:pt x="217" y="22"/>
                    </a:lnTo>
                    <a:lnTo>
                      <a:pt x="222" y="25"/>
                    </a:lnTo>
                    <a:lnTo>
                      <a:pt x="225" y="29"/>
                    </a:lnTo>
                    <a:lnTo>
                      <a:pt x="227" y="33"/>
                    </a:lnTo>
                    <a:lnTo>
                      <a:pt x="228" y="36"/>
                    </a:lnTo>
                    <a:lnTo>
                      <a:pt x="229" y="41"/>
                    </a:lnTo>
                    <a:lnTo>
                      <a:pt x="229" y="42"/>
                    </a:lnTo>
                    <a:lnTo>
                      <a:pt x="229" y="200"/>
                    </a:lnTo>
                    <a:lnTo>
                      <a:pt x="229" y="200"/>
                    </a:lnTo>
                    <a:lnTo>
                      <a:pt x="228" y="209"/>
                    </a:lnTo>
                    <a:lnTo>
                      <a:pt x="226" y="216"/>
                    </a:lnTo>
                    <a:lnTo>
                      <a:pt x="223" y="222"/>
                    </a:lnTo>
                    <a:lnTo>
                      <a:pt x="221" y="223"/>
                    </a:lnTo>
                    <a:lnTo>
                      <a:pt x="217" y="224"/>
                    </a:lnTo>
                    <a:lnTo>
                      <a:pt x="217" y="224"/>
                    </a:lnTo>
                    <a:lnTo>
                      <a:pt x="12" y="224"/>
                    </a:lnTo>
                    <a:lnTo>
                      <a:pt x="12" y="224"/>
                    </a:lnTo>
                    <a:close/>
                    <a:moveTo>
                      <a:pt x="211" y="46"/>
                    </a:moveTo>
                    <a:lnTo>
                      <a:pt x="211" y="46"/>
                    </a:lnTo>
                    <a:lnTo>
                      <a:pt x="211" y="42"/>
                    </a:lnTo>
                    <a:lnTo>
                      <a:pt x="209" y="40"/>
                    </a:lnTo>
                    <a:lnTo>
                      <a:pt x="207" y="38"/>
                    </a:lnTo>
                    <a:lnTo>
                      <a:pt x="204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0" y="40"/>
                    </a:lnTo>
                    <a:lnTo>
                      <a:pt x="19" y="42"/>
                    </a:lnTo>
                    <a:lnTo>
                      <a:pt x="18" y="46"/>
                    </a:lnTo>
                    <a:lnTo>
                      <a:pt x="18" y="130"/>
                    </a:lnTo>
                    <a:lnTo>
                      <a:pt x="18" y="130"/>
                    </a:lnTo>
                    <a:lnTo>
                      <a:pt x="19" y="133"/>
                    </a:lnTo>
                    <a:lnTo>
                      <a:pt x="20" y="135"/>
                    </a:lnTo>
                    <a:lnTo>
                      <a:pt x="23" y="137"/>
                    </a:lnTo>
                    <a:lnTo>
                      <a:pt x="26" y="138"/>
                    </a:lnTo>
                    <a:lnTo>
                      <a:pt x="204" y="138"/>
                    </a:lnTo>
                    <a:lnTo>
                      <a:pt x="204" y="138"/>
                    </a:lnTo>
                    <a:lnTo>
                      <a:pt x="207" y="137"/>
                    </a:lnTo>
                    <a:lnTo>
                      <a:pt x="209" y="135"/>
                    </a:lnTo>
                    <a:lnTo>
                      <a:pt x="211" y="133"/>
                    </a:lnTo>
                    <a:lnTo>
                      <a:pt x="211" y="130"/>
                    </a:lnTo>
                    <a:lnTo>
                      <a:pt x="211" y="46"/>
                    </a:lnTo>
                    <a:close/>
                    <a:moveTo>
                      <a:pt x="33" y="174"/>
                    </a:moveTo>
                    <a:lnTo>
                      <a:pt x="33" y="174"/>
                    </a:lnTo>
                    <a:lnTo>
                      <a:pt x="29" y="175"/>
                    </a:lnTo>
                    <a:lnTo>
                      <a:pt x="26" y="177"/>
                    </a:lnTo>
                    <a:lnTo>
                      <a:pt x="24" y="180"/>
                    </a:lnTo>
                    <a:lnTo>
                      <a:pt x="23" y="184"/>
                    </a:lnTo>
                    <a:lnTo>
                      <a:pt x="23" y="184"/>
                    </a:lnTo>
                    <a:lnTo>
                      <a:pt x="24" y="188"/>
                    </a:lnTo>
                    <a:lnTo>
                      <a:pt x="26" y="192"/>
                    </a:lnTo>
                    <a:lnTo>
                      <a:pt x="29" y="195"/>
                    </a:lnTo>
                    <a:lnTo>
                      <a:pt x="33" y="195"/>
                    </a:lnTo>
                    <a:lnTo>
                      <a:pt x="33" y="195"/>
                    </a:lnTo>
                    <a:lnTo>
                      <a:pt x="37" y="195"/>
                    </a:lnTo>
                    <a:lnTo>
                      <a:pt x="41" y="192"/>
                    </a:lnTo>
                    <a:lnTo>
                      <a:pt x="43" y="188"/>
                    </a:lnTo>
                    <a:lnTo>
                      <a:pt x="44" y="184"/>
                    </a:lnTo>
                    <a:lnTo>
                      <a:pt x="44" y="184"/>
                    </a:lnTo>
                    <a:lnTo>
                      <a:pt x="43" y="180"/>
                    </a:lnTo>
                    <a:lnTo>
                      <a:pt x="41" y="177"/>
                    </a:lnTo>
                    <a:lnTo>
                      <a:pt x="37" y="175"/>
                    </a:lnTo>
                    <a:lnTo>
                      <a:pt x="33" y="174"/>
                    </a:lnTo>
                    <a:lnTo>
                      <a:pt x="33" y="174"/>
                    </a:lnTo>
                    <a:close/>
                    <a:moveTo>
                      <a:pt x="196" y="174"/>
                    </a:moveTo>
                    <a:lnTo>
                      <a:pt x="196" y="174"/>
                    </a:lnTo>
                    <a:lnTo>
                      <a:pt x="192" y="175"/>
                    </a:lnTo>
                    <a:lnTo>
                      <a:pt x="189" y="177"/>
                    </a:lnTo>
                    <a:lnTo>
                      <a:pt x="187" y="180"/>
                    </a:lnTo>
                    <a:lnTo>
                      <a:pt x="186" y="184"/>
                    </a:lnTo>
                    <a:lnTo>
                      <a:pt x="186" y="184"/>
                    </a:lnTo>
                    <a:lnTo>
                      <a:pt x="187" y="188"/>
                    </a:lnTo>
                    <a:lnTo>
                      <a:pt x="189" y="192"/>
                    </a:lnTo>
                    <a:lnTo>
                      <a:pt x="192" y="195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200" y="195"/>
                    </a:lnTo>
                    <a:lnTo>
                      <a:pt x="203" y="192"/>
                    </a:lnTo>
                    <a:lnTo>
                      <a:pt x="205" y="188"/>
                    </a:lnTo>
                    <a:lnTo>
                      <a:pt x="206" y="184"/>
                    </a:lnTo>
                    <a:lnTo>
                      <a:pt x="206" y="184"/>
                    </a:lnTo>
                    <a:lnTo>
                      <a:pt x="205" y="180"/>
                    </a:lnTo>
                    <a:lnTo>
                      <a:pt x="203" y="177"/>
                    </a:lnTo>
                    <a:lnTo>
                      <a:pt x="200" y="175"/>
                    </a:lnTo>
                    <a:lnTo>
                      <a:pt x="196" y="174"/>
                    </a:lnTo>
                    <a:lnTo>
                      <a:pt x="196" y="174"/>
                    </a:lnTo>
                    <a:close/>
                    <a:moveTo>
                      <a:pt x="86" y="26"/>
                    </a:moveTo>
                    <a:lnTo>
                      <a:pt x="149" y="26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51" y="26"/>
                    </a:lnTo>
                    <a:lnTo>
                      <a:pt x="152" y="25"/>
                    </a:lnTo>
                    <a:lnTo>
                      <a:pt x="153" y="23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3" y="19"/>
                    </a:lnTo>
                    <a:lnTo>
                      <a:pt x="152" y="18"/>
                    </a:lnTo>
                    <a:lnTo>
                      <a:pt x="151" y="17"/>
                    </a:lnTo>
                    <a:lnTo>
                      <a:pt x="149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4" y="17"/>
                    </a:lnTo>
                    <a:lnTo>
                      <a:pt x="82" y="18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2" y="25"/>
                    </a:lnTo>
                    <a:lnTo>
                      <a:pt x="84" y="26"/>
                    </a:lnTo>
                    <a:lnTo>
                      <a:pt x="86" y="26"/>
                    </a:lnTo>
                    <a:lnTo>
                      <a:pt x="86" y="2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7" name="Freeform 248"/>
              <p:cNvSpPr>
                <a:spLocks/>
              </p:cNvSpPr>
              <p:nvPr/>
            </p:nvSpPr>
            <p:spPr bwMode="auto">
              <a:xfrm>
                <a:off x="1091" y="995"/>
                <a:ext cx="38" cy="32"/>
              </a:xfrm>
              <a:custGeom>
                <a:avLst/>
                <a:gdLst>
                  <a:gd name="T0" fmla="*/ 38 w 38"/>
                  <a:gd name="T1" fmla="*/ 0 h 32"/>
                  <a:gd name="T2" fmla="*/ 38 w 38"/>
                  <a:gd name="T3" fmla="*/ 27 h 32"/>
                  <a:gd name="T4" fmla="*/ 38 w 38"/>
                  <a:gd name="T5" fmla="*/ 27 h 32"/>
                  <a:gd name="T6" fmla="*/ 37 w 38"/>
                  <a:gd name="T7" fmla="*/ 29 h 32"/>
                  <a:gd name="T8" fmla="*/ 36 w 38"/>
                  <a:gd name="T9" fmla="*/ 31 h 32"/>
                  <a:gd name="T10" fmla="*/ 34 w 38"/>
                  <a:gd name="T11" fmla="*/ 32 h 32"/>
                  <a:gd name="T12" fmla="*/ 32 w 38"/>
                  <a:gd name="T13" fmla="*/ 32 h 32"/>
                  <a:gd name="T14" fmla="*/ 5 w 38"/>
                  <a:gd name="T15" fmla="*/ 32 h 32"/>
                  <a:gd name="T16" fmla="*/ 5 w 38"/>
                  <a:gd name="T17" fmla="*/ 32 h 32"/>
                  <a:gd name="T18" fmla="*/ 3 w 38"/>
                  <a:gd name="T19" fmla="*/ 32 h 32"/>
                  <a:gd name="T20" fmla="*/ 1 w 38"/>
                  <a:gd name="T21" fmla="*/ 31 h 32"/>
                  <a:gd name="T22" fmla="*/ 0 w 38"/>
                  <a:gd name="T23" fmla="*/ 29 h 32"/>
                  <a:gd name="T24" fmla="*/ 0 w 38"/>
                  <a:gd name="T25" fmla="*/ 27 h 32"/>
                  <a:gd name="T26" fmla="*/ 0 w 38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2">
                    <a:moveTo>
                      <a:pt x="38" y="0"/>
                    </a:moveTo>
                    <a:lnTo>
                      <a:pt x="38" y="27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6" y="31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8" name="Freeform 249"/>
              <p:cNvSpPr>
                <a:spLocks/>
              </p:cNvSpPr>
              <p:nvPr/>
            </p:nvSpPr>
            <p:spPr bwMode="auto">
              <a:xfrm>
                <a:off x="1263" y="995"/>
                <a:ext cx="39" cy="32"/>
              </a:xfrm>
              <a:custGeom>
                <a:avLst/>
                <a:gdLst>
                  <a:gd name="T0" fmla="*/ 39 w 39"/>
                  <a:gd name="T1" fmla="*/ 0 h 32"/>
                  <a:gd name="T2" fmla="*/ 39 w 39"/>
                  <a:gd name="T3" fmla="*/ 27 h 32"/>
                  <a:gd name="T4" fmla="*/ 39 w 39"/>
                  <a:gd name="T5" fmla="*/ 27 h 32"/>
                  <a:gd name="T6" fmla="*/ 38 w 39"/>
                  <a:gd name="T7" fmla="*/ 29 h 32"/>
                  <a:gd name="T8" fmla="*/ 36 w 39"/>
                  <a:gd name="T9" fmla="*/ 31 h 32"/>
                  <a:gd name="T10" fmla="*/ 35 w 39"/>
                  <a:gd name="T11" fmla="*/ 32 h 32"/>
                  <a:gd name="T12" fmla="*/ 33 w 39"/>
                  <a:gd name="T13" fmla="*/ 32 h 32"/>
                  <a:gd name="T14" fmla="*/ 6 w 39"/>
                  <a:gd name="T15" fmla="*/ 32 h 32"/>
                  <a:gd name="T16" fmla="*/ 6 w 39"/>
                  <a:gd name="T17" fmla="*/ 32 h 32"/>
                  <a:gd name="T18" fmla="*/ 4 w 39"/>
                  <a:gd name="T19" fmla="*/ 32 h 32"/>
                  <a:gd name="T20" fmla="*/ 2 w 39"/>
                  <a:gd name="T21" fmla="*/ 31 h 32"/>
                  <a:gd name="T22" fmla="*/ 0 w 39"/>
                  <a:gd name="T23" fmla="*/ 29 h 32"/>
                  <a:gd name="T24" fmla="*/ 0 w 39"/>
                  <a:gd name="T25" fmla="*/ 27 h 32"/>
                  <a:gd name="T26" fmla="*/ 0 w 39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32">
                    <a:moveTo>
                      <a:pt x="39" y="0"/>
                    </a:moveTo>
                    <a:lnTo>
                      <a:pt x="39" y="27"/>
                    </a:lnTo>
                    <a:lnTo>
                      <a:pt x="39" y="27"/>
                    </a:lnTo>
                    <a:lnTo>
                      <a:pt x="38" y="29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9" name="Freeform 250"/>
              <p:cNvSpPr>
                <a:spLocks/>
              </p:cNvSpPr>
              <p:nvPr/>
            </p:nvSpPr>
            <p:spPr bwMode="auto">
              <a:xfrm>
                <a:off x="1272" y="1092"/>
                <a:ext cx="148" cy="129"/>
              </a:xfrm>
              <a:custGeom>
                <a:avLst/>
                <a:gdLst>
                  <a:gd name="T0" fmla="*/ 148 w 148"/>
                  <a:gd name="T1" fmla="*/ 0 h 129"/>
                  <a:gd name="T2" fmla="*/ 0 w 148"/>
                  <a:gd name="T3" fmla="*/ 107 h 129"/>
                  <a:gd name="T4" fmla="*/ 0 w 148"/>
                  <a:gd name="T5" fmla="*/ 129 h 129"/>
                  <a:gd name="T6" fmla="*/ 148 w 148"/>
                  <a:gd name="T7" fmla="*/ 7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129">
                    <a:moveTo>
                      <a:pt x="148" y="0"/>
                    </a:moveTo>
                    <a:lnTo>
                      <a:pt x="0" y="107"/>
                    </a:lnTo>
                    <a:lnTo>
                      <a:pt x="0" y="129"/>
                    </a:lnTo>
                    <a:lnTo>
                      <a:pt x="148" y="7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0" name="Freeform 251"/>
              <p:cNvSpPr>
                <a:spLocks/>
              </p:cNvSpPr>
              <p:nvPr/>
            </p:nvSpPr>
            <p:spPr bwMode="auto">
              <a:xfrm>
                <a:off x="1497" y="1095"/>
                <a:ext cx="146" cy="126"/>
              </a:xfrm>
              <a:custGeom>
                <a:avLst/>
                <a:gdLst>
                  <a:gd name="T0" fmla="*/ 0 w 146"/>
                  <a:gd name="T1" fmla="*/ 73 h 126"/>
                  <a:gd name="T2" fmla="*/ 146 w 146"/>
                  <a:gd name="T3" fmla="*/ 126 h 126"/>
                  <a:gd name="T4" fmla="*/ 146 w 146"/>
                  <a:gd name="T5" fmla="*/ 104 h 126"/>
                  <a:gd name="T6" fmla="*/ 0 w 146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126">
                    <a:moveTo>
                      <a:pt x="0" y="73"/>
                    </a:moveTo>
                    <a:lnTo>
                      <a:pt x="146" y="126"/>
                    </a:lnTo>
                    <a:lnTo>
                      <a:pt x="146" y="10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1" name="Freeform 252"/>
              <p:cNvSpPr>
                <a:spLocks/>
              </p:cNvSpPr>
              <p:nvPr/>
            </p:nvSpPr>
            <p:spPr bwMode="auto">
              <a:xfrm>
                <a:off x="1361" y="944"/>
                <a:ext cx="193" cy="390"/>
              </a:xfrm>
              <a:custGeom>
                <a:avLst/>
                <a:gdLst>
                  <a:gd name="T0" fmla="*/ 126 w 193"/>
                  <a:gd name="T1" fmla="*/ 39 h 390"/>
                  <a:gd name="T2" fmla="*/ 126 w 193"/>
                  <a:gd name="T3" fmla="*/ 39 h 390"/>
                  <a:gd name="T4" fmla="*/ 125 w 193"/>
                  <a:gd name="T5" fmla="*/ 34 h 390"/>
                  <a:gd name="T6" fmla="*/ 124 w 193"/>
                  <a:gd name="T7" fmla="*/ 28 h 390"/>
                  <a:gd name="T8" fmla="*/ 121 w 193"/>
                  <a:gd name="T9" fmla="*/ 22 h 390"/>
                  <a:gd name="T10" fmla="*/ 117 w 193"/>
                  <a:gd name="T11" fmla="*/ 16 h 390"/>
                  <a:gd name="T12" fmla="*/ 113 w 193"/>
                  <a:gd name="T13" fmla="*/ 10 h 390"/>
                  <a:gd name="T14" fmla="*/ 108 w 193"/>
                  <a:gd name="T15" fmla="*/ 6 h 390"/>
                  <a:gd name="T16" fmla="*/ 103 w 193"/>
                  <a:gd name="T17" fmla="*/ 2 h 390"/>
                  <a:gd name="T18" fmla="*/ 98 w 193"/>
                  <a:gd name="T19" fmla="*/ 0 h 390"/>
                  <a:gd name="T20" fmla="*/ 98 w 193"/>
                  <a:gd name="T21" fmla="*/ 0 h 390"/>
                  <a:gd name="T22" fmla="*/ 92 w 193"/>
                  <a:gd name="T23" fmla="*/ 2 h 390"/>
                  <a:gd name="T24" fmla="*/ 87 w 193"/>
                  <a:gd name="T25" fmla="*/ 6 h 390"/>
                  <a:gd name="T26" fmla="*/ 81 w 193"/>
                  <a:gd name="T27" fmla="*/ 10 h 390"/>
                  <a:gd name="T28" fmla="*/ 77 w 193"/>
                  <a:gd name="T29" fmla="*/ 16 h 390"/>
                  <a:gd name="T30" fmla="*/ 74 w 193"/>
                  <a:gd name="T31" fmla="*/ 22 h 390"/>
                  <a:gd name="T32" fmla="*/ 71 w 193"/>
                  <a:gd name="T33" fmla="*/ 28 h 390"/>
                  <a:gd name="T34" fmla="*/ 70 w 193"/>
                  <a:gd name="T35" fmla="*/ 34 h 390"/>
                  <a:gd name="T36" fmla="*/ 69 w 193"/>
                  <a:gd name="T37" fmla="*/ 39 h 390"/>
                  <a:gd name="T38" fmla="*/ 69 w 193"/>
                  <a:gd name="T39" fmla="*/ 282 h 390"/>
                  <a:gd name="T40" fmla="*/ 69 w 193"/>
                  <a:gd name="T41" fmla="*/ 282 h 390"/>
                  <a:gd name="T42" fmla="*/ 70 w 193"/>
                  <a:gd name="T43" fmla="*/ 304 h 390"/>
                  <a:gd name="T44" fmla="*/ 71 w 193"/>
                  <a:gd name="T45" fmla="*/ 323 h 390"/>
                  <a:gd name="T46" fmla="*/ 0 w 193"/>
                  <a:gd name="T47" fmla="*/ 371 h 390"/>
                  <a:gd name="T48" fmla="*/ 0 w 193"/>
                  <a:gd name="T49" fmla="*/ 390 h 390"/>
                  <a:gd name="T50" fmla="*/ 97 w 193"/>
                  <a:gd name="T51" fmla="*/ 357 h 390"/>
                  <a:gd name="T52" fmla="*/ 193 w 193"/>
                  <a:gd name="T53" fmla="*/ 390 h 390"/>
                  <a:gd name="T54" fmla="*/ 193 w 193"/>
                  <a:gd name="T55" fmla="*/ 371 h 390"/>
                  <a:gd name="T56" fmla="*/ 124 w 193"/>
                  <a:gd name="T57" fmla="*/ 324 h 390"/>
                  <a:gd name="T58" fmla="*/ 124 w 193"/>
                  <a:gd name="T59" fmla="*/ 324 h 390"/>
                  <a:gd name="T60" fmla="*/ 126 w 193"/>
                  <a:gd name="T61" fmla="*/ 305 h 390"/>
                  <a:gd name="T62" fmla="*/ 126 w 193"/>
                  <a:gd name="T63" fmla="*/ 282 h 390"/>
                  <a:gd name="T64" fmla="*/ 126 w 193"/>
                  <a:gd name="T65" fmla="*/ 3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390">
                    <a:moveTo>
                      <a:pt x="126" y="39"/>
                    </a:moveTo>
                    <a:lnTo>
                      <a:pt x="126" y="39"/>
                    </a:lnTo>
                    <a:lnTo>
                      <a:pt x="125" y="34"/>
                    </a:lnTo>
                    <a:lnTo>
                      <a:pt x="124" y="28"/>
                    </a:lnTo>
                    <a:lnTo>
                      <a:pt x="121" y="22"/>
                    </a:lnTo>
                    <a:lnTo>
                      <a:pt x="117" y="16"/>
                    </a:lnTo>
                    <a:lnTo>
                      <a:pt x="113" y="10"/>
                    </a:lnTo>
                    <a:lnTo>
                      <a:pt x="108" y="6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2" y="2"/>
                    </a:lnTo>
                    <a:lnTo>
                      <a:pt x="87" y="6"/>
                    </a:lnTo>
                    <a:lnTo>
                      <a:pt x="81" y="10"/>
                    </a:lnTo>
                    <a:lnTo>
                      <a:pt x="77" y="16"/>
                    </a:lnTo>
                    <a:lnTo>
                      <a:pt x="74" y="22"/>
                    </a:lnTo>
                    <a:lnTo>
                      <a:pt x="71" y="28"/>
                    </a:lnTo>
                    <a:lnTo>
                      <a:pt x="70" y="34"/>
                    </a:lnTo>
                    <a:lnTo>
                      <a:pt x="69" y="39"/>
                    </a:lnTo>
                    <a:lnTo>
                      <a:pt x="69" y="282"/>
                    </a:lnTo>
                    <a:lnTo>
                      <a:pt x="69" y="282"/>
                    </a:lnTo>
                    <a:lnTo>
                      <a:pt x="70" y="304"/>
                    </a:lnTo>
                    <a:lnTo>
                      <a:pt x="71" y="323"/>
                    </a:lnTo>
                    <a:lnTo>
                      <a:pt x="0" y="371"/>
                    </a:lnTo>
                    <a:lnTo>
                      <a:pt x="0" y="390"/>
                    </a:lnTo>
                    <a:lnTo>
                      <a:pt x="97" y="357"/>
                    </a:lnTo>
                    <a:lnTo>
                      <a:pt x="193" y="390"/>
                    </a:lnTo>
                    <a:lnTo>
                      <a:pt x="193" y="371"/>
                    </a:lnTo>
                    <a:lnTo>
                      <a:pt x="124" y="324"/>
                    </a:lnTo>
                    <a:lnTo>
                      <a:pt x="124" y="324"/>
                    </a:lnTo>
                    <a:lnTo>
                      <a:pt x="126" y="305"/>
                    </a:lnTo>
                    <a:lnTo>
                      <a:pt x="126" y="282"/>
                    </a:lnTo>
                    <a:lnTo>
                      <a:pt x="126" y="3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2" name="Freeform 253"/>
              <p:cNvSpPr>
                <a:spLocks/>
              </p:cNvSpPr>
              <p:nvPr/>
            </p:nvSpPr>
            <p:spPr bwMode="auto">
              <a:xfrm>
                <a:off x="1462" y="632"/>
                <a:ext cx="113" cy="47"/>
              </a:xfrm>
              <a:custGeom>
                <a:avLst/>
                <a:gdLst>
                  <a:gd name="T0" fmla="*/ 113 w 113"/>
                  <a:gd name="T1" fmla="*/ 47 h 47"/>
                  <a:gd name="T2" fmla="*/ 113 w 113"/>
                  <a:gd name="T3" fmla="*/ 39 h 47"/>
                  <a:gd name="T4" fmla="*/ 113 w 113"/>
                  <a:gd name="T5" fmla="*/ 39 h 47"/>
                  <a:gd name="T6" fmla="*/ 113 w 113"/>
                  <a:gd name="T7" fmla="*/ 32 h 47"/>
                  <a:gd name="T8" fmla="*/ 110 w 113"/>
                  <a:gd name="T9" fmla="*/ 23 h 47"/>
                  <a:gd name="T10" fmla="*/ 107 w 113"/>
                  <a:gd name="T11" fmla="*/ 17 h 47"/>
                  <a:gd name="T12" fmla="*/ 102 w 113"/>
                  <a:gd name="T13" fmla="*/ 11 h 47"/>
                  <a:gd name="T14" fmla="*/ 97 w 113"/>
                  <a:gd name="T15" fmla="*/ 7 h 47"/>
                  <a:gd name="T16" fmla="*/ 89 w 113"/>
                  <a:gd name="T17" fmla="*/ 3 h 47"/>
                  <a:gd name="T18" fmla="*/ 82 w 113"/>
                  <a:gd name="T19" fmla="*/ 1 h 47"/>
                  <a:gd name="T20" fmla="*/ 74 w 113"/>
                  <a:gd name="T21" fmla="*/ 0 h 47"/>
                  <a:gd name="T22" fmla="*/ 39 w 113"/>
                  <a:gd name="T23" fmla="*/ 0 h 47"/>
                  <a:gd name="T24" fmla="*/ 39 w 113"/>
                  <a:gd name="T25" fmla="*/ 0 h 47"/>
                  <a:gd name="T26" fmla="*/ 32 w 113"/>
                  <a:gd name="T27" fmla="*/ 1 h 47"/>
                  <a:gd name="T28" fmla="*/ 24 w 113"/>
                  <a:gd name="T29" fmla="*/ 3 h 47"/>
                  <a:gd name="T30" fmla="*/ 17 w 113"/>
                  <a:gd name="T31" fmla="*/ 7 h 47"/>
                  <a:gd name="T32" fmla="*/ 11 w 113"/>
                  <a:gd name="T33" fmla="*/ 11 h 47"/>
                  <a:gd name="T34" fmla="*/ 7 w 113"/>
                  <a:gd name="T35" fmla="*/ 17 h 47"/>
                  <a:gd name="T36" fmla="*/ 3 w 113"/>
                  <a:gd name="T37" fmla="*/ 23 h 47"/>
                  <a:gd name="T38" fmla="*/ 1 w 113"/>
                  <a:gd name="T39" fmla="*/ 32 h 47"/>
                  <a:gd name="T40" fmla="*/ 0 w 113"/>
                  <a:gd name="T41" fmla="*/ 39 h 47"/>
                  <a:gd name="T42" fmla="*/ 0 w 113"/>
                  <a:gd name="T43" fmla="*/ 47 h 47"/>
                  <a:gd name="T44" fmla="*/ 25 w 113"/>
                  <a:gd name="T45" fmla="*/ 47 h 47"/>
                  <a:gd name="T46" fmla="*/ 25 w 113"/>
                  <a:gd name="T47" fmla="*/ 39 h 47"/>
                  <a:gd name="T48" fmla="*/ 25 w 113"/>
                  <a:gd name="T49" fmla="*/ 39 h 47"/>
                  <a:gd name="T50" fmla="*/ 26 w 113"/>
                  <a:gd name="T51" fmla="*/ 34 h 47"/>
                  <a:gd name="T52" fmla="*/ 29 w 113"/>
                  <a:gd name="T53" fmla="*/ 29 h 47"/>
                  <a:gd name="T54" fmla="*/ 34 w 113"/>
                  <a:gd name="T55" fmla="*/ 25 h 47"/>
                  <a:gd name="T56" fmla="*/ 39 w 113"/>
                  <a:gd name="T57" fmla="*/ 24 h 47"/>
                  <a:gd name="T58" fmla="*/ 74 w 113"/>
                  <a:gd name="T59" fmla="*/ 24 h 47"/>
                  <a:gd name="T60" fmla="*/ 74 w 113"/>
                  <a:gd name="T61" fmla="*/ 24 h 47"/>
                  <a:gd name="T62" fmla="*/ 80 w 113"/>
                  <a:gd name="T63" fmla="*/ 25 h 47"/>
                  <a:gd name="T64" fmla="*/ 84 w 113"/>
                  <a:gd name="T65" fmla="*/ 29 h 47"/>
                  <a:gd name="T66" fmla="*/ 88 w 113"/>
                  <a:gd name="T67" fmla="*/ 34 h 47"/>
                  <a:gd name="T68" fmla="*/ 89 w 113"/>
                  <a:gd name="T69" fmla="*/ 39 h 47"/>
                  <a:gd name="T70" fmla="*/ 89 w 113"/>
                  <a:gd name="T71" fmla="*/ 47 h 47"/>
                  <a:gd name="T72" fmla="*/ 113 w 113"/>
                  <a:gd name="T7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3" h="47">
                    <a:moveTo>
                      <a:pt x="113" y="47"/>
                    </a:moveTo>
                    <a:lnTo>
                      <a:pt x="113" y="39"/>
                    </a:lnTo>
                    <a:lnTo>
                      <a:pt x="113" y="39"/>
                    </a:lnTo>
                    <a:lnTo>
                      <a:pt x="113" y="32"/>
                    </a:lnTo>
                    <a:lnTo>
                      <a:pt x="110" y="23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97" y="7"/>
                    </a:lnTo>
                    <a:lnTo>
                      <a:pt x="89" y="3"/>
                    </a:lnTo>
                    <a:lnTo>
                      <a:pt x="82" y="1"/>
                    </a:lnTo>
                    <a:lnTo>
                      <a:pt x="74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5" y="47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6" y="34"/>
                    </a:lnTo>
                    <a:lnTo>
                      <a:pt x="29" y="29"/>
                    </a:lnTo>
                    <a:lnTo>
                      <a:pt x="34" y="25"/>
                    </a:lnTo>
                    <a:lnTo>
                      <a:pt x="39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80" y="25"/>
                    </a:lnTo>
                    <a:lnTo>
                      <a:pt x="84" y="29"/>
                    </a:lnTo>
                    <a:lnTo>
                      <a:pt x="88" y="34"/>
                    </a:lnTo>
                    <a:lnTo>
                      <a:pt x="89" y="39"/>
                    </a:lnTo>
                    <a:lnTo>
                      <a:pt x="89" y="47"/>
                    </a:lnTo>
                    <a:lnTo>
                      <a:pt x="113" y="47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3" name="Freeform 254"/>
              <p:cNvSpPr>
                <a:spLocks/>
              </p:cNvSpPr>
              <p:nvPr/>
            </p:nvSpPr>
            <p:spPr bwMode="auto">
              <a:xfrm>
                <a:off x="1384" y="688"/>
                <a:ext cx="36" cy="197"/>
              </a:xfrm>
              <a:custGeom>
                <a:avLst/>
                <a:gdLst>
                  <a:gd name="T0" fmla="*/ 36 w 36"/>
                  <a:gd name="T1" fmla="*/ 0 h 197"/>
                  <a:gd name="T2" fmla="*/ 15 w 36"/>
                  <a:gd name="T3" fmla="*/ 0 h 197"/>
                  <a:gd name="T4" fmla="*/ 15 w 36"/>
                  <a:gd name="T5" fmla="*/ 0 h 197"/>
                  <a:gd name="T6" fmla="*/ 12 w 36"/>
                  <a:gd name="T7" fmla="*/ 0 h 197"/>
                  <a:gd name="T8" fmla="*/ 9 w 36"/>
                  <a:gd name="T9" fmla="*/ 1 h 197"/>
                  <a:gd name="T10" fmla="*/ 5 w 36"/>
                  <a:gd name="T11" fmla="*/ 4 h 197"/>
                  <a:gd name="T12" fmla="*/ 2 w 36"/>
                  <a:gd name="T13" fmla="*/ 10 h 197"/>
                  <a:gd name="T14" fmla="*/ 1 w 36"/>
                  <a:gd name="T15" fmla="*/ 13 h 197"/>
                  <a:gd name="T16" fmla="*/ 0 w 36"/>
                  <a:gd name="T17" fmla="*/ 16 h 197"/>
                  <a:gd name="T18" fmla="*/ 0 w 36"/>
                  <a:gd name="T19" fmla="*/ 182 h 197"/>
                  <a:gd name="T20" fmla="*/ 0 w 36"/>
                  <a:gd name="T21" fmla="*/ 182 h 197"/>
                  <a:gd name="T22" fmla="*/ 1 w 36"/>
                  <a:gd name="T23" fmla="*/ 184 h 197"/>
                  <a:gd name="T24" fmla="*/ 2 w 36"/>
                  <a:gd name="T25" fmla="*/ 187 h 197"/>
                  <a:gd name="T26" fmla="*/ 5 w 36"/>
                  <a:gd name="T27" fmla="*/ 193 h 197"/>
                  <a:gd name="T28" fmla="*/ 9 w 36"/>
                  <a:gd name="T29" fmla="*/ 196 h 197"/>
                  <a:gd name="T30" fmla="*/ 12 w 36"/>
                  <a:gd name="T31" fmla="*/ 197 h 197"/>
                  <a:gd name="T32" fmla="*/ 15 w 36"/>
                  <a:gd name="T33" fmla="*/ 197 h 197"/>
                  <a:gd name="T34" fmla="*/ 36 w 36"/>
                  <a:gd name="T3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97">
                    <a:moveTo>
                      <a:pt x="36" y="0"/>
                    </a:move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1" y="184"/>
                    </a:lnTo>
                    <a:lnTo>
                      <a:pt x="2" y="187"/>
                    </a:lnTo>
                    <a:lnTo>
                      <a:pt x="5" y="193"/>
                    </a:lnTo>
                    <a:lnTo>
                      <a:pt x="9" y="196"/>
                    </a:lnTo>
                    <a:lnTo>
                      <a:pt x="12" y="197"/>
                    </a:lnTo>
                    <a:lnTo>
                      <a:pt x="15" y="197"/>
                    </a:lnTo>
                    <a:lnTo>
                      <a:pt x="36" y="19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4" name="Rectangle 255"/>
              <p:cNvSpPr>
                <a:spLocks noChangeArrowheads="1"/>
              </p:cNvSpPr>
              <p:nvPr/>
            </p:nvSpPr>
            <p:spPr bwMode="auto">
              <a:xfrm>
                <a:off x="1440" y="688"/>
                <a:ext cx="157" cy="197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5" name="Freeform 256"/>
              <p:cNvSpPr>
                <a:spLocks/>
              </p:cNvSpPr>
              <p:nvPr/>
            </p:nvSpPr>
            <p:spPr bwMode="auto">
              <a:xfrm>
                <a:off x="1618" y="688"/>
                <a:ext cx="35" cy="197"/>
              </a:xfrm>
              <a:custGeom>
                <a:avLst/>
                <a:gdLst>
                  <a:gd name="T0" fmla="*/ 0 w 35"/>
                  <a:gd name="T1" fmla="*/ 197 h 197"/>
                  <a:gd name="T2" fmla="*/ 20 w 35"/>
                  <a:gd name="T3" fmla="*/ 197 h 197"/>
                  <a:gd name="T4" fmla="*/ 20 w 35"/>
                  <a:gd name="T5" fmla="*/ 197 h 197"/>
                  <a:gd name="T6" fmla="*/ 23 w 35"/>
                  <a:gd name="T7" fmla="*/ 197 h 197"/>
                  <a:gd name="T8" fmla="*/ 26 w 35"/>
                  <a:gd name="T9" fmla="*/ 196 h 197"/>
                  <a:gd name="T10" fmla="*/ 31 w 35"/>
                  <a:gd name="T11" fmla="*/ 193 h 197"/>
                  <a:gd name="T12" fmla="*/ 34 w 35"/>
                  <a:gd name="T13" fmla="*/ 187 h 197"/>
                  <a:gd name="T14" fmla="*/ 35 w 35"/>
                  <a:gd name="T15" fmla="*/ 184 h 197"/>
                  <a:gd name="T16" fmla="*/ 35 w 35"/>
                  <a:gd name="T17" fmla="*/ 182 h 197"/>
                  <a:gd name="T18" fmla="*/ 35 w 35"/>
                  <a:gd name="T19" fmla="*/ 16 h 197"/>
                  <a:gd name="T20" fmla="*/ 35 w 35"/>
                  <a:gd name="T21" fmla="*/ 16 h 197"/>
                  <a:gd name="T22" fmla="*/ 35 w 35"/>
                  <a:gd name="T23" fmla="*/ 13 h 197"/>
                  <a:gd name="T24" fmla="*/ 34 w 35"/>
                  <a:gd name="T25" fmla="*/ 10 h 197"/>
                  <a:gd name="T26" fmla="*/ 31 w 35"/>
                  <a:gd name="T27" fmla="*/ 4 h 197"/>
                  <a:gd name="T28" fmla="*/ 26 w 35"/>
                  <a:gd name="T29" fmla="*/ 1 h 197"/>
                  <a:gd name="T30" fmla="*/ 23 w 35"/>
                  <a:gd name="T31" fmla="*/ 0 h 197"/>
                  <a:gd name="T32" fmla="*/ 20 w 35"/>
                  <a:gd name="T33" fmla="*/ 0 h 197"/>
                  <a:gd name="T34" fmla="*/ 0 w 35"/>
                  <a:gd name="T3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197">
                    <a:moveTo>
                      <a:pt x="0" y="197"/>
                    </a:moveTo>
                    <a:lnTo>
                      <a:pt x="20" y="197"/>
                    </a:lnTo>
                    <a:lnTo>
                      <a:pt x="20" y="197"/>
                    </a:lnTo>
                    <a:lnTo>
                      <a:pt x="23" y="197"/>
                    </a:lnTo>
                    <a:lnTo>
                      <a:pt x="26" y="196"/>
                    </a:lnTo>
                    <a:lnTo>
                      <a:pt x="31" y="193"/>
                    </a:lnTo>
                    <a:lnTo>
                      <a:pt x="34" y="187"/>
                    </a:lnTo>
                    <a:lnTo>
                      <a:pt x="35" y="184"/>
                    </a:lnTo>
                    <a:lnTo>
                      <a:pt x="35" y="182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6" name="Freeform 257"/>
              <p:cNvSpPr>
                <a:spLocks/>
              </p:cNvSpPr>
              <p:nvPr/>
            </p:nvSpPr>
            <p:spPr bwMode="auto">
              <a:xfrm>
                <a:off x="267" y="969"/>
                <a:ext cx="294" cy="267"/>
              </a:xfrm>
              <a:custGeom>
                <a:avLst/>
                <a:gdLst>
                  <a:gd name="T0" fmla="*/ 205 w 294"/>
                  <a:gd name="T1" fmla="*/ 115 h 267"/>
                  <a:gd name="T2" fmla="*/ 210 w 294"/>
                  <a:gd name="T3" fmla="*/ 109 h 267"/>
                  <a:gd name="T4" fmla="*/ 218 w 294"/>
                  <a:gd name="T5" fmla="*/ 106 h 267"/>
                  <a:gd name="T6" fmla="*/ 223 w 294"/>
                  <a:gd name="T7" fmla="*/ 107 h 267"/>
                  <a:gd name="T8" fmla="*/ 231 w 294"/>
                  <a:gd name="T9" fmla="*/ 115 h 267"/>
                  <a:gd name="T10" fmla="*/ 232 w 294"/>
                  <a:gd name="T11" fmla="*/ 120 h 267"/>
                  <a:gd name="T12" fmla="*/ 228 w 294"/>
                  <a:gd name="T13" fmla="*/ 131 h 267"/>
                  <a:gd name="T14" fmla="*/ 218 w 294"/>
                  <a:gd name="T15" fmla="*/ 135 h 267"/>
                  <a:gd name="T16" fmla="*/ 214 w 294"/>
                  <a:gd name="T17" fmla="*/ 135 h 267"/>
                  <a:gd name="T18" fmla="*/ 207 w 294"/>
                  <a:gd name="T19" fmla="*/ 131 h 267"/>
                  <a:gd name="T20" fmla="*/ 185 w 294"/>
                  <a:gd name="T21" fmla="*/ 127 h 267"/>
                  <a:gd name="T22" fmla="*/ 154 w 294"/>
                  <a:gd name="T23" fmla="*/ 116 h 267"/>
                  <a:gd name="T24" fmla="*/ 101 w 294"/>
                  <a:gd name="T25" fmla="*/ 78 h 267"/>
                  <a:gd name="T26" fmla="*/ 63 w 294"/>
                  <a:gd name="T27" fmla="*/ 123 h 267"/>
                  <a:gd name="T28" fmla="*/ 13 w 294"/>
                  <a:gd name="T29" fmla="*/ 137 h 267"/>
                  <a:gd name="T30" fmla="*/ 17 w 294"/>
                  <a:gd name="T31" fmla="*/ 145 h 267"/>
                  <a:gd name="T32" fmla="*/ 29 w 294"/>
                  <a:gd name="T33" fmla="*/ 159 h 267"/>
                  <a:gd name="T34" fmla="*/ 36 w 294"/>
                  <a:gd name="T35" fmla="*/ 167 h 267"/>
                  <a:gd name="T36" fmla="*/ 105 w 294"/>
                  <a:gd name="T37" fmla="*/ 230 h 267"/>
                  <a:gd name="T38" fmla="*/ 147 w 294"/>
                  <a:gd name="T39" fmla="*/ 267 h 267"/>
                  <a:gd name="T40" fmla="*/ 226 w 294"/>
                  <a:gd name="T41" fmla="*/ 198 h 267"/>
                  <a:gd name="T42" fmla="*/ 258 w 294"/>
                  <a:gd name="T43" fmla="*/ 167 h 267"/>
                  <a:gd name="T44" fmla="*/ 273 w 294"/>
                  <a:gd name="T45" fmla="*/ 149 h 267"/>
                  <a:gd name="T46" fmla="*/ 285 w 294"/>
                  <a:gd name="T47" fmla="*/ 131 h 267"/>
                  <a:gd name="T48" fmla="*/ 291 w 294"/>
                  <a:gd name="T49" fmla="*/ 112 h 267"/>
                  <a:gd name="T50" fmla="*/ 294 w 294"/>
                  <a:gd name="T51" fmla="*/ 94 h 267"/>
                  <a:gd name="T52" fmla="*/ 294 w 294"/>
                  <a:gd name="T53" fmla="*/ 76 h 267"/>
                  <a:gd name="T54" fmla="*/ 290 w 294"/>
                  <a:gd name="T55" fmla="*/ 60 h 267"/>
                  <a:gd name="T56" fmla="*/ 284 w 294"/>
                  <a:gd name="T57" fmla="*/ 44 h 267"/>
                  <a:gd name="T58" fmla="*/ 275 w 294"/>
                  <a:gd name="T59" fmla="*/ 31 h 267"/>
                  <a:gd name="T60" fmla="*/ 263 w 294"/>
                  <a:gd name="T61" fmla="*/ 19 h 267"/>
                  <a:gd name="T62" fmla="*/ 251 w 294"/>
                  <a:gd name="T63" fmla="*/ 10 h 267"/>
                  <a:gd name="T64" fmla="*/ 235 w 294"/>
                  <a:gd name="T65" fmla="*/ 3 h 267"/>
                  <a:gd name="T66" fmla="*/ 220 w 294"/>
                  <a:gd name="T67" fmla="*/ 0 h 267"/>
                  <a:gd name="T68" fmla="*/ 203 w 294"/>
                  <a:gd name="T69" fmla="*/ 1 h 267"/>
                  <a:gd name="T70" fmla="*/ 184 w 294"/>
                  <a:gd name="T71" fmla="*/ 5 h 267"/>
                  <a:gd name="T72" fmla="*/ 165 w 294"/>
                  <a:gd name="T73" fmla="*/ 14 h 267"/>
                  <a:gd name="T74" fmla="*/ 147 w 294"/>
                  <a:gd name="T75" fmla="*/ 28 h 267"/>
                  <a:gd name="T76" fmla="*/ 139 w 294"/>
                  <a:gd name="T77" fmla="*/ 21 h 267"/>
                  <a:gd name="T78" fmla="*/ 123 w 294"/>
                  <a:gd name="T79" fmla="*/ 11 h 267"/>
                  <a:gd name="T80" fmla="*/ 108 w 294"/>
                  <a:gd name="T81" fmla="*/ 4 h 267"/>
                  <a:gd name="T82" fmla="*/ 92 w 294"/>
                  <a:gd name="T83" fmla="*/ 1 h 267"/>
                  <a:gd name="T84" fmla="*/ 77 w 294"/>
                  <a:gd name="T85" fmla="*/ 0 h 267"/>
                  <a:gd name="T86" fmla="*/ 64 w 294"/>
                  <a:gd name="T87" fmla="*/ 2 h 267"/>
                  <a:gd name="T88" fmla="*/ 50 w 294"/>
                  <a:gd name="T89" fmla="*/ 7 h 267"/>
                  <a:gd name="T90" fmla="*/ 33 w 294"/>
                  <a:gd name="T91" fmla="*/ 18 h 267"/>
                  <a:gd name="T92" fmla="*/ 14 w 294"/>
                  <a:gd name="T93" fmla="*/ 38 h 267"/>
                  <a:gd name="T94" fmla="*/ 3 w 294"/>
                  <a:gd name="T95" fmla="*/ 64 h 267"/>
                  <a:gd name="T96" fmla="*/ 0 w 294"/>
                  <a:gd name="T97" fmla="*/ 94 h 267"/>
                  <a:gd name="T98" fmla="*/ 3 w 294"/>
                  <a:gd name="T99" fmla="*/ 109 h 267"/>
                  <a:gd name="T100" fmla="*/ 7 w 294"/>
                  <a:gd name="T101" fmla="*/ 12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4" h="267">
                    <a:moveTo>
                      <a:pt x="205" y="115"/>
                    </a:moveTo>
                    <a:lnTo>
                      <a:pt x="205" y="115"/>
                    </a:lnTo>
                    <a:lnTo>
                      <a:pt x="207" y="111"/>
                    </a:lnTo>
                    <a:lnTo>
                      <a:pt x="210" y="109"/>
                    </a:lnTo>
                    <a:lnTo>
                      <a:pt x="214" y="107"/>
                    </a:lnTo>
                    <a:lnTo>
                      <a:pt x="218" y="106"/>
                    </a:lnTo>
                    <a:lnTo>
                      <a:pt x="218" y="106"/>
                    </a:lnTo>
                    <a:lnTo>
                      <a:pt x="223" y="107"/>
                    </a:lnTo>
                    <a:lnTo>
                      <a:pt x="228" y="110"/>
                    </a:lnTo>
                    <a:lnTo>
                      <a:pt x="231" y="115"/>
                    </a:lnTo>
                    <a:lnTo>
                      <a:pt x="232" y="120"/>
                    </a:lnTo>
                    <a:lnTo>
                      <a:pt x="232" y="120"/>
                    </a:lnTo>
                    <a:lnTo>
                      <a:pt x="231" y="127"/>
                    </a:lnTo>
                    <a:lnTo>
                      <a:pt x="228" y="131"/>
                    </a:lnTo>
                    <a:lnTo>
                      <a:pt x="223" y="134"/>
                    </a:lnTo>
                    <a:lnTo>
                      <a:pt x="218" y="135"/>
                    </a:lnTo>
                    <a:lnTo>
                      <a:pt x="218" y="135"/>
                    </a:lnTo>
                    <a:lnTo>
                      <a:pt x="214" y="135"/>
                    </a:lnTo>
                    <a:lnTo>
                      <a:pt x="210" y="133"/>
                    </a:lnTo>
                    <a:lnTo>
                      <a:pt x="207" y="131"/>
                    </a:lnTo>
                    <a:lnTo>
                      <a:pt x="205" y="127"/>
                    </a:lnTo>
                    <a:lnTo>
                      <a:pt x="185" y="127"/>
                    </a:lnTo>
                    <a:lnTo>
                      <a:pt x="163" y="163"/>
                    </a:lnTo>
                    <a:lnTo>
                      <a:pt x="154" y="116"/>
                    </a:lnTo>
                    <a:lnTo>
                      <a:pt x="127" y="211"/>
                    </a:lnTo>
                    <a:lnTo>
                      <a:pt x="101" y="78"/>
                    </a:lnTo>
                    <a:lnTo>
                      <a:pt x="84" y="155"/>
                    </a:lnTo>
                    <a:lnTo>
                      <a:pt x="63" y="123"/>
                    </a:lnTo>
                    <a:lnTo>
                      <a:pt x="53" y="137"/>
                    </a:lnTo>
                    <a:lnTo>
                      <a:pt x="13" y="137"/>
                    </a:lnTo>
                    <a:lnTo>
                      <a:pt x="13" y="137"/>
                    </a:lnTo>
                    <a:lnTo>
                      <a:pt x="17" y="145"/>
                    </a:lnTo>
                    <a:lnTo>
                      <a:pt x="24" y="152"/>
                    </a:lnTo>
                    <a:lnTo>
                      <a:pt x="29" y="159"/>
                    </a:lnTo>
                    <a:lnTo>
                      <a:pt x="36" y="167"/>
                    </a:lnTo>
                    <a:lnTo>
                      <a:pt x="36" y="167"/>
                    </a:lnTo>
                    <a:lnTo>
                      <a:pt x="68" y="198"/>
                    </a:lnTo>
                    <a:lnTo>
                      <a:pt x="105" y="230"/>
                    </a:lnTo>
                    <a:lnTo>
                      <a:pt x="147" y="267"/>
                    </a:lnTo>
                    <a:lnTo>
                      <a:pt x="147" y="267"/>
                    </a:lnTo>
                    <a:lnTo>
                      <a:pt x="190" y="230"/>
                    </a:lnTo>
                    <a:lnTo>
                      <a:pt x="226" y="198"/>
                    </a:lnTo>
                    <a:lnTo>
                      <a:pt x="258" y="167"/>
                    </a:lnTo>
                    <a:lnTo>
                      <a:pt x="258" y="167"/>
                    </a:lnTo>
                    <a:lnTo>
                      <a:pt x="266" y="158"/>
                    </a:lnTo>
                    <a:lnTo>
                      <a:pt x="273" y="149"/>
                    </a:lnTo>
                    <a:lnTo>
                      <a:pt x="280" y="140"/>
                    </a:lnTo>
                    <a:lnTo>
                      <a:pt x="285" y="131"/>
                    </a:lnTo>
                    <a:lnTo>
                      <a:pt x="288" y="121"/>
                    </a:lnTo>
                    <a:lnTo>
                      <a:pt x="291" y="112"/>
                    </a:lnTo>
                    <a:lnTo>
                      <a:pt x="293" y="103"/>
                    </a:lnTo>
                    <a:lnTo>
                      <a:pt x="294" y="94"/>
                    </a:lnTo>
                    <a:lnTo>
                      <a:pt x="294" y="85"/>
                    </a:lnTo>
                    <a:lnTo>
                      <a:pt x="294" y="76"/>
                    </a:lnTo>
                    <a:lnTo>
                      <a:pt x="292" y="68"/>
                    </a:lnTo>
                    <a:lnTo>
                      <a:pt x="290" y="60"/>
                    </a:lnTo>
                    <a:lnTo>
                      <a:pt x="288" y="51"/>
                    </a:lnTo>
                    <a:lnTo>
                      <a:pt x="284" y="44"/>
                    </a:lnTo>
                    <a:lnTo>
                      <a:pt x="280" y="37"/>
                    </a:lnTo>
                    <a:lnTo>
                      <a:pt x="275" y="31"/>
                    </a:lnTo>
                    <a:lnTo>
                      <a:pt x="269" y="25"/>
                    </a:lnTo>
                    <a:lnTo>
                      <a:pt x="263" y="19"/>
                    </a:lnTo>
                    <a:lnTo>
                      <a:pt x="257" y="14"/>
                    </a:lnTo>
                    <a:lnTo>
                      <a:pt x="251" y="10"/>
                    </a:lnTo>
                    <a:lnTo>
                      <a:pt x="244" y="6"/>
                    </a:lnTo>
                    <a:lnTo>
                      <a:pt x="235" y="3"/>
                    </a:lnTo>
                    <a:lnTo>
                      <a:pt x="228" y="2"/>
                    </a:lnTo>
                    <a:lnTo>
                      <a:pt x="220" y="0"/>
                    </a:lnTo>
                    <a:lnTo>
                      <a:pt x="211" y="0"/>
                    </a:lnTo>
                    <a:lnTo>
                      <a:pt x="203" y="1"/>
                    </a:lnTo>
                    <a:lnTo>
                      <a:pt x="193" y="2"/>
                    </a:lnTo>
                    <a:lnTo>
                      <a:pt x="184" y="5"/>
                    </a:lnTo>
                    <a:lnTo>
                      <a:pt x="175" y="9"/>
                    </a:lnTo>
                    <a:lnTo>
                      <a:pt x="165" y="14"/>
                    </a:lnTo>
                    <a:lnTo>
                      <a:pt x="156" y="20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39" y="21"/>
                    </a:lnTo>
                    <a:lnTo>
                      <a:pt x="132" y="15"/>
                    </a:lnTo>
                    <a:lnTo>
                      <a:pt x="123" y="11"/>
                    </a:lnTo>
                    <a:lnTo>
                      <a:pt x="115" y="7"/>
                    </a:lnTo>
                    <a:lnTo>
                      <a:pt x="108" y="4"/>
                    </a:lnTo>
                    <a:lnTo>
                      <a:pt x="100" y="2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7" y="0"/>
                    </a:lnTo>
                    <a:lnTo>
                      <a:pt x="70" y="1"/>
                    </a:lnTo>
                    <a:lnTo>
                      <a:pt x="64" y="2"/>
                    </a:lnTo>
                    <a:lnTo>
                      <a:pt x="56" y="4"/>
                    </a:lnTo>
                    <a:lnTo>
                      <a:pt x="50" y="7"/>
                    </a:lnTo>
                    <a:lnTo>
                      <a:pt x="44" y="9"/>
                    </a:lnTo>
                    <a:lnTo>
                      <a:pt x="33" y="18"/>
                    </a:lnTo>
                    <a:lnTo>
                      <a:pt x="23" y="27"/>
                    </a:lnTo>
                    <a:lnTo>
                      <a:pt x="14" y="38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0" y="78"/>
                    </a:lnTo>
                    <a:lnTo>
                      <a:pt x="0" y="94"/>
                    </a:lnTo>
                    <a:lnTo>
                      <a:pt x="1" y="102"/>
                    </a:lnTo>
                    <a:lnTo>
                      <a:pt x="3" y="109"/>
                    </a:lnTo>
                    <a:lnTo>
                      <a:pt x="5" y="117"/>
                    </a:lnTo>
                    <a:lnTo>
                      <a:pt x="7" y="1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7" name="Freeform 258"/>
              <p:cNvSpPr>
                <a:spLocks/>
              </p:cNvSpPr>
              <p:nvPr/>
            </p:nvSpPr>
            <p:spPr bwMode="auto">
              <a:xfrm>
                <a:off x="1173" y="1701"/>
                <a:ext cx="291" cy="267"/>
              </a:xfrm>
              <a:custGeom>
                <a:avLst/>
                <a:gdLst>
                  <a:gd name="T0" fmla="*/ 141 w 291"/>
                  <a:gd name="T1" fmla="*/ 32 h 267"/>
                  <a:gd name="T2" fmla="*/ 141 w 291"/>
                  <a:gd name="T3" fmla="*/ 32 h 267"/>
                  <a:gd name="T4" fmla="*/ 140 w 291"/>
                  <a:gd name="T5" fmla="*/ 32 h 267"/>
                  <a:gd name="T6" fmla="*/ 140 w 291"/>
                  <a:gd name="T7" fmla="*/ 32 h 267"/>
                  <a:gd name="T8" fmla="*/ 13 w 291"/>
                  <a:gd name="T9" fmla="*/ 160 h 267"/>
                  <a:gd name="T10" fmla="*/ 13 w 291"/>
                  <a:gd name="T11" fmla="*/ 160 h 267"/>
                  <a:gd name="T12" fmla="*/ 7 w 291"/>
                  <a:gd name="T13" fmla="*/ 167 h 267"/>
                  <a:gd name="T14" fmla="*/ 3 w 291"/>
                  <a:gd name="T15" fmla="*/ 175 h 267"/>
                  <a:gd name="T16" fmla="*/ 1 w 291"/>
                  <a:gd name="T17" fmla="*/ 183 h 267"/>
                  <a:gd name="T18" fmla="*/ 0 w 291"/>
                  <a:gd name="T19" fmla="*/ 192 h 267"/>
                  <a:gd name="T20" fmla="*/ 1 w 291"/>
                  <a:gd name="T21" fmla="*/ 201 h 267"/>
                  <a:gd name="T22" fmla="*/ 3 w 291"/>
                  <a:gd name="T23" fmla="*/ 209 h 267"/>
                  <a:gd name="T24" fmla="*/ 7 w 291"/>
                  <a:gd name="T25" fmla="*/ 217 h 267"/>
                  <a:gd name="T26" fmla="*/ 13 w 291"/>
                  <a:gd name="T27" fmla="*/ 225 h 267"/>
                  <a:gd name="T28" fmla="*/ 42 w 291"/>
                  <a:gd name="T29" fmla="*/ 253 h 267"/>
                  <a:gd name="T30" fmla="*/ 42 w 291"/>
                  <a:gd name="T31" fmla="*/ 253 h 267"/>
                  <a:gd name="T32" fmla="*/ 49 w 291"/>
                  <a:gd name="T33" fmla="*/ 259 h 267"/>
                  <a:gd name="T34" fmla="*/ 58 w 291"/>
                  <a:gd name="T35" fmla="*/ 264 h 267"/>
                  <a:gd name="T36" fmla="*/ 66 w 291"/>
                  <a:gd name="T37" fmla="*/ 266 h 267"/>
                  <a:gd name="T38" fmla="*/ 74 w 291"/>
                  <a:gd name="T39" fmla="*/ 267 h 267"/>
                  <a:gd name="T40" fmla="*/ 83 w 291"/>
                  <a:gd name="T41" fmla="*/ 266 h 267"/>
                  <a:gd name="T42" fmla="*/ 92 w 291"/>
                  <a:gd name="T43" fmla="*/ 264 h 267"/>
                  <a:gd name="T44" fmla="*/ 100 w 291"/>
                  <a:gd name="T45" fmla="*/ 259 h 267"/>
                  <a:gd name="T46" fmla="*/ 107 w 291"/>
                  <a:gd name="T47" fmla="*/ 253 h 267"/>
                  <a:gd name="T48" fmla="*/ 278 w 291"/>
                  <a:gd name="T49" fmla="*/ 83 h 267"/>
                  <a:gd name="T50" fmla="*/ 278 w 291"/>
                  <a:gd name="T51" fmla="*/ 83 h 267"/>
                  <a:gd name="T52" fmla="*/ 284 w 291"/>
                  <a:gd name="T53" fmla="*/ 75 h 267"/>
                  <a:gd name="T54" fmla="*/ 288 w 291"/>
                  <a:gd name="T55" fmla="*/ 67 h 267"/>
                  <a:gd name="T56" fmla="*/ 290 w 291"/>
                  <a:gd name="T57" fmla="*/ 59 h 267"/>
                  <a:gd name="T58" fmla="*/ 291 w 291"/>
                  <a:gd name="T59" fmla="*/ 50 h 267"/>
                  <a:gd name="T60" fmla="*/ 290 w 291"/>
                  <a:gd name="T61" fmla="*/ 41 h 267"/>
                  <a:gd name="T62" fmla="*/ 288 w 291"/>
                  <a:gd name="T63" fmla="*/ 33 h 267"/>
                  <a:gd name="T64" fmla="*/ 284 w 291"/>
                  <a:gd name="T65" fmla="*/ 25 h 267"/>
                  <a:gd name="T66" fmla="*/ 278 w 291"/>
                  <a:gd name="T67" fmla="*/ 18 h 267"/>
                  <a:gd name="T68" fmla="*/ 278 w 291"/>
                  <a:gd name="T69" fmla="*/ 18 h 267"/>
                  <a:gd name="T70" fmla="*/ 262 w 291"/>
                  <a:gd name="T71" fmla="*/ 2 h 267"/>
                  <a:gd name="T72" fmla="*/ 262 w 291"/>
                  <a:gd name="T73" fmla="*/ 2 h 267"/>
                  <a:gd name="T74" fmla="*/ 260 w 291"/>
                  <a:gd name="T75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1" h="267">
                    <a:moveTo>
                      <a:pt x="141" y="32"/>
                    </a:moveTo>
                    <a:lnTo>
                      <a:pt x="141" y="32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7" y="167"/>
                    </a:lnTo>
                    <a:lnTo>
                      <a:pt x="3" y="175"/>
                    </a:lnTo>
                    <a:lnTo>
                      <a:pt x="1" y="183"/>
                    </a:lnTo>
                    <a:lnTo>
                      <a:pt x="0" y="192"/>
                    </a:lnTo>
                    <a:lnTo>
                      <a:pt x="1" y="201"/>
                    </a:lnTo>
                    <a:lnTo>
                      <a:pt x="3" y="209"/>
                    </a:lnTo>
                    <a:lnTo>
                      <a:pt x="7" y="217"/>
                    </a:lnTo>
                    <a:lnTo>
                      <a:pt x="13" y="225"/>
                    </a:lnTo>
                    <a:lnTo>
                      <a:pt x="42" y="253"/>
                    </a:lnTo>
                    <a:lnTo>
                      <a:pt x="42" y="253"/>
                    </a:lnTo>
                    <a:lnTo>
                      <a:pt x="49" y="259"/>
                    </a:lnTo>
                    <a:lnTo>
                      <a:pt x="58" y="264"/>
                    </a:lnTo>
                    <a:lnTo>
                      <a:pt x="66" y="266"/>
                    </a:lnTo>
                    <a:lnTo>
                      <a:pt x="74" y="267"/>
                    </a:lnTo>
                    <a:lnTo>
                      <a:pt x="83" y="266"/>
                    </a:lnTo>
                    <a:lnTo>
                      <a:pt x="92" y="264"/>
                    </a:lnTo>
                    <a:lnTo>
                      <a:pt x="100" y="259"/>
                    </a:lnTo>
                    <a:lnTo>
                      <a:pt x="107" y="253"/>
                    </a:lnTo>
                    <a:lnTo>
                      <a:pt x="278" y="83"/>
                    </a:lnTo>
                    <a:lnTo>
                      <a:pt x="278" y="83"/>
                    </a:lnTo>
                    <a:lnTo>
                      <a:pt x="284" y="75"/>
                    </a:lnTo>
                    <a:lnTo>
                      <a:pt x="288" y="67"/>
                    </a:lnTo>
                    <a:lnTo>
                      <a:pt x="290" y="59"/>
                    </a:lnTo>
                    <a:lnTo>
                      <a:pt x="291" y="50"/>
                    </a:lnTo>
                    <a:lnTo>
                      <a:pt x="290" y="41"/>
                    </a:lnTo>
                    <a:lnTo>
                      <a:pt x="288" y="33"/>
                    </a:lnTo>
                    <a:lnTo>
                      <a:pt x="284" y="25"/>
                    </a:lnTo>
                    <a:lnTo>
                      <a:pt x="278" y="18"/>
                    </a:lnTo>
                    <a:lnTo>
                      <a:pt x="278" y="18"/>
                    </a:lnTo>
                    <a:lnTo>
                      <a:pt x="262" y="2"/>
                    </a:lnTo>
                    <a:lnTo>
                      <a:pt x="262" y="2"/>
                    </a:lnTo>
                    <a:lnTo>
                      <a:pt x="26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8" name="Freeform 259"/>
              <p:cNvSpPr>
                <a:spLocks/>
              </p:cNvSpPr>
              <p:nvPr/>
            </p:nvSpPr>
            <p:spPr bwMode="auto">
              <a:xfrm>
                <a:off x="1259" y="1812"/>
                <a:ext cx="19" cy="20"/>
              </a:xfrm>
              <a:custGeom>
                <a:avLst/>
                <a:gdLst>
                  <a:gd name="T0" fmla="*/ 17 w 19"/>
                  <a:gd name="T1" fmla="*/ 17 h 20"/>
                  <a:gd name="T2" fmla="*/ 17 w 19"/>
                  <a:gd name="T3" fmla="*/ 17 h 20"/>
                  <a:gd name="T4" fmla="*/ 14 w 19"/>
                  <a:gd name="T5" fmla="*/ 19 h 20"/>
                  <a:gd name="T6" fmla="*/ 10 w 19"/>
                  <a:gd name="T7" fmla="*/ 20 h 20"/>
                  <a:gd name="T8" fmla="*/ 7 w 19"/>
                  <a:gd name="T9" fmla="*/ 19 h 20"/>
                  <a:gd name="T10" fmla="*/ 3 w 19"/>
                  <a:gd name="T11" fmla="*/ 17 h 20"/>
                  <a:gd name="T12" fmla="*/ 3 w 19"/>
                  <a:gd name="T13" fmla="*/ 17 h 20"/>
                  <a:gd name="T14" fmla="*/ 1 w 19"/>
                  <a:gd name="T15" fmla="*/ 14 h 20"/>
                  <a:gd name="T16" fmla="*/ 0 w 19"/>
                  <a:gd name="T17" fmla="*/ 10 h 20"/>
                  <a:gd name="T18" fmla="*/ 1 w 19"/>
                  <a:gd name="T19" fmla="*/ 7 h 20"/>
                  <a:gd name="T20" fmla="*/ 3 w 19"/>
                  <a:gd name="T21" fmla="*/ 3 h 20"/>
                  <a:gd name="T22" fmla="*/ 3 w 19"/>
                  <a:gd name="T23" fmla="*/ 3 h 20"/>
                  <a:gd name="T24" fmla="*/ 7 w 19"/>
                  <a:gd name="T25" fmla="*/ 1 h 20"/>
                  <a:gd name="T26" fmla="*/ 10 w 19"/>
                  <a:gd name="T27" fmla="*/ 0 h 20"/>
                  <a:gd name="T28" fmla="*/ 14 w 19"/>
                  <a:gd name="T29" fmla="*/ 1 h 20"/>
                  <a:gd name="T30" fmla="*/ 17 w 19"/>
                  <a:gd name="T31" fmla="*/ 3 h 20"/>
                  <a:gd name="T32" fmla="*/ 17 w 19"/>
                  <a:gd name="T33" fmla="*/ 3 h 20"/>
                  <a:gd name="T34" fmla="*/ 19 w 19"/>
                  <a:gd name="T35" fmla="*/ 7 h 20"/>
                  <a:gd name="T36" fmla="*/ 19 w 19"/>
                  <a:gd name="T37" fmla="*/ 10 h 20"/>
                  <a:gd name="T38" fmla="*/ 19 w 19"/>
                  <a:gd name="T39" fmla="*/ 14 h 20"/>
                  <a:gd name="T40" fmla="*/ 17 w 19"/>
                  <a:gd name="T41" fmla="*/ 17 h 20"/>
                  <a:gd name="T42" fmla="*/ 17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0" y="20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9" name="Freeform 260"/>
              <p:cNvSpPr>
                <a:spLocks/>
              </p:cNvSpPr>
              <p:nvPr/>
            </p:nvSpPr>
            <p:spPr bwMode="auto">
              <a:xfrm>
                <a:off x="1309" y="1763"/>
                <a:ext cx="19" cy="19"/>
              </a:xfrm>
              <a:custGeom>
                <a:avLst/>
                <a:gdLst>
                  <a:gd name="T0" fmla="*/ 3 w 19"/>
                  <a:gd name="T1" fmla="*/ 3 h 19"/>
                  <a:gd name="T2" fmla="*/ 3 w 19"/>
                  <a:gd name="T3" fmla="*/ 3 h 19"/>
                  <a:gd name="T4" fmla="*/ 6 w 19"/>
                  <a:gd name="T5" fmla="*/ 1 h 19"/>
                  <a:gd name="T6" fmla="*/ 9 w 19"/>
                  <a:gd name="T7" fmla="*/ 0 h 19"/>
                  <a:gd name="T8" fmla="*/ 13 w 19"/>
                  <a:gd name="T9" fmla="*/ 1 h 19"/>
                  <a:gd name="T10" fmla="*/ 16 w 19"/>
                  <a:gd name="T11" fmla="*/ 3 h 19"/>
                  <a:gd name="T12" fmla="*/ 16 w 19"/>
                  <a:gd name="T13" fmla="*/ 3 h 19"/>
                  <a:gd name="T14" fmla="*/ 18 w 19"/>
                  <a:gd name="T15" fmla="*/ 6 h 19"/>
                  <a:gd name="T16" fmla="*/ 19 w 19"/>
                  <a:gd name="T17" fmla="*/ 9 h 19"/>
                  <a:gd name="T18" fmla="*/ 18 w 19"/>
                  <a:gd name="T19" fmla="*/ 13 h 19"/>
                  <a:gd name="T20" fmla="*/ 16 w 19"/>
                  <a:gd name="T21" fmla="*/ 16 h 19"/>
                  <a:gd name="T22" fmla="*/ 16 w 19"/>
                  <a:gd name="T23" fmla="*/ 16 h 19"/>
                  <a:gd name="T24" fmla="*/ 13 w 19"/>
                  <a:gd name="T25" fmla="*/ 19 h 19"/>
                  <a:gd name="T26" fmla="*/ 9 w 19"/>
                  <a:gd name="T27" fmla="*/ 19 h 19"/>
                  <a:gd name="T28" fmla="*/ 6 w 19"/>
                  <a:gd name="T29" fmla="*/ 19 h 19"/>
                  <a:gd name="T30" fmla="*/ 3 w 19"/>
                  <a:gd name="T31" fmla="*/ 16 h 19"/>
                  <a:gd name="T32" fmla="*/ 3 w 19"/>
                  <a:gd name="T33" fmla="*/ 16 h 19"/>
                  <a:gd name="T34" fmla="*/ 1 w 19"/>
                  <a:gd name="T35" fmla="*/ 13 h 19"/>
                  <a:gd name="T36" fmla="*/ 0 w 19"/>
                  <a:gd name="T37" fmla="*/ 9 h 19"/>
                  <a:gd name="T38" fmla="*/ 1 w 19"/>
                  <a:gd name="T39" fmla="*/ 6 h 19"/>
                  <a:gd name="T40" fmla="*/ 3 w 19"/>
                  <a:gd name="T41" fmla="*/ 3 h 19"/>
                  <a:gd name="T42" fmla="*/ 3 w 19"/>
                  <a:gd name="T4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9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8" y="13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3" y="19"/>
                    </a:lnTo>
                    <a:lnTo>
                      <a:pt x="9" y="19"/>
                    </a:lnTo>
                    <a:lnTo>
                      <a:pt x="6" y="19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0" name="Freeform 261"/>
              <p:cNvSpPr>
                <a:spLocks/>
              </p:cNvSpPr>
              <p:nvPr/>
            </p:nvSpPr>
            <p:spPr bwMode="auto">
              <a:xfrm>
                <a:off x="1284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3 w 20"/>
                  <a:gd name="T5" fmla="*/ 19 h 20"/>
                  <a:gd name="T6" fmla="*/ 9 w 20"/>
                  <a:gd name="T7" fmla="*/ 20 h 20"/>
                  <a:gd name="T8" fmla="*/ 6 w 20"/>
                  <a:gd name="T9" fmla="*/ 19 h 20"/>
                  <a:gd name="T10" fmla="*/ 3 w 20"/>
                  <a:gd name="T11" fmla="*/ 17 h 20"/>
                  <a:gd name="T12" fmla="*/ 3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3 w 20"/>
                  <a:gd name="T21" fmla="*/ 3 h 20"/>
                  <a:gd name="T22" fmla="*/ 3 w 20"/>
                  <a:gd name="T23" fmla="*/ 3 h 20"/>
                  <a:gd name="T24" fmla="*/ 6 w 20"/>
                  <a:gd name="T25" fmla="*/ 1 h 20"/>
                  <a:gd name="T26" fmla="*/ 9 w 20"/>
                  <a:gd name="T27" fmla="*/ 0 h 20"/>
                  <a:gd name="T28" fmla="*/ 13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1" name="Freeform 262"/>
              <p:cNvSpPr>
                <a:spLocks/>
              </p:cNvSpPr>
              <p:nvPr/>
            </p:nvSpPr>
            <p:spPr bwMode="auto">
              <a:xfrm>
                <a:off x="1284" y="1788"/>
                <a:ext cx="20" cy="18"/>
              </a:xfrm>
              <a:custGeom>
                <a:avLst/>
                <a:gdLst>
                  <a:gd name="T0" fmla="*/ 17 w 20"/>
                  <a:gd name="T1" fmla="*/ 16 h 18"/>
                  <a:gd name="T2" fmla="*/ 17 w 20"/>
                  <a:gd name="T3" fmla="*/ 16 h 18"/>
                  <a:gd name="T4" fmla="*/ 13 w 20"/>
                  <a:gd name="T5" fmla="*/ 18 h 18"/>
                  <a:gd name="T6" fmla="*/ 9 w 20"/>
                  <a:gd name="T7" fmla="*/ 18 h 18"/>
                  <a:gd name="T8" fmla="*/ 6 w 20"/>
                  <a:gd name="T9" fmla="*/ 18 h 18"/>
                  <a:gd name="T10" fmla="*/ 3 w 20"/>
                  <a:gd name="T11" fmla="*/ 16 h 18"/>
                  <a:gd name="T12" fmla="*/ 3 w 20"/>
                  <a:gd name="T13" fmla="*/ 16 h 18"/>
                  <a:gd name="T14" fmla="*/ 1 w 20"/>
                  <a:gd name="T15" fmla="*/ 13 h 18"/>
                  <a:gd name="T16" fmla="*/ 0 w 20"/>
                  <a:gd name="T17" fmla="*/ 9 h 18"/>
                  <a:gd name="T18" fmla="*/ 1 w 20"/>
                  <a:gd name="T19" fmla="*/ 6 h 18"/>
                  <a:gd name="T20" fmla="*/ 3 w 20"/>
                  <a:gd name="T21" fmla="*/ 3 h 18"/>
                  <a:gd name="T22" fmla="*/ 3 w 20"/>
                  <a:gd name="T23" fmla="*/ 3 h 18"/>
                  <a:gd name="T24" fmla="*/ 6 w 20"/>
                  <a:gd name="T25" fmla="*/ 1 h 18"/>
                  <a:gd name="T26" fmla="*/ 9 w 20"/>
                  <a:gd name="T27" fmla="*/ 0 h 18"/>
                  <a:gd name="T28" fmla="*/ 13 w 20"/>
                  <a:gd name="T29" fmla="*/ 1 h 18"/>
                  <a:gd name="T30" fmla="*/ 17 w 20"/>
                  <a:gd name="T31" fmla="*/ 3 h 18"/>
                  <a:gd name="T32" fmla="*/ 17 w 20"/>
                  <a:gd name="T33" fmla="*/ 3 h 18"/>
                  <a:gd name="T34" fmla="*/ 19 w 20"/>
                  <a:gd name="T35" fmla="*/ 6 h 18"/>
                  <a:gd name="T36" fmla="*/ 20 w 20"/>
                  <a:gd name="T37" fmla="*/ 9 h 18"/>
                  <a:gd name="T38" fmla="*/ 19 w 20"/>
                  <a:gd name="T39" fmla="*/ 13 h 18"/>
                  <a:gd name="T40" fmla="*/ 17 w 20"/>
                  <a:gd name="T41" fmla="*/ 16 h 18"/>
                  <a:gd name="T42" fmla="*/ 17 w 20"/>
                  <a:gd name="T4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7" y="16"/>
                    </a:moveTo>
                    <a:lnTo>
                      <a:pt x="17" y="16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6" y="18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2" name="Freeform 263"/>
              <p:cNvSpPr>
                <a:spLocks/>
              </p:cNvSpPr>
              <p:nvPr/>
            </p:nvSpPr>
            <p:spPr bwMode="auto">
              <a:xfrm>
                <a:off x="1309" y="1812"/>
                <a:ext cx="19" cy="20"/>
              </a:xfrm>
              <a:custGeom>
                <a:avLst/>
                <a:gdLst>
                  <a:gd name="T0" fmla="*/ 3 w 19"/>
                  <a:gd name="T1" fmla="*/ 3 h 20"/>
                  <a:gd name="T2" fmla="*/ 3 w 19"/>
                  <a:gd name="T3" fmla="*/ 3 h 20"/>
                  <a:gd name="T4" fmla="*/ 6 w 19"/>
                  <a:gd name="T5" fmla="*/ 1 h 20"/>
                  <a:gd name="T6" fmla="*/ 9 w 19"/>
                  <a:gd name="T7" fmla="*/ 0 h 20"/>
                  <a:gd name="T8" fmla="*/ 13 w 19"/>
                  <a:gd name="T9" fmla="*/ 1 h 20"/>
                  <a:gd name="T10" fmla="*/ 16 w 19"/>
                  <a:gd name="T11" fmla="*/ 3 h 20"/>
                  <a:gd name="T12" fmla="*/ 16 w 19"/>
                  <a:gd name="T13" fmla="*/ 3 h 20"/>
                  <a:gd name="T14" fmla="*/ 18 w 19"/>
                  <a:gd name="T15" fmla="*/ 7 h 20"/>
                  <a:gd name="T16" fmla="*/ 19 w 19"/>
                  <a:gd name="T17" fmla="*/ 10 h 20"/>
                  <a:gd name="T18" fmla="*/ 18 w 19"/>
                  <a:gd name="T19" fmla="*/ 14 h 20"/>
                  <a:gd name="T20" fmla="*/ 16 w 19"/>
                  <a:gd name="T21" fmla="*/ 17 h 20"/>
                  <a:gd name="T22" fmla="*/ 16 w 19"/>
                  <a:gd name="T23" fmla="*/ 17 h 20"/>
                  <a:gd name="T24" fmla="*/ 13 w 19"/>
                  <a:gd name="T25" fmla="*/ 19 h 20"/>
                  <a:gd name="T26" fmla="*/ 9 w 19"/>
                  <a:gd name="T27" fmla="*/ 20 h 20"/>
                  <a:gd name="T28" fmla="*/ 6 w 19"/>
                  <a:gd name="T29" fmla="*/ 19 h 20"/>
                  <a:gd name="T30" fmla="*/ 3 w 19"/>
                  <a:gd name="T31" fmla="*/ 17 h 20"/>
                  <a:gd name="T32" fmla="*/ 3 w 19"/>
                  <a:gd name="T33" fmla="*/ 17 h 20"/>
                  <a:gd name="T34" fmla="*/ 1 w 19"/>
                  <a:gd name="T35" fmla="*/ 14 h 20"/>
                  <a:gd name="T36" fmla="*/ 0 w 19"/>
                  <a:gd name="T37" fmla="*/ 10 h 20"/>
                  <a:gd name="T38" fmla="*/ 1 w 19"/>
                  <a:gd name="T39" fmla="*/ 7 h 20"/>
                  <a:gd name="T40" fmla="*/ 3 w 19"/>
                  <a:gd name="T41" fmla="*/ 3 h 20"/>
                  <a:gd name="T42" fmla="*/ 3 w 19"/>
                  <a:gd name="T4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3" name="Freeform 264"/>
              <p:cNvSpPr>
                <a:spLocks/>
              </p:cNvSpPr>
              <p:nvPr/>
            </p:nvSpPr>
            <p:spPr bwMode="auto">
              <a:xfrm>
                <a:off x="1309" y="1863"/>
                <a:ext cx="19" cy="18"/>
              </a:xfrm>
              <a:custGeom>
                <a:avLst/>
                <a:gdLst>
                  <a:gd name="T0" fmla="*/ 16 w 19"/>
                  <a:gd name="T1" fmla="*/ 15 h 18"/>
                  <a:gd name="T2" fmla="*/ 16 w 19"/>
                  <a:gd name="T3" fmla="*/ 15 h 18"/>
                  <a:gd name="T4" fmla="*/ 13 w 19"/>
                  <a:gd name="T5" fmla="*/ 17 h 18"/>
                  <a:gd name="T6" fmla="*/ 9 w 19"/>
                  <a:gd name="T7" fmla="*/ 18 h 18"/>
                  <a:gd name="T8" fmla="*/ 6 w 19"/>
                  <a:gd name="T9" fmla="*/ 17 h 18"/>
                  <a:gd name="T10" fmla="*/ 3 w 19"/>
                  <a:gd name="T11" fmla="*/ 15 h 18"/>
                  <a:gd name="T12" fmla="*/ 3 w 19"/>
                  <a:gd name="T13" fmla="*/ 15 h 18"/>
                  <a:gd name="T14" fmla="*/ 1 w 19"/>
                  <a:gd name="T15" fmla="*/ 12 h 18"/>
                  <a:gd name="T16" fmla="*/ 0 w 19"/>
                  <a:gd name="T17" fmla="*/ 9 h 18"/>
                  <a:gd name="T18" fmla="*/ 1 w 19"/>
                  <a:gd name="T19" fmla="*/ 5 h 18"/>
                  <a:gd name="T20" fmla="*/ 3 w 19"/>
                  <a:gd name="T21" fmla="*/ 2 h 18"/>
                  <a:gd name="T22" fmla="*/ 3 w 19"/>
                  <a:gd name="T23" fmla="*/ 2 h 18"/>
                  <a:gd name="T24" fmla="*/ 6 w 19"/>
                  <a:gd name="T25" fmla="*/ 0 h 18"/>
                  <a:gd name="T26" fmla="*/ 9 w 19"/>
                  <a:gd name="T27" fmla="*/ 0 h 18"/>
                  <a:gd name="T28" fmla="*/ 13 w 19"/>
                  <a:gd name="T29" fmla="*/ 0 h 18"/>
                  <a:gd name="T30" fmla="*/ 16 w 19"/>
                  <a:gd name="T31" fmla="*/ 2 h 18"/>
                  <a:gd name="T32" fmla="*/ 16 w 19"/>
                  <a:gd name="T33" fmla="*/ 2 h 18"/>
                  <a:gd name="T34" fmla="*/ 18 w 19"/>
                  <a:gd name="T35" fmla="*/ 5 h 18"/>
                  <a:gd name="T36" fmla="*/ 19 w 19"/>
                  <a:gd name="T37" fmla="*/ 9 h 18"/>
                  <a:gd name="T38" fmla="*/ 18 w 19"/>
                  <a:gd name="T39" fmla="*/ 12 h 18"/>
                  <a:gd name="T40" fmla="*/ 16 w 19"/>
                  <a:gd name="T41" fmla="*/ 15 h 18"/>
                  <a:gd name="T42" fmla="*/ 16 w 19"/>
                  <a:gd name="T43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8">
                    <a:moveTo>
                      <a:pt x="16" y="15"/>
                    </a:moveTo>
                    <a:lnTo>
                      <a:pt x="16" y="15"/>
                    </a:lnTo>
                    <a:lnTo>
                      <a:pt x="13" y="17"/>
                    </a:lnTo>
                    <a:lnTo>
                      <a:pt x="9" y="18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9" y="9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6" y="1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4" name="Freeform 265"/>
              <p:cNvSpPr>
                <a:spLocks/>
              </p:cNvSpPr>
              <p:nvPr/>
            </p:nvSpPr>
            <p:spPr bwMode="auto">
              <a:xfrm>
                <a:off x="1333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4 w 20"/>
                  <a:gd name="T5" fmla="*/ 19 h 20"/>
                  <a:gd name="T6" fmla="*/ 11 w 20"/>
                  <a:gd name="T7" fmla="*/ 20 h 20"/>
                  <a:gd name="T8" fmla="*/ 7 w 20"/>
                  <a:gd name="T9" fmla="*/ 19 h 20"/>
                  <a:gd name="T10" fmla="*/ 4 w 20"/>
                  <a:gd name="T11" fmla="*/ 17 h 20"/>
                  <a:gd name="T12" fmla="*/ 4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4 w 20"/>
                  <a:gd name="T21" fmla="*/ 3 h 20"/>
                  <a:gd name="T22" fmla="*/ 4 w 20"/>
                  <a:gd name="T23" fmla="*/ 3 h 20"/>
                  <a:gd name="T24" fmla="*/ 7 w 20"/>
                  <a:gd name="T25" fmla="*/ 1 h 20"/>
                  <a:gd name="T26" fmla="*/ 11 w 20"/>
                  <a:gd name="T27" fmla="*/ 0 h 20"/>
                  <a:gd name="T28" fmla="*/ 14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1" y="20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5" name="Freeform 266"/>
              <p:cNvSpPr>
                <a:spLocks/>
              </p:cNvSpPr>
              <p:nvPr/>
            </p:nvSpPr>
            <p:spPr bwMode="auto">
              <a:xfrm>
                <a:off x="1333" y="1788"/>
                <a:ext cx="20" cy="19"/>
              </a:xfrm>
              <a:custGeom>
                <a:avLst/>
                <a:gdLst>
                  <a:gd name="T0" fmla="*/ 17 w 20"/>
                  <a:gd name="T1" fmla="*/ 16 h 19"/>
                  <a:gd name="T2" fmla="*/ 17 w 20"/>
                  <a:gd name="T3" fmla="*/ 16 h 19"/>
                  <a:gd name="T4" fmla="*/ 14 w 20"/>
                  <a:gd name="T5" fmla="*/ 18 h 19"/>
                  <a:gd name="T6" fmla="*/ 11 w 20"/>
                  <a:gd name="T7" fmla="*/ 19 h 19"/>
                  <a:gd name="T8" fmla="*/ 7 w 20"/>
                  <a:gd name="T9" fmla="*/ 18 h 19"/>
                  <a:gd name="T10" fmla="*/ 4 w 20"/>
                  <a:gd name="T11" fmla="*/ 16 h 19"/>
                  <a:gd name="T12" fmla="*/ 4 w 20"/>
                  <a:gd name="T13" fmla="*/ 16 h 19"/>
                  <a:gd name="T14" fmla="*/ 1 w 20"/>
                  <a:gd name="T15" fmla="*/ 13 h 19"/>
                  <a:gd name="T16" fmla="*/ 0 w 20"/>
                  <a:gd name="T17" fmla="*/ 9 h 19"/>
                  <a:gd name="T18" fmla="*/ 1 w 20"/>
                  <a:gd name="T19" fmla="*/ 6 h 19"/>
                  <a:gd name="T20" fmla="*/ 4 w 20"/>
                  <a:gd name="T21" fmla="*/ 3 h 19"/>
                  <a:gd name="T22" fmla="*/ 4 w 20"/>
                  <a:gd name="T23" fmla="*/ 3 h 19"/>
                  <a:gd name="T24" fmla="*/ 7 w 20"/>
                  <a:gd name="T25" fmla="*/ 1 h 19"/>
                  <a:gd name="T26" fmla="*/ 11 w 20"/>
                  <a:gd name="T27" fmla="*/ 0 h 19"/>
                  <a:gd name="T28" fmla="*/ 14 w 20"/>
                  <a:gd name="T29" fmla="*/ 1 h 19"/>
                  <a:gd name="T30" fmla="*/ 17 w 20"/>
                  <a:gd name="T31" fmla="*/ 3 h 19"/>
                  <a:gd name="T32" fmla="*/ 17 w 20"/>
                  <a:gd name="T33" fmla="*/ 3 h 19"/>
                  <a:gd name="T34" fmla="*/ 19 w 20"/>
                  <a:gd name="T35" fmla="*/ 6 h 19"/>
                  <a:gd name="T36" fmla="*/ 20 w 20"/>
                  <a:gd name="T37" fmla="*/ 9 h 19"/>
                  <a:gd name="T38" fmla="*/ 19 w 20"/>
                  <a:gd name="T39" fmla="*/ 13 h 19"/>
                  <a:gd name="T40" fmla="*/ 17 w 20"/>
                  <a:gd name="T41" fmla="*/ 16 h 19"/>
                  <a:gd name="T42" fmla="*/ 17 w 20"/>
                  <a:gd name="T4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9">
                    <a:moveTo>
                      <a:pt x="17" y="16"/>
                    </a:moveTo>
                    <a:lnTo>
                      <a:pt x="17" y="16"/>
                    </a:lnTo>
                    <a:lnTo>
                      <a:pt x="14" y="18"/>
                    </a:lnTo>
                    <a:lnTo>
                      <a:pt x="11" y="19"/>
                    </a:lnTo>
                    <a:lnTo>
                      <a:pt x="7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6" name="Freeform 267"/>
              <p:cNvSpPr>
                <a:spLocks/>
              </p:cNvSpPr>
              <p:nvPr/>
            </p:nvSpPr>
            <p:spPr bwMode="auto">
              <a:xfrm>
                <a:off x="1359" y="1812"/>
                <a:ext cx="19" cy="20"/>
              </a:xfrm>
              <a:custGeom>
                <a:avLst/>
                <a:gdLst>
                  <a:gd name="T0" fmla="*/ 16 w 19"/>
                  <a:gd name="T1" fmla="*/ 17 h 20"/>
                  <a:gd name="T2" fmla="*/ 16 w 19"/>
                  <a:gd name="T3" fmla="*/ 17 h 20"/>
                  <a:gd name="T4" fmla="*/ 12 w 19"/>
                  <a:gd name="T5" fmla="*/ 19 h 20"/>
                  <a:gd name="T6" fmla="*/ 9 w 19"/>
                  <a:gd name="T7" fmla="*/ 20 h 20"/>
                  <a:gd name="T8" fmla="*/ 5 w 19"/>
                  <a:gd name="T9" fmla="*/ 19 h 20"/>
                  <a:gd name="T10" fmla="*/ 2 w 19"/>
                  <a:gd name="T11" fmla="*/ 17 h 20"/>
                  <a:gd name="T12" fmla="*/ 2 w 19"/>
                  <a:gd name="T13" fmla="*/ 17 h 20"/>
                  <a:gd name="T14" fmla="*/ 0 w 19"/>
                  <a:gd name="T15" fmla="*/ 14 h 20"/>
                  <a:gd name="T16" fmla="*/ 0 w 19"/>
                  <a:gd name="T17" fmla="*/ 10 h 20"/>
                  <a:gd name="T18" fmla="*/ 0 w 19"/>
                  <a:gd name="T19" fmla="*/ 7 h 20"/>
                  <a:gd name="T20" fmla="*/ 2 w 19"/>
                  <a:gd name="T21" fmla="*/ 3 h 20"/>
                  <a:gd name="T22" fmla="*/ 2 w 19"/>
                  <a:gd name="T23" fmla="*/ 3 h 20"/>
                  <a:gd name="T24" fmla="*/ 5 w 19"/>
                  <a:gd name="T25" fmla="*/ 1 h 20"/>
                  <a:gd name="T26" fmla="*/ 9 w 19"/>
                  <a:gd name="T27" fmla="*/ 0 h 20"/>
                  <a:gd name="T28" fmla="*/ 12 w 19"/>
                  <a:gd name="T29" fmla="*/ 1 h 20"/>
                  <a:gd name="T30" fmla="*/ 16 w 19"/>
                  <a:gd name="T31" fmla="*/ 3 h 20"/>
                  <a:gd name="T32" fmla="*/ 16 w 19"/>
                  <a:gd name="T33" fmla="*/ 3 h 20"/>
                  <a:gd name="T34" fmla="*/ 18 w 19"/>
                  <a:gd name="T35" fmla="*/ 7 h 20"/>
                  <a:gd name="T36" fmla="*/ 19 w 19"/>
                  <a:gd name="T37" fmla="*/ 10 h 20"/>
                  <a:gd name="T38" fmla="*/ 18 w 19"/>
                  <a:gd name="T39" fmla="*/ 14 h 20"/>
                  <a:gd name="T40" fmla="*/ 16 w 19"/>
                  <a:gd name="T41" fmla="*/ 17 h 20"/>
                  <a:gd name="T42" fmla="*/ 16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6" y="17"/>
                    </a:moveTo>
                    <a:lnTo>
                      <a:pt x="16" y="17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7" name="Freeform 268"/>
              <p:cNvSpPr>
                <a:spLocks/>
              </p:cNvSpPr>
              <p:nvPr/>
            </p:nvSpPr>
            <p:spPr bwMode="auto">
              <a:xfrm>
                <a:off x="1327" y="1701"/>
                <a:ext cx="97" cy="37"/>
              </a:xfrm>
              <a:custGeom>
                <a:avLst/>
                <a:gdLst>
                  <a:gd name="T0" fmla="*/ 95 w 97"/>
                  <a:gd name="T1" fmla="*/ 5 h 37"/>
                  <a:gd name="T2" fmla="*/ 95 w 97"/>
                  <a:gd name="T3" fmla="*/ 5 h 37"/>
                  <a:gd name="T4" fmla="*/ 97 w 97"/>
                  <a:gd name="T5" fmla="*/ 0 h 37"/>
                  <a:gd name="T6" fmla="*/ 0 w 97"/>
                  <a:gd name="T7" fmla="*/ 26 h 37"/>
                  <a:gd name="T8" fmla="*/ 46 w 97"/>
                  <a:gd name="T9" fmla="*/ 36 h 37"/>
                  <a:gd name="T10" fmla="*/ 46 w 97"/>
                  <a:gd name="T11" fmla="*/ 36 h 37"/>
                  <a:gd name="T12" fmla="*/ 54 w 97"/>
                  <a:gd name="T13" fmla="*/ 37 h 37"/>
                  <a:gd name="T14" fmla="*/ 62 w 97"/>
                  <a:gd name="T15" fmla="*/ 37 h 37"/>
                  <a:gd name="T16" fmla="*/ 70 w 97"/>
                  <a:gd name="T17" fmla="*/ 35 h 37"/>
                  <a:gd name="T18" fmla="*/ 76 w 97"/>
                  <a:gd name="T19" fmla="*/ 31 h 37"/>
                  <a:gd name="T20" fmla="*/ 84 w 97"/>
                  <a:gd name="T21" fmla="*/ 26 h 37"/>
                  <a:gd name="T22" fmla="*/ 89 w 97"/>
                  <a:gd name="T23" fmla="*/ 21 h 37"/>
                  <a:gd name="T24" fmla="*/ 93 w 97"/>
                  <a:gd name="T25" fmla="*/ 14 h 37"/>
                  <a:gd name="T26" fmla="*/ 95 w 97"/>
                  <a:gd name="T27" fmla="*/ 5 h 37"/>
                  <a:gd name="T28" fmla="*/ 95 w 97"/>
                  <a:gd name="T2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37">
                    <a:moveTo>
                      <a:pt x="95" y="5"/>
                    </a:moveTo>
                    <a:lnTo>
                      <a:pt x="95" y="5"/>
                    </a:lnTo>
                    <a:lnTo>
                      <a:pt x="97" y="0"/>
                    </a:lnTo>
                    <a:lnTo>
                      <a:pt x="0" y="2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54" y="37"/>
                    </a:lnTo>
                    <a:lnTo>
                      <a:pt x="62" y="37"/>
                    </a:lnTo>
                    <a:lnTo>
                      <a:pt x="70" y="35"/>
                    </a:lnTo>
                    <a:lnTo>
                      <a:pt x="76" y="31"/>
                    </a:lnTo>
                    <a:lnTo>
                      <a:pt x="84" y="26"/>
                    </a:lnTo>
                    <a:lnTo>
                      <a:pt x="89" y="21"/>
                    </a:lnTo>
                    <a:lnTo>
                      <a:pt x="93" y="14"/>
                    </a:lnTo>
                    <a:lnTo>
                      <a:pt x="95" y="5"/>
                    </a:lnTo>
                    <a:lnTo>
                      <a:pt x="95" y="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8" name="Freeform 269"/>
              <p:cNvSpPr>
                <a:spLocks/>
              </p:cNvSpPr>
              <p:nvPr/>
            </p:nvSpPr>
            <p:spPr bwMode="auto">
              <a:xfrm>
                <a:off x="2558" y="964"/>
                <a:ext cx="38" cy="22"/>
              </a:xfrm>
              <a:custGeom>
                <a:avLst/>
                <a:gdLst>
                  <a:gd name="T0" fmla="*/ 0 w 38"/>
                  <a:gd name="T1" fmla="*/ 3 h 22"/>
                  <a:gd name="T2" fmla="*/ 22 w 38"/>
                  <a:gd name="T3" fmla="*/ 12 h 22"/>
                  <a:gd name="T4" fmla="*/ 22 w 38"/>
                  <a:gd name="T5" fmla="*/ 12 h 22"/>
                  <a:gd name="T6" fmla="*/ 21 w 38"/>
                  <a:gd name="T7" fmla="*/ 14 h 22"/>
                  <a:gd name="T8" fmla="*/ 21 w 38"/>
                  <a:gd name="T9" fmla="*/ 17 h 22"/>
                  <a:gd name="T10" fmla="*/ 23 w 38"/>
                  <a:gd name="T11" fmla="*/ 19 h 22"/>
                  <a:gd name="T12" fmla="*/ 24 w 38"/>
                  <a:gd name="T13" fmla="*/ 20 h 22"/>
                  <a:gd name="T14" fmla="*/ 24 w 38"/>
                  <a:gd name="T15" fmla="*/ 20 h 22"/>
                  <a:gd name="T16" fmla="*/ 27 w 38"/>
                  <a:gd name="T17" fmla="*/ 22 h 22"/>
                  <a:gd name="T18" fmla="*/ 30 w 38"/>
                  <a:gd name="T19" fmla="*/ 22 h 22"/>
                  <a:gd name="T20" fmla="*/ 32 w 38"/>
                  <a:gd name="T21" fmla="*/ 20 h 22"/>
                  <a:gd name="T22" fmla="*/ 34 w 38"/>
                  <a:gd name="T23" fmla="*/ 18 h 22"/>
                  <a:gd name="T24" fmla="*/ 34 w 38"/>
                  <a:gd name="T25" fmla="*/ 18 h 22"/>
                  <a:gd name="T26" fmla="*/ 35 w 38"/>
                  <a:gd name="T27" fmla="*/ 15 h 22"/>
                  <a:gd name="T28" fmla="*/ 34 w 38"/>
                  <a:gd name="T29" fmla="*/ 13 h 22"/>
                  <a:gd name="T30" fmla="*/ 34 w 38"/>
                  <a:gd name="T31" fmla="*/ 13 h 22"/>
                  <a:gd name="T32" fmla="*/ 36 w 38"/>
                  <a:gd name="T33" fmla="*/ 11 h 22"/>
                  <a:gd name="T34" fmla="*/ 37 w 38"/>
                  <a:gd name="T35" fmla="*/ 10 h 22"/>
                  <a:gd name="T36" fmla="*/ 37 w 38"/>
                  <a:gd name="T37" fmla="*/ 10 h 22"/>
                  <a:gd name="T38" fmla="*/ 38 w 38"/>
                  <a:gd name="T39" fmla="*/ 7 h 22"/>
                  <a:gd name="T40" fmla="*/ 38 w 38"/>
                  <a:gd name="T41" fmla="*/ 5 h 22"/>
                  <a:gd name="T42" fmla="*/ 37 w 38"/>
                  <a:gd name="T43" fmla="*/ 2 h 22"/>
                  <a:gd name="T44" fmla="*/ 35 w 38"/>
                  <a:gd name="T4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2">
                    <a:moveTo>
                      <a:pt x="0" y="3"/>
                    </a:moveTo>
                    <a:lnTo>
                      <a:pt x="22" y="12"/>
                    </a:lnTo>
                    <a:lnTo>
                      <a:pt x="22" y="12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7" y="2"/>
                    </a:lnTo>
                    <a:lnTo>
                      <a:pt x="3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9" name="Freeform 270"/>
              <p:cNvSpPr>
                <a:spLocks/>
              </p:cNvSpPr>
              <p:nvPr/>
            </p:nvSpPr>
            <p:spPr bwMode="auto">
              <a:xfrm>
                <a:off x="2513" y="936"/>
                <a:ext cx="83" cy="48"/>
              </a:xfrm>
              <a:custGeom>
                <a:avLst/>
                <a:gdLst>
                  <a:gd name="T0" fmla="*/ 13 w 83"/>
                  <a:gd name="T1" fmla="*/ 31 h 48"/>
                  <a:gd name="T2" fmla="*/ 13 w 83"/>
                  <a:gd name="T3" fmla="*/ 30 h 48"/>
                  <a:gd name="T4" fmla="*/ 11 w 83"/>
                  <a:gd name="T5" fmla="*/ 28 h 48"/>
                  <a:gd name="T6" fmla="*/ 6 w 83"/>
                  <a:gd name="T7" fmla="*/ 27 h 48"/>
                  <a:gd name="T8" fmla="*/ 3 w 83"/>
                  <a:gd name="T9" fmla="*/ 28 h 48"/>
                  <a:gd name="T10" fmla="*/ 0 w 83"/>
                  <a:gd name="T11" fmla="*/ 32 h 48"/>
                  <a:gd name="T12" fmla="*/ 1 w 83"/>
                  <a:gd name="T13" fmla="*/ 37 h 48"/>
                  <a:gd name="T14" fmla="*/ 2 w 83"/>
                  <a:gd name="T15" fmla="*/ 39 h 48"/>
                  <a:gd name="T16" fmla="*/ 4 w 83"/>
                  <a:gd name="T17" fmla="*/ 40 h 48"/>
                  <a:gd name="T18" fmla="*/ 5 w 83"/>
                  <a:gd name="T19" fmla="*/ 45 h 48"/>
                  <a:gd name="T20" fmla="*/ 7 w 83"/>
                  <a:gd name="T21" fmla="*/ 47 h 48"/>
                  <a:gd name="T22" fmla="*/ 11 w 83"/>
                  <a:gd name="T23" fmla="*/ 48 h 48"/>
                  <a:gd name="T24" fmla="*/ 14 w 83"/>
                  <a:gd name="T25" fmla="*/ 47 h 48"/>
                  <a:gd name="T26" fmla="*/ 18 w 83"/>
                  <a:gd name="T27" fmla="*/ 44 h 48"/>
                  <a:gd name="T28" fmla="*/ 18 w 83"/>
                  <a:gd name="T29" fmla="*/ 39 h 48"/>
                  <a:gd name="T30" fmla="*/ 70 w 83"/>
                  <a:gd name="T31" fmla="*/ 18 h 48"/>
                  <a:gd name="T32" fmla="*/ 71 w 83"/>
                  <a:gd name="T33" fmla="*/ 19 h 48"/>
                  <a:gd name="T34" fmla="*/ 75 w 83"/>
                  <a:gd name="T35" fmla="*/ 22 h 48"/>
                  <a:gd name="T36" fmla="*/ 80 w 83"/>
                  <a:gd name="T37" fmla="*/ 21 h 48"/>
                  <a:gd name="T38" fmla="*/ 82 w 83"/>
                  <a:gd name="T39" fmla="*/ 19 h 48"/>
                  <a:gd name="T40" fmla="*/ 83 w 83"/>
                  <a:gd name="T41" fmla="*/ 14 h 48"/>
                  <a:gd name="T42" fmla="*/ 82 w 83"/>
                  <a:gd name="T43" fmla="*/ 11 h 48"/>
                  <a:gd name="T44" fmla="*/ 79 w 83"/>
                  <a:gd name="T45" fmla="*/ 8 h 48"/>
                  <a:gd name="T46" fmla="*/ 80 w 83"/>
                  <a:gd name="T47" fmla="*/ 6 h 48"/>
                  <a:gd name="T48" fmla="*/ 79 w 83"/>
                  <a:gd name="T49" fmla="*/ 3 h 48"/>
                  <a:gd name="T50" fmla="*/ 75 w 83"/>
                  <a:gd name="T51" fmla="*/ 0 h 48"/>
                  <a:gd name="T52" fmla="*/ 69 w 83"/>
                  <a:gd name="T53" fmla="*/ 0 h 48"/>
                  <a:gd name="T54" fmla="*/ 68 w 83"/>
                  <a:gd name="T55" fmla="*/ 2 h 48"/>
                  <a:gd name="T56" fmla="*/ 66 w 83"/>
                  <a:gd name="T57" fmla="*/ 6 h 48"/>
                  <a:gd name="T58" fmla="*/ 41 w 83"/>
                  <a:gd name="T59" fmla="*/ 20 h 48"/>
                  <a:gd name="T60" fmla="*/ 18 w 83"/>
                  <a:gd name="T61" fmla="*/ 10 h 48"/>
                  <a:gd name="T62" fmla="*/ 18 w 83"/>
                  <a:gd name="T63" fmla="*/ 5 h 48"/>
                  <a:gd name="T64" fmla="*/ 14 w 83"/>
                  <a:gd name="T65" fmla="*/ 1 h 48"/>
                  <a:gd name="T66" fmla="*/ 11 w 83"/>
                  <a:gd name="T67" fmla="*/ 0 h 48"/>
                  <a:gd name="T68" fmla="*/ 7 w 83"/>
                  <a:gd name="T69" fmla="*/ 2 h 48"/>
                  <a:gd name="T70" fmla="*/ 5 w 83"/>
                  <a:gd name="T71" fmla="*/ 4 h 48"/>
                  <a:gd name="T72" fmla="*/ 4 w 83"/>
                  <a:gd name="T73" fmla="*/ 9 h 48"/>
                  <a:gd name="T74" fmla="*/ 2 w 83"/>
                  <a:gd name="T75" fmla="*/ 10 h 48"/>
                  <a:gd name="T76" fmla="*/ 1 w 83"/>
                  <a:gd name="T77" fmla="*/ 12 h 48"/>
                  <a:gd name="T78" fmla="*/ 0 w 83"/>
                  <a:gd name="T79" fmla="*/ 18 h 48"/>
                  <a:gd name="T80" fmla="*/ 3 w 83"/>
                  <a:gd name="T81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3" h="48">
                    <a:moveTo>
                      <a:pt x="28" y="25"/>
                    </a:moveTo>
                    <a:lnTo>
                      <a:pt x="13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1" y="28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7" y="47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2" y="21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2" y="19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1" y="9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80" y="6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6" y="6"/>
                    </a:lnTo>
                    <a:lnTo>
                      <a:pt x="67" y="9"/>
                    </a:lnTo>
                    <a:lnTo>
                      <a:pt x="41" y="2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0" name="Freeform 271"/>
              <p:cNvSpPr>
                <a:spLocks/>
              </p:cNvSpPr>
              <p:nvPr/>
            </p:nvSpPr>
            <p:spPr bwMode="auto">
              <a:xfrm>
                <a:off x="2477" y="748"/>
                <a:ext cx="156" cy="291"/>
              </a:xfrm>
              <a:custGeom>
                <a:avLst/>
                <a:gdLst>
                  <a:gd name="T0" fmla="*/ 46 w 156"/>
                  <a:gd name="T1" fmla="*/ 49 h 291"/>
                  <a:gd name="T2" fmla="*/ 43 w 156"/>
                  <a:gd name="T3" fmla="*/ 59 h 291"/>
                  <a:gd name="T4" fmla="*/ 31 w 156"/>
                  <a:gd name="T5" fmla="*/ 73 h 291"/>
                  <a:gd name="T6" fmla="*/ 26 w 156"/>
                  <a:gd name="T7" fmla="*/ 77 h 291"/>
                  <a:gd name="T8" fmla="*/ 16 w 156"/>
                  <a:gd name="T9" fmla="*/ 86 h 291"/>
                  <a:gd name="T10" fmla="*/ 7 w 156"/>
                  <a:gd name="T11" fmla="*/ 98 h 291"/>
                  <a:gd name="T12" fmla="*/ 1 w 156"/>
                  <a:gd name="T13" fmla="*/ 111 h 291"/>
                  <a:gd name="T14" fmla="*/ 0 w 156"/>
                  <a:gd name="T15" fmla="*/ 126 h 291"/>
                  <a:gd name="T16" fmla="*/ 0 w 156"/>
                  <a:gd name="T17" fmla="*/ 233 h 291"/>
                  <a:gd name="T18" fmla="*/ 1 w 156"/>
                  <a:gd name="T19" fmla="*/ 267 h 291"/>
                  <a:gd name="T20" fmla="*/ 4 w 156"/>
                  <a:gd name="T21" fmla="*/ 280 h 291"/>
                  <a:gd name="T22" fmla="*/ 10 w 156"/>
                  <a:gd name="T23" fmla="*/ 285 h 291"/>
                  <a:gd name="T24" fmla="*/ 18 w 156"/>
                  <a:gd name="T25" fmla="*/ 289 h 291"/>
                  <a:gd name="T26" fmla="*/ 36 w 156"/>
                  <a:gd name="T27" fmla="*/ 291 h 291"/>
                  <a:gd name="T28" fmla="*/ 119 w 156"/>
                  <a:gd name="T29" fmla="*/ 291 h 291"/>
                  <a:gd name="T30" fmla="*/ 138 w 156"/>
                  <a:gd name="T31" fmla="*/ 289 h 291"/>
                  <a:gd name="T32" fmla="*/ 146 w 156"/>
                  <a:gd name="T33" fmla="*/ 285 h 291"/>
                  <a:gd name="T34" fmla="*/ 151 w 156"/>
                  <a:gd name="T35" fmla="*/ 280 h 291"/>
                  <a:gd name="T36" fmla="*/ 155 w 156"/>
                  <a:gd name="T37" fmla="*/ 267 h 291"/>
                  <a:gd name="T38" fmla="*/ 156 w 156"/>
                  <a:gd name="T39" fmla="*/ 233 h 291"/>
                  <a:gd name="T40" fmla="*/ 156 w 156"/>
                  <a:gd name="T41" fmla="*/ 126 h 291"/>
                  <a:gd name="T42" fmla="*/ 154 w 156"/>
                  <a:gd name="T43" fmla="*/ 111 h 291"/>
                  <a:gd name="T44" fmla="*/ 149 w 156"/>
                  <a:gd name="T45" fmla="*/ 98 h 291"/>
                  <a:gd name="T46" fmla="*/ 141 w 156"/>
                  <a:gd name="T47" fmla="*/ 86 h 291"/>
                  <a:gd name="T48" fmla="*/ 130 w 156"/>
                  <a:gd name="T49" fmla="*/ 77 h 291"/>
                  <a:gd name="T50" fmla="*/ 125 w 156"/>
                  <a:gd name="T51" fmla="*/ 73 h 291"/>
                  <a:gd name="T52" fmla="*/ 114 w 156"/>
                  <a:gd name="T53" fmla="*/ 62 h 291"/>
                  <a:gd name="T54" fmla="*/ 110 w 156"/>
                  <a:gd name="T55" fmla="*/ 52 h 291"/>
                  <a:gd name="T56" fmla="*/ 109 w 156"/>
                  <a:gd name="T57" fmla="*/ 41 h 291"/>
                  <a:gd name="T58" fmla="*/ 114 w 156"/>
                  <a:gd name="T59" fmla="*/ 41 h 291"/>
                  <a:gd name="T60" fmla="*/ 117 w 156"/>
                  <a:gd name="T61" fmla="*/ 39 h 291"/>
                  <a:gd name="T62" fmla="*/ 118 w 156"/>
                  <a:gd name="T63" fmla="*/ 36 h 291"/>
                  <a:gd name="T64" fmla="*/ 118 w 156"/>
                  <a:gd name="T65" fmla="*/ 4 h 291"/>
                  <a:gd name="T66" fmla="*/ 117 w 156"/>
                  <a:gd name="T67" fmla="*/ 1 h 291"/>
                  <a:gd name="T68" fmla="*/ 114 w 156"/>
                  <a:gd name="T69" fmla="*/ 0 h 291"/>
                  <a:gd name="T70" fmla="*/ 42 w 156"/>
                  <a:gd name="T71" fmla="*/ 0 h 291"/>
                  <a:gd name="T72" fmla="*/ 39 w 156"/>
                  <a:gd name="T73" fmla="*/ 1 h 291"/>
                  <a:gd name="T74" fmla="*/ 38 w 156"/>
                  <a:gd name="T75" fmla="*/ 4 h 291"/>
                  <a:gd name="T76" fmla="*/ 38 w 156"/>
                  <a:gd name="T77" fmla="*/ 36 h 291"/>
                  <a:gd name="T78" fmla="*/ 39 w 156"/>
                  <a:gd name="T79" fmla="*/ 39 h 291"/>
                  <a:gd name="T80" fmla="*/ 42 w 156"/>
                  <a:gd name="T81" fmla="*/ 4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291">
                    <a:moveTo>
                      <a:pt x="46" y="49"/>
                    </a:moveTo>
                    <a:lnTo>
                      <a:pt x="46" y="49"/>
                    </a:lnTo>
                    <a:lnTo>
                      <a:pt x="45" y="53"/>
                    </a:lnTo>
                    <a:lnTo>
                      <a:pt x="43" y="59"/>
                    </a:lnTo>
                    <a:lnTo>
                      <a:pt x="38" y="67"/>
                    </a:lnTo>
                    <a:lnTo>
                      <a:pt x="31" y="73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1" y="82"/>
                    </a:lnTo>
                    <a:lnTo>
                      <a:pt x="16" y="86"/>
                    </a:lnTo>
                    <a:lnTo>
                      <a:pt x="10" y="92"/>
                    </a:lnTo>
                    <a:lnTo>
                      <a:pt x="7" y="98"/>
                    </a:lnTo>
                    <a:lnTo>
                      <a:pt x="4" y="105"/>
                    </a:lnTo>
                    <a:lnTo>
                      <a:pt x="1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58"/>
                    </a:lnTo>
                    <a:lnTo>
                      <a:pt x="1" y="267"/>
                    </a:lnTo>
                    <a:lnTo>
                      <a:pt x="3" y="276"/>
                    </a:lnTo>
                    <a:lnTo>
                      <a:pt x="4" y="280"/>
                    </a:lnTo>
                    <a:lnTo>
                      <a:pt x="7" y="283"/>
                    </a:lnTo>
                    <a:lnTo>
                      <a:pt x="10" y="285"/>
                    </a:lnTo>
                    <a:lnTo>
                      <a:pt x="13" y="287"/>
                    </a:lnTo>
                    <a:lnTo>
                      <a:pt x="18" y="289"/>
                    </a:lnTo>
                    <a:lnTo>
                      <a:pt x="23" y="290"/>
                    </a:lnTo>
                    <a:lnTo>
                      <a:pt x="36" y="291"/>
                    </a:lnTo>
                    <a:lnTo>
                      <a:pt x="119" y="291"/>
                    </a:lnTo>
                    <a:lnTo>
                      <a:pt x="119" y="291"/>
                    </a:lnTo>
                    <a:lnTo>
                      <a:pt x="133" y="290"/>
                    </a:lnTo>
                    <a:lnTo>
                      <a:pt x="138" y="289"/>
                    </a:lnTo>
                    <a:lnTo>
                      <a:pt x="142" y="287"/>
                    </a:lnTo>
                    <a:lnTo>
                      <a:pt x="146" y="285"/>
                    </a:lnTo>
                    <a:lnTo>
                      <a:pt x="149" y="283"/>
                    </a:lnTo>
                    <a:lnTo>
                      <a:pt x="151" y="280"/>
                    </a:lnTo>
                    <a:lnTo>
                      <a:pt x="153" y="276"/>
                    </a:lnTo>
                    <a:lnTo>
                      <a:pt x="155" y="267"/>
                    </a:lnTo>
                    <a:lnTo>
                      <a:pt x="156" y="258"/>
                    </a:lnTo>
                    <a:lnTo>
                      <a:pt x="156" y="233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5" y="118"/>
                    </a:lnTo>
                    <a:lnTo>
                      <a:pt x="154" y="111"/>
                    </a:lnTo>
                    <a:lnTo>
                      <a:pt x="152" y="105"/>
                    </a:lnTo>
                    <a:lnTo>
                      <a:pt x="149" y="98"/>
                    </a:lnTo>
                    <a:lnTo>
                      <a:pt x="145" y="92"/>
                    </a:lnTo>
                    <a:lnTo>
                      <a:pt x="141" y="86"/>
                    </a:lnTo>
                    <a:lnTo>
                      <a:pt x="136" y="82"/>
                    </a:lnTo>
                    <a:lnTo>
                      <a:pt x="130" y="77"/>
                    </a:lnTo>
                    <a:lnTo>
                      <a:pt x="130" y="77"/>
                    </a:lnTo>
                    <a:lnTo>
                      <a:pt x="125" y="73"/>
                    </a:lnTo>
                    <a:lnTo>
                      <a:pt x="117" y="66"/>
                    </a:lnTo>
                    <a:lnTo>
                      <a:pt x="114" y="62"/>
                    </a:lnTo>
                    <a:lnTo>
                      <a:pt x="111" y="58"/>
                    </a:lnTo>
                    <a:lnTo>
                      <a:pt x="110" y="52"/>
                    </a:lnTo>
                    <a:lnTo>
                      <a:pt x="109" y="47"/>
                    </a:lnTo>
                    <a:lnTo>
                      <a:pt x="109" y="41"/>
                    </a:lnTo>
                    <a:lnTo>
                      <a:pt x="114" y="41"/>
                    </a:lnTo>
                    <a:lnTo>
                      <a:pt x="114" y="41"/>
                    </a:lnTo>
                    <a:lnTo>
                      <a:pt x="115" y="40"/>
                    </a:lnTo>
                    <a:lnTo>
                      <a:pt x="117" y="39"/>
                    </a:lnTo>
                    <a:lnTo>
                      <a:pt x="117" y="38"/>
                    </a:lnTo>
                    <a:lnTo>
                      <a:pt x="118" y="36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7" y="3"/>
                    </a:lnTo>
                    <a:lnTo>
                      <a:pt x="117" y="1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9" y="39"/>
                    </a:lnTo>
                    <a:lnTo>
                      <a:pt x="40" y="40"/>
                    </a:lnTo>
                    <a:lnTo>
                      <a:pt x="42" y="41"/>
                    </a:lnTo>
                    <a:lnTo>
                      <a:pt x="77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1" name="Freeform 272"/>
              <p:cNvSpPr>
                <a:spLocks/>
              </p:cNvSpPr>
              <p:nvPr/>
            </p:nvSpPr>
            <p:spPr bwMode="auto">
              <a:xfrm>
                <a:off x="2500" y="857"/>
                <a:ext cx="111" cy="151"/>
              </a:xfrm>
              <a:custGeom>
                <a:avLst/>
                <a:gdLst>
                  <a:gd name="T0" fmla="*/ 111 w 111"/>
                  <a:gd name="T1" fmla="*/ 129 h 151"/>
                  <a:gd name="T2" fmla="*/ 111 w 111"/>
                  <a:gd name="T3" fmla="*/ 129 h 151"/>
                  <a:gd name="T4" fmla="*/ 110 w 111"/>
                  <a:gd name="T5" fmla="*/ 135 h 151"/>
                  <a:gd name="T6" fmla="*/ 110 w 111"/>
                  <a:gd name="T7" fmla="*/ 139 h 151"/>
                  <a:gd name="T8" fmla="*/ 108 w 111"/>
                  <a:gd name="T9" fmla="*/ 143 h 151"/>
                  <a:gd name="T10" fmla="*/ 106 w 111"/>
                  <a:gd name="T11" fmla="*/ 146 h 151"/>
                  <a:gd name="T12" fmla="*/ 103 w 111"/>
                  <a:gd name="T13" fmla="*/ 148 h 151"/>
                  <a:gd name="T14" fmla="*/ 98 w 111"/>
                  <a:gd name="T15" fmla="*/ 150 h 151"/>
                  <a:gd name="T16" fmla="*/ 93 w 111"/>
                  <a:gd name="T17" fmla="*/ 151 h 151"/>
                  <a:gd name="T18" fmla="*/ 88 w 111"/>
                  <a:gd name="T19" fmla="*/ 151 h 151"/>
                  <a:gd name="T20" fmla="*/ 22 w 111"/>
                  <a:gd name="T21" fmla="*/ 151 h 151"/>
                  <a:gd name="T22" fmla="*/ 22 w 111"/>
                  <a:gd name="T23" fmla="*/ 151 h 151"/>
                  <a:gd name="T24" fmla="*/ 16 w 111"/>
                  <a:gd name="T25" fmla="*/ 151 h 151"/>
                  <a:gd name="T26" fmla="*/ 12 w 111"/>
                  <a:gd name="T27" fmla="*/ 150 h 151"/>
                  <a:gd name="T28" fmla="*/ 8 w 111"/>
                  <a:gd name="T29" fmla="*/ 148 h 151"/>
                  <a:gd name="T30" fmla="*/ 5 w 111"/>
                  <a:gd name="T31" fmla="*/ 146 h 151"/>
                  <a:gd name="T32" fmla="*/ 2 w 111"/>
                  <a:gd name="T33" fmla="*/ 143 h 151"/>
                  <a:gd name="T34" fmla="*/ 1 w 111"/>
                  <a:gd name="T35" fmla="*/ 139 h 151"/>
                  <a:gd name="T36" fmla="*/ 0 w 111"/>
                  <a:gd name="T37" fmla="*/ 135 h 151"/>
                  <a:gd name="T38" fmla="*/ 0 w 111"/>
                  <a:gd name="T39" fmla="*/ 129 h 151"/>
                  <a:gd name="T40" fmla="*/ 0 w 111"/>
                  <a:gd name="T41" fmla="*/ 23 h 151"/>
                  <a:gd name="T42" fmla="*/ 0 w 111"/>
                  <a:gd name="T43" fmla="*/ 23 h 151"/>
                  <a:gd name="T44" fmla="*/ 0 w 111"/>
                  <a:gd name="T45" fmla="*/ 16 h 151"/>
                  <a:gd name="T46" fmla="*/ 1 w 111"/>
                  <a:gd name="T47" fmla="*/ 12 h 151"/>
                  <a:gd name="T48" fmla="*/ 2 w 111"/>
                  <a:gd name="T49" fmla="*/ 8 h 151"/>
                  <a:gd name="T50" fmla="*/ 5 w 111"/>
                  <a:gd name="T51" fmla="*/ 5 h 151"/>
                  <a:gd name="T52" fmla="*/ 8 w 111"/>
                  <a:gd name="T53" fmla="*/ 2 h 151"/>
                  <a:gd name="T54" fmla="*/ 12 w 111"/>
                  <a:gd name="T55" fmla="*/ 1 h 151"/>
                  <a:gd name="T56" fmla="*/ 16 w 111"/>
                  <a:gd name="T57" fmla="*/ 0 h 151"/>
                  <a:gd name="T58" fmla="*/ 22 w 111"/>
                  <a:gd name="T59" fmla="*/ 0 h 151"/>
                  <a:gd name="T60" fmla="*/ 88 w 111"/>
                  <a:gd name="T61" fmla="*/ 0 h 151"/>
                  <a:gd name="T62" fmla="*/ 88 w 111"/>
                  <a:gd name="T63" fmla="*/ 0 h 151"/>
                  <a:gd name="T64" fmla="*/ 93 w 111"/>
                  <a:gd name="T65" fmla="*/ 0 h 151"/>
                  <a:gd name="T66" fmla="*/ 98 w 111"/>
                  <a:gd name="T67" fmla="*/ 1 h 151"/>
                  <a:gd name="T68" fmla="*/ 103 w 111"/>
                  <a:gd name="T69" fmla="*/ 2 h 151"/>
                  <a:gd name="T70" fmla="*/ 106 w 111"/>
                  <a:gd name="T71" fmla="*/ 5 h 151"/>
                  <a:gd name="T72" fmla="*/ 108 w 111"/>
                  <a:gd name="T73" fmla="*/ 8 h 151"/>
                  <a:gd name="T74" fmla="*/ 110 w 111"/>
                  <a:gd name="T75" fmla="*/ 12 h 151"/>
                  <a:gd name="T76" fmla="*/ 110 w 111"/>
                  <a:gd name="T77" fmla="*/ 16 h 151"/>
                  <a:gd name="T78" fmla="*/ 111 w 111"/>
                  <a:gd name="T79" fmla="*/ 23 h 151"/>
                  <a:gd name="T80" fmla="*/ 111 w 111"/>
                  <a:gd name="T81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1" h="151">
                    <a:moveTo>
                      <a:pt x="111" y="129"/>
                    </a:moveTo>
                    <a:lnTo>
                      <a:pt x="111" y="129"/>
                    </a:lnTo>
                    <a:lnTo>
                      <a:pt x="110" y="135"/>
                    </a:lnTo>
                    <a:lnTo>
                      <a:pt x="110" y="139"/>
                    </a:lnTo>
                    <a:lnTo>
                      <a:pt x="108" y="143"/>
                    </a:lnTo>
                    <a:lnTo>
                      <a:pt x="106" y="146"/>
                    </a:lnTo>
                    <a:lnTo>
                      <a:pt x="103" y="148"/>
                    </a:lnTo>
                    <a:lnTo>
                      <a:pt x="98" y="150"/>
                    </a:lnTo>
                    <a:lnTo>
                      <a:pt x="93" y="151"/>
                    </a:lnTo>
                    <a:lnTo>
                      <a:pt x="88" y="151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16" y="151"/>
                    </a:lnTo>
                    <a:lnTo>
                      <a:pt x="12" y="150"/>
                    </a:lnTo>
                    <a:lnTo>
                      <a:pt x="8" y="148"/>
                    </a:lnTo>
                    <a:lnTo>
                      <a:pt x="5" y="146"/>
                    </a:lnTo>
                    <a:lnTo>
                      <a:pt x="2" y="143"/>
                    </a:lnTo>
                    <a:lnTo>
                      <a:pt x="1" y="139"/>
                    </a:lnTo>
                    <a:lnTo>
                      <a:pt x="0" y="135"/>
                    </a:lnTo>
                    <a:lnTo>
                      <a:pt x="0" y="1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3" y="2"/>
                    </a:lnTo>
                    <a:lnTo>
                      <a:pt x="106" y="5"/>
                    </a:lnTo>
                    <a:lnTo>
                      <a:pt x="108" y="8"/>
                    </a:lnTo>
                    <a:lnTo>
                      <a:pt x="110" y="12"/>
                    </a:lnTo>
                    <a:lnTo>
                      <a:pt x="110" y="16"/>
                    </a:lnTo>
                    <a:lnTo>
                      <a:pt x="111" y="23"/>
                    </a:lnTo>
                    <a:lnTo>
                      <a:pt x="111" y="1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2" name="Freeform 273"/>
              <p:cNvSpPr>
                <a:spLocks/>
              </p:cNvSpPr>
              <p:nvPr/>
            </p:nvSpPr>
            <p:spPr bwMode="auto">
              <a:xfrm>
                <a:off x="2523" y="874"/>
                <a:ext cx="64" cy="62"/>
              </a:xfrm>
              <a:custGeom>
                <a:avLst/>
                <a:gdLst>
                  <a:gd name="T0" fmla="*/ 50 w 64"/>
                  <a:gd name="T1" fmla="*/ 62 h 62"/>
                  <a:gd name="T2" fmla="*/ 50 w 64"/>
                  <a:gd name="T3" fmla="*/ 62 h 62"/>
                  <a:gd name="T4" fmla="*/ 51 w 64"/>
                  <a:gd name="T5" fmla="*/ 55 h 62"/>
                  <a:gd name="T6" fmla="*/ 51 w 64"/>
                  <a:gd name="T7" fmla="*/ 55 h 62"/>
                  <a:gd name="T8" fmla="*/ 52 w 64"/>
                  <a:gd name="T9" fmla="*/ 53 h 62"/>
                  <a:gd name="T10" fmla="*/ 54 w 64"/>
                  <a:gd name="T11" fmla="*/ 51 h 62"/>
                  <a:gd name="T12" fmla="*/ 54 w 64"/>
                  <a:gd name="T13" fmla="*/ 51 h 62"/>
                  <a:gd name="T14" fmla="*/ 63 w 64"/>
                  <a:gd name="T15" fmla="*/ 45 h 62"/>
                  <a:gd name="T16" fmla="*/ 63 w 64"/>
                  <a:gd name="T17" fmla="*/ 45 h 62"/>
                  <a:gd name="T18" fmla="*/ 64 w 64"/>
                  <a:gd name="T19" fmla="*/ 27 h 62"/>
                  <a:gd name="T20" fmla="*/ 64 w 64"/>
                  <a:gd name="T21" fmla="*/ 27 h 62"/>
                  <a:gd name="T22" fmla="*/ 63 w 64"/>
                  <a:gd name="T23" fmla="*/ 22 h 62"/>
                  <a:gd name="T24" fmla="*/ 61 w 64"/>
                  <a:gd name="T25" fmla="*/ 17 h 62"/>
                  <a:gd name="T26" fmla="*/ 58 w 64"/>
                  <a:gd name="T27" fmla="*/ 12 h 62"/>
                  <a:gd name="T28" fmla="*/ 54 w 64"/>
                  <a:gd name="T29" fmla="*/ 8 h 62"/>
                  <a:gd name="T30" fmla="*/ 50 w 64"/>
                  <a:gd name="T31" fmla="*/ 5 h 62"/>
                  <a:gd name="T32" fmla="*/ 45 w 64"/>
                  <a:gd name="T33" fmla="*/ 2 h 62"/>
                  <a:gd name="T34" fmla="*/ 38 w 64"/>
                  <a:gd name="T35" fmla="*/ 0 h 62"/>
                  <a:gd name="T36" fmla="*/ 32 w 64"/>
                  <a:gd name="T37" fmla="*/ 0 h 62"/>
                  <a:gd name="T38" fmla="*/ 32 w 64"/>
                  <a:gd name="T39" fmla="*/ 0 h 62"/>
                  <a:gd name="T40" fmla="*/ 26 w 64"/>
                  <a:gd name="T41" fmla="*/ 0 h 62"/>
                  <a:gd name="T42" fmla="*/ 20 w 64"/>
                  <a:gd name="T43" fmla="*/ 2 h 62"/>
                  <a:gd name="T44" fmla="*/ 15 w 64"/>
                  <a:gd name="T45" fmla="*/ 5 h 62"/>
                  <a:gd name="T46" fmla="*/ 10 w 64"/>
                  <a:gd name="T47" fmla="*/ 8 h 62"/>
                  <a:gd name="T48" fmla="*/ 6 w 64"/>
                  <a:gd name="T49" fmla="*/ 12 h 62"/>
                  <a:gd name="T50" fmla="*/ 2 w 64"/>
                  <a:gd name="T51" fmla="*/ 17 h 62"/>
                  <a:gd name="T52" fmla="*/ 0 w 64"/>
                  <a:gd name="T53" fmla="*/ 22 h 62"/>
                  <a:gd name="T54" fmla="*/ 0 w 64"/>
                  <a:gd name="T55" fmla="*/ 27 h 62"/>
                  <a:gd name="T56" fmla="*/ 0 w 64"/>
                  <a:gd name="T57" fmla="*/ 27 h 62"/>
                  <a:gd name="T58" fmla="*/ 1 w 64"/>
                  <a:gd name="T59" fmla="*/ 45 h 62"/>
                  <a:gd name="T60" fmla="*/ 1 w 64"/>
                  <a:gd name="T61" fmla="*/ 45 h 62"/>
                  <a:gd name="T62" fmla="*/ 10 w 64"/>
                  <a:gd name="T63" fmla="*/ 51 h 62"/>
                  <a:gd name="T64" fmla="*/ 10 w 64"/>
                  <a:gd name="T65" fmla="*/ 51 h 62"/>
                  <a:gd name="T66" fmla="*/ 12 w 64"/>
                  <a:gd name="T67" fmla="*/ 53 h 62"/>
                  <a:gd name="T68" fmla="*/ 13 w 64"/>
                  <a:gd name="T69" fmla="*/ 55 h 62"/>
                  <a:gd name="T70" fmla="*/ 13 w 64"/>
                  <a:gd name="T71" fmla="*/ 55 h 62"/>
                  <a:gd name="T72" fmla="*/ 14 w 64"/>
                  <a:gd name="T7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62">
                    <a:moveTo>
                      <a:pt x="50" y="62"/>
                    </a:moveTo>
                    <a:lnTo>
                      <a:pt x="50" y="62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2" y="53"/>
                    </a:lnTo>
                    <a:lnTo>
                      <a:pt x="54" y="51"/>
                    </a:lnTo>
                    <a:lnTo>
                      <a:pt x="54" y="51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1" y="17"/>
                    </a:lnTo>
                    <a:lnTo>
                      <a:pt x="58" y="12"/>
                    </a:lnTo>
                    <a:lnTo>
                      <a:pt x="54" y="8"/>
                    </a:lnTo>
                    <a:lnTo>
                      <a:pt x="50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4" y="6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3" name="Freeform 274"/>
              <p:cNvSpPr>
                <a:spLocks/>
              </p:cNvSpPr>
              <p:nvPr/>
            </p:nvSpPr>
            <p:spPr bwMode="auto">
              <a:xfrm>
                <a:off x="2535" y="901"/>
                <a:ext cx="13" cy="14"/>
              </a:xfrm>
              <a:custGeom>
                <a:avLst/>
                <a:gdLst>
                  <a:gd name="T0" fmla="*/ 6 w 13"/>
                  <a:gd name="T1" fmla="*/ 14 h 14"/>
                  <a:gd name="T2" fmla="*/ 6 w 13"/>
                  <a:gd name="T3" fmla="*/ 14 h 14"/>
                  <a:gd name="T4" fmla="*/ 4 w 13"/>
                  <a:gd name="T5" fmla="*/ 13 h 14"/>
                  <a:gd name="T6" fmla="*/ 1 w 13"/>
                  <a:gd name="T7" fmla="*/ 11 h 14"/>
                  <a:gd name="T8" fmla="*/ 0 w 13"/>
                  <a:gd name="T9" fmla="*/ 9 h 14"/>
                  <a:gd name="T10" fmla="*/ 0 w 13"/>
                  <a:gd name="T11" fmla="*/ 6 h 14"/>
                  <a:gd name="T12" fmla="*/ 0 w 13"/>
                  <a:gd name="T13" fmla="*/ 6 h 14"/>
                  <a:gd name="T14" fmla="*/ 0 w 13"/>
                  <a:gd name="T15" fmla="*/ 4 h 14"/>
                  <a:gd name="T16" fmla="*/ 1 w 13"/>
                  <a:gd name="T17" fmla="*/ 2 h 14"/>
                  <a:gd name="T18" fmla="*/ 4 w 13"/>
                  <a:gd name="T19" fmla="*/ 0 h 14"/>
                  <a:gd name="T20" fmla="*/ 6 w 13"/>
                  <a:gd name="T21" fmla="*/ 0 h 14"/>
                  <a:gd name="T22" fmla="*/ 6 w 13"/>
                  <a:gd name="T23" fmla="*/ 0 h 14"/>
                  <a:gd name="T24" fmla="*/ 9 w 13"/>
                  <a:gd name="T25" fmla="*/ 0 h 14"/>
                  <a:gd name="T26" fmla="*/ 11 w 13"/>
                  <a:gd name="T27" fmla="*/ 2 h 14"/>
                  <a:gd name="T28" fmla="*/ 12 w 13"/>
                  <a:gd name="T29" fmla="*/ 4 h 14"/>
                  <a:gd name="T30" fmla="*/ 13 w 13"/>
                  <a:gd name="T31" fmla="*/ 6 h 14"/>
                  <a:gd name="T32" fmla="*/ 13 w 13"/>
                  <a:gd name="T33" fmla="*/ 6 h 14"/>
                  <a:gd name="T34" fmla="*/ 12 w 13"/>
                  <a:gd name="T35" fmla="*/ 9 h 14"/>
                  <a:gd name="T36" fmla="*/ 11 w 13"/>
                  <a:gd name="T37" fmla="*/ 11 h 14"/>
                  <a:gd name="T38" fmla="*/ 9 w 13"/>
                  <a:gd name="T39" fmla="*/ 13 h 14"/>
                  <a:gd name="T40" fmla="*/ 6 w 13"/>
                  <a:gd name="T41" fmla="*/ 14 h 14"/>
                  <a:gd name="T42" fmla="*/ 6 w 13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14"/>
                    </a:moveTo>
                    <a:lnTo>
                      <a:pt x="6" y="14"/>
                    </a:lnTo>
                    <a:lnTo>
                      <a:pt x="4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6" y="14"/>
                    </a:lnTo>
                    <a:lnTo>
                      <a:pt x="6" y="1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4" name="Freeform 275"/>
              <p:cNvSpPr>
                <a:spLocks/>
              </p:cNvSpPr>
              <p:nvPr/>
            </p:nvSpPr>
            <p:spPr bwMode="auto">
              <a:xfrm>
                <a:off x="2562" y="901"/>
                <a:ext cx="14" cy="14"/>
              </a:xfrm>
              <a:custGeom>
                <a:avLst/>
                <a:gdLst>
                  <a:gd name="T0" fmla="*/ 7 w 14"/>
                  <a:gd name="T1" fmla="*/ 14 h 14"/>
                  <a:gd name="T2" fmla="*/ 7 w 14"/>
                  <a:gd name="T3" fmla="*/ 14 h 14"/>
                  <a:gd name="T4" fmla="*/ 5 w 14"/>
                  <a:gd name="T5" fmla="*/ 13 h 14"/>
                  <a:gd name="T6" fmla="*/ 2 w 14"/>
                  <a:gd name="T7" fmla="*/ 11 h 14"/>
                  <a:gd name="T8" fmla="*/ 0 w 14"/>
                  <a:gd name="T9" fmla="*/ 9 h 14"/>
                  <a:gd name="T10" fmla="*/ 0 w 14"/>
                  <a:gd name="T11" fmla="*/ 6 h 14"/>
                  <a:gd name="T12" fmla="*/ 0 w 14"/>
                  <a:gd name="T13" fmla="*/ 6 h 14"/>
                  <a:gd name="T14" fmla="*/ 0 w 14"/>
                  <a:gd name="T15" fmla="*/ 4 h 14"/>
                  <a:gd name="T16" fmla="*/ 2 w 14"/>
                  <a:gd name="T17" fmla="*/ 2 h 14"/>
                  <a:gd name="T18" fmla="*/ 5 w 14"/>
                  <a:gd name="T19" fmla="*/ 0 h 14"/>
                  <a:gd name="T20" fmla="*/ 7 w 14"/>
                  <a:gd name="T21" fmla="*/ 0 h 14"/>
                  <a:gd name="T22" fmla="*/ 7 w 14"/>
                  <a:gd name="T23" fmla="*/ 0 h 14"/>
                  <a:gd name="T24" fmla="*/ 10 w 14"/>
                  <a:gd name="T25" fmla="*/ 0 h 14"/>
                  <a:gd name="T26" fmla="*/ 12 w 14"/>
                  <a:gd name="T27" fmla="*/ 2 h 14"/>
                  <a:gd name="T28" fmla="*/ 13 w 14"/>
                  <a:gd name="T29" fmla="*/ 4 h 14"/>
                  <a:gd name="T30" fmla="*/ 14 w 14"/>
                  <a:gd name="T31" fmla="*/ 6 h 14"/>
                  <a:gd name="T32" fmla="*/ 14 w 14"/>
                  <a:gd name="T33" fmla="*/ 6 h 14"/>
                  <a:gd name="T34" fmla="*/ 13 w 14"/>
                  <a:gd name="T35" fmla="*/ 9 h 14"/>
                  <a:gd name="T36" fmla="*/ 12 w 14"/>
                  <a:gd name="T37" fmla="*/ 11 h 14"/>
                  <a:gd name="T38" fmla="*/ 10 w 14"/>
                  <a:gd name="T39" fmla="*/ 13 h 14"/>
                  <a:gd name="T40" fmla="*/ 7 w 14"/>
                  <a:gd name="T41" fmla="*/ 14 h 14"/>
                  <a:gd name="T42" fmla="*/ 7 w 14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lnTo>
                      <a:pt x="7" y="14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1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5" name="Freeform 276"/>
              <p:cNvSpPr>
                <a:spLocks/>
              </p:cNvSpPr>
              <p:nvPr/>
            </p:nvSpPr>
            <p:spPr bwMode="auto">
              <a:xfrm>
                <a:off x="2337" y="510"/>
                <a:ext cx="70" cy="70"/>
              </a:xfrm>
              <a:custGeom>
                <a:avLst/>
                <a:gdLst>
                  <a:gd name="T0" fmla="*/ 35 w 70"/>
                  <a:gd name="T1" fmla="*/ 70 h 70"/>
                  <a:gd name="T2" fmla="*/ 35 w 70"/>
                  <a:gd name="T3" fmla="*/ 70 h 70"/>
                  <a:gd name="T4" fmla="*/ 28 w 70"/>
                  <a:gd name="T5" fmla="*/ 70 h 70"/>
                  <a:gd name="T6" fmla="*/ 22 w 70"/>
                  <a:gd name="T7" fmla="*/ 68 h 70"/>
                  <a:gd name="T8" fmla="*/ 16 w 70"/>
                  <a:gd name="T9" fmla="*/ 64 h 70"/>
                  <a:gd name="T10" fmla="*/ 10 w 70"/>
                  <a:gd name="T11" fmla="*/ 60 h 70"/>
                  <a:gd name="T12" fmla="*/ 6 w 70"/>
                  <a:gd name="T13" fmla="*/ 55 h 70"/>
                  <a:gd name="T14" fmla="*/ 3 w 70"/>
                  <a:gd name="T15" fmla="*/ 50 h 70"/>
                  <a:gd name="T16" fmla="*/ 1 w 70"/>
                  <a:gd name="T17" fmla="*/ 43 h 70"/>
                  <a:gd name="T18" fmla="*/ 0 w 70"/>
                  <a:gd name="T19" fmla="*/ 35 h 70"/>
                  <a:gd name="T20" fmla="*/ 0 w 70"/>
                  <a:gd name="T21" fmla="*/ 35 h 70"/>
                  <a:gd name="T22" fmla="*/ 1 w 70"/>
                  <a:gd name="T23" fmla="*/ 28 h 70"/>
                  <a:gd name="T24" fmla="*/ 3 w 70"/>
                  <a:gd name="T25" fmla="*/ 22 h 70"/>
                  <a:gd name="T26" fmla="*/ 6 w 70"/>
                  <a:gd name="T27" fmla="*/ 16 h 70"/>
                  <a:gd name="T28" fmla="*/ 10 w 70"/>
                  <a:gd name="T29" fmla="*/ 11 h 70"/>
                  <a:gd name="T30" fmla="*/ 16 w 70"/>
                  <a:gd name="T31" fmla="*/ 7 h 70"/>
                  <a:gd name="T32" fmla="*/ 22 w 70"/>
                  <a:gd name="T33" fmla="*/ 3 h 70"/>
                  <a:gd name="T34" fmla="*/ 28 w 70"/>
                  <a:gd name="T35" fmla="*/ 1 h 70"/>
                  <a:gd name="T36" fmla="*/ 35 w 70"/>
                  <a:gd name="T37" fmla="*/ 0 h 70"/>
                  <a:gd name="T38" fmla="*/ 35 w 70"/>
                  <a:gd name="T39" fmla="*/ 0 h 70"/>
                  <a:gd name="T40" fmla="*/ 42 w 70"/>
                  <a:gd name="T41" fmla="*/ 1 h 70"/>
                  <a:gd name="T42" fmla="*/ 49 w 70"/>
                  <a:gd name="T43" fmla="*/ 3 h 70"/>
                  <a:gd name="T44" fmla="*/ 55 w 70"/>
                  <a:gd name="T45" fmla="*/ 7 h 70"/>
                  <a:gd name="T46" fmla="*/ 60 w 70"/>
                  <a:gd name="T47" fmla="*/ 11 h 70"/>
                  <a:gd name="T48" fmla="*/ 64 w 70"/>
                  <a:gd name="T49" fmla="*/ 16 h 70"/>
                  <a:gd name="T50" fmla="*/ 67 w 70"/>
                  <a:gd name="T51" fmla="*/ 22 h 70"/>
                  <a:gd name="T52" fmla="*/ 69 w 70"/>
                  <a:gd name="T53" fmla="*/ 28 h 70"/>
                  <a:gd name="T54" fmla="*/ 70 w 70"/>
                  <a:gd name="T55" fmla="*/ 35 h 70"/>
                  <a:gd name="T56" fmla="*/ 70 w 70"/>
                  <a:gd name="T57" fmla="*/ 35 h 70"/>
                  <a:gd name="T58" fmla="*/ 69 w 70"/>
                  <a:gd name="T59" fmla="*/ 43 h 70"/>
                  <a:gd name="T60" fmla="*/ 67 w 70"/>
                  <a:gd name="T61" fmla="*/ 50 h 70"/>
                  <a:gd name="T62" fmla="*/ 64 w 70"/>
                  <a:gd name="T63" fmla="*/ 55 h 70"/>
                  <a:gd name="T64" fmla="*/ 60 w 70"/>
                  <a:gd name="T65" fmla="*/ 60 h 70"/>
                  <a:gd name="T66" fmla="*/ 55 w 70"/>
                  <a:gd name="T67" fmla="*/ 64 h 70"/>
                  <a:gd name="T68" fmla="*/ 49 w 70"/>
                  <a:gd name="T69" fmla="*/ 68 h 70"/>
                  <a:gd name="T70" fmla="*/ 42 w 70"/>
                  <a:gd name="T71" fmla="*/ 70 h 70"/>
                  <a:gd name="T72" fmla="*/ 35 w 70"/>
                  <a:gd name="T73" fmla="*/ 70 h 70"/>
                  <a:gd name="T74" fmla="*/ 35 w 70"/>
                  <a:gd name="T7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lnTo>
                      <a:pt x="35" y="70"/>
                    </a:lnTo>
                    <a:lnTo>
                      <a:pt x="28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49" y="3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4" y="16"/>
                    </a:lnTo>
                    <a:lnTo>
                      <a:pt x="67" y="22"/>
                    </a:lnTo>
                    <a:lnTo>
                      <a:pt x="69" y="28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69" y="43"/>
                    </a:lnTo>
                    <a:lnTo>
                      <a:pt x="67" y="50"/>
                    </a:lnTo>
                    <a:lnTo>
                      <a:pt x="64" y="55"/>
                    </a:lnTo>
                    <a:lnTo>
                      <a:pt x="60" y="60"/>
                    </a:lnTo>
                    <a:lnTo>
                      <a:pt x="55" y="64"/>
                    </a:lnTo>
                    <a:lnTo>
                      <a:pt x="49" y="68"/>
                    </a:lnTo>
                    <a:lnTo>
                      <a:pt x="42" y="70"/>
                    </a:lnTo>
                    <a:lnTo>
                      <a:pt x="35" y="70"/>
                    </a:lnTo>
                    <a:lnTo>
                      <a:pt x="35" y="7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6" name="Freeform 277"/>
              <p:cNvSpPr>
                <a:spLocks/>
              </p:cNvSpPr>
              <p:nvPr/>
            </p:nvSpPr>
            <p:spPr bwMode="auto">
              <a:xfrm>
                <a:off x="2327" y="591"/>
                <a:ext cx="90" cy="165"/>
              </a:xfrm>
              <a:custGeom>
                <a:avLst/>
                <a:gdLst>
                  <a:gd name="T0" fmla="*/ 68 w 90"/>
                  <a:gd name="T1" fmla="*/ 165 h 165"/>
                  <a:gd name="T2" fmla="*/ 68 w 90"/>
                  <a:gd name="T3" fmla="*/ 165 h 165"/>
                  <a:gd name="T4" fmla="*/ 71 w 90"/>
                  <a:gd name="T5" fmla="*/ 152 h 165"/>
                  <a:gd name="T6" fmla="*/ 73 w 90"/>
                  <a:gd name="T7" fmla="*/ 136 h 165"/>
                  <a:gd name="T8" fmla="*/ 78 w 90"/>
                  <a:gd name="T9" fmla="*/ 108 h 165"/>
                  <a:gd name="T10" fmla="*/ 78 w 90"/>
                  <a:gd name="T11" fmla="*/ 108 h 165"/>
                  <a:gd name="T12" fmla="*/ 80 w 90"/>
                  <a:gd name="T13" fmla="*/ 101 h 165"/>
                  <a:gd name="T14" fmla="*/ 82 w 90"/>
                  <a:gd name="T15" fmla="*/ 98 h 165"/>
                  <a:gd name="T16" fmla="*/ 84 w 90"/>
                  <a:gd name="T17" fmla="*/ 95 h 165"/>
                  <a:gd name="T18" fmla="*/ 86 w 90"/>
                  <a:gd name="T19" fmla="*/ 90 h 165"/>
                  <a:gd name="T20" fmla="*/ 86 w 90"/>
                  <a:gd name="T21" fmla="*/ 90 h 165"/>
                  <a:gd name="T22" fmla="*/ 88 w 90"/>
                  <a:gd name="T23" fmla="*/ 76 h 165"/>
                  <a:gd name="T24" fmla="*/ 89 w 90"/>
                  <a:gd name="T25" fmla="*/ 61 h 165"/>
                  <a:gd name="T26" fmla="*/ 90 w 90"/>
                  <a:gd name="T27" fmla="*/ 39 h 165"/>
                  <a:gd name="T28" fmla="*/ 90 w 90"/>
                  <a:gd name="T29" fmla="*/ 23 h 165"/>
                  <a:gd name="T30" fmla="*/ 89 w 90"/>
                  <a:gd name="T31" fmla="*/ 17 h 165"/>
                  <a:gd name="T32" fmla="*/ 89 w 90"/>
                  <a:gd name="T33" fmla="*/ 17 h 165"/>
                  <a:gd name="T34" fmla="*/ 88 w 90"/>
                  <a:gd name="T35" fmla="*/ 14 h 165"/>
                  <a:gd name="T36" fmla="*/ 86 w 90"/>
                  <a:gd name="T37" fmla="*/ 11 h 165"/>
                  <a:gd name="T38" fmla="*/ 81 w 90"/>
                  <a:gd name="T39" fmla="*/ 8 h 165"/>
                  <a:gd name="T40" fmla="*/ 76 w 90"/>
                  <a:gd name="T41" fmla="*/ 5 h 165"/>
                  <a:gd name="T42" fmla="*/ 69 w 90"/>
                  <a:gd name="T43" fmla="*/ 3 h 165"/>
                  <a:gd name="T44" fmla="*/ 62 w 90"/>
                  <a:gd name="T45" fmla="*/ 2 h 165"/>
                  <a:gd name="T46" fmla="*/ 53 w 90"/>
                  <a:gd name="T47" fmla="*/ 1 h 165"/>
                  <a:gd name="T48" fmla="*/ 45 w 90"/>
                  <a:gd name="T49" fmla="*/ 0 h 165"/>
                  <a:gd name="T50" fmla="*/ 45 w 90"/>
                  <a:gd name="T51" fmla="*/ 0 h 165"/>
                  <a:gd name="T52" fmla="*/ 37 w 90"/>
                  <a:gd name="T53" fmla="*/ 1 h 165"/>
                  <a:gd name="T54" fmla="*/ 29 w 90"/>
                  <a:gd name="T55" fmla="*/ 2 h 165"/>
                  <a:gd name="T56" fmla="*/ 22 w 90"/>
                  <a:gd name="T57" fmla="*/ 3 h 165"/>
                  <a:gd name="T58" fmla="*/ 14 w 90"/>
                  <a:gd name="T59" fmla="*/ 5 h 165"/>
                  <a:gd name="T60" fmla="*/ 9 w 90"/>
                  <a:gd name="T61" fmla="*/ 8 h 165"/>
                  <a:gd name="T62" fmla="*/ 5 w 90"/>
                  <a:gd name="T63" fmla="*/ 11 h 165"/>
                  <a:gd name="T64" fmla="*/ 2 w 90"/>
                  <a:gd name="T65" fmla="*/ 14 h 165"/>
                  <a:gd name="T66" fmla="*/ 1 w 90"/>
                  <a:gd name="T67" fmla="*/ 17 h 165"/>
                  <a:gd name="T68" fmla="*/ 1 w 90"/>
                  <a:gd name="T69" fmla="*/ 17 h 165"/>
                  <a:gd name="T70" fmla="*/ 1 w 90"/>
                  <a:gd name="T71" fmla="*/ 23 h 165"/>
                  <a:gd name="T72" fmla="*/ 0 w 90"/>
                  <a:gd name="T73" fmla="*/ 39 h 165"/>
                  <a:gd name="T74" fmla="*/ 1 w 90"/>
                  <a:gd name="T75" fmla="*/ 61 h 165"/>
                  <a:gd name="T76" fmla="*/ 3 w 90"/>
                  <a:gd name="T77" fmla="*/ 76 h 165"/>
                  <a:gd name="T78" fmla="*/ 5 w 90"/>
                  <a:gd name="T79" fmla="*/ 90 h 165"/>
                  <a:gd name="T80" fmla="*/ 5 w 90"/>
                  <a:gd name="T81" fmla="*/ 90 h 165"/>
                  <a:gd name="T82" fmla="*/ 6 w 90"/>
                  <a:gd name="T83" fmla="*/ 95 h 165"/>
                  <a:gd name="T84" fmla="*/ 8 w 90"/>
                  <a:gd name="T85" fmla="*/ 98 h 165"/>
                  <a:gd name="T86" fmla="*/ 10 w 90"/>
                  <a:gd name="T87" fmla="*/ 101 h 165"/>
                  <a:gd name="T88" fmla="*/ 12 w 90"/>
                  <a:gd name="T89" fmla="*/ 108 h 165"/>
                  <a:gd name="T90" fmla="*/ 12 w 90"/>
                  <a:gd name="T91" fmla="*/ 108 h 165"/>
                  <a:gd name="T92" fmla="*/ 17 w 90"/>
                  <a:gd name="T93" fmla="*/ 136 h 165"/>
                  <a:gd name="T94" fmla="*/ 20 w 90"/>
                  <a:gd name="T95" fmla="*/ 152 h 165"/>
                  <a:gd name="T96" fmla="*/ 24 w 90"/>
                  <a:gd name="T9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" h="165">
                    <a:moveTo>
                      <a:pt x="68" y="165"/>
                    </a:moveTo>
                    <a:lnTo>
                      <a:pt x="68" y="165"/>
                    </a:lnTo>
                    <a:lnTo>
                      <a:pt x="71" y="152"/>
                    </a:lnTo>
                    <a:lnTo>
                      <a:pt x="73" y="136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0" y="101"/>
                    </a:lnTo>
                    <a:lnTo>
                      <a:pt x="82" y="98"/>
                    </a:lnTo>
                    <a:lnTo>
                      <a:pt x="84" y="95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8" y="76"/>
                    </a:lnTo>
                    <a:lnTo>
                      <a:pt x="89" y="61"/>
                    </a:lnTo>
                    <a:lnTo>
                      <a:pt x="90" y="39"/>
                    </a:lnTo>
                    <a:lnTo>
                      <a:pt x="90" y="23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8" y="14"/>
                    </a:lnTo>
                    <a:lnTo>
                      <a:pt x="86" y="11"/>
                    </a:lnTo>
                    <a:lnTo>
                      <a:pt x="81" y="8"/>
                    </a:lnTo>
                    <a:lnTo>
                      <a:pt x="76" y="5"/>
                    </a:lnTo>
                    <a:lnTo>
                      <a:pt x="69" y="3"/>
                    </a:lnTo>
                    <a:lnTo>
                      <a:pt x="62" y="2"/>
                    </a:lnTo>
                    <a:lnTo>
                      <a:pt x="53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4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1"/>
                    </a:lnTo>
                    <a:lnTo>
                      <a:pt x="3" y="76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6" y="95"/>
                    </a:lnTo>
                    <a:lnTo>
                      <a:pt x="8" y="98"/>
                    </a:lnTo>
                    <a:lnTo>
                      <a:pt x="10" y="101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7" y="136"/>
                    </a:lnTo>
                    <a:lnTo>
                      <a:pt x="20" y="152"/>
                    </a:lnTo>
                    <a:lnTo>
                      <a:pt x="24" y="16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7" name="Freeform 278"/>
              <p:cNvSpPr>
                <a:spLocks/>
              </p:cNvSpPr>
              <p:nvPr/>
            </p:nvSpPr>
            <p:spPr bwMode="auto">
              <a:xfrm>
                <a:off x="2221" y="514"/>
                <a:ext cx="67" cy="66"/>
              </a:xfrm>
              <a:custGeom>
                <a:avLst/>
                <a:gdLst>
                  <a:gd name="T0" fmla="*/ 33 w 67"/>
                  <a:gd name="T1" fmla="*/ 66 h 66"/>
                  <a:gd name="T2" fmla="*/ 33 w 67"/>
                  <a:gd name="T3" fmla="*/ 66 h 66"/>
                  <a:gd name="T4" fmla="*/ 40 w 67"/>
                  <a:gd name="T5" fmla="*/ 66 h 66"/>
                  <a:gd name="T6" fmla="*/ 46 w 67"/>
                  <a:gd name="T7" fmla="*/ 64 h 66"/>
                  <a:gd name="T8" fmla="*/ 51 w 67"/>
                  <a:gd name="T9" fmla="*/ 61 h 66"/>
                  <a:gd name="T10" fmla="*/ 57 w 67"/>
                  <a:gd name="T11" fmla="*/ 57 h 66"/>
                  <a:gd name="T12" fmla="*/ 61 w 67"/>
                  <a:gd name="T13" fmla="*/ 52 h 66"/>
                  <a:gd name="T14" fmla="*/ 64 w 67"/>
                  <a:gd name="T15" fmla="*/ 47 h 66"/>
                  <a:gd name="T16" fmla="*/ 66 w 67"/>
                  <a:gd name="T17" fmla="*/ 41 h 66"/>
                  <a:gd name="T18" fmla="*/ 67 w 67"/>
                  <a:gd name="T19" fmla="*/ 33 h 66"/>
                  <a:gd name="T20" fmla="*/ 67 w 67"/>
                  <a:gd name="T21" fmla="*/ 33 h 66"/>
                  <a:gd name="T22" fmla="*/ 66 w 67"/>
                  <a:gd name="T23" fmla="*/ 26 h 66"/>
                  <a:gd name="T24" fmla="*/ 64 w 67"/>
                  <a:gd name="T25" fmla="*/ 20 h 66"/>
                  <a:gd name="T26" fmla="*/ 61 w 67"/>
                  <a:gd name="T27" fmla="*/ 15 h 66"/>
                  <a:gd name="T28" fmla="*/ 57 w 67"/>
                  <a:gd name="T29" fmla="*/ 10 h 66"/>
                  <a:gd name="T30" fmla="*/ 51 w 67"/>
                  <a:gd name="T31" fmla="*/ 6 h 66"/>
                  <a:gd name="T32" fmla="*/ 46 w 67"/>
                  <a:gd name="T33" fmla="*/ 3 h 66"/>
                  <a:gd name="T34" fmla="*/ 40 w 67"/>
                  <a:gd name="T35" fmla="*/ 0 h 66"/>
                  <a:gd name="T36" fmla="*/ 33 w 67"/>
                  <a:gd name="T37" fmla="*/ 0 h 66"/>
                  <a:gd name="T38" fmla="*/ 33 w 67"/>
                  <a:gd name="T39" fmla="*/ 0 h 66"/>
                  <a:gd name="T40" fmla="*/ 27 w 67"/>
                  <a:gd name="T41" fmla="*/ 0 h 66"/>
                  <a:gd name="T42" fmla="*/ 21 w 67"/>
                  <a:gd name="T43" fmla="*/ 3 h 66"/>
                  <a:gd name="T44" fmla="*/ 14 w 67"/>
                  <a:gd name="T45" fmla="*/ 6 h 66"/>
                  <a:gd name="T46" fmla="*/ 10 w 67"/>
                  <a:gd name="T47" fmla="*/ 10 h 66"/>
                  <a:gd name="T48" fmla="*/ 6 w 67"/>
                  <a:gd name="T49" fmla="*/ 15 h 66"/>
                  <a:gd name="T50" fmla="*/ 3 w 67"/>
                  <a:gd name="T51" fmla="*/ 20 h 66"/>
                  <a:gd name="T52" fmla="*/ 1 w 67"/>
                  <a:gd name="T53" fmla="*/ 26 h 66"/>
                  <a:gd name="T54" fmla="*/ 0 w 67"/>
                  <a:gd name="T55" fmla="*/ 33 h 66"/>
                  <a:gd name="T56" fmla="*/ 0 w 67"/>
                  <a:gd name="T57" fmla="*/ 33 h 66"/>
                  <a:gd name="T58" fmla="*/ 1 w 67"/>
                  <a:gd name="T59" fmla="*/ 41 h 66"/>
                  <a:gd name="T60" fmla="*/ 3 w 67"/>
                  <a:gd name="T61" fmla="*/ 47 h 66"/>
                  <a:gd name="T62" fmla="*/ 6 w 67"/>
                  <a:gd name="T63" fmla="*/ 52 h 66"/>
                  <a:gd name="T64" fmla="*/ 10 w 67"/>
                  <a:gd name="T65" fmla="*/ 57 h 66"/>
                  <a:gd name="T66" fmla="*/ 14 w 67"/>
                  <a:gd name="T67" fmla="*/ 61 h 66"/>
                  <a:gd name="T68" fmla="*/ 21 w 67"/>
                  <a:gd name="T69" fmla="*/ 64 h 66"/>
                  <a:gd name="T70" fmla="*/ 27 w 67"/>
                  <a:gd name="T71" fmla="*/ 66 h 66"/>
                  <a:gd name="T72" fmla="*/ 33 w 67"/>
                  <a:gd name="T73" fmla="*/ 66 h 66"/>
                  <a:gd name="T74" fmla="*/ 33 w 67"/>
                  <a:gd name="T7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7" h="66">
                    <a:moveTo>
                      <a:pt x="33" y="66"/>
                    </a:moveTo>
                    <a:lnTo>
                      <a:pt x="33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1"/>
                    </a:lnTo>
                    <a:lnTo>
                      <a:pt x="57" y="57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66" y="41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6" y="26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7" y="10"/>
                    </a:lnTo>
                    <a:lnTo>
                      <a:pt x="51" y="6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3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6" y="52"/>
                    </a:lnTo>
                    <a:lnTo>
                      <a:pt x="10" y="57"/>
                    </a:lnTo>
                    <a:lnTo>
                      <a:pt x="14" y="61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3" y="66"/>
                    </a:lnTo>
                    <a:lnTo>
                      <a:pt x="33" y="6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8" name="Freeform 279"/>
              <p:cNvSpPr>
                <a:spLocks/>
              </p:cNvSpPr>
              <p:nvPr/>
            </p:nvSpPr>
            <p:spPr bwMode="auto">
              <a:xfrm>
                <a:off x="2196" y="591"/>
                <a:ext cx="107" cy="164"/>
              </a:xfrm>
              <a:custGeom>
                <a:avLst/>
                <a:gdLst>
                  <a:gd name="T0" fmla="*/ 72 w 107"/>
                  <a:gd name="T1" fmla="*/ 164 h 164"/>
                  <a:gd name="T2" fmla="*/ 77 w 107"/>
                  <a:gd name="T3" fmla="*/ 138 h 164"/>
                  <a:gd name="T4" fmla="*/ 107 w 107"/>
                  <a:gd name="T5" fmla="*/ 138 h 164"/>
                  <a:gd name="T6" fmla="*/ 88 w 107"/>
                  <a:gd name="T7" fmla="*/ 77 h 164"/>
                  <a:gd name="T8" fmla="*/ 88 w 107"/>
                  <a:gd name="T9" fmla="*/ 77 h 164"/>
                  <a:gd name="T10" fmla="*/ 96 w 107"/>
                  <a:gd name="T11" fmla="*/ 71 h 164"/>
                  <a:gd name="T12" fmla="*/ 102 w 107"/>
                  <a:gd name="T13" fmla="*/ 66 h 164"/>
                  <a:gd name="T14" fmla="*/ 106 w 107"/>
                  <a:gd name="T15" fmla="*/ 62 h 164"/>
                  <a:gd name="T16" fmla="*/ 96 w 107"/>
                  <a:gd name="T17" fmla="*/ 14 h 164"/>
                  <a:gd name="T18" fmla="*/ 96 w 107"/>
                  <a:gd name="T19" fmla="*/ 14 h 164"/>
                  <a:gd name="T20" fmla="*/ 94 w 107"/>
                  <a:gd name="T21" fmla="*/ 12 h 164"/>
                  <a:gd name="T22" fmla="*/ 91 w 107"/>
                  <a:gd name="T23" fmla="*/ 9 h 164"/>
                  <a:gd name="T24" fmla="*/ 87 w 107"/>
                  <a:gd name="T25" fmla="*/ 7 h 164"/>
                  <a:gd name="T26" fmla="*/ 83 w 107"/>
                  <a:gd name="T27" fmla="*/ 5 h 164"/>
                  <a:gd name="T28" fmla="*/ 71 w 107"/>
                  <a:gd name="T29" fmla="*/ 2 h 164"/>
                  <a:gd name="T30" fmla="*/ 65 w 107"/>
                  <a:gd name="T31" fmla="*/ 1 h 164"/>
                  <a:gd name="T32" fmla="*/ 58 w 107"/>
                  <a:gd name="T33" fmla="*/ 0 h 164"/>
                  <a:gd name="T34" fmla="*/ 58 w 107"/>
                  <a:gd name="T35" fmla="*/ 0 h 164"/>
                  <a:gd name="T36" fmla="*/ 48 w 107"/>
                  <a:gd name="T37" fmla="*/ 1 h 164"/>
                  <a:gd name="T38" fmla="*/ 37 w 107"/>
                  <a:gd name="T39" fmla="*/ 4 h 164"/>
                  <a:gd name="T40" fmla="*/ 29 w 107"/>
                  <a:gd name="T41" fmla="*/ 7 h 164"/>
                  <a:gd name="T42" fmla="*/ 24 w 107"/>
                  <a:gd name="T43" fmla="*/ 11 h 164"/>
                  <a:gd name="T44" fmla="*/ 24 w 107"/>
                  <a:gd name="T45" fmla="*/ 11 h 164"/>
                  <a:gd name="T46" fmla="*/ 21 w 107"/>
                  <a:gd name="T47" fmla="*/ 14 h 164"/>
                  <a:gd name="T48" fmla="*/ 21 w 107"/>
                  <a:gd name="T49" fmla="*/ 14 h 164"/>
                  <a:gd name="T50" fmla="*/ 0 w 107"/>
                  <a:gd name="T51" fmla="*/ 63 h 164"/>
                  <a:gd name="T52" fmla="*/ 0 w 107"/>
                  <a:gd name="T53" fmla="*/ 63 h 164"/>
                  <a:gd name="T54" fmla="*/ 9 w 107"/>
                  <a:gd name="T55" fmla="*/ 68 h 164"/>
                  <a:gd name="T56" fmla="*/ 18 w 107"/>
                  <a:gd name="T57" fmla="*/ 73 h 164"/>
                  <a:gd name="T58" fmla="*/ 28 w 107"/>
                  <a:gd name="T59" fmla="*/ 77 h 164"/>
                  <a:gd name="T60" fmla="*/ 9 w 107"/>
                  <a:gd name="T61" fmla="*/ 138 h 164"/>
                  <a:gd name="T62" fmla="*/ 39 w 107"/>
                  <a:gd name="T63" fmla="*/ 138 h 164"/>
                  <a:gd name="T64" fmla="*/ 45 w 107"/>
                  <a:gd name="T6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64">
                    <a:moveTo>
                      <a:pt x="72" y="164"/>
                    </a:moveTo>
                    <a:lnTo>
                      <a:pt x="77" y="138"/>
                    </a:lnTo>
                    <a:lnTo>
                      <a:pt x="107" y="138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6" y="71"/>
                    </a:lnTo>
                    <a:lnTo>
                      <a:pt x="102" y="66"/>
                    </a:lnTo>
                    <a:lnTo>
                      <a:pt x="106" y="62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4" y="12"/>
                    </a:lnTo>
                    <a:lnTo>
                      <a:pt x="91" y="9"/>
                    </a:lnTo>
                    <a:lnTo>
                      <a:pt x="87" y="7"/>
                    </a:lnTo>
                    <a:lnTo>
                      <a:pt x="83" y="5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8" y="1"/>
                    </a:lnTo>
                    <a:lnTo>
                      <a:pt x="37" y="4"/>
                    </a:lnTo>
                    <a:lnTo>
                      <a:pt x="29" y="7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9" y="68"/>
                    </a:lnTo>
                    <a:lnTo>
                      <a:pt x="18" y="73"/>
                    </a:lnTo>
                    <a:lnTo>
                      <a:pt x="28" y="77"/>
                    </a:lnTo>
                    <a:lnTo>
                      <a:pt x="9" y="138"/>
                    </a:lnTo>
                    <a:lnTo>
                      <a:pt x="39" y="138"/>
                    </a:lnTo>
                    <a:lnTo>
                      <a:pt x="45" y="16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9" name="Freeform 280"/>
              <p:cNvSpPr>
                <a:spLocks/>
              </p:cNvSpPr>
              <p:nvPr/>
            </p:nvSpPr>
            <p:spPr bwMode="auto">
              <a:xfrm>
                <a:off x="2219" y="625"/>
                <a:ext cx="24" cy="22"/>
              </a:xfrm>
              <a:custGeom>
                <a:avLst/>
                <a:gdLst>
                  <a:gd name="T0" fmla="*/ 23 w 24"/>
                  <a:gd name="T1" fmla="*/ 16 h 22"/>
                  <a:gd name="T2" fmla="*/ 23 w 24"/>
                  <a:gd name="T3" fmla="*/ 16 h 22"/>
                  <a:gd name="T4" fmla="*/ 19 w 24"/>
                  <a:gd name="T5" fmla="*/ 19 h 22"/>
                  <a:gd name="T6" fmla="*/ 15 w 24"/>
                  <a:gd name="T7" fmla="*/ 21 h 22"/>
                  <a:gd name="T8" fmla="*/ 11 w 24"/>
                  <a:gd name="T9" fmla="*/ 22 h 22"/>
                  <a:gd name="T10" fmla="*/ 7 w 24"/>
                  <a:gd name="T11" fmla="*/ 21 h 22"/>
                  <a:gd name="T12" fmla="*/ 7 w 24"/>
                  <a:gd name="T13" fmla="*/ 21 h 22"/>
                  <a:gd name="T14" fmla="*/ 3 w 24"/>
                  <a:gd name="T15" fmla="*/ 18 h 22"/>
                  <a:gd name="T16" fmla="*/ 1 w 24"/>
                  <a:gd name="T17" fmla="*/ 14 h 22"/>
                  <a:gd name="T18" fmla="*/ 0 w 24"/>
                  <a:gd name="T19" fmla="*/ 10 h 22"/>
                  <a:gd name="T20" fmla="*/ 2 w 24"/>
                  <a:gd name="T21" fmla="*/ 6 h 22"/>
                  <a:gd name="T22" fmla="*/ 2 w 24"/>
                  <a:gd name="T23" fmla="*/ 6 h 22"/>
                  <a:gd name="T24" fmla="*/ 4 w 24"/>
                  <a:gd name="T25" fmla="*/ 2 h 22"/>
                  <a:gd name="T26" fmla="*/ 8 w 24"/>
                  <a:gd name="T27" fmla="*/ 0 h 22"/>
                  <a:gd name="T28" fmla="*/ 12 w 24"/>
                  <a:gd name="T29" fmla="*/ 0 h 22"/>
                  <a:gd name="T30" fmla="*/ 17 w 24"/>
                  <a:gd name="T31" fmla="*/ 1 h 22"/>
                  <a:gd name="T32" fmla="*/ 17 w 24"/>
                  <a:gd name="T33" fmla="*/ 1 h 22"/>
                  <a:gd name="T34" fmla="*/ 21 w 24"/>
                  <a:gd name="T35" fmla="*/ 3 h 22"/>
                  <a:gd name="T36" fmla="*/ 23 w 24"/>
                  <a:gd name="T37" fmla="*/ 7 h 22"/>
                  <a:gd name="T38" fmla="*/ 24 w 24"/>
                  <a:gd name="T39" fmla="*/ 11 h 22"/>
                  <a:gd name="T40" fmla="*/ 23 w 24"/>
                  <a:gd name="T41" fmla="*/ 16 h 22"/>
                  <a:gd name="T42" fmla="*/ 23 w 24"/>
                  <a:gd name="T4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2">
                    <a:moveTo>
                      <a:pt x="23" y="16"/>
                    </a:moveTo>
                    <a:lnTo>
                      <a:pt x="23" y="16"/>
                    </a:lnTo>
                    <a:lnTo>
                      <a:pt x="19" y="19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3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0" name="Freeform 281"/>
              <p:cNvSpPr>
                <a:spLocks/>
              </p:cNvSpPr>
              <p:nvPr/>
            </p:nvSpPr>
            <p:spPr bwMode="auto">
              <a:xfrm>
                <a:off x="2245" y="637"/>
                <a:ext cx="35" cy="24"/>
              </a:xfrm>
              <a:custGeom>
                <a:avLst/>
                <a:gdLst>
                  <a:gd name="T0" fmla="*/ 32 w 35"/>
                  <a:gd name="T1" fmla="*/ 14 h 24"/>
                  <a:gd name="T2" fmla="*/ 32 w 35"/>
                  <a:gd name="T3" fmla="*/ 14 h 24"/>
                  <a:gd name="T4" fmla="*/ 30 w 35"/>
                  <a:gd name="T5" fmla="*/ 14 h 24"/>
                  <a:gd name="T6" fmla="*/ 30 w 35"/>
                  <a:gd name="T7" fmla="*/ 14 h 24"/>
                  <a:gd name="T8" fmla="*/ 24 w 35"/>
                  <a:gd name="T9" fmla="*/ 18 h 24"/>
                  <a:gd name="T10" fmla="*/ 19 w 35"/>
                  <a:gd name="T11" fmla="*/ 21 h 24"/>
                  <a:gd name="T12" fmla="*/ 12 w 35"/>
                  <a:gd name="T13" fmla="*/ 24 h 24"/>
                  <a:gd name="T14" fmla="*/ 7 w 35"/>
                  <a:gd name="T15" fmla="*/ 21 h 24"/>
                  <a:gd name="T16" fmla="*/ 7 w 35"/>
                  <a:gd name="T17" fmla="*/ 21 h 24"/>
                  <a:gd name="T18" fmla="*/ 3 w 35"/>
                  <a:gd name="T19" fmla="*/ 18 h 24"/>
                  <a:gd name="T20" fmla="*/ 1 w 35"/>
                  <a:gd name="T21" fmla="*/ 15 h 24"/>
                  <a:gd name="T22" fmla="*/ 0 w 35"/>
                  <a:gd name="T23" fmla="*/ 10 h 24"/>
                  <a:gd name="T24" fmla="*/ 2 w 35"/>
                  <a:gd name="T25" fmla="*/ 6 h 24"/>
                  <a:gd name="T26" fmla="*/ 2 w 35"/>
                  <a:gd name="T27" fmla="*/ 6 h 24"/>
                  <a:gd name="T28" fmla="*/ 4 w 35"/>
                  <a:gd name="T29" fmla="*/ 2 h 24"/>
                  <a:gd name="T30" fmla="*/ 8 w 35"/>
                  <a:gd name="T31" fmla="*/ 0 h 24"/>
                  <a:gd name="T32" fmla="*/ 12 w 35"/>
                  <a:gd name="T33" fmla="*/ 0 h 24"/>
                  <a:gd name="T34" fmla="*/ 17 w 35"/>
                  <a:gd name="T35" fmla="*/ 1 h 24"/>
                  <a:gd name="T36" fmla="*/ 30 w 35"/>
                  <a:gd name="T37" fmla="*/ 7 h 24"/>
                  <a:gd name="T38" fmla="*/ 30 w 35"/>
                  <a:gd name="T39" fmla="*/ 7 h 24"/>
                  <a:gd name="T40" fmla="*/ 33 w 35"/>
                  <a:gd name="T41" fmla="*/ 9 h 24"/>
                  <a:gd name="T42" fmla="*/ 35 w 35"/>
                  <a:gd name="T43" fmla="*/ 12 h 24"/>
                  <a:gd name="T44" fmla="*/ 35 w 35"/>
                  <a:gd name="T45" fmla="*/ 12 h 24"/>
                  <a:gd name="T46" fmla="*/ 32 w 35"/>
                  <a:gd name="T47" fmla="*/ 14 h 24"/>
                  <a:gd name="T48" fmla="*/ 32 w 35"/>
                  <a:gd name="T4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24">
                    <a:moveTo>
                      <a:pt x="32" y="14"/>
                    </a:moveTo>
                    <a:lnTo>
                      <a:pt x="32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4" y="18"/>
                    </a:lnTo>
                    <a:lnTo>
                      <a:pt x="19" y="21"/>
                    </a:lnTo>
                    <a:lnTo>
                      <a:pt x="12" y="24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3" y="9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2" y="14"/>
                    </a:lnTo>
                    <a:lnTo>
                      <a:pt x="32" y="1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1" name="Freeform 282"/>
              <p:cNvSpPr>
                <a:spLocks noEditPoints="1"/>
              </p:cNvSpPr>
              <p:nvPr/>
            </p:nvSpPr>
            <p:spPr bwMode="auto">
              <a:xfrm>
                <a:off x="1979" y="2281"/>
                <a:ext cx="314" cy="206"/>
              </a:xfrm>
              <a:custGeom>
                <a:avLst/>
                <a:gdLst>
                  <a:gd name="T0" fmla="*/ 272 w 314"/>
                  <a:gd name="T1" fmla="*/ 156 h 206"/>
                  <a:gd name="T2" fmla="*/ 279 w 314"/>
                  <a:gd name="T3" fmla="*/ 159 h 206"/>
                  <a:gd name="T4" fmla="*/ 287 w 314"/>
                  <a:gd name="T5" fmla="*/ 168 h 206"/>
                  <a:gd name="T6" fmla="*/ 290 w 314"/>
                  <a:gd name="T7" fmla="*/ 180 h 206"/>
                  <a:gd name="T8" fmla="*/ 288 w 314"/>
                  <a:gd name="T9" fmla="*/ 191 h 206"/>
                  <a:gd name="T10" fmla="*/ 279 w 314"/>
                  <a:gd name="T11" fmla="*/ 202 h 206"/>
                  <a:gd name="T12" fmla="*/ 264 w 314"/>
                  <a:gd name="T13" fmla="*/ 206 h 206"/>
                  <a:gd name="T14" fmla="*/ 254 w 314"/>
                  <a:gd name="T15" fmla="*/ 204 h 206"/>
                  <a:gd name="T16" fmla="*/ 242 w 314"/>
                  <a:gd name="T17" fmla="*/ 195 h 206"/>
                  <a:gd name="T18" fmla="*/ 238 w 314"/>
                  <a:gd name="T19" fmla="*/ 180 h 206"/>
                  <a:gd name="T20" fmla="*/ 239 w 314"/>
                  <a:gd name="T21" fmla="*/ 172 h 206"/>
                  <a:gd name="T22" fmla="*/ 246 w 314"/>
                  <a:gd name="T23" fmla="*/ 162 h 206"/>
                  <a:gd name="T24" fmla="*/ 256 w 314"/>
                  <a:gd name="T25" fmla="*/ 156 h 206"/>
                  <a:gd name="T26" fmla="*/ 55 w 314"/>
                  <a:gd name="T27" fmla="*/ 156 h 206"/>
                  <a:gd name="T28" fmla="*/ 62 w 314"/>
                  <a:gd name="T29" fmla="*/ 159 h 206"/>
                  <a:gd name="T30" fmla="*/ 70 w 314"/>
                  <a:gd name="T31" fmla="*/ 168 h 206"/>
                  <a:gd name="T32" fmla="*/ 73 w 314"/>
                  <a:gd name="T33" fmla="*/ 180 h 206"/>
                  <a:gd name="T34" fmla="*/ 71 w 314"/>
                  <a:gd name="T35" fmla="*/ 191 h 206"/>
                  <a:gd name="T36" fmla="*/ 62 w 314"/>
                  <a:gd name="T37" fmla="*/ 202 h 206"/>
                  <a:gd name="T38" fmla="*/ 48 w 314"/>
                  <a:gd name="T39" fmla="*/ 206 h 206"/>
                  <a:gd name="T40" fmla="*/ 37 w 314"/>
                  <a:gd name="T41" fmla="*/ 204 h 206"/>
                  <a:gd name="T42" fmla="*/ 26 w 314"/>
                  <a:gd name="T43" fmla="*/ 195 h 206"/>
                  <a:gd name="T44" fmla="*/ 21 w 314"/>
                  <a:gd name="T45" fmla="*/ 180 h 206"/>
                  <a:gd name="T46" fmla="*/ 23 w 314"/>
                  <a:gd name="T47" fmla="*/ 172 h 206"/>
                  <a:gd name="T48" fmla="*/ 29 w 314"/>
                  <a:gd name="T49" fmla="*/ 162 h 206"/>
                  <a:gd name="T50" fmla="*/ 39 w 314"/>
                  <a:gd name="T51" fmla="*/ 156 h 206"/>
                  <a:gd name="T52" fmla="*/ 4 w 314"/>
                  <a:gd name="T53" fmla="*/ 21 h 206"/>
                  <a:gd name="T54" fmla="*/ 0 w 314"/>
                  <a:gd name="T55" fmla="*/ 13 h 206"/>
                  <a:gd name="T56" fmla="*/ 2 w 314"/>
                  <a:gd name="T57" fmla="*/ 4 h 206"/>
                  <a:gd name="T58" fmla="*/ 15 w 314"/>
                  <a:gd name="T59" fmla="*/ 0 h 206"/>
                  <a:gd name="T60" fmla="*/ 299 w 314"/>
                  <a:gd name="T61" fmla="*/ 49 h 206"/>
                  <a:gd name="T62" fmla="*/ 307 w 314"/>
                  <a:gd name="T63" fmla="*/ 49 h 206"/>
                  <a:gd name="T64" fmla="*/ 314 w 314"/>
                  <a:gd name="T65" fmla="*/ 54 h 206"/>
                  <a:gd name="T66" fmla="*/ 311 w 314"/>
                  <a:gd name="T67" fmla="*/ 66 h 206"/>
                  <a:gd name="T68" fmla="*/ 48 w 314"/>
                  <a:gd name="T69" fmla="*/ 169 h 206"/>
                  <a:gd name="T70" fmla="*/ 39 w 314"/>
                  <a:gd name="T71" fmla="*/ 172 h 206"/>
                  <a:gd name="T72" fmla="*/ 36 w 314"/>
                  <a:gd name="T73" fmla="*/ 180 h 206"/>
                  <a:gd name="T74" fmla="*/ 43 w 314"/>
                  <a:gd name="T75" fmla="*/ 191 h 206"/>
                  <a:gd name="T76" fmla="*/ 52 w 314"/>
                  <a:gd name="T77" fmla="*/ 191 h 206"/>
                  <a:gd name="T78" fmla="*/ 58 w 314"/>
                  <a:gd name="T79" fmla="*/ 180 h 206"/>
                  <a:gd name="T80" fmla="*/ 55 w 314"/>
                  <a:gd name="T81" fmla="*/ 172 h 206"/>
                  <a:gd name="T82" fmla="*/ 48 w 314"/>
                  <a:gd name="T83" fmla="*/ 169 h 206"/>
                  <a:gd name="T84" fmla="*/ 259 w 314"/>
                  <a:gd name="T85" fmla="*/ 170 h 206"/>
                  <a:gd name="T86" fmla="*/ 253 w 314"/>
                  <a:gd name="T87" fmla="*/ 180 h 206"/>
                  <a:gd name="T88" fmla="*/ 256 w 314"/>
                  <a:gd name="T89" fmla="*/ 189 h 206"/>
                  <a:gd name="T90" fmla="*/ 264 w 314"/>
                  <a:gd name="T91" fmla="*/ 192 h 206"/>
                  <a:gd name="T92" fmla="*/ 274 w 314"/>
                  <a:gd name="T93" fmla="*/ 184 h 206"/>
                  <a:gd name="T94" fmla="*/ 274 w 314"/>
                  <a:gd name="T95" fmla="*/ 176 h 206"/>
                  <a:gd name="T96" fmla="*/ 264 w 314"/>
                  <a:gd name="T97" fmla="*/ 16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4" h="206">
                    <a:moveTo>
                      <a:pt x="308" y="69"/>
                    </a:moveTo>
                    <a:lnTo>
                      <a:pt x="272" y="85"/>
                    </a:lnTo>
                    <a:lnTo>
                      <a:pt x="272" y="156"/>
                    </a:lnTo>
                    <a:lnTo>
                      <a:pt x="272" y="156"/>
                    </a:lnTo>
                    <a:lnTo>
                      <a:pt x="276" y="157"/>
                    </a:lnTo>
                    <a:lnTo>
                      <a:pt x="279" y="159"/>
                    </a:lnTo>
                    <a:lnTo>
                      <a:pt x="282" y="162"/>
                    </a:lnTo>
                    <a:lnTo>
                      <a:pt x="285" y="165"/>
                    </a:lnTo>
                    <a:lnTo>
                      <a:pt x="287" y="168"/>
                    </a:lnTo>
                    <a:lnTo>
                      <a:pt x="289" y="172"/>
                    </a:lnTo>
                    <a:lnTo>
                      <a:pt x="290" y="176"/>
                    </a:lnTo>
                    <a:lnTo>
                      <a:pt x="290" y="180"/>
                    </a:lnTo>
                    <a:lnTo>
                      <a:pt x="290" y="180"/>
                    </a:lnTo>
                    <a:lnTo>
                      <a:pt x="289" y="186"/>
                    </a:lnTo>
                    <a:lnTo>
                      <a:pt x="288" y="191"/>
                    </a:lnTo>
                    <a:lnTo>
                      <a:pt x="286" y="195"/>
                    </a:lnTo>
                    <a:lnTo>
                      <a:pt x="282" y="199"/>
                    </a:lnTo>
                    <a:lnTo>
                      <a:pt x="279" y="202"/>
                    </a:lnTo>
                    <a:lnTo>
                      <a:pt x="274" y="204"/>
                    </a:lnTo>
                    <a:lnTo>
                      <a:pt x="270" y="206"/>
                    </a:lnTo>
                    <a:lnTo>
                      <a:pt x="264" y="206"/>
                    </a:lnTo>
                    <a:lnTo>
                      <a:pt x="264" y="206"/>
                    </a:lnTo>
                    <a:lnTo>
                      <a:pt x="258" y="206"/>
                    </a:lnTo>
                    <a:lnTo>
                      <a:pt x="254" y="204"/>
                    </a:lnTo>
                    <a:lnTo>
                      <a:pt x="249" y="202"/>
                    </a:lnTo>
                    <a:lnTo>
                      <a:pt x="245" y="199"/>
                    </a:lnTo>
                    <a:lnTo>
                      <a:pt x="242" y="195"/>
                    </a:lnTo>
                    <a:lnTo>
                      <a:pt x="240" y="191"/>
                    </a:lnTo>
                    <a:lnTo>
                      <a:pt x="238" y="186"/>
                    </a:lnTo>
                    <a:lnTo>
                      <a:pt x="238" y="180"/>
                    </a:lnTo>
                    <a:lnTo>
                      <a:pt x="238" y="180"/>
                    </a:lnTo>
                    <a:lnTo>
                      <a:pt x="238" y="176"/>
                    </a:lnTo>
                    <a:lnTo>
                      <a:pt x="239" y="172"/>
                    </a:lnTo>
                    <a:lnTo>
                      <a:pt x="241" y="168"/>
                    </a:lnTo>
                    <a:lnTo>
                      <a:pt x="243" y="165"/>
                    </a:lnTo>
                    <a:lnTo>
                      <a:pt x="246" y="162"/>
                    </a:lnTo>
                    <a:lnTo>
                      <a:pt x="249" y="159"/>
                    </a:lnTo>
                    <a:lnTo>
                      <a:pt x="252" y="157"/>
                    </a:lnTo>
                    <a:lnTo>
                      <a:pt x="256" y="156"/>
                    </a:lnTo>
                    <a:lnTo>
                      <a:pt x="256" y="147"/>
                    </a:lnTo>
                    <a:lnTo>
                      <a:pt x="55" y="147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59" y="157"/>
                    </a:lnTo>
                    <a:lnTo>
                      <a:pt x="62" y="159"/>
                    </a:lnTo>
                    <a:lnTo>
                      <a:pt x="65" y="162"/>
                    </a:lnTo>
                    <a:lnTo>
                      <a:pt x="68" y="165"/>
                    </a:lnTo>
                    <a:lnTo>
                      <a:pt x="70" y="168"/>
                    </a:lnTo>
                    <a:lnTo>
                      <a:pt x="72" y="172"/>
                    </a:lnTo>
                    <a:lnTo>
                      <a:pt x="73" y="176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6"/>
                    </a:lnTo>
                    <a:lnTo>
                      <a:pt x="71" y="191"/>
                    </a:lnTo>
                    <a:lnTo>
                      <a:pt x="69" y="195"/>
                    </a:lnTo>
                    <a:lnTo>
                      <a:pt x="66" y="199"/>
                    </a:lnTo>
                    <a:lnTo>
                      <a:pt x="62" y="202"/>
                    </a:lnTo>
                    <a:lnTo>
                      <a:pt x="58" y="204"/>
                    </a:lnTo>
                    <a:lnTo>
                      <a:pt x="53" y="206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2" y="206"/>
                    </a:lnTo>
                    <a:lnTo>
                      <a:pt x="37" y="204"/>
                    </a:lnTo>
                    <a:lnTo>
                      <a:pt x="32" y="202"/>
                    </a:lnTo>
                    <a:lnTo>
                      <a:pt x="29" y="199"/>
                    </a:lnTo>
                    <a:lnTo>
                      <a:pt x="26" y="195"/>
                    </a:lnTo>
                    <a:lnTo>
                      <a:pt x="23" y="191"/>
                    </a:lnTo>
                    <a:lnTo>
                      <a:pt x="22" y="186"/>
                    </a:lnTo>
                    <a:lnTo>
                      <a:pt x="21" y="180"/>
                    </a:lnTo>
                    <a:lnTo>
                      <a:pt x="21" y="180"/>
                    </a:lnTo>
                    <a:lnTo>
                      <a:pt x="22" y="176"/>
                    </a:lnTo>
                    <a:lnTo>
                      <a:pt x="23" y="172"/>
                    </a:lnTo>
                    <a:lnTo>
                      <a:pt x="24" y="168"/>
                    </a:lnTo>
                    <a:lnTo>
                      <a:pt x="26" y="165"/>
                    </a:lnTo>
                    <a:lnTo>
                      <a:pt x="29" y="162"/>
                    </a:lnTo>
                    <a:lnTo>
                      <a:pt x="32" y="159"/>
                    </a:lnTo>
                    <a:lnTo>
                      <a:pt x="36" y="157"/>
                    </a:lnTo>
                    <a:lnTo>
                      <a:pt x="39" y="156"/>
                    </a:lnTo>
                    <a:lnTo>
                      <a:pt x="39" y="48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158" y="109"/>
                    </a:lnTo>
                    <a:lnTo>
                      <a:pt x="299" y="49"/>
                    </a:lnTo>
                    <a:lnTo>
                      <a:pt x="299" y="49"/>
                    </a:lnTo>
                    <a:lnTo>
                      <a:pt x="303" y="48"/>
                    </a:lnTo>
                    <a:lnTo>
                      <a:pt x="307" y="49"/>
                    </a:lnTo>
                    <a:lnTo>
                      <a:pt x="311" y="51"/>
                    </a:lnTo>
                    <a:lnTo>
                      <a:pt x="314" y="54"/>
                    </a:lnTo>
                    <a:lnTo>
                      <a:pt x="314" y="54"/>
                    </a:lnTo>
                    <a:lnTo>
                      <a:pt x="314" y="59"/>
                    </a:lnTo>
                    <a:lnTo>
                      <a:pt x="314" y="63"/>
                    </a:lnTo>
                    <a:lnTo>
                      <a:pt x="311" y="66"/>
                    </a:lnTo>
                    <a:lnTo>
                      <a:pt x="308" y="69"/>
                    </a:lnTo>
                    <a:lnTo>
                      <a:pt x="308" y="69"/>
                    </a:lnTo>
                    <a:close/>
                    <a:moveTo>
                      <a:pt x="48" y="169"/>
                    </a:moveTo>
                    <a:lnTo>
                      <a:pt x="48" y="169"/>
                    </a:lnTo>
                    <a:lnTo>
                      <a:pt x="43" y="170"/>
                    </a:lnTo>
                    <a:lnTo>
                      <a:pt x="39" y="172"/>
                    </a:lnTo>
                    <a:lnTo>
                      <a:pt x="37" y="176"/>
                    </a:lnTo>
                    <a:lnTo>
                      <a:pt x="36" y="180"/>
                    </a:lnTo>
                    <a:lnTo>
                      <a:pt x="36" y="180"/>
                    </a:lnTo>
                    <a:lnTo>
                      <a:pt x="37" y="184"/>
                    </a:lnTo>
                    <a:lnTo>
                      <a:pt x="39" y="189"/>
                    </a:lnTo>
                    <a:lnTo>
                      <a:pt x="43" y="191"/>
                    </a:lnTo>
                    <a:lnTo>
                      <a:pt x="48" y="192"/>
                    </a:lnTo>
                    <a:lnTo>
                      <a:pt x="48" y="192"/>
                    </a:lnTo>
                    <a:lnTo>
                      <a:pt x="52" y="191"/>
                    </a:lnTo>
                    <a:lnTo>
                      <a:pt x="55" y="189"/>
                    </a:lnTo>
                    <a:lnTo>
                      <a:pt x="58" y="184"/>
                    </a:lnTo>
                    <a:lnTo>
                      <a:pt x="58" y="180"/>
                    </a:lnTo>
                    <a:lnTo>
                      <a:pt x="58" y="180"/>
                    </a:lnTo>
                    <a:lnTo>
                      <a:pt x="58" y="176"/>
                    </a:lnTo>
                    <a:lnTo>
                      <a:pt x="55" y="172"/>
                    </a:lnTo>
                    <a:lnTo>
                      <a:pt x="52" y="170"/>
                    </a:lnTo>
                    <a:lnTo>
                      <a:pt x="48" y="169"/>
                    </a:lnTo>
                    <a:lnTo>
                      <a:pt x="48" y="169"/>
                    </a:lnTo>
                    <a:close/>
                    <a:moveTo>
                      <a:pt x="264" y="169"/>
                    </a:moveTo>
                    <a:lnTo>
                      <a:pt x="264" y="169"/>
                    </a:lnTo>
                    <a:lnTo>
                      <a:pt x="259" y="170"/>
                    </a:lnTo>
                    <a:lnTo>
                      <a:pt x="256" y="172"/>
                    </a:lnTo>
                    <a:lnTo>
                      <a:pt x="253" y="176"/>
                    </a:lnTo>
                    <a:lnTo>
                      <a:pt x="253" y="180"/>
                    </a:lnTo>
                    <a:lnTo>
                      <a:pt x="253" y="180"/>
                    </a:lnTo>
                    <a:lnTo>
                      <a:pt x="253" y="184"/>
                    </a:lnTo>
                    <a:lnTo>
                      <a:pt x="256" y="189"/>
                    </a:lnTo>
                    <a:lnTo>
                      <a:pt x="259" y="191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9" y="191"/>
                    </a:lnTo>
                    <a:lnTo>
                      <a:pt x="272" y="189"/>
                    </a:lnTo>
                    <a:lnTo>
                      <a:pt x="274" y="184"/>
                    </a:lnTo>
                    <a:lnTo>
                      <a:pt x="275" y="180"/>
                    </a:lnTo>
                    <a:lnTo>
                      <a:pt x="275" y="180"/>
                    </a:lnTo>
                    <a:lnTo>
                      <a:pt x="274" y="176"/>
                    </a:lnTo>
                    <a:lnTo>
                      <a:pt x="272" y="172"/>
                    </a:lnTo>
                    <a:lnTo>
                      <a:pt x="269" y="170"/>
                    </a:lnTo>
                    <a:lnTo>
                      <a:pt x="264" y="169"/>
                    </a:lnTo>
                    <a:lnTo>
                      <a:pt x="264" y="16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2" name="Freeform 283"/>
              <p:cNvSpPr>
                <a:spLocks/>
              </p:cNvSpPr>
              <p:nvPr/>
            </p:nvSpPr>
            <p:spPr bwMode="auto">
              <a:xfrm>
                <a:off x="2009" y="2237"/>
                <a:ext cx="49" cy="50"/>
              </a:xfrm>
              <a:custGeom>
                <a:avLst/>
                <a:gdLst>
                  <a:gd name="T0" fmla="*/ 49 w 49"/>
                  <a:gd name="T1" fmla="*/ 25 h 50"/>
                  <a:gd name="T2" fmla="*/ 49 w 49"/>
                  <a:gd name="T3" fmla="*/ 25 h 50"/>
                  <a:gd name="T4" fmla="*/ 49 w 49"/>
                  <a:gd name="T5" fmla="*/ 30 h 50"/>
                  <a:gd name="T6" fmla="*/ 48 w 49"/>
                  <a:gd name="T7" fmla="*/ 34 h 50"/>
                  <a:gd name="T8" fmla="*/ 45 w 49"/>
                  <a:gd name="T9" fmla="*/ 39 h 50"/>
                  <a:gd name="T10" fmla="*/ 42 w 49"/>
                  <a:gd name="T11" fmla="*/ 42 h 50"/>
                  <a:gd name="T12" fmla="*/ 39 w 49"/>
                  <a:gd name="T13" fmla="*/ 45 h 50"/>
                  <a:gd name="T14" fmla="*/ 35 w 49"/>
                  <a:gd name="T15" fmla="*/ 47 h 50"/>
                  <a:gd name="T16" fmla="*/ 30 w 49"/>
                  <a:gd name="T17" fmla="*/ 50 h 50"/>
                  <a:gd name="T18" fmla="*/ 25 w 49"/>
                  <a:gd name="T19" fmla="*/ 50 h 50"/>
                  <a:gd name="T20" fmla="*/ 25 w 49"/>
                  <a:gd name="T21" fmla="*/ 50 h 50"/>
                  <a:gd name="T22" fmla="*/ 20 w 49"/>
                  <a:gd name="T23" fmla="*/ 50 h 50"/>
                  <a:gd name="T24" fmla="*/ 15 w 49"/>
                  <a:gd name="T25" fmla="*/ 47 h 50"/>
                  <a:gd name="T26" fmla="*/ 10 w 49"/>
                  <a:gd name="T27" fmla="*/ 45 h 50"/>
                  <a:gd name="T28" fmla="*/ 7 w 49"/>
                  <a:gd name="T29" fmla="*/ 42 h 50"/>
                  <a:gd name="T30" fmla="*/ 4 w 49"/>
                  <a:gd name="T31" fmla="*/ 39 h 50"/>
                  <a:gd name="T32" fmla="*/ 1 w 49"/>
                  <a:gd name="T33" fmla="*/ 34 h 50"/>
                  <a:gd name="T34" fmla="*/ 0 w 49"/>
                  <a:gd name="T35" fmla="*/ 30 h 50"/>
                  <a:gd name="T36" fmla="*/ 0 w 49"/>
                  <a:gd name="T37" fmla="*/ 25 h 50"/>
                  <a:gd name="T38" fmla="*/ 0 w 49"/>
                  <a:gd name="T39" fmla="*/ 25 h 50"/>
                  <a:gd name="T40" fmla="*/ 0 w 49"/>
                  <a:gd name="T41" fmla="*/ 20 h 50"/>
                  <a:gd name="T42" fmla="*/ 1 w 49"/>
                  <a:gd name="T43" fmla="*/ 15 h 50"/>
                  <a:gd name="T44" fmla="*/ 4 w 49"/>
                  <a:gd name="T45" fmla="*/ 10 h 50"/>
                  <a:gd name="T46" fmla="*/ 7 w 49"/>
                  <a:gd name="T47" fmla="*/ 7 h 50"/>
                  <a:gd name="T48" fmla="*/ 10 w 49"/>
                  <a:gd name="T49" fmla="*/ 4 h 50"/>
                  <a:gd name="T50" fmla="*/ 15 w 49"/>
                  <a:gd name="T51" fmla="*/ 1 h 50"/>
                  <a:gd name="T52" fmla="*/ 20 w 49"/>
                  <a:gd name="T53" fmla="*/ 0 h 50"/>
                  <a:gd name="T54" fmla="*/ 25 w 49"/>
                  <a:gd name="T55" fmla="*/ 0 h 50"/>
                  <a:gd name="T56" fmla="*/ 25 w 49"/>
                  <a:gd name="T57" fmla="*/ 0 h 50"/>
                  <a:gd name="T58" fmla="*/ 30 w 49"/>
                  <a:gd name="T59" fmla="*/ 0 h 50"/>
                  <a:gd name="T60" fmla="*/ 35 w 49"/>
                  <a:gd name="T61" fmla="*/ 1 h 50"/>
                  <a:gd name="T62" fmla="*/ 39 w 49"/>
                  <a:gd name="T63" fmla="*/ 4 h 50"/>
                  <a:gd name="T64" fmla="*/ 42 w 49"/>
                  <a:gd name="T65" fmla="*/ 7 h 50"/>
                  <a:gd name="T66" fmla="*/ 45 w 49"/>
                  <a:gd name="T67" fmla="*/ 10 h 50"/>
                  <a:gd name="T68" fmla="*/ 48 w 49"/>
                  <a:gd name="T69" fmla="*/ 15 h 50"/>
                  <a:gd name="T70" fmla="*/ 49 w 49"/>
                  <a:gd name="T71" fmla="*/ 20 h 50"/>
                  <a:gd name="T72" fmla="*/ 49 w 49"/>
                  <a:gd name="T73" fmla="*/ 25 h 50"/>
                  <a:gd name="T74" fmla="*/ 49 w 49"/>
                  <a:gd name="T7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50">
                    <a:moveTo>
                      <a:pt x="49" y="25"/>
                    </a:moveTo>
                    <a:lnTo>
                      <a:pt x="49" y="25"/>
                    </a:lnTo>
                    <a:lnTo>
                      <a:pt x="49" y="30"/>
                    </a:lnTo>
                    <a:lnTo>
                      <a:pt x="48" y="34"/>
                    </a:lnTo>
                    <a:lnTo>
                      <a:pt x="45" y="39"/>
                    </a:lnTo>
                    <a:lnTo>
                      <a:pt x="42" y="42"/>
                    </a:lnTo>
                    <a:lnTo>
                      <a:pt x="39" y="45"/>
                    </a:lnTo>
                    <a:lnTo>
                      <a:pt x="35" y="47"/>
                    </a:lnTo>
                    <a:lnTo>
                      <a:pt x="30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10" y="45"/>
                    </a:lnTo>
                    <a:lnTo>
                      <a:pt x="7" y="42"/>
                    </a:lnTo>
                    <a:lnTo>
                      <a:pt x="4" y="39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2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3" name="Freeform 284"/>
              <p:cNvSpPr>
                <a:spLocks/>
              </p:cNvSpPr>
              <p:nvPr/>
            </p:nvSpPr>
            <p:spPr bwMode="auto">
              <a:xfrm>
                <a:off x="2054" y="2278"/>
                <a:ext cx="204" cy="57"/>
              </a:xfrm>
              <a:custGeom>
                <a:avLst/>
                <a:gdLst>
                  <a:gd name="T0" fmla="*/ 196 w 204"/>
                  <a:gd name="T1" fmla="*/ 48 h 57"/>
                  <a:gd name="T2" fmla="*/ 196 w 204"/>
                  <a:gd name="T3" fmla="*/ 48 h 57"/>
                  <a:gd name="T4" fmla="*/ 198 w 204"/>
                  <a:gd name="T5" fmla="*/ 47 h 57"/>
                  <a:gd name="T6" fmla="*/ 200 w 204"/>
                  <a:gd name="T7" fmla="*/ 45 h 57"/>
                  <a:gd name="T8" fmla="*/ 203 w 204"/>
                  <a:gd name="T9" fmla="*/ 39 h 57"/>
                  <a:gd name="T10" fmla="*/ 204 w 204"/>
                  <a:gd name="T11" fmla="*/ 34 h 57"/>
                  <a:gd name="T12" fmla="*/ 204 w 204"/>
                  <a:gd name="T13" fmla="*/ 31 h 57"/>
                  <a:gd name="T14" fmla="*/ 203 w 204"/>
                  <a:gd name="T15" fmla="*/ 28 h 57"/>
                  <a:gd name="T16" fmla="*/ 203 w 204"/>
                  <a:gd name="T17" fmla="*/ 28 h 57"/>
                  <a:gd name="T18" fmla="*/ 202 w 204"/>
                  <a:gd name="T19" fmla="*/ 25 h 57"/>
                  <a:gd name="T20" fmla="*/ 200 w 204"/>
                  <a:gd name="T21" fmla="*/ 23 h 57"/>
                  <a:gd name="T22" fmla="*/ 195 w 204"/>
                  <a:gd name="T23" fmla="*/ 20 h 57"/>
                  <a:gd name="T24" fmla="*/ 189 w 204"/>
                  <a:gd name="T25" fmla="*/ 19 h 57"/>
                  <a:gd name="T26" fmla="*/ 186 w 204"/>
                  <a:gd name="T27" fmla="*/ 20 h 57"/>
                  <a:gd name="T28" fmla="*/ 183 w 204"/>
                  <a:gd name="T29" fmla="*/ 20 h 57"/>
                  <a:gd name="T30" fmla="*/ 101 w 204"/>
                  <a:gd name="T31" fmla="*/ 57 h 57"/>
                  <a:gd name="T32" fmla="*/ 101 w 204"/>
                  <a:gd name="T33" fmla="*/ 57 h 57"/>
                  <a:gd name="T34" fmla="*/ 31 w 204"/>
                  <a:gd name="T35" fmla="*/ 4 h 57"/>
                  <a:gd name="T36" fmla="*/ 31 w 204"/>
                  <a:gd name="T37" fmla="*/ 4 h 57"/>
                  <a:gd name="T38" fmla="*/ 28 w 204"/>
                  <a:gd name="T39" fmla="*/ 2 h 57"/>
                  <a:gd name="T40" fmla="*/ 24 w 204"/>
                  <a:gd name="T41" fmla="*/ 0 h 57"/>
                  <a:gd name="T42" fmla="*/ 21 w 204"/>
                  <a:gd name="T43" fmla="*/ 0 h 57"/>
                  <a:gd name="T44" fmla="*/ 17 w 204"/>
                  <a:gd name="T45" fmla="*/ 0 h 57"/>
                  <a:gd name="T46" fmla="*/ 14 w 204"/>
                  <a:gd name="T47" fmla="*/ 1 h 57"/>
                  <a:gd name="T48" fmla="*/ 10 w 204"/>
                  <a:gd name="T49" fmla="*/ 2 h 57"/>
                  <a:gd name="T50" fmla="*/ 8 w 204"/>
                  <a:gd name="T51" fmla="*/ 4 h 57"/>
                  <a:gd name="T52" fmla="*/ 4 w 204"/>
                  <a:gd name="T53" fmla="*/ 7 h 57"/>
                  <a:gd name="T54" fmla="*/ 4 w 204"/>
                  <a:gd name="T55" fmla="*/ 7 h 57"/>
                  <a:gd name="T56" fmla="*/ 2 w 204"/>
                  <a:gd name="T57" fmla="*/ 11 h 57"/>
                  <a:gd name="T58" fmla="*/ 1 w 204"/>
                  <a:gd name="T59" fmla="*/ 15 h 57"/>
                  <a:gd name="T60" fmla="*/ 0 w 204"/>
                  <a:gd name="T61" fmla="*/ 18 h 57"/>
                  <a:gd name="T62" fmla="*/ 0 w 204"/>
                  <a:gd name="T63" fmla="*/ 22 h 57"/>
                  <a:gd name="T64" fmla="*/ 1 w 204"/>
                  <a:gd name="T65" fmla="*/ 25 h 57"/>
                  <a:gd name="T66" fmla="*/ 3 w 204"/>
                  <a:gd name="T67" fmla="*/ 28 h 57"/>
                  <a:gd name="T68" fmla="*/ 6 w 204"/>
                  <a:gd name="T69" fmla="*/ 31 h 57"/>
                  <a:gd name="T70" fmla="*/ 9 w 204"/>
                  <a:gd name="T71" fmla="*/ 3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57">
                    <a:moveTo>
                      <a:pt x="196" y="48"/>
                    </a:moveTo>
                    <a:lnTo>
                      <a:pt x="196" y="48"/>
                    </a:lnTo>
                    <a:lnTo>
                      <a:pt x="198" y="47"/>
                    </a:lnTo>
                    <a:lnTo>
                      <a:pt x="200" y="45"/>
                    </a:lnTo>
                    <a:lnTo>
                      <a:pt x="203" y="39"/>
                    </a:lnTo>
                    <a:lnTo>
                      <a:pt x="204" y="34"/>
                    </a:lnTo>
                    <a:lnTo>
                      <a:pt x="204" y="31"/>
                    </a:lnTo>
                    <a:lnTo>
                      <a:pt x="203" y="28"/>
                    </a:lnTo>
                    <a:lnTo>
                      <a:pt x="203" y="28"/>
                    </a:lnTo>
                    <a:lnTo>
                      <a:pt x="202" y="25"/>
                    </a:lnTo>
                    <a:lnTo>
                      <a:pt x="200" y="23"/>
                    </a:lnTo>
                    <a:lnTo>
                      <a:pt x="195" y="20"/>
                    </a:lnTo>
                    <a:lnTo>
                      <a:pt x="189" y="19"/>
                    </a:lnTo>
                    <a:lnTo>
                      <a:pt x="186" y="20"/>
                    </a:lnTo>
                    <a:lnTo>
                      <a:pt x="183" y="20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1" y="25"/>
                    </a:lnTo>
                    <a:lnTo>
                      <a:pt x="3" y="28"/>
                    </a:lnTo>
                    <a:lnTo>
                      <a:pt x="6" y="31"/>
                    </a:lnTo>
                    <a:lnTo>
                      <a:pt x="9" y="3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4" name="Freeform 285"/>
              <p:cNvSpPr>
                <a:spLocks noEditPoints="1"/>
              </p:cNvSpPr>
              <p:nvPr/>
            </p:nvSpPr>
            <p:spPr bwMode="auto">
              <a:xfrm>
                <a:off x="96" y="250"/>
                <a:ext cx="187" cy="261"/>
              </a:xfrm>
              <a:custGeom>
                <a:avLst/>
                <a:gdLst>
                  <a:gd name="T0" fmla="*/ 124 w 187"/>
                  <a:gd name="T1" fmla="*/ 27 h 261"/>
                  <a:gd name="T2" fmla="*/ 122 w 187"/>
                  <a:gd name="T3" fmla="*/ 37 h 261"/>
                  <a:gd name="T4" fmla="*/ 115 w 187"/>
                  <a:gd name="T5" fmla="*/ 45 h 261"/>
                  <a:gd name="T6" fmla="*/ 107 w 187"/>
                  <a:gd name="T7" fmla="*/ 52 h 261"/>
                  <a:gd name="T8" fmla="*/ 97 w 187"/>
                  <a:gd name="T9" fmla="*/ 54 h 261"/>
                  <a:gd name="T10" fmla="*/ 92 w 187"/>
                  <a:gd name="T11" fmla="*/ 53 h 261"/>
                  <a:gd name="T12" fmla="*/ 82 w 187"/>
                  <a:gd name="T13" fmla="*/ 48 h 261"/>
                  <a:gd name="T14" fmla="*/ 75 w 187"/>
                  <a:gd name="T15" fmla="*/ 41 h 261"/>
                  <a:gd name="T16" fmla="*/ 71 w 187"/>
                  <a:gd name="T17" fmla="*/ 32 h 261"/>
                  <a:gd name="T18" fmla="*/ 70 w 187"/>
                  <a:gd name="T19" fmla="*/ 27 h 261"/>
                  <a:gd name="T20" fmla="*/ 72 w 187"/>
                  <a:gd name="T21" fmla="*/ 17 h 261"/>
                  <a:gd name="T22" fmla="*/ 78 w 187"/>
                  <a:gd name="T23" fmla="*/ 8 h 261"/>
                  <a:gd name="T24" fmla="*/ 87 w 187"/>
                  <a:gd name="T25" fmla="*/ 2 h 261"/>
                  <a:gd name="T26" fmla="*/ 97 w 187"/>
                  <a:gd name="T27" fmla="*/ 0 h 261"/>
                  <a:gd name="T28" fmla="*/ 102 w 187"/>
                  <a:gd name="T29" fmla="*/ 1 h 261"/>
                  <a:gd name="T30" fmla="*/ 112 w 187"/>
                  <a:gd name="T31" fmla="*/ 4 h 261"/>
                  <a:gd name="T32" fmla="*/ 119 w 187"/>
                  <a:gd name="T33" fmla="*/ 11 h 261"/>
                  <a:gd name="T34" fmla="*/ 123 w 187"/>
                  <a:gd name="T35" fmla="*/ 22 h 261"/>
                  <a:gd name="T36" fmla="*/ 124 w 187"/>
                  <a:gd name="T37" fmla="*/ 27 h 261"/>
                  <a:gd name="T38" fmla="*/ 187 w 187"/>
                  <a:gd name="T39" fmla="*/ 243 h 261"/>
                  <a:gd name="T40" fmla="*/ 146 w 187"/>
                  <a:gd name="T41" fmla="*/ 152 h 261"/>
                  <a:gd name="T42" fmla="*/ 97 w 187"/>
                  <a:gd name="T43" fmla="*/ 88 h 261"/>
                  <a:gd name="T44" fmla="*/ 97 w 187"/>
                  <a:gd name="T45" fmla="*/ 79 h 261"/>
                  <a:gd name="T46" fmla="*/ 92 w 187"/>
                  <a:gd name="T47" fmla="*/ 69 h 261"/>
                  <a:gd name="T48" fmla="*/ 81 w 187"/>
                  <a:gd name="T49" fmla="*/ 63 h 261"/>
                  <a:gd name="T50" fmla="*/ 68 w 187"/>
                  <a:gd name="T51" fmla="*/ 63 h 261"/>
                  <a:gd name="T52" fmla="*/ 62 w 187"/>
                  <a:gd name="T53" fmla="*/ 65 h 261"/>
                  <a:gd name="T54" fmla="*/ 2 w 187"/>
                  <a:gd name="T55" fmla="*/ 162 h 261"/>
                  <a:gd name="T56" fmla="*/ 3 w 187"/>
                  <a:gd name="T57" fmla="*/ 166 h 261"/>
                  <a:gd name="T58" fmla="*/ 9 w 187"/>
                  <a:gd name="T59" fmla="*/ 172 h 261"/>
                  <a:gd name="T60" fmla="*/ 15 w 187"/>
                  <a:gd name="T61" fmla="*/ 173 h 261"/>
                  <a:gd name="T62" fmla="*/ 15 w 187"/>
                  <a:gd name="T63" fmla="*/ 173 h 261"/>
                  <a:gd name="T64" fmla="*/ 23 w 187"/>
                  <a:gd name="T65" fmla="*/ 170 h 261"/>
                  <a:gd name="T66" fmla="*/ 27 w 187"/>
                  <a:gd name="T67" fmla="*/ 161 h 261"/>
                  <a:gd name="T68" fmla="*/ 25 w 187"/>
                  <a:gd name="T69" fmla="*/ 107 h 261"/>
                  <a:gd name="T70" fmla="*/ 37 w 187"/>
                  <a:gd name="T71" fmla="*/ 159 h 261"/>
                  <a:gd name="T72" fmla="*/ 37 w 187"/>
                  <a:gd name="T73" fmla="*/ 164 h 261"/>
                  <a:gd name="T74" fmla="*/ 39 w 187"/>
                  <a:gd name="T75" fmla="*/ 174 h 261"/>
                  <a:gd name="T76" fmla="*/ 45 w 187"/>
                  <a:gd name="T77" fmla="*/ 181 h 261"/>
                  <a:gd name="T78" fmla="*/ 54 w 187"/>
                  <a:gd name="T79" fmla="*/ 185 h 261"/>
                  <a:gd name="T80" fmla="*/ 125 w 187"/>
                  <a:gd name="T81" fmla="*/ 185 h 261"/>
                  <a:gd name="T82" fmla="*/ 155 w 187"/>
                  <a:gd name="T83" fmla="*/ 252 h 261"/>
                  <a:gd name="T84" fmla="*/ 158 w 187"/>
                  <a:gd name="T85" fmla="*/ 255 h 261"/>
                  <a:gd name="T86" fmla="*/ 162 w 187"/>
                  <a:gd name="T87" fmla="*/ 259 h 261"/>
                  <a:gd name="T88" fmla="*/ 168 w 187"/>
                  <a:gd name="T89" fmla="*/ 261 h 261"/>
                  <a:gd name="T90" fmla="*/ 175 w 187"/>
                  <a:gd name="T91" fmla="*/ 261 h 261"/>
                  <a:gd name="T92" fmla="*/ 178 w 187"/>
                  <a:gd name="T93" fmla="*/ 260 h 261"/>
                  <a:gd name="T94" fmla="*/ 185 w 187"/>
                  <a:gd name="T95" fmla="*/ 253 h 261"/>
                  <a:gd name="T96" fmla="*/ 187 w 187"/>
                  <a:gd name="T97" fmla="*/ 243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7" h="261">
                    <a:moveTo>
                      <a:pt x="124" y="27"/>
                    </a:moveTo>
                    <a:lnTo>
                      <a:pt x="124" y="27"/>
                    </a:lnTo>
                    <a:lnTo>
                      <a:pt x="123" y="32"/>
                    </a:lnTo>
                    <a:lnTo>
                      <a:pt x="122" y="37"/>
                    </a:lnTo>
                    <a:lnTo>
                      <a:pt x="119" y="41"/>
                    </a:lnTo>
                    <a:lnTo>
                      <a:pt x="115" y="45"/>
                    </a:lnTo>
                    <a:lnTo>
                      <a:pt x="112" y="48"/>
                    </a:lnTo>
                    <a:lnTo>
                      <a:pt x="107" y="52"/>
                    </a:lnTo>
                    <a:lnTo>
                      <a:pt x="102" y="53"/>
                    </a:lnTo>
                    <a:lnTo>
                      <a:pt x="97" y="54"/>
                    </a:lnTo>
                    <a:lnTo>
                      <a:pt x="97" y="54"/>
                    </a:lnTo>
                    <a:lnTo>
                      <a:pt x="92" y="53"/>
                    </a:lnTo>
                    <a:lnTo>
                      <a:pt x="87" y="52"/>
                    </a:lnTo>
                    <a:lnTo>
                      <a:pt x="82" y="48"/>
                    </a:lnTo>
                    <a:lnTo>
                      <a:pt x="78" y="45"/>
                    </a:lnTo>
                    <a:lnTo>
                      <a:pt x="75" y="41"/>
                    </a:lnTo>
                    <a:lnTo>
                      <a:pt x="72" y="37"/>
                    </a:lnTo>
                    <a:lnTo>
                      <a:pt x="71" y="32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1" y="22"/>
                    </a:lnTo>
                    <a:lnTo>
                      <a:pt x="72" y="17"/>
                    </a:lnTo>
                    <a:lnTo>
                      <a:pt x="75" y="11"/>
                    </a:lnTo>
                    <a:lnTo>
                      <a:pt x="78" y="8"/>
                    </a:lnTo>
                    <a:lnTo>
                      <a:pt x="82" y="4"/>
                    </a:lnTo>
                    <a:lnTo>
                      <a:pt x="87" y="2"/>
                    </a:lnTo>
                    <a:lnTo>
                      <a:pt x="92" y="1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102" y="1"/>
                    </a:lnTo>
                    <a:lnTo>
                      <a:pt x="107" y="2"/>
                    </a:lnTo>
                    <a:lnTo>
                      <a:pt x="112" y="4"/>
                    </a:lnTo>
                    <a:lnTo>
                      <a:pt x="115" y="8"/>
                    </a:lnTo>
                    <a:lnTo>
                      <a:pt x="119" y="11"/>
                    </a:lnTo>
                    <a:lnTo>
                      <a:pt x="122" y="17"/>
                    </a:lnTo>
                    <a:lnTo>
                      <a:pt x="123" y="22"/>
                    </a:lnTo>
                    <a:lnTo>
                      <a:pt x="124" y="27"/>
                    </a:lnTo>
                    <a:lnTo>
                      <a:pt x="124" y="27"/>
                    </a:lnTo>
                    <a:close/>
                    <a:moveTo>
                      <a:pt x="187" y="243"/>
                    </a:moveTo>
                    <a:lnTo>
                      <a:pt x="187" y="243"/>
                    </a:lnTo>
                    <a:lnTo>
                      <a:pt x="186" y="238"/>
                    </a:lnTo>
                    <a:lnTo>
                      <a:pt x="146" y="152"/>
                    </a:lnTo>
                    <a:lnTo>
                      <a:pt x="85" y="152"/>
                    </a:lnTo>
                    <a:lnTo>
                      <a:pt x="97" y="88"/>
                    </a:lnTo>
                    <a:lnTo>
                      <a:pt x="97" y="88"/>
                    </a:lnTo>
                    <a:lnTo>
                      <a:pt x="97" y="79"/>
                    </a:lnTo>
                    <a:lnTo>
                      <a:pt x="96" y="73"/>
                    </a:lnTo>
                    <a:lnTo>
                      <a:pt x="92" y="69"/>
                    </a:lnTo>
                    <a:lnTo>
                      <a:pt x="88" y="65"/>
                    </a:lnTo>
                    <a:lnTo>
                      <a:pt x="81" y="63"/>
                    </a:lnTo>
                    <a:lnTo>
                      <a:pt x="75" y="63"/>
                    </a:lnTo>
                    <a:lnTo>
                      <a:pt x="68" y="63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0" y="91"/>
                    </a:lnTo>
                    <a:lnTo>
                      <a:pt x="2" y="162"/>
                    </a:lnTo>
                    <a:lnTo>
                      <a:pt x="2" y="162"/>
                    </a:lnTo>
                    <a:lnTo>
                      <a:pt x="3" y="166"/>
                    </a:lnTo>
                    <a:lnTo>
                      <a:pt x="6" y="170"/>
                    </a:lnTo>
                    <a:lnTo>
                      <a:pt x="9" y="172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20" y="172"/>
                    </a:lnTo>
                    <a:lnTo>
                      <a:pt x="23" y="170"/>
                    </a:lnTo>
                    <a:lnTo>
                      <a:pt x="26" y="166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5" y="107"/>
                    </a:lnTo>
                    <a:lnTo>
                      <a:pt x="50" y="9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7" y="164"/>
                    </a:lnTo>
                    <a:lnTo>
                      <a:pt x="38" y="169"/>
                    </a:lnTo>
                    <a:lnTo>
                      <a:pt x="39" y="174"/>
                    </a:lnTo>
                    <a:lnTo>
                      <a:pt x="42" y="178"/>
                    </a:lnTo>
                    <a:lnTo>
                      <a:pt x="45" y="181"/>
                    </a:lnTo>
                    <a:lnTo>
                      <a:pt x="50" y="183"/>
                    </a:lnTo>
                    <a:lnTo>
                      <a:pt x="54" y="185"/>
                    </a:lnTo>
                    <a:lnTo>
                      <a:pt x="60" y="185"/>
                    </a:lnTo>
                    <a:lnTo>
                      <a:pt x="125" y="185"/>
                    </a:lnTo>
                    <a:lnTo>
                      <a:pt x="125" y="185"/>
                    </a:lnTo>
                    <a:lnTo>
                      <a:pt x="155" y="252"/>
                    </a:lnTo>
                    <a:lnTo>
                      <a:pt x="155" y="252"/>
                    </a:lnTo>
                    <a:lnTo>
                      <a:pt x="158" y="255"/>
                    </a:lnTo>
                    <a:lnTo>
                      <a:pt x="160" y="257"/>
                    </a:lnTo>
                    <a:lnTo>
                      <a:pt x="162" y="259"/>
                    </a:lnTo>
                    <a:lnTo>
                      <a:pt x="165" y="260"/>
                    </a:lnTo>
                    <a:lnTo>
                      <a:pt x="168" y="261"/>
                    </a:lnTo>
                    <a:lnTo>
                      <a:pt x="171" y="261"/>
                    </a:lnTo>
                    <a:lnTo>
                      <a:pt x="175" y="261"/>
                    </a:lnTo>
                    <a:lnTo>
                      <a:pt x="178" y="260"/>
                    </a:lnTo>
                    <a:lnTo>
                      <a:pt x="178" y="260"/>
                    </a:lnTo>
                    <a:lnTo>
                      <a:pt x="182" y="257"/>
                    </a:lnTo>
                    <a:lnTo>
                      <a:pt x="185" y="253"/>
                    </a:lnTo>
                    <a:lnTo>
                      <a:pt x="187" y="248"/>
                    </a:lnTo>
                    <a:lnTo>
                      <a:pt x="187" y="243"/>
                    </a:lnTo>
                    <a:lnTo>
                      <a:pt x="187" y="24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5" name="Freeform 286"/>
              <p:cNvSpPr>
                <a:spLocks/>
              </p:cNvSpPr>
              <p:nvPr/>
            </p:nvSpPr>
            <p:spPr bwMode="auto">
              <a:xfrm>
                <a:off x="92" y="432"/>
                <a:ext cx="138" cy="103"/>
              </a:xfrm>
              <a:custGeom>
                <a:avLst/>
                <a:gdLst>
                  <a:gd name="T0" fmla="*/ 138 w 138"/>
                  <a:gd name="T1" fmla="*/ 50 h 103"/>
                  <a:gd name="T2" fmla="*/ 138 w 138"/>
                  <a:gd name="T3" fmla="*/ 50 h 103"/>
                  <a:gd name="T4" fmla="*/ 135 w 138"/>
                  <a:gd name="T5" fmla="*/ 59 h 103"/>
                  <a:gd name="T6" fmla="*/ 131 w 138"/>
                  <a:gd name="T7" fmla="*/ 68 h 103"/>
                  <a:gd name="T8" fmla="*/ 126 w 138"/>
                  <a:gd name="T9" fmla="*/ 75 h 103"/>
                  <a:gd name="T10" fmla="*/ 119 w 138"/>
                  <a:gd name="T11" fmla="*/ 82 h 103"/>
                  <a:gd name="T12" fmla="*/ 119 w 138"/>
                  <a:gd name="T13" fmla="*/ 82 h 103"/>
                  <a:gd name="T14" fmla="*/ 114 w 138"/>
                  <a:gd name="T15" fmla="*/ 88 h 103"/>
                  <a:gd name="T16" fmla="*/ 109 w 138"/>
                  <a:gd name="T17" fmla="*/ 92 h 103"/>
                  <a:gd name="T18" fmla="*/ 104 w 138"/>
                  <a:gd name="T19" fmla="*/ 95 h 103"/>
                  <a:gd name="T20" fmla="*/ 98 w 138"/>
                  <a:gd name="T21" fmla="*/ 98 h 103"/>
                  <a:gd name="T22" fmla="*/ 91 w 138"/>
                  <a:gd name="T23" fmla="*/ 100 h 103"/>
                  <a:gd name="T24" fmla="*/ 84 w 138"/>
                  <a:gd name="T25" fmla="*/ 102 h 103"/>
                  <a:gd name="T26" fmla="*/ 77 w 138"/>
                  <a:gd name="T27" fmla="*/ 103 h 103"/>
                  <a:gd name="T28" fmla="*/ 70 w 138"/>
                  <a:gd name="T29" fmla="*/ 103 h 103"/>
                  <a:gd name="T30" fmla="*/ 70 w 138"/>
                  <a:gd name="T31" fmla="*/ 103 h 103"/>
                  <a:gd name="T32" fmla="*/ 63 w 138"/>
                  <a:gd name="T33" fmla="*/ 103 h 103"/>
                  <a:gd name="T34" fmla="*/ 56 w 138"/>
                  <a:gd name="T35" fmla="*/ 102 h 103"/>
                  <a:gd name="T36" fmla="*/ 49 w 138"/>
                  <a:gd name="T37" fmla="*/ 100 h 103"/>
                  <a:gd name="T38" fmla="*/ 43 w 138"/>
                  <a:gd name="T39" fmla="*/ 98 h 103"/>
                  <a:gd name="T40" fmla="*/ 37 w 138"/>
                  <a:gd name="T41" fmla="*/ 95 h 103"/>
                  <a:gd name="T42" fmla="*/ 31 w 138"/>
                  <a:gd name="T43" fmla="*/ 92 h 103"/>
                  <a:gd name="T44" fmla="*/ 26 w 138"/>
                  <a:gd name="T45" fmla="*/ 88 h 103"/>
                  <a:gd name="T46" fmla="*/ 21 w 138"/>
                  <a:gd name="T47" fmla="*/ 82 h 103"/>
                  <a:gd name="T48" fmla="*/ 21 w 138"/>
                  <a:gd name="T49" fmla="*/ 82 h 103"/>
                  <a:gd name="T50" fmla="*/ 17 w 138"/>
                  <a:gd name="T51" fmla="*/ 77 h 103"/>
                  <a:gd name="T52" fmla="*/ 12 w 138"/>
                  <a:gd name="T53" fmla="*/ 72 h 103"/>
                  <a:gd name="T54" fmla="*/ 8 w 138"/>
                  <a:gd name="T55" fmla="*/ 67 h 103"/>
                  <a:gd name="T56" fmla="*/ 6 w 138"/>
                  <a:gd name="T57" fmla="*/ 61 h 103"/>
                  <a:gd name="T58" fmla="*/ 3 w 138"/>
                  <a:gd name="T59" fmla="*/ 54 h 103"/>
                  <a:gd name="T60" fmla="*/ 2 w 138"/>
                  <a:gd name="T61" fmla="*/ 47 h 103"/>
                  <a:gd name="T62" fmla="*/ 1 w 138"/>
                  <a:gd name="T63" fmla="*/ 40 h 103"/>
                  <a:gd name="T64" fmla="*/ 0 w 138"/>
                  <a:gd name="T65" fmla="*/ 33 h 103"/>
                  <a:gd name="T66" fmla="*/ 0 w 138"/>
                  <a:gd name="T67" fmla="*/ 33 h 103"/>
                  <a:gd name="T68" fmla="*/ 1 w 138"/>
                  <a:gd name="T69" fmla="*/ 25 h 103"/>
                  <a:gd name="T70" fmla="*/ 2 w 138"/>
                  <a:gd name="T71" fmla="*/ 16 h 103"/>
                  <a:gd name="T72" fmla="*/ 5 w 138"/>
                  <a:gd name="T73" fmla="*/ 8 h 103"/>
                  <a:gd name="T74" fmla="*/ 8 w 138"/>
                  <a:gd name="T7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03">
                    <a:moveTo>
                      <a:pt x="138" y="50"/>
                    </a:moveTo>
                    <a:lnTo>
                      <a:pt x="138" y="50"/>
                    </a:lnTo>
                    <a:lnTo>
                      <a:pt x="135" y="59"/>
                    </a:lnTo>
                    <a:lnTo>
                      <a:pt x="131" y="68"/>
                    </a:lnTo>
                    <a:lnTo>
                      <a:pt x="126" y="75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4" y="88"/>
                    </a:lnTo>
                    <a:lnTo>
                      <a:pt x="109" y="92"/>
                    </a:lnTo>
                    <a:lnTo>
                      <a:pt x="104" y="95"/>
                    </a:lnTo>
                    <a:lnTo>
                      <a:pt x="98" y="98"/>
                    </a:lnTo>
                    <a:lnTo>
                      <a:pt x="91" y="100"/>
                    </a:lnTo>
                    <a:lnTo>
                      <a:pt x="84" y="102"/>
                    </a:lnTo>
                    <a:lnTo>
                      <a:pt x="77" y="103"/>
                    </a:lnTo>
                    <a:lnTo>
                      <a:pt x="70" y="103"/>
                    </a:lnTo>
                    <a:lnTo>
                      <a:pt x="70" y="103"/>
                    </a:lnTo>
                    <a:lnTo>
                      <a:pt x="63" y="103"/>
                    </a:lnTo>
                    <a:lnTo>
                      <a:pt x="56" y="102"/>
                    </a:lnTo>
                    <a:lnTo>
                      <a:pt x="49" y="100"/>
                    </a:lnTo>
                    <a:lnTo>
                      <a:pt x="43" y="98"/>
                    </a:lnTo>
                    <a:lnTo>
                      <a:pt x="37" y="95"/>
                    </a:lnTo>
                    <a:lnTo>
                      <a:pt x="31" y="92"/>
                    </a:lnTo>
                    <a:lnTo>
                      <a:pt x="26" y="88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17" y="77"/>
                    </a:lnTo>
                    <a:lnTo>
                      <a:pt x="12" y="72"/>
                    </a:lnTo>
                    <a:lnTo>
                      <a:pt x="8" y="67"/>
                    </a:lnTo>
                    <a:lnTo>
                      <a:pt x="6" y="61"/>
                    </a:lnTo>
                    <a:lnTo>
                      <a:pt x="3" y="54"/>
                    </a:lnTo>
                    <a:lnTo>
                      <a:pt x="2" y="47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5"/>
                    </a:lnTo>
                    <a:lnTo>
                      <a:pt x="2" y="16"/>
                    </a:lnTo>
                    <a:lnTo>
                      <a:pt x="5" y="8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6" name="Freeform 287"/>
              <p:cNvSpPr>
                <a:spLocks/>
              </p:cNvSpPr>
              <p:nvPr/>
            </p:nvSpPr>
            <p:spPr bwMode="auto">
              <a:xfrm>
                <a:off x="69" y="412"/>
                <a:ext cx="174" cy="146"/>
              </a:xfrm>
              <a:custGeom>
                <a:avLst/>
                <a:gdLst>
                  <a:gd name="T0" fmla="*/ 18 w 174"/>
                  <a:gd name="T1" fmla="*/ 0 h 146"/>
                  <a:gd name="T2" fmla="*/ 18 w 174"/>
                  <a:gd name="T3" fmla="*/ 0 h 146"/>
                  <a:gd name="T4" fmla="*/ 18 w 174"/>
                  <a:gd name="T5" fmla="*/ 0 h 146"/>
                  <a:gd name="T6" fmla="*/ 18 w 174"/>
                  <a:gd name="T7" fmla="*/ 0 h 146"/>
                  <a:gd name="T8" fmla="*/ 11 w 174"/>
                  <a:gd name="T9" fmla="*/ 11 h 146"/>
                  <a:gd name="T10" fmla="*/ 6 w 174"/>
                  <a:gd name="T11" fmla="*/ 24 h 146"/>
                  <a:gd name="T12" fmla="*/ 1 w 174"/>
                  <a:gd name="T13" fmla="*/ 39 h 146"/>
                  <a:gd name="T14" fmla="*/ 0 w 174"/>
                  <a:gd name="T15" fmla="*/ 53 h 146"/>
                  <a:gd name="T16" fmla="*/ 0 w 174"/>
                  <a:gd name="T17" fmla="*/ 53 h 146"/>
                  <a:gd name="T18" fmla="*/ 1 w 174"/>
                  <a:gd name="T19" fmla="*/ 62 h 146"/>
                  <a:gd name="T20" fmla="*/ 3 w 174"/>
                  <a:gd name="T21" fmla="*/ 72 h 146"/>
                  <a:gd name="T22" fmla="*/ 5 w 174"/>
                  <a:gd name="T23" fmla="*/ 81 h 146"/>
                  <a:gd name="T24" fmla="*/ 8 w 174"/>
                  <a:gd name="T25" fmla="*/ 89 h 146"/>
                  <a:gd name="T26" fmla="*/ 12 w 174"/>
                  <a:gd name="T27" fmla="*/ 97 h 146"/>
                  <a:gd name="T28" fmla="*/ 17 w 174"/>
                  <a:gd name="T29" fmla="*/ 106 h 146"/>
                  <a:gd name="T30" fmla="*/ 22 w 174"/>
                  <a:gd name="T31" fmla="*/ 112 h 146"/>
                  <a:gd name="T32" fmla="*/ 28 w 174"/>
                  <a:gd name="T33" fmla="*/ 119 h 146"/>
                  <a:gd name="T34" fmla="*/ 34 w 174"/>
                  <a:gd name="T35" fmla="*/ 125 h 146"/>
                  <a:gd name="T36" fmla="*/ 42 w 174"/>
                  <a:gd name="T37" fmla="*/ 130 h 146"/>
                  <a:gd name="T38" fmla="*/ 49 w 174"/>
                  <a:gd name="T39" fmla="*/ 134 h 146"/>
                  <a:gd name="T40" fmla="*/ 57 w 174"/>
                  <a:gd name="T41" fmla="*/ 138 h 146"/>
                  <a:gd name="T42" fmla="*/ 65 w 174"/>
                  <a:gd name="T43" fmla="*/ 142 h 146"/>
                  <a:gd name="T44" fmla="*/ 75 w 174"/>
                  <a:gd name="T45" fmla="*/ 144 h 146"/>
                  <a:gd name="T46" fmla="*/ 84 w 174"/>
                  <a:gd name="T47" fmla="*/ 146 h 146"/>
                  <a:gd name="T48" fmla="*/ 93 w 174"/>
                  <a:gd name="T49" fmla="*/ 146 h 146"/>
                  <a:gd name="T50" fmla="*/ 93 w 174"/>
                  <a:gd name="T51" fmla="*/ 146 h 146"/>
                  <a:gd name="T52" fmla="*/ 106 w 174"/>
                  <a:gd name="T53" fmla="*/ 145 h 146"/>
                  <a:gd name="T54" fmla="*/ 119 w 174"/>
                  <a:gd name="T55" fmla="*/ 143 h 146"/>
                  <a:gd name="T56" fmla="*/ 130 w 174"/>
                  <a:gd name="T57" fmla="*/ 138 h 146"/>
                  <a:gd name="T58" fmla="*/ 140 w 174"/>
                  <a:gd name="T59" fmla="*/ 132 h 146"/>
                  <a:gd name="T60" fmla="*/ 151 w 174"/>
                  <a:gd name="T61" fmla="*/ 126 h 146"/>
                  <a:gd name="T62" fmla="*/ 160 w 174"/>
                  <a:gd name="T63" fmla="*/ 118 h 146"/>
                  <a:gd name="T64" fmla="*/ 167 w 174"/>
                  <a:gd name="T65" fmla="*/ 109 h 146"/>
                  <a:gd name="T66" fmla="*/ 174 w 174"/>
                  <a:gd name="T67" fmla="*/ 9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46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11"/>
                    </a:lnTo>
                    <a:lnTo>
                      <a:pt x="6" y="24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3" y="72"/>
                    </a:lnTo>
                    <a:lnTo>
                      <a:pt x="5" y="81"/>
                    </a:lnTo>
                    <a:lnTo>
                      <a:pt x="8" y="89"/>
                    </a:lnTo>
                    <a:lnTo>
                      <a:pt x="12" y="97"/>
                    </a:lnTo>
                    <a:lnTo>
                      <a:pt x="17" y="106"/>
                    </a:lnTo>
                    <a:lnTo>
                      <a:pt x="22" y="112"/>
                    </a:lnTo>
                    <a:lnTo>
                      <a:pt x="28" y="119"/>
                    </a:lnTo>
                    <a:lnTo>
                      <a:pt x="34" y="125"/>
                    </a:lnTo>
                    <a:lnTo>
                      <a:pt x="42" y="130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65" y="142"/>
                    </a:lnTo>
                    <a:lnTo>
                      <a:pt x="75" y="144"/>
                    </a:lnTo>
                    <a:lnTo>
                      <a:pt x="84" y="146"/>
                    </a:lnTo>
                    <a:lnTo>
                      <a:pt x="93" y="146"/>
                    </a:lnTo>
                    <a:lnTo>
                      <a:pt x="93" y="146"/>
                    </a:lnTo>
                    <a:lnTo>
                      <a:pt x="106" y="145"/>
                    </a:lnTo>
                    <a:lnTo>
                      <a:pt x="119" y="143"/>
                    </a:lnTo>
                    <a:lnTo>
                      <a:pt x="130" y="138"/>
                    </a:lnTo>
                    <a:lnTo>
                      <a:pt x="140" y="132"/>
                    </a:lnTo>
                    <a:lnTo>
                      <a:pt x="151" y="126"/>
                    </a:lnTo>
                    <a:lnTo>
                      <a:pt x="160" y="118"/>
                    </a:lnTo>
                    <a:lnTo>
                      <a:pt x="167" y="109"/>
                    </a:lnTo>
                    <a:lnTo>
                      <a:pt x="174" y="9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7" name="Freeform 288"/>
              <p:cNvSpPr>
                <a:spLocks noEditPoints="1"/>
              </p:cNvSpPr>
              <p:nvPr/>
            </p:nvSpPr>
            <p:spPr bwMode="auto">
              <a:xfrm>
                <a:off x="1790" y="471"/>
                <a:ext cx="200" cy="147"/>
              </a:xfrm>
              <a:custGeom>
                <a:avLst/>
                <a:gdLst>
                  <a:gd name="T0" fmla="*/ 21 w 200"/>
                  <a:gd name="T1" fmla="*/ 0 h 147"/>
                  <a:gd name="T2" fmla="*/ 21 w 200"/>
                  <a:gd name="T3" fmla="*/ 0 h 147"/>
                  <a:gd name="T4" fmla="*/ 17 w 200"/>
                  <a:gd name="T5" fmla="*/ 1 h 147"/>
                  <a:gd name="T6" fmla="*/ 12 w 200"/>
                  <a:gd name="T7" fmla="*/ 2 h 147"/>
                  <a:gd name="T8" fmla="*/ 9 w 200"/>
                  <a:gd name="T9" fmla="*/ 4 h 147"/>
                  <a:gd name="T10" fmla="*/ 6 w 200"/>
                  <a:gd name="T11" fmla="*/ 6 h 147"/>
                  <a:gd name="T12" fmla="*/ 3 w 200"/>
                  <a:gd name="T13" fmla="*/ 10 h 147"/>
                  <a:gd name="T14" fmla="*/ 2 w 200"/>
                  <a:gd name="T15" fmla="*/ 13 h 147"/>
                  <a:gd name="T16" fmla="*/ 0 w 200"/>
                  <a:gd name="T17" fmla="*/ 17 h 147"/>
                  <a:gd name="T18" fmla="*/ 0 w 200"/>
                  <a:gd name="T19" fmla="*/ 21 h 147"/>
                  <a:gd name="T20" fmla="*/ 0 w 200"/>
                  <a:gd name="T21" fmla="*/ 127 h 147"/>
                  <a:gd name="T22" fmla="*/ 0 w 200"/>
                  <a:gd name="T23" fmla="*/ 127 h 147"/>
                  <a:gd name="T24" fmla="*/ 0 w 200"/>
                  <a:gd name="T25" fmla="*/ 131 h 147"/>
                  <a:gd name="T26" fmla="*/ 2 w 200"/>
                  <a:gd name="T27" fmla="*/ 135 h 147"/>
                  <a:gd name="T28" fmla="*/ 3 w 200"/>
                  <a:gd name="T29" fmla="*/ 138 h 147"/>
                  <a:gd name="T30" fmla="*/ 6 w 200"/>
                  <a:gd name="T31" fmla="*/ 141 h 147"/>
                  <a:gd name="T32" fmla="*/ 9 w 200"/>
                  <a:gd name="T33" fmla="*/ 143 h 147"/>
                  <a:gd name="T34" fmla="*/ 12 w 200"/>
                  <a:gd name="T35" fmla="*/ 145 h 147"/>
                  <a:gd name="T36" fmla="*/ 17 w 200"/>
                  <a:gd name="T37" fmla="*/ 146 h 147"/>
                  <a:gd name="T38" fmla="*/ 21 w 200"/>
                  <a:gd name="T39" fmla="*/ 147 h 147"/>
                  <a:gd name="T40" fmla="*/ 179 w 200"/>
                  <a:gd name="T41" fmla="*/ 147 h 147"/>
                  <a:gd name="T42" fmla="*/ 179 w 200"/>
                  <a:gd name="T43" fmla="*/ 147 h 147"/>
                  <a:gd name="T44" fmla="*/ 183 w 200"/>
                  <a:gd name="T45" fmla="*/ 146 h 147"/>
                  <a:gd name="T46" fmla="*/ 187 w 200"/>
                  <a:gd name="T47" fmla="*/ 145 h 147"/>
                  <a:gd name="T48" fmla="*/ 190 w 200"/>
                  <a:gd name="T49" fmla="*/ 143 h 147"/>
                  <a:gd name="T50" fmla="*/ 193 w 200"/>
                  <a:gd name="T51" fmla="*/ 141 h 147"/>
                  <a:gd name="T52" fmla="*/ 195 w 200"/>
                  <a:gd name="T53" fmla="*/ 138 h 147"/>
                  <a:gd name="T54" fmla="*/ 198 w 200"/>
                  <a:gd name="T55" fmla="*/ 135 h 147"/>
                  <a:gd name="T56" fmla="*/ 199 w 200"/>
                  <a:gd name="T57" fmla="*/ 131 h 147"/>
                  <a:gd name="T58" fmla="*/ 200 w 200"/>
                  <a:gd name="T59" fmla="*/ 127 h 147"/>
                  <a:gd name="T60" fmla="*/ 200 w 200"/>
                  <a:gd name="T61" fmla="*/ 21 h 147"/>
                  <a:gd name="T62" fmla="*/ 200 w 200"/>
                  <a:gd name="T63" fmla="*/ 21 h 147"/>
                  <a:gd name="T64" fmla="*/ 199 w 200"/>
                  <a:gd name="T65" fmla="*/ 17 h 147"/>
                  <a:gd name="T66" fmla="*/ 198 w 200"/>
                  <a:gd name="T67" fmla="*/ 13 h 147"/>
                  <a:gd name="T68" fmla="*/ 195 w 200"/>
                  <a:gd name="T69" fmla="*/ 10 h 147"/>
                  <a:gd name="T70" fmla="*/ 193 w 200"/>
                  <a:gd name="T71" fmla="*/ 6 h 147"/>
                  <a:gd name="T72" fmla="*/ 190 w 200"/>
                  <a:gd name="T73" fmla="*/ 4 h 147"/>
                  <a:gd name="T74" fmla="*/ 187 w 200"/>
                  <a:gd name="T75" fmla="*/ 2 h 147"/>
                  <a:gd name="T76" fmla="*/ 183 w 200"/>
                  <a:gd name="T77" fmla="*/ 1 h 147"/>
                  <a:gd name="T78" fmla="*/ 179 w 200"/>
                  <a:gd name="T79" fmla="*/ 0 h 147"/>
                  <a:gd name="T80" fmla="*/ 21 w 200"/>
                  <a:gd name="T81" fmla="*/ 0 h 147"/>
                  <a:gd name="T82" fmla="*/ 135 w 200"/>
                  <a:gd name="T83" fmla="*/ 89 h 147"/>
                  <a:gd name="T84" fmla="*/ 113 w 200"/>
                  <a:gd name="T85" fmla="*/ 89 h 147"/>
                  <a:gd name="T86" fmla="*/ 113 w 200"/>
                  <a:gd name="T87" fmla="*/ 110 h 147"/>
                  <a:gd name="T88" fmla="*/ 86 w 200"/>
                  <a:gd name="T89" fmla="*/ 110 h 147"/>
                  <a:gd name="T90" fmla="*/ 86 w 200"/>
                  <a:gd name="T91" fmla="*/ 89 h 147"/>
                  <a:gd name="T92" fmla="*/ 64 w 200"/>
                  <a:gd name="T93" fmla="*/ 89 h 147"/>
                  <a:gd name="T94" fmla="*/ 64 w 200"/>
                  <a:gd name="T95" fmla="*/ 62 h 147"/>
                  <a:gd name="T96" fmla="*/ 86 w 200"/>
                  <a:gd name="T97" fmla="*/ 62 h 147"/>
                  <a:gd name="T98" fmla="*/ 86 w 200"/>
                  <a:gd name="T99" fmla="*/ 39 h 147"/>
                  <a:gd name="T100" fmla="*/ 113 w 200"/>
                  <a:gd name="T101" fmla="*/ 39 h 147"/>
                  <a:gd name="T102" fmla="*/ 113 w 200"/>
                  <a:gd name="T103" fmla="*/ 62 h 147"/>
                  <a:gd name="T104" fmla="*/ 135 w 200"/>
                  <a:gd name="T105" fmla="*/ 62 h 147"/>
                  <a:gd name="T106" fmla="*/ 135 w 200"/>
                  <a:gd name="T107" fmla="*/ 8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0" h="147">
                    <a:moveTo>
                      <a:pt x="21" y="0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41"/>
                    </a:lnTo>
                    <a:lnTo>
                      <a:pt x="9" y="143"/>
                    </a:lnTo>
                    <a:lnTo>
                      <a:pt x="12" y="145"/>
                    </a:lnTo>
                    <a:lnTo>
                      <a:pt x="17" y="146"/>
                    </a:lnTo>
                    <a:lnTo>
                      <a:pt x="21" y="147"/>
                    </a:lnTo>
                    <a:lnTo>
                      <a:pt x="179" y="147"/>
                    </a:lnTo>
                    <a:lnTo>
                      <a:pt x="179" y="147"/>
                    </a:lnTo>
                    <a:lnTo>
                      <a:pt x="183" y="146"/>
                    </a:lnTo>
                    <a:lnTo>
                      <a:pt x="187" y="145"/>
                    </a:lnTo>
                    <a:lnTo>
                      <a:pt x="190" y="143"/>
                    </a:lnTo>
                    <a:lnTo>
                      <a:pt x="193" y="141"/>
                    </a:lnTo>
                    <a:lnTo>
                      <a:pt x="195" y="138"/>
                    </a:lnTo>
                    <a:lnTo>
                      <a:pt x="198" y="135"/>
                    </a:lnTo>
                    <a:lnTo>
                      <a:pt x="199" y="131"/>
                    </a:lnTo>
                    <a:lnTo>
                      <a:pt x="200" y="127"/>
                    </a:lnTo>
                    <a:lnTo>
                      <a:pt x="200" y="21"/>
                    </a:lnTo>
                    <a:lnTo>
                      <a:pt x="200" y="21"/>
                    </a:lnTo>
                    <a:lnTo>
                      <a:pt x="199" y="17"/>
                    </a:lnTo>
                    <a:lnTo>
                      <a:pt x="198" y="13"/>
                    </a:lnTo>
                    <a:lnTo>
                      <a:pt x="195" y="10"/>
                    </a:lnTo>
                    <a:lnTo>
                      <a:pt x="193" y="6"/>
                    </a:lnTo>
                    <a:lnTo>
                      <a:pt x="190" y="4"/>
                    </a:lnTo>
                    <a:lnTo>
                      <a:pt x="187" y="2"/>
                    </a:lnTo>
                    <a:lnTo>
                      <a:pt x="183" y="1"/>
                    </a:lnTo>
                    <a:lnTo>
                      <a:pt x="179" y="0"/>
                    </a:lnTo>
                    <a:lnTo>
                      <a:pt x="21" y="0"/>
                    </a:lnTo>
                    <a:close/>
                    <a:moveTo>
                      <a:pt x="135" y="89"/>
                    </a:moveTo>
                    <a:lnTo>
                      <a:pt x="113" y="89"/>
                    </a:lnTo>
                    <a:lnTo>
                      <a:pt x="113" y="110"/>
                    </a:lnTo>
                    <a:lnTo>
                      <a:pt x="86" y="110"/>
                    </a:lnTo>
                    <a:lnTo>
                      <a:pt x="86" y="89"/>
                    </a:lnTo>
                    <a:lnTo>
                      <a:pt x="64" y="89"/>
                    </a:lnTo>
                    <a:lnTo>
                      <a:pt x="64" y="62"/>
                    </a:lnTo>
                    <a:lnTo>
                      <a:pt x="86" y="62"/>
                    </a:lnTo>
                    <a:lnTo>
                      <a:pt x="86" y="39"/>
                    </a:lnTo>
                    <a:lnTo>
                      <a:pt x="113" y="39"/>
                    </a:lnTo>
                    <a:lnTo>
                      <a:pt x="113" y="62"/>
                    </a:lnTo>
                    <a:lnTo>
                      <a:pt x="135" y="62"/>
                    </a:lnTo>
                    <a:lnTo>
                      <a:pt x="135" y="8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8" name="Freeform 289"/>
              <p:cNvSpPr>
                <a:spLocks/>
              </p:cNvSpPr>
              <p:nvPr/>
            </p:nvSpPr>
            <p:spPr bwMode="auto">
              <a:xfrm>
                <a:off x="1841" y="423"/>
                <a:ext cx="97" cy="36"/>
              </a:xfrm>
              <a:custGeom>
                <a:avLst/>
                <a:gdLst>
                  <a:gd name="T0" fmla="*/ 97 w 97"/>
                  <a:gd name="T1" fmla="*/ 36 h 36"/>
                  <a:gd name="T2" fmla="*/ 97 w 97"/>
                  <a:gd name="T3" fmla="*/ 36 h 36"/>
                  <a:gd name="T4" fmla="*/ 96 w 97"/>
                  <a:gd name="T5" fmla="*/ 33 h 36"/>
                  <a:gd name="T6" fmla="*/ 95 w 97"/>
                  <a:gd name="T7" fmla="*/ 31 h 36"/>
                  <a:gd name="T8" fmla="*/ 93 w 97"/>
                  <a:gd name="T9" fmla="*/ 29 h 36"/>
                  <a:gd name="T10" fmla="*/ 90 w 97"/>
                  <a:gd name="T11" fmla="*/ 28 h 36"/>
                  <a:gd name="T12" fmla="*/ 90 w 97"/>
                  <a:gd name="T13" fmla="*/ 26 h 36"/>
                  <a:gd name="T14" fmla="*/ 90 w 97"/>
                  <a:gd name="T15" fmla="*/ 26 h 36"/>
                  <a:gd name="T16" fmla="*/ 90 w 97"/>
                  <a:gd name="T17" fmla="*/ 21 h 36"/>
                  <a:gd name="T18" fmla="*/ 88 w 97"/>
                  <a:gd name="T19" fmla="*/ 15 h 36"/>
                  <a:gd name="T20" fmla="*/ 86 w 97"/>
                  <a:gd name="T21" fmla="*/ 11 h 36"/>
                  <a:gd name="T22" fmla="*/ 83 w 97"/>
                  <a:gd name="T23" fmla="*/ 7 h 36"/>
                  <a:gd name="T24" fmla="*/ 79 w 97"/>
                  <a:gd name="T25" fmla="*/ 4 h 36"/>
                  <a:gd name="T26" fmla="*/ 75 w 97"/>
                  <a:gd name="T27" fmla="*/ 2 h 36"/>
                  <a:gd name="T28" fmla="*/ 69 w 97"/>
                  <a:gd name="T29" fmla="*/ 0 h 36"/>
                  <a:gd name="T30" fmla="*/ 64 w 97"/>
                  <a:gd name="T31" fmla="*/ 0 h 36"/>
                  <a:gd name="T32" fmla="*/ 32 w 97"/>
                  <a:gd name="T33" fmla="*/ 0 h 36"/>
                  <a:gd name="T34" fmla="*/ 32 w 97"/>
                  <a:gd name="T35" fmla="*/ 0 h 36"/>
                  <a:gd name="T36" fmla="*/ 27 w 97"/>
                  <a:gd name="T37" fmla="*/ 0 h 36"/>
                  <a:gd name="T38" fmla="*/ 23 w 97"/>
                  <a:gd name="T39" fmla="*/ 2 h 36"/>
                  <a:gd name="T40" fmla="*/ 19 w 97"/>
                  <a:gd name="T41" fmla="*/ 4 h 36"/>
                  <a:gd name="T42" fmla="*/ 15 w 97"/>
                  <a:gd name="T43" fmla="*/ 7 h 36"/>
                  <a:gd name="T44" fmla="*/ 12 w 97"/>
                  <a:gd name="T45" fmla="*/ 11 h 36"/>
                  <a:gd name="T46" fmla="*/ 10 w 97"/>
                  <a:gd name="T47" fmla="*/ 15 h 36"/>
                  <a:gd name="T48" fmla="*/ 8 w 97"/>
                  <a:gd name="T49" fmla="*/ 21 h 36"/>
                  <a:gd name="T50" fmla="*/ 8 w 97"/>
                  <a:gd name="T51" fmla="*/ 26 h 36"/>
                  <a:gd name="T52" fmla="*/ 8 w 97"/>
                  <a:gd name="T53" fmla="*/ 28 h 36"/>
                  <a:gd name="T54" fmla="*/ 8 w 97"/>
                  <a:gd name="T55" fmla="*/ 28 h 36"/>
                  <a:gd name="T56" fmla="*/ 5 w 97"/>
                  <a:gd name="T57" fmla="*/ 29 h 36"/>
                  <a:gd name="T58" fmla="*/ 3 w 97"/>
                  <a:gd name="T59" fmla="*/ 31 h 36"/>
                  <a:gd name="T60" fmla="*/ 0 w 97"/>
                  <a:gd name="T61" fmla="*/ 33 h 36"/>
                  <a:gd name="T62" fmla="*/ 0 w 97"/>
                  <a:gd name="T6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7" h="36">
                    <a:moveTo>
                      <a:pt x="97" y="36"/>
                    </a:moveTo>
                    <a:lnTo>
                      <a:pt x="97" y="36"/>
                    </a:lnTo>
                    <a:lnTo>
                      <a:pt x="96" y="33"/>
                    </a:lnTo>
                    <a:lnTo>
                      <a:pt x="95" y="31"/>
                    </a:lnTo>
                    <a:lnTo>
                      <a:pt x="93" y="29"/>
                    </a:lnTo>
                    <a:lnTo>
                      <a:pt x="90" y="28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1"/>
                    </a:lnTo>
                    <a:lnTo>
                      <a:pt x="88" y="15"/>
                    </a:lnTo>
                    <a:lnTo>
                      <a:pt x="86" y="11"/>
                    </a:lnTo>
                    <a:lnTo>
                      <a:pt x="83" y="7"/>
                    </a:lnTo>
                    <a:lnTo>
                      <a:pt x="79" y="4"/>
                    </a:lnTo>
                    <a:lnTo>
                      <a:pt x="75" y="2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7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5" y="29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0" y="3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9" name="Freeform 290"/>
              <p:cNvSpPr>
                <a:spLocks/>
              </p:cNvSpPr>
              <p:nvPr/>
            </p:nvSpPr>
            <p:spPr bwMode="auto">
              <a:xfrm>
                <a:off x="1859" y="433"/>
                <a:ext cx="62" cy="26"/>
              </a:xfrm>
              <a:custGeom>
                <a:avLst/>
                <a:gdLst>
                  <a:gd name="T0" fmla="*/ 7 w 62"/>
                  <a:gd name="T1" fmla="*/ 26 h 26"/>
                  <a:gd name="T2" fmla="*/ 7 w 62"/>
                  <a:gd name="T3" fmla="*/ 26 h 26"/>
                  <a:gd name="T4" fmla="*/ 6 w 62"/>
                  <a:gd name="T5" fmla="*/ 23 h 26"/>
                  <a:gd name="T6" fmla="*/ 4 w 62"/>
                  <a:gd name="T7" fmla="*/ 21 h 26"/>
                  <a:gd name="T8" fmla="*/ 2 w 62"/>
                  <a:gd name="T9" fmla="*/ 19 h 26"/>
                  <a:gd name="T10" fmla="*/ 0 w 62"/>
                  <a:gd name="T11" fmla="*/ 18 h 26"/>
                  <a:gd name="T12" fmla="*/ 0 w 62"/>
                  <a:gd name="T13" fmla="*/ 16 h 26"/>
                  <a:gd name="T14" fmla="*/ 0 w 62"/>
                  <a:gd name="T15" fmla="*/ 16 h 26"/>
                  <a:gd name="T16" fmla="*/ 0 w 62"/>
                  <a:gd name="T17" fmla="*/ 13 h 26"/>
                  <a:gd name="T18" fmla="*/ 1 w 62"/>
                  <a:gd name="T19" fmla="*/ 9 h 26"/>
                  <a:gd name="T20" fmla="*/ 4 w 62"/>
                  <a:gd name="T21" fmla="*/ 4 h 26"/>
                  <a:gd name="T22" fmla="*/ 9 w 62"/>
                  <a:gd name="T23" fmla="*/ 1 h 26"/>
                  <a:gd name="T24" fmla="*/ 11 w 62"/>
                  <a:gd name="T25" fmla="*/ 0 h 26"/>
                  <a:gd name="T26" fmla="*/ 14 w 62"/>
                  <a:gd name="T27" fmla="*/ 0 h 26"/>
                  <a:gd name="T28" fmla="*/ 46 w 62"/>
                  <a:gd name="T29" fmla="*/ 0 h 26"/>
                  <a:gd name="T30" fmla="*/ 46 w 62"/>
                  <a:gd name="T31" fmla="*/ 0 h 26"/>
                  <a:gd name="T32" fmla="*/ 49 w 62"/>
                  <a:gd name="T33" fmla="*/ 0 h 26"/>
                  <a:gd name="T34" fmla="*/ 52 w 62"/>
                  <a:gd name="T35" fmla="*/ 1 h 26"/>
                  <a:gd name="T36" fmla="*/ 58 w 62"/>
                  <a:gd name="T37" fmla="*/ 4 h 26"/>
                  <a:gd name="T38" fmla="*/ 61 w 62"/>
                  <a:gd name="T39" fmla="*/ 9 h 26"/>
                  <a:gd name="T40" fmla="*/ 62 w 62"/>
                  <a:gd name="T41" fmla="*/ 13 h 26"/>
                  <a:gd name="T42" fmla="*/ 62 w 62"/>
                  <a:gd name="T43" fmla="*/ 16 h 26"/>
                  <a:gd name="T44" fmla="*/ 62 w 62"/>
                  <a:gd name="T45" fmla="*/ 18 h 26"/>
                  <a:gd name="T46" fmla="*/ 62 w 62"/>
                  <a:gd name="T47" fmla="*/ 18 h 26"/>
                  <a:gd name="T48" fmla="*/ 60 w 62"/>
                  <a:gd name="T49" fmla="*/ 19 h 26"/>
                  <a:gd name="T50" fmla="*/ 58 w 62"/>
                  <a:gd name="T51" fmla="*/ 21 h 26"/>
                  <a:gd name="T52" fmla="*/ 56 w 62"/>
                  <a:gd name="T53" fmla="*/ 23 h 26"/>
                  <a:gd name="T54" fmla="*/ 54 w 62"/>
                  <a:gd name="T5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2" h="26">
                    <a:moveTo>
                      <a:pt x="7" y="26"/>
                    </a:moveTo>
                    <a:lnTo>
                      <a:pt x="7" y="26"/>
                    </a:lnTo>
                    <a:lnTo>
                      <a:pt x="6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8" y="4"/>
                    </a:lnTo>
                    <a:lnTo>
                      <a:pt x="61" y="9"/>
                    </a:lnTo>
                    <a:lnTo>
                      <a:pt x="62" y="13"/>
                    </a:lnTo>
                    <a:lnTo>
                      <a:pt x="62" y="16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9"/>
                    </a:lnTo>
                    <a:lnTo>
                      <a:pt x="58" y="21"/>
                    </a:lnTo>
                    <a:lnTo>
                      <a:pt x="56" y="23"/>
                    </a:lnTo>
                    <a:lnTo>
                      <a:pt x="54" y="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0" name="Freeform 291"/>
              <p:cNvSpPr>
                <a:spLocks noEditPoints="1"/>
              </p:cNvSpPr>
              <p:nvPr/>
            </p:nvSpPr>
            <p:spPr bwMode="auto">
              <a:xfrm>
                <a:off x="184" y="1380"/>
                <a:ext cx="250" cy="164"/>
              </a:xfrm>
              <a:custGeom>
                <a:avLst/>
                <a:gdLst>
                  <a:gd name="T0" fmla="*/ 7 w 250"/>
                  <a:gd name="T1" fmla="*/ 0 h 164"/>
                  <a:gd name="T2" fmla="*/ 0 w 250"/>
                  <a:gd name="T3" fmla="*/ 123 h 164"/>
                  <a:gd name="T4" fmla="*/ 29 w 250"/>
                  <a:gd name="T5" fmla="*/ 136 h 164"/>
                  <a:gd name="T6" fmla="*/ 33 w 250"/>
                  <a:gd name="T7" fmla="*/ 148 h 164"/>
                  <a:gd name="T8" fmla="*/ 44 w 250"/>
                  <a:gd name="T9" fmla="*/ 160 h 164"/>
                  <a:gd name="T10" fmla="*/ 60 w 250"/>
                  <a:gd name="T11" fmla="*/ 164 h 164"/>
                  <a:gd name="T12" fmla="*/ 73 w 250"/>
                  <a:gd name="T13" fmla="*/ 162 h 164"/>
                  <a:gd name="T14" fmla="*/ 86 w 250"/>
                  <a:gd name="T15" fmla="*/ 152 h 164"/>
                  <a:gd name="T16" fmla="*/ 92 w 250"/>
                  <a:gd name="T17" fmla="*/ 136 h 164"/>
                  <a:gd name="T18" fmla="*/ 179 w 250"/>
                  <a:gd name="T19" fmla="*/ 142 h 164"/>
                  <a:gd name="T20" fmla="*/ 188 w 250"/>
                  <a:gd name="T21" fmla="*/ 156 h 164"/>
                  <a:gd name="T22" fmla="*/ 203 w 250"/>
                  <a:gd name="T23" fmla="*/ 164 h 164"/>
                  <a:gd name="T24" fmla="*/ 216 w 250"/>
                  <a:gd name="T25" fmla="*/ 164 h 164"/>
                  <a:gd name="T26" fmla="*/ 230 w 250"/>
                  <a:gd name="T27" fmla="*/ 156 h 164"/>
                  <a:gd name="T28" fmla="*/ 239 w 250"/>
                  <a:gd name="T29" fmla="*/ 142 h 164"/>
                  <a:gd name="T30" fmla="*/ 250 w 250"/>
                  <a:gd name="T31" fmla="*/ 126 h 164"/>
                  <a:gd name="T32" fmla="*/ 224 w 250"/>
                  <a:gd name="T33" fmla="*/ 68 h 164"/>
                  <a:gd name="T34" fmla="*/ 202 w 250"/>
                  <a:gd name="T35" fmla="*/ 22 h 164"/>
                  <a:gd name="T36" fmla="*/ 190 w 250"/>
                  <a:gd name="T37" fmla="*/ 17 h 164"/>
                  <a:gd name="T38" fmla="*/ 60 w 250"/>
                  <a:gd name="T39" fmla="*/ 149 h 164"/>
                  <a:gd name="T40" fmla="*/ 49 w 250"/>
                  <a:gd name="T41" fmla="*/ 143 h 164"/>
                  <a:gd name="T42" fmla="*/ 45 w 250"/>
                  <a:gd name="T43" fmla="*/ 132 h 164"/>
                  <a:gd name="T44" fmla="*/ 46 w 250"/>
                  <a:gd name="T45" fmla="*/ 126 h 164"/>
                  <a:gd name="T46" fmla="*/ 57 w 250"/>
                  <a:gd name="T47" fmla="*/ 117 h 164"/>
                  <a:gd name="T48" fmla="*/ 64 w 250"/>
                  <a:gd name="T49" fmla="*/ 117 h 164"/>
                  <a:gd name="T50" fmla="*/ 76 w 250"/>
                  <a:gd name="T51" fmla="*/ 126 h 164"/>
                  <a:gd name="T52" fmla="*/ 77 w 250"/>
                  <a:gd name="T53" fmla="*/ 132 h 164"/>
                  <a:gd name="T54" fmla="*/ 73 w 250"/>
                  <a:gd name="T55" fmla="*/ 143 h 164"/>
                  <a:gd name="T56" fmla="*/ 60 w 250"/>
                  <a:gd name="T57" fmla="*/ 149 h 164"/>
                  <a:gd name="T58" fmla="*/ 128 w 250"/>
                  <a:gd name="T59" fmla="*/ 87 h 164"/>
                  <a:gd name="T60" fmla="*/ 122 w 250"/>
                  <a:gd name="T61" fmla="*/ 97 h 164"/>
                  <a:gd name="T62" fmla="*/ 53 w 250"/>
                  <a:gd name="T63" fmla="*/ 97 h 164"/>
                  <a:gd name="T64" fmla="*/ 44 w 250"/>
                  <a:gd name="T65" fmla="*/ 91 h 164"/>
                  <a:gd name="T66" fmla="*/ 43 w 250"/>
                  <a:gd name="T67" fmla="*/ 23 h 164"/>
                  <a:gd name="T68" fmla="*/ 49 w 250"/>
                  <a:gd name="T69" fmla="*/ 14 h 164"/>
                  <a:gd name="T70" fmla="*/ 118 w 250"/>
                  <a:gd name="T71" fmla="*/ 13 h 164"/>
                  <a:gd name="T72" fmla="*/ 127 w 250"/>
                  <a:gd name="T73" fmla="*/ 19 h 164"/>
                  <a:gd name="T74" fmla="*/ 163 w 250"/>
                  <a:gd name="T75" fmla="*/ 63 h 164"/>
                  <a:gd name="T76" fmla="*/ 190 w 250"/>
                  <a:gd name="T77" fmla="*/ 27 h 164"/>
                  <a:gd name="T78" fmla="*/ 209 w 250"/>
                  <a:gd name="T79" fmla="*/ 63 h 164"/>
                  <a:gd name="T80" fmla="*/ 209 w 250"/>
                  <a:gd name="T81" fmla="*/ 149 h 164"/>
                  <a:gd name="T82" fmla="*/ 198 w 250"/>
                  <a:gd name="T83" fmla="*/ 143 h 164"/>
                  <a:gd name="T84" fmla="*/ 193 w 250"/>
                  <a:gd name="T85" fmla="*/ 132 h 164"/>
                  <a:gd name="T86" fmla="*/ 194 w 250"/>
                  <a:gd name="T87" fmla="*/ 126 h 164"/>
                  <a:gd name="T88" fmla="*/ 206 w 250"/>
                  <a:gd name="T89" fmla="*/ 117 h 164"/>
                  <a:gd name="T90" fmla="*/ 213 w 250"/>
                  <a:gd name="T91" fmla="*/ 117 h 164"/>
                  <a:gd name="T92" fmla="*/ 224 w 250"/>
                  <a:gd name="T93" fmla="*/ 126 h 164"/>
                  <a:gd name="T94" fmla="*/ 226 w 250"/>
                  <a:gd name="T95" fmla="*/ 132 h 164"/>
                  <a:gd name="T96" fmla="*/ 221 w 250"/>
                  <a:gd name="T97" fmla="*/ 143 h 164"/>
                  <a:gd name="T98" fmla="*/ 209 w 250"/>
                  <a:gd name="T99" fmla="*/ 14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0" h="164">
                    <a:moveTo>
                      <a:pt x="163" y="17"/>
                    </a:moveTo>
                    <a:lnTo>
                      <a:pt x="163" y="0"/>
                    </a:lnTo>
                    <a:lnTo>
                      <a:pt x="7" y="0"/>
                    </a:lnTo>
                    <a:lnTo>
                      <a:pt x="7" y="110"/>
                    </a:lnTo>
                    <a:lnTo>
                      <a:pt x="0" y="110"/>
                    </a:lnTo>
                    <a:lnTo>
                      <a:pt x="0" y="123"/>
                    </a:lnTo>
                    <a:lnTo>
                      <a:pt x="18" y="123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6"/>
                    </a:lnTo>
                    <a:lnTo>
                      <a:pt x="30" y="142"/>
                    </a:lnTo>
                    <a:lnTo>
                      <a:pt x="33" y="148"/>
                    </a:lnTo>
                    <a:lnTo>
                      <a:pt x="36" y="152"/>
                    </a:lnTo>
                    <a:lnTo>
                      <a:pt x="40" y="156"/>
                    </a:lnTo>
                    <a:lnTo>
                      <a:pt x="44" y="160"/>
                    </a:lnTo>
                    <a:lnTo>
                      <a:pt x="49" y="162"/>
                    </a:lnTo>
                    <a:lnTo>
                      <a:pt x="55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6" y="164"/>
                    </a:lnTo>
                    <a:lnTo>
                      <a:pt x="73" y="162"/>
                    </a:lnTo>
                    <a:lnTo>
                      <a:pt x="78" y="160"/>
                    </a:lnTo>
                    <a:lnTo>
                      <a:pt x="82" y="156"/>
                    </a:lnTo>
                    <a:lnTo>
                      <a:pt x="86" y="152"/>
                    </a:lnTo>
                    <a:lnTo>
                      <a:pt x="89" y="148"/>
                    </a:lnTo>
                    <a:lnTo>
                      <a:pt x="91" y="142"/>
                    </a:lnTo>
                    <a:lnTo>
                      <a:pt x="92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9" y="142"/>
                    </a:lnTo>
                    <a:lnTo>
                      <a:pt x="181" y="148"/>
                    </a:lnTo>
                    <a:lnTo>
                      <a:pt x="184" y="152"/>
                    </a:lnTo>
                    <a:lnTo>
                      <a:pt x="188" y="156"/>
                    </a:lnTo>
                    <a:lnTo>
                      <a:pt x="193" y="160"/>
                    </a:lnTo>
                    <a:lnTo>
                      <a:pt x="198" y="162"/>
                    </a:lnTo>
                    <a:lnTo>
                      <a:pt x="203" y="164"/>
                    </a:lnTo>
                    <a:lnTo>
                      <a:pt x="209" y="164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1" y="162"/>
                    </a:lnTo>
                    <a:lnTo>
                      <a:pt x="226" y="160"/>
                    </a:lnTo>
                    <a:lnTo>
                      <a:pt x="230" y="156"/>
                    </a:lnTo>
                    <a:lnTo>
                      <a:pt x="234" y="152"/>
                    </a:lnTo>
                    <a:lnTo>
                      <a:pt x="237" y="148"/>
                    </a:lnTo>
                    <a:lnTo>
                      <a:pt x="239" y="142"/>
                    </a:lnTo>
                    <a:lnTo>
                      <a:pt x="241" y="136"/>
                    </a:lnTo>
                    <a:lnTo>
                      <a:pt x="250" y="136"/>
                    </a:lnTo>
                    <a:lnTo>
                      <a:pt x="250" y="126"/>
                    </a:lnTo>
                    <a:lnTo>
                      <a:pt x="248" y="126"/>
                    </a:lnTo>
                    <a:lnTo>
                      <a:pt x="248" y="85"/>
                    </a:lnTo>
                    <a:lnTo>
                      <a:pt x="224" y="68"/>
                    </a:lnTo>
                    <a:lnTo>
                      <a:pt x="204" y="26"/>
                    </a:lnTo>
                    <a:lnTo>
                      <a:pt x="204" y="26"/>
                    </a:lnTo>
                    <a:lnTo>
                      <a:pt x="202" y="22"/>
                    </a:lnTo>
                    <a:lnTo>
                      <a:pt x="198" y="19"/>
                    </a:lnTo>
                    <a:lnTo>
                      <a:pt x="194" y="17"/>
                    </a:lnTo>
                    <a:lnTo>
                      <a:pt x="190" y="17"/>
                    </a:lnTo>
                    <a:lnTo>
                      <a:pt x="163" y="17"/>
                    </a:lnTo>
                    <a:close/>
                    <a:moveTo>
                      <a:pt x="60" y="149"/>
                    </a:moveTo>
                    <a:lnTo>
                      <a:pt x="60" y="149"/>
                    </a:lnTo>
                    <a:lnTo>
                      <a:pt x="57" y="149"/>
                    </a:lnTo>
                    <a:lnTo>
                      <a:pt x="54" y="148"/>
                    </a:lnTo>
                    <a:lnTo>
                      <a:pt x="49" y="143"/>
                    </a:lnTo>
                    <a:lnTo>
                      <a:pt x="46" y="138"/>
                    </a:lnTo>
                    <a:lnTo>
                      <a:pt x="45" y="136"/>
                    </a:lnTo>
                    <a:lnTo>
                      <a:pt x="45" y="132"/>
                    </a:lnTo>
                    <a:lnTo>
                      <a:pt x="45" y="132"/>
                    </a:lnTo>
                    <a:lnTo>
                      <a:pt x="45" y="129"/>
                    </a:lnTo>
                    <a:lnTo>
                      <a:pt x="46" y="126"/>
                    </a:lnTo>
                    <a:lnTo>
                      <a:pt x="49" y="121"/>
                    </a:lnTo>
                    <a:lnTo>
                      <a:pt x="54" y="118"/>
                    </a:lnTo>
                    <a:lnTo>
                      <a:pt x="57" y="117"/>
                    </a:lnTo>
                    <a:lnTo>
                      <a:pt x="60" y="117"/>
                    </a:lnTo>
                    <a:lnTo>
                      <a:pt x="60" y="117"/>
                    </a:lnTo>
                    <a:lnTo>
                      <a:pt x="64" y="117"/>
                    </a:lnTo>
                    <a:lnTo>
                      <a:pt x="67" y="118"/>
                    </a:lnTo>
                    <a:lnTo>
                      <a:pt x="73" y="121"/>
                    </a:lnTo>
                    <a:lnTo>
                      <a:pt x="76" y="126"/>
                    </a:lnTo>
                    <a:lnTo>
                      <a:pt x="77" y="129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77" y="136"/>
                    </a:lnTo>
                    <a:lnTo>
                      <a:pt x="76" y="138"/>
                    </a:lnTo>
                    <a:lnTo>
                      <a:pt x="73" y="143"/>
                    </a:lnTo>
                    <a:lnTo>
                      <a:pt x="67" y="148"/>
                    </a:lnTo>
                    <a:lnTo>
                      <a:pt x="64" y="149"/>
                    </a:lnTo>
                    <a:lnTo>
                      <a:pt x="60" y="149"/>
                    </a:lnTo>
                    <a:lnTo>
                      <a:pt x="60" y="149"/>
                    </a:lnTo>
                    <a:close/>
                    <a:moveTo>
                      <a:pt x="128" y="87"/>
                    </a:moveTo>
                    <a:lnTo>
                      <a:pt x="128" y="87"/>
                    </a:lnTo>
                    <a:lnTo>
                      <a:pt x="127" y="91"/>
                    </a:lnTo>
                    <a:lnTo>
                      <a:pt x="125" y="94"/>
                    </a:lnTo>
                    <a:lnTo>
                      <a:pt x="122" y="97"/>
                    </a:lnTo>
                    <a:lnTo>
                      <a:pt x="118" y="97"/>
                    </a:lnTo>
                    <a:lnTo>
                      <a:pt x="53" y="97"/>
                    </a:lnTo>
                    <a:lnTo>
                      <a:pt x="53" y="97"/>
                    </a:lnTo>
                    <a:lnTo>
                      <a:pt x="49" y="97"/>
                    </a:lnTo>
                    <a:lnTo>
                      <a:pt x="46" y="94"/>
                    </a:lnTo>
                    <a:lnTo>
                      <a:pt x="44" y="91"/>
                    </a:lnTo>
                    <a:lnTo>
                      <a:pt x="43" y="87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4" y="19"/>
                    </a:lnTo>
                    <a:lnTo>
                      <a:pt x="46" y="16"/>
                    </a:lnTo>
                    <a:lnTo>
                      <a:pt x="49" y="14"/>
                    </a:lnTo>
                    <a:lnTo>
                      <a:pt x="53" y="13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22" y="14"/>
                    </a:lnTo>
                    <a:lnTo>
                      <a:pt x="125" y="16"/>
                    </a:lnTo>
                    <a:lnTo>
                      <a:pt x="127" y="19"/>
                    </a:lnTo>
                    <a:lnTo>
                      <a:pt x="128" y="23"/>
                    </a:lnTo>
                    <a:lnTo>
                      <a:pt x="128" y="87"/>
                    </a:lnTo>
                    <a:close/>
                    <a:moveTo>
                      <a:pt x="163" y="63"/>
                    </a:moveTo>
                    <a:lnTo>
                      <a:pt x="163" y="27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93" y="28"/>
                    </a:lnTo>
                    <a:lnTo>
                      <a:pt x="195" y="30"/>
                    </a:lnTo>
                    <a:lnTo>
                      <a:pt x="209" y="63"/>
                    </a:lnTo>
                    <a:lnTo>
                      <a:pt x="163" y="63"/>
                    </a:lnTo>
                    <a:close/>
                    <a:moveTo>
                      <a:pt x="209" y="149"/>
                    </a:moveTo>
                    <a:lnTo>
                      <a:pt x="209" y="149"/>
                    </a:lnTo>
                    <a:lnTo>
                      <a:pt x="206" y="149"/>
                    </a:lnTo>
                    <a:lnTo>
                      <a:pt x="203" y="148"/>
                    </a:lnTo>
                    <a:lnTo>
                      <a:pt x="198" y="143"/>
                    </a:lnTo>
                    <a:lnTo>
                      <a:pt x="194" y="138"/>
                    </a:lnTo>
                    <a:lnTo>
                      <a:pt x="193" y="136"/>
                    </a:lnTo>
                    <a:lnTo>
                      <a:pt x="193" y="132"/>
                    </a:lnTo>
                    <a:lnTo>
                      <a:pt x="193" y="132"/>
                    </a:lnTo>
                    <a:lnTo>
                      <a:pt x="193" y="129"/>
                    </a:lnTo>
                    <a:lnTo>
                      <a:pt x="194" y="126"/>
                    </a:lnTo>
                    <a:lnTo>
                      <a:pt x="198" y="121"/>
                    </a:lnTo>
                    <a:lnTo>
                      <a:pt x="203" y="118"/>
                    </a:lnTo>
                    <a:lnTo>
                      <a:pt x="206" y="117"/>
                    </a:lnTo>
                    <a:lnTo>
                      <a:pt x="209" y="117"/>
                    </a:lnTo>
                    <a:lnTo>
                      <a:pt x="209" y="117"/>
                    </a:lnTo>
                    <a:lnTo>
                      <a:pt x="213" y="117"/>
                    </a:lnTo>
                    <a:lnTo>
                      <a:pt x="216" y="118"/>
                    </a:lnTo>
                    <a:lnTo>
                      <a:pt x="221" y="121"/>
                    </a:lnTo>
                    <a:lnTo>
                      <a:pt x="224" y="126"/>
                    </a:lnTo>
                    <a:lnTo>
                      <a:pt x="225" y="129"/>
                    </a:lnTo>
                    <a:lnTo>
                      <a:pt x="226" y="132"/>
                    </a:lnTo>
                    <a:lnTo>
                      <a:pt x="226" y="132"/>
                    </a:lnTo>
                    <a:lnTo>
                      <a:pt x="225" y="136"/>
                    </a:lnTo>
                    <a:lnTo>
                      <a:pt x="224" y="138"/>
                    </a:lnTo>
                    <a:lnTo>
                      <a:pt x="221" y="143"/>
                    </a:lnTo>
                    <a:lnTo>
                      <a:pt x="216" y="148"/>
                    </a:lnTo>
                    <a:lnTo>
                      <a:pt x="213" y="149"/>
                    </a:lnTo>
                    <a:lnTo>
                      <a:pt x="209" y="149"/>
                    </a:lnTo>
                    <a:lnTo>
                      <a:pt x="209" y="1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1" name="Freeform 292"/>
              <p:cNvSpPr>
                <a:spLocks/>
              </p:cNvSpPr>
              <p:nvPr/>
            </p:nvSpPr>
            <p:spPr bwMode="auto">
              <a:xfrm>
                <a:off x="245" y="1410"/>
                <a:ext cx="50" cy="50"/>
              </a:xfrm>
              <a:custGeom>
                <a:avLst/>
                <a:gdLst>
                  <a:gd name="T0" fmla="*/ 50 w 50"/>
                  <a:gd name="T1" fmla="*/ 34 h 50"/>
                  <a:gd name="T2" fmla="*/ 33 w 50"/>
                  <a:gd name="T3" fmla="*/ 34 h 50"/>
                  <a:gd name="T4" fmla="*/ 33 w 50"/>
                  <a:gd name="T5" fmla="*/ 50 h 50"/>
                  <a:gd name="T6" fmla="*/ 16 w 50"/>
                  <a:gd name="T7" fmla="*/ 50 h 50"/>
                  <a:gd name="T8" fmla="*/ 16 w 50"/>
                  <a:gd name="T9" fmla="*/ 34 h 50"/>
                  <a:gd name="T10" fmla="*/ 0 w 50"/>
                  <a:gd name="T11" fmla="*/ 34 h 50"/>
                  <a:gd name="T12" fmla="*/ 0 w 50"/>
                  <a:gd name="T13" fmla="*/ 16 h 50"/>
                  <a:gd name="T14" fmla="*/ 16 w 50"/>
                  <a:gd name="T15" fmla="*/ 16 h 50"/>
                  <a:gd name="T16" fmla="*/ 16 w 50"/>
                  <a:gd name="T17" fmla="*/ 0 h 50"/>
                  <a:gd name="T18" fmla="*/ 33 w 50"/>
                  <a:gd name="T19" fmla="*/ 0 h 50"/>
                  <a:gd name="T20" fmla="*/ 33 w 50"/>
                  <a:gd name="T21" fmla="*/ 16 h 50"/>
                  <a:gd name="T22" fmla="*/ 50 w 50"/>
                  <a:gd name="T23" fmla="*/ 16 h 50"/>
                  <a:gd name="T24" fmla="*/ 50 w 50"/>
                  <a:gd name="T2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50">
                    <a:moveTo>
                      <a:pt x="50" y="34"/>
                    </a:moveTo>
                    <a:lnTo>
                      <a:pt x="33" y="34"/>
                    </a:lnTo>
                    <a:lnTo>
                      <a:pt x="33" y="50"/>
                    </a:lnTo>
                    <a:lnTo>
                      <a:pt x="16" y="50"/>
                    </a:lnTo>
                    <a:lnTo>
                      <a:pt x="16" y="34"/>
                    </a:lnTo>
                    <a:lnTo>
                      <a:pt x="0" y="34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50" y="16"/>
                    </a:lnTo>
                    <a:lnTo>
                      <a:pt x="50" y="3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2" name="Freeform 293"/>
              <p:cNvSpPr>
                <a:spLocks/>
              </p:cNvSpPr>
              <p:nvPr/>
            </p:nvSpPr>
            <p:spPr bwMode="auto">
              <a:xfrm>
                <a:off x="355" y="1380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9 h 12"/>
                  <a:gd name="T4" fmla="*/ 18 w 18"/>
                  <a:gd name="T5" fmla="*/ 9 h 12"/>
                  <a:gd name="T6" fmla="*/ 17 w 18"/>
                  <a:gd name="T7" fmla="*/ 6 h 12"/>
                  <a:gd name="T8" fmla="*/ 16 w 18"/>
                  <a:gd name="T9" fmla="*/ 2 h 12"/>
                  <a:gd name="T10" fmla="*/ 13 w 18"/>
                  <a:gd name="T11" fmla="*/ 1 h 12"/>
                  <a:gd name="T12" fmla="*/ 10 w 18"/>
                  <a:gd name="T13" fmla="*/ 0 h 12"/>
                  <a:gd name="T14" fmla="*/ 10 w 18"/>
                  <a:gd name="T15" fmla="*/ 0 h 12"/>
                  <a:gd name="T16" fmla="*/ 6 w 18"/>
                  <a:gd name="T17" fmla="*/ 1 h 12"/>
                  <a:gd name="T18" fmla="*/ 3 w 18"/>
                  <a:gd name="T19" fmla="*/ 2 h 12"/>
                  <a:gd name="T20" fmla="*/ 1 w 18"/>
                  <a:gd name="T21" fmla="*/ 6 h 12"/>
                  <a:gd name="T22" fmla="*/ 0 w 18"/>
                  <a:gd name="T23" fmla="*/ 9 h 12"/>
                  <a:gd name="T24" fmla="*/ 0 w 18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9"/>
                    </a:lnTo>
                    <a:lnTo>
                      <a:pt x="18" y="9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3" name="Freeform 294"/>
              <p:cNvSpPr>
                <a:spLocks/>
              </p:cNvSpPr>
              <p:nvPr/>
            </p:nvSpPr>
            <p:spPr bwMode="auto">
              <a:xfrm>
                <a:off x="3569" y="2401"/>
                <a:ext cx="271" cy="231"/>
              </a:xfrm>
              <a:custGeom>
                <a:avLst/>
                <a:gdLst>
                  <a:gd name="T0" fmla="*/ 136 w 271"/>
                  <a:gd name="T1" fmla="*/ 0 h 231"/>
                  <a:gd name="T2" fmla="*/ 0 w 271"/>
                  <a:gd name="T3" fmla="*/ 127 h 231"/>
                  <a:gd name="T4" fmla="*/ 16 w 271"/>
                  <a:gd name="T5" fmla="*/ 145 h 231"/>
                  <a:gd name="T6" fmla="*/ 23 w 271"/>
                  <a:gd name="T7" fmla="*/ 139 h 231"/>
                  <a:gd name="T8" fmla="*/ 23 w 271"/>
                  <a:gd name="T9" fmla="*/ 231 h 231"/>
                  <a:gd name="T10" fmla="*/ 248 w 271"/>
                  <a:gd name="T11" fmla="*/ 231 h 231"/>
                  <a:gd name="T12" fmla="*/ 248 w 271"/>
                  <a:gd name="T13" fmla="*/ 139 h 231"/>
                  <a:gd name="T14" fmla="*/ 255 w 271"/>
                  <a:gd name="T15" fmla="*/ 145 h 231"/>
                  <a:gd name="T16" fmla="*/ 271 w 271"/>
                  <a:gd name="T17" fmla="*/ 127 h 231"/>
                  <a:gd name="T18" fmla="*/ 136 w 271"/>
                  <a:gd name="T1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231">
                    <a:moveTo>
                      <a:pt x="136" y="0"/>
                    </a:moveTo>
                    <a:lnTo>
                      <a:pt x="0" y="127"/>
                    </a:lnTo>
                    <a:lnTo>
                      <a:pt x="16" y="145"/>
                    </a:lnTo>
                    <a:lnTo>
                      <a:pt x="23" y="139"/>
                    </a:lnTo>
                    <a:lnTo>
                      <a:pt x="23" y="231"/>
                    </a:lnTo>
                    <a:lnTo>
                      <a:pt x="248" y="231"/>
                    </a:lnTo>
                    <a:lnTo>
                      <a:pt x="248" y="139"/>
                    </a:lnTo>
                    <a:lnTo>
                      <a:pt x="255" y="145"/>
                    </a:lnTo>
                    <a:lnTo>
                      <a:pt x="271" y="127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4" name="Freeform 295"/>
              <p:cNvSpPr>
                <a:spLocks/>
              </p:cNvSpPr>
              <p:nvPr/>
            </p:nvSpPr>
            <p:spPr bwMode="auto">
              <a:xfrm>
                <a:off x="3774" y="2532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11 w 23"/>
                  <a:gd name="T3" fmla="*/ 0 h 23"/>
                  <a:gd name="T4" fmla="*/ 15 w 23"/>
                  <a:gd name="T5" fmla="*/ 1 h 23"/>
                  <a:gd name="T6" fmla="*/ 20 w 23"/>
                  <a:gd name="T7" fmla="*/ 3 h 23"/>
                  <a:gd name="T8" fmla="*/ 22 w 23"/>
                  <a:gd name="T9" fmla="*/ 8 h 23"/>
                  <a:gd name="T10" fmla="*/ 23 w 23"/>
                  <a:gd name="T11" fmla="*/ 12 h 23"/>
                  <a:gd name="T12" fmla="*/ 23 w 23"/>
                  <a:gd name="T13" fmla="*/ 12 h 23"/>
                  <a:gd name="T14" fmla="*/ 22 w 23"/>
                  <a:gd name="T15" fmla="*/ 16 h 23"/>
                  <a:gd name="T16" fmla="*/ 20 w 23"/>
                  <a:gd name="T17" fmla="*/ 19 h 23"/>
                  <a:gd name="T18" fmla="*/ 15 w 23"/>
                  <a:gd name="T19" fmla="*/ 22 h 23"/>
                  <a:gd name="T20" fmla="*/ 11 w 23"/>
                  <a:gd name="T21" fmla="*/ 23 h 23"/>
                  <a:gd name="T22" fmla="*/ 11 w 23"/>
                  <a:gd name="T23" fmla="*/ 23 h 23"/>
                  <a:gd name="T24" fmla="*/ 7 w 23"/>
                  <a:gd name="T25" fmla="*/ 22 h 23"/>
                  <a:gd name="T26" fmla="*/ 3 w 23"/>
                  <a:gd name="T27" fmla="*/ 19 h 23"/>
                  <a:gd name="T28" fmla="*/ 1 w 23"/>
                  <a:gd name="T29" fmla="*/ 16 h 23"/>
                  <a:gd name="T30" fmla="*/ 0 w 23"/>
                  <a:gd name="T31" fmla="*/ 12 h 23"/>
                  <a:gd name="T32" fmla="*/ 0 w 23"/>
                  <a:gd name="T33" fmla="*/ 12 h 23"/>
                  <a:gd name="T34" fmla="*/ 1 w 23"/>
                  <a:gd name="T35" fmla="*/ 8 h 23"/>
                  <a:gd name="T36" fmla="*/ 3 w 23"/>
                  <a:gd name="T37" fmla="*/ 3 h 23"/>
                  <a:gd name="T38" fmla="*/ 7 w 23"/>
                  <a:gd name="T39" fmla="*/ 1 h 23"/>
                  <a:gd name="T40" fmla="*/ 11 w 23"/>
                  <a:gd name="T41" fmla="*/ 0 h 23"/>
                  <a:gd name="T42" fmla="*/ 11 w 23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20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7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5" name="Freeform 296"/>
              <p:cNvSpPr>
                <a:spLocks/>
              </p:cNvSpPr>
              <p:nvPr/>
            </p:nvSpPr>
            <p:spPr bwMode="auto">
              <a:xfrm>
                <a:off x="3724" y="2491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17 w 34"/>
                  <a:gd name="T3" fmla="*/ 0 h 34"/>
                  <a:gd name="T4" fmla="*/ 20 w 34"/>
                  <a:gd name="T5" fmla="*/ 0 h 34"/>
                  <a:gd name="T6" fmla="*/ 23 w 34"/>
                  <a:gd name="T7" fmla="*/ 1 h 34"/>
                  <a:gd name="T8" fmla="*/ 26 w 34"/>
                  <a:gd name="T9" fmla="*/ 3 h 34"/>
                  <a:gd name="T10" fmla="*/ 28 w 34"/>
                  <a:gd name="T11" fmla="*/ 5 h 34"/>
                  <a:gd name="T12" fmla="*/ 30 w 34"/>
                  <a:gd name="T13" fmla="*/ 7 h 34"/>
                  <a:gd name="T14" fmla="*/ 32 w 34"/>
                  <a:gd name="T15" fmla="*/ 10 h 34"/>
                  <a:gd name="T16" fmla="*/ 34 w 34"/>
                  <a:gd name="T17" fmla="*/ 14 h 34"/>
                  <a:gd name="T18" fmla="*/ 34 w 34"/>
                  <a:gd name="T19" fmla="*/ 17 h 34"/>
                  <a:gd name="T20" fmla="*/ 34 w 34"/>
                  <a:gd name="T21" fmla="*/ 17 h 34"/>
                  <a:gd name="T22" fmla="*/ 34 w 34"/>
                  <a:gd name="T23" fmla="*/ 21 h 34"/>
                  <a:gd name="T24" fmla="*/ 32 w 34"/>
                  <a:gd name="T25" fmla="*/ 24 h 34"/>
                  <a:gd name="T26" fmla="*/ 30 w 34"/>
                  <a:gd name="T27" fmla="*/ 26 h 34"/>
                  <a:gd name="T28" fmla="*/ 28 w 34"/>
                  <a:gd name="T29" fmla="*/ 29 h 34"/>
                  <a:gd name="T30" fmla="*/ 26 w 34"/>
                  <a:gd name="T31" fmla="*/ 31 h 34"/>
                  <a:gd name="T32" fmla="*/ 23 w 34"/>
                  <a:gd name="T33" fmla="*/ 32 h 34"/>
                  <a:gd name="T34" fmla="*/ 20 w 34"/>
                  <a:gd name="T35" fmla="*/ 33 h 34"/>
                  <a:gd name="T36" fmla="*/ 17 w 34"/>
                  <a:gd name="T37" fmla="*/ 34 h 34"/>
                  <a:gd name="T38" fmla="*/ 17 w 34"/>
                  <a:gd name="T39" fmla="*/ 34 h 34"/>
                  <a:gd name="T40" fmla="*/ 13 w 34"/>
                  <a:gd name="T41" fmla="*/ 33 h 34"/>
                  <a:gd name="T42" fmla="*/ 10 w 34"/>
                  <a:gd name="T43" fmla="*/ 32 h 34"/>
                  <a:gd name="T44" fmla="*/ 8 w 34"/>
                  <a:gd name="T45" fmla="*/ 31 h 34"/>
                  <a:gd name="T46" fmla="*/ 5 w 34"/>
                  <a:gd name="T47" fmla="*/ 29 h 34"/>
                  <a:gd name="T48" fmla="*/ 3 w 34"/>
                  <a:gd name="T49" fmla="*/ 26 h 34"/>
                  <a:gd name="T50" fmla="*/ 2 w 34"/>
                  <a:gd name="T51" fmla="*/ 24 h 34"/>
                  <a:gd name="T52" fmla="*/ 1 w 34"/>
                  <a:gd name="T53" fmla="*/ 21 h 34"/>
                  <a:gd name="T54" fmla="*/ 0 w 34"/>
                  <a:gd name="T55" fmla="*/ 17 h 34"/>
                  <a:gd name="T56" fmla="*/ 0 w 34"/>
                  <a:gd name="T57" fmla="*/ 17 h 34"/>
                  <a:gd name="T58" fmla="*/ 1 w 34"/>
                  <a:gd name="T59" fmla="*/ 14 h 34"/>
                  <a:gd name="T60" fmla="*/ 2 w 34"/>
                  <a:gd name="T61" fmla="*/ 10 h 34"/>
                  <a:gd name="T62" fmla="*/ 3 w 34"/>
                  <a:gd name="T63" fmla="*/ 7 h 34"/>
                  <a:gd name="T64" fmla="*/ 5 w 34"/>
                  <a:gd name="T65" fmla="*/ 5 h 34"/>
                  <a:gd name="T66" fmla="*/ 8 w 34"/>
                  <a:gd name="T67" fmla="*/ 3 h 34"/>
                  <a:gd name="T68" fmla="*/ 10 w 34"/>
                  <a:gd name="T69" fmla="*/ 1 h 34"/>
                  <a:gd name="T70" fmla="*/ 13 w 34"/>
                  <a:gd name="T71" fmla="*/ 0 h 34"/>
                  <a:gd name="T72" fmla="*/ 17 w 34"/>
                  <a:gd name="T73" fmla="*/ 0 h 34"/>
                  <a:gd name="T74" fmla="*/ 17 w 34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21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6" name="Freeform 297"/>
              <p:cNvSpPr>
                <a:spLocks/>
              </p:cNvSpPr>
              <p:nvPr/>
            </p:nvSpPr>
            <p:spPr bwMode="auto">
              <a:xfrm>
                <a:off x="3666" y="2491"/>
                <a:ext cx="33" cy="34"/>
              </a:xfrm>
              <a:custGeom>
                <a:avLst/>
                <a:gdLst>
                  <a:gd name="T0" fmla="*/ 16 w 33"/>
                  <a:gd name="T1" fmla="*/ 0 h 34"/>
                  <a:gd name="T2" fmla="*/ 16 w 33"/>
                  <a:gd name="T3" fmla="*/ 0 h 34"/>
                  <a:gd name="T4" fmla="*/ 20 w 33"/>
                  <a:gd name="T5" fmla="*/ 0 h 34"/>
                  <a:gd name="T6" fmla="*/ 23 w 33"/>
                  <a:gd name="T7" fmla="*/ 1 h 34"/>
                  <a:gd name="T8" fmla="*/ 26 w 33"/>
                  <a:gd name="T9" fmla="*/ 3 h 34"/>
                  <a:gd name="T10" fmla="*/ 29 w 33"/>
                  <a:gd name="T11" fmla="*/ 5 h 34"/>
                  <a:gd name="T12" fmla="*/ 31 w 33"/>
                  <a:gd name="T13" fmla="*/ 7 h 34"/>
                  <a:gd name="T14" fmla="*/ 32 w 33"/>
                  <a:gd name="T15" fmla="*/ 10 h 34"/>
                  <a:gd name="T16" fmla="*/ 33 w 33"/>
                  <a:gd name="T17" fmla="*/ 14 h 34"/>
                  <a:gd name="T18" fmla="*/ 33 w 33"/>
                  <a:gd name="T19" fmla="*/ 17 h 34"/>
                  <a:gd name="T20" fmla="*/ 33 w 33"/>
                  <a:gd name="T21" fmla="*/ 17 h 34"/>
                  <a:gd name="T22" fmla="*/ 33 w 33"/>
                  <a:gd name="T23" fmla="*/ 21 h 34"/>
                  <a:gd name="T24" fmla="*/ 32 w 33"/>
                  <a:gd name="T25" fmla="*/ 24 h 34"/>
                  <a:gd name="T26" fmla="*/ 31 w 33"/>
                  <a:gd name="T27" fmla="*/ 26 h 34"/>
                  <a:gd name="T28" fmla="*/ 29 w 33"/>
                  <a:gd name="T29" fmla="*/ 29 h 34"/>
                  <a:gd name="T30" fmla="*/ 26 w 33"/>
                  <a:gd name="T31" fmla="*/ 31 h 34"/>
                  <a:gd name="T32" fmla="*/ 23 w 33"/>
                  <a:gd name="T33" fmla="*/ 32 h 34"/>
                  <a:gd name="T34" fmla="*/ 20 w 33"/>
                  <a:gd name="T35" fmla="*/ 33 h 34"/>
                  <a:gd name="T36" fmla="*/ 16 w 33"/>
                  <a:gd name="T37" fmla="*/ 34 h 34"/>
                  <a:gd name="T38" fmla="*/ 16 w 33"/>
                  <a:gd name="T39" fmla="*/ 34 h 34"/>
                  <a:gd name="T40" fmla="*/ 13 w 33"/>
                  <a:gd name="T41" fmla="*/ 33 h 34"/>
                  <a:gd name="T42" fmla="*/ 10 w 33"/>
                  <a:gd name="T43" fmla="*/ 32 h 34"/>
                  <a:gd name="T44" fmla="*/ 7 w 33"/>
                  <a:gd name="T45" fmla="*/ 31 h 34"/>
                  <a:gd name="T46" fmla="*/ 5 w 33"/>
                  <a:gd name="T47" fmla="*/ 29 h 34"/>
                  <a:gd name="T48" fmla="*/ 3 w 33"/>
                  <a:gd name="T49" fmla="*/ 26 h 34"/>
                  <a:gd name="T50" fmla="*/ 1 w 33"/>
                  <a:gd name="T51" fmla="*/ 24 h 34"/>
                  <a:gd name="T52" fmla="*/ 0 w 33"/>
                  <a:gd name="T53" fmla="*/ 21 h 34"/>
                  <a:gd name="T54" fmla="*/ 0 w 33"/>
                  <a:gd name="T55" fmla="*/ 17 h 34"/>
                  <a:gd name="T56" fmla="*/ 0 w 33"/>
                  <a:gd name="T57" fmla="*/ 17 h 34"/>
                  <a:gd name="T58" fmla="*/ 0 w 33"/>
                  <a:gd name="T59" fmla="*/ 14 h 34"/>
                  <a:gd name="T60" fmla="*/ 1 w 33"/>
                  <a:gd name="T61" fmla="*/ 10 h 34"/>
                  <a:gd name="T62" fmla="*/ 3 w 33"/>
                  <a:gd name="T63" fmla="*/ 7 h 34"/>
                  <a:gd name="T64" fmla="*/ 5 w 33"/>
                  <a:gd name="T65" fmla="*/ 5 h 34"/>
                  <a:gd name="T66" fmla="*/ 7 w 33"/>
                  <a:gd name="T67" fmla="*/ 3 h 34"/>
                  <a:gd name="T68" fmla="*/ 10 w 33"/>
                  <a:gd name="T69" fmla="*/ 1 h 34"/>
                  <a:gd name="T70" fmla="*/ 13 w 33"/>
                  <a:gd name="T71" fmla="*/ 0 h 34"/>
                  <a:gd name="T72" fmla="*/ 16 w 33"/>
                  <a:gd name="T73" fmla="*/ 0 h 34"/>
                  <a:gd name="T74" fmla="*/ 16 w 33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34">
                    <a:moveTo>
                      <a:pt x="16" y="0"/>
                    </a:moveTo>
                    <a:lnTo>
                      <a:pt x="16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2" y="10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2" y="24"/>
                    </a:lnTo>
                    <a:lnTo>
                      <a:pt x="31" y="26"/>
                    </a:lnTo>
                    <a:lnTo>
                      <a:pt x="29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7" name="Freeform 298"/>
              <p:cNvSpPr>
                <a:spLocks/>
              </p:cNvSpPr>
              <p:nvPr/>
            </p:nvSpPr>
            <p:spPr bwMode="auto">
              <a:xfrm>
                <a:off x="3619" y="2532"/>
                <a:ext cx="21" cy="23"/>
              </a:xfrm>
              <a:custGeom>
                <a:avLst/>
                <a:gdLst>
                  <a:gd name="T0" fmla="*/ 11 w 21"/>
                  <a:gd name="T1" fmla="*/ 0 h 23"/>
                  <a:gd name="T2" fmla="*/ 11 w 21"/>
                  <a:gd name="T3" fmla="*/ 0 h 23"/>
                  <a:gd name="T4" fmla="*/ 15 w 21"/>
                  <a:gd name="T5" fmla="*/ 1 h 23"/>
                  <a:gd name="T6" fmla="*/ 18 w 21"/>
                  <a:gd name="T7" fmla="*/ 3 h 23"/>
                  <a:gd name="T8" fmla="*/ 21 w 21"/>
                  <a:gd name="T9" fmla="*/ 8 h 23"/>
                  <a:gd name="T10" fmla="*/ 21 w 21"/>
                  <a:gd name="T11" fmla="*/ 12 h 23"/>
                  <a:gd name="T12" fmla="*/ 21 w 21"/>
                  <a:gd name="T13" fmla="*/ 12 h 23"/>
                  <a:gd name="T14" fmla="*/ 21 w 21"/>
                  <a:gd name="T15" fmla="*/ 16 h 23"/>
                  <a:gd name="T16" fmla="*/ 18 w 21"/>
                  <a:gd name="T17" fmla="*/ 19 h 23"/>
                  <a:gd name="T18" fmla="*/ 15 w 21"/>
                  <a:gd name="T19" fmla="*/ 22 h 23"/>
                  <a:gd name="T20" fmla="*/ 11 w 21"/>
                  <a:gd name="T21" fmla="*/ 23 h 23"/>
                  <a:gd name="T22" fmla="*/ 11 w 21"/>
                  <a:gd name="T23" fmla="*/ 23 h 23"/>
                  <a:gd name="T24" fmla="*/ 6 w 21"/>
                  <a:gd name="T25" fmla="*/ 22 h 23"/>
                  <a:gd name="T26" fmla="*/ 3 w 21"/>
                  <a:gd name="T27" fmla="*/ 19 h 23"/>
                  <a:gd name="T28" fmla="*/ 1 w 21"/>
                  <a:gd name="T29" fmla="*/ 16 h 23"/>
                  <a:gd name="T30" fmla="*/ 0 w 21"/>
                  <a:gd name="T31" fmla="*/ 12 h 23"/>
                  <a:gd name="T32" fmla="*/ 0 w 21"/>
                  <a:gd name="T33" fmla="*/ 12 h 23"/>
                  <a:gd name="T34" fmla="*/ 1 w 21"/>
                  <a:gd name="T35" fmla="*/ 8 h 23"/>
                  <a:gd name="T36" fmla="*/ 3 w 21"/>
                  <a:gd name="T37" fmla="*/ 3 h 23"/>
                  <a:gd name="T38" fmla="*/ 6 w 21"/>
                  <a:gd name="T39" fmla="*/ 1 h 23"/>
                  <a:gd name="T40" fmla="*/ 11 w 21"/>
                  <a:gd name="T41" fmla="*/ 0 h 23"/>
                  <a:gd name="T42" fmla="*/ 11 w 21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1" y="8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18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6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8" name="Freeform 299"/>
              <p:cNvSpPr>
                <a:spLocks/>
              </p:cNvSpPr>
              <p:nvPr/>
            </p:nvSpPr>
            <p:spPr bwMode="auto">
              <a:xfrm>
                <a:off x="3636" y="2581"/>
                <a:ext cx="8" cy="32"/>
              </a:xfrm>
              <a:custGeom>
                <a:avLst/>
                <a:gdLst>
                  <a:gd name="T0" fmla="*/ 2 w 8"/>
                  <a:gd name="T1" fmla="*/ 0 h 32"/>
                  <a:gd name="T2" fmla="*/ 8 w 8"/>
                  <a:gd name="T3" fmla="*/ 18 h 32"/>
                  <a:gd name="T4" fmla="*/ 1 w 8"/>
                  <a:gd name="T5" fmla="*/ 18 h 32"/>
                  <a:gd name="T6" fmla="*/ 1 w 8"/>
                  <a:gd name="T7" fmla="*/ 18 h 32"/>
                  <a:gd name="T8" fmla="*/ 0 w 8"/>
                  <a:gd name="T9" fmla="*/ 27 h 32"/>
                  <a:gd name="T10" fmla="*/ 0 w 8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lnTo>
                      <a:pt x="8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27"/>
                    </a:lnTo>
                    <a:lnTo>
                      <a:pt x="0" y="3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9" name="Freeform 300"/>
              <p:cNvSpPr>
                <a:spLocks/>
              </p:cNvSpPr>
              <p:nvPr/>
            </p:nvSpPr>
            <p:spPr bwMode="auto">
              <a:xfrm>
                <a:off x="3610" y="2558"/>
                <a:ext cx="38" cy="28"/>
              </a:xfrm>
              <a:custGeom>
                <a:avLst/>
                <a:gdLst>
                  <a:gd name="T0" fmla="*/ 7 w 38"/>
                  <a:gd name="T1" fmla="*/ 26 h 28"/>
                  <a:gd name="T2" fmla="*/ 7 w 38"/>
                  <a:gd name="T3" fmla="*/ 26 h 28"/>
                  <a:gd name="T4" fmla="*/ 6 w 38"/>
                  <a:gd name="T5" fmla="*/ 27 h 28"/>
                  <a:gd name="T6" fmla="*/ 4 w 38"/>
                  <a:gd name="T7" fmla="*/ 28 h 28"/>
                  <a:gd name="T8" fmla="*/ 4 w 38"/>
                  <a:gd name="T9" fmla="*/ 28 h 28"/>
                  <a:gd name="T10" fmla="*/ 2 w 38"/>
                  <a:gd name="T11" fmla="*/ 28 h 28"/>
                  <a:gd name="T12" fmla="*/ 2 w 38"/>
                  <a:gd name="T13" fmla="*/ 28 h 28"/>
                  <a:gd name="T14" fmla="*/ 0 w 38"/>
                  <a:gd name="T15" fmla="*/ 26 h 28"/>
                  <a:gd name="T16" fmla="*/ 0 w 38"/>
                  <a:gd name="T17" fmla="*/ 24 h 28"/>
                  <a:gd name="T18" fmla="*/ 8 w 38"/>
                  <a:gd name="T19" fmla="*/ 4 h 28"/>
                  <a:gd name="T20" fmla="*/ 8 w 38"/>
                  <a:gd name="T21" fmla="*/ 4 h 28"/>
                  <a:gd name="T22" fmla="*/ 10 w 38"/>
                  <a:gd name="T23" fmla="*/ 3 h 28"/>
                  <a:gd name="T24" fmla="*/ 12 w 38"/>
                  <a:gd name="T25" fmla="*/ 1 h 28"/>
                  <a:gd name="T26" fmla="*/ 16 w 38"/>
                  <a:gd name="T27" fmla="*/ 0 h 28"/>
                  <a:gd name="T28" fmla="*/ 20 w 38"/>
                  <a:gd name="T29" fmla="*/ 0 h 28"/>
                  <a:gd name="T30" fmla="*/ 20 w 38"/>
                  <a:gd name="T31" fmla="*/ 0 h 28"/>
                  <a:gd name="T32" fmla="*/ 24 w 38"/>
                  <a:gd name="T33" fmla="*/ 0 h 28"/>
                  <a:gd name="T34" fmla="*/ 27 w 38"/>
                  <a:gd name="T35" fmla="*/ 1 h 28"/>
                  <a:gd name="T36" fmla="*/ 30 w 38"/>
                  <a:gd name="T37" fmla="*/ 3 h 28"/>
                  <a:gd name="T38" fmla="*/ 31 w 38"/>
                  <a:gd name="T39" fmla="*/ 4 h 28"/>
                  <a:gd name="T40" fmla="*/ 38 w 38"/>
                  <a:gd name="T41" fmla="*/ 24 h 28"/>
                  <a:gd name="T42" fmla="*/ 38 w 38"/>
                  <a:gd name="T43" fmla="*/ 24 h 28"/>
                  <a:gd name="T44" fmla="*/ 38 w 38"/>
                  <a:gd name="T45" fmla="*/ 26 h 28"/>
                  <a:gd name="T46" fmla="*/ 36 w 38"/>
                  <a:gd name="T47" fmla="*/ 28 h 28"/>
                  <a:gd name="T48" fmla="*/ 36 w 38"/>
                  <a:gd name="T49" fmla="*/ 28 h 28"/>
                  <a:gd name="T50" fmla="*/ 35 w 38"/>
                  <a:gd name="T51" fmla="*/ 28 h 28"/>
                  <a:gd name="T52" fmla="*/ 35 w 38"/>
                  <a:gd name="T53" fmla="*/ 28 h 28"/>
                  <a:gd name="T54" fmla="*/ 33 w 38"/>
                  <a:gd name="T55" fmla="*/ 27 h 28"/>
                  <a:gd name="T56" fmla="*/ 32 w 38"/>
                  <a:gd name="T5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8" h="28">
                    <a:moveTo>
                      <a:pt x="7" y="26"/>
                    </a:moveTo>
                    <a:lnTo>
                      <a:pt x="7" y="26"/>
                    </a:lnTo>
                    <a:lnTo>
                      <a:pt x="6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3" y="27"/>
                    </a:lnTo>
                    <a:lnTo>
                      <a:pt x="32" y="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0" name="Freeform 301"/>
              <p:cNvSpPr>
                <a:spLocks/>
              </p:cNvSpPr>
              <p:nvPr/>
            </p:nvSpPr>
            <p:spPr bwMode="auto">
              <a:xfrm>
                <a:off x="3615" y="2581"/>
                <a:ext cx="9" cy="32"/>
              </a:xfrm>
              <a:custGeom>
                <a:avLst/>
                <a:gdLst>
                  <a:gd name="T0" fmla="*/ 9 w 9"/>
                  <a:gd name="T1" fmla="*/ 32 h 32"/>
                  <a:gd name="T2" fmla="*/ 9 w 9"/>
                  <a:gd name="T3" fmla="*/ 32 h 32"/>
                  <a:gd name="T4" fmla="*/ 8 w 9"/>
                  <a:gd name="T5" fmla="*/ 27 h 32"/>
                  <a:gd name="T6" fmla="*/ 7 w 9"/>
                  <a:gd name="T7" fmla="*/ 18 h 32"/>
                  <a:gd name="T8" fmla="*/ 0 w 9"/>
                  <a:gd name="T9" fmla="*/ 18 h 32"/>
                  <a:gd name="T10" fmla="*/ 7 w 9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2">
                    <a:moveTo>
                      <a:pt x="9" y="32"/>
                    </a:moveTo>
                    <a:lnTo>
                      <a:pt x="9" y="32"/>
                    </a:lnTo>
                    <a:lnTo>
                      <a:pt x="8" y="27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1" name="Freeform 302"/>
              <p:cNvSpPr>
                <a:spLocks/>
              </p:cNvSpPr>
              <p:nvPr/>
            </p:nvSpPr>
            <p:spPr bwMode="auto">
              <a:xfrm>
                <a:off x="3692" y="2564"/>
                <a:ext cx="13" cy="49"/>
              </a:xfrm>
              <a:custGeom>
                <a:avLst/>
                <a:gdLst>
                  <a:gd name="T0" fmla="*/ 3 w 13"/>
                  <a:gd name="T1" fmla="*/ 0 h 49"/>
                  <a:gd name="T2" fmla="*/ 13 w 13"/>
                  <a:gd name="T3" fmla="*/ 28 h 49"/>
                  <a:gd name="T4" fmla="*/ 3 w 13"/>
                  <a:gd name="T5" fmla="*/ 28 h 49"/>
                  <a:gd name="T6" fmla="*/ 3 w 13"/>
                  <a:gd name="T7" fmla="*/ 28 h 49"/>
                  <a:gd name="T8" fmla="*/ 2 w 13"/>
                  <a:gd name="T9" fmla="*/ 41 h 49"/>
                  <a:gd name="T10" fmla="*/ 1 w 13"/>
                  <a:gd name="T11" fmla="*/ 46 h 49"/>
                  <a:gd name="T12" fmla="*/ 0 w 13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3" y="0"/>
                    </a:moveTo>
                    <a:lnTo>
                      <a:pt x="1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2" y="41"/>
                    </a:lnTo>
                    <a:lnTo>
                      <a:pt x="1" y="46"/>
                    </a:lnTo>
                    <a:lnTo>
                      <a:pt x="0" y="4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2" name="Freeform 303"/>
              <p:cNvSpPr>
                <a:spLocks/>
              </p:cNvSpPr>
              <p:nvPr/>
            </p:nvSpPr>
            <p:spPr bwMode="auto">
              <a:xfrm>
                <a:off x="3654" y="2529"/>
                <a:ext cx="57" cy="42"/>
              </a:xfrm>
              <a:custGeom>
                <a:avLst/>
                <a:gdLst>
                  <a:gd name="T0" fmla="*/ 9 w 57"/>
                  <a:gd name="T1" fmla="*/ 39 h 42"/>
                  <a:gd name="T2" fmla="*/ 9 w 57"/>
                  <a:gd name="T3" fmla="*/ 39 h 42"/>
                  <a:gd name="T4" fmla="*/ 7 w 57"/>
                  <a:gd name="T5" fmla="*/ 42 h 42"/>
                  <a:gd name="T6" fmla="*/ 5 w 57"/>
                  <a:gd name="T7" fmla="*/ 42 h 42"/>
                  <a:gd name="T8" fmla="*/ 5 w 57"/>
                  <a:gd name="T9" fmla="*/ 42 h 42"/>
                  <a:gd name="T10" fmla="*/ 3 w 57"/>
                  <a:gd name="T11" fmla="*/ 42 h 42"/>
                  <a:gd name="T12" fmla="*/ 3 w 57"/>
                  <a:gd name="T13" fmla="*/ 42 h 42"/>
                  <a:gd name="T14" fmla="*/ 2 w 57"/>
                  <a:gd name="T15" fmla="*/ 41 h 42"/>
                  <a:gd name="T16" fmla="*/ 1 w 57"/>
                  <a:gd name="T17" fmla="*/ 40 h 42"/>
                  <a:gd name="T18" fmla="*/ 0 w 57"/>
                  <a:gd name="T19" fmla="*/ 38 h 42"/>
                  <a:gd name="T20" fmla="*/ 0 w 57"/>
                  <a:gd name="T21" fmla="*/ 36 h 42"/>
                  <a:gd name="T22" fmla="*/ 11 w 57"/>
                  <a:gd name="T23" fmla="*/ 7 h 42"/>
                  <a:gd name="T24" fmla="*/ 11 w 57"/>
                  <a:gd name="T25" fmla="*/ 7 h 42"/>
                  <a:gd name="T26" fmla="*/ 13 w 57"/>
                  <a:gd name="T27" fmla="*/ 5 h 42"/>
                  <a:gd name="T28" fmla="*/ 17 w 57"/>
                  <a:gd name="T29" fmla="*/ 2 h 42"/>
                  <a:gd name="T30" fmla="*/ 22 w 57"/>
                  <a:gd name="T31" fmla="*/ 1 h 42"/>
                  <a:gd name="T32" fmla="*/ 28 w 57"/>
                  <a:gd name="T33" fmla="*/ 0 h 42"/>
                  <a:gd name="T34" fmla="*/ 28 w 57"/>
                  <a:gd name="T35" fmla="*/ 0 h 42"/>
                  <a:gd name="T36" fmla="*/ 35 w 57"/>
                  <a:gd name="T37" fmla="*/ 1 h 42"/>
                  <a:gd name="T38" fmla="*/ 40 w 57"/>
                  <a:gd name="T39" fmla="*/ 2 h 42"/>
                  <a:gd name="T40" fmla="*/ 44 w 57"/>
                  <a:gd name="T41" fmla="*/ 5 h 42"/>
                  <a:gd name="T42" fmla="*/ 46 w 57"/>
                  <a:gd name="T43" fmla="*/ 7 h 42"/>
                  <a:gd name="T44" fmla="*/ 57 w 57"/>
                  <a:gd name="T45" fmla="*/ 36 h 42"/>
                  <a:gd name="T46" fmla="*/ 57 w 57"/>
                  <a:gd name="T47" fmla="*/ 36 h 42"/>
                  <a:gd name="T48" fmla="*/ 57 w 57"/>
                  <a:gd name="T49" fmla="*/ 38 h 42"/>
                  <a:gd name="T50" fmla="*/ 57 w 57"/>
                  <a:gd name="T51" fmla="*/ 40 h 42"/>
                  <a:gd name="T52" fmla="*/ 56 w 57"/>
                  <a:gd name="T53" fmla="*/ 41 h 42"/>
                  <a:gd name="T54" fmla="*/ 54 w 57"/>
                  <a:gd name="T55" fmla="*/ 42 h 42"/>
                  <a:gd name="T56" fmla="*/ 54 w 57"/>
                  <a:gd name="T57" fmla="*/ 42 h 42"/>
                  <a:gd name="T58" fmla="*/ 53 w 57"/>
                  <a:gd name="T59" fmla="*/ 42 h 42"/>
                  <a:gd name="T60" fmla="*/ 53 w 57"/>
                  <a:gd name="T61" fmla="*/ 42 h 42"/>
                  <a:gd name="T62" fmla="*/ 50 w 57"/>
                  <a:gd name="T63" fmla="*/ 42 h 42"/>
                  <a:gd name="T64" fmla="*/ 48 w 57"/>
                  <a:gd name="T65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42">
                    <a:moveTo>
                      <a:pt x="9" y="39"/>
                    </a:moveTo>
                    <a:lnTo>
                      <a:pt x="9" y="39"/>
                    </a:lnTo>
                    <a:lnTo>
                      <a:pt x="7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4" y="5"/>
                    </a:lnTo>
                    <a:lnTo>
                      <a:pt x="46" y="7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40"/>
                    </a:lnTo>
                    <a:lnTo>
                      <a:pt x="56" y="41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0" y="42"/>
                    </a:lnTo>
                    <a:lnTo>
                      <a:pt x="48" y="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3" name="Freeform 304"/>
              <p:cNvSpPr>
                <a:spLocks/>
              </p:cNvSpPr>
              <p:nvPr/>
            </p:nvSpPr>
            <p:spPr bwMode="auto">
              <a:xfrm>
                <a:off x="3660" y="2564"/>
                <a:ext cx="13" cy="49"/>
              </a:xfrm>
              <a:custGeom>
                <a:avLst/>
                <a:gdLst>
                  <a:gd name="T0" fmla="*/ 13 w 13"/>
                  <a:gd name="T1" fmla="*/ 49 h 49"/>
                  <a:gd name="T2" fmla="*/ 13 w 13"/>
                  <a:gd name="T3" fmla="*/ 49 h 49"/>
                  <a:gd name="T4" fmla="*/ 12 w 13"/>
                  <a:gd name="T5" fmla="*/ 46 h 49"/>
                  <a:gd name="T6" fmla="*/ 12 w 13"/>
                  <a:gd name="T7" fmla="*/ 41 h 49"/>
                  <a:gd name="T8" fmla="*/ 11 w 13"/>
                  <a:gd name="T9" fmla="*/ 28 h 49"/>
                  <a:gd name="T10" fmla="*/ 0 w 13"/>
                  <a:gd name="T11" fmla="*/ 28 h 49"/>
                  <a:gd name="T12" fmla="*/ 10 w 13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13" y="49"/>
                    </a:moveTo>
                    <a:lnTo>
                      <a:pt x="13" y="49"/>
                    </a:lnTo>
                    <a:lnTo>
                      <a:pt x="12" y="46"/>
                    </a:lnTo>
                    <a:lnTo>
                      <a:pt x="12" y="41"/>
                    </a:lnTo>
                    <a:lnTo>
                      <a:pt x="11" y="28"/>
                    </a:lnTo>
                    <a:lnTo>
                      <a:pt x="0" y="28"/>
                    </a:lnTo>
                    <a:lnTo>
                      <a:pt x="1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4" name="Freeform 305"/>
              <p:cNvSpPr>
                <a:spLocks/>
              </p:cNvSpPr>
              <p:nvPr/>
            </p:nvSpPr>
            <p:spPr bwMode="auto">
              <a:xfrm>
                <a:off x="3719" y="2529"/>
                <a:ext cx="44" cy="79"/>
              </a:xfrm>
              <a:custGeom>
                <a:avLst/>
                <a:gdLst>
                  <a:gd name="T0" fmla="*/ 11 w 44"/>
                  <a:gd name="T1" fmla="*/ 79 h 79"/>
                  <a:gd name="T2" fmla="*/ 11 w 44"/>
                  <a:gd name="T3" fmla="*/ 79 h 79"/>
                  <a:gd name="T4" fmla="*/ 9 w 44"/>
                  <a:gd name="T5" fmla="*/ 66 h 79"/>
                  <a:gd name="T6" fmla="*/ 6 w 44"/>
                  <a:gd name="T7" fmla="*/ 52 h 79"/>
                  <a:gd name="T8" fmla="*/ 6 w 44"/>
                  <a:gd name="T9" fmla="*/ 52 h 79"/>
                  <a:gd name="T10" fmla="*/ 5 w 44"/>
                  <a:gd name="T11" fmla="*/ 50 h 79"/>
                  <a:gd name="T12" fmla="*/ 4 w 44"/>
                  <a:gd name="T13" fmla="*/ 48 h 79"/>
                  <a:gd name="T14" fmla="*/ 3 w 44"/>
                  <a:gd name="T15" fmla="*/ 47 h 79"/>
                  <a:gd name="T16" fmla="*/ 3 w 44"/>
                  <a:gd name="T17" fmla="*/ 43 h 79"/>
                  <a:gd name="T18" fmla="*/ 3 w 44"/>
                  <a:gd name="T19" fmla="*/ 43 h 79"/>
                  <a:gd name="T20" fmla="*/ 0 w 44"/>
                  <a:gd name="T21" fmla="*/ 30 h 79"/>
                  <a:gd name="T22" fmla="*/ 0 w 44"/>
                  <a:gd name="T23" fmla="*/ 19 h 79"/>
                  <a:gd name="T24" fmla="*/ 0 w 44"/>
                  <a:gd name="T25" fmla="*/ 9 h 79"/>
                  <a:gd name="T26" fmla="*/ 0 w 44"/>
                  <a:gd name="T27" fmla="*/ 9 h 79"/>
                  <a:gd name="T28" fmla="*/ 0 w 44"/>
                  <a:gd name="T29" fmla="*/ 7 h 79"/>
                  <a:gd name="T30" fmla="*/ 3 w 44"/>
                  <a:gd name="T31" fmla="*/ 5 h 79"/>
                  <a:gd name="T32" fmla="*/ 7 w 44"/>
                  <a:gd name="T33" fmla="*/ 3 h 79"/>
                  <a:gd name="T34" fmla="*/ 14 w 44"/>
                  <a:gd name="T35" fmla="*/ 1 h 79"/>
                  <a:gd name="T36" fmla="*/ 22 w 44"/>
                  <a:gd name="T37" fmla="*/ 0 h 79"/>
                  <a:gd name="T38" fmla="*/ 22 w 44"/>
                  <a:gd name="T39" fmla="*/ 0 h 79"/>
                  <a:gd name="T40" fmla="*/ 29 w 44"/>
                  <a:gd name="T41" fmla="*/ 1 h 79"/>
                  <a:gd name="T42" fmla="*/ 36 w 44"/>
                  <a:gd name="T43" fmla="*/ 3 h 79"/>
                  <a:gd name="T44" fmla="*/ 42 w 44"/>
                  <a:gd name="T45" fmla="*/ 5 h 79"/>
                  <a:gd name="T46" fmla="*/ 43 w 44"/>
                  <a:gd name="T47" fmla="*/ 7 h 79"/>
                  <a:gd name="T48" fmla="*/ 43 w 44"/>
                  <a:gd name="T49" fmla="*/ 9 h 79"/>
                  <a:gd name="T50" fmla="*/ 43 w 44"/>
                  <a:gd name="T51" fmla="*/ 9 h 79"/>
                  <a:gd name="T52" fmla="*/ 44 w 44"/>
                  <a:gd name="T53" fmla="*/ 19 h 79"/>
                  <a:gd name="T54" fmla="*/ 43 w 44"/>
                  <a:gd name="T55" fmla="*/ 30 h 79"/>
                  <a:gd name="T56" fmla="*/ 42 w 44"/>
                  <a:gd name="T57" fmla="*/ 43 h 79"/>
                  <a:gd name="T58" fmla="*/ 42 w 44"/>
                  <a:gd name="T59" fmla="*/ 43 h 79"/>
                  <a:gd name="T60" fmla="*/ 41 w 44"/>
                  <a:gd name="T61" fmla="*/ 47 h 79"/>
                  <a:gd name="T62" fmla="*/ 40 w 44"/>
                  <a:gd name="T63" fmla="*/ 48 h 79"/>
                  <a:gd name="T64" fmla="*/ 39 w 44"/>
                  <a:gd name="T65" fmla="*/ 50 h 79"/>
                  <a:gd name="T66" fmla="*/ 37 w 44"/>
                  <a:gd name="T67" fmla="*/ 52 h 79"/>
                  <a:gd name="T68" fmla="*/ 37 w 44"/>
                  <a:gd name="T69" fmla="*/ 52 h 79"/>
                  <a:gd name="T70" fmla="*/ 35 w 44"/>
                  <a:gd name="T71" fmla="*/ 66 h 79"/>
                  <a:gd name="T72" fmla="*/ 32 w 44"/>
                  <a:gd name="T7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79">
                    <a:moveTo>
                      <a:pt x="11" y="79"/>
                    </a:moveTo>
                    <a:lnTo>
                      <a:pt x="11" y="79"/>
                    </a:lnTo>
                    <a:lnTo>
                      <a:pt x="9" y="66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5" y="50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0" y="30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7" y="3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1"/>
                    </a:lnTo>
                    <a:lnTo>
                      <a:pt x="36" y="3"/>
                    </a:lnTo>
                    <a:lnTo>
                      <a:pt x="42" y="5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4" y="19"/>
                    </a:lnTo>
                    <a:lnTo>
                      <a:pt x="43" y="30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1" y="47"/>
                    </a:lnTo>
                    <a:lnTo>
                      <a:pt x="40" y="48"/>
                    </a:lnTo>
                    <a:lnTo>
                      <a:pt x="39" y="50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5" y="66"/>
                    </a:lnTo>
                    <a:lnTo>
                      <a:pt x="32" y="7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5" name="Freeform 306"/>
              <p:cNvSpPr>
                <a:spLocks/>
              </p:cNvSpPr>
              <p:nvPr/>
            </p:nvSpPr>
            <p:spPr bwMode="auto">
              <a:xfrm>
                <a:off x="3771" y="2558"/>
                <a:ext cx="29" cy="52"/>
              </a:xfrm>
              <a:custGeom>
                <a:avLst/>
                <a:gdLst>
                  <a:gd name="T0" fmla="*/ 7 w 29"/>
                  <a:gd name="T1" fmla="*/ 52 h 52"/>
                  <a:gd name="T2" fmla="*/ 7 w 29"/>
                  <a:gd name="T3" fmla="*/ 52 h 52"/>
                  <a:gd name="T4" fmla="*/ 5 w 29"/>
                  <a:gd name="T5" fmla="*/ 43 h 52"/>
                  <a:gd name="T6" fmla="*/ 4 w 29"/>
                  <a:gd name="T7" fmla="*/ 34 h 52"/>
                  <a:gd name="T8" fmla="*/ 4 w 29"/>
                  <a:gd name="T9" fmla="*/ 34 h 52"/>
                  <a:gd name="T10" fmla="*/ 3 w 29"/>
                  <a:gd name="T11" fmla="*/ 31 h 52"/>
                  <a:gd name="T12" fmla="*/ 2 w 29"/>
                  <a:gd name="T13" fmla="*/ 29 h 52"/>
                  <a:gd name="T14" fmla="*/ 2 w 29"/>
                  <a:gd name="T15" fmla="*/ 29 h 52"/>
                  <a:gd name="T16" fmla="*/ 0 w 29"/>
                  <a:gd name="T17" fmla="*/ 20 h 52"/>
                  <a:gd name="T18" fmla="*/ 0 w 29"/>
                  <a:gd name="T19" fmla="*/ 12 h 52"/>
                  <a:gd name="T20" fmla="*/ 0 w 29"/>
                  <a:gd name="T21" fmla="*/ 5 h 52"/>
                  <a:gd name="T22" fmla="*/ 0 w 29"/>
                  <a:gd name="T23" fmla="*/ 5 h 52"/>
                  <a:gd name="T24" fmla="*/ 2 w 29"/>
                  <a:gd name="T25" fmla="*/ 3 h 52"/>
                  <a:gd name="T26" fmla="*/ 5 w 29"/>
                  <a:gd name="T27" fmla="*/ 1 h 52"/>
                  <a:gd name="T28" fmla="*/ 9 w 29"/>
                  <a:gd name="T29" fmla="*/ 0 h 52"/>
                  <a:gd name="T30" fmla="*/ 14 w 29"/>
                  <a:gd name="T31" fmla="*/ 0 h 52"/>
                  <a:gd name="T32" fmla="*/ 14 w 29"/>
                  <a:gd name="T33" fmla="*/ 0 h 52"/>
                  <a:gd name="T34" fmla="*/ 19 w 29"/>
                  <a:gd name="T35" fmla="*/ 0 h 52"/>
                  <a:gd name="T36" fmla="*/ 24 w 29"/>
                  <a:gd name="T37" fmla="*/ 1 h 52"/>
                  <a:gd name="T38" fmla="*/ 28 w 29"/>
                  <a:gd name="T39" fmla="*/ 3 h 52"/>
                  <a:gd name="T40" fmla="*/ 29 w 29"/>
                  <a:gd name="T41" fmla="*/ 5 h 52"/>
                  <a:gd name="T42" fmla="*/ 29 w 29"/>
                  <a:gd name="T43" fmla="*/ 5 h 52"/>
                  <a:gd name="T44" fmla="*/ 29 w 29"/>
                  <a:gd name="T45" fmla="*/ 12 h 52"/>
                  <a:gd name="T46" fmla="*/ 29 w 29"/>
                  <a:gd name="T47" fmla="*/ 20 h 52"/>
                  <a:gd name="T48" fmla="*/ 28 w 29"/>
                  <a:gd name="T49" fmla="*/ 29 h 52"/>
                  <a:gd name="T50" fmla="*/ 28 w 29"/>
                  <a:gd name="T51" fmla="*/ 29 h 52"/>
                  <a:gd name="T52" fmla="*/ 26 w 29"/>
                  <a:gd name="T53" fmla="*/ 31 h 52"/>
                  <a:gd name="T54" fmla="*/ 25 w 29"/>
                  <a:gd name="T55" fmla="*/ 34 h 52"/>
                  <a:gd name="T56" fmla="*/ 25 w 29"/>
                  <a:gd name="T57" fmla="*/ 34 h 52"/>
                  <a:gd name="T58" fmla="*/ 24 w 29"/>
                  <a:gd name="T59" fmla="*/ 43 h 52"/>
                  <a:gd name="T60" fmla="*/ 21 w 29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" h="52">
                    <a:moveTo>
                      <a:pt x="7" y="52"/>
                    </a:moveTo>
                    <a:lnTo>
                      <a:pt x="7" y="52"/>
                    </a:lnTo>
                    <a:lnTo>
                      <a:pt x="5" y="43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12"/>
                    </a:lnTo>
                    <a:lnTo>
                      <a:pt x="29" y="20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4" y="43"/>
                    </a:lnTo>
                    <a:lnTo>
                      <a:pt x="21" y="5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6" name="Freeform 307"/>
              <p:cNvSpPr>
                <a:spLocks/>
              </p:cNvSpPr>
              <p:nvPr/>
            </p:nvSpPr>
            <p:spPr bwMode="auto">
              <a:xfrm>
                <a:off x="3760" y="2429"/>
                <a:ext cx="37" cy="48"/>
              </a:xfrm>
              <a:custGeom>
                <a:avLst/>
                <a:gdLst>
                  <a:gd name="T0" fmla="*/ 37 w 37"/>
                  <a:gd name="T1" fmla="*/ 48 h 48"/>
                  <a:gd name="T2" fmla="*/ 37 w 37"/>
                  <a:gd name="T3" fmla="*/ 0 h 48"/>
                  <a:gd name="T4" fmla="*/ 0 w 37"/>
                  <a:gd name="T5" fmla="*/ 0 h 48"/>
                  <a:gd name="T6" fmla="*/ 0 w 37"/>
                  <a:gd name="T7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8">
                    <a:moveTo>
                      <a:pt x="37" y="48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7" name="Freeform 308"/>
              <p:cNvSpPr>
                <a:spLocks/>
              </p:cNvSpPr>
              <p:nvPr/>
            </p:nvSpPr>
            <p:spPr bwMode="auto">
              <a:xfrm>
                <a:off x="357" y="356"/>
                <a:ext cx="212" cy="175"/>
              </a:xfrm>
              <a:custGeom>
                <a:avLst/>
                <a:gdLst>
                  <a:gd name="T0" fmla="*/ 75 w 212"/>
                  <a:gd name="T1" fmla="*/ 148 h 175"/>
                  <a:gd name="T2" fmla="*/ 41 w 212"/>
                  <a:gd name="T3" fmla="*/ 144 h 175"/>
                  <a:gd name="T4" fmla="*/ 35 w 212"/>
                  <a:gd name="T5" fmla="*/ 140 h 175"/>
                  <a:gd name="T6" fmla="*/ 32 w 212"/>
                  <a:gd name="T7" fmla="*/ 120 h 175"/>
                  <a:gd name="T8" fmla="*/ 40 w 212"/>
                  <a:gd name="T9" fmla="*/ 115 h 175"/>
                  <a:gd name="T10" fmla="*/ 40 w 212"/>
                  <a:gd name="T11" fmla="*/ 109 h 175"/>
                  <a:gd name="T12" fmla="*/ 32 w 212"/>
                  <a:gd name="T13" fmla="*/ 105 h 175"/>
                  <a:gd name="T14" fmla="*/ 6 w 212"/>
                  <a:gd name="T15" fmla="*/ 105 h 175"/>
                  <a:gd name="T16" fmla="*/ 0 w 212"/>
                  <a:gd name="T17" fmla="*/ 112 h 175"/>
                  <a:gd name="T18" fmla="*/ 4 w 212"/>
                  <a:gd name="T19" fmla="*/ 118 h 175"/>
                  <a:gd name="T20" fmla="*/ 19 w 212"/>
                  <a:gd name="T21" fmla="*/ 120 h 175"/>
                  <a:gd name="T22" fmla="*/ 25 w 212"/>
                  <a:gd name="T23" fmla="*/ 142 h 175"/>
                  <a:gd name="T24" fmla="*/ 32 w 212"/>
                  <a:gd name="T25" fmla="*/ 151 h 175"/>
                  <a:gd name="T26" fmla="*/ 34 w 212"/>
                  <a:gd name="T27" fmla="*/ 155 h 175"/>
                  <a:gd name="T28" fmla="*/ 33 w 212"/>
                  <a:gd name="T29" fmla="*/ 162 h 175"/>
                  <a:gd name="T30" fmla="*/ 40 w 212"/>
                  <a:gd name="T31" fmla="*/ 168 h 175"/>
                  <a:gd name="T32" fmla="*/ 72 w 212"/>
                  <a:gd name="T33" fmla="*/ 173 h 175"/>
                  <a:gd name="T34" fmla="*/ 123 w 212"/>
                  <a:gd name="T35" fmla="*/ 174 h 175"/>
                  <a:gd name="T36" fmla="*/ 173 w 212"/>
                  <a:gd name="T37" fmla="*/ 168 h 175"/>
                  <a:gd name="T38" fmla="*/ 178 w 212"/>
                  <a:gd name="T39" fmla="*/ 165 h 175"/>
                  <a:gd name="T40" fmla="*/ 179 w 212"/>
                  <a:gd name="T41" fmla="*/ 158 h 175"/>
                  <a:gd name="T42" fmla="*/ 176 w 212"/>
                  <a:gd name="T43" fmla="*/ 153 h 175"/>
                  <a:gd name="T44" fmla="*/ 187 w 212"/>
                  <a:gd name="T45" fmla="*/ 146 h 175"/>
                  <a:gd name="T46" fmla="*/ 194 w 212"/>
                  <a:gd name="T47" fmla="*/ 120 h 175"/>
                  <a:gd name="T48" fmla="*/ 207 w 212"/>
                  <a:gd name="T49" fmla="*/ 119 h 175"/>
                  <a:gd name="T50" fmla="*/ 212 w 212"/>
                  <a:gd name="T51" fmla="*/ 112 h 175"/>
                  <a:gd name="T52" fmla="*/ 210 w 212"/>
                  <a:gd name="T53" fmla="*/ 107 h 175"/>
                  <a:gd name="T54" fmla="*/ 181 w 212"/>
                  <a:gd name="T55" fmla="*/ 105 h 175"/>
                  <a:gd name="T56" fmla="*/ 175 w 212"/>
                  <a:gd name="T57" fmla="*/ 107 h 175"/>
                  <a:gd name="T58" fmla="*/ 173 w 212"/>
                  <a:gd name="T59" fmla="*/ 112 h 175"/>
                  <a:gd name="T60" fmla="*/ 178 w 212"/>
                  <a:gd name="T61" fmla="*/ 119 h 175"/>
                  <a:gd name="T62" fmla="*/ 182 w 212"/>
                  <a:gd name="T63" fmla="*/ 120 h 175"/>
                  <a:gd name="T64" fmla="*/ 176 w 212"/>
                  <a:gd name="T65" fmla="*/ 142 h 175"/>
                  <a:gd name="T66" fmla="*/ 158 w 212"/>
                  <a:gd name="T67" fmla="*/ 143 h 175"/>
                  <a:gd name="T68" fmla="*/ 161 w 212"/>
                  <a:gd name="T69" fmla="*/ 122 h 175"/>
                  <a:gd name="T70" fmla="*/ 174 w 212"/>
                  <a:gd name="T71" fmla="*/ 76 h 175"/>
                  <a:gd name="T72" fmla="*/ 176 w 212"/>
                  <a:gd name="T73" fmla="*/ 49 h 175"/>
                  <a:gd name="T74" fmla="*/ 173 w 212"/>
                  <a:gd name="T75" fmla="*/ 29 h 175"/>
                  <a:gd name="T76" fmla="*/ 163 w 212"/>
                  <a:gd name="T77" fmla="*/ 14 h 175"/>
                  <a:gd name="T78" fmla="*/ 145 w 212"/>
                  <a:gd name="T79" fmla="*/ 5 h 175"/>
                  <a:gd name="T80" fmla="*/ 118 w 212"/>
                  <a:gd name="T81" fmla="*/ 0 h 175"/>
                  <a:gd name="T82" fmla="*/ 95 w 212"/>
                  <a:gd name="T83" fmla="*/ 1 h 175"/>
                  <a:gd name="T84" fmla="*/ 67 w 212"/>
                  <a:gd name="T85" fmla="*/ 5 h 175"/>
                  <a:gd name="T86" fmla="*/ 50 w 212"/>
                  <a:gd name="T87" fmla="*/ 16 h 175"/>
                  <a:gd name="T88" fmla="*/ 41 w 212"/>
                  <a:gd name="T89" fmla="*/ 31 h 175"/>
                  <a:gd name="T90" fmla="*/ 37 w 212"/>
                  <a:gd name="T91" fmla="*/ 59 h 175"/>
                  <a:gd name="T92" fmla="*/ 43 w 212"/>
                  <a:gd name="T93" fmla="*/ 91 h 175"/>
                  <a:gd name="T94" fmla="*/ 55 w 212"/>
                  <a:gd name="T95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2" h="175">
                    <a:moveTo>
                      <a:pt x="95" y="149"/>
                    </a:moveTo>
                    <a:lnTo>
                      <a:pt x="95" y="149"/>
                    </a:lnTo>
                    <a:lnTo>
                      <a:pt x="75" y="148"/>
                    </a:lnTo>
                    <a:lnTo>
                      <a:pt x="59" y="146"/>
                    </a:lnTo>
                    <a:lnTo>
                      <a:pt x="41" y="144"/>
                    </a:lnTo>
                    <a:lnTo>
                      <a:pt x="41" y="144"/>
                    </a:lnTo>
                    <a:lnTo>
                      <a:pt x="37" y="142"/>
                    </a:lnTo>
                    <a:lnTo>
                      <a:pt x="35" y="140"/>
                    </a:lnTo>
                    <a:lnTo>
                      <a:pt x="35" y="140"/>
                    </a:lnTo>
                    <a:lnTo>
                      <a:pt x="30" y="120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5" y="119"/>
                    </a:lnTo>
                    <a:lnTo>
                      <a:pt x="37" y="118"/>
                    </a:lnTo>
                    <a:lnTo>
                      <a:pt x="40" y="115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09"/>
                    </a:lnTo>
                    <a:lnTo>
                      <a:pt x="37" y="107"/>
                    </a:lnTo>
                    <a:lnTo>
                      <a:pt x="35" y="105"/>
                    </a:lnTo>
                    <a:lnTo>
                      <a:pt x="32" y="105"/>
                    </a:lnTo>
                    <a:lnTo>
                      <a:pt x="9" y="105"/>
                    </a:lnTo>
                    <a:lnTo>
                      <a:pt x="9" y="105"/>
                    </a:lnTo>
                    <a:lnTo>
                      <a:pt x="6" y="105"/>
                    </a:lnTo>
                    <a:lnTo>
                      <a:pt x="4" y="107"/>
                    </a:lnTo>
                    <a:lnTo>
                      <a:pt x="1" y="109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1" y="115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9" y="120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25" y="142"/>
                    </a:lnTo>
                    <a:lnTo>
                      <a:pt x="25" y="142"/>
                    </a:lnTo>
                    <a:lnTo>
                      <a:pt x="26" y="146"/>
                    </a:lnTo>
                    <a:lnTo>
                      <a:pt x="29" y="149"/>
                    </a:lnTo>
                    <a:lnTo>
                      <a:pt x="32" y="151"/>
                    </a:lnTo>
                    <a:lnTo>
                      <a:pt x="37" y="153"/>
                    </a:lnTo>
                    <a:lnTo>
                      <a:pt x="37" y="153"/>
                    </a:lnTo>
                    <a:lnTo>
                      <a:pt x="34" y="155"/>
                    </a:lnTo>
                    <a:lnTo>
                      <a:pt x="33" y="158"/>
                    </a:lnTo>
                    <a:lnTo>
                      <a:pt x="33" y="158"/>
                    </a:lnTo>
                    <a:lnTo>
                      <a:pt x="33" y="162"/>
                    </a:lnTo>
                    <a:lnTo>
                      <a:pt x="34" y="165"/>
                    </a:lnTo>
                    <a:lnTo>
                      <a:pt x="37" y="167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56" y="171"/>
                    </a:lnTo>
                    <a:lnTo>
                      <a:pt x="72" y="173"/>
                    </a:lnTo>
                    <a:lnTo>
                      <a:pt x="90" y="174"/>
                    </a:lnTo>
                    <a:lnTo>
                      <a:pt x="106" y="175"/>
                    </a:lnTo>
                    <a:lnTo>
                      <a:pt x="123" y="174"/>
                    </a:lnTo>
                    <a:lnTo>
                      <a:pt x="140" y="173"/>
                    </a:lnTo>
                    <a:lnTo>
                      <a:pt x="157" y="171"/>
                    </a:lnTo>
                    <a:lnTo>
                      <a:pt x="173" y="168"/>
                    </a:lnTo>
                    <a:lnTo>
                      <a:pt x="173" y="168"/>
                    </a:lnTo>
                    <a:lnTo>
                      <a:pt x="176" y="167"/>
                    </a:lnTo>
                    <a:lnTo>
                      <a:pt x="178" y="165"/>
                    </a:lnTo>
                    <a:lnTo>
                      <a:pt x="179" y="162"/>
                    </a:lnTo>
                    <a:lnTo>
                      <a:pt x="179" y="158"/>
                    </a:lnTo>
                    <a:lnTo>
                      <a:pt x="179" y="158"/>
                    </a:lnTo>
                    <a:lnTo>
                      <a:pt x="178" y="156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80" y="151"/>
                    </a:lnTo>
                    <a:lnTo>
                      <a:pt x="185" y="149"/>
                    </a:lnTo>
                    <a:lnTo>
                      <a:pt x="187" y="146"/>
                    </a:lnTo>
                    <a:lnTo>
                      <a:pt x="189" y="142"/>
                    </a:lnTo>
                    <a:lnTo>
                      <a:pt x="189" y="142"/>
                    </a:lnTo>
                    <a:lnTo>
                      <a:pt x="194" y="120"/>
                    </a:lnTo>
                    <a:lnTo>
                      <a:pt x="204" y="120"/>
                    </a:lnTo>
                    <a:lnTo>
                      <a:pt x="204" y="120"/>
                    </a:lnTo>
                    <a:lnTo>
                      <a:pt x="207" y="119"/>
                    </a:lnTo>
                    <a:lnTo>
                      <a:pt x="210" y="118"/>
                    </a:lnTo>
                    <a:lnTo>
                      <a:pt x="211" y="115"/>
                    </a:lnTo>
                    <a:lnTo>
                      <a:pt x="212" y="112"/>
                    </a:lnTo>
                    <a:lnTo>
                      <a:pt x="212" y="112"/>
                    </a:lnTo>
                    <a:lnTo>
                      <a:pt x="211" y="109"/>
                    </a:lnTo>
                    <a:lnTo>
                      <a:pt x="210" y="107"/>
                    </a:lnTo>
                    <a:lnTo>
                      <a:pt x="207" y="105"/>
                    </a:lnTo>
                    <a:lnTo>
                      <a:pt x="204" y="105"/>
                    </a:lnTo>
                    <a:lnTo>
                      <a:pt x="181" y="105"/>
                    </a:lnTo>
                    <a:lnTo>
                      <a:pt x="181" y="105"/>
                    </a:lnTo>
                    <a:lnTo>
                      <a:pt x="178" y="105"/>
                    </a:lnTo>
                    <a:lnTo>
                      <a:pt x="175" y="107"/>
                    </a:lnTo>
                    <a:lnTo>
                      <a:pt x="174" y="109"/>
                    </a:lnTo>
                    <a:lnTo>
                      <a:pt x="173" y="112"/>
                    </a:lnTo>
                    <a:lnTo>
                      <a:pt x="173" y="112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8" y="119"/>
                    </a:lnTo>
                    <a:lnTo>
                      <a:pt x="181" y="120"/>
                    </a:lnTo>
                    <a:lnTo>
                      <a:pt x="182" y="120"/>
                    </a:lnTo>
                    <a:lnTo>
                      <a:pt x="182" y="12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76" y="142"/>
                    </a:lnTo>
                    <a:lnTo>
                      <a:pt x="172" y="144"/>
                    </a:lnTo>
                    <a:lnTo>
                      <a:pt x="172" y="144"/>
                    </a:lnTo>
                    <a:lnTo>
                      <a:pt x="158" y="143"/>
                    </a:lnTo>
                    <a:lnTo>
                      <a:pt x="158" y="143"/>
                    </a:lnTo>
                    <a:lnTo>
                      <a:pt x="159" y="133"/>
                    </a:lnTo>
                    <a:lnTo>
                      <a:pt x="161" y="122"/>
                    </a:lnTo>
                    <a:lnTo>
                      <a:pt x="165" y="106"/>
                    </a:lnTo>
                    <a:lnTo>
                      <a:pt x="170" y="91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6" y="58"/>
                    </a:lnTo>
                    <a:lnTo>
                      <a:pt x="176" y="49"/>
                    </a:lnTo>
                    <a:lnTo>
                      <a:pt x="175" y="42"/>
                    </a:lnTo>
                    <a:lnTo>
                      <a:pt x="174" y="35"/>
                    </a:lnTo>
                    <a:lnTo>
                      <a:pt x="173" y="29"/>
                    </a:lnTo>
                    <a:lnTo>
                      <a:pt x="170" y="24"/>
                    </a:lnTo>
                    <a:lnTo>
                      <a:pt x="167" y="19"/>
                    </a:lnTo>
                    <a:lnTo>
                      <a:pt x="163" y="14"/>
                    </a:lnTo>
                    <a:lnTo>
                      <a:pt x="158" y="10"/>
                    </a:lnTo>
                    <a:lnTo>
                      <a:pt x="152" y="7"/>
                    </a:lnTo>
                    <a:lnTo>
                      <a:pt x="145" y="5"/>
                    </a:lnTo>
                    <a:lnTo>
                      <a:pt x="137" y="3"/>
                    </a:lnTo>
                    <a:lnTo>
                      <a:pt x="128" y="1"/>
                    </a:lnTo>
                    <a:lnTo>
                      <a:pt x="11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95" y="1"/>
                    </a:lnTo>
                    <a:lnTo>
                      <a:pt x="85" y="1"/>
                    </a:lnTo>
                    <a:lnTo>
                      <a:pt x="75" y="3"/>
                    </a:lnTo>
                    <a:lnTo>
                      <a:pt x="67" y="5"/>
                    </a:lnTo>
                    <a:lnTo>
                      <a:pt x="61" y="8"/>
                    </a:lnTo>
                    <a:lnTo>
                      <a:pt x="55" y="11"/>
                    </a:lnTo>
                    <a:lnTo>
                      <a:pt x="50" y="16"/>
                    </a:lnTo>
                    <a:lnTo>
                      <a:pt x="46" y="21"/>
                    </a:lnTo>
                    <a:lnTo>
                      <a:pt x="43" y="25"/>
                    </a:lnTo>
                    <a:lnTo>
                      <a:pt x="41" y="31"/>
                    </a:lnTo>
                    <a:lnTo>
                      <a:pt x="38" y="37"/>
                    </a:lnTo>
                    <a:lnTo>
                      <a:pt x="37" y="44"/>
                    </a:lnTo>
                    <a:lnTo>
                      <a:pt x="37" y="59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3" y="91"/>
                    </a:lnTo>
                    <a:lnTo>
                      <a:pt x="47" y="105"/>
                    </a:lnTo>
                    <a:lnTo>
                      <a:pt x="52" y="120"/>
                    </a:lnTo>
                    <a:lnTo>
                      <a:pt x="55" y="1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8" name="Freeform 309"/>
              <p:cNvSpPr>
                <a:spLocks/>
              </p:cNvSpPr>
              <p:nvPr/>
            </p:nvSpPr>
            <p:spPr bwMode="auto">
              <a:xfrm>
                <a:off x="378" y="537"/>
                <a:ext cx="172" cy="76"/>
              </a:xfrm>
              <a:custGeom>
                <a:avLst/>
                <a:gdLst>
                  <a:gd name="T0" fmla="*/ 172 w 172"/>
                  <a:gd name="T1" fmla="*/ 76 h 76"/>
                  <a:gd name="T2" fmla="*/ 172 w 172"/>
                  <a:gd name="T3" fmla="*/ 47 h 76"/>
                  <a:gd name="T4" fmla="*/ 166 w 172"/>
                  <a:gd name="T5" fmla="*/ 47 h 76"/>
                  <a:gd name="T6" fmla="*/ 166 w 172"/>
                  <a:gd name="T7" fmla="*/ 47 h 76"/>
                  <a:gd name="T8" fmla="*/ 157 w 172"/>
                  <a:gd name="T9" fmla="*/ 41 h 76"/>
                  <a:gd name="T10" fmla="*/ 143 w 172"/>
                  <a:gd name="T11" fmla="*/ 32 h 76"/>
                  <a:gd name="T12" fmla="*/ 134 w 172"/>
                  <a:gd name="T13" fmla="*/ 28 h 76"/>
                  <a:gd name="T14" fmla="*/ 123 w 172"/>
                  <a:gd name="T15" fmla="*/ 24 h 76"/>
                  <a:gd name="T16" fmla="*/ 112 w 172"/>
                  <a:gd name="T17" fmla="*/ 21 h 76"/>
                  <a:gd name="T18" fmla="*/ 101 w 172"/>
                  <a:gd name="T19" fmla="*/ 19 h 76"/>
                  <a:gd name="T20" fmla="*/ 101 w 172"/>
                  <a:gd name="T21" fmla="*/ 19 h 76"/>
                  <a:gd name="T22" fmla="*/ 101 w 172"/>
                  <a:gd name="T23" fmla="*/ 18 h 76"/>
                  <a:gd name="T24" fmla="*/ 101 w 172"/>
                  <a:gd name="T25" fmla="*/ 18 h 76"/>
                  <a:gd name="T26" fmla="*/ 100 w 172"/>
                  <a:gd name="T27" fmla="*/ 13 h 76"/>
                  <a:gd name="T28" fmla="*/ 98 w 172"/>
                  <a:gd name="T29" fmla="*/ 9 h 76"/>
                  <a:gd name="T30" fmla="*/ 96 w 172"/>
                  <a:gd name="T31" fmla="*/ 6 h 76"/>
                  <a:gd name="T32" fmla="*/ 92 w 172"/>
                  <a:gd name="T33" fmla="*/ 4 h 76"/>
                  <a:gd name="T34" fmla="*/ 92 w 172"/>
                  <a:gd name="T35" fmla="*/ 0 h 76"/>
                  <a:gd name="T36" fmla="*/ 79 w 172"/>
                  <a:gd name="T37" fmla="*/ 0 h 76"/>
                  <a:gd name="T38" fmla="*/ 79 w 172"/>
                  <a:gd name="T39" fmla="*/ 4 h 76"/>
                  <a:gd name="T40" fmla="*/ 79 w 172"/>
                  <a:gd name="T41" fmla="*/ 4 h 76"/>
                  <a:gd name="T42" fmla="*/ 77 w 172"/>
                  <a:gd name="T43" fmla="*/ 6 h 76"/>
                  <a:gd name="T44" fmla="*/ 74 w 172"/>
                  <a:gd name="T45" fmla="*/ 8 h 76"/>
                  <a:gd name="T46" fmla="*/ 73 w 172"/>
                  <a:gd name="T47" fmla="*/ 10 h 76"/>
                  <a:gd name="T48" fmla="*/ 71 w 172"/>
                  <a:gd name="T49" fmla="*/ 13 h 76"/>
                  <a:gd name="T50" fmla="*/ 71 w 172"/>
                  <a:gd name="T51" fmla="*/ 13 h 76"/>
                  <a:gd name="T52" fmla="*/ 78 w 172"/>
                  <a:gd name="T53" fmla="*/ 13 h 76"/>
                  <a:gd name="T54" fmla="*/ 78 w 172"/>
                  <a:gd name="T55" fmla="*/ 13 h 76"/>
                  <a:gd name="T56" fmla="*/ 80 w 172"/>
                  <a:gd name="T57" fmla="*/ 13 h 76"/>
                  <a:gd name="T58" fmla="*/ 80 w 172"/>
                  <a:gd name="T59" fmla="*/ 16 h 76"/>
                  <a:gd name="T60" fmla="*/ 80 w 172"/>
                  <a:gd name="T61" fmla="*/ 16 h 76"/>
                  <a:gd name="T62" fmla="*/ 80 w 172"/>
                  <a:gd name="T63" fmla="*/ 18 h 76"/>
                  <a:gd name="T64" fmla="*/ 78 w 172"/>
                  <a:gd name="T65" fmla="*/ 19 h 76"/>
                  <a:gd name="T66" fmla="*/ 78 w 172"/>
                  <a:gd name="T67" fmla="*/ 19 h 76"/>
                  <a:gd name="T68" fmla="*/ 70 w 172"/>
                  <a:gd name="T69" fmla="*/ 19 h 76"/>
                  <a:gd name="T70" fmla="*/ 70 w 172"/>
                  <a:gd name="T71" fmla="*/ 19 h 76"/>
                  <a:gd name="T72" fmla="*/ 59 w 172"/>
                  <a:gd name="T73" fmla="*/ 21 h 76"/>
                  <a:gd name="T74" fmla="*/ 48 w 172"/>
                  <a:gd name="T75" fmla="*/ 24 h 76"/>
                  <a:gd name="T76" fmla="*/ 38 w 172"/>
                  <a:gd name="T77" fmla="*/ 28 h 76"/>
                  <a:gd name="T78" fmla="*/ 29 w 172"/>
                  <a:gd name="T79" fmla="*/ 32 h 76"/>
                  <a:gd name="T80" fmla="*/ 13 w 172"/>
                  <a:gd name="T81" fmla="*/ 41 h 76"/>
                  <a:gd name="T82" fmla="*/ 6 w 172"/>
                  <a:gd name="T83" fmla="*/ 47 h 76"/>
                  <a:gd name="T84" fmla="*/ 0 w 172"/>
                  <a:gd name="T85" fmla="*/ 47 h 76"/>
                  <a:gd name="T86" fmla="*/ 0 w 172"/>
                  <a:gd name="T8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2" h="76">
                    <a:moveTo>
                      <a:pt x="172" y="76"/>
                    </a:moveTo>
                    <a:lnTo>
                      <a:pt x="172" y="47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57" y="41"/>
                    </a:lnTo>
                    <a:lnTo>
                      <a:pt x="143" y="32"/>
                    </a:lnTo>
                    <a:lnTo>
                      <a:pt x="134" y="28"/>
                    </a:lnTo>
                    <a:lnTo>
                      <a:pt x="123" y="24"/>
                    </a:lnTo>
                    <a:lnTo>
                      <a:pt x="112" y="21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0" y="13"/>
                    </a:lnTo>
                    <a:lnTo>
                      <a:pt x="98" y="9"/>
                    </a:lnTo>
                    <a:lnTo>
                      <a:pt x="96" y="6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79" y="0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7" y="6"/>
                    </a:lnTo>
                    <a:lnTo>
                      <a:pt x="74" y="8"/>
                    </a:lnTo>
                    <a:lnTo>
                      <a:pt x="73" y="10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8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59" y="21"/>
                    </a:lnTo>
                    <a:lnTo>
                      <a:pt x="48" y="24"/>
                    </a:lnTo>
                    <a:lnTo>
                      <a:pt x="38" y="28"/>
                    </a:lnTo>
                    <a:lnTo>
                      <a:pt x="29" y="32"/>
                    </a:lnTo>
                    <a:lnTo>
                      <a:pt x="13" y="41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7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9" name="Freeform 310"/>
              <p:cNvSpPr>
                <a:spLocks/>
              </p:cNvSpPr>
              <p:nvPr/>
            </p:nvSpPr>
            <p:spPr bwMode="auto">
              <a:xfrm>
                <a:off x="470" y="572"/>
                <a:ext cx="60" cy="41"/>
              </a:xfrm>
              <a:custGeom>
                <a:avLst/>
                <a:gdLst>
                  <a:gd name="T0" fmla="*/ 3 w 60"/>
                  <a:gd name="T1" fmla="*/ 41 h 41"/>
                  <a:gd name="T2" fmla="*/ 3 w 60"/>
                  <a:gd name="T3" fmla="*/ 12 h 41"/>
                  <a:gd name="T4" fmla="*/ 0 w 60"/>
                  <a:gd name="T5" fmla="*/ 12 h 41"/>
                  <a:gd name="T6" fmla="*/ 0 w 60"/>
                  <a:gd name="T7" fmla="*/ 0 h 41"/>
                  <a:gd name="T8" fmla="*/ 0 w 60"/>
                  <a:gd name="T9" fmla="*/ 0 h 41"/>
                  <a:gd name="T10" fmla="*/ 1 w 60"/>
                  <a:gd name="T11" fmla="*/ 0 h 41"/>
                  <a:gd name="T12" fmla="*/ 1 w 60"/>
                  <a:gd name="T13" fmla="*/ 0 h 41"/>
                  <a:gd name="T14" fmla="*/ 12 w 60"/>
                  <a:gd name="T15" fmla="*/ 1 h 41"/>
                  <a:gd name="T16" fmla="*/ 22 w 60"/>
                  <a:gd name="T17" fmla="*/ 2 h 41"/>
                  <a:gd name="T18" fmla="*/ 31 w 60"/>
                  <a:gd name="T19" fmla="*/ 3 h 41"/>
                  <a:gd name="T20" fmla="*/ 39 w 60"/>
                  <a:gd name="T21" fmla="*/ 5 h 41"/>
                  <a:gd name="T22" fmla="*/ 51 w 60"/>
                  <a:gd name="T23" fmla="*/ 9 h 41"/>
                  <a:gd name="T24" fmla="*/ 60 w 60"/>
                  <a:gd name="T25" fmla="*/ 14 h 41"/>
                  <a:gd name="T26" fmla="*/ 60 w 60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41">
                    <a:moveTo>
                      <a:pt x="3" y="41"/>
                    </a:moveTo>
                    <a:lnTo>
                      <a:pt x="3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2" y="1"/>
                    </a:lnTo>
                    <a:lnTo>
                      <a:pt x="22" y="2"/>
                    </a:lnTo>
                    <a:lnTo>
                      <a:pt x="31" y="3"/>
                    </a:lnTo>
                    <a:lnTo>
                      <a:pt x="39" y="5"/>
                    </a:lnTo>
                    <a:lnTo>
                      <a:pt x="51" y="9"/>
                    </a:lnTo>
                    <a:lnTo>
                      <a:pt x="60" y="14"/>
                    </a:lnTo>
                    <a:lnTo>
                      <a:pt x="60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0" name="Freeform 311"/>
              <p:cNvSpPr>
                <a:spLocks/>
              </p:cNvSpPr>
              <p:nvPr/>
            </p:nvSpPr>
            <p:spPr bwMode="auto">
              <a:xfrm>
                <a:off x="398" y="572"/>
                <a:ext cx="59" cy="41"/>
              </a:xfrm>
              <a:custGeom>
                <a:avLst/>
                <a:gdLst>
                  <a:gd name="T0" fmla="*/ 0 w 59"/>
                  <a:gd name="T1" fmla="*/ 41 h 41"/>
                  <a:gd name="T2" fmla="*/ 0 w 59"/>
                  <a:gd name="T3" fmla="*/ 14 h 41"/>
                  <a:gd name="T4" fmla="*/ 0 w 59"/>
                  <a:gd name="T5" fmla="*/ 14 h 41"/>
                  <a:gd name="T6" fmla="*/ 8 w 59"/>
                  <a:gd name="T7" fmla="*/ 9 h 41"/>
                  <a:gd name="T8" fmla="*/ 20 w 59"/>
                  <a:gd name="T9" fmla="*/ 5 h 41"/>
                  <a:gd name="T10" fmla="*/ 28 w 59"/>
                  <a:gd name="T11" fmla="*/ 3 h 41"/>
                  <a:gd name="T12" fmla="*/ 38 w 59"/>
                  <a:gd name="T13" fmla="*/ 2 h 41"/>
                  <a:gd name="T14" fmla="*/ 47 w 59"/>
                  <a:gd name="T15" fmla="*/ 1 h 41"/>
                  <a:gd name="T16" fmla="*/ 58 w 59"/>
                  <a:gd name="T17" fmla="*/ 0 h 41"/>
                  <a:gd name="T18" fmla="*/ 58 w 59"/>
                  <a:gd name="T19" fmla="*/ 0 h 41"/>
                  <a:gd name="T20" fmla="*/ 59 w 59"/>
                  <a:gd name="T21" fmla="*/ 0 h 41"/>
                  <a:gd name="T22" fmla="*/ 59 w 59"/>
                  <a:gd name="T23" fmla="*/ 12 h 41"/>
                  <a:gd name="T24" fmla="*/ 56 w 59"/>
                  <a:gd name="T25" fmla="*/ 12 h 41"/>
                  <a:gd name="T26" fmla="*/ 56 w 59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41">
                    <a:moveTo>
                      <a:pt x="0" y="41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8" y="9"/>
                    </a:lnTo>
                    <a:lnTo>
                      <a:pt x="20" y="5"/>
                    </a:lnTo>
                    <a:lnTo>
                      <a:pt x="28" y="3"/>
                    </a:lnTo>
                    <a:lnTo>
                      <a:pt x="38" y="2"/>
                    </a:lnTo>
                    <a:lnTo>
                      <a:pt x="47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6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1" name="Freeform 312"/>
              <p:cNvSpPr>
                <a:spLocks noEditPoints="1"/>
              </p:cNvSpPr>
              <p:nvPr/>
            </p:nvSpPr>
            <p:spPr bwMode="auto">
              <a:xfrm>
                <a:off x="463" y="1297"/>
                <a:ext cx="187" cy="91"/>
              </a:xfrm>
              <a:custGeom>
                <a:avLst/>
                <a:gdLst>
                  <a:gd name="T0" fmla="*/ 162 w 187"/>
                  <a:gd name="T1" fmla="*/ 23 h 91"/>
                  <a:gd name="T2" fmla="*/ 159 w 187"/>
                  <a:gd name="T3" fmla="*/ 27 h 91"/>
                  <a:gd name="T4" fmla="*/ 155 w 187"/>
                  <a:gd name="T5" fmla="*/ 30 h 91"/>
                  <a:gd name="T6" fmla="*/ 148 w 187"/>
                  <a:gd name="T7" fmla="*/ 26 h 91"/>
                  <a:gd name="T8" fmla="*/ 146 w 187"/>
                  <a:gd name="T9" fmla="*/ 23 h 91"/>
                  <a:gd name="T10" fmla="*/ 142 w 187"/>
                  <a:gd name="T11" fmla="*/ 24 h 91"/>
                  <a:gd name="T12" fmla="*/ 136 w 187"/>
                  <a:gd name="T13" fmla="*/ 32 h 91"/>
                  <a:gd name="T14" fmla="*/ 130 w 187"/>
                  <a:gd name="T15" fmla="*/ 34 h 91"/>
                  <a:gd name="T16" fmla="*/ 125 w 187"/>
                  <a:gd name="T17" fmla="*/ 28 h 91"/>
                  <a:gd name="T18" fmla="*/ 120 w 187"/>
                  <a:gd name="T19" fmla="*/ 23 h 91"/>
                  <a:gd name="T20" fmla="*/ 116 w 187"/>
                  <a:gd name="T21" fmla="*/ 25 h 91"/>
                  <a:gd name="T22" fmla="*/ 111 w 187"/>
                  <a:gd name="T23" fmla="*/ 29 h 91"/>
                  <a:gd name="T24" fmla="*/ 105 w 187"/>
                  <a:gd name="T25" fmla="*/ 27 h 91"/>
                  <a:gd name="T26" fmla="*/ 101 w 187"/>
                  <a:gd name="T27" fmla="*/ 23 h 91"/>
                  <a:gd name="T28" fmla="*/ 90 w 187"/>
                  <a:gd name="T29" fmla="*/ 23 h 91"/>
                  <a:gd name="T30" fmla="*/ 88 w 187"/>
                  <a:gd name="T31" fmla="*/ 21 h 91"/>
                  <a:gd name="T32" fmla="*/ 84 w 187"/>
                  <a:gd name="T33" fmla="*/ 16 h 91"/>
                  <a:gd name="T34" fmla="*/ 79 w 187"/>
                  <a:gd name="T35" fmla="*/ 14 h 91"/>
                  <a:gd name="T36" fmla="*/ 64 w 187"/>
                  <a:gd name="T37" fmla="*/ 3 h 91"/>
                  <a:gd name="T38" fmla="*/ 47 w 187"/>
                  <a:gd name="T39" fmla="*/ 0 h 91"/>
                  <a:gd name="T40" fmla="*/ 21 w 187"/>
                  <a:gd name="T41" fmla="*/ 7 h 91"/>
                  <a:gd name="T42" fmla="*/ 4 w 187"/>
                  <a:gd name="T43" fmla="*/ 28 h 91"/>
                  <a:gd name="T44" fmla="*/ 0 w 187"/>
                  <a:gd name="T45" fmla="*/ 45 h 91"/>
                  <a:gd name="T46" fmla="*/ 9 w 187"/>
                  <a:gd name="T47" fmla="*/ 71 h 91"/>
                  <a:gd name="T48" fmla="*/ 28 w 187"/>
                  <a:gd name="T49" fmla="*/ 88 h 91"/>
                  <a:gd name="T50" fmla="*/ 47 w 187"/>
                  <a:gd name="T51" fmla="*/ 91 h 91"/>
                  <a:gd name="T52" fmla="*/ 72 w 187"/>
                  <a:gd name="T53" fmla="*/ 82 h 91"/>
                  <a:gd name="T54" fmla="*/ 81 w 187"/>
                  <a:gd name="T55" fmla="*/ 76 h 91"/>
                  <a:gd name="T56" fmla="*/ 85 w 187"/>
                  <a:gd name="T57" fmla="*/ 74 h 91"/>
                  <a:gd name="T58" fmla="*/ 88 w 187"/>
                  <a:gd name="T59" fmla="*/ 70 h 91"/>
                  <a:gd name="T60" fmla="*/ 164 w 187"/>
                  <a:gd name="T61" fmla="*/ 69 h 91"/>
                  <a:gd name="T62" fmla="*/ 172 w 187"/>
                  <a:gd name="T63" fmla="*/ 67 h 91"/>
                  <a:gd name="T64" fmla="*/ 182 w 187"/>
                  <a:gd name="T65" fmla="*/ 60 h 91"/>
                  <a:gd name="T66" fmla="*/ 187 w 187"/>
                  <a:gd name="T67" fmla="*/ 45 h 91"/>
                  <a:gd name="T68" fmla="*/ 184 w 187"/>
                  <a:gd name="T69" fmla="*/ 37 h 91"/>
                  <a:gd name="T70" fmla="*/ 177 w 187"/>
                  <a:gd name="T71" fmla="*/ 27 h 91"/>
                  <a:gd name="T72" fmla="*/ 165 w 187"/>
                  <a:gd name="T73" fmla="*/ 23 h 91"/>
                  <a:gd name="T74" fmla="*/ 19 w 187"/>
                  <a:gd name="T75" fmla="*/ 54 h 91"/>
                  <a:gd name="T76" fmla="*/ 12 w 187"/>
                  <a:gd name="T77" fmla="*/ 48 h 91"/>
                  <a:gd name="T78" fmla="*/ 12 w 187"/>
                  <a:gd name="T79" fmla="*/ 42 h 91"/>
                  <a:gd name="T80" fmla="*/ 19 w 187"/>
                  <a:gd name="T81" fmla="*/ 37 h 91"/>
                  <a:gd name="T82" fmla="*/ 25 w 187"/>
                  <a:gd name="T83" fmla="*/ 39 h 91"/>
                  <a:gd name="T84" fmla="*/ 27 w 187"/>
                  <a:gd name="T85" fmla="*/ 45 h 91"/>
                  <a:gd name="T86" fmla="*/ 22 w 187"/>
                  <a:gd name="T87" fmla="*/ 5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7" h="91">
                    <a:moveTo>
                      <a:pt x="165" y="23"/>
                    </a:moveTo>
                    <a:lnTo>
                      <a:pt x="165" y="23"/>
                    </a:lnTo>
                    <a:lnTo>
                      <a:pt x="162" y="23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59" y="27"/>
                    </a:lnTo>
                    <a:lnTo>
                      <a:pt x="159" y="27"/>
                    </a:lnTo>
                    <a:lnTo>
                      <a:pt x="157" y="29"/>
                    </a:lnTo>
                    <a:lnTo>
                      <a:pt x="155" y="30"/>
                    </a:lnTo>
                    <a:lnTo>
                      <a:pt x="152" y="29"/>
                    </a:lnTo>
                    <a:lnTo>
                      <a:pt x="149" y="27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2" y="24"/>
                    </a:lnTo>
                    <a:lnTo>
                      <a:pt x="140" y="26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4" y="34"/>
                    </a:lnTo>
                    <a:lnTo>
                      <a:pt x="132" y="34"/>
                    </a:lnTo>
                    <a:lnTo>
                      <a:pt x="130" y="34"/>
                    </a:lnTo>
                    <a:lnTo>
                      <a:pt x="128" y="32"/>
                    </a:lnTo>
                    <a:lnTo>
                      <a:pt x="125" y="28"/>
                    </a:lnTo>
                    <a:lnTo>
                      <a:pt x="125" y="28"/>
                    </a:lnTo>
                    <a:lnTo>
                      <a:pt x="122" y="24"/>
                    </a:lnTo>
                    <a:lnTo>
                      <a:pt x="121" y="23"/>
                    </a:lnTo>
                    <a:lnTo>
                      <a:pt x="120" y="23"/>
                    </a:lnTo>
                    <a:lnTo>
                      <a:pt x="120" y="23"/>
                    </a:lnTo>
                    <a:lnTo>
                      <a:pt x="117" y="23"/>
                    </a:lnTo>
                    <a:lnTo>
                      <a:pt x="116" y="25"/>
                    </a:lnTo>
                    <a:lnTo>
                      <a:pt x="113" y="27"/>
                    </a:lnTo>
                    <a:lnTo>
                      <a:pt x="113" y="27"/>
                    </a:lnTo>
                    <a:lnTo>
                      <a:pt x="111" y="29"/>
                    </a:lnTo>
                    <a:lnTo>
                      <a:pt x="109" y="30"/>
                    </a:lnTo>
                    <a:lnTo>
                      <a:pt x="107" y="29"/>
                    </a:lnTo>
                    <a:lnTo>
                      <a:pt x="105" y="27"/>
                    </a:lnTo>
                    <a:lnTo>
                      <a:pt x="103" y="25"/>
                    </a:lnTo>
                    <a:lnTo>
                      <a:pt x="103" y="25"/>
                    </a:lnTo>
                    <a:lnTo>
                      <a:pt x="101" y="23"/>
                    </a:lnTo>
                    <a:lnTo>
                      <a:pt x="99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5" y="17"/>
                    </a:lnTo>
                    <a:lnTo>
                      <a:pt x="85" y="17"/>
                    </a:lnTo>
                    <a:lnTo>
                      <a:pt x="84" y="16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1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9" y="71"/>
                    </a:lnTo>
                    <a:lnTo>
                      <a:pt x="14" y="77"/>
                    </a:lnTo>
                    <a:lnTo>
                      <a:pt x="21" y="83"/>
                    </a:lnTo>
                    <a:lnTo>
                      <a:pt x="28" y="88"/>
                    </a:lnTo>
                    <a:lnTo>
                      <a:pt x="37" y="91"/>
                    </a:lnTo>
                    <a:lnTo>
                      <a:pt x="47" y="91"/>
                    </a:lnTo>
                    <a:lnTo>
                      <a:pt x="47" y="91"/>
                    </a:lnTo>
                    <a:lnTo>
                      <a:pt x="56" y="90"/>
                    </a:lnTo>
                    <a:lnTo>
                      <a:pt x="64" y="88"/>
                    </a:lnTo>
                    <a:lnTo>
                      <a:pt x="72" y="82"/>
                    </a:lnTo>
                    <a:lnTo>
                      <a:pt x="79" y="77"/>
                    </a:lnTo>
                    <a:lnTo>
                      <a:pt x="79" y="77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4" y="75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90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8" y="68"/>
                    </a:lnTo>
                    <a:lnTo>
                      <a:pt x="172" y="67"/>
                    </a:lnTo>
                    <a:lnTo>
                      <a:pt x="176" y="65"/>
                    </a:lnTo>
                    <a:lnTo>
                      <a:pt x="179" y="63"/>
                    </a:lnTo>
                    <a:lnTo>
                      <a:pt x="182" y="60"/>
                    </a:lnTo>
                    <a:lnTo>
                      <a:pt x="184" y="56"/>
                    </a:lnTo>
                    <a:lnTo>
                      <a:pt x="187" y="51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1"/>
                    </a:lnTo>
                    <a:lnTo>
                      <a:pt x="184" y="37"/>
                    </a:lnTo>
                    <a:lnTo>
                      <a:pt x="182" y="33"/>
                    </a:lnTo>
                    <a:lnTo>
                      <a:pt x="180" y="30"/>
                    </a:lnTo>
                    <a:lnTo>
                      <a:pt x="177" y="27"/>
                    </a:lnTo>
                    <a:lnTo>
                      <a:pt x="173" y="25"/>
                    </a:lnTo>
                    <a:lnTo>
                      <a:pt x="169" y="23"/>
                    </a:lnTo>
                    <a:lnTo>
                      <a:pt x="165" y="23"/>
                    </a:lnTo>
                    <a:lnTo>
                      <a:pt x="165" y="23"/>
                    </a:lnTo>
                    <a:close/>
                    <a:moveTo>
                      <a:pt x="19" y="54"/>
                    </a:moveTo>
                    <a:lnTo>
                      <a:pt x="19" y="54"/>
                    </a:lnTo>
                    <a:lnTo>
                      <a:pt x="16" y="53"/>
                    </a:lnTo>
                    <a:lnTo>
                      <a:pt x="14" y="52"/>
                    </a:lnTo>
                    <a:lnTo>
                      <a:pt x="12" y="48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2" y="42"/>
                    </a:lnTo>
                    <a:lnTo>
                      <a:pt x="14" y="39"/>
                    </a:lnTo>
                    <a:lnTo>
                      <a:pt x="16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2" y="38"/>
                    </a:lnTo>
                    <a:lnTo>
                      <a:pt x="25" y="39"/>
                    </a:lnTo>
                    <a:lnTo>
                      <a:pt x="27" y="42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8"/>
                    </a:lnTo>
                    <a:lnTo>
                      <a:pt x="25" y="52"/>
                    </a:lnTo>
                    <a:lnTo>
                      <a:pt x="22" y="53"/>
                    </a:lnTo>
                    <a:lnTo>
                      <a:pt x="19" y="54"/>
                    </a:lnTo>
                    <a:lnTo>
                      <a:pt x="19" y="5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2" name="Freeform 313"/>
              <p:cNvSpPr>
                <a:spLocks/>
              </p:cNvSpPr>
              <p:nvPr/>
            </p:nvSpPr>
            <p:spPr bwMode="auto">
              <a:xfrm>
                <a:off x="492" y="1470"/>
                <a:ext cx="120" cy="54"/>
              </a:xfrm>
              <a:custGeom>
                <a:avLst/>
                <a:gdLst>
                  <a:gd name="T0" fmla="*/ 0 w 120"/>
                  <a:gd name="T1" fmla="*/ 5 h 54"/>
                  <a:gd name="T2" fmla="*/ 0 w 120"/>
                  <a:gd name="T3" fmla="*/ 54 h 54"/>
                  <a:gd name="T4" fmla="*/ 27 w 120"/>
                  <a:gd name="T5" fmla="*/ 54 h 54"/>
                  <a:gd name="T6" fmla="*/ 27 w 120"/>
                  <a:gd name="T7" fmla="*/ 0 h 54"/>
                  <a:gd name="T8" fmla="*/ 58 w 120"/>
                  <a:gd name="T9" fmla="*/ 0 h 54"/>
                  <a:gd name="T10" fmla="*/ 58 w 120"/>
                  <a:gd name="T11" fmla="*/ 54 h 54"/>
                  <a:gd name="T12" fmla="*/ 120 w 120"/>
                  <a:gd name="T13" fmla="*/ 54 h 54"/>
                  <a:gd name="T14" fmla="*/ 120 w 120"/>
                  <a:gd name="T15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4">
                    <a:moveTo>
                      <a:pt x="0" y="5"/>
                    </a:moveTo>
                    <a:lnTo>
                      <a:pt x="0" y="54"/>
                    </a:lnTo>
                    <a:lnTo>
                      <a:pt x="27" y="54"/>
                    </a:lnTo>
                    <a:lnTo>
                      <a:pt x="27" y="0"/>
                    </a:lnTo>
                    <a:lnTo>
                      <a:pt x="58" y="0"/>
                    </a:lnTo>
                    <a:lnTo>
                      <a:pt x="58" y="54"/>
                    </a:lnTo>
                    <a:lnTo>
                      <a:pt x="120" y="54"/>
                    </a:lnTo>
                    <a:lnTo>
                      <a:pt x="120" y="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3" name="Freeform 314"/>
              <p:cNvSpPr>
                <a:spLocks/>
              </p:cNvSpPr>
              <p:nvPr/>
            </p:nvSpPr>
            <p:spPr bwMode="auto">
              <a:xfrm>
                <a:off x="480" y="1401"/>
                <a:ext cx="144" cy="68"/>
              </a:xfrm>
              <a:custGeom>
                <a:avLst/>
                <a:gdLst>
                  <a:gd name="T0" fmla="*/ 144 w 144"/>
                  <a:gd name="T1" fmla="*/ 68 h 68"/>
                  <a:gd name="T2" fmla="*/ 121 w 144"/>
                  <a:gd name="T3" fmla="*/ 46 h 68"/>
                  <a:gd name="T4" fmla="*/ 121 w 144"/>
                  <a:gd name="T5" fmla="*/ 15 h 68"/>
                  <a:gd name="T6" fmla="*/ 102 w 144"/>
                  <a:gd name="T7" fmla="*/ 15 h 68"/>
                  <a:gd name="T8" fmla="*/ 102 w 144"/>
                  <a:gd name="T9" fmla="*/ 28 h 68"/>
                  <a:gd name="T10" fmla="*/ 72 w 144"/>
                  <a:gd name="T11" fmla="*/ 0 h 68"/>
                  <a:gd name="T12" fmla="*/ 0 w 144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68">
                    <a:moveTo>
                      <a:pt x="144" y="68"/>
                    </a:moveTo>
                    <a:lnTo>
                      <a:pt x="121" y="46"/>
                    </a:lnTo>
                    <a:lnTo>
                      <a:pt x="121" y="15"/>
                    </a:lnTo>
                    <a:lnTo>
                      <a:pt x="102" y="15"/>
                    </a:lnTo>
                    <a:lnTo>
                      <a:pt x="102" y="28"/>
                    </a:lnTo>
                    <a:lnTo>
                      <a:pt x="72" y="0"/>
                    </a:lnTo>
                    <a:lnTo>
                      <a:pt x="0" y="6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4" name="Rectangle 315"/>
              <p:cNvSpPr>
                <a:spLocks noChangeArrowheads="1"/>
              </p:cNvSpPr>
              <p:nvPr/>
            </p:nvSpPr>
            <p:spPr bwMode="auto">
              <a:xfrm>
                <a:off x="565" y="1470"/>
                <a:ext cx="22" cy="24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5" name="Freeform 316"/>
              <p:cNvSpPr>
                <a:spLocks/>
              </p:cNvSpPr>
              <p:nvPr/>
            </p:nvSpPr>
            <p:spPr bwMode="auto">
              <a:xfrm>
                <a:off x="811" y="802"/>
                <a:ext cx="136" cy="61"/>
              </a:xfrm>
              <a:custGeom>
                <a:avLst/>
                <a:gdLst>
                  <a:gd name="T0" fmla="*/ 0 w 136"/>
                  <a:gd name="T1" fmla="*/ 6 h 61"/>
                  <a:gd name="T2" fmla="*/ 0 w 136"/>
                  <a:gd name="T3" fmla="*/ 61 h 61"/>
                  <a:gd name="T4" fmla="*/ 31 w 136"/>
                  <a:gd name="T5" fmla="*/ 61 h 61"/>
                  <a:gd name="T6" fmla="*/ 31 w 136"/>
                  <a:gd name="T7" fmla="*/ 0 h 61"/>
                  <a:gd name="T8" fmla="*/ 65 w 136"/>
                  <a:gd name="T9" fmla="*/ 0 h 61"/>
                  <a:gd name="T10" fmla="*/ 65 w 136"/>
                  <a:gd name="T11" fmla="*/ 61 h 61"/>
                  <a:gd name="T12" fmla="*/ 136 w 136"/>
                  <a:gd name="T13" fmla="*/ 61 h 61"/>
                  <a:gd name="T14" fmla="*/ 136 w 136"/>
                  <a:gd name="T15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61">
                    <a:moveTo>
                      <a:pt x="0" y="6"/>
                    </a:moveTo>
                    <a:lnTo>
                      <a:pt x="0" y="61"/>
                    </a:lnTo>
                    <a:lnTo>
                      <a:pt x="31" y="61"/>
                    </a:lnTo>
                    <a:lnTo>
                      <a:pt x="31" y="0"/>
                    </a:lnTo>
                    <a:lnTo>
                      <a:pt x="65" y="0"/>
                    </a:lnTo>
                    <a:lnTo>
                      <a:pt x="65" y="61"/>
                    </a:lnTo>
                    <a:lnTo>
                      <a:pt x="136" y="61"/>
                    </a:lnTo>
                    <a:lnTo>
                      <a:pt x="136" y="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6" name="Freeform 317"/>
              <p:cNvSpPr>
                <a:spLocks/>
              </p:cNvSpPr>
              <p:nvPr/>
            </p:nvSpPr>
            <p:spPr bwMode="auto">
              <a:xfrm>
                <a:off x="799" y="725"/>
                <a:ext cx="160" cy="76"/>
              </a:xfrm>
              <a:custGeom>
                <a:avLst/>
                <a:gdLst>
                  <a:gd name="T0" fmla="*/ 160 w 160"/>
                  <a:gd name="T1" fmla="*/ 76 h 76"/>
                  <a:gd name="T2" fmla="*/ 134 w 160"/>
                  <a:gd name="T3" fmla="*/ 52 h 76"/>
                  <a:gd name="T4" fmla="*/ 134 w 160"/>
                  <a:gd name="T5" fmla="*/ 17 h 76"/>
                  <a:gd name="T6" fmla="*/ 113 w 160"/>
                  <a:gd name="T7" fmla="*/ 17 h 76"/>
                  <a:gd name="T8" fmla="*/ 113 w 160"/>
                  <a:gd name="T9" fmla="*/ 31 h 76"/>
                  <a:gd name="T10" fmla="*/ 80 w 160"/>
                  <a:gd name="T11" fmla="*/ 0 h 76"/>
                  <a:gd name="T12" fmla="*/ 0 w 160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76">
                    <a:moveTo>
                      <a:pt x="160" y="76"/>
                    </a:moveTo>
                    <a:lnTo>
                      <a:pt x="134" y="52"/>
                    </a:lnTo>
                    <a:lnTo>
                      <a:pt x="134" y="17"/>
                    </a:lnTo>
                    <a:lnTo>
                      <a:pt x="113" y="17"/>
                    </a:lnTo>
                    <a:lnTo>
                      <a:pt x="113" y="31"/>
                    </a:lnTo>
                    <a:lnTo>
                      <a:pt x="80" y="0"/>
                    </a:lnTo>
                    <a:lnTo>
                      <a:pt x="0" y="7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7" name="Rectangle 318"/>
              <p:cNvSpPr>
                <a:spLocks noChangeArrowheads="1"/>
              </p:cNvSpPr>
              <p:nvPr/>
            </p:nvSpPr>
            <p:spPr bwMode="auto">
              <a:xfrm>
                <a:off x="893" y="801"/>
                <a:ext cx="25" cy="27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8" name="Line 319"/>
              <p:cNvSpPr>
                <a:spLocks noChangeShapeType="1"/>
              </p:cNvSpPr>
              <p:nvPr/>
            </p:nvSpPr>
            <p:spPr bwMode="auto">
              <a:xfrm>
                <a:off x="824" y="930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9" name="Freeform 320"/>
              <p:cNvSpPr>
                <a:spLocks/>
              </p:cNvSpPr>
              <p:nvPr/>
            </p:nvSpPr>
            <p:spPr bwMode="auto">
              <a:xfrm>
                <a:off x="766" y="887"/>
                <a:ext cx="59" cy="41"/>
              </a:xfrm>
              <a:custGeom>
                <a:avLst/>
                <a:gdLst>
                  <a:gd name="T0" fmla="*/ 0 w 59"/>
                  <a:gd name="T1" fmla="*/ 6 h 41"/>
                  <a:gd name="T2" fmla="*/ 0 w 59"/>
                  <a:gd name="T3" fmla="*/ 6 h 41"/>
                  <a:gd name="T4" fmla="*/ 1 w 59"/>
                  <a:gd name="T5" fmla="*/ 4 h 41"/>
                  <a:gd name="T6" fmla="*/ 3 w 59"/>
                  <a:gd name="T7" fmla="*/ 2 h 41"/>
                  <a:gd name="T8" fmla="*/ 3 w 59"/>
                  <a:gd name="T9" fmla="*/ 2 h 41"/>
                  <a:gd name="T10" fmla="*/ 6 w 59"/>
                  <a:gd name="T11" fmla="*/ 0 h 41"/>
                  <a:gd name="T12" fmla="*/ 10 w 59"/>
                  <a:gd name="T13" fmla="*/ 0 h 41"/>
                  <a:gd name="T14" fmla="*/ 14 w 59"/>
                  <a:gd name="T15" fmla="*/ 0 h 41"/>
                  <a:gd name="T16" fmla="*/ 17 w 59"/>
                  <a:gd name="T17" fmla="*/ 3 h 41"/>
                  <a:gd name="T18" fmla="*/ 17 w 59"/>
                  <a:gd name="T19" fmla="*/ 3 h 41"/>
                  <a:gd name="T20" fmla="*/ 59 w 59"/>
                  <a:gd name="T2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1">
                    <a:moveTo>
                      <a:pt x="0" y="6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59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0" name="Freeform 321"/>
              <p:cNvSpPr>
                <a:spLocks/>
              </p:cNvSpPr>
              <p:nvPr/>
            </p:nvSpPr>
            <p:spPr bwMode="auto">
              <a:xfrm>
                <a:off x="797" y="891"/>
                <a:ext cx="49" cy="34"/>
              </a:xfrm>
              <a:custGeom>
                <a:avLst/>
                <a:gdLst>
                  <a:gd name="T0" fmla="*/ 49 w 49"/>
                  <a:gd name="T1" fmla="*/ 34 h 34"/>
                  <a:gd name="T2" fmla="*/ 49 w 49"/>
                  <a:gd name="T3" fmla="*/ 34 h 34"/>
                  <a:gd name="T4" fmla="*/ 15 w 49"/>
                  <a:gd name="T5" fmla="*/ 3 h 34"/>
                  <a:gd name="T6" fmla="*/ 15 w 49"/>
                  <a:gd name="T7" fmla="*/ 3 h 34"/>
                  <a:gd name="T8" fmla="*/ 11 w 49"/>
                  <a:gd name="T9" fmla="*/ 1 h 34"/>
                  <a:gd name="T10" fmla="*/ 7 w 49"/>
                  <a:gd name="T11" fmla="*/ 0 h 34"/>
                  <a:gd name="T12" fmla="*/ 4 w 49"/>
                  <a:gd name="T13" fmla="*/ 0 h 34"/>
                  <a:gd name="T14" fmla="*/ 0 w 49"/>
                  <a:gd name="T1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4">
                    <a:moveTo>
                      <a:pt x="49" y="34"/>
                    </a:moveTo>
                    <a:lnTo>
                      <a:pt x="49" y="3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1" name="Freeform 322"/>
              <p:cNvSpPr>
                <a:spLocks/>
              </p:cNvSpPr>
              <p:nvPr/>
            </p:nvSpPr>
            <p:spPr bwMode="auto">
              <a:xfrm>
                <a:off x="852" y="901"/>
                <a:ext cx="151" cy="92"/>
              </a:xfrm>
              <a:custGeom>
                <a:avLst/>
                <a:gdLst>
                  <a:gd name="T0" fmla="*/ 151 w 151"/>
                  <a:gd name="T1" fmla="*/ 92 h 92"/>
                  <a:gd name="T2" fmla="*/ 151 w 151"/>
                  <a:gd name="T3" fmla="*/ 92 h 92"/>
                  <a:gd name="T4" fmla="*/ 119 w 151"/>
                  <a:gd name="T5" fmla="*/ 35 h 92"/>
                  <a:gd name="T6" fmla="*/ 119 w 151"/>
                  <a:gd name="T7" fmla="*/ 35 h 92"/>
                  <a:gd name="T8" fmla="*/ 114 w 151"/>
                  <a:gd name="T9" fmla="*/ 25 h 92"/>
                  <a:gd name="T10" fmla="*/ 107 w 151"/>
                  <a:gd name="T11" fmla="*/ 18 h 92"/>
                  <a:gd name="T12" fmla="*/ 101 w 151"/>
                  <a:gd name="T13" fmla="*/ 11 h 92"/>
                  <a:gd name="T14" fmla="*/ 94 w 151"/>
                  <a:gd name="T15" fmla="*/ 7 h 92"/>
                  <a:gd name="T16" fmla="*/ 88 w 151"/>
                  <a:gd name="T17" fmla="*/ 4 h 92"/>
                  <a:gd name="T18" fmla="*/ 80 w 151"/>
                  <a:gd name="T19" fmla="*/ 2 h 92"/>
                  <a:gd name="T20" fmla="*/ 73 w 151"/>
                  <a:gd name="T21" fmla="*/ 1 h 92"/>
                  <a:gd name="T22" fmla="*/ 66 w 151"/>
                  <a:gd name="T23" fmla="*/ 0 h 92"/>
                  <a:gd name="T24" fmla="*/ 66 w 151"/>
                  <a:gd name="T25" fmla="*/ 0 h 92"/>
                  <a:gd name="T26" fmla="*/ 11 w 151"/>
                  <a:gd name="T27" fmla="*/ 4 h 92"/>
                  <a:gd name="T28" fmla="*/ 11 w 151"/>
                  <a:gd name="T29" fmla="*/ 4 h 92"/>
                  <a:gd name="T30" fmla="*/ 7 w 151"/>
                  <a:gd name="T31" fmla="*/ 5 h 92"/>
                  <a:gd name="T32" fmla="*/ 4 w 151"/>
                  <a:gd name="T33" fmla="*/ 7 h 92"/>
                  <a:gd name="T34" fmla="*/ 1 w 151"/>
                  <a:gd name="T35" fmla="*/ 10 h 92"/>
                  <a:gd name="T36" fmla="*/ 0 w 151"/>
                  <a:gd name="T37" fmla="*/ 16 h 92"/>
                  <a:gd name="T38" fmla="*/ 0 w 151"/>
                  <a:gd name="T39" fmla="*/ 16 h 92"/>
                  <a:gd name="T40" fmla="*/ 1 w 151"/>
                  <a:gd name="T41" fmla="*/ 20 h 92"/>
                  <a:gd name="T42" fmla="*/ 3 w 151"/>
                  <a:gd name="T43" fmla="*/ 23 h 92"/>
                  <a:gd name="T44" fmla="*/ 7 w 151"/>
                  <a:gd name="T45" fmla="*/ 26 h 92"/>
                  <a:gd name="T46" fmla="*/ 11 w 151"/>
                  <a:gd name="T47" fmla="*/ 2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2">
                    <a:moveTo>
                      <a:pt x="151" y="92"/>
                    </a:moveTo>
                    <a:lnTo>
                      <a:pt x="151" y="92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4" y="25"/>
                    </a:lnTo>
                    <a:lnTo>
                      <a:pt x="107" y="18"/>
                    </a:lnTo>
                    <a:lnTo>
                      <a:pt x="101" y="11"/>
                    </a:lnTo>
                    <a:lnTo>
                      <a:pt x="94" y="7"/>
                    </a:lnTo>
                    <a:lnTo>
                      <a:pt x="88" y="4"/>
                    </a:lnTo>
                    <a:lnTo>
                      <a:pt x="80" y="2"/>
                    </a:lnTo>
                    <a:lnTo>
                      <a:pt x="73" y="1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11" y="2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2" name="Freeform 323"/>
              <p:cNvSpPr>
                <a:spLocks/>
              </p:cNvSpPr>
              <p:nvPr/>
            </p:nvSpPr>
            <p:spPr bwMode="auto">
              <a:xfrm>
                <a:off x="754" y="897"/>
                <a:ext cx="172" cy="96"/>
              </a:xfrm>
              <a:custGeom>
                <a:avLst/>
                <a:gdLst>
                  <a:gd name="T0" fmla="*/ 146 w 172"/>
                  <a:gd name="T1" fmla="*/ 38 h 96"/>
                  <a:gd name="T2" fmla="*/ 146 w 172"/>
                  <a:gd name="T3" fmla="*/ 38 h 96"/>
                  <a:gd name="T4" fmla="*/ 70 w 172"/>
                  <a:gd name="T5" fmla="*/ 38 h 96"/>
                  <a:gd name="T6" fmla="*/ 70 w 172"/>
                  <a:gd name="T7" fmla="*/ 38 h 96"/>
                  <a:gd name="T8" fmla="*/ 63 w 172"/>
                  <a:gd name="T9" fmla="*/ 37 h 96"/>
                  <a:gd name="T10" fmla="*/ 57 w 172"/>
                  <a:gd name="T11" fmla="*/ 36 h 96"/>
                  <a:gd name="T12" fmla="*/ 52 w 172"/>
                  <a:gd name="T13" fmla="*/ 35 h 96"/>
                  <a:gd name="T14" fmla="*/ 49 w 172"/>
                  <a:gd name="T15" fmla="*/ 32 h 96"/>
                  <a:gd name="T16" fmla="*/ 49 w 172"/>
                  <a:gd name="T17" fmla="*/ 32 h 96"/>
                  <a:gd name="T18" fmla="*/ 18 w 172"/>
                  <a:gd name="T19" fmla="*/ 4 h 96"/>
                  <a:gd name="T20" fmla="*/ 18 w 172"/>
                  <a:gd name="T21" fmla="*/ 4 h 96"/>
                  <a:gd name="T22" fmla="*/ 15 w 172"/>
                  <a:gd name="T23" fmla="*/ 1 h 96"/>
                  <a:gd name="T24" fmla="*/ 11 w 172"/>
                  <a:gd name="T25" fmla="*/ 0 h 96"/>
                  <a:gd name="T26" fmla="*/ 7 w 172"/>
                  <a:gd name="T27" fmla="*/ 1 h 96"/>
                  <a:gd name="T28" fmla="*/ 3 w 172"/>
                  <a:gd name="T29" fmla="*/ 3 h 96"/>
                  <a:gd name="T30" fmla="*/ 3 w 172"/>
                  <a:gd name="T31" fmla="*/ 3 h 96"/>
                  <a:gd name="T32" fmla="*/ 1 w 172"/>
                  <a:gd name="T33" fmla="*/ 6 h 96"/>
                  <a:gd name="T34" fmla="*/ 0 w 172"/>
                  <a:gd name="T35" fmla="*/ 10 h 96"/>
                  <a:gd name="T36" fmla="*/ 0 w 172"/>
                  <a:gd name="T37" fmla="*/ 14 h 96"/>
                  <a:gd name="T38" fmla="*/ 2 w 172"/>
                  <a:gd name="T39" fmla="*/ 18 h 96"/>
                  <a:gd name="T40" fmla="*/ 2 w 172"/>
                  <a:gd name="T41" fmla="*/ 18 h 96"/>
                  <a:gd name="T42" fmla="*/ 15 w 172"/>
                  <a:gd name="T43" fmla="*/ 31 h 96"/>
                  <a:gd name="T44" fmla="*/ 36 w 172"/>
                  <a:gd name="T45" fmla="*/ 55 h 96"/>
                  <a:gd name="T46" fmla="*/ 36 w 172"/>
                  <a:gd name="T47" fmla="*/ 55 h 96"/>
                  <a:gd name="T48" fmla="*/ 42 w 172"/>
                  <a:gd name="T49" fmla="*/ 61 h 96"/>
                  <a:gd name="T50" fmla="*/ 45 w 172"/>
                  <a:gd name="T51" fmla="*/ 64 h 96"/>
                  <a:gd name="T52" fmla="*/ 49 w 172"/>
                  <a:gd name="T53" fmla="*/ 66 h 96"/>
                  <a:gd name="T54" fmla="*/ 53 w 172"/>
                  <a:gd name="T55" fmla="*/ 68 h 96"/>
                  <a:gd name="T56" fmla="*/ 59 w 172"/>
                  <a:gd name="T57" fmla="*/ 69 h 96"/>
                  <a:gd name="T58" fmla="*/ 74 w 172"/>
                  <a:gd name="T59" fmla="*/ 70 h 96"/>
                  <a:gd name="T60" fmla="*/ 141 w 172"/>
                  <a:gd name="T61" fmla="*/ 70 h 96"/>
                  <a:gd name="T62" fmla="*/ 141 w 172"/>
                  <a:gd name="T63" fmla="*/ 70 h 96"/>
                  <a:gd name="T64" fmla="*/ 149 w 172"/>
                  <a:gd name="T65" fmla="*/ 70 h 96"/>
                  <a:gd name="T66" fmla="*/ 154 w 172"/>
                  <a:gd name="T67" fmla="*/ 71 h 96"/>
                  <a:gd name="T68" fmla="*/ 158 w 172"/>
                  <a:gd name="T69" fmla="*/ 73 h 96"/>
                  <a:gd name="T70" fmla="*/ 160 w 172"/>
                  <a:gd name="T71" fmla="*/ 76 h 96"/>
                  <a:gd name="T72" fmla="*/ 160 w 172"/>
                  <a:gd name="T73" fmla="*/ 76 h 96"/>
                  <a:gd name="T74" fmla="*/ 172 w 172"/>
                  <a:gd name="T7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2" h="96">
                    <a:moveTo>
                      <a:pt x="146" y="38"/>
                    </a:moveTo>
                    <a:lnTo>
                      <a:pt x="146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63" y="37"/>
                    </a:lnTo>
                    <a:lnTo>
                      <a:pt x="57" y="36"/>
                    </a:lnTo>
                    <a:lnTo>
                      <a:pt x="52" y="35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15" y="31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42" y="61"/>
                    </a:lnTo>
                    <a:lnTo>
                      <a:pt x="45" y="64"/>
                    </a:lnTo>
                    <a:lnTo>
                      <a:pt x="49" y="66"/>
                    </a:lnTo>
                    <a:lnTo>
                      <a:pt x="53" y="68"/>
                    </a:lnTo>
                    <a:lnTo>
                      <a:pt x="59" y="69"/>
                    </a:lnTo>
                    <a:lnTo>
                      <a:pt x="74" y="70"/>
                    </a:lnTo>
                    <a:lnTo>
                      <a:pt x="141" y="70"/>
                    </a:lnTo>
                    <a:lnTo>
                      <a:pt x="141" y="70"/>
                    </a:lnTo>
                    <a:lnTo>
                      <a:pt x="149" y="70"/>
                    </a:lnTo>
                    <a:lnTo>
                      <a:pt x="154" y="71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72" y="9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3" name="Freeform 324"/>
              <p:cNvSpPr>
                <a:spLocks/>
              </p:cNvSpPr>
              <p:nvPr/>
            </p:nvSpPr>
            <p:spPr bwMode="auto">
              <a:xfrm>
                <a:off x="4536" y="2413"/>
                <a:ext cx="70" cy="33"/>
              </a:xfrm>
              <a:custGeom>
                <a:avLst/>
                <a:gdLst>
                  <a:gd name="T0" fmla="*/ 0 w 70"/>
                  <a:gd name="T1" fmla="*/ 0 h 33"/>
                  <a:gd name="T2" fmla="*/ 0 w 70"/>
                  <a:gd name="T3" fmla="*/ 13 h 33"/>
                  <a:gd name="T4" fmla="*/ 0 w 70"/>
                  <a:gd name="T5" fmla="*/ 13 h 33"/>
                  <a:gd name="T6" fmla="*/ 1 w 70"/>
                  <a:gd name="T7" fmla="*/ 18 h 33"/>
                  <a:gd name="T8" fmla="*/ 3 w 70"/>
                  <a:gd name="T9" fmla="*/ 23 h 33"/>
                  <a:gd name="T10" fmla="*/ 7 w 70"/>
                  <a:gd name="T11" fmla="*/ 29 h 33"/>
                  <a:gd name="T12" fmla="*/ 7 w 70"/>
                  <a:gd name="T13" fmla="*/ 29 h 33"/>
                  <a:gd name="T14" fmla="*/ 9 w 70"/>
                  <a:gd name="T15" fmla="*/ 30 h 33"/>
                  <a:gd name="T16" fmla="*/ 11 w 70"/>
                  <a:gd name="T17" fmla="*/ 32 h 33"/>
                  <a:gd name="T18" fmla="*/ 17 w 70"/>
                  <a:gd name="T19" fmla="*/ 33 h 33"/>
                  <a:gd name="T20" fmla="*/ 17 w 70"/>
                  <a:gd name="T21" fmla="*/ 33 h 33"/>
                  <a:gd name="T22" fmla="*/ 54 w 70"/>
                  <a:gd name="T23" fmla="*/ 33 h 33"/>
                  <a:gd name="T24" fmla="*/ 54 w 70"/>
                  <a:gd name="T25" fmla="*/ 33 h 33"/>
                  <a:gd name="T26" fmla="*/ 59 w 70"/>
                  <a:gd name="T27" fmla="*/ 32 h 33"/>
                  <a:gd name="T28" fmla="*/ 63 w 70"/>
                  <a:gd name="T29" fmla="*/ 29 h 33"/>
                  <a:gd name="T30" fmla="*/ 67 w 70"/>
                  <a:gd name="T31" fmla="*/ 23 h 33"/>
                  <a:gd name="T32" fmla="*/ 67 w 70"/>
                  <a:gd name="T33" fmla="*/ 23 h 33"/>
                  <a:gd name="T34" fmla="*/ 69 w 70"/>
                  <a:gd name="T35" fmla="*/ 18 h 33"/>
                  <a:gd name="T36" fmla="*/ 70 w 70"/>
                  <a:gd name="T37" fmla="*/ 13 h 33"/>
                  <a:gd name="T38" fmla="*/ 70 w 70"/>
                  <a:gd name="T3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33">
                    <a:moveTo>
                      <a:pt x="0" y="0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30"/>
                    </a:lnTo>
                    <a:lnTo>
                      <a:pt x="11" y="32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9" y="32"/>
                    </a:lnTo>
                    <a:lnTo>
                      <a:pt x="63" y="29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9" y="18"/>
                    </a:lnTo>
                    <a:lnTo>
                      <a:pt x="70" y="13"/>
                    </a:lnTo>
                    <a:lnTo>
                      <a:pt x="7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4" name="Line 325"/>
              <p:cNvSpPr>
                <a:spLocks noChangeShapeType="1"/>
              </p:cNvSpPr>
              <p:nvPr/>
            </p:nvSpPr>
            <p:spPr bwMode="auto">
              <a:xfrm>
                <a:off x="4548" y="2425"/>
                <a:ext cx="14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5" name="Freeform 326"/>
              <p:cNvSpPr>
                <a:spLocks/>
              </p:cNvSpPr>
              <p:nvPr/>
            </p:nvSpPr>
            <p:spPr bwMode="auto">
              <a:xfrm>
                <a:off x="4501" y="2231"/>
                <a:ext cx="140" cy="175"/>
              </a:xfrm>
              <a:custGeom>
                <a:avLst/>
                <a:gdLst>
                  <a:gd name="T0" fmla="*/ 35 w 140"/>
                  <a:gd name="T1" fmla="*/ 154 h 175"/>
                  <a:gd name="T2" fmla="*/ 35 w 140"/>
                  <a:gd name="T3" fmla="*/ 154 h 175"/>
                  <a:gd name="T4" fmla="*/ 34 w 140"/>
                  <a:gd name="T5" fmla="*/ 147 h 175"/>
                  <a:gd name="T6" fmla="*/ 30 w 140"/>
                  <a:gd name="T7" fmla="*/ 139 h 175"/>
                  <a:gd name="T8" fmla="*/ 18 w 140"/>
                  <a:gd name="T9" fmla="*/ 116 h 175"/>
                  <a:gd name="T10" fmla="*/ 11 w 140"/>
                  <a:gd name="T11" fmla="*/ 104 h 175"/>
                  <a:gd name="T12" fmla="*/ 6 w 140"/>
                  <a:gd name="T13" fmla="*/ 92 h 175"/>
                  <a:gd name="T14" fmla="*/ 2 w 140"/>
                  <a:gd name="T15" fmla="*/ 80 h 175"/>
                  <a:gd name="T16" fmla="*/ 1 w 140"/>
                  <a:gd name="T17" fmla="*/ 75 h 175"/>
                  <a:gd name="T18" fmla="*/ 0 w 140"/>
                  <a:gd name="T19" fmla="*/ 70 h 175"/>
                  <a:gd name="T20" fmla="*/ 0 w 140"/>
                  <a:gd name="T21" fmla="*/ 70 h 175"/>
                  <a:gd name="T22" fmla="*/ 1 w 140"/>
                  <a:gd name="T23" fmla="*/ 63 h 175"/>
                  <a:gd name="T24" fmla="*/ 2 w 140"/>
                  <a:gd name="T25" fmla="*/ 56 h 175"/>
                  <a:gd name="T26" fmla="*/ 3 w 140"/>
                  <a:gd name="T27" fmla="*/ 49 h 175"/>
                  <a:gd name="T28" fmla="*/ 6 w 140"/>
                  <a:gd name="T29" fmla="*/ 43 h 175"/>
                  <a:gd name="T30" fmla="*/ 8 w 140"/>
                  <a:gd name="T31" fmla="*/ 37 h 175"/>
                  <a:gd name="T32" fmla="*/ 12 w 140"/>
                  <a:gd name="T33" fmla="*/ 31 h 175"/>
                  <a:gd name="T34" fmla="*/ 17 w 140"/>
                  <a:gd name="T35" fmla="*/ 26 h 175"/>
                  <a:gd name="T36" fmla="*/ 21 w 140"/>
                  <a:gd name="T37" fmla="*/ 21 h 175"/>
                  <a:gd name="T38" fmla="*/ 26 w 140"/>
                  <a:gd name="T39" fmla="*/ 16 h 175"/>
                  <a:gd name="T40" fmla="*/ 31 w 140"/>
                  <a:gd name="T41" fmla="*/ 12 h 175"/>
                  <a:gd name="T42" fmla="*/ 37 w 140"/>
                  <a:gd name="T43" fmla="*/ 8 h 175"/>
                  <a:gd name="T44" fmla="*/ 43 w 140"/>
                  <a:gd name="T45" fmla="*/ 5 h 175"/>
                  <a:gd name="T46" fmla="*/ 49 w 140"/>
                  <a:gd name="T47" fmla="*/ 3 h 175"/>
                  <a:gd name="T48" fmla="*/ 56 w 140"/>
                  <a:gd name="T49" fmla="*/ 1 h 175"/>
                  <a:gd name="T50" fmla="*/ 63 w 140"/>
                  <a:gd name="T51" fmla="*/ 0 h 175"/>
                  <a:gd name="T52" fmla="*/ 70 w 140"/>
                  <a:gd name="T53" fmla="*/ 0 h 175"/>
                  <a:gd name="T54" fmla="*/ 70 w 140"/>
                  <a:gd name="T55" fmla="*/ 0 h 175"/>
                  <a:gd name="T56" fmla="*/ 77 w 140"/>
                  <a:gd name="T57" fmla="*/ 0 h 175"/>
                  <a:gd name="T58" fmla="*/ 84 w 140"/>
                  <a:gd name="T59" fmla="*/ 1 h 175"/>
                  <a:gd name="T60" fmla="*/ 91 w 140"/>
                  <a:gd name="T61" fmla="*/ 3 h 175"/>
                  <a:gd name="T62" fmla="*/ 98 w 140"/>
                  <a:gd name="T63" fmla="*/ 5 h 175"/>
                  <a:gd name="T64" fmla="*/ 103 w 140"/>
                  <a:gd name="T65" fmla="*/ 8 h 175"/>
                  <a:gd name="T66" fmla="*/ 109 w 140"/>
                  <a:gd name="T67" fmla="*/ 12 h 175"/>
                  <a:gd name="T68" fmla="*/ 114 w 140"/>
                  <a:gd name="T69" fmla="*/ 16 h 175"/>
                  <a:gd name="T70" fmla="*/ 119 w 140"/>
                  <a:gd name="T71" fmla="*/ 21 h 175"/>
                  <a:gd name="T72" fmla="*/ 125 w 140"/>
                  <a:gd name="T73" fmla="*/ 26 h 175"/>
                  <a:gd name="T74" fmla="*/ 128 w 140"/>
                  <a:gd name="T75" fmla="*/ 31 h 175"/>
                  <a:gd name="T76" fmla="*/ 132 w 140"/>
                  <a:gd name="T77" fmla="*/ 37 h 175"/>
                  <a:gd name="T78" fmla="*/ 135 w 140"/>
                  <a:gd name="T79" fmla="*/ 43 h 175"/>
                  <a:gd name="T80" fmla="*/ 137 w 140"/>
                  <a:gd name="T81" fmla="*/ 49 h 175"/>
                  <a:gd name="T82" fmla="*/ 139 w 140"/>
                  <a:gd name="T83" fmla="*/ 56 h 175"/>
                  <a:gd name="T84" fmla="*/ 140 w 140"/>
                  <a:gd name="T85" fmla="*/ 63 h 175"/>
                  <a:gd name="T86" fmla="*/ 140 w 140"/>
                  <a:gd name="T87" fmla="*/ 70 h 175"/>
                  <a:gd name="T88" fmla="*/ 140 w 140"/>
                  <a:gd name="T89" fmla="*/ 70 h 175"/>
                  <a:gd name="T90" fmla="*/ 140 w 140"/>
                  <a:gd name="T91" fmla="*/ 75 h 175"/>
                  <a:gd name="T92" fmla="*/ 139 w 140"/>
                  <a:gd name="T93" fmla="*/ 80 h 175"/>
                  <a:gd name="T94" fmla="*/ 135 w 140"/>
                  <a:gd name="T95" fmla="*/ 93 h 175"/>
                  <a:gd name="T96" fmla="*/ 129 w 140"/>
                  <a:gd name="T97" fmla="*/ 106 h 175"/>
                  <a:gd name="T98" fmla="*/ 122 w 140"/>
                  <a:gd name="T99" fmla="*/ 118 h 175"/>
                  <a:gd name="T100" fmla="*/ 110 w 140"/>
                  <a:gd name="T101" fmla="*/ 142 h 175"/>
                  <a:gd name="T102" fmla="*/ 106 w 140"/>
                  <a:gd name="T103" fmla="*/ 151 h 175"/>
                  <a:gd name="T104" fmla="*/ 105 w 140"/>
                  <a:gd name="T105" fmla="*/ 157 h 175"/>
                  <a:gd name="T106" fmla="*/ 105 w 140"/>
                  <a:gd name="T107" fmla="*/ 157 h 175"/>
                  <a:gd name="T108" fmla="*/ 105 w 140"/>
                  <a:gd name="T109" fmla="*/ 175 h 175"/>
                  <a:gd name="T110" fmla="*/ 35 w 140"/>
                  <a:gd name="T111" fmla="*/ 175 h 175"/>
                  <a:gd name="T112" fmla="*/ 35 w 140"/>
                  <a:gd name="T113" fmla="*/ 175 h 175"/>
                  <a:gd name="T114" fmla="*/ 35 w 140"/>
                  <a:gd name="T115" fmla="*/ 154 h 175"/>
                  <a:gd name="T116" fmla="*/ 35 w 140"/>
                  <a:gd name="T117" fmla="*/ 15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0" h="175">
                    <a:moveTo>
                      <a:pt x="35" y="154"/>
                    </a:moveTo>
                    <a:lnTo>
                      <a:pt x="35" y="154"/>
                    </a:lnTo>
                    <a:lnTo>
                      <a:pt x="34" y="147"/>
                    </a:lnTo>
                    <a:lnTo>
                      <a:pt x="30" y="139"/>
                    </a:lnTo>
                    <a:lnTo>
                      <a:pt x="18" y="116"/>
                    </a:lnTo>
                    <a:lnTo>
                      <a:pt x="11" y="104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1" y="75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8" y="37"/>
                    </a:lnTo>
                    <a:lnTo>
                      <a:pt x="12" y="31"/>
                    </a:lnTo>
                    <a:lnTo>
                      <a:pt x="17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2"/>
                    </a:lnTo>
                    <a:lnTo>
                      <a:pt x="37" y="8"/>
                    </a:lnTo>
                    <a:lnTo>
                      <a:pt x="43" y="5"/>
                    </a:lnTo>
                    <a:lnTo>
                      <a:pt x="49" y="3"/>
                    </a:lnTo>
                    <a:lnTo>
                      <a:pt x="56" y="1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1"/>
                    </a:lnTo>
                    <a:lnTo>
                      <a:pt x="91" y="3"/>
                    </a:lnTo>
                    <a:lnTo>
                      <a:pt x="98" y="5"/>
                    </a:lnTo>
                    <a:lnTo>
                      <a:pt x="103" y="8"/>
                    </a:lnTo>
                    <a:lnTo>
                      <a:pt x="109" y="12"/>
                    </a:lnTo>
                    <a:lnTo>
                      <a:pt x="114" y="16"/>
                    </a:lnTo>
                    <a:lnTo>
                      <a:pt x="119" y="21"/>
                    </a:lnTo>
                    <a:lnTo>
                      <a:pt x="125" y="26"/>
                    </a:lnTo>
                    <a:lnTo>
                      <a:pt x="128" y="31"/>
                    </a:lnTo>
                    <a:lnTo>
                      <a:pt x="132" y="37"/>
                    </a:lnTo>
                    <a:lnTo>
                      <a:pt x="135" y="43"/>
                    </a:lnTo>
                    <a:lnTo>
                      <a:pt x="137" y="49"/>
                    </a:lnTo>
                    <a:lnTo>
                      <a:pt x="139" y="56"/>
                    </a:lnTo>
                    <a:lnTo>
                      <a:pt x="140" y="63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0" y="75"/>
                    </a:lnTo>
                    <a:lnTo>
                      <a:pt x="139" y="80"/>
                    </a:lnTo>
                    <a:lnTo>
                      <a:pt x="135" y="93"/>
                    </a:lnTo>
                    <a:lnTo>
                      <a:pt x="129" y="106"/>
                    </a:lnTo>
                    <a:lnTo>
                      <a:pt x="122" y="118"/>
                    </a:lnTo>
                    <a:lnTo>
                      <a:pt x="110" y="142"/>
                    </a:lnTo>
                    <a:lnTo>
                      <a:pt x="106" y="151"/>
                    </a:lnTo>
                    <a:lnTo>
                      <a:pt x="105" y="157"/>
                    </a:lnTo>
                    <a:lnTo>
                      <a:pt x="105" y="157"/>
                    </a:lnTo>
                    <a:lnTo>
                      <a:pt x="105" y="175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35" y="154"/>
                    </a:lnTo>
                    <a:lnTo>
                      <a:pt x="35" y="1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6" name="Freeform 327"/>
              <p:cNvSpPr>
                <a:spLocks/>
              </p:cNvSpPr>
              <p:nvPr/>
            </p:nvSpPr>
            <p:spPr bwMode="auto">
              <a:xfrm>
                <a:off x="4545" y="2265"/>
                <a:ext cx="52" cy="125"/>
              </a:xfrm>
              <a:custGeom>
                <a:avLst/>
                <a:gdLst>
                  <a:gd name="T0" fmla="*/ 24 w 52"/>
                  <a:gd name="T1" fmla="*/ 36 h 125"/>
                  <a:gd name="T2" fmla="*/ 24 w 52"/>
                  <a:gd name="T3" fmla="*/ 97 h 125"/>
                  <a:gd name="T4" fmla="*/ 24 w 52"/>
                  <a:gd name="T5" fmla="*/ 97 h 125"/>
                  <a:gd name="T6" fmla="*/ 23 w 52"/>
                  <a:gd name="T7" fmla="*/ 103 h 125"/>
                  <a:gd name="T8" fmla="*/ 22 w 52"/>
                  <a:gd name="T9" fmla="*/ 109 h 125"/>
                  <a:gd name="T10" fmla="*/ 20 w 52"/>
                  <a:gd name="T11" fmla="*/ 113 h 125"/>
                  <a:gd name="T12" fmla="*/ 18 w 52"/>
                  <a:gd name="T13" fmla="*/ 117 h 125"/>
                  <a:gd name="T14" fmla="*/ 18 w 52"/>
                  <a:gd name="T15" fmla="*/ 117 h 125"/>
                  <a:gd name="T16" fmla="*/ 17 w 52"/>
                  <a:gd name="T17" fmla="*/ 119 h 125"/>
                  <a:gd name="T18" fmla="*/ 17 w 52"/>
                  <a:gd name="T19" fmla="*/ 120 h 125"/>
                  <a:gd name="T20" fmla="*/ 17 w 52"/>
                  <a:gd name="T21" fmla="*/ 122 h 125"/>
                  <a:gd name="T22" fmla="*/ 18 w 52"/>
                  <a:gd name="T23" fmla="*/ 124 h 125"/>
                  <a:gd name="T24" fmla="*/ 18 w 52"/>
                  <a:gd name="T25" fmla="*/ 124 h 125"/>
                  <a:gd name="T26" fmla="*/ 20 w 52"/>
                  <a:gd name="T27" fmla="*/ 125 h 125"/>
                  <a:gd name="T28" fmla="*/ 21 w 52"/>
                  <a:gd name="T29" fmla="*/ 125 h 125"/>
                  <a:gd name="T30" fmla="*/ 21 w 52"/>
                  <a:gd name="T31" fmla="*/ 125 h 125"/>
                  <a:gd name="T32" fmla="*/ 23 w 52"/>
                  <a:gd name="T33" fmla="*/ 125 h 125"/>
                  <a:gd name="T34" fmla="*/ 25 w 52"/>
                  <a:gd name="T35" fmla="*/ 123 h 125"/>
                  <a:gd name="T36" fmla="*/ 25 w 52"/>
                  <a:gd name="T37" fmla="*/ 123 h 125"/>
                  <a:gd name="T38" fmla="*/ 28 w 52"/>
                  <a:gd name="T39" fmla="*/ 118 h 125"/>
                  <a:gd name="T40" fmla="*/ 31 w 52"/>
                  <a:gd name="T41" fmla="*/ 112 h 125"/>
                  <a:gd name="T42" fmla="*/ 33 w 52"/>
                  <a:gd name="T43" fmla="*/ 105 h 125"/>
                  <a:gd name="T44" fmla="*/ 33 w 52"/>
                  <a:gd name="T45" fmla="*/ 97 h 125"/>
                  <a:gd name="T46" fmla="*/ 33 w 52"/>
                  <a:gd name="T47" fmla="*/ 83 h 125"/>
                  <a:gd name="T48" fmla="*/ 33 w 52"/>
                  <a:gd name="T49" fmla="*/ 83 h 125"/>
                  <a:gd name="T50" fmla="*/ 37 w 52"/>
                  <a:gd name="T51" fmla="*/ 81 h 125"/>
                  <a:gd name="T52" fmla="*/ 40 w 52"/>
                  <a:gd name="T53" fmla="*/ 78 h 125"/>
                  <a:gd name="T54" fmla="*/ 44 w 52"/>
                  <a:gd name="T55" fmla="*/ 75 h 125"/>
                  <a:gd name="T56" fmla="*/ 47 w 52"/>
                  <a:gd name="T57" fmla="*/ 71 h 125"/>
                  <a:gd name="T58" fmla="*/ 49 w 52"/>
                  <a:gd name="T59" fmla="*/ 67 h 125"/>
                  <a:gd name="T60" fmla="*/ 51 w 52"/>
                  <a:gd name="T61" fmla="*/ 62 h 125"/>
                  <a:gd name="T62" fmla="*/ 52 w 52"/>
                  <a:gd name="T63" fmla="*/ 56 h 125"/>
                  <a:gd name="T64" fmla="*/ 52 w 52"/>
                  <a:gd name="T65" fmla="*/ 51 h 125"/>
                  <a:gd name="T66" fmla="*/ 52 w 52"/>
                  <a:gd name="T67" fmla="*/ 51 h 125"/>
                  <a:gd name="T68" fmla="*/ 51 w 52"/>
                  <a:gd name="T69" fmla="*/ 45 h 125"/>
                  <a:gd name="T70" fmla="*/ 49 w 52"/>
                  <a:gd name="T71" fmla="*/ 38 h 125"/>
                  <a:gd name="T72" fmla="*/ 46 w 52"/>
                  <a:gd name="T73" fmla="*/ 32 h 125"/>
                  <a:gd name="T74" fmla="*/ 42 w 52"/>
                  <a:gd name="T75" fmla="*/ 25 h 125"/>
                  <a:gd name="T76" fmla="*/ 35 w 52"/>
                  <a:gd name="T77" fmla="*/ 12 h 125"/>
                  <a:gd name="T78" fmla="*/ 32 w 52"/>
                  <a:gd name="T79" fmla="*/ 6 h 125"/>
                  <a:gd name="T80" fmla="*/ 30 w 52"/>
                  <a:gd name="T81" fmla="*/ 0 h 125"/>
                  <a:gd name="T82" fmla="*/ 30 w 52"/>
                  <a:gd name="T83" fmla="*/ 0 h 125"/>
                  <a:gd name="T84" fmla="*/ 25 w 52"/>
                  <a:gd name="T85" fmla="*/ 4 h 125"/>
                  <a:gd name="T86" fmla="*/ 20 w 52"/>
                  <a:gd name="T87" fmla="*/ 9 h 125"/>
                  <a:gd name="T88" fmla="*/ 15 w 52"/>
                  <a:gd name="T89" fmla="*/ 15 h 125"/>
                  <a:gd name="T90" fmla="*/ 10 w 52"/>
                  <a:gd name="T91" fmla="*/ 22 h 125"/>
                  <a:gd name="T92" fmla="*/ 6 w 52"/>
                  <a:gd name="T93" fmla="*/ 30 h 125"/>
                  <a:gd name="T94" fmla="*/ 3 w 52"/>
                  <a:gd name="T95" fmla="*/ 37 h 125"/>
                  <a:gd name="T96" fmla="*/ 1 w 52"/>
                  <a:gd name="T97" fmla="*/ 44 h 125"/>
                  <a:gd name="T98" fmla="*/ 0 w 52"/>
                  <a:gd name="T99" fmla="*/ 51 h 125"/>
                  <a:gd name="T100" fmla="*/ 0 w 52"/>
                  <a:gd name="T101" fmla="*/ 51 h 125"/>
                  <a:gd name="T102" fmla="*/ 1 w 52"/>
                  <a:gd name="T103" fmla="*/ 56 h 125"/>
                  <a:gd name="T104" fmla="*/ 2 w 52"/>
                  <a:gd name="T105" fmla="*/ 62 h 125"/>
                  <a:gd name="T106" fmla="*/ 3 w 52"/>
                  <a:gd name="T107" fmla="*/ 67 h 125"/>
                  <a:gd name="T108" fmla="*/ 5 w 52"/>
                  <a:gd name="T109" fmla="*/ 71 h 125"/>
                  <a:gd name="T110" fmla="*/ 9 w 52"/>
                  <a:gd name="T111" fmla="*/ 75 h 125"/>
                  <a:gd name="T112" fmla="*/ 12 w 52"/>
                  <a:gd name="T113" fmla="*/ 78 h 125"/>
                  <a:gd name="T114" fmla="*/ 15 w 52"/>
                  <a:gd name="T115" fmla="*/ 81 h 125"/>
                  <a:gd name="T116" fmla="*/ 19 w 52"/>
                  <a:gd name="T117" fmla="*/ 8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" h="125">
                    <a:moveTo>
                      <a:pt x="24" y="36"/>
                    </a:moveTo>
                    <a:lnTo>
                      <a:pt x="24" y="97"/>
                    </a:lnTo>
                    <a:lnTo>
                      <a:pt x="24" y="97"/>
                    </a:lnTo>
                    <a:lnTo>
                      <a:pt x="23" y="103"/>
                    </a:lnTo>
                    <a:lnTo>
                      <a:pt x="22" y="109"/>
                    </a:lnTo>
                    <a:lnTo>
                      <a:pt x="20" y="113"/>
                    </a:lnTo>
                    <a:lnTo>
                      <a:pt x="18" y="117"/>
                    </a:lnTo>
                    <a:lnTo>
                      <a:pt x="18" y="117"/>
                    </a:lnTo>
                    <a:lnTo>
                      <a:pt x="17" y="119"/>
                    </a:lnTo>
                    <a:lnTo>
                      <a:pt x="17" y="120"/>
                    </a:lnTo>
                    <a:lnTo>
                      <a:pt x="17" y="122"/>
                    </a:lnTo>
                    <a:lnTo>
                      <a:pt x="18" y="124"/>
                    </a:lnTo>
                    <a:lnTo>
                      <a:pt x="18" y="124"/>
                    </a:lnTo>
                    <a:lnTo>
                      <a:pt x="20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3" y="125"/>
                    </a:lnTo>
                    <a:lnTo>
                      <a:pt x="25" y="123"/>
                    </a:lnTo>
                    <a:lnTo>
                      <a:pt x="25" y="123"/>
                    </a:lnTo>
                    <a:lnTo>
                      <a:pt x="28" y="118"/>
                    </a:lnTo>
                    <a:lnTo>
                      <a:pt x="31" y="112"/>
                    </a:lnTo>
                    <a:lnTo>
                      <a:pt x="33" y="105"/>
                    </a:lnTo>
                    <a:lnTo>
                      <a:pt x="33" y="97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7" y="81"/>
                    </a:lnTo>
                    <a:lnTo>
                      <a:pt x="40" y="78"/>
                    </a:lnTo>
                    <a:lnTo>
                      <a:pt x="44" y="75"/>
                    </a:lnTo>
                    <a:lnTo>
                      <a:pt x="47" y="71"/>
                    </a:lnTo>
                    <a:lnTo>
                      <a:pt x="49" y="67"/>
                    </a:lnTo>
                    <a:lnTo>
                      <a:pt x="51" y="62"/>
                    </a:lnTo>
                    <a:lnTo>
                      <a:pt x="52" y="56"/>
                    </a:lnTo>
                    <a:lnTo>
                      <a:pt x="52" y="51"/>
                    </a:lnTo>
                    <a:lnTo>
                      <a:pt x="52" y="51"/>
                    </a:lnTo>
                    <a:lnTo>
                      <a:pt x="51" y="45"/>
                    </a:lnTo>
                    <a:lnTo>
                      <a:pt x="49" y="38"/>
                    </a:lnTo>
                    <a:lnTo>
                      <a:pt x="46" y="32"/>
                    </a:lnTo>
                    <a:lnTo>
                      <a:pt x="42" y="25"/>
                    </a:lnTo>
                    <a:lnTo>
                      <a:pt x="35" y="12"/>
                    </a:lnTo>
                    <a:lnTo>
                      <a:pt x="32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6" y="30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3" y="67"/>
                    </a:lnTo>
                    <a:lnTo>
                      <a:pt x="5" y="71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7" name="Freeform 328"/>
              <p:cNvSpPr>
                <a:spLocks/>
              </p:cNvSpPr>
              <p:nvPr/>
            </p:nvSpPr>
            <p:spPr bwMode="auto">
              <a:xfrm>
                <a:off x="4559" y="2451"/>
                <a:ext cx="25" cy="9"/>
              </a:xfrm>
              <a:custGeom>
                <a:avLst/>
                <a:gdLst>
                  <a:gd name="T0" fmla="*/ 25 w 25"/>
                  <a:gd name="T1" fmla="*/ 0 h 9"/>
                  <a:gd name="T2" fmla="*/ 25 w 25"/>
                  <a:gd name="T3" fmla="*/ 0 h 9"/>
                  <a:gd name="T4" fmla="*/ 24 w 25"/>
                  <a:gd name="T5" fmla="*/ 2 h 9"/>
                  <a:gd name="T6" fmla="*/ 22 w 25"/>
                  <a:gd name="T7" fmla="*/ 5 h 9"/>
                  <a:gd name="T8" fmla="*/ 17 w 25"/>
                  <a:gd name="T9" fmla="*/ 8 h 9"/>
                  <a:gd name="T10" fmla="*/ 15 w 25"/>
                  <a:gd name="T11" fmla="*/ 9 h 9"/>
                  <a:gd name="T12" fmla="*/ 12 w 25"/>
                  <a:gd name="T13" fmla="*/ 9 h 9"/>
                  <a:gd name="T14" fmla="*/ 12 w 25"/>
                  <a:gd name="T15" fmla="*/ 9 h 9"/>
                  <a:gd name="T16" fmla="*/ 9 w 25"/>
                  <a:gd name="T17" fmla="*/ 9 h 9"/>
                  <a:gd name="T18" fmla="*/ 7 w 25"/>
                  <a:gd name="T19" fmla="*/ 8 h 9"/>
                  <a:gd name="T20" fmla="*/ 3 w 25"/>
                  <a:gd name="T21" fmla="*/ 5 h 9"/>
                  <a:gd name="T22" fmla="*/ 0 w 25"/>
                  <a:gd name="T23" fmla="*/ 2 h 9"/>
                  <a:gd name="T24" fmla="*/ 0 w 25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9">
                    <a:moveTo>
                      <a:pt x="25" y="0"/>
                    </a:moveTo>
                    <a:lnTo>
                      <a:pt x="25" y="0"/>
                    </a:lnTo>
                    <a:lnTo>
                      <a:pt x="24" y="2"/>
                    </a:lnTo>
                    <a:lnTo>
                      <a:pt x="22" y="5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8" name="Freeform 329"/>
              <p:cNvSpPr>
                <a:spLocks/>
              </p:cNvSpPr>
              <p:nvPr/>
            </p:nvSpPr>
            <p:spPr bwMode="auto">
              <a:xfrm>
                <a:off x="3959" y="2454"/>
                <a:ext cx="271" cy="232"/>
              </a:xfrm>
              <a:custGeom>
                <a:avLst/>
                <a:gdLst>
                  <a:gd name="T0" fmla="*/ 135 w 271"/>
                  <a:gd name="T1" fmla="*/ 0 h 232"/>
                  <a:gd name="T2" fmla="*/ 0 w 271"/>
                  <a:gd name="T3" fmla="*/ 129 h 232"/>
                  <a:gd name="T4" fmla="*/ 16 w 271"/>
                  <a:gd name="T5" fmla="*/ 145 h 232"/>
                  <a:gd name="T6" fmla="*/ 22 w 271"/>
                  <a:gd name="T7" fmla="*/ 139 h 232"/>
                  <a:gd name="T8" fmla="*/ 22 w 271"/>
                  <a:gd name="T9" fmla="*/ 232 h 232"/>
                  <a:gd name="T10" fmla="*/ 30 w 271"/>
                  <a:gd name="T11" fmla="*/ 232 h 232"/>
                  <a:gd name="T12" fmla="*/ 84 w 271"/>
                  <a:gd name="T13" fmla="*/ 179 h 232"/>
                  <a:gd name="T14" fmla="*/ 84 w 271"/>
                  <a:gd name="T15" fmla="*/ 179 h 232"/>
                  <a:gd name="T16" fmla="*/ 80 w 271"/>
                  <a:gd name="T17" fmla="*/ 171 h 232"/>
                  <a:gd name="T18" fmla="*/ 76 w 271"/>
                  <a:gd name="T19" fmla="*/ 163 h 232"/>
                  <a:gd name="T20" fmla="*/ 74 w 271"/>
                  <a:gd name="T21" fmla="*/ 153 h 232"/>
                  <a:gd name="T22" fmla="*/ 74 w 271"/>
                  <a:gd name="T23" fmla="*/ 144 h 232"/>
                  <a:gd name="T24" fmla="*/ 74 w 271"/>
                  <a:gd name="T25" fmla="*/ 144 h 232"/>
                  <a:gd name="T26" fmla="*/ 74 w 271"/>
                  <a:gd name="T27" fmla="*/ 138 h 232"/>
                  <a:gd name="T28" fmla="*/ 75 w 271"/>
                  <a:gd name="T29" fmla="*/ 132 h 232"/>
                  <a:gd name="T30" fmla="*/ 78 w 271"/>
                  <a:gd name="T31" fmla="*/ 120 h 232"/>
                  <a:gd name="T32" fmla="*/ 84 w 271"/>
                  <a:gd name="T33" fmla="*/ 109 h 232"/>
                  <a:gd name="T34" fmla="*/ 92 w 271"/>
                  <a:gd name="T35" fmla="*/ 101 h 232"/>
                  <a:gd name="T36" fmla="*/ 101 w 271"/>
                  <a:gd name="T37" fmla="*/ 93 h 232"/>
                  <a:gd name="T38" fmla="*/ 111 w 271"/>
                  <a:gd name="T39" fmla="*/ 88 h 232"/>
                  <a:gd name="T40" fmla="*/ 122 w 271"/>
                  <a:gd name="T41" fmla="*/ 83 h 232"/>
                  <a:gd name="T42" fmla="*/ 129 w 271"/>
                  <a:gd name="T43" fmla="*/ 82 h 232"/>
                  <a:gd name="T44" fmla="*/ 135 w 271"/>
                  <a:gd name="T45" fmla="*/ 82 h 232"/>
                  <a:gd name="T46" fmla="*/ 135 w 271"/>
                  <a:gd name="T47" fmla="*/ 82 h 232"/>
                  <a:gd name="T48" fmla="*/ 141 w 271"/>
                  <a:gd name="T49" fmla="*/ 82 h 232"/>
                  <a:gd name="T50" fmla="*/ 147 w 271"/>
                  <a:gd name="T51" fmla="*/ 83 h 232"/>
                  <a:gd name="T52" fmla="*/ 160 w 271"/>
                  <a:gd name="T53" fmla="*/ 88 h 232"/>
                  <a:gd name="T54" fmla="*/ 170 w 271"/>
                  <a:gd name="T55" fmla="*/ 93 h 232"/>
                  <a:gd name="T56" fmla="*/ 179 w 271"/>
                  <a:gd name="T57" fmla="*/ 101 h 232"/>
                  <a:gd name="T58" fmla="*/ 186 w 271"/>
                  <a:gd name="T59" fmla="*/ 109 h 232"/>
                  <a:gd name="T60" fmla="*/ 191 w 271"/>
                  <a:gd name="T61" fmla="*/ 120 h 232"/>
                  <a:gd name="T62" fmla="*/ 195 w 271"/>
                  <a:gd name="T63" fmla="*/ 132 h 232"/>
                  <a:gd name="T64" fmla="*/ 197 w 271"/>
                  <a:gd name="T65" fmla="*/ 138 h 232"/>
                  <a:gd name="T66" fmla="*/ 197 w 271"/>
                  <a:gd name="T67" fmla="*/ 144 h 232"/>
                  <a:gd name="T68" fmla="*/ 197 w 271"/>
                  <a:gd name="T69" fmla="*/ 144 h 232"/>
                  <a:gd name="T70" fmla="*/ 197 w 271"/>
                  <a:gd name="T71" fmla="*/ 150 h 232"/>
                  <a:gd name="T72" fmla="*/ 195 w 271"/>
                  <a:gd name="T73" fmla="*/ 156 h 232"/>
                  <a:gd name="T74" fmla="*/ 191 w 271"/>
                  <a:gd name="T75" fmla="*/ 168 h 232"/>
                  <a:gd name="T76" fmla="*/ 186 w 271"/>
                  <a:gd name="T77" fmla="*/ 178 h 232"/>
                  <a:gd name="T78" fmla="*/ 179 w 271"/>
                  <a:gd name="T79" fmla="*/ 187 h 232"/>
                  <a:gd name="T80" fmla="*/ 170 w 271"/>
                  <a:gd name="T81" fmla="*/ 195 h 232"/>
                  <a:gd name="T82" fmla="*/ 160 w 271"/>
                  <a:gd name="T83" fmla="*/ 201 h 232"/>
                  <a:gd name="T84" fmla="*/ 147 w 271"/>
                  <a:gd name="T85" fmla="*/ 204 h 232"/>
                  <a:gd name="T86" fmla="*/ 141 w 271"/>
                  <a:gd name="T87" fmla="*/ 205 h 232"/>
                  <a:gd name="T88" fmla="*/ 135 w 271"/>
                  <a:gd name="T89" fmla="*/ 206 h 232"/>
                  <a:gd name="T90" fmla="*/ 135 w 271"/>
                  <a:gd name="T91" fmla="*/ 206 h 232"/>
                  <a:gd name="T92" fmla="*/ 126 w 271"/>
                  <a:gd name="T93" fmla="*/ 205 h 232"/>
                  <a:gd name="T94" fmla="*/ 116 w 271"/>
                  <a:gd name="T95" fmla="*/ 203 h 232"/>
                  <a:gd name="T96" fmla="*/ 108 w 271"/>
                  <a:gd name="T97" fmla="*/ 200 h 232"/>
                  <a:gd name="T98" fmla="*/ 100 w 271"/>
                  <a:gd name="T99" fmla="*/ 195 h 232"/>
                  <a:gd name="T100" fmla="*/ 64 w 271"/>
                  <a:gd name="T101" fmla="*/ 232 h 232"/>
                  <a:gd name="T102" fmla="*/ 248 w 271"/>
                  <a:gd name="T103" fmla="*/ 232 h 232"/>
                  <a:gd name="T104" fmla="*/ 248 w 271"/>
                  <a:gd name="T105" fmla="*/ 139 h 232"/>
                  <a:gd name="T106" fmla="*/ 254 w 271"/>
                  <a:gd name="T107" fmla="*/ 145 h 232"/>
                  <a:gd name="T108" fmla="*/ 271 w 271"/>
                  <a:gd name="T109" fmla="*/ 129 h 232"/>
                  <a:gd name="T110" fmla="*/ 135 w 271"/>
                  <a:gd name="T1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" h="232">
                    <a:moveTo>
                      <a:pt x="135" y="0"/>
                    </a:moveTo>
                    <a:lnTo>
                      <a:pt x="0" y="129"/>
                    </a:lnTo>
                    <a:lnTo>
                      <a:pt x="16" y="145"/>
                    </a:lnTo>
                    <a:lnTo>
                      <a:pt x="22" y="139"/>
                    </a:lnTo>
                    <a:lnTo>
                      <a:pt x="22" y="232"/>
                    </a:lnTo>
                    <a:lnTo>
                      <a:pt x="30" y="232"/>
                    </a:lnTo>
                    <a:lnTo>
                      <a:pt x="84" y="179"/>
                    </a:lnTo>
                    <a:lnTo>
                      <a:pt x="84" y="179"/>
                    </a:lnTo>
                    <a:lnTo>
                      <a:pt x="80" y="171"/>
                    </a:lnTo>
                    <a:lnTo>
                      <a:pt x="76" y="163"/>
                    </a:lnTo>
                    <a:lnTo>
                      <a:pt x="74" y="153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4" y="138"/>
                    </a:lnTo>
                    <a:lnTo>
                      <a:pt x="75" y="132"/>
                    </a:lnTo>
                    <a:lnTo>
                      <a:pt x="78" y="120"/>
                    </a:lnTo>
                    <a:lnTo>
                      <a:pt x="84" y="109"/>
                    </a:lnTo>
                    <a:lnTo>
                      <a:pt x="92" y="101"/>
                    </a:lnTo>
                    <a:lnTo>
                      <a:pt x="101" y="93"/>
                    </a:lnTo>
                    <a:lnTo>
                      <a:pt x="111" y="88"/>
                    </a:lnTo>
                    <a:lnTo>
                      <a:pt x="122" y="83"/>
                    </a:lnTo>
                    <a:lnTo>
                      <a:pt x="129" y="82"/>
                    </a:lnTo>
                    <a:lnTo>
                      <a:pt x="135" y="82"/>
                    </a:lnTo>
                    <a:lnTo>
                      <a:pt x="135" y="82"/>
                    </a:lnTo>
                    <a:lnTo>
                      <a:pt x="141" y="82"/>
                    </a:lnTo>
                    <a:lnTo>
                      <a:pt x="147" y="83"/>
                    </a:lnTo>
                    <a:lnTo>
                      <a:pt x="160" y="88"/>
                    </a:lnTo>
                    <a:lnTo>
                      <a:pt x="170" y="93"/>
                    </a:lnTo>
                    <a:lnTo>
                      <a:pt x="179" y="101"/>
                    </a:lnTo>
                    <a:lnTo>
                      <a:pt x="186" y="109"/>
                    </a:lnTo>
                    <a:lnTo>
                      <a:pt x="191" y="120"/>
                    </a:lnTo>
                    <a:lnTo>
                      <a:pt x="195" y="132"/>
                    </a:lnTo>
                    <a:lnTo>
                      <a:pt x="197" y="138"/>
                    </a:lnTo>
                    <a:lnTo>
                      <a:pt x="197" y="144"/>
                    </a:lnTo>
                    <a:lnTo>
                      <a:pt x="197" y="144"/>
                    </a:lnTo>
                    <a:lnTo>
                      <a:pt x="197" y="150"/>
                    </a:lnTo>
                    <a:lnTo>
                      <a:pt x="195" y="156"/>
                    </a:lnTo>
                    <a:lnTo>
                      <a:pt x="191" y="168"/>
                    </a:lnTo>
                    <a:lnTo>
                      <a:pt x="186" y="178"/>
                    </a:lnTo>
                    <a:lnTo>
                      <a:pt x="179" y="187"/>
                    </a:lnTo>
                    <a:lnTo>
                      <a:pt x="170" y="195"/>
                    </a:lnTo>
                    <a:lnTo>
                      <a:pt x="160" y="201"/>
                    </a:lnTo>
                    <a:lnTo>
                      <a:pt x="147" y="204"/>
                    </a:lnTo>
                    <a:lnTo>
                      <a:pt x="141" y="205"/>
                    </a:lnTo>
                    <a:lnTo>
                      <a:pt x="135" y="206"/>
                    </a:lnTo>
                    <a:lnTo>
                      <a:pt x="135" y="206"/>
                    </a:lnTo>
                    <a:lnTo>
                      <a:pt x="126" y="205"/>
                    </a:lnTo>
                    <a:lnTo>
                      <a:pt x="116" y="203"/>
                    </a:lnTo>
                    <a:lnTo>
                      <a:pt x="108" y="200"/>
                    </a:lnTo>
                    <a:lnTo>
                      <a:pt x="100" y="195"/>
                    </a:lnTo>
                    <a:lnTo>
                      <a:pt x="64" y="232"/>
                    </a:lnTo>
                    <a:lnTo>
                      <a:pt x="248" y="232"/>
                    </a:lnTo>
                    <a:lnTo>
                      <a:pt x="248" y="139"/>
                    </a:lnTo>
                    <a:lnTo>
                      <a:pt x="254" y="145"/>
                    </a:lnTo>
                    <a:lnTo>
                      <a:pt x="271" y="129"/>
                    </a:lnTo>
                    <a:lnTo>
                      <a:pt x="135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9" name="Freeform 330"/>
              <p:cNvSpPr>
                <a:spLocks/>
              </p:cNvSpPr>
              <p:nvPr/>
            </p:nvSpPr>
            <p:spPr bwMode="auto">
              <a:xfrm>
                <a:off x="4148" y="2483"/>
                <a:ext cx="38" cy="47"/>
              </a:xfrm>
              <a:custGeom>
                <a:avLst/>
                <a:gdLst>
                  <a:gd name="T0" fmla="*/ 38 w 38"/>
                  <a:gd name="T1" fmla="*/ 47 h 47"/>
                  <a:gd name="T2" fmla="*/ 38 w 38"/>
                  <a:gd name="T3" fmla="*/ 0 h 47"/>
                  <a:gd name="T4" fmla="*/ 0 w 38"/>
                  <a:gd name="T5" fmla="*/ 0 h 47"/>
                  <a:gd name="T6" fmla="*/ 0 w 38"/>
                  <a:gd name="T7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7">
                    <a:moveTo>
                      <a:pt x="38" y="47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0" name="Freeform 331"/>
              <p:cNvSpPr>
                <a:spLocks/>
              </p:cNvSpPr>
              <p:nvPr/>
            </p:nvSpPr>
            <p:spPr bwMode="auto">
              <a:xfrm>
                <a:off x="4058" y="2562"/>
                <a:ext cx="36" cy="36"/>
              </a:xfrm>
              <a:custGeom>
                <a:avLst/>
                <a:gdLst>
                  <a:gd name="T0" fmla="*/ 0 w 36"/>
                  <a:gd name="T1" fmla="*/ 36 h 36"/>
                  <a:gd name="T2" fmla="*/ 0 w 36"/>
                  <a:gd name="T3" fmla="*/ 36 h 36"/>
                  <a:gd name="T4" fmla="*/ 1 w 36"/>
                  <a:gd name="T5" fmla="*/ 29 h 36"/>
                  <a:gd name="T6" fmla="*/ 3 w 36"/>
                  <a:gd name="T7" fmla="*/ 22 h 36"/>
                  <a:gd name="T8" fmla="*/ 6 w 36"/>
                  <a:gd name="T9" fmla="*/ 16 h 36"/>
                  <a:gd name="T10" fmla="*/ 10 w 36"/>
                  <a:gd name="T11" fmla="*/ 10 h 36"/>
                  <a:gd name="T12" fmla="*/ 16 w 36"/>
                  <a:gd name="T13" fmla="*/ 6 h 36"/>
                  <a:gd name="T14" fmla="*/ 22 w 36"/>
                  <a:gd name="T15" fmla="*/ 2 h 36"/>
                  <a:gd name="T16" fmla="*/ 29 w 36"/>
                  <a:gd name="T17" fmla="*/ 0 h 36"/>
                  <a:gd name="T18" fmla="*/ 36 w 36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36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1" name="Freeform 332"/>
              <p:cNvSpPr>
                <a:spLocks/>
              </p:cNvSpPr>
              <p:nvPr/>
            </p:nvSpPr>
            <p:spPr bwMode="auto">
              <a:xfrm>
                <a:off x="2734" y="2403"/>
                <a:ext cx="204" cy="32"/>
              </a:xfrm>
              <a:custGeom>
                <a:avLst/>
                <a:gdLst>
                  <a:gd name="T0" fmla="*/ 0 w 204"/>
                  <a:gd name="T1" fmla="*/ 32 h 32"/>
                  <a:gd name="T2" fmla="*/ 0 w 204"/>
                  <a:gd name="T3" fmla="*/ 32 h 32"/>
                  <a:gd name="T4" fmla="*/ 7 w 204"/>
                  <a:gd name="T5" fmla="*/ 24 h 32"/>
                  <a:gd name="T6" fmla="*/ 18 w 204"/>
                  <a:gd name="T7" fmla="*/ 18 h 32"/>
                  <a:gd name="T8" fmla="*/ 29 w 204"/>
                  <a:gd name="T9" fmla="*/ 13 h 32"/>
                  <a:gd name="T10" fmla="*/ 41 w 204"/>
                  <a:gd name="T11" fmla="*/ 8 h 32"/>
                  <a:gd name="T12" fmla="*/ 55 w 204"/>
                  <a:gd name="T13" fmla="*/ 5 h 32"/>
                  <a:gd name="T14" fmla="*/ 70 w 204"/>
                  <a:gd name="T15" fmla="*/ 2 h 32"/>
                  <a:gd name="T16" fmla="*/ 86 w 204"/>
                  <a:gd name="T17" fmla="*/ 0 h 32"/>
                  <a:gd name="T18" fmla="*/ 102 w 204"/>
                  <a:gd name="T19" fmla="*/ 0 h 32"/>
                  <a:gd name="T20" fmla="*/ 102 w 204"/>
                  <a:gd name="T21" fmla="*/ 0 h 32"/>
                  <a:gd name="T22" fmla="*/ 118 w 204"/>
                  <a:gd name="T23" fmla="*/ 0 h 32"/>
                  <a:gd name="T24" fmla="*/ 134 w 204"/>
                  <a:gd name="T25" fmla="*/ 2 h 32"/>
                  <a:gd name="T26" fmla="*/ 149 w 204"/>
                  <a:gd name="T27" fmla="*/ 5 h 32"/>
                  <a:gd name="T28" fmla="*/ 163 w 204"/>
                  <a:gd name="T29" fmla="*/ 8 h 32"/>
                  <a:gd name="T30" fmla="*/ 175 w 204"/>
                  <a:gd name="T31" fmla="*/ 13 h 32"/>
                  <a:gd name="T32" fmla="*/ 186 w 204"/>
                  <a:gd name="T33" fmla="*/ 18 h 32"/>
                  <a:gd name="T34" fmla="*/ 196 w 204"/>
                  <a:gd name="T35" fmla="*/ 24 h 32"/>
                  <a:gd name="T36" fmla="*/ 204 w 204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4" h="32">
                    <a:moveTo>
                      <a:pt x="0" y="32"/>
                    </a:moveTo>
                    <a:lnTo>
                      <a:pt x="0" y="32"/>
                    </a:lnTo>
                    <a:lnTo>
                      <a:pt x="7" y="24"/>
                    </a:lnTo>
                    <a:lnTo>
                      <a:pt x="18" y="18"/>
                    </a:lnTo>
                    <a:lnTo>
                      <a:pt x="29" y="13"/>
                    </a:lnTo>
                    <a:lnTo>
                      <a:pt x="41" y="8"/>
                    </a:lnTo>
                    <a:lnTo>
                      <a:pt x="55" y="5"/>
                    </a:lnTo>
                    <a:lnTo>
                      <a:pt x="70" y="2"/>
                    </a:lnTo>
                    <a:lnTo>
                      <a:pt x="86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18" y="0"/>
                    </a:lnTo>
                    <a:lnTo>
                      <a:pt x="134" y="2"/>
                    </a:lnTo>
                    <a:lnTo>
                      <a:pt x="149" y="5"/>
                    </a:lnTo>
                    <a:lnTo>
                      <a:pt x="163" y="8"/>
                    </a:lnTo>
                    <a:lnTo>
                      <a:pt x="175" y="13"/>
                    </a:lnTo>
                    <a:lnTo>
                      <a:pt x="186" y="18"/>
                    </a:lnTo>
                    <a:lnTo>
                      <a:pt x="196" y="24"/>
                    </a:lnTo>
                    <a:lnTo>
                      <a:pt x="204" y="3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2" name="Freeform 333"/>
              <p:cNvSpPr>
                <a:spLocks/>
              </p:cNvSpPr>
              <p:nvPr/>
            </p:nvSpPr>
            <p:spPr bwMode="auto">
              <a:xfrm>
                <a:off x="2692" y="2437"/>
                <a:ext cx="288" cy="127"/>
              </a:xfrm>
              <a:custGeom>
                <a:avLst/>
                <a:gdLst>
                  <a:gd name="T0" fmla="*/ 288 w 288"/>
                  <a:gd name="T1" fmla="*/ 22 h 127"/>
                  <a:gd name="T2" fmla="*/ 286 w 288"/>
                  <a:gd name="T3" fmla="*/ 13 h 127"/>
                  <a:gd name="T4" fmla="*/ 281 w 288"/>
                  <a:gd name="T5" fmla="*/ 6 h 127"/>
                  <a:gd name="T6" fmla="*/ 274 w 288"/>
                  <a:gd name="T7" fmla="*/ 2 h 127"/>
                  <a:gd name="T8" fmla="*/ 265 w 288"/>
                  <a:gd name="T9" fmla="*/ 0 h 127"/>
                  <a:gd name="T10" fmla="*/ 258 w 288"/>
                  <a:gd name="T11" fmla="*/ 1 h 127"/>
                  <a:gd name="T12" fmla="*/ 246 w 288"/>
                  <a:gd name="T13" fmla="*/ 6 h 127"/>
                  <a:gd name="T14" fmla="*/ 238 w 288"/>
                  <a:gd name="T15" fmla="*/ 19 h 127"/>
                  <a:gd name="T16" fmla="*/ 233 w 288"/>
                  <a:gd name="T17" fmla="*/ 40 h 127"/>
                  <a:gd name="T18" fmla="*/ 232 w 288"/>
                  <a:gd name="T19" fmla="*/ 53 h 127"/>
                  <a:gd name="T20" fmla="*/ 232 w 288"/>
                  <a:gd name="T21" fmla="*/ 80 h 127"/>
                  <a:gd name="T22" fmla="*/ 193 w 288"/>
                  <a:gd name="T23" fmla="*/ 69 h 127"/>
                  <a:gd name="T24" fmla="*/ 144 w 288"/>
                  <a:gd name="T25" fmla="*/ 64 h 127"/>
                  <a:gd name="T26" fmla="*/ 118 w 288"/>
                  <a:gd name="T27" fmla="*/ 65 h 127"/>
                  <a:gd name="T28" fmla="*/ 73 w 288"/>
                  <a:gd name="T29" fmla="*/ 74 h 127"/>
                  <a:gd name="T30" fmla="*/ 56 w 288"/>
                  <a:gd name="T31" fmla="*/ 80 h 127"/>
                  <a:gd name="T32" fmla="*/ 56 w 288"/>
                  <a:gd name="T33" fmla="*/ 53 h 127"/>
                  <a:gd name="T34" fmla="*/ 52 w 288"/>
                  <a:gd name="T35" fmla="*/ 28 h 127"/>
                  <a:gd name="T36" fmla="*/ 46 w 288"/>
                  <a:gd name="T37" fmla="*/ 12 h 127"/>
                  <a:gd name="T38" fmla="*/ 36 w 288"/>
                  <a:gd name="T39" fmla="*/ 3 h 127"/>
                  <a:gd name="T40" fmla="*/ 23 w 288"/>
                  <a:gd name="T41" fmla="*/ 0 h 127"/>
                  <a:gd name="T42" fmla="*/ 18 w 288"/>
                  <a:gd name="T43" fmla="*/ 0 h 127"/>
                  <a:gd name="T44" fmla="*/ 10 w 288"/>
                  <a:gd name="T45" fmla="*/ 4 h 127"/>
                  <a:gd name="T46" fmla="*/ 4 w 288"/>
                  <a:gd name="T47" fmla="*/ 10 h 127"/>
                  <a:gd name="T48" fmla="*/ 0 w 288"/>
                  <a:gd name="T49" fmla="*/ 18 h 127"/>
                  <a:gd name="T50" fmla="*/ 0 w 288"/>
                  <a:gd name="T51" fmla="*/ 22 h 127"/>
                  <a:gd name="T52" fmla="*/ 1 w 288"/>
                  <a:gd name="T53" fmla="*/ 31 h 127"/>
                  <a:gd name="T54" fmla="*/ 5 w 288"/>
                  <a:gd name="T55" fmla="*/ 38 h 127"/>
                  <a:gd name="T56" fmla="*/ 12 w 288"/>
                  <a:gd name="T57" fmla="*/ 42 h 127"/>
                  <a:gd name="T58" fmla="*/ 20 w 288"/>
                  <a:gd name="T59" fmla="*/ 45 h 127"/>
                  <a:gd name="T60" fmla="*/ 26 w 288"/>
                  <a:gd name="T61" fmla="*/ 54 h 127"/>
                  <a:gd name="T62" fmla="*/ 34 w 288"/>
                  <a:gd name="T63" fmla="*/ 77 h 127"/>
                  <a:gd name="T64" fmla="*/ 35 w 288"/>
                  <a:gd name="T65" fmla="*/ 91 h 127"/>
                  <a:gd name="T66" fmla="*/ 33 w 288"/>
                  <a:gd name="T67" fmla="*/ 111 h 127"/>
                  <a:gd name="T68" fmla="*/ 27 w 288"/>
                  <a:gd name="T69" fmla="*/ 127 h 127"/>
                  <a:gd name="T70" fmla="*/ 34 w 288"/>
                  <a:gd name="T71" fmla="*/ 127 h 127"/>
                  <a:gd name="T72" fmla="*/ 49 w 288"/>
                  <a:gd name="T73" fmla="*/ 107 h 127"/>
                  <a:gd name="T74" fmla="*/ 239 w 288"/>
                  <a:gd name="T75" fmla="*/ 107 h 127"/>
                  <a:gd name="T76" fmla="*/ 254 w 288"/>
                  <a:gd name="T77" fmla="*/ 127 h 127"/>
                  <a:gd name="T78" fmla="*/ 261 w 288"/>
                  <a:gd name="T79" fmla="*/ 127 h 127"/>
                  <a:gd name="T80" fmla="*/ 255 w 288"/>
                  <a:gd name="T81" fmla="*/ 111 h 127"/>
                  <a:gd name="T82" fmla="*/ 253 w 288"/>
                  <a:gd name="T83" fmla="*/ 91 h 127"/>
                  <a:gd name="T84" fmla="*/ 254 w 288"/>
                  <a:gd name="T85" fmla="*/ 77 h 127"/>
                  <a:gd name="T86" fmla="*/ 261 w 288"/>
                  <a:gd name="T87" fmla="*/ 54 h 127"/>
                  <a:gd name="T88" fmla="*/ 267 w 288"/>
                  <a:gd name="T89" fmla="*/ 45 h 127"/>
                  <a:gd name="T90" fmla="*/ 276 w 288"/>
                  <a:gd name="T91" fmla="*/ 42 h 127"/>
                  <a:gd name="T92" fmla="*/ 282 w 288"/>
                  <a:gd name="T93" fmla="*/ 38 h 127"/>
                  <a:gd name="T94" fmla="*/ 286 w 288"/>
                  <a:gd name="T95" fmla="*/ 31 h 127"/>
                  <a:gd name="T96" fmla="*/ 288 w 288"/>
                  <a:gd name="T97" fmla="*/ 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27">
                    <a:moveTo>
                      <a:pt x="288" y="22"/>
                    </a:moveTo>
                    <a:lnTo>
                      <a:pt x="288" y="22"/>
                    </a:lnTo>
                    <a:lnTo>
                      <a:pt x="287" y="18"/>
                    </a:lnTo>
                    <a:lnTo>
                      <a:pt x="286" y="13"/>
                    </a:lnTo>
                    <a:lnTo>
                      <a:pt x="284" y="10"/>
                    </a:lnTo>
                    <a:lnTo>
                      <a:pt x="281" y="6"/>
                    </a:lnTo>
                    <a:lnTo>
                      <a:pt x="278" y="4"/>
                    </a:lnTo>
                    <a:lnTo>
                      <a:pt x="274" y="2"/>
                    </a:lnTo>
                    <a:lnTo>
                      <a:pt x="269" y="0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58" y="1"/>
                    </a:lnTo>
                    <a:lnTo>
                      <a:pt x="252" y="3"/>
                    </a:lnTo>
                    <a:lnTo>
                      <a:pt x="246" y="6"/>
                    </a:lnTo>
                    <a:lnTo>
                      <a:pt x="242" y="12"/>
                    </a:lnTo>
                    <a:lnTo>
                      <a:pt x="238" y="19"/>
                    </a:lnTo>
                    <a:lnTo>
                      <a:pt x="235" y="28"/>
                    </a:lnTo>
                    <a:lnTo>
                      <a:pt x="233" y="40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214" y="74"/>
                    </a:lnTo>
                    <a:lnTo>
                      <a:pt x="193" y="69"/>
                    </a:lnTo>
                    <a:lnTo>
                      <a:pt x="170" y="65"/>
                    </a:lnTo>
                    <a:lnTo>
                      <a:pt x="144" y="64"/>
                    </a:lnTo>
                    <a:lnTo>
                      <a:pt x="144" y="64"/>
                    </a:lnTo>
                    <a:lnTo>
                      <a:pt x="118" y="65"/>
                    </a:lnTo>
                    <a:lnTo>
                      <a:pt x="95" y="69"/>
                    </a:lnTo>
                    <a:lnTo>
                      <a:pt x="73" y="74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5" y="40"/>
                    </a:lnTo>
                    <a:lnTo>
                      <a:pt x="52" y="28"/>
                    </a:lnTo>
                    <a:lnTo>
                      <a:pt x="50" y="19"/>
                    </a:lnTo>
                    <a:lnTo>
                      <a:pt x="46" y="12"/>
                    </a:lnTo>
                    <a:lnTo>
                      <a:pt x="41" y="6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5" y="44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6" y="54"/>
                    </a:lnTo>
                    <a:lnTo>
                      <a:pt x="31" y="64"/>
                    </a:lnTo>
                    <a:lnTo>
                      <a:pt x="34" y="77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4" y="101"/>
                    </a:lnTo>
                    <a:lnTo>
                      <a:pt x="33" y="111"/>
                    </a:lnTo>
                    <a:lnTo>
                      <a:pt x="30" y="120"/>
                    </a:lnTo>
                    <a:lnTo>
                      <a:pt x="27" y="127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9" y="121"/>
                    </a:lnTo>
                    <a:lnTo>
                      <a:pt x="49" y="107"/>
                    </a:lnTo>
                    <a:lnTo>
                      <a:pt x="239" y="107"/>
                    </a:lnTo>
                    <a:lnTo>
                      <a:pt x="239" y="107"/>
                    </a:lnTo>
                    <a:lnTo>
                      <a:pt x="249" y="121"/>
                    </a:lnTo>
                    <a:lnTo>
                      <a:pt x="254" y="127"/>
                    </a:lnTo>
                    <a:lnTo>
                      <a:pt x="261" y="127"/>
                    </a:lnTo>
                    <a:lnTo>
                      <a:pt x="261" y="127"/>
                    </a:lnTo>
                    <a:lnTo>
                      <a:pt x="258" y="120"/>
                    </a:lnTo>
                    <a:lnTo>
                      <a:pt x="255" y="111"/>
                    </a:lnTo>
                    <a:lnTo>
                      <a:pt x="253" y="101"/>
                    </a:lnTo>
                    <a:lnTo>
                      <a:pt x="253" y="91"/>
                    </a:lnTo>
                    <a:lnTo>
                      <a:pt x="253" y="91"/>
                    </a:lnTo>
                    <a:lnTo>
                      <a:pt x="254" y="77"/>
                    </a:lnTo>
                    <a:lnTo>
                      <a:pt x="257" y="64"/>
                    </a:lnTo>
                    <a:lnTo>
                      <a:pt x="261" y="54"/>
                    </a:lnTo>
                    <a:lnTo>
                      <a:pt x="267" y="45"/>
                    </a:lnTo>
                    <a:lnTo>
                      <a:pt x="267" y="45"/>
                    </a:lnTo>
                    <a:lnTo>
                      <a:pt x="272" y="44"/>
                    </a:lnTo>
                    <a:lnTo>
                      <a:pt x="276" y="42"/>
                    </a:lnTo>
                    <a:lnTo>
                      <a:pt x="279" y="40"/>
                    </a:lnTo>
                    <a:lnTo>
                      <a:pt x="282" y="38"/>
                    </a:lnTo>
                    <a:lnTo>
                      <a:pt x="285" y="34"/>
                    </a:lnTo>
                    <a:lnTo>
                      <a:pt x="286" y="31"/>
                    </a:lnTo>
                    <a:lnTo>
                      <a:pt x="287" y="26"/>
                    </a:lnTo>
                    <a:lnTo>
                      <a:pt x="288" y="22"/>
                    </a:lnTo>
                    <a:lnTo>
                      <a:pt x="288" y="2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3" name="Freeform 334"/>
              <p:cNvSpPr>
                <a:spLocks/>
              </p:cNvSpPr>
              <p:nvPr/>
            </p:nvSpPr>
            <p:spPr bwMode="auto">
              <a:xfrm>
                <a:off x="119" y="85"/>
                <a:ext cx="150" cy="48"/>
              </a:xfrm>
              <a:custGeom>
                <a:avLst/>
                <a:gdLst>
                  <a:gd name="T0" fmla="*/ 0 w 150"/>
                  <a:gd name="T1" fmla="*/ 48 h 48"/>
                  <a:gd name="T2" fmla="*/ 0 w 150"/>
                  <a:gd name="T3" fmla="*/ 10 h 48"/>
                  <a:gd name="T4" fmla="*/ 0 w 150"/>
                  <a:gd name="T5" fmla="*/ 10 h 48"/>
                  <a:gd name="T6" fmla="*/ 1 w 150"/>
                  <a:gd name="T7" fmla="*/ 6 h 48"/>
                  <a:gd name="T8" fmla="*/ 3 w 150"/>
                  <a:gd name="T9" fmla="*/ 3 h 48"/>
                  <a:gd name="T10" fmla="*/ 7 w 150"/>
                  <a:gd name="T11" fmla="*/ 1 h 48"/>
                  <a:gd name="T12" fmla="*/ 11 w 150"/>
                  <a:gd name="T13" fmla="*/ 0 h 48"/>
                  <a:gd name="T14" fmla="*/ 140 w 150"/>
                  <a:gd name="T15" fmla="*/ 0 h 48"/>
                  <a:gd name="T16" fmla="*/ 140 w 150"/>
                  <a:gd name="T17" fmla="*/ 0 h 48"/>
                  <a:gd name="T18" fmla="*/ 144 w 150"/>
                  <a:gd name="T19" fmla="*/ 1 h 48"/>
                  <a:gd name="T20" fmla="*/ 147 w 150"/>
                  <a:gd name="T21" fmla="*/ 3 h 48"/>
                  <a:gd name="T22" fmla="*/ 149 w 150"/>
                  <a:gd name="T23" fmla="*/ 6 h 48"/>
                  <a:gd name="T24" fmla="*/ 150 w 150"/>
                  <a:gd name="T25" fmla="*/ 10 h 48"/>
                  <a:gd name="T26" fmla="*/ 150 w 150"/>
                  <a:gd name="T2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0" h="48">
                    <a:moveTo>
                      <a:pt x="0" y="48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4" y="1"/>
                    </a:lnTo>
                    <a:lnTo>
                      <a:pt x="147" y="3"/>
                    </a:lnTo>
                    <a:lnTo>
                      <a:pt x="149" y="6"/>
                    </a:lnTo>
                    <a:lnTo>
                      <a:pt x="150" y="10"/>
                    </a:lnTo>
                    <a:lnTo>
                      <a:pt x="150" y="4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4" name="Freeform 335"/>
              <p:cNvSpPr>
                <a:spLocks/>
              </p:cNvSpPr>
              <p:nvPr/>
            </p:nvSpPr>
            <p:spPr bwMode="auto">
              <a:xfrm>
                <a:off x="61" y="85"/>
                <a:ext cx="49" cy="48"/>
              </a:xfrm>
              <a:custGeom>
                <a:avLst/>
                <a:gdLst>
                  <a:gd name="T0" fmla="*/ 25 w 49"/>
                  <a:gd name="T1" fmla="*/ 48 h 48"/>
                  <a:gd name="T2" fmla="*/ 25 w 49"/>
                  <a:gd name="T3" fmla="*/ 48 h 48"/>
                  <a:gd name="T4" fmla="*/ 30 w 49"/>
                  <a:gd name="T5" fmla="*/ 47 h 48"/>
                  <a:gd name="T6" fmla="*/ 34 w 49"/>
                  <a:gd name="T7" fmla="*/ 46 h 48"/>
                  <a:gd name="T8" fmla="*/ 38 w 49"/>
                  <a:gd name="T9" fmla="*/ 44 h 48"/>
                  <a:gd name="T10" fmla="*/ 41 w 49"/>
                  <a:gd name="T11" fmla="*/ 41 h 48"/>
                  <a:gd name="T12" fmla="*/ 44 w 49"/>
                  <a:gd name="T13" fmla="*/ 37 h 48"/>
                  <a:gd name="T14" fmla="*/ 48 w 49"/>
                  <a:gd name="T15" fmla="*/ 32 h 48"/>
                  <a:gd name="T16" fmla="*/ 49 w 49"/>
                  <a:gd name="T17" fmla="*/ 28 h 48"/>
                  <a:gd name="T18" fmla="*/ 49 w 49"/>
                  <a:gd name="T19" fmla="*/ 23 h 48"/>
                  <a:gd name="T20" fmla="*/ 49 w 49"/>
                  <a:gd name="T21" fmla="*/ 23 h 48"/>
                  <a:gd name="T22" fmla="*/ 49 w 49"/>
                  <a:gd name="T23" fmla="*/ 18 h 48"/>
                  <a:gd name="T24" fmla="*/ 48 w 49"/>
                  <a:gd name="T25" fmla="*/ 14 h 48"/>
                  <a:gd name="T26" fmla="*/ 44 w 49"/>
                  <a:gd name="T27" fmla="*/ 10 h 48"/>
                  <a:gd name="T28" fmla="*/ 41 w 49"/>
                  <a:gd name="T29" fmla="*/ 6 h 48"/>
                  <a:gd name="T30" fmla="*/ 38 w 49"/>
                  <a:gd name="T31" fmla="*/ 4 h 48"/>
                  <a:gd name="T32" fmla="*/ 34 w 49"/>
                  <a:gd name="T33" fmla="*/ 1 h 48"/>
                  <a:gd name="T34" fmla="*/ 30 w 49"/>
                  <a:gd name="T35" fmla="*/ 0 h 48"/>
                  <a:gd name="T36" fmla="*/ 25 w 49"/>
                  <a:gd name="T37" fmla="*/ 0 h 48"/>
                  <a:gd name="T38" fmla="*/ 25 w 49"/>
                  <a:gd name="T39" fmla="*/ 0 h 48"/>
                  <a:gd name="T40" fmla="*/ 20 w 49"/>
                  <a:gd name="T41" fmla="*/ 0 h 48"/>
                  <a:gd name="T42" fmla="*/ 16 w 49"/>
                  <a:gd name="T43" fmla="*/ 1 h 48"/>
                  <a:gd name="T44" fmla="*/ 12 w 49"/>
                  <a:gd name="T45" fmla="*/ 4 h 48"/>
                  <a:gd name="T46" fmla="*/ 7 w 49"/>
                  <a:gd name="T47" fmla="*/ 6 h 48"/>
                  <a:gd name="T48" fmla="*/ 4 w 49"/>
                  <a:gd name="T49" fmla="*/ 10 h 48"/>
                  <a:gd name="T50" fmla="*/ 2 w 49"/>
                  <a:gd name="T51" fmla="*/ 14 h 48"/>
                  <a:gd name="T52" fmla="*/ 1 w 49"/>
                  <a:gd name="T53" fmla="*/ 18 h 48"/>
                  <a:gd name="T54" fmla="*/ 0 w 49"/>
                  <a:gd name="T55" fmla="*/ 23 h 48"/>
                  <a:gd name="T56" fmla="*/ 0 w 49"/>
                  <a:gd name="T57" fmla="*/ 23 h 48"/>
                  <a:gd name="T58" fmla="*/ 1 w 49"/>
                  <a:gd name="T59" fmla="*/ 28 h 48"/>
                  <a:gd name="T60" fmla="*/ 2 w 49"/>
                  <a:gd name="T61" fmla="*/ 32 h 48"/>
                  <a:gd name="T62" fmla="*/ 4 w 49"/>
                  <a:gd name="T63" fmla="*/ 37 h 48"/>
                  <a:gd name="T64" fmla="*/ 7 w 49"/>
                  <a:gd name="T65" fmla="*/ 41 h 48"/>
                  <a:gd name="T66" fmla="*/ 12 w 49"/>
                  <a:gd name="T67" fmla="*/ 44 h 48"/>
                  <a:gd name="T68" fmla="*/ 16 w 49"/>
                  <a:gd name="T69" fmla="*/ 46 h 48"/>
                  <a:gd name="T70" fmla="*/ 20 w 49"/>
                  <a:gd name="T71" fmla="*/ 47 h 48"/>
                  <a:gd name="T72" fmla="*/ 25 w 49"/>
                  <a:gd name="T73" fmla="*/ 48 h 48"/>
                  <a:gd name="T74" fmla="*/ 25 w 49"/>
                  <a:gd name="T7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30" y="47"/>
                    </a:lnTo>
                    <a:lnTo>
                      <a:pt x="34" y="46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4" y="37"/>
                    </a:lnTo>
                    <a:lnTo>
                      <a:pt x="48" y="32"/>
                    </a:lnTo>
                    <a:lnTo>
                      <a:pt x="49" y="28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18"/>
                    </a:lnTo>
                    <a:lnTo>
                      <a:pt x="48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2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7"/>
                    </a:lnTo>
                    <a:lnTo>
                      <a:pt x="7" y="41"/>
                    </a:lnTo>
                    <a:lnTo>
                      <a:pt x="12" y="44"/>
                    </a:lnTo>
                    <a:lnTo>
                      <a:pt x="16" y="46"/>
                    </a:lnTo>
                    <a:lnTo>
                      <a:pt x="20" y="47"/>
                    </a:lnTo>
                    <a:lnTo>
                      <a:pt x="25" y="48"/>
                    </a:lnTo>
                    <a:lnTo>
                      <a:pt x="25" y="48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5" name="Freeform 336"/>
              <p:cNvSpPr>
                <a:spLocks/>
              </p:cNvSpPr>
              <p:nvPr/>
            </p:nvSpPr>
            <p:spPr bwMode="auto">
              <a:xfrm>
                <a:off x="33" y="45"/>
                <a:ext cx="261" cy="155"/>
              </a:xfrm>
              <a:custGeom>
                <a:avLst/>
                <a:gdLst>
                  <a:gd name="T0" fmla="*/ 261 w 261"/>
                  <a:gd name="T1" fmla="*/ 155 h 155"/>
                  <a:gd name="T2" fmla="*/ 261 w 261"/>
                  <a:gd name="T3" fmla="*/ 155 h 155"/>
                  <a:gd name="T4" fmla="*/ 261 w 261"/>
                  <a:gd name="T5" fmla="*/ 62 h 155"/>
                  <a:gd name="T6" fmla="*/ 261 w 261"/>
                  <a:gd name="T7" fmla="*/ 62 h 155"/>
                  <a:gd name="T8" fmla="*/ 244 w 261"/>
                  <a:gd name="T9" fmla="*/ 62 h 155"/>
                  <a:gd name="T10" fmla="*/ 244 w 261"/>
                  <a:gd name="T11" fmla="*/ 96 h 155"/>
                  <a:gd name="T12" fmla="*/ 17 w 261"/>
                  <a:gd name="T13" fmla="*/ 96 h 155"/>
                  <a:gd name="T14" fmla="*/ 17 w 261"/>
                  <a:gd name="T15" fmla="*/ 0 h 155"/>
                  <a:gd name="T16" fmla="*/ 0 w 261"/>
                  <a:gd name="T17" fmla="*/ 0 h 155"/>
                  <a:gd name="T18" fmla="*/ 0 w 261"/>
                  <a:gd name="T1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55">
                    <a:moveTo>
                      <a:pt x="261" y="155"/>
                    </a:moveTo>
                    <a:lnTo>
                      <a:pt x="261" y="155"/>
                    </a:lnTo>
                    <a:lnTo>
                      <a:pt x="261" y="62"/>
                    </a:lnTo>
                    <a:lnTo>
                      <a:pt x="261" y="62"/>
                    </a:lnTo>
                    <a:lnTo>
                      <a:pt x="244" y="62"/>
                    </a:lnTo>
                    <a:lnTo>
                      <a:pt x="244" y="96"/>
                    </a:lnTo>
                    <a:lnTo>
                      <a:pt x="17" y="96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5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6" name="Freeform 337"/>
              <p:cNvSpPr>
                <a:spLocks/>
              </p:cNvSpPr>
              <p:nvPr/>
            </p:nvSpPr>
            <p:spPr bwMode="auto">
              <a:xfrm>
                <a:off x="50" y="184"/>
                <a:ext cx="227" cy="16"/>
              </a:xfrm>
              <a:custGeom>
                <a:avLst/>
                <a:gdLst>
                  <a:gd name="T0" fmla="*/ 0 w 227"/>
                  <a:gd name="T1" fmla="*/ 16 h 16"/>
                  <a:gd name="T2" fmla="*/ 0 w 227"/>
                  <a:gd name="T3" fmla="*/ 0 h 16"/>
                  <a:gd name="T4" fmla="*/ 227 w 227"/>
                  <a:gd name="T5" fmla="*/ 0 h 16"/>
                  <a:gd name="T6" fmla="*/ 227 w 227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16">
                    <a:moveTo>
                      <a:pt x="0" y="16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27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7" name="Rectangle 338"/>
              <p:cNvSpPr>
                <a:spLocks noChangeArrowheads="1"/>
              </p:cNvSpPr>
              <p:nvPr/>
            </p:nvSpPr>
            <p:spPr bwMode="auto">
              <a:xfrm>
                <a:off x="2682" y="1396"/>
                <a:ext cx="217" cy="170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8" name="Freeform 339"/>
              <p:cNvSpPr>
                <a:spLocks/>
              </p:cNvSpPr>
              <p:nvPr/>
            </p:nvSpPr>
            <p:spPr bwMode="auto">
              <a:xfrm>
                <a:off x="2699" y="1547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9" name="Freeform 340"/>
              <p:cNvSpPr>
                <a:spLocks/>
              </p:cNvSpPr>
              <p:nvPr/>
            </p:nvSpPr>
            <p:spPr bwMode="auto">
              <a:xfrm>
                <a:off x="2840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0" name="Freeform 341"/>
              <p:cNvSpPr>
                <a:spLocks/>
              </p:cNvSpPr>
              <p:nvPr/>
            </p:nvSpPr>
            <p:spPr bwMode="auto">
              <a:xfrm>
                <a:off x="2857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1" name="Freeform 342"/>
              <p:cNvSpPr>
                <a:spLocks/>
              </p:cNvSpPr>
              <p:nvPr/>
            </p:nvSpPr>
            <p:spPr bwMode="auto">
              <a:xfrm>
                <a:off x="2873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2" name="Freeform 343"/>
              <p:cNvSpPr>
                <a:spLocks/>
              </p:cNvSpPr>
              <p:nvPr/>
            </p:nvSpPr>
            <p:spPr bwMode="auto">
              <a:xfrm>
                <a:off x="2699" y="1410"/>
                <a:ext cx="183" cy="127"/>
              </a:xfrm>
              <a:custGeom>
                <a:avLst/>
                <a:gdLst>
                  <a:gd name="T0" fmla="*/ 183 w 183"/>
                  <a:gd name="T1" fmla="*/ 115 h 127"/>
                  <a:gd name="T2" fmla="*/ 183 w 183"/>
                  <a:gd name="T3" fmla="*/ 115 h 127"/>
                  <a:gd name="T4" fmla="*/ 182 w 183"/>
                  <a:gd name="T5" fmla="*/ 120 h 127"/>
                  <a:gd name="T6" fmla="*/ 180 w 183"/>
                  <a:gd name="T7" fmla="*/ 124 h 127"/>
                  <a:gd name="T8" fmla="*/ 177 w 183"/>
                  <a:gd name="T9" fmla="*/ 126 h 127"/>
                  <a:gd name="T10" fmla="*/ 173 w 183"/>
                  <a:gd name="T11" fmla="*/ 127 h 127"/>
                  <a:gd name="T12" fmla="*/ 11 w 183"/>
                  <a:gd name="T13" fmla="*/ 127 h 127"/>
                  <a:gd name="T14" fmla="*/ 11 w 183"/>
                  <a:gd name="T15" fmla="*/ 127 h 127"/>
                  <a:gd name="T16" fmla="*/ 6 w 183"/>
                  <a:gd name="T17" fmla="*/ 126 h 127"/>
                  <a:gd name="T18" fmla="*/ 2 w 183"/>
                  <a:gd name="T19" fmla="*/ 124 h 127"/>
                  <a:gd name="T20" fmla="*/ 0 w 183"/>
                  <a:gd name="T21" fmla="*/ 120 h 127"/>
                  <a:gd name="T22" fmla="*/ 0 w 183"/>
                  <a:gd name="T23" fmla="*/ 115 h 127"/>
                  <a:gd name="T24" fmla="*/ 0 w 183"/>
                  <a:gd name="T25" fmla="*/ 11 h 127"/>
                  <a:gd name="T26" fmla="*/ 0 w 183"/>
                  <a:gd name="T27" fmla="*/ 11 h 127"/>
                  <a:gd name="T28" fmla="*/ 0 w 183"/>
                  <a:gd name="T29" fmla="*/ 6 h 127"/>
                  <a:gd name="T30" fmla="*/ 2 w 183"/>
                  <a:gd name="T31" fmla="*/ 3 h 127"/>
                  <a:gd name="T32" fmla="*/ 6 w 183"/>
                  <a:gd name="T33" fmla="*/ 0 h 127"/>
                  <a:gd name="T34" fmla="*/ 11 w 183"/>
                  <a:gd name="T35" fmla="*/ 0 h 127"/>
                  <a:gd name="T36" fmla="*/ 173 w 183"/>
                  <a:gd name="T37" fmla="*/ 0 h 127"/>
                  <a:gd name="T38" fmla="*/ 173 w 183"/>
                  <a:gd name="T39" fmla="*/ 0 h 127"/>
                  <a:gd name="T40" fmla="*/ 177 w 183"/>
                  <a:gd name="T41" fmla="*/ 0 h 127"/>
                  <a:gd name="T42" fmla="*/ 180 w 183"/>
                  <a:gd name="T43" fmla="*/ 3 h 127"/>
                  <a:gd name="T44" fmla="*/ 182 w 183"/>
                  <a:gd name="T45" fmla="*/ 6 h 127"/>
                  <a:gd name="T46" fmla="*/ 183 w 183"/>
                  <a:gd name="T47" fmla="*/ 11 h 127"/>
                  <a:gd name="T48" fmla="*/ 183 w 183"/>
                  <a:gd name="T49" fmla="*/ 1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3" h="127">
                    <a:moveTo>
                      <a:pt x="183" y="115"/>
                    </a:moveTo>
                    <a:lnTo>
                      <a:pt x="183" y="115"/>
                    </a:lnTo>
                    <a:lnTo>
                      <a:pt x="182" y="120"/>
                    </a:lnTo>
                    <a:lnTo>
                      <a:pt x="180" y="124"/>
                    </a:lnTo>
                    <a:lnTo>
                      <a:pt x="177" y="126"/>
                    </a:lnTo>
                    <a:lnTo>
                      <a:pt x="173" y="127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6" y="126"/>
                    </a:lnTo>
                    <a:lnTo>
                      <a:pt x="2" y="124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7" y="0"/>
                    </a:lnTo>
                    <a:lnTo>
                      <a:pt x="180" y="3"/>
                    </a:lnTo>
                    <a:lnTo>
                      <a:pt x="182" y="6"/>
                    </a:lnTo>
                    <a:lnTo>
                      <a:pt x="183" y="11"/>
                    </a:lnTo>
                    <a:lnTo>
                      <a:pt x="183" y="11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3" name="Line 344"/>
              <p:cNvSpPr>
                <a:spLocks noChangeShapeType="1"/>
              </p:cNvSpPr>
              <p:nvPr/>
            </p:nvSpPr>
            <p:spPr bwMode="auto">
              <a:xfrm>
                <a:off x="2717" y="1428"/>
                <a:ext cx="53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4" name="Freeform 345"/>
              <p:cNvSpPr>
                <a:spLocks/>
              </p:cNvSpPr>
              <p:nvPr/>
            </p:nvSpPr>
            <p:spPr bwMode="auto">
              <a:xfrm>
                <a:off x="2799" y="1345"/>
                <a:ext cx="36" cy="43"/>
              </a:xfrm>
              <a:custGeom>
                <a:avLst/>
                <a:gdLst>
                  <a:gd name="T0" fmla="*/ 6 w 36"/>
                  <a:gd name="T1" fmla="*/ 43 h 43"/>
                  <a:gd name="T2" fmla="*/ 6 w 36"/>
                  <a:gd name="T3" fmla="*/ 43 h 43"/>
                  <a:gd name="T4" fmla="*/ 3 w 36"/>
                  <a:gd name="T5" fmla="*/ 40 h 43"/>
                  <a:gd name="T6" fmla="*/ 0 w 36"/>
                  <a:gd name="T7" fmla="*/ 36 h 43"/>
                  <a:gd name="T8" fmla="*/ 36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6" y="43"/>
                    </a:moveTo>
                    <a:lnTo>
                      <a:pt x="6" y="43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5" name="Freeform 346"/>
              <p:cNvSpPr>
                <a:spLocks/>
              </p:cNvSpPr>
              <p:nvPr/>
            </p:nvSpPr>
            <p:spPr bwMode="auto">
              <a:xfrm>
                <a:off x="2747" y="1345"/>
                <a:ext cx="36" cy="43"/>
              </a:xfrm>
              <a:custGeom>
                <a:avLst/>
                <a:gdLst>
                  <a:gd name="T0" fmla="*/ 0 w 36"/>
                  <a:gd name="T1" fmla="*/ 0 h 43"/>
                  <a:gd name="T2" fmla="*/ 36 w 36"/>
                  <a:gd name="T3" fmla="*/ 36 h 43"/>
                  <a:gd name="T4" fmla="*/ 36 w 36"/>
                  <a:gd name="T5" fmla="*/ 36 h 43"/>
                  <a:gd name="T6" fmla="*/ 31 w 36"/>
                  <a:gd name="T7" fmla="*/ 40 h 43"/>
                  <a:gd name="T8" fmla="*/ 28 w 3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0" y="0"/>
                    </a:moveTo>
                    <a:lnTo>
                      <a:pt x="36" y="36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8" y="4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6" name="Freeform 347"/>
              <p:cNvSpPr>
                <a:spLocks/>
              </p:cNvSpPr>
              <p:nvPr/>
            </p:nvSpPr>
            <p:spPr bwMode="auto">
              <a:xfrm>
                <a:off x="2691" y="1573"/>
                <a:ext cx="198" cy="12"/>
              </a:xfrm>
              <a:custGeom>
                <a:avLst/>
                <a:gdLst>
                  <a:gd name="T0" fmla="*/ 198 w 198"/>
                  <a:gd name="T1" fmla="*/ 0 h 12"/>
                  <a:gd name="T2" fmla="*/ 193 w 198"/>
                  <a:gd name="T3" fmla="*/ 12 h 12"/>
                  <a:gd name="T4" fmla="*/ 5 w 198"/>
                  <a:gd name="T5" fmla="*/ 12 h 12"/>
                  <a:gd name="T6" fmla="*/ 0 w 19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2">
                    <a:moveTo>
                      <a:pt x="198" y="0"/>
                    </a:moveTo>
                    <a:lnTo>
                      <a:pt x="193" y="12"/>
                    </a:lnTo>
                    <a:lnTo>
                      <a:pt x="5" y="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7" name="Freeform 348"/>
              <p:cNvSpPr>
                <a:spLocks/>
              </p:cNvSpPr>
              <p:nvPr/>
            </p:nvSpPr>
            <p:spPr bwMode="auto">
              <a:xfrm>
                <a:off x="4197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9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9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8" name="Freeform 349"/>
              <p:cNvSpPr>
                <a:spLocks/>
              </p:cNvSpPr>
              <p:nvPr/>
            </p:nvSpPr>
            <p:spPr bwMode="auto">
              <a:xfrm>
                <a:off x="4098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10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10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10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9" name="Freeform 350"/>
              <p:cNvSpPr>
                <a:spLocks/>
              </p:cNvSpPr>
              <p:nvPr/>
            </p:nvSpPr>
            <p:spPr bwMode="auto">
              <a:xfrm>
                <a:off x="4103" y="2101"/>
                <a:ext cx="103" cy="8"/>
              </a:xfrm>
              <a:custGeom>
                <a:avLst/>
                <a:gdLst>
                  <a:gd name="T0" fmla="*/ 103 w 103"/>
                  <a:gd name="T1" fmla="*/ 8 h 8"/>
                  <a:gd name="T2" fmla="*/ 103 w 103"/>
                  <a:gd name="T3" fmla="*/ 0 h 8"/>
                  <a:gd name="T4" fmla="*/ 103 w 103"/>
                  <a:gd name="T5" fmla="*/ 0 h 8"/>
                  <a:gd name="T6" fmla="*/ 82 w 103"/>
                  <a:gd name="T7" fmla="*/ 1 h 8"/>
                  <a:gd name="T8" fmla="*/ 51 w 103"/>
                  <a:gd name="T9" fmla="*/ 1 h 8"/>
                  <a:gd name="T10" fmla="*/ 51 w 103"/>
                  <a:gd name="T11" fmla="*/ 1 h 8"/>
                  <a:gd name="T12" fmla="*/ 21 w 103"/>
                  <a:gd name="T13" fmla="*/ 1 h 8"/>
                  <a:gd name="T14" fmla="*/ 0 w 103"/>
                  <a:gd name="T15" fmla="*/ 0 h 8"/>
                  <a:gd name="T16" fmla="*/ 0 w 103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8">
                    <a:moveTo>
                      <a:pt x="103" y="8"/>
                    </a:moveTo>
                    <a:lnTo>
                      <a:pt x="103" y="0"/>
                    </a:lnTo>
                    <a:lnTo>
                      <a:pt x="103" y="0"/>
                    </a:lnTo>
                    <a:lnTo>
                      <a:pt x="82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21" y="1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0" name="Freeform 351"/>
              <p:cNvSpPr>
                <a:spLocks/>
              </p:cNvSpPr>
              <p:nvPr/>
            </p:nvSpPr>
            <p:spPr bwMode="auto">
              <a:xfrm>
                <a:off x="4087" y="1993"/>
                <a:ext cx="135" cy="116"/>
              </a:xfrm>
              <a:custGeom>
                <a:avLst/>
                <a:gdLst>
                  <a:gd name="T0" fmla="*/ 0 w 135"/>
                  <a:gd name="T1" fmla="*/ 116 h 116"/>
                  <a:gd name="T2" fmla="*/ 0 w 135"/>
                  <a:gd name="T3" fmla="*/ 65 h 116"/>
                  <a:gd name="T4" fmla="*/ 0 w 135"/>
                  <a:gd name="T5" fmla="*/ 65 h 116"/>
                  <a:gd name="T6" fmla="*/ 2 w 135"/>
                  <a:gd name="T7" fmla="*/ 59 h 116"/>
                  <a:gd name="T8" fmla="*/ 5 w 135"/>
                  <a:gd name="T9" fmla="*/ 53 h 116"/>
                  <a:gd name="T10" fmla="*/ 5 w 135"/>
                  <a:gd name="T11" fmla="*/ 53 h 116"/>
                  <a:gd name="T12" fmla="*/ 2 w 135"/>
                  <a:gd name="T13" fmla="*/ 50 h 116"/>
                  <a:gd name="T14" fmla="*/ 1 w 135"/>
                  <a:gd name="T15" fmla="*/ 47 h 116"/>
                  <a:gd name="T16" fmla="*/ 2 w 135"/>
                  <a:gd name="T17" fmla="*/ 45 h 116"/>
                  <a:gd name="T18" fmla="*/ 3 w 135"/>
                  <a:gd name="T19" fmla="*/ 44 h 116"/>
                  <a:gd name="T20" fmla="*/ 5 w 135"/>
                  <a:gd name="T21" fmla="*/ 44 h 116"/>
                  <a:gd name="T22" fmla="*/ 5 w 135"/>
                  <a:gd name="T23" fmla="*/ 44 h 116"/>
                  <a:gd name="T24" fmla="*/ 14 w 135"/>
                  <a:gd name="T25" fmla="*/ 44 h 116"/>
                  <a:gd name="T26" fmla="*/ 14 w 135"/>
                  <a:gd name="T27" fmla="*/ 44 h 116"/>
                  <a:gd name="T28" fmla="*/ 18 w 135"/>
                  <a:gd name="T29" fmla="*/ 20 h 116"/>
                  <a:gd name="T30" fmla="*/ 18 w 135"/>
                  <a:gd name="T31" fmla="*/ 20 h 116"/>
                  <a:gd name="T32" fmla="*/ 20 w 135"/>
                  <a:gd name="T33" fmla="*/ 14 h 116"/>
                  <a:gd name="T34" fmla="*/ 23 w 135"/>
                  <a:gd name="T35" fmla="*/ 10 h 116"/>
                  <a:gd name="T36" fmla="*/ 26 w 135"/>
                  <a:gd name="T37" fmla="*/ 7 h 116"/>
                  <a:gd name="T38" fmla="*/ 32 w 135"/>
                  <a:gd name="T39" fmla="*/ 5 h 116"/>
                  <a:gd name="T40" fmla="*/ 32 w 135"/>
                  <a:gd name="T41" fmla="*/ 5 h 116"/>
                  <a:gd name="T42" fmla="*/ 49 w 135"/>
                  <a:gd name="T43" fmla="*/ 1 h 116"/>
                  <a:gd name="T44" fmla="*/ 69 w 135"/>
                  <a:gd name="T45" fmla="*/ 0 h 116"/>
                  <a:gd name="T46" fmla="*/ 69 w 135"/>
                  <a:gd name="T47" fmla="*/ 0 h 116"/>
                  <a:gd name="T48" fmla="*/ 87 w 135"/>
                  <a:gd name="T49" fmla="*/ 1 h 116"/>
                  <a:gd name="T50" fmla="*/ 105 w 135"/>
                  <a:gd name="T51" fmla="*/ 5 h 116"/>
                  <a:gd name="T52" fmla="*/ 105 w 135"/>
                  <a:gd name="T53" fmla="*/ 5 h 116"/>
                  <a:gd name="T54" fmla="*/ 110 w 135"/>
                  <a:gd name="T55" fmla="*/ 7 h 116"/>
                  <a:gd name="T56" fmla="*/ 113 w 135"/>
                  <a:gd name="T57" fmla="*/ 10 h 116"/>
                  <a:gd name="T58" fmla="*/ 116 w 135"/>
                  <a:gd name="T59" fmla="*/ 14 h 116"/>
                  <a:gd name="T60" fmla="*/ 118 w 135"/>
                  <a:gd name="T61" fmla="*/ 20 h 116"/>
                  <a:gd name="T62" fmla="*/ 118 w 135"/>
                  <a:gd name="T63" fmla="*/ 20 h 116"/>
                  <a:gd name="T64" fmla="*/ 122 w 135"/>
                  <a:gd name="T65" fmla="*/ 44 h 116"/>
                  <a:gd name="T66" fmla="*/ 122 w 135"/>
                  <a:gd name="T67" fmla="*/ 44 h 116"/>
                  <a:gd name="T68" fmla="*/ 130 w 135"/>
                  <a:gd name="T69" fmla="*/ 44 h 116"/>
                  <a:gd name="T70" fmla="*/ 130 w 135"/>
                  <a:gd name="T71" fmla="*/ 44 h 116"/>
                  <a:gd name="T72" fmla="*/ 132 w 135"/>
                  <a:gd name="T73" fmla="*/ 44 h 116"/>
                  <a:gd name="T74" fmla="*/ 133 w 135"/>
                  <a:gd name="T75" fmla="*/ 45 h 116"/>
                  <a:gd name="T76" fmla="*/ 134 w 135"/>
                  <a:gd name="T77" fmla="*/ 47 h 116"/>
                  <a:gd name="T78" fmla="*/ 133 w 135"/>
                  <a:gd name="T79" fmla="*/ 50 h 116"/>
                  <a:gd name="T80" fmla="*/ 130 w 135"/>
                  <a:gd name="T81" fmla="*/ 53 h 116"/>
                  <a:gd name="T82" fmla="*/ 130 w 135"/>
                  <a:gd name="T83" fmla="*/ 53 h 116"/>
                  <a:gd name="T84" fmla="*/ 133 w 135"/>
                  <a:gd name="T85" fmla="*/ 59 h 116"/>
                  <a:gd name="T86" fmla="*/ 135 w 135"/>
                  <a:gd name="T87" fmla="*/ 65 h 116"/>
                  <a:gd name="T88" fmla="*/ 135 w 135"/>
                  <a:gd name="T8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5" h="116">
                    <a:moveTo>
                      <a:pt x="0" y="116"/>
                    </a:moveTo>
                    <a:lnTo>
                      <a:pt x="0" y="65"/>
                    </a:lnTo>
                    <a:lnTo>
                      <a:pt x="0" y="65"/>
                    </a:lnTo>
                    <a:lnTo>
                      <a:pt x="2" y="59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2" y="50"/>
                    </a:lnTo>
                    <a:lnTo>
                      <a:pt x="1" y="47"/>
                    </a:lnTo>
                    <a:lnTo>
                      <a:pt x="2" y="45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49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10" y="7"/>
                    </a:lnTo>
                    <a:lnTo>
                      <a:pt x="113" y="10"/>
                    </a:lnTo>
                    <a:lnTo>
                      <a:pt x="116" y="14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30" y="44"/>
                    </a:lnTo>
                    <a:lnTo>
                      <a:pt x="130" y="44"/>
                    </a:lnTo>
                    <a:lnTo>
                      <a:pt x="132" y="44"/>
                    </a:lnTo>
                    <a:lnTo>
                      <a:pt x="133" y="45"/>
                    </a:lnTo>
                    <a:lnTo>
                      <a:pt x="134" y="47"/>
                    </a:lnTo>
                    <a:lnTo>
                      <a:pt x="133" y="50"/>
                    </a:lnTo>
                    <a:lnTo>
                      <a:pt x="130" y="53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5" y="65"/>
                    </a:lnTo>
                    <a:lnTo>
                      <a:pt x="135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1" name="Freeform 352"/>
              <p:cNvSpPr>
                <a:spLocks/>
              </p:cNvSpPr>
              <p:nvPr/>
            </p:nvSpPr>
            <p:spPr bwMode="auto">
              <a:xfrm>
                <a:off x="4124" y="2028"/>
                <a:ext cx="14" cy="4"/>
              </a:xfrm>
              <a:custGeom>
                <a:avLst/>
                <a:gdLst>
                  <a:gd name="T0" fmla="*/ 14 w 14"/>
                  <a:gd name="T1" fmla="*/ 3 h 4"/>
                  <a:gd name="T2" fmla="*/ 14 w 14"/>
                  <a:gd name="T3" fmla="*/ 3 h 4"/>
                  <a:gd name="T4" fmla="*/ 11 w 14"/>
                  <a:gd name="T5" fmla="*/ 1 h 4"/>
                  <a:gd name="T6" fmla="*/ 7 w 14"/>
                  <a:gd name="T7" fmla="*/ 0 h 4"/>
                  <a:gd name="T8" fmla="*/ 7 w 14"/>
                  <a:gd name="T9" fmla="*/ 0 h 4"/>
                  <a:gd name="T10" fmla="*/ 5 w 14"/>
                  <a:gd name="T11" fmla="*/ 0 h 4"/>
                  <a:gd name="T12" fmla="*/ 3 w 14"/>
                  <a:gd name="T13" fmla="*/ 1 h 4"/>
                  <a:gd name="T14" fmla="*/ 0 w 14"/>
                  <a:gd name="T15" fmla="*/ 4 h 4"/>
                  <a:gd name="T16" fmla="*/ 0 w 14"/>
                  <a:gd name="T17" fmla="*/ 4 h 4"/>
                  <a:gd name="T18" fmla="*/ 14 w 14"/>
                  <a:gd name="T19" fmla="*/ 3 h 4"/>
                  <a:gd name="T20" fmla="*/ 14 w 14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3"/>
                    </a:moveTo>
                    <a:lnTo>
                      <a:pt x="14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4" y="3"/>
                    </a:lnTo>
                    <a:lnTo>
                      <a:pt x="14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2" name="Freeform 353"/>
              <p:cNvSpPr>
                <a:spLocks/>
              </p:cNvSpPr>
              <p:nvPr/>
            </p:nvSpPr>
            <p:spPr bwMode="auto">
              <a:xfrm>
                <a:off x="4109" y="2024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0 w 92"/>
                  <a:gd name="T3" fmla="*/ 12 h 12"/>
                  <a:gd name="T4" fmla="*/ 10 w 92"/>
                  <a:gd name="T5" fmla="*/ 10 h 12"/>
                  <a:gd name="T6" fmla="*/ 10 w 92"/>
                  <a:gd name="T7" fmla="*/ 10 h 12"/>
                  <a:gd name="T8" fmla="*/ 12 w 92"/>
                  <a:gd name="T9" fmla="*/ 5 h 12"/>
                  <a:gd name="T10" fmla="*/ 14 w 92"/>
                  <a:gd name="T11" fmla="*/ 2 h 12"/>
                  <a:gd name="T12" fmla="*/ 18 w 92"/>
                  <a:gd name="T13" fmla="*/ 0 h 12"/>
                  <a:gd name="T14" fmla="*/ 22 w 92"/>
                  <a:gd name="T15" fmla="*/ 0 h 12"/>
                  <a:gd name="T16" fmla="*/ 22 w 92"/>
                  <a:gd name="T17" fmla="*/ 0 h 12"/>
                  <a:gd name="T18" fmla="*/ 26 w 92"/>
                  <a:gd name="T19" fmla="*/ 0 h 12"/>
                  <a:gd name="T20" fmla="*/ 29 w 92"/>
                  <a:gd name="T21" fmla="*/ 2 h 12"/>
                  <a:gd name="T22" fmla="*/ 32 w 92"/>
                  <a:gd name="T23" fmla="*/ 4 h 12"/>
                  <a:gd name="T24" fmla="*/ 34 w 92"/>
                  <a:gd name="T25" fmla="*/ 7 h 12"/>
                  <a:gd name="T26" fmla="*/ 34 w 92"/>
                  <a:gd name="T27" fmla="*/ 7 h 12"/>
                  <a:gd name="T28" fmla="*/ 45 w 92"/>
                  <a:gd name="T29" fmla="*/ 7 h 12"/>
                  <a:gd name="T30" fmla="*/ 45 w 92"/>
                  <a:gd name="T31" fmla="*/ 7 h 12"/>
                  <a:gd name="T32" fmla="*/ 71 w 92"/>
                  <a:gd name="T33" fmla="*/ 8 h 12"/>
                  <a:gd name="T34" fmla="*/ 83 w 92"/>
                  <a:gd name="T35" fmla="*/ 10 h 12"/>
                  <a:gd name="T36" fmla="*/ 92 w 92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5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71" y="8"/>
                    </a:lnTo>
                    <a:lnTo>
                      <a:pt x="83" y="10"/>
                    </a:lnTo>
                    <a:lnTo>
                      <a:pt x="92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3" name="Freeform 354"/>
              <p:cNvSpPr>
                <a:spLocks/>
              </p:cNvSpPr>
              <p:nvPr/>
            </p:nvSpPr>
            <p:spPr bwMode="auto">
              <a:xfrm>
                <a:off x="4008" y="1887"/>
                <a:ext cx="292" cy="225"/>
              </a:xfrm>
              <a:custGeom>
                <a:avLst/>
                <a:gdLst>
                  <a:gd name="T0" fmla="*/ 277 w 292"/>
                  <a:gd name="T1" fmla="*/ 225 h 225"/>
                  <a:gd name="T2" fmla="*/ 277 w 292"/>
                  <a:gd name="T3" fmla="*/ 123 h 225"/>
                  <a:gd name="T4" fmla="*/ 283 w 292"/>
                  <a:gd name="T5" fmla="*/ 125 h 225"/>
                  <a:gd name="T6" fmla="*/ 292 w 292"/>
                  <a:gd name="T7" fmla="*/ 102 h 225"/>
                  <a:gd name="T8" fmla="*/ 10 w 292"/>
                  <a:gd name="T9" fmla="*/ 0 h 225"/>
                  <a:gd name="T10" fmla="*/ 0 w 292"/>
                  <a:gd name="T11" fmla="*/ 23 h 225"/>
                  <a:gd name="T12" fmla="*/ 16 w 292"/>
                  <a:gd name="T13" fmla="*/ 28 h 225"/>
                  <a:gd name="T14" fmla="*/ 16 w 292"/>
                  <a:gd name="T15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25">
                    <a:moveTo>
                      <a:pt x="277" y="225"/>
                    </a:moveTo>
                    <a:lnTo>
                      <a:pt x="277" y="123"/>
                    </a:lnTo>
                    <a:lnTo>
                      <a:pt x="283" y="125"/>
                    </a:lnTo>
                    <a:lnTo>
                      <a:pt x="292" y="102"/>
                    </a:lnTo>
                    <a:lnTo>
                      <a:pt x="10" y="0"/>
                    </a:lnTo>
                    <a:lnTo>
                      <a:pt x="0" y="23"/>
                    </a:lnTo>
                    <a:lnTo>
                      <a:pt x="16" y="28"/>
                    </a:lnTo>
                    <a:lnTo>
                      <a:pt x="16" y="22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4" name="Line 355"/>
              <p:cNvSpPr>
                <a:spLocks noChangeShapeType="1"/>
              </p:cNvSpPr>
              <p:nvPr/>
            </p:nvSpPr>
            <p:spPr bwMode="auto">
              <a:xfrm>
                <a:off x="4016" y="2132"/>
                <a:ext cx="277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5" name="Freeform 356"/>
              <p:cNvSpPr>
                <a:spLocks/>
              </p:cNvSpPr>
              <p:nvPr/>
            </p:nvSpPr>
            <p:spPr bwMode="auto">
              <a:xfrm>
                <a:off x="767" y="87"/>
                <a:ext cx="58" cy="191"/>
              </a:xfrm>
              <a:custGeom>
                <a:avLst/>
                <a:gdLst>
                  <a:gd name="T0" fmla="*/ 0 w 58"/>
                  <a:gd name="T1" fmla="*/ 191 h 191"/>
                  <a:gd name="T2" fmla="*/ 0 w 58"/>
                  <a:gd name="T3" fmla="*/ 0 h 191"/>
                  <a:gd name="T4" fmla="*/ 58 w 58"/>
                  <a:gd name="T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91">
                    <a:moveTo>
                      <a:pt x="0" y="191"/>
                    </a:moveTo>
                    <a:lnTo>
                      <a:pt x="0" y="0"/>
                    </a:lnTo>
                    <a:lnTo>
                      <a:pt x="5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6" name="Freeform 357"/>
              <p:cNvSpPr>
                <a:spLocks/>
              </p:cNvSpPr>
              <p:nvPr/>
            </p:nvSpPr>
            <p:spPr bwMode="auto">
              <a:xfrm>
                <a:off x="784" y="10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7" name="Freeform 358"/>
              <p:cNvSpPr>
                <a:spLocks/>
              </p:cNvSpPr>
              <p:nvPr/>
            </p:nvSpPr>
            <p:spPr bwMode="auto">
              <a:xfrm>
                <a:off x="784" y="151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8" name="Freeform 359"/>
              <p:cNvSpPr>
                <a:spLocks/>
              </p:cNvSpPr>
              <p:nvPr/>
            </p:nvSpPr>
            <p:spPr bwMode="auto">
              <a:xfrm>
                <a:off x="784" y="194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9" name="Freeform 360"/>
              <p:cNvSpPr>
                <a:spLocks/>
              </p:cNvSpPr>
              <p:nvPr/>
            </p:nvSpPr>
            <p:spPr bwMode="auto">
              <a:xfrm>
                <a:off x="784" y="236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0" name="Freeform 361"/>
              <p:cNvSpPr>
                <a:spLocks/>
              </p:cNvSpPr>
              <p:nvPr/>
            </p:nvSpPr>
            <p:spPr bwMode="auto">
              <a:xfrm>
                <a:off x="836" y="45"/>
                <a:ext cx="136" cy="233"/>
              </a:xfrm>
              <a:custGeom>
                <a:avLst/>
                <a:gdLst>
                  <a:gd name="T0" fmla="*/ 0 w 136"/>
                  <a:gd name="T1" fmla="*/ 233 h 233"/>
                  <a:gd name="T2" fmla="*/ 0 w 136"/>
                  <a:gd name="T3" fmla="*/ 0 h 233"/>
                  <a:gd name="T4" fmla="*/ 136 w 136"/>
                  <a:gd name="T5" fmla="*/ 0 h 233"/>
                  <a:gd name="T6" fmla="*/ 136 w 136"/>
                  <a:gd name="T7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233">
                    <a:moveTo>
                      <a:pt x="0" y="233"/>
                    </a:moveTo>
                    <a:lnTo>
                      <a:pt x="0" y="0"/>
                    </a:lnTo>
                    <a:lnTo>
                      <a:pt x="136" y="0"/>
                    </a:lnTo>
                    <a:lnTo>
                      <a:pt x="136" y="23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1" name="Freeform 362"/>
              <p:cNvSpPr>
                <a:spLocks/>
              </p:cNvSpPr>
              <p:nvPr/>
            </p:nvSpPr>
            <p:spPr bwMode="auto">
              <a:xfrm>
                <a:off x="854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2" name="Freeform 363"/>
              <p:cNvSpPr>
                <a:spLocks/>
              </p:cNvSpPr>
              <p:nvPr/>
            </p:nvSpPr>
            <p:spPr bwMode="auto">
              <a:xfrm>
                <a:off x="892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3" name="Freeform 364"/>
              <p:cNvSpPr>
                <a:spLocks/>
              </p:cNvSpPr>
              <p:nvPr/>
            </p:nvSpPr>
            <p:spPr bwMode="auto">
              <a:xfrm>
                <a:off x="931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4" name="Freeform 365"/>
              <p:cNvSpPr>
                <a:spLocks/>
              </p:cNvSpPr>
              <p:nvPr/>
            </p:nvSpPr>
            <p:spPr bwMode="auto">
              <a:xfrm>
                <a:off x="854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5" name="Freeform 366"/>
              <p:cNvSpPr>
                <a:spLocks/>
              </p:cNvSpPr>
              <p:nvPr/>
            </p:nvSpPr>
            <p:spPr bwMode="auto">
              <a:xfrm>
                <a:off x="892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6" name="Freeform 367"/>
              <p:cNvSpPr>
                <a:spLocks/>
              </p:cNvSpPr>
              <p:nvPr/>
            </p:nvSpPr>
            <p:spPr bwMode="auto">
              <a:xfrm>
                <a:off x="931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7" name="Freeform 368"/>
              <p:cNvSpPr>
                <a:spLocks/>
              </p:cNvSpPr>
              <p:nvPr/>
            </p:nvSpPr>
            <p:spPr bwMode="auto">
              <a:xfrm>
                <a:off x="854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8" name="Freeform 369"/>
              <p:cNvSpPr>
                <a:spLocks/>
              </p:cNvSpPr>
              <p:nvPr/>
            </p:nvSpPr>
            <p:spPr bwMode="auto">
              <a:xfrm>
                <a:off x="892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9" name="Freeform 370"/>
              <p:cNvSpPr>
                <a:spLocks/>
              </p:cNvSpPr>
              <p:nvPr/>
            </p:nvSpPr>
            <p:spPr bwMode="auto">
              <a:xfrm>
                <a:off x="931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0" name="Freeform 371"/>
              <p:cNvSpPr>
                <a:spLocks/>
              </p:cNvSpPr>
              <p:nvPr/>
            </p:nvSpPr>
            <p:spPr bwMode="auto">
              <a:xfrm>
                <a:off x="854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1" name="Freeform 372"/>
              <p:cNvSpPr>
                <a:spLocks/>
              </p:cNvSpPr>
              <p:nvPr/>
            </p:nvSpPr>
            <p:spPr bwMode="auto">
              <a:xfrm>
                <a:off x="892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2" name="Freeform 373"/>
              <p:cNvSpPr>
                <a:spLocks/>
              </p:cNvSpPr>
              <p:nvPr/>
            </p:nvSpPr>
            <p:spPr bwMode="auto">
              <a:xfrm>
                <a:off x="931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3" name="Freeform 374"/>
              <p:cNvSpPr>
                <a:spLocks/>
              </p:cNvSpPr>
              <p:nvPr/>
            </p:nvSpPr>
            <p:spPr bwMode="auto">
              <a:xfrm>
                <a:off x="854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4" name="Freeform 375"/>
              <p:cNvSpPr>
                <a:spLocks/>
              </p:cNvSpPr>
              <p:nvPr/>
            </p:nvSpPr>
            <p:spPr bwMode="auto">
              <a:xfrm>
                <a:off x="892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5" name="Freeform 376"/>
              <p:cNvSpPr>
                <a:spLocks/>
              </p:cNvSpPr>
              <p:nvPr/>
            </p:nvSpPr>
            <p:spPr bwMode="auto">
              <a:xfrm>
                <a:off x="931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6" name="Line 377"/>
              <p:cNvSpPr>
                <a:spLocks noChangeShapeType="1"/>
              </p:cNvSpPr>
              <p:nvPr/>
            </p:nvSpPr>
            <p:spPr bwMode="auto">
              <a:xfrm flipH="1">
                <a:off x="752" y="298"/>
                <a:ext cx="235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7" name="Freeform 378"/>
              <p:cNvSpPr>
                <a:spLocks/>
              </p:cNvSpPr>
              <p:nvPr/>
            </p:nvSpPr>
            <p:spPr bwMode="auto">
              <a:xfrm>
                <a:off x="3100" y="2193"/>
                <a:ext cx="97" cy="175"/>
              </a:xfrm>
              <a:custGeom>
                <a:avLst/>
                <a:gdLst>
                  <a:gd name="T0" fmla="*/ 0 w 97"/>
                  <a:gd name="T1" fmla="*/ 0 h 175"/>
                  <a:gd name="T2" fmla="*/ 0 w 97"/>
                  <a:gd name="T3" fmla="*/ 175 h 175"/>
                  <a:gd name="T4" fmla="*/ 97 w 97"/>
                  <a:gd name="T5" fmla="*/ 175 h 175"/>
                  <a:gd name="T6" fmla="*/ 97 w 97"/>
                  <a:gd name="T7" fmla="*/ 27 h 175"/>
                  <a:gd name="T8" fmla="*/ 0 w 97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75">
                    <a:moveTo>
                      <a:pt x="0" y="0"/>
                    </a:moveTo>
                    <a:lnTo>
                      <a:pt x="0" y="175"/>
                    </a:lnTo>
                    <a:lnTo>
                      <a:pt x="97" y="175"/>
                    </a:lnTo>
                    <a:lnTo>
                      <a:pt x="97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8" name="Line 379"/>
              <p:cNvSpPr>
                <a:spLocks noChangeShapeType="1"/>
              </p:cNvSpPr>
              <p:nvPr/>
            </p:nvSpPr>
            <p:spPr bwMode="auto">
              <a:xfrm>
                <a:off x="3154" y="235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9" name="Line 380"/>
              <p:cNvSpPr>
                <a:spLocks noChangeShapeType="1"/>
              </p:cNvSpPr>
              <p:nvPr/>
            </p:nvSpPr>
            <p:spPr bwMode="auto">
              <a:xfrm>
                <a:off x="3174" y="235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0" name="Freeform 381"/>
              <p:cNvSpPr>
                <a:spLocks/>
              </p:cNvSpPr>
              <p:nvPr/>
            </p:nvSpPr>
            <p:spPr bwMode="auto">
              <a:xfrm>
                <a:off x="3028" y="2210"/>
                <a:ext cx="27" cy="38"/>
              </a:xfrm>
              <a:custGeom>
                <a:avLst/>
                <a:gdLst>
                  <a:gd name="T0" fmla="*/ 0 w 27"/>
                  <a:gd name="T1" fmla="*/ 9 h 38"/>
                  <a:gd name="T2" fmla="*/ 0 w 27"/>
                  <a:gd name="T3" fmla="*/ 38 h 38"/>
                  <a:gd name="T4" fmla="*/ 27 w 27"/>
                  <a:gd name="T5" fmla="*/ 32 h 38"/>
                  <a:gd name="T6" fmla="*/ 27 w 27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8">
                    <a:moveTo>
                      <a:pt x="0" y="9"/>
                    </a:moveTo>
                    <a:lnTo>
                      <a:pt x="0" y="38"/>
                    </a:lnTo>
                    <a:lnTo>
                      <a:pt x="27" y="32"/>
                    </a:lnTo>
                    <a:lnTo>
                      <a:pt x="2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1" name="Freeform 382"/>
              <p:cNvSpPr>
                <a:spLocks/>
              </p:cNvSpPr>
              <p:nvPr/>
            </p:nvSpPr>
            <p:spPr bwMode="auto">
              <a:xfrm>
                <a:off x="2995" y="2193"/>
                <a:ext cx="97" cy="175"/>
              </a:xfrm>
              <a:custGeom>
                <a:avLst/>
                <a:gdLst>
                  <a:gd name="T0" fmla="*/ 97 w 97"/>
                  <a:gd name="T1" fmla="*/ 0 h 175"/>
                  <a:gd name="T2" fmla="*/ 0 w 97"/>
                  <a:gd name="T3" fmla="*/ 27 h 175"/>
                  <a:gd name="T4" fmla="*/ 0 w 97"/>
                  <a:gd name="T5" fmla="*/ 175 h 175"/>
                  <a:gd name="T6" fmla="*/ 97 w 97"/>
                  <a:gd name="T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75">
                    <a:moveTo>
                      <a:pt x="97" y="0"/>
                    </a:moveTo>
                    <a:lnTo>
                      <a:pt x="0" y="27"/>
                    </a:lnTo>
                    <a:lnTo>
                      <a:pt x="0" y="175"/>
                    </a:lnTo>
                    <a:lnTo>
                      <a:pt x="97" y="17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2" name="Freeform 383"/>
              <p:cNvSpPr>
                <a:spLocks/>
              </p:cNvSpPr>
              <p:nvPr/>
            </p:nvSpPr>
            <p:spPr bwMode="auto">
              <a:xfrm>
                <a:off x="3020" y="2303"/>
                <a:ext cx="40" cy="10"/>
              </a:xfrm>
              <a:custGeom>
                <a:avLst/>
                <a:gdLst>
                  <a:gd name="T0" fmla="*/ 40 w 40"/>
                  <a:gd name="T1" fmla="*/ 0 h 10"/>
                  <a:gd name="T2" fmla="*/ 0 w 40"/>
                  <a:gd name="T3" fmla="*/ 2 h 10"/>
                  <a:gd name="T4" fmla="*/ 0 w 40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0">
                    <a:moveTo>
                      <a:pt x="40" y="0"/>
                    </a:moveTo>
                    <a:lnTo>
                      <a:pt x="0" y="2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3" name="Freeform 384"/>
              <p:cNvSpPr>
                <a:spLocks/>
              </p:cNvSpPr>
              <p:nvPr/>
            </p:nvSpPr>
            <p:spPr bwMode="auto">
              <a:xfrm>
                <a:off x="3020" y="2278"/>
                <a:ext cx="53" cy="13"/>
              </a:xfrm>
              <a:custGeom>
                <a:avLst/>
                <a:gdLst>
                  <a:gd name="T0" fmla="*/ 53 w 53"/>
                  <a:gd name="T1" fmla="*/ 0 h 13"/>
                  <a:gd name="T2" fmla="*/ 0 w 53"/>
                  <a:gd name="T3" fmla="*/ 5 h 13"/>
                  <a:gd name="T4" fmla="*/ 0 w 5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lnTo>
                      <a:pt x="0" y="5"/>
                    </a:lnTo>
                    <a:lnTo>
                      <a:pt x="0" y="1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4" name="Line 385"/>
              <p:cNvSpPr>
                <a:spLocks noChangeShapeType="1"/>
              </p:cNvSpPr>
              <p:nvPr/>
            </p:nvSpPr>
            <p:spPr bwMode="auto">
              <a:xfrm>
                <a:off x="3786" y="1844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5" name="Line 386"/>
              <p:cNvSpPr>
                <a:spLocks noChangeShapeType="1"/>
              </p:cNvSpPr>
              <p:nvPr/>
            </p:nvSpPr>
            <p:spPr bwMode="auto">
              <a:xfrm>
                <a:off x="3784" y="183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6" name="Freeform 387"/>
              <p:cNvSpPr>
                <a:spLocks/>
              </p:cNvSpPr>
              <p:nvPr/>
            </p:nvSpPr>
            <p:spPr bwMode="auto">
              <a:xfrm>
                <a:off x="3778" y="1796"/>
                <a:ext cx="170" cy="98"/>
              </a:xfrm>
              <a:custGeom>
                <a:avLst/>
                <a:gdLst>
                  <a:gd name="T0" fmla="*/ 148 w 170"/>
                  <a:gd name="T1" fmla="*/ 0 h 98"/>
                  <a:gd name="T2" fmla="*/ 164 w 170"/>
                  <a:gd name="T3" fmla="*/ 6 h 98"/>
                  <a:gd name="T4" fmla="*/ 164 w 170"/>
                  <a:gd name="T5" fmla="*/ 6 h 98"/>
                  <a:gd name="T6" fmla="*/ 164 w 170"/>
                  <a:gd name="T7" fmla="*/ 6 h 98"/>
                  <a:gd name="T8" fmla="*/ 164 w 170"/>
                  <a:gd name="T9" fmla="*/ 6 h 98"/>
                  <a:gd name="T10" fmla="*/ 167 w 170"/>
                  <a:gd name="T11" fmla="*/ 8 h 98"/>
                  <a:gd name="T12" fmla="*/ 169 w 170"/>
                  <a:gd name="T13" fmla="*/ 10 h 98"/>
                  <a:gd name="T14" fmla="*/ 170 w 170"/>
                  <a:gd name="T15" fmla="*/ 14 h 98"/>
                  <a:gd name="T16" fmla="*/ 169 w 170"/>
                  <a:gd name="T17" fmla="*/ 18 h 98"/>
                  <a:gd name="T18" fmla="*/ 169 w 170"/>
                  <a:gd name="T19" fmla="*/ 18 h 98"/>
                  <a:gd name="T20" fmla="*/ 169 w 170"/>
                  <a:gd name="T21" fmla="*/ 18 h 98"/>
                  <a:gd name="T22" fmla="*/ 169 w 170"/>
                  <a:gd name="T23" fmla="*/ 18 h 98"/>
                  <a:gd name="T24" fmla="*/ 169 w 170"/>
                  <a:gd name="T25" fmla="*/ 18 h 98"/>
                  <a:gd name="T26" fmla="*/ 142 w 170"/>
                  <a:gd name="T27" fmla="*/ 91 h 98"/>
                  <a:gd name="T28" fmla="*/ 142 w 170"/>
                  <a:gd name="T29" fmla="*/ 91 h 98"/>
                  <a:gd name="T30" fmla="*/ 140 w 170"/>
                  <a:gd name="T31" fmla="*/ 95 h 98"/>
                  <a:gd name="T32" fmla="*/ 137 w 170"/>
                  <a:gd name="T33" fmla="*/ 97 h 98"/>
                  <a:gd name="T34" fmla="*/ 137 w 170"/>
                  <a:gd name="T35" fmla="*/ 97 h 98"/>
                  <a:gd name="T36" fmla="*/ 134 w 170"/>
                  <a:gd name="T37" fmla="*/ 98 h 98"/>
                  <a:gd name="T38" fmla="*/ 130 w 170"/>
                  <a:gd name="T39" fmla="*/ 98 h 98"/>
                  <a:gd name="T40" fmla="*/ 130 w 170"/>
                  <a:gd name="T41" fmla="*/ 98 h 98"/>
                  <a:gd name="T42" fmla="*/ 7 w 170"/>
                  <a:gd name="T43" fmla="*/ 52 h 98"/>
                  <a:gd name="T44" fmla="*/ 7 w 170"/>
                  <a:gd name="T45" fmla="*/ 52 h 98"/>
                  <a:gd name="T46" fmla="*/ 7 w 170"/>
                  <a:gd name="T47" fmla="*/ 52 h 98"/>
                  <a:gd name="T48" fmla="*/ 7 w 170"/>
                  <a:gd name="T49" fmla="*/ 52 h 98"/>
                  <a:gd name="T50" fmla="*/ 3 w 170"/>
                  <a:gd name="T51" fmla="*/ 50 h 98"/>
                  <a:gd name="T52" fmla="*/ 1 w 170"/>
                  <a:gd name="T53" fmla="*/ 47 h 98"/>
                  <a:gd name="T54" fmla="*/ 0 w 170"/>
                  <a:gd name="T55" fmla="*/ 44 h 98"/>
                  <a:gd name="T56" fmla="*/ 1 w 170"/>
                  <a:gd name="T57" fmla="*/ 40 h 98"/>
                  <a:gd name="T58" fmla="*/ 1 w 170"/>
                  <a:gd name="T59" fmla="*/ 3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0" h="98">
                    <a:moveTo>
                      <a:pt x="148" y="0"/>
                    </a:move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7" y="8"/>
                    </a:lnTo>
                    <a:lnTo>
                      <a:pt x="169" y="10"/>
                    </a:lnTo>
                    <a:lnTo>
                      <a:pt x="170" y="14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5"/>
                    </a:lnTo>
                    <a:lnTo>
                      <a:pt x="137" y="97"/>
                    </a:lnTo>
                    <a:lnTo>
                      <a:pt x="137" y="97"/>
                    </a:lnTo>
                    <a:lnTo>
                      <a:pt x="134" y="98"/>
                    </a:lnTo>
                    <a:lnTo>
                      <a:pt x="130" y="98"/>
                    </a:lnTo>
                    <a:lnTo>
                      <a:pt x="130" y="98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3" y="50"/>
                    </a:lnTo>
                    <a:lnTo>
                      <a:pt x="1" y="47"/>
                    </a:lnTo>
                    <a:lnTo>
                      <a:pt x="0" y="44"/>
                    </a:lnTo>
                    <a:lnTo>
                      <a:pt x="1" y="40"/>
                    </a:lnTo>
                    <a:lnTo>
                      <a:pt x="1" y="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7" name="Line 388"/>
              <p:cNvSpPr>
                <a:spLocks noChangeShapeType="1"/>
              </p:cNvSpPr>
              <p:nvPr/>
            </p:nvSpPr>
            <p:spPr bwMode="auto">
              <a:xfrm>
                <a:off x="3939" y="182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8" name="Freeform 389"/>
              <p:cNvSpPr>
                <a:spLocks/>
              </p:cNvSpPr>
              <p:nvPr/>
            </p:nvSpPr>
            <p:spPr bwMode="auto">
              <a:xfrm>
                <a:off x="3759" y="1735"/>
                <a:ext cx="163" cy="133"/>
              </a:xfrm>
              <a:custGeom>
                <a:avLst/>
                <a:gdLst>
                  <a:gd name="T0" fmla="*/ 136 w 163"/>
                  <a:gd name="T1" fmla="*/ 128 h 133"/>
                  <a:gd name="T2" fmla="*/ 136 w 163"/>
                  <a:gd name="T3" fmla="*/ 128 h 133"/>
                  <a:gd name="T4" fmla="*/ 135 w 163"/>
                  <a:gd name="T5" fmla="*/ 130 h 133"/>
                  <a:gd name="T6" fmla="*/ 132 w 163"/>
                  <a:gd name="T7" fmla="*/ 132 h 133"/>
                  <a:gd name="T8" fmla="*/ 130 w 163"/>
                  <a:gd name="T9" fmla="*/ 133 h 133"/>
                  <a:gd name="T10" fmla="*/ 127 w 163"/>
                  <a:gd name="T11" fmla="*/ 132 h 133"/>
                  <a:gd name="T12" fmla="*/ 5 w 163"/>
                  <a:gd name="T13" fmla="*/ 88 h 133"/>
                  <a:gd name="T14" fmla="*/ 5 w 163"/>
                  <a:gd name="T15" fmla="*/ 88 h 133"/>
                  <a:gd name="T16" fmla="*/ 2 w 163"/>
                  <a:gd name="T17" fmla="*/ 86 h 133"/>
                  <a:gd name="T18" fmla="*/ 1 w 163"/>
                  <a:gd name="T19" fmla="*/ 84 h 133"/>
                  <a:gd name="T20" fmla="*/ 0 w 163"/>
                  <a:gd name="T21" fmla="*/ 80 h 133"/>
                  <a:gd name="T22" fmla="*/ 0 w 163"/>
                  <a:gd name="T23" fmla="*/ 78 h 133"/>
                  <a:gd name="T24" fmla="*/ 26 w 163"/>
                  <a:gd name="T25" fmla="*/ 4 h 133"/>
                  <a:gd name="T26" fmla="*/ 26 w 163"/>
                  <a:gd name="T27" fmla="*/ 4 h 133"/>
                  <a:gd name="T28" fmla="*/ 28 w 163"/>
                  <a:gd name="T29" fmla="*/ 2 h 133"/>
                  <a:gd name="T30" fmla="*/ 30 w 163"/>
                  <a:gd name="T31" fmla="*/ 0 h 133"/>
                  <a:gd name="T32" fmla="*/ 33 w 163"/>
                  <a:gd name="T33" fmla="*/ 0 h 133"/>
                  <a:gd name="T34" fmla="*/ 36 w 163"/>
                  <a:gd name="T35" fmla="*/ 0 h 133"/>
                  <a:gd name="T36" fmla="*/ 159 w 163"/>
                  <a:gd name="T37" fmla="*/ 46 h 133"/>
                  <a:gd name="T38" fmla="*/ 159 w 163"/>
                  <a:gd name="T39" fmla="*/ 46 h 133"/>
                  <a:gd name="T40" fmla="*/ 161 w 163"/>
                  <a:gd name="T41" fmla="*/ 47 h 133"/>
                  <a:gd name="T42" fmla="*/ 163 w 163"/>
                  <a:gd name="T43" fmla="*/ 49 h 133"/>
                  <a:gd name="T44" fmla="*/ 163 w 163"/>
                  <a:gd name="T45" fmla="*/ 52 h 133"/>
                  <a:gd name="T46" fmla="*/ 163 w 163"/>
                  <a:gd name="T47" fmla="*/ 55 h 133"/>
                  <a:gd name="T48" fmla="*/ 136 w 163"/>
                  <a:gd name="T49" fmla="*/ 12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33">
                    <a:moveTo>
                      <a:pt x="136" y="128"/>
                    </a:moveTo>
                    <a:lnTo>
                      <a:pt x="136" y="128"/>
                    </a:lnTo>
                    <a:lnTo>
                      <a:pt x="135" y="130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27" y="132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2" y="86"/>
                    </a:lnTo>
                    <a:lnTo>
                      <a:pt x="1" y="84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159" y="46"/>
                    </a:lnTo>
                    <a:lnTo>
                      <a:pt x="159" y="46"/>
                    </a:lnTo>
                    <a:lnTo>
                      <a:pt x="161" y="47"/>
                    </a:lnTo>
                    <a:lnTo>
                      <a:pt x="163" y="49"/>
                    </a:lnTo>
                    <a:lnTo>
                      <a:pt x="163" y="52"/>
                    </a:lnTo>
                    <a:lnTo>
                      <a:pt x="163" y="55"/>
                    </a:lnTo>
                    <a:lnTo>
                      <a:pt x="136" y="1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9" name="Freeform 390"/>
              <p:cNvSpPr>
                <a:spLocks/>
              </p:cNvSpPr>
              <p:nvPr/>
            </p:nvSpPr>
            <p:spPr bwMode="auto">
              <a:xfrm>
                <a:off x="3783" y="1793"/>
                <a:ext cx="107" cy="39"/>
              </a:xfrm>
              <a:custGeom>
                <a:avLst/>
                <a:gdLst>
                  <a:gd name="T0" fmla="*/ 0 w 107"/>
                  <a:gd name="T1" fmla="*/ 0 h 39"/>
                  <a:gd name="T2" fmla="*/ 0 w 107"/>
                  <a:gd name="T3" fmla="*/ 0 h 39"/>
                  <a:gd name="T4" fmla="*/ 107 w 107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39">
                    <a:moveTo>
                      <a:pt x="0" y="0"/>
                    </a:moveTo>
                    <a:lnTo>
                      <a:pt x="0" y="0"/>
                    </a:lnTo>
                    <a:lnTo>
                      <a:pt x="107" y="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0" name="Freeform 391"/>
              <p:cNvSpPr>
                <a:spLocks/>
              </p:cNvSpPr>
              <p:nvPr/>
            </p:nvSpPr>
            <p:spPr bwMode="auto">
              <a:xfrm>
                <a:off x="3779" y="1809"/>
                <a:ext cx="59" cy="22"/>
              </a:xfrm>
              <a:custGeom>
                <a:avLst/>
                <a:gdLst>
                  <a:gd name="T0" fmla="*/ 0 w 59"/>
                  <a:gd name="T1" fmla="*/ 0 h 22"/>
                  <a:gd name="T2" fmla="*/ 0 w 59"/>
                  <a:gd name="T3" fmla="*/ 0 h 22"/>
                  <a:gd name="T4" fmla="*/ 59 w 59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22">
                    <a:moveTo>
                      <a:pt x="0" y="0"/>
                    </a:moveTo>
                    <a:lnTo>
                      <a:pt x="0" y="0"/>
                    </a:lnTo>
                    <a:lnTo>
                      <a:pt x="59" y="2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1" name="Freeform 392"/>
              <p:cNvSpPr>
                <a:spLocks/>
              </p:cNvSpPr>
              <p:nvPr/>
            </p:nvSpPr>
            <p:spPr bwMode="auto">
              <a:xfrm>
                <a:off x="3878" y="1784"/>
                <a:ext cx="25" cy="24"/>
              </a:xfrm>
              <a:custGeom>
                <a:avLst/>
                <a:gdLst>
                  <a:gd name="T0" fmla="*/ 16 w 25"/>
                  <a:gd name="T1" fmla="*/ 1 h 24"/>
                  <a:gd name="T2" fmla="*/ 16 w 25"/>
                  <a:gd name="T3" fmla="*/ 1 h 24"/>
                  <a:gd name="T4" fmla="*/ 11 w 25"/>
                  <a:gd name="T5" fmla="*/ 0 h 24"/>
                  <a:gd name="T6" fmla="*/ 7 w 25"/>
                  <a:gd name="T7" fmla="*/ 2 h 24"/>
                  <a:gd name="T8" fmla="*/ 3 w 25"/>
                  <a:gd name="T9" fmla="*/ 4 h 24"/>
                  <a:gd name="T10" fmla="*/ 1 w 25"/>
                  <a:gd name="T11" fmla="*/ 8 h 24"/>
                  <a:gd name="T12" fmla="*/ 1 w 25"/>
                  <a:gd name="T13" fmla="*/ 8 h 24"/>
                  <a:gd name="T14" fmla="*/ 0 w 25"/>
                  <a:gd name="T15" fmla="*/ 13 h 24"/>
                  <a:gd name="T16" fmla="*/ 1 w 25"/>
                  <a:gd name="T17" fmla="*/ 17 h 24"/>
                  <a:gd name="T18" fmla="*/ 4 w 25"/>
                  <a:gd name="T19" fmla="*/ 21 h 24"/>
                  <a:gd name="T20" fmla="*/ 8 w 25"/>
                  <a:gd name="T21" fmla="*/ 23 h 24"/>
                  <a:gd name="T22" fmla="*/ 8 w 25"/>
                  <a:gd name="T23" fmla="*/ 23 h 24"/>
                  <a:gd name="T24" fmla="*/ 13 w 25"/>
                  <a:gd name="T25" fmla="*/ 24 h 24"/>
                  <a:gd name="T26" fmla="*/ 17 w 25"/>
                  <a:gd name="T27" fmla="*/ 23 h 24"/>
                  <a:gd name="T28" fmla="*/ 21 w 25"/>
                  <a:gd name="T29" fmla="*/ 20 h 24"/>
                  <a:gd name="T30" fmla="*/ 23 w 25"/>
                  <a:gd name="T31" fmla="*/ 16 h 24"/>
                  <a:gd name="T32" fmla="*/ 23 w 25"/>
                  <a:gd name="T33" fmla="*/ 16 h 24"/>
                  <a:gd name="T34" fmla="*/ 25 w 25"/>
                  <a:gd name="T35" fmla="*/ 12 h 24"/>
                  <a:gd name="T36" fmla="*/ 23 w 25"/>
                  <a:gd name="T37" fmla="*/ 7 h 24"/>
                  <a:gd name="T38" fmla="*/ 20 w 25"/>
                  <a:gd name="T39" fmla="*/ 4 h 24"/>
                  <a:gd name="T40" fmla="*/ 16 w 25"/>
                  <a:gd name="T41" fmla="*/ 1 h 24"/>
                  <a:gd name="T42" fmla="*/ 16 w 25"/>
                  <a:gd name="T4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16" y="1"/>
                    </a:moveTo>
                    <a:lnTo>
                      <a:pt x="16" y="1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7" y="23"/>
                    </a:lnTo>
                    <a:lnTo>
                      <a:pt x="21" y="20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5" y="12"/>
                    </a:lnTo>
                    <a:lnTo>
                      <a:pt x="23" y="7"/>
                    </a:lnTo>
                    <a:lnTo>
                      <a:pt x="20" y="4"/>
                    </a:lnTo>
                    <a:lnTo>
                      <a:pt x="16" y="1"/>
                    </a:lnTo>
                    <a:lnTo>
                      <a:pt x="16" y="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2" name="Freeform 393"/>
              <p:cNvSpPr>
                <a:spLocks/>
              </p:cNvSpPr>
              <p:nvPr/>
            </p:nvSpPr>
            <p:spPr bwMode="auto">
              <a:xfrm>
                <a:off x="1722" y="1289"/>
                <a:ext cx="86" cy="85"/>
              </a:xfrm>
              <a:custGeom>
                <a:avLst/>
                <a:gdLst>
                  <a:gd name="T0" fmla="*/ 59 w 86"/>
                  <a:gd name="T1" fmla="*/ 85 h 85"/>
                  <a:gd name="T2" fmla="*/ 0 w 86"/>
                  <a:gd name="T3" fmla="*/ 41 h 85"/>
                  <a:gd name="T4" fmla="*/ 72 w 86"/>
                  <a:gd name="T5" fmla="*/ 70 h 85"/>
                  <a:gd name="T6" fmla="*/ 41 w 86"/>
                  <a:gd name="T7" fmla="*/ 0 h 85"/>
                  <a:gd name="T8" fmla="*/ 86 w 86"/>
                  <a:gd name="T9" fmla="*/ 5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5">
                    <a:moveTo>
                      <a:pt x="59" y="85"/>
                    </a:moveTo>
                    <a:lnTo>
                      <a:pt x="0" y="41"/>
                    </a:lnTo>
                    <a:lnTo>
                      <a:pt x="72" y="70"/>
                    </a:lnTo>
                    <a:lnTo>
                      <a:pt x="41" y="0"/>
                    </a:lnTo>
                    <a:lnTo>
                      <a:pt x="86" y="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3" name="Freeform 394"/>
              <p:cNvSpPr>
                <a:spLocks/>
              </p:cNvSpPr>
              <p:nvPr/>
            </p:nvSpPr>
            <p:spPr bwMode="auto">
              <a:xfrm>
                <a:off x="1830" y="1404"/>
                <a:ext cx="87" cy="85"/>
              </a:xfrm>
              <a:custGeom>
                <a:avLst/>
                <a:gdLst>
                  <a:gd name="T0" fmla="*/ 0 w 87"/>
                  <a:gd name="T1" fmla="*/ 26 h 85"/>
                  <a:gd name="T2" fmla="*/ 43 w 87"/>
                  <a:gd name="T3" fmla="*/ 85 h 85"/>
                  <a:gd name="T4" fmla="*/ 17 w 87"/>
                  <a:gd name="T5" fmla="*/ 14 h 85"/>
                  <a:gd name="T6" fmla="*/ 87 w 87"/>
                  <a:gd name="T7" fmla="*/ 47 h 85"/>
                  <a:gd name="T8" fmla="*/ 31 w 87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5">
                    <a:moveTo>
                      <a:pt x="0" y="26"/>
                    </a:moveTo>
                    <a:lnTo>
                      <a:pt x="43" y="85"/>
                    </a:lnTo>
                    <a:lnTo>
                      <a:pt x="17" y="14"/>
                    </a:lnTo>
                    <a:lnTo>
                      <a:pt x="87" y="47"/>
                    </a:lnTo>
                    <a:lnTo>
                      <a:pt x="3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4" name="Freeform 395"/>
              <p:cNvSpPr>
                <a:spLocks/>
              </p:cNvSpPr>
              <p:nvPr/>
            </p:nvSpPr>
            <p:spPr bwMode="auto">
              <a:xfrm>
                <a:off x="1888" y="1339"/>
                <a:ext cx="37" cy="25"/>
              </a:xfrm>
              <a:custGeom>
                <a:avLst/>
                <a:gdLst>
                  <a:gd name="T0" fmla="*/ 0 w 37"/>
                  <a:gd name="T1" fmla="*/ 25 h 25"/>
                  <a:gd name="T2" fmla="*/ 37 w 37"/>
                  <a:gd name="T3" fmla="*/ 0 h 25"/>
                  <a:gd name="T4" fmla="*/ 1 w 37"/>
                  <a:gd name="T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5">
                    <a:moveTo>
                      <a:pt x="0" y="25"/>
                    </a:moveTo>
                    <a:lnTo>
                      <a:pt x="37" y="0"/>
                    </a:lnTo>
                    <a:lnTo>
                      <a:pt x="1" y="1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5" name="Freeform 396"/>
              <p:cNvSpPr>
                <a:spLocks/>
              </p:cNvSpPr>
              <p:nvPr/>
            </p:nvSpPr>
            <p:spPr bwMode="auto">
              <a:xfrm>
                <a:off x="1863" y="1385"/>
                <a:ext cx="72" cy="17"/>
              </a:xfrm>
              <a:custGeom>
                <a:avLst/>
                <a:gdLst>
                  <a:gd name="T0" fmla="*/ 0 w 72"/>
                  <a:gd name="T1" fmla="*/ 17 h 17"/>
                  <a:gd name="T2" fmla="*/ 72 w 72"/>
                  <a:gd name="T3" fmla="*/ 11 h 17"/>
                  <a:gd name="T4" fmla="*/ 13 w 72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lnTo>
                      <a:pt x="72" y="11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6" name="Freeform 397"/>
              <p:cNvSpPr>
                <a:spLocks/>
              </p:cNvSpPr>
              <p:nvPr/>
            </p:nvSpPr>
            <p:spPr bwMode="auto">
              <a:xfrm>
                <a:off x="1823" y="1273"/>
                <a:ext cx="12" cy="48"/>
              </a:xfrm>
              <a:custGeom>
                <a:avLst/>
                <a:gdLst>
                  <a:gd name="T0" fmla="*/ 12 w 12"/>
                  <a:gd name="T1" fmla="*/ 43 h 48"/>
                  <a:gd name="T2" fmla="*/ 10 w 12"/>
                  <a:gd name="T3" fmla="*/ 0 h 48"/>
                  <a:gd name="T4" fmla="*/ 0 w 1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8">
                    <a:moveTo>
                      <a:pt x="12" y="43"/>
                    </a:moveTo>
                    <a:lnTo>
                      <a:pt x="10" y="0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7" name="Freeform 398"/>
              <p:cNvSpPr>
                <a:spLocks/>
              </p:cNvSpPr>
              <p:nvPr/>
            </p:nvSpPr>
            <p:spPr bwMode="auto">
              <a:xfrm>
                <a:off x="1707" y="1376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0 w 73"/>
                  <a:gd name="T3" fmla="*/ 11 h 18"/>
                  <a:gd name="T4" fmla="*/ 56 w 73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0" y="11"/>
                    </a:lnTo>
                    <a:lnTo>
                      <a:pt x="56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8" name="Freeform 399"/>
              <p:cNvSpPr>
                <a:spLocks/>
              </p:cNvSpPr>
              <p:nvPr/>
            </p:nvSpPr>
            <p:spPr bwMode="auto">
              <a:xfrm>
                <a:off x="1810" y="1433"/>
                <a:ext cx="17" cy="69"/>
              </a:xfrm>
              <a:custGeom>
                <a:avLst/>
                <a:gdLst>
                  <a:gd name="T0" fmla="*/ 0 w 17"/>
                  <a:gd name="T1" fmla="*/ 9 h 69"/>
                  <a:gd name="T2" fmla="*/ 6 w 17"/>
                  <a:gd name="T3" fmla="*/ 69 h 69"/>
                  <a:gd name="T4" fmla="*/ 17 w 17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9">
                    <a:moveTo>
                      <a:pt x="0" y="9"/>
                    </a:moveTo>
                    <a:lnTo>
                      <a:pt x="6" y="69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9" name="Freeform 400"/>
              <p:cNvSpPr>
                <a:spLocks/>
              </p:cNvSpPr>
              <p:nvPr/>
            </p:nvSpPr>
            <p:spPr bwMode="auto">
              <a:xfrm>
                <a:off x="1760" y="1451"/>
                <a:ext cx="27" cy="34"/>
              </a:xfrm>
              <a:custGeom>
                <a:avLst/>
                <a:gdLst>
                  <a:gd name="T0" fmla="*/ 14 w 27"/>
                  <a:gd name="T1" fmla="*/ 5 h 34"/>
                  <a:gd name="T2" fmla="*/ 0 w 27"/>
                  <a:gd name="T3" fmla="*/ 34 h 34"/>
                  <a:gd name="T4" fmla="*/ 27 w 27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4">
                    <a:moveTo>
                      <a:pt x="14" y="5"/>
                    </a:moveTo>
                    <a:lnTo>
                      <a:pt x="0" y="34"/>
                    </a:lnTo>
                    <a:lnTo>
                      <a:pt x="2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0" name="Freeform 401"/>
              <p:cNvSpPr>
                <a:spLocks/>
              </p:cNvSpPr>
              <p:nvPr/>
            </p:nvSpPr>
            <p:spPr bwMode="auto">
              <a:xfrm>
                <a:off x="1826" y="1269"/>
                <a:ext cx="81" cy="99"/>
              </a:xfrm>
              <a:custGeom>
                <a:avLst/>
                <a:gdLst>
                  <a:gd name="T0" fmla="*/ 81 w 81"/>
                  <a:gd name="T1" fmla="*/ 9 h 99"/>
                  <a:gd name="T2" fmla="*/ 79 w 81"/>
                  <a:gd name="T3" fmla="*/ 3 h 99"/>
                  <a:gd name="T4" fmla="*/ 75 w 81"/>
                  <a:gd name="T5" fmla="*/ 0 h 99"/>
                  <a:gd name="T6" fmla="*/ 72 w 81"/>
                  <a:gd name="T7" fmla="*/ 1 h 99"/>
                  <a:gd name="T8" fmla="*/ 68 w 81"/>
                  <a:gd name="T9" fmla="*/ 4 h 99"/>
                  <a:gd name="T10" fmla="*/ 68 w 81"/>
                  <a:gd name="T11" fmla="*/ 7 h 99"/>
                  <a:gd name="T12" fmla="*/ 65 w 81"/>
                  <a:gd name="T13" fmla="*/ 21 h 99"/>
                  <a:gd name="T14" fmla="*/ 58 w 81"/>
                  <a:gd name="T15" fmla="*/ 35 h 99"/>
                  <a:gd name="T16" fmla="*/ 39 w 81"/>
                  <a:gd name="T17" fmla="*/ 62 h 99"/>
                  <a:gd name="T18" fmla="*/ 32 w 81"/>
                  <a:gd name="T19" fmla="*/ 59 h 99"/>
                  <a:gd name="T20" fmla="*/ 21 w 81"/>
                  <a:gd name="T21" fmla="*/ 56 h 99"/>
                  <a:gd name="T22" fmla="*/ 11 w 81"/>
                  <a:gd name="T23" fmla="*/ 58 h 99"/>
                  <a:gd name="T24" fmla="*/ 2 w 81"/>
                  <a:gd name="T25" fmla="*/ 62 h 99"/>
                  <a:gd name="T26" fmla="*/ 0 w 81"/>
                  <a:gd name="T27" fmla="*/ 64 h 99"/>
                  <a:gd name="T28" fmla="*/ 1 w 81"/>
                  <a:gd name="T29" fmla="*/ 66 h 99"/>
                  <a:gd name="T30" fmla="*/ 3 w 81"/>
                  <a:gd name="T31" fmla="*/ 66 h 99"/>
                  <a:gd name="T32" fmla="*/ 19 w 81"/>
                  <a:gd name="T33" fmla="*/ 66 h 99"/>
                  <a:gd name="T34" fmla="*/ 29 w 81"/>
                  <a:gd name="T35" fmla="*/ 70 h 99"/>
                  <a:gd name="T36" fmla="*/ 32 w 81"/>
                  <a:gd name="T37" fmla="*/ 76 h 99"/>
                  <a:gd name="T38" fmla="*/ 34 w 81"/>
                  <a:gd name="T39" fmla="*/ 90 h 99"/>
                  <a:gd name="T40" fmla="*/ 33 w 81"/>
                  <a:gd name="T41" fmla="*/ 98 h 99"/>
                  <a:gd name="T42" fmla="*/ 42 w 81"/>
                  <a:gd name="T43" fmla="*/ 85 h 99"/>
                  <a:gd name="T44" fmla="*/ 44 w 81"/>
                  <a:gd name="T45" fmla="*/ 89 h 99"/>
                  <a:gd name="T46" fmla="*/ 47 w 81"/>
                  <a:gd name="T47" fmla="*/ 96 h 99"/>
                  <a:gd name="T48" fmla="*/ 48 w 81"/>
                  <a:gd name="T49" fmla="*/ 99 h 99"/>
                  <a:gd name="T50" fmla="*/ 49 w 81"/>
                  <a:gd name="T51" fmla="*/ 97 h 99"/>
                  <a:gd name="T52" fmla="*/ 50 w 81"/>
                  <a:gd name="T53" fmla="*/ 82 h 99"/>
                  <a:gd name="T54" fmla="*/ 47 w 81"/>
                  <a:gd name="T55" fmla="*/ 70 h 99"/>
                  <a:gd name="T56" fmla="*/ 59 w 81"/>
                  <a:gd name="T57" fmla="*/ 58 h 99"/>
                  <a:gd name="T58" fmla="*/ 69 w 81"/>
                  <a:gd name="T59" fmla="*/ 43 h 99"/>
                  <a:gd name="T60" fmla="*/ 77 w 81"/>
                  <a:gd name="T61" fmla="*/ 26 h 99"/>
                  <a:gd name="T62" fmla="*/ 81 w 81"/>
                  <a:gd name="T63" fmla="*/ 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" h="99">
                    <a:moveTo>
                      <a:pt x="81" y="9"/>
                    </a:moveTo>
                    <a:lnTo>
                      <a:pt x="81" y="9"/>
                    </a:lnTo>
                    <a:lnTo>
                      <a:pt x="81" y="6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6" y="14"/>
                    </a:lnTo>
                    <a:lnTo>
                      <a:pt x="65" y="21"/>
                    </a:lnTo>
                    <a:lnTo>
                      <a:pt x="62" y="28"/>
                    </a:lnTo>
                    <a:lnTo>
                      <a:pt x="58" y="35"/>
                    </a:lnTo>
                    <a:lnTo>
                      <a:pt x="49" y="49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2" y="59"/>
                    </a:lnTo>
                    <a:lnTo>
                      <a:pt x="27" y="57"/>
                    </a:lnTo>
                    <a:lnTo>
                      <a:pt x="21" y="56"/>
                    </a:lnTo>
                    <a:lnTo>
                      <a:pt x="15" y="57"/>
                    </a:lnTo>
                    <a:lnTo>
                      <a:pt x="11" y="58"/>
                    </a:lnTo>
                    <a:lnTo>
                      <a:pt x="7" y="5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1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10" y="65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32" y="76"/>
                    </a:lnTo>
                    <a:lnTo>
                      <a:pt x="33" y="83"/>
                    </a:lnTo>
                    <a:lnTo>
                      <a:pt x="34" y="90"/>
                    </a:lnTo>
                    <a:lnTo>
                      <a:pt x="33" y="98"/>
                    </a:lnTo>
                    <a:lnTo>
                      <a:pt x="33" y="98"/>
                    </a:lnTo>
                    <a:lnTo>
                      <a:pt x="38" y="91"/>
                    </a:lnTo>
                    <a:lnTo>
                      <a:pt x="42" y="85"/>
                    </a:lnTo>
                    <a:lnTo>
                      <a:pt x="42" y="85"/>
                    </a:lnTo>
                    <a:lnTo>
                      <a:pt x="44" y="89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50" y="89"/>
                    </a:lnTo>
                    <a:lnTo>
                      <a:pt x="50" y="82"/>
                    </a:lnTo>
                    <a:lnTo>
                      <a:pt x="49" y="75"/>
                    </a:lnTo>
                    <a:lnTo>
                      <a:pt x="47" y="70"/>
                    </a:lnTo>
                    <a:lnTo>
                      <a:pt x="47" y="70"/>
                    </a:lnTo>
                    <a:lnTo>
                      <a:pt x="59" y="58"/>
                    </a:lnTo>
                    <a:lnTo>
                      <a:pt x="64" y="51"/>
                    </a:lnTo>
                    <a:lnTo>
                      <a:pt x="69" y="43"/>
                    </a:lnTo>
                    <a:lnTo>
                      <a:pt x="73" y="34"/>
                    </a:lnTo>
                    <a:lnTo>
                      <a:pt x="77" y="26"/>
                    </a:lnTo>
                    <a:lnTo>
                      <a:pt x="79" y="17"/>
                    </a:lnTo>
                    <a:lnTo>
                      <a:pt x="81" y="9"/>
                    </a:lnTo>
                    <a:lnTo>
                      <a:pt x="81" y="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1" name="Freeform 402"/>
              <p:cNvSpPr>
                <a:spLocks/>
              </p:cNvSpPr>
              <p:nvPr/>
            </p:nvSpPr>
            <p:spPr bwMode="auto">
              <a:xfrm>
                <a:off x="1715" y="1341"/>
                <a:ext cx="154" cy="106"/>
              </a:xfrm>
              <a:custGeom>
                <a:avLst/>
                <a:gdLst>
                  <a:gd name="T0" fmla="*/ 154 w 154"/>
                  <a:gd name="T1" fmla="*/ 33 h 106"/>
                  <a:gd name="T2" fmla="*/ 154 w 154"/>
                  <a:gd name="T3" fmla="*/ 33 h 106"/>
                  <a:gd name="T4" fmla="*/ 146 w 154"/>
                  <a:gd name="T5" fmla="*/ 45 h 106"/>
                  <a:gd name="T6" fmla="*/ 136 w 154"/>
                  <a:gd name="T7" fmla="*/ 57 h 106"/>
                  <a:gd name="T8" fmla="*/ 121 w 154"/>
                  <a:gd name="T9" fmla="*/ 69 h 106"/>
                  <a:gd name="T10" fmla="*/ 106 w 154"/>
                  <a:gd name="T11" fmla="*/ 82 h 106"/>
                  <a:gd name="T12" fmla="*/ 106 w 154"/>
                  <a:gd name="T13" fmla="*/ 82 h 106"/>
                  <a:gd name="T14" fmla="*/ 98 w 154"/>
                  <a:gd name="T15" fmla="*/ 87 h 106"/>
                  <a:gd name="T16" fmla="*/ 88 w 154"/>
                  <a:gd name="T17" fmla="*/ 92 h 106"/>
                  <a:gd name="T18" fmla="*/ 80 w 154"/>
                  <a:gd name="T19" fmla="*/ 95 h 106"/>
                  <a:gd name="T20" fmla="*/ 71 w 154"/>
                  <a:gd name="T21" fmla="*/ 98 h 106"/>
                  <a:gd name="T22" fmla="*/ 53 w 154"/>
                  <a:gd name="T23" fmla="*/ 103 h 106"/>
                  <a:gd name="T24" fmla="*/ 37 w 154"/>
                  <a:gd name="T25" fmla="*/ 106 h 106"/>
                  <a:gd name="T26" fmla="*/ 24 w 154"/>
                  <a:gd name="T27" fmla="*/ 106 h 106"/>
                  <a:gd name="T28" fmla="*/ 11 w 154"/>
                  <a:gd name="T29" fmla="*/ 106 h 106"/>
                  <a:gd name="T30" fmla="*/ 4 w 154"/>
                  <a:gd name="T31" fmla="*/ 105 h 106"/>
                  <a:gd name="T32" fmla="*/ 1 w 154"/>
                  <a:gd name="T33" fmla="*/ 104 h 106"/>
                  <a:gd name="T34" fmla="*/ 0 w 154"/>
                  <a:gd name="T35" fmla="*/ 103 h 106"/>
                  <a:gd name="T36" fmla="*/ 0 w 154"/>
                  <a:gd name="T37" fmla="*/ 103 h 106"/>
                  <a:gd name="T38" fmla="*/ 0 w 154"/>
                  <a:gd name="T39" fmla="*/ 102 h 106"/>
                  <a:gd name="T40" fmla="*/ 0 w 154"/>
                  <a:gd name="T41" fmla="*/ 101 h 106"/>
                  <a:gd name="T42" fmla="*/ 3 w 154"/>
                  <a:gd name="T43" fmla="*/ 98 h 106"/>
                  <a:gd name="T44" fmla="*/ 15 w 154"/>
                  <a:gd name="T45" fmla="*/ 92 h 106"/>
                  <a:gd name="T46" fmla="*/ 25 w 154"/>
                  <a:gd name="T47" fmla="*/ 86 h 106"/>
                  <a:gd name="T48" fmla="*/ 35 w 154"/>
                  <a:gd name="T49" fmla="*/ 79 h 106"/>
                  <a:gd name="T50" fmla="*/ 47 w 154"/>
                  <a:gd name="T51" fmla="*/ 68 h 106"/>
                  <a:gd name="T52" fmla="*/ 61 w 154"/>
                  <a:gd name="T53" fmla="*/ 56 h 106"/>
                  <a:gd name="T54" fmla="*/ 61 w 154"/>
                  <a:gd name="T55" fmla="*/ 56 h 106"/>
                  <a:gd name="T56" fmla="*/ 78 w 154"/>
                  <a:gd name="T57" fmla="*/ 37 h 106"/>
                  <a:gd name="T58" fmla="*/ 92 w 154"/>
                  <a:gd name="T59" fmla="*/ 22 h 106"/>
                  <a:gd name="T60" fmla="*/ 109 w 154"/>
                  <a:gd name="T6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4" h="106">
                    <a:moveTo>
                      <a:pt x="154" y="33"/>
                    </a:moveTo>
                    <a:lnTo>
                      <a:pt x="154" y="33"/>
                    </a:lnTo>
                    <a:lnTo>
                      <a:pt x="146" y="45"/>
                    </a:lnTo>
                    <a:lnTo>
                      <a:pt x="136" y="57"/>
                    </a:lnTo>
                    <a:lnTo>
                      <a:pt x="121" y="69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98" y="87"/>
                    </a:lnTo>
                    <a:lnTo>
                      <a:pt x="88" y="92"/>
                    </a:lnTo>
                    <a:lnTo>
                      <a:pt x="80" y="95"/>
                    </a:lnTo>
                    <a:lnTo>
                      <a:pt x="71" y="98"/>
                    </a:lnTo>
                    <a:lnTo>
                      <a:pt x="53" y="103"/>
                    </a:lnTo>
                    <a:lnTo>
                      <a:pt x="37" y="106"/>
                    </a:lnTo>
                    <a:lnTo>
                      <a:pt x="24" y="106"/>
                    </a:lnTo>
                    <a:lnTo>
                      <a:pt x="11" y="106"/>
                    </a:lnTo>
                    <a:lnTo>
                      <a:pt x="4" y="105"/>
                    </a:lnTo>
                    <a:lnTo>
                      <a:pt x="1" y="104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3" y="98"/>
                    </a:lnTo>
                    <a:lnTo>
                      <a:pt x="15" y="92"/>
                    </a:lnTo>
                    <a:lnTo>
                      <a:pt x="25" y="86"/>
                    </a:lnTo>
                    <a:lnTo>
                      <a:pt x="35" y="79"/>
                    </a:lnTo>
                    <a:lnTo>
                      <a:pt x="47" y="68"/>
                    </a:lnTo>
                    <a:lnTo>
                      <a:pt x="61" y="56"/>
                    </a:lnTo>
                    <a:lnTo>
                      <a:pt x="61" y="56"/>
                    </a:lnTo>
                    <a:lnTo>
                      <a:pt x="78" y="37"/>
                    </a:lnTo>
                    <a:lnTo>
                      <a:pt x="92" y="22"/>
                    </a:lnTo>
                    <a:lnTo>
                      <a:pt x="10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2" name="Freeform 403"/>
              <p:cNvSpPr>
                <a:spLocks/>
              </p:cNvSpPr>
              <p:nvPr/>
            </p:nvSpPr>
            <p:spPr bwMode="auto">
              <a:xfrm>
                <a:off x="1813" y="1356"/>
                <a:ext cx="14" cy="17"/>
              </a:xfrm>
              <a:custGeom>
                <a:avLst/>
                <a:gdLst>
                  <a:gd name="T0" fmla="*/ 14 w 14"/>
                  <a:gd name="T1" fmla="*/ 0 h 17"/>
                  <a:gd name="T2" fmla="*/ 14 w 14"/>
                  <a:gd name="T3" fmla="*/ 0 h 17"/>
                  <a:gd name="T4" fmla="*/ 0 w 14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14" y="0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3" name="Freeform 404"/>
              <p:cNvSpPr>
                <a:spLocks/>
              </p:cNvSpPr>
              <p:nvPr/>
            </p:nvSpPr>
            <p:spPr bwMode="auto">
              <a:xfrm>
                <a:off x="3461" y="2299"/>
                <a:ext cx="204" cy="99"/>
              </a:xfrm>
              <a:custGeom>
                <a:avLst/>
                <a:gdLst>
                  <a:gd name="T0" fmla="*/ 0 w 204"/>
                  <a:gd name="T1" fmla="*/ 0 h 99"/>
                  <a:gd name="T2" fmla="*/ 14 w 204"/>
                  <a:gd name="T3" fmla="*/ 99 h 99"/>
                  <a:gd name="T4" fmla="*/ 191 w 204"/>
                  <a:gd name="T5" fmla="*/ 99 h 99"/>
                  <a:gd name="T6" fmla="*/ 204 w 204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99">
                    <a:moveTo>
                      <a:pt x="0" y="0"/>
                    </a:moveTo>
                    <a:lnTo>
                      <a:pt x="14" y="99"/>
                    </a:lnTo>
                    <a:lnTo>
                      <a:pt x="191" y="99"/>
                    </a:lnTo>
                    <a:lnTo>
                      <a:pt x="20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4" name="Freeform 405"/>
              <p:cNvSpPr>
                <a:spLocks/>
              </p:cNvSpPr>
              <p:nvPr/>
            </p:nvSpPr>
            <p:spPr bwMode="auto">
              <a:xfrm>
                <a:off x="3450" y="2269"/>
                <a:ext cx="226" cy="27"/>
              </a:xfrm>
              <a:custGeom>
                <a:avLst/>
                <a:gdLst>
                  <a:gd name="T0" fmla="*/ 198 w 226"/>
                  <a:gd name="T1" fmla="*/ 27 h 27"/>
                  <a:gd name="T2" fmla="*/ 198 w 226"/>
                  <a:gd name="T3" fmla="*/ 27 h 27"/>
                  <a:gd name="T4" fmla="*/ 198 w 226"/>
                  <a:gd name="T5" fmla="*/ 25 h 27"/>
                  <a:gd name="T6" fmla="*/ 201 w 226"/>
                  <a:gd name="T7" fmla="*/ 24 h 27"/>
                  <a:gd name="T8" fmla="*/ 226 w 226"/>
                  <a:gd name="T9" fmla="*/ 24 h 27"/>
                  <a:gd name="T10" fmla="*/ 226 w 226"/>
                  <a:gd name="T11" fmla="*/ 0 h 27"/>
                  <a:gd name="T12" fmla="*/ 0 w 226"/>
                  <a:gd name="T13" fmla="*/ 0 h 27"/>
                  <a:gd name="T14" fmla="*/ 0 w 226"/>
                  <a:gd name="T15" fmla="*/ 24 h 27"/>
                  <a:gd name="T16" fmla="*/ 26 w 226"/>
                  <a:gd name="T17" fmla="*/ 24 h 27"/>
                  <a:gd name="T18" fmla="*/ 26 w 226"/>
                  <a:gd name="T19" fmla="*/ 24 h 27"/>
                  <a:gd name="T20" fmla="*/ 27 w 226"/>
                  <a:gd name="T21" fmla="*/ 25 h 27"/>
                  <a:gd name="T22" fmla="*/ 28 w 226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27">
                    <a:moveTo>
                      <a:pt x="198" y="27"/>
                    </a:moveTo>
                    <a:lnTo>
                      <a:pt x="198" y="27"/>
                    </a:lnTo>
                    <a:lnTo>
                      <a:pt x="198" y="25"/>
                    </a:lnTo>
                    <a:lnTo>
                      <a:pt x="201" y="24"/>
                    </a:lnTo>
                    <a:lnTo>
                      <a:pt x="226" y="24"/>
                    </a:lnTo>
                    <a:lnTo>
                      <a:pt x="226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7" y="25"/>
                    </a:lnTo>
                    <a:lnTo>
                      <a:pt x="28" y="2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886" name="Freeform 407"/>
            <p:cNvSpPr>
              <a:spLocks/>
            </p:cNvSpPr>
            <p:nvPr/>
          </p:nvSpPr>
          <p:spPr bwMode="auto">
            <a:xfrm>
              <a:off x="5567363" y="3659188"/>
              <a:ext cx="26988" cy="111125"/>
            </a:xfrm>
            <a:custGeom>
              <a:avLst/>
              <a:gdLst>
                <a:gd name="T0" fmla="*/ 17 w 17"/>
                <a:gd name="T1" fmla="*/ 61 h 70"/>
                <a:gd name="T2" fmla="*/ 17 w 17"/>
                <a:gd name="T3" fmla="*/ 61 h 70"/>
                <a:gd name="T4" fmla="*/ 17 w 17"/>
                <a:gd name="T5" fmla="*/ 65 h 70"/>
                <a:gd name="T6" fmla="*/ 15 w 17"/>
                <a:gd name="T7" fmla="*/ 68 h 70"/>
                <a:gd name="T8" fmla="*/ 12 w 17"/>
                <a:gd name="T9" fmla="*/ 70 h 70"/>
                <a:gd name="T10" fmla="*/ 9 w 17"/>
                <a:gd name="T11" fmla="*/ 70 h 70"/>
                <a:gd name="T12" fmla="*/ 9 w 17"/>
                <a:gd name="T13" fmla="*/ 70 h 70"/>
                <a:gd name="T14" fmla="*/ 5 w 17"/>
                <a:gd name="T15" fmla="*/ 70 h 70"/>
                <a:gd name="T16" fmla="*/ 2 w 17"/>
                <a:gd name="T17" fmla="*/ 68 h 70"/>
                <a:gd name="T18" fmla="*/ 0 w 17"/>
                <a:gd name="T19" fmla="*/ 65 h 70"/>
                <a:gd name="T20" fmla="*/ 0 w 17"/>
                <a:gd name="T21" fmla="*/ 61 h 70"/>
                <a:gd name="T22" fmla="*/ 0 w 17"/>
                <a:gd name="T23" fmla="*/ 8 h 70"/>
                <a:gd name="T24" fmla="*/ 0 w 17"/>
                <a:gd name="T25" fmla="*/ 8 h 70"/>
                <a:gd name="T26" fmla="*/ 0 w 17"/>
                <a:gd name="T27" fmla="*/ 5 h 70"/>
                <a:gd name="T28" fmla="*/ 2 w 17"/>
                <a:gd name="T29" fmla="*/ 2 h 70"/>
                <a:gd name="T30" fmla="*/ 5 w 17"/>
                <a:gd name="T31" fmla="*/ 0 h 70"/>
                <a:gd name="T32" fmla="*/ 9 w 17"/>
                <a:gd name="T33" fmla="*/ 0 h 70"/>
                <a:gd name="T34" fmla="*/ 9 w 17"/>
                <a:gd name="T35" fmla="*/ 0 h 70"/>
                <a:gd name="T36" fmla="*/ 12 w 17"/>
                <a:gd name="T37" fmla="*/ 0 h 70"/>
                <a:gd name="T38" fmla="*/ 15 w 17"/>
                <a:gd name="T39" fmla="*/ 2 h 70"/>
                <a:gd name="T40" fmla="*/ 17 w 17"/>
                <a:gd name="T41" fmla="*/ 5 h 70"/>
                <a:gd name="T42" fmla="*/ 17 w 17"/>
                <a:gd name="T43" fmla="*/ 8 h 70"/>
                <a:gd name="T44" fmla="*/ 17 w 17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70">
                  <a:moveTo>
                    <a:pt x="17" y="61"/>
                  </a:moveTo>
                  <a:lnTo>
                    <a:pt x="17" y="61"/>
                  </a:lnTo>
                  <a:lnTo>
                    <a:pt x="17" y="65"/>
                  </a:lnTo>
                  <a:lnTo>
                    <a:pt x="15" y="68"/>
                  </a:lnTo>
                  <a:lnTo>
                    <a:pt x="12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6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87" name="Freeform 408"/>
            <p:cNvSpPr>
              <a:spLocks/>
            </p:cNvSpPr>
            <p:nvPr/>
          </p:nvSpPr>
          <p:spPr bwMode="auto">
            <a:xfrm>
              <a:off x="5641976" y="3659188"/>
              <a:ext cx="28575" cy="111125"/>
            </a:xfrm>
            <a:custGeom>
              <a:avLst/>
              <a:gdLst>
                <a:gd name="T0" fmla="*/ 18 w 18"/>
                <a:gd name="T1" fmla="*/ 61 h 70"/>
                <a:gd name="T2" fmla="*/ 18 w 18"/>
                <a:gd name="T3" fmla="*/ 61 h 70"/>
                <a:gd name="T4" fmla="*/ 17 w 18"/>
                <a:gd name="T5" fmla="*/ 65 h 70"/>
                <a:gd name="T6" fmla="*/ 16 w 18"/>
                <a:gd name="T7" fmla="*/ 68 h 70"/>
                <a:gd name="T8" fmla="*/ 13 w 18"/>
                <a:gd name="T9" fmla="*/ 70 h 70"/>
                <a:gd name="T10" fmla="*/ 9 w 18"/>
                <a:gd name="T11" fmla="*/ 70 h 70"/>
                <a:gd name="T12" fmla="*/ 9 w 18"/>
                <a:gd name="T13" fmla="*/ 70 h 70"/>
                <a:gd name="T14" fmla="*/ 6 w 18"/>
                <a:gd name="T15" fmla="*/ 70 h 70"/>
                <a:gd name="T16" fmla="*/ 3 w 18"/>
                <a:gd name="T17" fmla="*/ 68 h 70"/>
                <a:gd name="T18" fmla="*/ 1 w 18"/>
                <a:gd name="T19" fmla="*/ 65 h 70"/>
                <a:gd name="T20" fmla="*/ 0 w 18"/>
                <a:gd name="T21" fmla="*/ 61 h 70"/>
                <a:gd name="T22" fmla="*/ 0 w 18"/>
                <a:gd name="T23" fmla="*/ 8 h 70"/>
                <a:gd name="T24" fmla="*/ 0 w 18"/>
                <a:gd name="T25" fmla="*/ 8 h 70"/>
                <a:gd name="T26" fmla="*/ 1 w 18"/>
                <a:gd name="T27" fmla="*/ 5 h 70"/>
                <a:gd name="T28" fmla="*/ 3 w 18"/>
                <a:gd name="T29" fmla="*/ 2 h 70"/>
                <a:gd name="T30" fmla="*/ 6 w 18"/>
                <a:gd name="T31" fmla="*/ 0 h 70"/>
                <a:gd name="T32" fmla="*/ 9 w 18"/>
                <a:gd name="T33" fmla="*/ 0 h 70"/>
                <a:gd name="T34" fmla="*/ 9 w 18"/>
                <a:gd name="T35" fmla="*/ 0 h 70"/>
                <a:gd name="T36" fmla="*/ 13 w 18"/>
                <a:gd name="T37" fmla="*/ 0 h 70"/>
                <a:gd name="T38" fmla="*/ 16 w 18"/>
                <a:gd name="T39" fmla="*/ 2 h 70"/>
                <a:gd name="T40" fmla="*/ 17 w 18"/>
                <a:gd name="T41" fmla="*/ 5 h 70"/>
                <a:gd name="T42" fmla="*/ 18 w 18"/>
                <a:gd name="T43" fmla="*/ 8 h 70"/>
                <a:gd name="T44" fmla="*/ 18 w 18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70">
                  <a:moveTo>
                    <a:pt x="18" y="61"/>
                  </a:moveTo>
                  <a:lnTo>
                    <a:pt x="18" y="61"/>
                  </a:lnTo>
                  <a:lnTo>
                    <a:pt x="17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6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6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88" name="Freeform 409"/>
            <p:cNvSpPr>
              <a:spLocks/>
            </p:cNvSpPr>
            <p:nvPr/>
          </p:nvSpPr>
          <p:spPr bwMode="auto">
            <a:xfrm>
              <a:off x="5718176" y="3659188"/>
              <a:ext cx="30163" cy="111125"/>
            </a:xfrm>
            <a:custGeom>
              <a:avLst/>
              <a:gdLst>
                <a:gd name="T0" fmla="*/ 19 w 19"/>
                <a:gd name="T1" fmla="*/ 61 h 70"/>
                <a:gd name="T2" fmla="*/ 19 w 19"/>
                <a:gd name="T3" fmla="*/ 61 h 70"/>
                <a:gd name="T4" fmla="*/ 18 w 19"/>
                <a:gd name="T5" fmla="*/ 65 h 70"/>
                <a:gd name="T6" fmla="*/ 16 w 19"/>
                <a:gd name="T7" fmla="*/ 68 h 70"/>
                <a:gd name="T8" fmla="*/ 13 w 19"/>
                <a:gd name="T9" fmla="*/ 70 h 70"/>
                <a:gd name="T10" fmla="*/ 9 w 19"/>
                <a:gd name="T11" fmla="*/ 70 h 70"/>
                <a:gd name="T12" fmla="*/ 9 w 19"/>
                <a:gd name="T13" fmla="*/ 70 h 70"/>
                <a:gd name="T14" fmla="*/ 5 w 19"/>
                <a:gd name="T15" fmla="*/ 70 h 70"/>
                <a:gd name="T16" fmla="*/ 3 w 19"/>
                <a:gd name="T17" fmla="*/ 68 h 70"/>
                <a:gd name="T18" fmla="*/ 1 w 19"/>
                <a:gd name="T19" fmla="*/ 65 h 70"/>
                <a:gd name="T20" fmla="*/ 0 w 19"/>
                <a:gd name="T21" fmla="*/ 61 h 70"/>
                <a:gd name="T22" fmla="*/ 0 w 19"/>
                <a:gd name="T23" fmla="*/ 8 h 70"/>
                <a:gd name="T24" fmla="*/ 0 w 19"/>
                <a:gd name="T25" fmla="*/ 8 h 70"/>
                <a:gd name="T26" fmla="*/ 1 w 19"/>
                <a:gd name="T27" fmla="*/ 5 h 70"/>
                <a:gd name="T28" fmla="*/ 3 w 19"/>
                <a:gd name="T29" fmla="*/ 2 h 70"/>
                <a:gd name="T30" fmla="*/ 5 w 19"/>
                <a:gd name="T31" fmla="*/ 0 h 70"/>
                <a:gd name="T32" fmla="*/ 9 w 19"/>
                <a:gd name="T33" fmla="*/ 0 h 70"/>
                <a:gd name="T34" fmla="*/ 9 w 19"/>
                <a:gd name="T35" fmla="*/ 0 h 70"/>
                <a:gd name="T36" fmla="*/ 13 w 19"/>
                <a:gd name="T37" fmla="*/ 0 h 70"/>
                <a:gd name="T38" fmla="*/ 16 w 19"/>
                <a:gd name="T39" fmla="*/ 2 h 70"/>
                <a:gd name="T40" fmla="*/ 18 w 19"/>
                <a:gd name="T41" fmla="*/ 5 h 70"/>
                <a:gd name="T42" fmla="*/ 19 w 19"/>
                <a:gd name="T43" fmla="*/ 8 h 70"/>
                <a:gd name="T44" fmla="*/ 19 w 19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70">
                  <a:moveTo>
                    <a:pt x="19" y="61"/>
                  </a:moveTo>
                  <a:lnTo>
                    <a:pt x="19" y="61"/>
                  </a:lnTo>
                  <a:lnTo>
                    <a:pt x="18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19" y="6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89" name="Freeform 410"/>
            <p:cNvSpPr>
              <a:spLocks/>
            </p:cNvSpPr>
            <p:nvPr/>
          </p:nvSpPr>
          <p:spPr bwMode="auto">
            <a:xfrm>
              <a:off x="5668963" y="3506788"/>
              <a:ext cx="93663" cy="84138"/>
            </a:xfrm>
            <a:custGeom>
              <a:avLst/>
              <a:gdLst>
                <a:gd name="T0" fmla="*/ 59 w 59"/>
                <a:gd name="T1" fmla="*/ 53 h 53"/>
                <a:gd name="T2" fmla="*/ 23 w 59"/>
                <a:gd name="T3" fmla="*/ 13 h 53"/>
                <a:gd name="T4" fmla="*/ 23 w 59"/>
                <a:gd name="T5" fmla="*/ 13 h 53"/>
                <a:gd name="T6" fmla="*/ 23 w 59"/>
                <a:gd name="T7" fmla="*/ 12 h 53"/>
                <a:gd name="T8" fmla="*/ 23 w 59"/>
                <a:gd name="T9" fmla="*/ 12 h 53"/>
                <a:gd name="T10" fmla="*/ 22 w 59"/>
                <a:gd name="T11" fmla="*/ 8 h 53"/>
                <a:gd name="T12" fmla="*/ 20 w 59"/>
                <a:gd name="T13" fmla="*/ 3 h 53"/>
                <a:gd name="T14" fmla="*/ 16 w 59"/>
                <a:gd name="T15" fmla="*/ 1 h 53"/>
                <a:gd name="T16" fmla="*/ 12 w 59"/>
                <a:gd name="T17" fmla="*/ 0 h 53"/>
                <a:gd name="T18" fmla="*/ 12 w 59"/>
                <a:gd name="T19" fmla="*/ 0 h 53"/>
                <a:gd name="T20" fmla="*/ 7 w 59"/>
                <a:gd name="T21" fmla="*/ 1 h 53"/>
                <a:gd name="T22" fmla="*/ 3 w 59"/>
                <a:gd name="T23" fmla="*/ 3 h 53"/>
                <a:gd name="T24" fmla="*/ 1 w 59"/>
                <a:gd name="T25" fmla="*/ 8 h 53"/>
                <a:gd name="T26" fmla="*/ 0 w 59"/>
                <a:gd name="T27" fmla="*/ 12 h 53"/>
                <a:gd name="T28" fmla="*/ 0 w 59"/>
                <a:gd name="T29" fmla="*/ 12 h 53"/>
                <a:gd name="T30" fmla="*/ 1 w 59"/>
                <a:gd name="T31" fmla="*/ 16 h 53"/>
                <a:gd name="T32" fmla="*/ 3 w 59"/>
                <a:gd name="T33" fmla="*/ 20 h 53"/>
                <a:gd name="T34" fmla="*/ 7 w 59"/>
                <a:gd name="T35" fmla="*/ 22 h 53"/>
                <a:gd name="T36" fmla="*/ 11 w 59"/>
                <a:gd name="T37" fmla="*/ 23 h 53"/>
                <a:gd name="T38" fmla="*/ 38 w 59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53">
                  <a:moveTo>
                    <a:pt x="59" y="53"/>
                  </a:moveTo>
                  <a:lnTo>
                    <a:pt x="23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38" y="5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0" name="Freeform 411"/>
            <p:cNvSpPr>
              <a:spLocks/>
            </p:cNvSpPr>
            <p:nvPr/>
          </p:nvSpPr>
          <p:spPr bwMode="auto">
            <a:xfrm>
              <a:off x="5549901" y="3506788"/>
              <a:ext cx="95250" cy="84138"/>
            </a:xfrm>
            <a:custGeom>
              <a:avLst/>
              <a:gdLst>
                <a:gd name="T0" fmla="*/ 22 w 60"/>
                <a:gd name="T1" fmla="*/ 53 h 53"/>
                <a:gd name="T2" fmla="*/ 49 w 60"/>
                <a:gd name="T3" fmla="*/ 23 h 53"/>
                <a:gd name="T4" fmla="*/ 49 w 60"/>
                <a:gd name="T5" fmla="*/ 23 h 53"/>
                <a:gd name="T6" fmla="*/ 53 w 60"/>
                <a:gd name="T7" fmla="*/ 22 h 53"/>
                <a:gd name="T8" fmla="*/ 57 w 60"/>
                <a:gd name="T9" fmla="*/ 20 h 53"/>
                <a:gd name="T10" fmla="*/ 59 w 60"/>
                <a:gd name="T11" fmla="*/ 16 h 53"/>
                <a:gd name="T12" fmla="*/ 60 w 60"/>
                <a:gd name="T13" fmla="*/ 12 h 53"/>
                <a:gd name="T14" fmla="*/ 60 w 60"/>
                <a:gd name="T15" fmla="*/ 12 h 53"/>
                <a:gd name="T16" fmla="*/ 59 w 60"/>
                <a:gd name="T17" fmla="*/ 8 h 53"/>
                <a:gd name="T18" fmla="*/ 57 w 60"/>
                <a:gd name="T19" fmla="*/ 3 h 53"/>
                <a:gd name="T20" fmla="*/ 53 w 60"/>
                <a:gd name="T21" fmla="*/ 1 h 53"/>
                <a:gd name="T22" fmla="*/ 49 w 60"/>
                <a:gd name="T23" fmla="*/ 0 h 53"/>
                <a:gd name="T24" fmla="*/ 49 w 60"/>
                <a:gd name="T25" fmla="*/ 0 h 53"/>
                <a:gd name="T26" fmla="*/ 43 w 60"/>
                <a:gd name="T27" fmla="*/ 1 h 53"/>
                <a:gd name="T28" fmla="*/ 40 w 60"/>
                <a:gd name="T29" fmla="*/ 3 h 53"/>
                <a:gd name="T30" fmla="*/ 38 w 60"/>
                <a:gd name="T31" fmla="*/ 8 h 53"/>
                <a:gd name="T32" fmla="*/ 37 w 60"/>
                <a:gd name="T33" fmla="*/ 12 h 53"/>
                <a:gd name="T34" fmla="*/ 37 w 60"/>
                <a:gd name="T35" fmla="*/ 12 h 53"/>
                <a:gd name="T36" fmla="*/ 37 w 60"/>
                <a:gd name="T37" fmla="*/ 13 h 53"/>
                <a:gd name="T38" fmla="*/ 0 w 60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53">
                  <a:moveTo>
                    <a:pt x="22" y="53"/>
                  </a:moveTo>
                  <a:lnTo>
                    <a:pt x="49" y="23"/>
                  </a:lnTo>
                  <a:lnTo>
                    <a:pt x="49" y="23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59" y="16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9" y="8"/>
                  </a:lnTo>
                  <a:lnTo>
                    <a:pt x="57" y="3"/>
                  </a:lnTo>
                  <a:lnTo>
                    <a:pt x="53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40" y="3"/>
                  </a:lnTo>
                  <a:lnTo>
                    <a:pt x="38" y="8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0" y="5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1" name="Freeform 412"/>
            <p:cNvSpPr>
              <a:spLocks/>
            </p:cNvSpPr>
            <p:nvPr/>
          </p:nvSpPr>
          <p:spPr bwMode="auto">
            <a:xfrm>
              <a:off x="4002088" y="2379663"/>
              <a:ext cx="79375" cy="92075"/>
            </a:xfrm>
            <a:custGeom>
              <a:avLst/>
              <a:gdLst>
                <a:gd name="T0" fmla="*/ 0 w 50"/>
                <a:gd name="T1" fmla="*/ 4 h 58"/>
                <a:gd name="T2" fmla="*/ 0 w 50"/>
                <a:gd name="T3" fmla="*/ 4 h 58"/>
                <a:gd name="T4" fmla="*/ 1 w 50"/>
                <a:gd name="T5" fmla="*/ 3 h 58"/>
                <a:gd name="T6" fmla="*/ 2 w 50"/>
                <a:gd name="T7" fmla="*/ 2 h 58"/>
                <a:gd name="T8" fmla="*/ 3 w 50"/>
                <a:gd name="T9" fmla="*/ 1 h 58"/>
                <a:gd name="T10" fmla="*/ 4 w 50"/>
                <a:gd name="T11" fmla="*/ 0 h 58"/>
                <a:gd name="T12" fmla="*/ 30 w 50"/>
                <a:gd name="T13" fmla="*/ 0 h 58"/>
                <a:gd name="T14" fmla="*/ 30 w 50"/>
                <a:gd name="T15" fmla="*/ 0 h 58"/>
                <a:gd name="T16" fmla="*/ 33 w 50"/>
                <a:gd name="T17" fmla="*/ 1 h 58"/>
                <a:gd name="T18" fmla="*/ 36 w 50"/>
                <a:gd name="T19" fmla="*/ 4 h 58"/>
                <a:gd name="T20" fmla="*/ 36 w 50"/>
                <a:gd name="T21" fmla="*/ 4 h 58"/>
                <a:gd name="T22" fmla="*/ 40 w 50"/>
                <a:gd name="T23" fmla="*/ 16 h 58"/>
                <a:gd name="T24" fmla="*/ 43 w 50"/>
                <a:gd name="T25" fmla="*/ 26 h 58"/>
                <a:gd name="T26" fmla="*/ 43 w 50"/>
                <a:gd name="T27" fmla="*/ 26 h 58"/>
                <a:gd name="T28" fmla="*/ 47 w 50"/>
                <a:gd name="T29" fmla="*/ 40 h 58"/>
                <a:gd name="T30" fmla="*/ 50 w 50"/>
                <a:gd name="T31" fmla="*/ 55 h 58"/>
                <a:gd name="T32" fmla="*/ 50 w 50"/>
                <a:gd name="T33" fmla="*/ 55 h 58"/>
                <a:gd name="T34" fmla="*/ 50 w 50"/>
                <a:gd name="T35" fmla="*/ 58 h 58"/>
                <a:gd name="T36" fmla="*/ 49 w 50"/>
                <a:gd name="T37" fmla="*/ 58 h 58"/>
                <a:gd name="T38" fmla="*/ 47 w 50"/>
                <a:gd name="T39" fmla="*/ 58 h 58"/>
                <a:gd name="T40" fmla="*/ 47 w 50"/>
                <a:gd name="T41" fmla="*/ 58 h 58"/>
                <a:gd name="T42" fmla="*/ 33 w 50"/>
                <a:gd name="T43" fmla="*/ 57 h 58"/>
                <a:gd name="T44" fmla="*/ 20 w 50"/>
                <a:gd name="T45" fmla="*/ 55 h 58"/>
                <a:gd name="T46" fmla="*/ 4 w 50"/>
                <a:gd name="T47" fmla="*/ 51 h 58"/>
                <a:gd name="T48" fmla="*/ 4 w 50"/>
                <a:gd name="T49" fmla="*/ 51 h 58"/>
                <a:gd name="T50" fmla="*/ 1 w 50"/>
                <a:gd name="T51" fmla="*/ 49 h 58"/>
                <a:gd name="T52" fmla="*/ 0 w 50"/>
                <a:gd name="T53" fmla="*/ 46 h 58"/>
                <a:gd name="T54" fmla="*/ 0 w 50"/>
                <a:gd name="T55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58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0" y="1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7" y="40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33" y="57"/>
                  </a:lnTo>
                  <a:lnTo>
                    <a:pt x="20" y="55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0" y="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2" name="Freeform 413"/>
            <p:cNvSpPr>
              <a:spLocks/>
            </p:cNvSpPr>
            <p:nvPr/>
          </p:nvSpPr>
          <p:spPr bwMode="auto">
            <a:xfrm>
              <a:off x="3879851" y="2557463"/>
              <a:ext cx="92075" cy="14288"/>
            </a:xfrm>
            <a:custGeom>
              <a:avLst/>
              <a:gdLst>
                <a:gd name="T0" fmla="*/ 0 w 58"/>
                <a:gd name="T1" fmla="*/ 5 h 9"/>
                <a:gd name="T2" fmla="*/ 0 w 58"/>
                <a:gd name="T3" fmla="*/ 5 h 9"/>
                <a:gd name="T4" fmla="*/ 0 w 58"/>
                <a:gd name="T5" fmla="*/ 9 h 9"/>
                <a:gd name="T6" fmla="*/ 11 w 58"/>
                <a:gd name="T7" fmla="*/ 9 h 9"/>
                <a:gd name="T8" fmla="*/ 22 w 58"/>
                <a:gd name="T9" fmla="*/ 0 h 9"/>
                <a:gd name="T10" fmla="*/ 37 w 58"/>
                <a:gd name="T11" fmla="*/ 0 h 9"/>
                <a:gd name="T12" fmla="*/ 47 w 58"/>
                <a:gd name="T13" fmla="*/ 9 h 9"/>
                <a:gd name="T14" fmla="*/ 58 w 58"/>
                <a:gd name="T15" fmla="*/ 9 h 9"/>
                <a:gd name="T16" fmla="*/ 58 w 58"/>
                <a:gd name="T17" fmla="*/ 9 h 9"/>
                <a:gd name="T18" fmla="*/ 58 w 58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9">
                  <a:moveTo>
                    <a:pt x="0" y="5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11" y="9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47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3" name="Freeform 414"/>
            <p:cNvSpPr>
              <a:spLocks/>
            </p:cNvSpPr>
            <p:nvPr/>
          </p:nvSpPr>
          <p:spPr bwMode="auto">
            <a:xfrm>
              <a:off x="3725863" y="2333625"/>
              <a:ext cx="382588" cy="238125"/>
            </a:xfrm>
            <a:custGeom>
              <a:avLst/>
              <a:gdLst>
                <a:gd name="T0" fmla="*/ 233 w 241"/>
                <a:gd name="T1" fmla="*/ 146 h 150"/>
                <a:gd name="T2" fmla="*/ 233 w 241"/>
                <a:gd name="T3" fmla="*/ 146 h 150"/>
                <a:gd name="T4" fmla="*/ 233 w 241"/>
                <a:gd name="T5" fmla="*/ 150 h 150"/>
                <a:gd name="T6" fmla="*/ 241 w 241"/>
                <a:gd name="T7" fmla="*/ 150 h 150"/>
                <a:gd name="T8" fmla="*/ 241 w 241"/>
                <a:gd name="T9" fmla="*/ 150 h 150"/>
                <a:gd name="T10" fmla="*/ 241 w 241"/>
                <a:gd name="T11" fmla="*/ 140 h 150"/>
                <a:gd name="T12" fmla="*/ 240 w 241"/>
                <a:gd name="T13" fmla="*/ 140 h 150"/>
                <a:gd name="T14" fmla="*/ 240 w 241"/>
                <a:gd name="T15" fmla="*/ 115 h 150"/>
                <a:gd name="T16" fmla="*/ 240 w 241"/>
                <a:gd name="T17" fmla="*/ 115 h 150"/>
                <a:gd name="T18" fmla="*/ 240 w 241"/>
                <a:gd name="T19" fmla="*/ 102 h 150"/>
                <a:gd name="T20" fmla="*/ 240 w 241"/>
                <a:gd name="T21" fmla="*/ 102 h 150"/>
                <a:gd name="T22" fmla="*/ 240 w 241"/>
                <a:gd name="T23" fmla="*/ 91 h 150"/>
                <a:gd name="T24" fmla="*/ 238 w 241"/>
                <a:gd name="T25" fmla="*/ 79 h 150"/>
                <a:gd name="T26" fmla="*/ 235 w 241"/>
                <a:gd name="T27" fmla="*/ 65 h 150"/>
                <a:gd name="T28" fmla="*/ 231 w 241"/>
                <a:gd name="T29" fmla="*/ 50 h 150"/>
                <a:gd name="T30" fmla="*/ 227 w 241"/>
                <a:gd name="T31" fmla="*/ 37 h 150"/>
                <a:gd name="T32" fmla="*/ 223 w 241"/>
                <a:gd name="T33" fmla="*/ 27 h 150"/>
                <a:gd name="T34" fmla="*/ 219 w 241"/>
                <a:gd name="T35" fmla="*/ 18 h 150"/>
                <a:gd name="T36" fmla="*/ 216 w 241"/>
                <a:gd name="T37" fmla="*/ 16 h 150"/>
                <a:gd name="T38" fmla="*/ 214 w 241"/>
                <a:gd name="T39" fmla="*/ 16 h 150"/>
                <a:gd name="T40" fmla="*/ 214 w 241"/>
                <a:gd name="T41" fmla="*/ 16 h 150"/>
                <a:gd name="T42" fmla="*/ 167 w 241"/>
                <a:gd name="T43" fmla="*/ 16 h 150"/>
                <a:gd name="T44" fmla="*/ 167 w 241"/>
                <a:gd name="T45" fmla="*/ 0 h 150"/>
                <a:gd name="T46" fmla="*/ 8 w 241"/>
                <a:gd name="T47" fmla="*/ 0 h 150"/>
                <a:gd name="T48" fmla="*/ 8 w 241"/>
                <a:gd name="T49" fmla="*/ 108 h 150"/>
                <a:gd name="T50" fmla="*/ 8 w 241"/>
                <a:gd name="T51" fmla="*/ 117 h 150"/>
                <a:gd name="T52" fmla="*/ 8 w 241"/>
                <a:gd name="T53" fmla="*/ 118 h 150"/>
                <a:gd name="T54" fmla="*/ 0 w 241"/>
                <a:gd name="T55" fmla="*/ 118 h 150"/>
                <a:gd name="T56" fmla="*/ 0 w 241"/>
                <a:gd name="T57" fmla="*/ 132 h 150"/>
                <a:gd name="T58" fmla="*/ 11 w 241"/>
                <a:gd name="T59" fmla="*/ 132 h 150"/>
                <a:gd name="T60" fmla="*/ 19 w 241"/>
                <a:gd name="T61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1" h="150">
                  <a:moveTo>
                    <a:pt x="233" y="146"/>
                  </a:moveTo>
                  <a:lnTo>
                    <a:pt x="233" y="146"/>
                  </a:lnTo>
                  <a:lnTo>
                    <a:pt x="233" y="150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41" y="140"/>
                  </a:lnTo>
                  <a:lnTo>
                    <a:pt x="240" y="140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02"/>
                  </a:lnTo>
                  <a:lnTo>
                    <a:pt x="240" y="102"/>
                  </a:lnTo>
                  <a:lnTo>
                    <a:pt x="240" y="91"/>
                  </a:lnTo>
                  <a:lnTo>
                    <a:pt x="238" y="79"/>
                  </a:lnTo>
                  <a:lnTo>
                    <a:pt x="235" y="65"/>
                  </a:lnTo>
                  <a:lnTo>
                    <a:pt x="231" y="50"/>
                  </a:lnTo>
                  <a:lnTo>
                    <a:pt x="227" y="37"/>
                  </a:lnTo>
                  <a:lnTo>
                    <a:pt x="223" y="27"/>
                  </a:lnTo>
                  <a:lnTo>
                    <a:pt x="219" y="18"/>
                  </a:lnTo>
                  <a:lnTo>
                    <a:pt x="216" y="16"/>
                  </a:lnTo>
                  <a:lnTo>
                    <a:pt x="214" y="16"/>
                  </a:lnTo>
                  <a:lnTo>
                    <a:pt x="214" y="16"/>
                  </a:lnTo>
                  <a:lnTo>
                    <a:pt x="167" y="16"/>
                  </a:lnTo>
                  <a:lnTo>
                    <a:pt x="167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8" y="117"/>
                  </a:lnTo>
                  <a:lnTo>
                    <a:pt x="8" y="118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11" y="132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4" name="Freeform 415"/>
            <p:cNvSpPr>
              <a:spLocks noEditPoints="1"/>
            </p:cNvSpPr>
            <p:nvPr/>
          </p:nvSpPr>
          <p:spPr bwMode="auto">
            <a:xfrm>
              <a:off x="37671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5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0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0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5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50 w 64"/>
                <a:gd name="T45" fmla="*/ 59 h 64"/>
                <a:gd name="T46" fmla="*/ 55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3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3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5 w 64"/>
                <a:gd name="T65" fmla="*/ 9 h 64"/>
                <a:gd name="T66" fmla="*/ 50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9 w 64"/>
                <a:gd name="T85" fmla="*/ 37 h 64"/>
                <a:gd name="T86" fmla="*/ 18 w 64"/>
                <a:gd name="T87" fmla="*/ 32 h 64"/>
                <a:gd name="T88" fmla="*/ 18 w 64"/>
                <a:gd name="T89" fmla="*/ 32 h 64"/>
                <a:gd name="T90" fmla="*/ 19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5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0" y="59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3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5" y="9"/>
                  </a:lnTo>
                  <a:lnTo>
                    <a:pt x="50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9" y="37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9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5" name="Freeform 416"/>
            <p:cNvSpPr>
              <a:spLocks noEditPoints="1"/>
            </p:cNvSpPr>
            <p:nvPr/>
          </p:nvSpPr>
          <p:spPr bwMode="auto">
            <a:xfrm>
              <a:off x="39830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4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1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1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4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49 w 64"/>
                <a:gd name="T45" fmla="*/ 59 h 64"/>
                <a:gd name="T46" fmla="*/ 54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4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4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4 w 64"/>
                <a:gd name="T65" fmla="*/ 9 h 64"/>
                <a:gd name="T66" fmla="*/ 49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8 w 64"/>
                <a:gd name="T85" fmla="*/ 37 h 64"/>
                <a:gd name="T86" fmla="*/ 17 w 64"/>
                <a:gd name="T87" fmla="*/ 32 h 64"/>
                <a:gd name="T88" fmla="*/ 17 w 64"/>
                <a:gd name="T89" fmla="*/ 32 h 64"/>
                <a:gd name="T90" fmla="*/ 18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4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49" y="59"/>
                  </a:lnTo>
                  <a:lnTo>
                    <a:pt x="54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4" y="9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8" y="37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8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6" name="Freeform 417"/>
            <p:cNvSpPr>
              <a:spLocks/>
            </p:cNvSpPr>
            <p:nvPr/>
          </p:nvSpPr>
          <p:spPr bwMode="auto">
            <a:xfrm>
              <a:off x="7780338" y="4071938"/>
              <a:ext cx="38100" cy="34925"/>
            </a:xfrm>
            <a:custGeom>
              <a:avLst/>
              <a:gdLst>
                <a:gd name="T0" fmla="*/ 18 w 24"/>
                <a:gd name="T1" fmla="*/ 0 h 22"/>
                <a:gd name="T2" fmla="*/ 18 w 24"/>
                <a:gd name="T3" fmla="*/ 0 h 22"/>
                <a:gd name="T4" fmla="*/ 21 w 24"/>
                <a:gd name="T5" fmla="*/ 2 h 22"/>
                <a:gd name="T6" fmla="*/ 23 w 24"/>
                <a:gd name="T7" fmla="*/ 6 h 22"/>
                <a:gd name="T8" fmla="*/ 24 w 24"/>
                <a:gd name="T9" fmla="*/ 11 h 22"/>
                <a:gd name="T10" fmla="*/ 23 w 24"/>
                <a:gd name="T11" fmla="*/ 15 h 22"/>
                <a:gd name="T12" fmla="*/ 23 w 24"/>
                <a:gd name="T13" fmla="*/ 15 h 22"/>
                <a:gd name="T14" fmla="*/ 21 w 24"/>
                <a:gd name="T15" fmla="*/ 19 h 22"/>
                <a:gd name="T16" fmla="*/ 17 w 24"/>
                <a:gd name="T17" fmla="*/ 21 h 22"/>
                <a:gd name="T18" fmla="*/ 13 w 24"/>
                <a:gd name="T19" fmla="*/ 22 h 22"/>
                <a:gd name="T20" fmla="*/ 8 w 24"/>
                <a:gd name="T21" fmla="*/ 22 h 22"/>
                <a:gd name="T22" fmla="*/ 8 w 24"/>
                <a:gd name="T23" fmla="*/ 22 h 22"/>
                <a:gd name="T24" fmla="*/ 4 w 24"/>
                <a:gd name="T25" fmla="*/ 20 h 22"/>
                <a:gd name="T26" fmla="*/ 2 w 24"/>
                <a:gd name="T27" fmla="*/ 17 h 22"/>
                <a:gd name="T28" fmla="*/ 0 w 24"/>
                <a:gd name="T29" fmla="*/ 13 h 22"/>
                <a:gd name="T30" fmla="*/ 0 w 24"/>
                <a:gd name="T31" fmla="*/ 9 h 22"/>
                <a:gd name="T32" fmla="*/ 0 w 24"/>
                <a:gd name="T33" fmla="*/ 9 h 22"/>
                <a:gd name="T34" fmla="*/ 0 w 24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2">
                  <a:moveTo>
                    <a:pt x="18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7" name="Freeform 418"/>
            <p:cNvSpPr>
              <a:spLocks/>
            </p:cNvSpPr>
            <p:nvPr/>
          </p:nvSpPr>
          <p:spPr bwMode="auto">
            <a:xfrm>
              <a:off x="7758113" y="3995738"/>
              <a:ext cx="319088" cy="279400"/>
            </a:xfrm>
            <a:custGeom>
              <a:avLst/>
              <a:gdLst>
                <a:gd name="T0" fmla="*/ 7 w 201"/>
                <a:gd name="T1" fmla="*/ 43 h 176"/>
                <a:gd name="T2" fmla="*/ 0 w 201"/>
                <a:gd name="T3" fmla="*/ 49 h 176"/>
                <a:gd name="T4" fmla="*/ 13 w 201"/>
                <a:gd name="T5" fmla="*/ 123 h 176"/>
                <a:gd name="T6" fmla="*/ 157 w 201"/>
                <a:gd name="T7" fmla="*/ 176 h 176"/>
                <a:gd name="T8" fmla="*/ 201 w 201"/>
                <a:gd name="T9" fmla="*/ 52 h 176"/>
                <a:gd name="T10" fmla="*/ 57 w 201"/>
                <a:gd name="T11" fmla="*/ 0 h 176"/>
                <a:gd name="T12" fmla="*/ 21 w 201"/>
                <a:gd name="T13" fmla="*/ 3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76">
                  <a:moveTo>
                    <a:pt x="7" y="43"/>
                  </a:moveTo>
                  <a:lnTo>
                    <a:pt x="0" y="49"/>
                  </a:lnTo>
                  <a:lnTo>
                    <a:pt x="13" y="123"/>
                  </a:lnTo>
                  <a:lnTo>
                    <a:pt x="157" y="176"/>
                  </a:lnTo>
                  <a:lnTo>
                    <a:pt x="201" y="52"/>
                  </a:lnTo>
                  <a:lnTo>
                    <a:pt x="57" y="0"/>
                  </a:lnTo>
                  <a:lnTo>
                    <a:pt x="21" y="3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8" name="Freeform 419"/>
            <p:cNvSpPr>
              <a:spLocks/>
            </p:cNvSpPr>
            <p:nvPr/>
          </p:nvSpPr>
          <p:spPr bwMode="auto">
            <a:xfrm>
              <a:off x="7654926" y="4011613"/>
              <a:ext cx="141288" cy="98425"/>
            </a:xfrm>
            <a:custGeom>
              <a:avLst/>
              <a:gdLst>
                <a:gd name="T0" fmla="*/ 89 w 89"/>
                <a:gd name="T1" fmla="*/ 47 h 62"/>
                <a:gd name="T2" fmla="*/ 89 w 89"/>
                <a:gd name="T3" fmla="*/ 47 h 62"/>
                <a:gd name="T4" fmla="*/ 86 w 89"/>
                <a:gd name="T5" fmla="*/ 41 h 62"/>
                <a:gd name="T6" fmla="*/ 83 w 89"/>
                <a:gd name="T7" fmla="*/ 36 h 62"/>
                <a:gd name="T8" fmla="*/ 78 w 89"/>
                <a:gd name="T9" fmla="*/ 29 h 62"/>
                <a:gd name="T10" fmla="*/ 73 w 89"/>
                <a:gd name="T11" fmla="*/ 22 h 62"/>
                <a:gd name="T12" fmla="*/ 65 w 89"/>
                <a:gd name="T13" fmla="*/ 15 h 62"/>
                <a:gd name="T14" fmla="*/ 56 w 89"/>
                <a:gd name="T15" fmla="*/ 8 h 62"/>
                <a:gd name="T16" fmla="*/ 45 w 89"/>
                <a:gd name="T17" fmla="*/ 3 h 62"/>
                <a:gd name="T18" fmla="*/ 45 w 89"/>
                <a:gd name="T19" fmla="*/ 3 h 62"/>
                <a:gd name="T20" fmla="*/ 37 w 89"/>
                <a:gd name="T21" fmla="*/ 0 h 62"/>
                <a:gd name="T22" fmla="*/ 30 w 89"/>
                <a:gd name="T23" fmla="*/ 0 h 62"/>
                <a:gd name="T24" fmla="*/ 23 w 89"/>
                <a:gd name="T25" fmla="*/ 0 h 62"/>
                <a:gd name="T26" fmla="*/ 16 w 89"/>
                <a:gd name="T27" fmla="*/ 2 h 62"/>
                <a:gd name="T28" fmla="*/ 11 w 89"/>
                <a:gd name="T29" fmla="*/ 5 h 62"/>
                <a:gd name="T30" fmla="*/ 7 w 89"/>
                <a:gd name="T31" fmla="*/ 8 h 62"/>
                <a:gd name="T32" fmla="*/ 3 w 89"/>
                <a:gd name="T33" fmla="*/ 13 h 62"/>
                <a:gd name="T34" fmla="*/ 1 w 89"/>
                <a:gd name="T35" fmla="*/ 18 h 62"/>
                <a:gd name="T36" fmla="*/ 1 w 89"/>
                <a:gd name="T37" fmla="*/ 18 h 62"/>
                <a:gd name="T38" fmla="*/ 0 w 89"/>
                <a:gd name="T39" fmla="*/ 23 h 62"/>
                <a:gd name="T40" fmla="*/ 0 w 89"/>
                <a:gd name="T41" fmla="*/ 28 h 62"/>
                <a:gd name="T42" fmla="*/ 1 w 89"/>
                <a:gd name="T43" fmla="*/ 34 h 62"/>
                <a:gd name="T44" fmla="*/ 3 w 89"/>
                <a:gd name="T45" fmla="*/ 39 h 62"/>
                <a:gd name="T46" fmla="*/ 6 w 89"/>
                <a:gd name="T47" fmla="*/ 44 h 62"/>
                <a:gd name="T48" fmla="*/ 11 w 89"/>
                <a:gd name="T49" fmla="*/ 50 h 62"/>
                <a:gd name="T50" fmla="*/ 17 w 89"/>
                <a:gd name="T51" fmla="*/ 54 h 62"/>
                <a:gd name="T52" fmla="*/ 26 w 89"/>
                <a:gd name="T53" fmla="*/ 58 h 62"/>
                <a:gd name="T54" fmla="*/ 26 w 89"/>
                <a:gd name="T55" fmla="*/ 58 h 62"/>
                <a:gd name="T56" fmla="*/ 39 w 89"/>
                <a:gd name="T57" fmla="*/ 61 h 62"/>
                <a:gd name="T58" fmla="*/ 50 w 89"/>
                <a:gd name="T59" fmla="*/ 62 h 62"/>
                <a:gd name="T60" fmla="*/ 50 w 89"/>
                <a:gd name="T61" fmla="*/ 62 h 62"/>
                <a:gd name="T62" fmla="*/ 59 w 89"/>
                <a:gd name="T6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62">
                  <a:moveTo>
                    <a:pt x="89" y="47"/>
                  </a:moveTo>
                  <a:lnTo>
                    <a:pt x="89" y="47"/>
                  </a:lnTo>
                  <a:lnTo>
                    <a:pt x="86" y="41"/>
                  </a:lnTo>
                  <a:lnTo>
                    <a:pt x="83" y="36"/>
                  </a:lnTo>
                  <a:lnTo>
                    <a:pt x="78" y="29"/>
                  </a:lnTo>
                  <a:lnTo>
                    <a:pt x="73" y="22"/>
                  </a:lnTo>
                  <a:lnTo>
                    <a:pt x="65" y="15"/>
                  </a:lnTo>
                  <a:lnTo>
                    <a:pt x="56" y="8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3" y="39"/>
                  </a:lnTo>
                  <a:lnTo>
                    <a:pt x="6" y="44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9" y="61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59" y="6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9" name="Freeform 420"/>
            <p:cNvSpPr>
              <a:spLocks noEditPoints="1"/>
            </p:cNvSpPr>
            <p:nvPr/>
          </p:nvSpPr>
          <p:spPr bwMode="auto">
            <a:xfrm>
              <a:off x="2719388" y="2681288"/>
              <a:ext cx="250825" cy="206375"/>
            </a:xfrm>
            <a:custGeom>
              <a:avLst/>
              <a:gdLst>
                <a:gd name="T0" fmla="*/ 158 w 158"/>
                <a:gd name="T1" fmla="*/ 121 h 130"/>
                <a:gd name="T2" fmla="*/ 158 w 158"/>
                <a:gd name="T3" fmla="*/ 121 h 130"/>
                <a:gd name="T4" fmla="*/ 157 w 158"/>
                <a:gd name="T5" fmla="*/ 124 h 130"/>
                <a:gd name="T6" fmla="*/ 155 w 158"/>
                <a:gd name="T7" fmla="*/ 126 h 130"/>
                <a:gd name="T8" fmla="*/ 153 w 158"/>
                <a:gd name="T9" fmla="*/ 129 h 130"/>
                <a:gd name="T10" fmla="*/ 150 w 158"/>
                <a:gd name="T11" fmla="*/ 130 h 130"/>
                <a:gd name="T12" fmla="*/ 9 w 158"/>
                <a:gd name="T13" fmla="*/ 130 h 130"/>
                <a:gd name="T14" fmla="*/ 9 w 158"/>
                <a:gd name="T15" fmla="*/ 130 h 130"/>
                <a:gd name="T16" fmla="*/ 5 w 158"/>
                <a:gd name="T17" fmla="*/ 129 h 130"/>
                <a:gd name="T18" fmla="*/ 3 w 158"/>
                <a:gd name="T19" fmla="*/ 126 h 130"/>
                <a:gd name="T20" fmla="*/ 1 w 158"/>
                <a:gd name="T21" fmla="*/ 124 h 130"/>
                <a:gd name="T22" fmla="*/ 0 w 158"/>
                <a:gd name="T23" fmla="*/ 121 h 130"/>
                <a:gd name="T24" fmla="*/ 0 w 158"/>
                <a:gd name="T25" fmla="*/ 8 h 130"/>
                <a:gd name="T26" fmla="*/ 0 w 158"/>
                <a:gd name="T27" fmla="*/ 8 h 130"/>
                <a:gd name="T28" fmla="*/ 1 w 158"/>
                <a:gd name="T29" fmla="*/ 5 h 130"/>
                <a:gd name="T30" fmla="*/ 3 w 158"/>
                <a:gd name="T31" fmla="*/ 3 h 130"/>
                <a:gd name="T32" fmla="*/ 5 w 158"/>
                <a:gd name="T33" fmla="*/ 1 h 130"/>
                <a:gd name="T34" fmla="*/ 9 w 158"/>
                <a:gd name="T35" fmla="*/ 0 h 130"/>
                <a:gd name="T36" fmla="*/ 150 w 158"/>
                <a:gd name="T37" fmla="*/ 0 h 130"/>
                <a:gd name="T38" fmla="*/ 150 w 158"/>
                <a:gd name="T39" fmla="*/ 0 h 130"/>
                <a:gd name="T40" fmla="*/ 153 w 158"/>
                <a:gd name="T41" fmla="*/ 1 h 130"/>
                <a:gd name="T42" fmla="*/ 155 w 158"/>
                <a:gd name="T43" fmla="*/ 3 h 130"/>
                <a:gd name="T44" fmla="*/ 157 w 158"/>
                <a:gd name="T45" fmla="*/ 5 h 130"/>
                <a:gd name="T46" fmla="*/ 158 w 158"/>
                <a:gd name="T47" fmla="*/ 8 h 130"/>
                <a:gd name="T48" fmla="*/ 158 w 158"/>
                <a:gd name="T49" fmla="*/ 121 h 130"/>
                <a:gd name="T50" fmla="*/ 96 w 158"/>
                <a:gd name="T51" fmla="*/ 47 h 130"/>
                <a:gd name="T52" fmla="*/ 96 w 158"/>
                <a:gd name="T53" fmla="*/ 47 h 130"/>
                <a:gd name="T54" fmla="*/ 96 w 158"/>
                <a:gd name="T55" fmla="*/ 44 h 130"/>
                <a:gd name="T56" fmla="*/ 95 w 158"/>
                <a:gd name="T57" fmla="*/ 41 h 130"/>
                <a:gd name="T58" fmla="*/ 90 w 158"/>
                <a:gd name="T59" fmla="*/ 36 h 130"/>
                <a:gd name="T60" fmla="*/ 85 w 158"/>
                <a:gd name="T61" fmla="*/ 33 h 130"/>
                <a:gd name="T62" fmla="*/ 82 w 158"/>
                <a:gd name="T63" fmla="*/ 32 h 130"/>
                <a:gd name="T64" fmla="*/ 79 w 158"/>
                <a:gd name="T65" fmla="*/ 31 h 130"/>
                <a:gd name="T66" fmla="*/ 79 w 158"/>
                <a:gd name="T67" fmla="*/ 31 h 130"/>
                <a:gd name="T68" fmla="*/ 76 w 158"/>
                <a:gd name="T69" fmla="*/ 32 h 130"/>
                <a:gd name="T70" fmla="*/ 73 w 158"/>
                <a:gd name="T71" fmla="*/ 33 h 130"/>
                <a:gd name="T72" fmla="*/ 68 w 158"/>
                <a:gd name="T73" fmla="*/ 36 h 130"/>
                <a:gd name="T74" fmla="*/ 64 w 158"/>
                <a:gd name="T75" fmla="*/ 41 h 130"/>
                <a:gd name="T76" fmla="*/ 63 w 158"/>
                <a:gd name="T77" fmla="*/ 44 h 130"/>
                <a:gd name="T78" fmla="*/ 63 w 158"/>
                <a:gd name="T79" fmla="*/ 47 h 130"/>
                <a:gd name="T80" fmla="*/ 63 w 158"/>
                <a:gd name="T81" fmla="*/ 47 h 130"/>
                <a:gd name="T82" fmla="*/ 64 w 158"/>
                <a:gd name="T83" fmla="*/ 51 h 130"/>
                <a:gd name="T84" fmla="*/ 65 w 158"/>
                <a:gd name="T85" fmla="*/ 54 h 130"/>
                <a:gd name="T86" fmla="*/ 67 w 158"/>
                <a:gd name="T87" fmla="*/ 58 h 130"/>
                <a:gd name="T88" fmla="*/ 69 w 158"/>
                <a:gd name="T89" fmla="*/ 61 h 130"/>
                <a:gd name="T90" fmla="*/ 69 w 158"/>
                <a:gd name="T91" fmla="*/ 93 h 130"/>
                <a:gd name="T92" fmla="*/ 69 w 158"/>
                <a:gd name="T93" fmla="*/ 93 h 130"/>
                <a:gd name="T94" fmla="*/ 70 w 158"/>
                <a:gd name="T95" fmla="*/ 97 h 130"/>
                <a:gd name="T96" fmla="*/ 72 w 158"/>
                <a:gd name="T97" fmla="*/ 100 h 130"/>
                <a:gd name="T98" fmla="*/ 75 w 158"/>
                <a:gd name="T99" fmla="*/ 102 h 130"/>
                <a:gd name="T100" fmla="*/ 79 w 158"/>
                <a:gd name="T101" fmla="*/ 103 h 130"/>
                <a:gd name="T102" fmla="*/ 79 w 158"/>
                <a:gd name="T103" fmla="*/ 103 h 130"/>
                <a:gd name="T104" fmla="*/ 83 w 158"/>
                <a:gd name="T105" fmla="*/ 102 h 130"/>
                <a:gd name="T106" fmla="*/ 86 w 158"/>
                <a:gd name="T107" fmla="*/ 100 h 130"/>
                <a:gd name="T108" fmla="*/ 88 w 158"/>
                <a:gd name="T109" fmla="*/ 97 h 130"/>
                <a:gd name="T110" fmla="*/ 89 w 158"/>
                <a:gd name="T111" fmla="*/ 93 h 130"/>
                <a:gd name="T112" fmla="*/ 89 w 158"/>
                <a:gd name="T113" fmla="*/ 61 h 130"/>
                <a:gd name="T114" fmla="*/ 89 w 158"/>
                <a:gd name="T115" fmla="*/ 61 h 130"/>
                <a:gd name="T116" fmla="*/ 91 w 158"/>
                <a:gd name="T117" fmla="*/ 58 h 130"/>
                <a:gd name="T118" fmla="*/ 94 w 158"/>
                <a:gd name="T119" fmla="*/ 54 h 130"/>
                <a:gd name="T120" fmla="*/ 95 w 158"/>
                <a:gd name="T121" fmla="*/ 51 h 130"/>
                <a:gd name="T122" fmla="*/ 96 w 158"/>
                <a:gd name="T123" fmla="*/ 47 h 130"/>
                <a:gd name="T124" fmla="*/ 96 w 158"/>
                <a:gd name="T125" fmla="*/ 4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0">
                  <a:moveTo>
                    <a:pt x="158" y="121"/>
                  </a:moveTo>
                  <a:lnTo>
                    <a:pt x="158" y="121"/>
                  </a:lnTo>
                  <a:lnTo>
                    <a:pt x="157" y="124"/>
                  </a:lnTo>
                  <a:lnTo>
                    <a:pt x="155" y="126"/>
                  </a:lnTo>
                  <a:lnTo>
                    <a:pt x="153" y="129"/>
                  </a:lnTo>
                  <a:lnTo>
                    <a:pt x="150" y="130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9"/>
                  </a:lnTo>
                  <a:lnTo>
                    <a:pt x="3" y="126"/>
                  </a:lnTo>
                  <a:lnTo>
                    <a:pt x="1" y="124"/>
                  </a:lnTo>
                  <a:lnTo>
                    <a:pt x="0" y="12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3" y="1"/>
                  </a:lnTo>
                  <a:lnTo>
                    <a:pt x="155" y="3"/>
                  </a:lnTo>
                  <a:lnTo>
                    <a:pt x="157" y="5"/>
                  </a:lnTo>
                  <a:lnTo>
                    <a:pt x="158" y="8"/>
                  </a:lnTo>
                  <a:lnTo>
                    <a:pt x="158" y="121"/>
                  </a:lnTo>
                  <a:close/>
                  <a:moveTo>
                    <a:pt x="96" y="47"/>
                  </a:moveTo>
                  <a:lnTo>
                    <a:pt x="96" y="47"/>
                  </a:lnTo>
                  <a:lnTo>
                    <a:pt x="96" y="44"/>
                  </a:lnTo>
                  <a:lnTo>
                    <a:pt x="95" y="41"/>
                  </a:lnTo>
                  <a:lnTo>
                    <a:pt x="90" y="36"/>
                  </a:lnTo>
                  <a:lnTo>
                    <a:pt x="85" y="33"/>
                  </a:lnTo>
                  <a:lnTo>
                    <a:pt x="82" y="32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68" y="36"/>
                  </a:lnTo>
                  <a:lnTo>
                    <a:pt x="64" y="41"/>
                  </a:lnTo>
                  <a:lnTo>
                    <a:pt x="63" y="44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51"/>
                  </a:lnTo>
                  <a:lnTo>
                    <a:pt x="65" y="54"/>
                  </a:lnTo>
                  <a:lnTo>
                    <a:pt x="67" y="58"/>
                  </a:lnTo>
                  <a:lnTo>
                    <a:pt x="69" y="61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0" y="97"/>
                  </a:lnTo>
                  <a:lnTo>
                    <a:pt x="72" y="100"/>
                  </a:lnTo>
                  <a:lnTo>
                    <a:pt x="75" y="102"/>
                  </a:lnTo>
                  <a:lnTo>
                    <a:pt x="79" y="103"/>
                  </a:lnTo>
                  <a:lnTo>
                    <a:pt x="79" y="103"/>
                  </a:lnTo>
                  <a:lnTo>
                    <a:pt x="83" y="102"/>
                  </a:lnTo>
                  <a:lnTo>
                    <a:pt x="86" y="100"/>
                  </a:lnTo>
                  <a:lnTo>
                    <a:pt x="88" y="97"/>
                  </a:lnTo>
                  <a:lnTo>
                    <a:pt x="89" y="93"/>
                  </a:lnTo>
                  <a:lnTo>
                    <a:pt x="89" y="61"/>
                  </a:lnTo>
                  <a:lnTo>
                    <a:pt x="89" y="61"/>
                  </a:lnTo>
                  <a:lnTo>
                    <a:pt x="91" y="58"/>
                  </a:lnTo>
                  <a:lnTo>
                    <a:pt x="94" y="54"/>
                  </a:lnTo>
                  <a:lnTo>
                    <a:pt x="95" y="51"/>
                  </a:lnTo>
                  <a:lnTo>
                    <a:pt x="96" y="47"/>
                  </a:lnTo>
                  <a:lnTo>
                    <a:pt x="96" y="47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0" name="Freeform 421"/>
            <p:cNvSpPr>
              <a:spLocks/>
            </p:cNvSpPr>
            <p:nvPr/>
          </p:nvSpPr>
          <p:spPr bwMode="auto">
            <a:xfrm>
              <a:off x="2784476" y="2581275"/>
              <a:ext cx="120650" cy="88900"/>
            </a:xfrm>
            <a:custGeom>
              <a:avLst/>
              <a:gdLst>
                <a:gd name="T0" fmla="*/ 76 w 76"/>
                <a:gd name="T1" fmla="*/ 56 h 56"/>
                <a:gd name="T2" fmla="*/ 76 w 76"/>
                <a:gd name="T3" fmla="*/ 39 h 56"/>
                <a:gd name="T4" fmla="*/ 76 w 76"/>
                <a:gd name="T5" fmla="*/ 39 h 56"/>
                <a:gd name="T6" fmla="*/ 76 w 76"/>
                <a:gd name="T7" fmla="*/ 31 h 56"/>
                <a:gd name="T8" fmla="*/ 73 w 76"/>
                <a:gd name="T9" fmla="*/ 24 h 56"/>
                <a:gd name="T10" fmla="*/ 70 w 76"/>
                <a:gd name="T11" fmla="*/ 18 h 56"/>
                <a:gd name="T12" fmla="*/ 65 w 76"/>
                <a:gd name="T13" fmla="*/ 12 h 56"/>
                <a:gd name="T14" fmla="*/ 60 w 76"/>
                <a:gd name="T15" fmla="*/ 7 h 56"/>
                <a:gd name="T16" fmla="*/ 54 w 76"/>
                <a:gd name="T17" fmla="*/ 3 h 56"/>
                <a:gd name="T18" fmla="*/ 46 w 76"/>
                <a:gd name="T19" fmla="*/ 1 h 56"/>
                <a:gd name="T20" fmla="*/ 38 w 76"/>
                <a:gd name="T21" fmla="*/ 0 h 56"/>
                <a:gd name="T22" fmla="*/ 38 w 76"/>
                <a:gd name="T23" fmla="*/ 0 h 56"/>
                <a:gd name="T24" fmla="*/ 30 w 76"/>
                <a:gd name="T25" fmla="*/ 1 h 56"/>
                <a:gd name="T26" fmla="*/ 23 w 76"/>
                <a:gd name="T27" fmla="*/ 3 h 56"/>
                <a:gd name="T28" fmla="*/ 17 w 76"/>
                <a:gd name="T29" fmla="*/ 7 h 56"/>
                <a:gd name="T30" fmla="*/ 11 w 76"/>
                <a:gd name="T31" fmla="*/ 12 h 56"/>
                <a:gd name="T32" fmla="*/ 6 w 76"/>
                <a:gd name="T33" fmla="*/ 18 h 56"/>
                <a:gd name="T34" fmla="*/ 3 w 76"/>
                <a:gd name="T35" fmla="*/ 24 h 56"/>
                <a:gd name="T36" fmla="*/ 0 w 76"/>
                <a:gd name="T37" fmla="*/ 31 h 56"/>
                <a:gd name="T38" fmla="*/ 0 w 76"/>
                <a:gd name="T39" fmla="*/ 39 h 56"/>
                <a:gd name="T40" fmla="*/ 0 w 7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56">
                  <a:moveTo>
                    <a:pt x="76" y="56"/>
                  </a:moveTo>
                  <a:lnTo>
                    <a:pt x="76" y="39"/>
                  </a:lnTo>
                  <a:lnTo>
                    <a:pt x="76" y="39"/>
                  </a:lnTo>
                  <a:lnTo>
                    <a:pt x="76" y="31"/>
                  </a:lnTo>
                  <a:lnTo>
                    <a:pt x="73" y="24"/>
                  </a:lnTo>
                  <a:lnTo>
                    <a:pt x="70" y="18"/>
                  </a:lnTo>
                  <a:lnTo>
                    <a:pt x="65" y="12"/>
                  </a:lnTo>
                  <a:lnTo>
                    <a:pt x="60" y="7"/>
                  </a:lnTo>
                  <a:lnTo>
                    <a:pt x="54" y="3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5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1" name="Freeform 422"/>
            <p:cNvSpPr>
              <a:spLocks/>
            </p:cNvSpPr>
            <p:nvPr/>
          </p:nvSpPr>
          <p:spPr bwMode="auto">
            <a:xfrm>
              <a:off x="2743201" y="2543175"/>
              <a:ext cx="203200" cy="127000"/>
            </a:xfrm>
            <a:custGeom>
              <a:avLst/>
              <a:gdLst>
                <a:gd name="T0" fmla="*/ 0 w 128"/>
                <a:gd name="T1" fmla="*/ 80 h 80"/>
                <a:gd name="T2" fmla="*/ 0 w 128"/>
                <a:gd name="T3" fmla="*/ 63 h 80"/>
                <a:gd name="T4" fmla="*/ 0 w 128"/>
                <a:gd name="T5" fmla="*/ 63 h 80"/>
                <a:gd name="T6" fmla="*/ 0 w 128"/>
                <a:gd name="T7" fmla="*/ 56 h 80"/>
                <a:gd name="T8" fmla="*/ 1 w 128"/>
                <a:gd name="T9" fmla="*/ 50 h 80"/>
                <a:gd name="T10" fmla="*/ 3 w 128"/>
                <a:gd name="T11" fmla="*/ 44 h 80"/>
                <a:gd name="T12" fmla="*/ 6 w 128"/>
                <a:gd name="T13" fmla="*/ 39 h 80"/>
                <a:gd name="T14" fmla="*/ 11 w 128"/>
                <a:gd name="T15" fmla="*/ 27 h 80"/>
                <a:gd name="T16" fmla="*/ 19 w 128"/>
                <a:gd name="T17" fmla="*/ 18 h 80"/>
                <a:gd name="T18" fmla="*/ 28 w 128"/>
                <a:gd name="T19" fmla="*/ 10 h 80"/>
                <a:gd name="T20" fmla="*/ 39 w 128"/>
                <a:gd name="T21" fmla="*/ 4 h 80"/>
                <a:gd name="T22" fmla="*/ 46 w 128"/>
                <a:gd name="T23" fmla="*/ 2 h 80"/>
                <a:gd name="T24" fmla="*/ 51 w 128"/>
                <a:gd name="T25" fmla="*/ 1 h 80"/>
                <a:gd name="T26" fmla="*/ 58 w 128"/>
                <a:gd name="T27" fmla="*/ 0 h 80"/>
                <a:gd name="T28" fmla="*/ 64 w 128"/>
                <a:gd name="T29" fmla="*/ 0 h 80"/>
                <a:gd name="T30" fmla="*/ 64 w 128"/>
                <a:gd name="T31" fmla="*/ 0 h 80"/>
                <a:gd name="T32" fmla="*/ 70 w 128"/>
                <a:gd name="T33" fmla="*/ 0 h 80"/>
                <a:gd name="T34" fmla="*/ 77 w 128"/>
                <a:gd name="T35" fmla="*/ 1 h 80"/>
                <a:gd name="T36" fmla="*/ 84 w 128"/>
                <a:gd name="T37" fmla="*/ 2 h 80"/>
                <a:gd name="T38" fmla="*/ 89 w 128"/>
                <a:gd name="T39" fmla="*/ 4 h 80"/>
                <a:gd name="T40" fmla="*/ 100 w 128"/>
                <a:gd name="T41" fmla="*/ 10 h 80"/>
                <a:gd name="T42" fmla="*/ 109 w 128"/>
                <a:gd name="T43" fmla="*/ 18 h 80"/>
                <a:gd name="T44" fmla="*/ 118 w 128"/>
                <a:gd name="T45" fmla="*/ 27 h 80"/>
                <a:gd name="T46" fmla="*/ 123 w 128"/>
                <a:gd name="T47" fmla="*/ 39 h 80"/>
                <a:gd name="T48" fmla="*/ 125 w 128"/>
                <a:gd name="T49" fmla="*/ 44 h 80"/>
                <a:gd name="T50" fmla="*/ 127 w 128"/>
                <a:gd name="T51" fmla="*/ 50 h 80"/>
                <a:gd name="T52" fmla="*/ 128 w 128"/>
                <a:gd name="T53" fmla="*/ 56 h 80"/>
                <a:gd name="T54" fmla="*/ 128 w 128"/>
                <a:gd name="T55" fmla="*/ 63 h 80"/>
                <a:gd name="T56" fmla="*/ 128 w 128"/>
                <a:gd name="T5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80">
                  <a:moveTo>
                    <a:pt x="0" y="8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3" y="44"/>
                  </a:lnTo>
                  <a:lnTo>
                    <a:pt x="6" y="39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39" y="4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28" y="56"/>
                  </a:lnTo>
                  <a:lnTo>
                    <a:pt x="128" y="63"/>
                  </a:lnTo>
                  <a:lnTo>
                    <a:pt x="128" y="8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2" name="Freeform 423"/>
            <p:cNvSpPr>
              <a:spLocks/>
            </p:cNvSpPr>
            <p:nvPr/>
          </p:nvSpPr>
          <p:spPr bwMode="auto">
            <a:xfrm>
              <a:off x="3003551" y="3000375"/>
              <a:ext cx="87313" cy="61913"/>
            </a:xfrm>
            <a:custGeom>
              <a:avLst/>
              <a:gdLst>
                <a:gd name="T0" fmla="*/ 0 w 55"/>
                <a:gd name="T1" fmla="*/ 39 h 39"/>
                <a:gd name="T2" fmla="*/ 0 w 55"/>
                <a:gd name="T3" fmla="*/ 39 h 39"/>
                <a:gd name="T4" fmla="*/ 2 w 55"/>
                <a:gd name="T5" fmla="*/ 29 h 39"/>
                <a:gd name="T6" fmla="*/ 5 w 55"/>
                <a:gd name="T7" fmla="*/ 22 h 39"/>
                <a:gd name="T8" fmla="*/ 8 w 55"/>
                <a:gd name="T9" fmla="*/ 15 h 39"/>
                <a:gd name="T10" fmla="*/ 12 w 55"/>
                <a:gd name="T11" fmla="*/ 10 h 39"/>
                <a:gd name="T12" fmla="*/ 15 w 55"/>
                <a:gd name="T13" fmla="*/ 5 h 39"/>
                <a:gd name="T14" fmla="*/ 19 w 55"/>
                <a:gd name="T15" fmla="*/ 2 h 39"/>
                <a:gd name="T16" fmla="*/ 24 w 55"/>
                <a:gd name="T17" fmla="*/ 0 h 39"/>
                <a:gd name="T18" fmla="*/ 28 w 55"/>
                <a:gd name="T19" fmla="*/ 0 h 39"/>
                <a:gd name="T20" fmla="*/ 28 w 55"/>
                <a:gd name="T21" fmla="*/ 0 h 39"/>
                <a:gd name="T22" fmla="*/ 32 w 55"/>
                <a:gd name="T23" fmla="*/ 0 h 39"/>
                <a:gd name="T24" fmla="*/ 35 w 55"/>
                <a:gd name="T25" fmla="*/ 2 h 39"/>
                <a:gd name="T26" fmla="*/ 39 w 55"/>
                <a:gd name="T27" fmla="*/ 5 h 39"/>
                <a:gd name="T28" fmla="*/ 43 w 55"/>
                <a:gd name="T29" fmla="*/ 10 h 39"/>
                <a:gd name="T30" fmla="*/ 46 w 55"/>
                <a:gd name="T31" fmla="*/ 15 h 39"/>
                <a:gd name="T32" fmla="*/ 49 w 55"/>
                <a:gd name="T33" fmla="*/ 22 h 39"/>
                <a:gd name="T34" fmla="*/ 52 w 55"/>
                <a:gd name="T35" fmla="*/ 29 h 39"/>
                <a:gd name="T36" fmla="*/ 55 w 55"/>
                <a:gd name="T3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39">
                  <a:moveTo>
                    <a:pt x="0" y="39"/>
                  </a:moveTo>
                  <a:lnTo>
                    <a:pt x="0" y="39"/>
                  </a:lnTo>
                  <a:lnTo>
                    <a:pt x="2" y="29"/>
                  </a:lnTo>
                  <a:lnTo>
                    <a:pt x="5" y="22"/>
                  </a:lnTo>
                  <a:lnTo>
                    <a:pt x="8" y="15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9" y="5"/>
                  </a:lnTo>
                  <a:lnTo>
                    <a:pt x="43" y="10"/>
                  </a:lnTo>
                  <a:lnTo>
                    <a:pt x="46" y="15"/>
                  </a:lnTo>
                  <a:lnTo>
                    <a:pt x="49" y="22"/>
                  </a:lnTo>
                  <a:lnTo>
                    <a:pt x="52" y="29"/>
                  </a:lnTo>
                  <a:lnTo>
                    <a:pt x="55" y="3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3" name="Freeform 424"/>
            <p:cNvSpPr>
              <a:spLocks/>
            </p:cNvSpPr>
            <p:nvPr/>
          </p:nvSpPr>
          <p:spPr bwMode="auto">
            <a:xfrm>
              <a:off x="2944813" y="3094038"/>
              <a:ext cx="39688" cy="36513"/>
            </a:xfrm>
            <a:custGeom>
              <a:avLst/>
              <a:gdLst>
                <a:gd name="T0" fmla="*/ 22 w 25"/>
                <a:gd name="T1" fmla="*/ 2 h 23"/>
                <a:gd name="T2" fmla="*/ 22 w 25"/>
                <a:gd name="T3" fmla="*/ 2 h 23"/>
                <a:gd name="T4" fmla="*/ 25 w 25"/>
                <a:gd name="T5" fmla="*/ 5 h 23"/>
                <a:gd name="T6" fmla="*/ 25 w 25"/>
                <a:gd name="T7" fmla="*/ 10 h 23"/>
                <a:gd name="T8" fmla="*/ 25 w 25"/>
                <a:gd name="T9" fmla="*/ 10 h 23"/>
                <a:gd name="T10" fmla="*/ 24 w 25"/>
                <a:gd name="T11" fmla="*/ 15 h 23"/>
                <a:gd name="T12" fmla="*/ 21 w 25"/>
                <a:gd name="T13" fmla="*/ 19 h 23"/>
                <a:gd name="T14" fmla="*/ 17 w 25"/>
                <a:gd name="T15" fmla="*/ 22 h 23"/>
                <a:gd name="T16" fmla="*/ 12 w 25"/>
                <a:gd name="T17" fmla="*/ 23 h 23"/>
                <a:gd name="T18" fmla="*/ 12 w 25"/>
                <a:gd name="T19" fmla="*/ 23 h 23"/>
                <a:gd name="T20" fmla="*/ 8 w 25"/>
                <a:gd name="T21" fmla="*/ 22 h 23"/>
                <a:gd name="T22" fmla="*/ 4 w 25"/>
                <a:gd name="T23" fmla="*/ 19 h 23"/>
                <a:gd name="T24" fmla="*/ 1 w 25"/>
                <a:gd name="T25" fmla="*/ 15 h 23"/>
                <a:gd name="T26" fmla="*/ 0 w 25"/>
                <a:gd name="T27" fmla="*/ 10 h 23"/>
                <a:gd name="T28" fmla="*/ 0 w 25"/>
                <a:gd name="T29" fmla="*/ 10 h 23"/>
                <a:gd name="T30" fmla="*/ 1 w 25"/>
                <a:gd name="T31" fmla="*/ 7 h 23"/>
                <a:gd name="T32" fmla="*/ 2 w 25"/>
                <a:gd name="T33" fmla="*/ 4 h 23"/>
                <a:gd name="T34" fmla="*/ 4 w 25"/>
                <a:gd name="T35" fmla="*/ 2 h 23"/>
                <a:gd name="T36" fmla="*/ 6 w 25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3">
                  <a:moveTo>
                    <a:pt x="22" y="2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5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4" name="Line 425"/>
            <p:cNvSpPr>
              <a:spLocks noChangeShapeType="1"/>
            </p:cNvSpPr>
            <p:nvPr/>
          </p:nvSpPr>
          <p:spPr bwMode="auto">
            <a:xfrm flipH="1">
              <a:off x="2986088" y="3073400"/>
              <a:ext cx="123825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5" name="Freeform 426"/>
            <p:cNvSpPr>
              <a:spLocks/>
            </p:cNvSpPr>
            <p:nvPr/>
          </p:nvSpPr>
          <p:spPr bwMode="auto">
            <a:xfrm>
              <a:off x="3109913" y="3094038"/>
              <a:ext cx="38100" cy="36513"/>
            </a:xfrm>
            <a:custGeom>
              <a:avLst/>
              <a:gdLst>
                <a:gd name="T0" fmla="*/ 19 w 24"/>
                <a:gd name="T1" fmla="*/ 0 h 23"/>
                <a:gd name="T2" fmla="*/ 19 w 24"/>
                <a:gd name="T3" fmla="*/ 0 h 23"/>
                <a:gd name="T4" fmla="*/ 21 w 24"/>
                <a:gd name="T5" fmla="*/ 2 h 23"/>
                <a:gd name="T6" fmla="*/ 22 w 24"/>
                <a:gd name="T7" fmla="*/ 4 h 23"/>
                <a:gd name="T8" fmla="*/ 24 w 24"/>
                <a:gd name="T9" fmla="*/ 7 h 23"/>
                <a:gd name="T10" fmla="*/ 24 w 24"/>
                <a:gd name="T11" fmla="*/ 10 h 23"/>
                <a:gd name="T12" fmla="*/ 24 w 24"/>
                <a:gd name="T13" fmla="*/ 10 h 23"/>
                <a:gd name="T14" fmla="*/ 23 w 24"/>
                <a:gd name="T15" fmla="*/ 15 h 23"/>
                <a:gd name="T16" fmla="*/ 20 w 24"/>
                <a:gd name="T17" fmla="*/ 19 h 23"/>
                <a:gd name="T18" fmla="*/ 17 w 24"/>
                <a:gd name="T19" fmla="*/ 22 h 23"/>
                <a:gd name="T20" fmla="*/ 12 w 24"/>
                <a:gd name="T21" fmla="*/ 23 h 23"/>
                <a:gd name="T22" fmla="*/ 12 w 24"/>
                <a:gd name="T23" fmla="*/ 23 h 23"/>
                <a:gd name="T24" fmla="*/ 7 w 24"/>
                <a:gd name="T25" fmla="*/ 22 h 23"/>
                <a:gd name="T26" fmla="*/ 4 w 24"/>
                <a:gd name="T27" fmla="*/ 19 h 23"/>
                <a:gd name="T28" fmla="*/ 1 w 24"/>
                <a:gd name="T29" fmla="*/ 15 h 23"/>
                <a:gd name="T30" fmla="*/ 0 w 24"/>
                <a:gd name="T31" fmla="*/ 10 h 23"/>
                <a:gd name="T32" fmla="*/ 0 w 24"/>
                <a:gd name="T33" fmla="*/ 10 h 23"/>
                <a:gd name="T34" fmla="*/ 1 w 24"/>
                <a:gd name="T35" fmla="*/ 5 h 23"/>
                <a:gd name="T36" fmla="*/ 3 w 24"/>
                <a:gd name="T3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19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5"/>
                  </a:lnTo>
                  <a:lnTo>
                    <a:pt x="20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6" name="Freeform 427"/>
            <p:cNvSpPr>
              <a:spLocks/>
            </p:cNvSpPr>
            <p:nvPr/>
          </p:nvSpPr>
          <p:spPr bwMode="auto">
            <a:xfrm>
              <a:off x="2922588" y="3073400"/>
              <a:ext cx="249238" cy="269875"/>
            </a:xfrm>
            <a:custGeom>
              <a:avLst/>
              <a:gdLst>
                <a:gd name="T0" fmla="*/ 23 w 157"/>
                <a:gd name="T1" fmla="*/ 0 h 170"/>
                <a:gd name="T2" fmla="*/ 0 w 157"/>
                <a:gd name="T3" fmla="*/ 0 h 170"/>
                <a:gd name="T4" fmla="*/ 7 w 157"/>
                <a:gd name="T5" fmla="*/ 85 h 170"/>
                <a:gd name="T6" fmla="*/ 0 w 157"/>
                <a:gd name="T7" fmla="*/ 170 h 170"/>
                <a:gd name="T8" fmla="*/ 157 w 157"/>
                <a:gd name="T9" fmla="*/ 170 h 170"/>
                <a:gd name="T10" fmla="*/ 150 w 157"/>
                <a:gd name="T11" fmla="*/ 85 h 170"/>
                <a:gd name="T12" fmla="*/ 157 w 157"/>
                <a:gd name="T13" fmla="*/ 0 h 170"/>
                <a:gd name="T14" fmla="*/ 134 w 15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70">
                  <a:moveTo>
                    <a:pt x="23" y="0"/>
                  </a:moveTo>
                  <a:lnTo>
                    <a:pt x="0" y="0"/>
                  </a:lnTo>
                  <a:lnTo>
                    <a:pt x="7" y="85"/>
                  </a:lnTo>
                  <a:lnTo>
                    <a:pt x="0" y="170"/>
                  </a:lnTo>
                  <a:lnTo>
                    <a:pt x="157" y="170"/>
                  </a:lnTo>
                  <a:lnTo>
                    <a:pt x="150" y="85"/>
                  </a:lnTo>
                  <a:lnTo>
                    <a:pt x="157" y="0"/>
                  </a:lnTo>
                  <a:lnTo>
                    <a:pt x="134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7" name="Line 428"/>
            <p:cNvSpPr>
              <a:spLocks noChangeShapeType="1"/>
            </p:cNvSpPr>
            <p:nvPr/>
          </p:nvSpPr>
          <p:spPr bwMode="auto">
            <a:xfrm>
              <a:off x="3122613" y="3109913"/>
              <a:ext cx="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8" name="Freeform 429"/>
            <p:cNvSpPr>
              <a:spLocks/>
            </p:cNvSpPr>
            <p:nvPr/>
          </p:nvSpPr>
          <p:spPr bwMode="auto">
            <a:xfrm>
              <a:off x="2963863" y="2979738"/>
              <a:ext cx="165100" cy="123825"/>
            </a:xfrm>
            <a:custGeom>
              <a:avLst/>
              <a:gdLst>
                <a:gd name="T0" fmla="*/ 0 w 104"/>
                <a:gd name="T1" fmla="*/ 78 h 78"/>
                <a:gd name="T2" fmla="*/ 0 w 104"/>
                <a:gd name="T3" fmla="*/ 78 h 78"/>
                <a:gd name="T4" fmla="*/ 3 w 104"/>
                <a:gd name="T5" fmla="*/ 62 h 78"/>
                <a:gd name="T6" fmla="*/ 7 w 104"/>
                <a:gd name="T7" fmla="*/ 46 h 78"/>
                <a:gd name="T8" fmla="*/ 13 w 104"/>
                <a:gd name="T9" fmla="*/ 33 h 78"/>
                <a:gd name="T10" fmla="*/ 19 w 104"/>
                <a:gd name="T11" fmla="*/ 22 h 78"/>
                <a:gd name="T12" fmla="*/ 26 w 104"/>
                <a:gd name="T13" fmla="*/ 13 h 78"/>
                <a:gd name="T14" fmla="*/ 34 w 104"/>
                <a:gd name="T15" fmla="*/ 5 h 78"/>
                <a:gd name="T16" fmla="*/ 38 w 104"/>
                <a:gd name="T17" fmla="*/ 3 h 78"/>
                <a:gd name="T18" fmla="*/ 43 w 104"/>
                <a:gd name="T19" fmla="*/ 1 h 78"/>
                <a:gd name="T20" fmla="*/ 48 w 104"/>
                <a:gd name="T21" fmla="*/ 0 h 78"/>
                <a:gd name="T22" fmla="*/ 53 w 104"/>
                <a:gd name="T23" fmla="*/ 0 h 78"/>
                <a:gd name="T24" fmla="*/ 53 w 104"/>
                <a:gd name="T25" fmla="*/ 0 h 78"/>
                <a:gd name="T26" fmla="*/ 57 w 104"/>
                <a:gd name="T27" fmla="*/ 0 h 78"/>
                <a:gd name="T28" fmla="*/ 62 w 104"/>
                <a:gd name="T29" fmla="*/ 1 h 78"/>
                <a:gd name="T30" fmla="*/ 66 w 104"/>
                <a:gd name="T31" fmla="*/ 3 h 78"/>
                <a:gd name="T32" fmla="*/ 70 w 104"/>
                <a:gd name="T33" fmla="*/ 5 h 78"/>
                <a:gd name="T34" fmla="*/ 78 w 104"/>
                <a:gd name="T35" fmla="*/ 13 h 78"/>
                <a:gd name="T36" fmla="*/ 86 w 104"/>
                <a:gd name="T37" fmla="*/ 22 h 78"/>
                <a:gd name="T38" fmla="*/ 92 w 104"/>
                <a:gd name="T39" fmla="*/ 33 h 78"/>
                <a:gd name="T40" fmla="*/ 98 w 104"/>
                <a:gd name="T41" fmla="*/ 46 h 78"/>
                <a:gd name="T42" fmla="*/ 101 w 104"/>
                <a:gd name="T43" fmla="*/ 62 h 78"/>
                <a:gd name="T44" fmla="*/ 104 w 104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78">
                  <a:moveTo>
                    <a:pt x="0" y="78"/>
                  </a:moveTo>
                  <a:lnTo>
                    <a:pt x="0" y="78"/>
                  </a:lnTo>
                  <a:lnTo>
                    <a:pt x="3" y="62"/>
                  </a:lnTo>
                  <a:lnTo>
                    <a:pt x="7" y="46"/>
                  </a:lnTo>
                  <a:lnTo>
                    <a:pt x="13" y="33"/>
                  </a:lnTo>
                  <a:lnTo>
                    <a:pt x="19" y="22"/>
                  </a:lnTo>
                  <a:lnTo>
                    <a:pt x="26" y="13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70" y="5"/>
                  </a:lnTo>
                  <a:lnTo>
                    <a:pt x="78" y="13"/>
                  </a:lnTo>
                  <a:lnTo>
                    <a:pt x="86" y="22"/>
                  </a:lnTo>
                  <a:lnTo>
                    <a:pt x="92" y="33"/>
                  </a:lnTo>
                  <a:lnTo>
                    <a:pt x="98" y="46"/>
                  </a:lnTo>
                  <a:lnTo>
                    <a:pt x="101" y="62"/>
                  </a:lnTo>
                  <a:lnTo>
                    <a:pt x="104" y="7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9" name="Freeform 430"/>
            <p:cNvSpPr>
              <a:spLocks/>
            </p:cNvSpPr>
            <p:nvPr/>
          </p:nvSpPr>
          <p:spPr bwMode="auto">
            <a:xfrm>
              <a:off x="2422526" y="3035300"/>
              <a:ext cx="255588" cy="163513"/>
            </a:xfrm>
            <a:custGeom>
              <a:avLst/>
              <a:gdLst>
                <a:gd name="T0" fmla="*/ 18 w 161"/>
                <a:gd name="T1" fmla="*/ 103 h 103"/>
                <a:gd name="T2" fmla="*/ 149 w 161"/>
                <a:gd name="T3" fmla="*/ 103 h 103"/>
                <a:gd name="T4" fmla="*/ 161 w 161"/>
                <a:gd name="T5" fmla="*/ 9 h 103"/>
                <a:gd name="T6" fmla="*/ 161 w 161"/>
                <a:gd name="T7" fmla="*/ 9 h 103"/>
                <a:gd name="T8" fmla="*/ 0 w 161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03">
                  <a:moveTo>
                    <a:pt x="18" y="103"/>
                  </a:moveTo>
                  <a:lnTo>
                    <a:pt x="149" y="103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0" name="Freeform 431"/>
            <p:cNvSpPr>
              <a:spLocks/>
            </p:cNvSpPr>
            <p:nvPr/>
          </p:nvSpPr>
          <p:spPr bwMode="auto">
            <a:xfrm>
              <a:off x="2459038" y="3133725"/>
              <a:ext cx="185738" cy="25400"/>
            </a:xfrm>
            <a:custGeom>
              <a:avLst/>
              <a:gdLst>
                <a:gd name="T0" fmla="*/ 108 w 117"/>
                <a:gd name="T1" fmla="*/ 16 h 16"/>
                <a:gd name="T2" fmla="*/ 9 w 117"/>
                <a:gd name="T3" fmla="*/ 16 h 16"/>
                <a:gd name="T4" fmla="*/ 9 w 117"/>
                <a:gd name="T5" fmla="*/ 16 h 16"/>
                <a:gd name="T6" fmla="*/ 6 w 117"/>
                <a:gd name="T7" fmla="*/ 15 h 16"/>
                <a:gd name="T8" fmla="*/ 2 w 117"/>
                <a:gd name="T9" fmla="*/ 14 h 16"/>
                <a:gd name="T10" fmla="*/ 1 w 117"/>
                <a:gd name="T11" fmla="*/ 11 h 16"/>
                <a:gd name="T12" fmla="*/ 0 w 117"/>
                <a:gd name="T13" fmla="*/ 8 h 16"/>
                <a:gd name="T14" fmla="*/ 0 w 117"/>
                <a:gd name="T15" fmla="*/ 8 h 16"/>
                <a:gd name="T16" fmla="*/ 1 w 117"/>
                <a:gd name="T17" fmla="*/ 5 h 16"/>
                <a:gd name="T18" fmla="*/ 2 w 117"/>
                <a:gd name="T19" fmla="*/ 3 h 16"/>
                <a:gd name="T20" fmla="*/ 6 w 117"/>
                <a:gd name="T21" fmla="*/ 1 h 16"/>
                <a:gd name="T22" fmla="*/ 9 w 117"/>
                <a:gd name="T23" fmla="*/ 0 h 16"/>
                <a:gd name="T24" fmla="*/ 108 w 117"/>
                <a:gd name="T25" fmla="*/ 0 h 16"/>
                <a:gd name="T26" fmla="*/ 108 w 117"/>
                <a:gd name="T27" fmla="*/ 0 h 16"/>
                <a:gd name="T28" fmla="*/ 111 w 117"/>
                <a:gd name="T29" fmla="*/ 1 h 16"/>
                <a:gd name="T30" fmla="*/ 115 w 117"/>
                <a:gd name="T31" fmla="*/ 3 h 16"/>
                <a:gd name="T32" fmla="*/ 116 w 117"/>
                <a:gd name="T33" fmla="*/ 5 h 16"/>
                <a:gd name="T34" fmla="*/ 117 w 117"/>
                <a:gd name="T35" fmla="*/ 8 h 16"/>
                <a:gd name="T36" fmla="*/ 117 w 117"/>
                <a:gd name="T37" fmla="*/ 8 h 16"/>
                <a:gd name="T38" fmla="*/ 116 w 117"/>
                <a:gd name="T39" fmla="*/ 11 h 16"/>
                <a:gd name="T40" fmla="*/ 115 w 117"/>
                <a:gd name="T41" fmla="*/ 14 h 16"/>
                <a:gd name="T42" fmla="*/ 111 w 117"/>
                <a:gd name="T43" fmla="*/ 15 h 16"/>
                <a:gd name="T44" fmla="*/ 108 w 117"/>
                <a:gd name="T45" fmla="*/ 16 h 16"/>
                <a:gd name="T46" fmla="*/ 108 w 117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6">
                  <a:moveTo>
                    <a:pt x="108" y="16"/>
                  </a:moveTo>
                  <a:lnTo>
                    <a:pt x="9" y="16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1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7" y="8"/>
                  </a:lnTo>
                  <a:lnTo>
                    <a:pt x="117" y="8"/>
                  </a:lnTo>
                  <a:lnTo>
                    <a:pt x="116" y="11"/>
                  </a:lnTo>
                  <a:lnTo>
                    <a:pt x="115" y="14"/>
                  </a:lnTo>
                  <a:lnTo>
                    <a:pt x="111" y="15"/>
                  </a:lnTo>
                  <a:lnTo>
                    <a:pt x="108" y="16"/>
                  </a:lnTo>
                  <a:lnTo>
                    <a:pt x="108" y="1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1" name="Freeform 432"/>
            <p:cNvSpPr>
              <a:spLocks/>
            </p:cNvSpPr>
            <p:nvPr/>
          </p:nvSpPr>
          <p:spPr bwMode="auto">
            <a:xfrm>
              <a:off x="2452688" y="3081338"/>
              <a:ext cx="198438" cy="23813"/>
            </a:xfrm>
            <a:custGeom>
              <a:avLst/>
              <a:gdLst>
                <a:gd name="T0" fmla="*/ 117 w 125"/>
                <a:gd name="T1" fmla="*/ 15 h 15"/>
                <a:gd name="T2" fmla="*/ 9 w 125"/>
                <a:gd name="T3" fmla="*/ 15 h 15"/>
                <a:gd name="T4" fmla="*/ 9 w 125"/>
                <a:gd name="T5" fmla="*/ 15 h 15"/>
                <a:gd name="T6" fmla="*/ 5 w 125"/>
                <a:gd name="T7" fmla="*/ 14 h 15"/>
                <a:gd name="T8" fmla="*/ 2 w 125"/>
                <a:gd name="T9" fmla="*/ 13 h 15"/>
                <a:gd name="T10" fmla="*/ 1 w 125"/>
                <a:gd name="T11" fmla="*/ 10 h 15"/>
                <a:gd name="T12" fmla="*/ 0 w 125"/>
                <a:gd name="T13" fmla="*/ 7 h 15"/>
                <a:gd name="T14" fmla="*/ 0 w 125"/>
                <a:gd name="T15" fmla="*/ 7 h 15"/>
                <a:gd name="T16" fmla="*/ 1 w 125"/>
                <a:gd name="T17" fmla="*/ 4 h 15"/>
                <a:gd name="T18" fmla="*/ 2 w 125"/>
                <a:gd name="T19" fmla="*/ 2 h 15"/>
                <a:gd name="T20" fmla="*/ 5 w 125"/>
                <a:gd name="T21" fmla="*/ 0 h 15"/>
                <a:gd name="T22" fmla="*/ 9 w 125"/>
                <a:gd name="T23" fmla="*/ 0 h 15"/>
                <a:gd name="T24" fmla="*/ 117 w 125"/>
                <a:gd name="T25" fmla="*/ 0 h 15"/>
                <a:gd name="T26" fmla="*/ 117 w 125"/>
                <a:gd name="T27" fmla="*/ 0 h 15"/>
                <a:gd name="T28" fmla="*/ 120 w 125"/>
                <a:gd name="T29" fmla="*/ 0 h 15"/>
                <a:gd name="T30" fmla="*/ 123 w 125"/>
                <a:gd name="T31" fmla="*/ 2 h 15"/>
                <a:gd name="T32" fmla="*/ 124 w 125"/>
                <a:gd name="T33" fmla="*/ 4 h 15"/>
                <a:gd name="T34" fmla="*/ 125 w 125"/>
                <a:gd name="T35" fmla="*/ 7 h 15"/>
                <a:gd name="T36" fmla="*/ 125 w 125"/>
                <a:gd name="T37" fmla="*/ 7 h 15"/>
                <a:gd name="T38" fmla="*/ 124 w 125"/>
                <a:gd name="T39" fmla="*/ 10 h 15"/>
                <a:gd name="T40" fmla="*/ 123 w 125"/>
                <a:gd name="T41" fmla="*/ 13 h 15"/>
                <a:gd name="T42" fmla="*/ 120 w 125"/>
                <a:gd name="T43" fmla="*/ 14 h 15"/>
                <a:gd name="T44" fmla="*/ 117 w 125"/>
                <a:gd name="T45" fmla="*/ 15 h 15"/>
                <a:gd name="T46" fmla="*/ 117 w 125"/>
                <a:gd name="T4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15">
                  <a:moveTo>
                    <a:pt x="117" y="15"/>
                  </a:moveTo>
                  <a:lnTo>
                    <a:pt x="9" y="15"/>
                  </a:lnTo>
                  <a:lnTo>
                    <a:pt x="9" y="15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2"/>
                  </a:lnTo>
                  <a:lnTo>
                    <a:pt x="124" y="4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4" y="10"/>
                  </a:lnTo>
                  <a:lnTo>
                    <a:pt x="123" y="13"/>
                  </a:lnTo>
                  <a:lnTo>
                    <a:pt x="120" y="14"/>
                  </a:lnTo>
                  <a:lnTo>
                    <a:pt x="117" y="15"/>
                  </a:lnTo>
                  <a:lnTo>
                    <a:pt x="117" y="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2" name="Freeform 433"/>
            <p:cNvSpPr>
              <a:spLocks noEditPoints="1"/>
            </p:cNvSpPr>
            <p:nvPr/>
          </p:nvSpPr>
          <p:spPr bwMode="auto">
            <a:xfrm>
              <a:off x="2439988" y="3263900"/>
              <a:ext cx="68263" cy="68263"/>
            </a:xfrm>
            <a:custGeom>
              <a:avLst/>
              <a:gdLst>
                <a:gd name="T0" fmla="*/ 22 w 43"/>
                <a:gd name="T1" fmla="*/ 0 h 43"/>
                <a:gd name="T2" fmla="*/ 22 w 43"/>
                <a:gd name="T3" fmla="*/ 0 h 43"/>
                <a:gd name="T4" fmla="*/ 18 w 43"/>
                <a:gd name="T5" fmla="*/ 0 h 43"/>
                <a:gd name="T6" fmla="*/ 13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3 w 43"/>
                <a:gd name="T33" fmla="*/ 41 h 43"/>
                <a:gd name="T34" fmla="*/ 18 w 43"/>
                <a:gd name="T35" fmla="*/ 43 h 43"/>
                <a:gd name="T36" fmla="*/ 22 w 43"/>
                <a:gd name="T37" fmla="*/ 43 h 43"/>
                <a:gd name="T38" fmla="*/ 22 w 43"/>
                <a:gd name="T39" fmla="*/ 43 h 43"/>
                <a:gd name="T40" fmla="*/ 26 w 43"/>
                <a:gd name="T41" fmla="*/ 43 h 43"/>
                <a:gd name="T42" fmla="*/ 30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3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3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30 w 43"/>
                <a:gd name="T69" fmla="*/ 1 h 43"/>
                <a:gd name="T70" fmla="*/ 26 w 43"/>
                <a:gd name="T71" fmla="*/ 0 h 43"/>
                <a:gd name="T72" fmla="*/ 22 w 43"/>
                <a:gd name="T73" fmla="*/ 0 h 43"/>
                <a:gd name="T74" fmla="*/ 22 w 43"/>
                <a:gd name="T75" fmla="*/ 0 h 43"/>
                <a:gd name="T76" fmla="*/ 22 w 43"/>
                <a:gd name="T77" fmla="*/ 28 h 43"/>
                <a:gd name="T78" fmla="*/ 22 w 43"/>
                <a:gd name="T79" fmla="*/ 28 h 43"/>
                <a:gd name="T80" fmla="*/ 19 w 43"/>
                <a:gd name="T81" fmla="*/ 28 h 43"/>
                <a:gd name="T82" fmla="*/ 17 w 43"/>
                <a:gd name="T83" fmla="*/ 26 h 43"/>
                <a:gd name="T84" fmla="*/ 15 w 43"/>
                <a:gd name="T85" fmla="*/ 24 h 43"/>
                <a:gd name="T86" fmla="*/ 15 w 43"/>
                <a:gd name="T87" fmla="*/ 22 h 43"/>
                <a:gd name="T88" fmla="*/ 15 w 43"/>
                <a:gd name="T89" fmla="*/ 22 h 43"/>
                <a:gd name="T90" fmla="*/ 15 w 43"/>
                <a:gd name="T91" fmla="*/ 19 h 43"/>
                <a:gd name="T92" fmla="*/ 17 w 43"/>
                <a:gd name="T93" fmla="*/ 17 h 43"/>
                <a:gd name="T94" fmla="*/ 19 w 43"/>
                <a:gd name="T95" fmla="*/ 16 h 43"/>
                <a:gd name="T96" fmla="*/ 22 w 43"/>
                <a:gd name="T97" fmla="*/ 16 h 43"/>
                <a:gd name="T98" fmla="*/ 22 w 43"/>
                <a:gd name="T99" fmla="*/ 16 h 43"/>
                <a:gd name="T100" fmla="*/ 24 w 43"/>
                <a:gd name="T101" fmla="*/ 16 h 43"/>
                <a:gd name="T102" fmla="*/ 26 w 43"/>
                <a:gd name="T103" fmla="*/ 17 h 43"/>
                <a:gd name="T104" fmla="*/ 28 w 43"/>
                <a:gd name="T105" fmla="*/ 19 h 43"/>
                <a:gd name="T106" fmla="*/ 28 w 43"/>
                <a:gd name="T107" fmla="*/ 22 h 43"/>
                <a:gd name="T108" fmla="*/ 28 w 43"/>
                <a:gd name="T109" fmla="*/ 22 h 43"/>
                <a:gd name="T110" fmla="*/ 28 w 43"/>
                <a:gd name="T111" fmla="*/ 24 h 43"/>
                <a:gd name="T112" fmla="*/ 26 w 43"/>
                <a:gd name="T113" fmla="*/ 26 h 43"/>
                <a:gd name="T114" fmla="*/ 24 w 43"/>
                <a:gd name="T115" fmla="*/ 28 h 43"/>
                <a:gd name="T116" fmla="*/ 22 w 43"/>
                <a:gd name="T117" fmla="*/ 28 h 43"/>
                <a:gd name="T118" fmla="*/ 22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8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6" y="43"/>
                  </a:lnTo>
                  <a:lnTo>
                    <a:pt x="30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2" y="28"/>
                  </a:moveTo>
                  <a:lnTo>
                    <a:pt x="22" y="28"/>
                  </a:lnTo>
                  <a:lnTo>
                    <a:pt x="19" y="28"/>
                  </a:lnTo>
                  <a:lnTo>
                    <a:pt x="17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3" name="Freeform 434"/>
            <p:cNvSpPr>
              <a:spLocks noEditPoints="1"/>
            </p:cNvSpPr>
            <p:nvPr/>
          </p:nvSpPr>
          <p:spPr bwMode="auto">
            <a:xfrm>
              <a:off x="2586038" y="3263900"/>
              <a:ext cx="68263" cy="68263"/>
            </a:xfrm>
            <a:custGeom>
              <a:avLst/>
              <a:gdLst>
                <a:gd name="T0" fmla="*/ 21 w 43"/>
                <a:gd name="T1" fmla="*/ 0 h 43"/>
                <a:gd name="T2" fmla="*/ 21 w 43"/>
                <a:gd name="T3" fmla="*/ 0 h 43"/>
                <a:gd name="T4" fmla="*/ 16 w 43"/>
                <a:gd name="T5" fmla="*/ 0 h 43"/>
                <a:gd name="T6" fmla="*/ 12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2 w 43"/>
                <a:gd name="T33" fmla="*/ 41 h 43"/>
                <a:gd name="T34" fmla="*/ 16 w 43"/>
                <a:gd name="T35" fmla="*/ 43 h 43"/>
                <a:gd name="T36" fmla="*/ 21 w 43"/>
                <a:gd name="T37" fmla="*/ 43 h 43"/>
                <a:gd name="T38" fmla="*/ 21 w 43"/>
                <a:gd name="T39" fmla="*/ 43 h 43"/>
                <a:gd name="T40" fmla="*/ 25 w 43"/>
                <a:gd name="T41" fmla="*/ 43 h 43"/>
                <a:gd name="T42" fmla="*/ 29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2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2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29 w 43"/>
                <a:gd name="T69" fmla="*/ 1 h 43"/>
                <a:gd name="T70" fmla="*/ 25 w 43"/>
                <a:gd name="T71" fmla="*/ 0 h 43"/>
                <a:gd name="T72" fmla="*/ 21 w 43"/>
                <a:gd name="T73" fmla="*/ 0 h 43"/>
                <a:gd name="T74" fmla="*/ 21 w 43"/>
                <a:gd name="T75" fmla="*/ 0 h 43"/>
                <a:gd name="T76" fmla="*/ 21 w 43"/>
                <a:gd name="T77" fmla="*/ 28 h 43"/>
                <a:gd name="T78" fmla="*/ 21 w 43"/>
                <a:gd name="T79" fmla="*/ 28 h 43"/>
                <a:gd name="T80" fmla="*/ 18 w 43"/>
                <a:gd name="T81" fmla="*/ 28 h 43"/>
                <a:gd name="T82" fmla="*/ 16 w 43"/>
                <a:gd name="T83" fmla="*/ 26 h 43"/>
                <a:gd name="T84" fmla="*/ 15 w 43"/>
                <a:gd name="T85" fmla="*/ 24 h 43"/>
                <a:gd name="T86" fmla="*/ 14 w 43"/>
                <a:gd name="T87" fmla="*/ 22 h 43"/>
                <a:gd name="T88" fmla="*/ 14 w 43"/>
                <a:gd name="T89" fmla="*/ 22 h 43"/>
                <a:gd name="T90" fmla="*/ 15 w 43"/>
                <a:gd name="T91" fmla="*/ 19 h 43"/>
                <a:gd name="T92" fmla="*/ 16 w 43"/>
                <a:gd name="T93" fmla="*/ 17 h 43"/>
                <a:gd name="T94" fmla="*/ 18 w 43"/>
                <a:gd name="T95" fmla="*/ 16 h 43"/>
                <a:gd name="T96" fmla="*/ 21 w 43"/>
                <a:gd name="T97" fmla="*/ 16 h 43"/>
                <a:gd name="T98" fmla="*/ 21 w 43"/>
                <a:gd name="T99" fmla="*/ 16 h 43"/>
                <a:gd name="T100" fmla="*/ 23 w 43"/>
                <a:gd name="T101" fmla="*/ 16 h 43"/>
                <a:gd name="T102" fmla="*/ 25 w 43"/>
                <a:gd name="T103" fmla="*/ 17 h 43"/>
                <a:gd name="T104" fmla="*/ 26 w 43"/>
                <a:gd name="T105" fmla="*/ 19 h 43"/>
                <a:gd name="T106" fmla="*/ 27 w 43"/>
                <a:gd name="T107" fmla="*/ 22 h 43"/>
                <a:gd name="T108" fmla="*/ 27 w 43"/>
                <a:gd name="T109" fmla="*/ 22 h 43"/>
                <a:gd name="T110" fmla="*/ 26 w 43"/>
                <a:gd name="T111" fmla="*/ 24 h 43"/>
                <a:gd name="T112" fmla="*/ 25 w 43"/>
                <a:gd name="T113" fmla="*/ 26 h 43"/>
                <a:gd name="T114" fmla="*/ 23 w 43"/>
                <a:gd name="T115" fmla="*/ 28 h 43"/>
                <a:gd name="T116" fmla="*/ 21 w 43"/>
                <a:gd name="T117" fmla="*/ 28 h 43"/>
                <a:gd name="T118" fmla="*/ 21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6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9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2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5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8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4" name="Freeform 435"/>
            <p:cNvSpPr>
              <a:spLocks/>
            </p:cNvSpPr>
            <p:nvPr/>
          </p:nvSpPr>
          <p:spPr bwMode="auto">
            <a:xfrm>
              <a:off x="2320926" y="3005138"/>
              <a:ext cx="38100" cy="3651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4 w 24"/>
                <a:gd name="T5" fmla="*/ 16 h 23"/>
                <a:gd name="T6" fmla="*/ 21 w 24"/>
                <a:gd name="T7" fmla="*/ 20 h 23"/>
                <a:gd name="T8" fmla="*/ 16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20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7 h 23"/>
                <a:gd name="T26" fmla="*/ 4 w 24"/>
                <a:gd name="T27" fmla="*/ 4 h 23"/>
                <a:gd name="T28" fmla="*/ 7 w 24"/>
                <a:gd name="T29" fmla="*/ 1 h 23"/>
                <a:gd name="T30" fmla="*/ 12 w 24"/>
                <a:gd name="T31" fmla="*/ 0 h 23"/>
                <a:gd name="T32" fmla="*/ 12 w 24"/>
                <a:gd name="T33" fmla="*/ 0 h 23"/>
                <a:gd name="T34" fmla="*/ 16 w 24"/>
                <a:gd name="T35" fmla="*/ 1 h 23"/>
                <a:gd name="T36" fmla="*/ 21 w 24"/>
                <a:gd name="T37" fmla="*/ 4 h 23"/>
                <a:gd name="T38" fmla="*/ 24 w 24"/>
                <a:gd name="T39" fmla="*/ 7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5" name="Freeform 436"/>
            <p:cNvSpPr>
              <a:spLocks/>
            </p:cNvSpPr>
            <p:nvPr/>
          </p:nvSpPr>
          <p:spPr bwMode="auto">
            <a:xfrm>
              <a:off x="2354263" y="3028950"/>
              <a:ext cx="285750" cy="222250"/>
            </a:xfrm>
            <a:custGeom>
              <a:avLst/>
              <a:gdLst>
                <a:gd name="T0" fmla="*/ 180 w 180"/>
                <a:gd name="T1" fmla="*/ 140 h 140"/>
                <a:gd name="T2" fmla="*/ 47 w 180"/>
                <a:gd name="T3" fmla="*/ 140 h 140"/>
                <a:gd name="T4" fmla="*/ 22 w 180"/>
                <a:gd name="T5" fmla="*/ 4 h 140"/>
                <a:gd name="T6" fmla="*/ 0 w 180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40">
                  <a:moveTo>
                    <a:pt x="180" y="140"/>
                  </a:moveTo>
                  <a:lnTo>
                    <a:pt x="47" y="140"/>
                  </a:lnTo>
                  <a:lnTo>
                    <a:pt x="22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6" name="Freeform 437"/>
            <p:cNvSpPr>
              <a:spLocks/>
            </p:cNvSpPr>
            <p:nvPr/>
          </p:nvSpPr>
          <p:spPr bwMode="auto">
            <a:xfrm>
              <a:off x="3455988" y="3033713"/>
              <a:ext cx="125413" cy="127000"/>
            </a:xfrm>
            <a:custGeom>
              <a:avLst/>
              <a:gdLst>
                <a:gd name="T0" fmla="*/ 59 w 79"/>
                <a:gd name="T1" fmla="*/ 80 h 80"/>
                <a:gd name="T2" fmla="*/ 59 w 79"/>
                <a:gd name="T3" fmla="*/ 60 h 80"/>
                <a:gd name="T4" fmla="*/ 71 w 79"/>
                <a:gd name="T5" fmla="*/ 63 h 80"/>
                <a:gd name="T6" fmla="*/ 71 w 79"/>
                <a:gd name="T7" fmla="*/ 63 h 80"/>
                <a:gd name="T8" fmla="*/ 75 w 79"/>
                <a:gd name="T9" fmla="*/ 63 h 80"/>
                <a:gd name="T10" fmla="*/ 78 w 79"/>
                <a:gd name="T11" fmla="*/ 62 h 80"/>
                <a:gd name="T12" fmla="*/ 79 w 79"/>
                <a:gd name="T13" fmla="*/ 61 h 80"/>
                <a:gd name="T14" fmla="*/ 79 w 79"/>
                <a:gd name="T15" fmla="*/ 59 h 80"/>
                <a:gd name="T16" fmla="*/ 77 w 79"/>
                <a:gd name="T17" fmla="*/ 55 h 80"/>
                <a:gd name="T18" fmla="*/ 77 w 79"/>
                <a:gd name="T19" fmla="*/ 55 h 80"/>
                <a:gd name="T20" fmla="*/ 39 w 79"/>
                <a:gd name="T21" fmla="*/ 0 h 80"/>
                <a:gd name="T22" fmla="*/ 39 w 79"/>
                <a:gd name="T23" fmla="*/ 0 h 80"/>
                <a:gd name="T24" fmla="*/ 2 w 79"/>
                <a:gd name="T25" fmla="*/ 55 h 80"/>
                <a:gd name="T26" fmla="*/ 2 w 79"/>
                <a:gd name="T27" fmla="*/ 55 h 80"/>
                <a:gd name="T28" fmla="*/ 0 w 79"/>
                <a:gd name="T29" fmla="*/ 59 h 80"/>
                <a:gd name="T30" fmla="*/ 0 w 79"/>
                <a:gd name="T31" fmla="*/ 61 h 80"/>
                <a:gd name="T32" fmla="*/ 1 w 79"/>
                <a:gd name="T33" fmla="*/ 62 h 80"/>
                <a:gd name="T34" fmla="*/ 4 w 79"/>
                <a:gd name="T35" fmla="*/ 63 h 80"/>
                <a:gd name="T36" fmla="*/ 8 w 79"/>
                <a:gd name="T37" fmla="*/ 63 h 80"/>
                <a:gd name="T38" fmla="*/ 18 w 79"/>
                <a:gd name="T39" fmla="*/ 60 h 80"/>
                <a:gd name="T40" fmla="*/ 18 w 79"/>
                <a:gd name="T4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80">
                  <a:moveTo>
                    <a:pt x="59" y="80"/>
                  </a:moveTo>
                  <a:lnTo>
                    <a:pt x="59" y="60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8" y="62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77" y="55"/>
                  </a:lnTo>
                  <a:lnTo>
                    <a:pt x="77" y="5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18" y="60"/>
                  </a:lnTo>
                  <a:lnTo>
                    <a:pt x="18" y="8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7" name="Freeform 438"/>
            <p:cNvSpPr>
              <a:spLocks/>
            </p:cNvSpPr>
            <p:nvPr/>
          </p:nvSpPr>
          <p:spPr bwMode="auto">
            <a:xfrm>
              <a:off x="3359151" y="3281363"/>
              <a:ext cx="153988" cy="163513"/>
            </a:xfrm>
            <a:custGeom>
              <a:avLst/>
              <a:gdLst>
                <a:gd name="T0" fmla="*/ 0 w 97"/>
                <a:gd name="T1" fmla="*/ 0 h 103"/>
                <a:gd name="T2" fmla="*/ 0 w 97"/>
                <a:gd name="T3" fmla="*/ 103 h 103"/>
                <a:gd name="T4" fmla="*/ 97 w 97"/>
                <a:gd name="T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03">
                  <a:moveTo>
                    <a:pt x="0" y="0"/>
                  </a:moveTo>
                  <a:lnTo>
                    <a:pt x="0" y="103"/>
                  </a:lnTo>
                  <a:lnTo>
                    <a:pt x="97" y="10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8" name="Freeform 439"/>
            <p:cNvSpPr>
              <a:spLocks/>
            </p:cNvSpPr>
            <p:nvPr/>
          </p:nvSpPr>
          <p:spPr bwMode="auto">
            <a:xfrm>
              <a:off x="3525838" y="3194050"/>
              <a:ext cx="153988" cy="250825"/>
            </a:xfrm>
            <a:custGeom>
              <a:avLst/>
              <a:gdLst>
                <a:gd name="T0" fmla="*/ 0 w 97"/>
                <a:gd name="T1" fmla="*/ 0 h 158"/>
                <a:gd name="T2" fmla="*/ 0 w 97"/>
                <a:gd name="T3" fmla="*/ 158 h 158"/>
                <a:gd name="T4" fmla="*/ 97 w 97"/>
                <a:gd name="T5" fmla="*/ 158 h 158"/>
                <a:gd name="T6" fmla="*/ 97 w 97"/>
                <a:gd name="T7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58">
                  <a:moveTo>
                    <a:pt x="0" y="0"/>
                  </a:moveTo>
                  <a:lnTo>
                    <a:pt x="0" y="158"/>
                  </a:lnTo>
                  <a:lnTo>
                    <a:pt x="97" y="158"/>
                  </a:lnTo>
                  <a:lnTo>
                    <a:pt x="97" y="5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9" name="Freeform 440"/>
            <p:cNvSpPr>
              <a:spLocks/>
            </p:cNvSpPr>
            <p:nvPr/>
          </p:nvSpPr>
          <p:spPr bwMode="auto">
            <a:xfrm>
              <a:off x="3302001" y="3163888"/>
              <a:ext cx="217488" cy="117475"/>
            </a:xfrm>
            <a:custGeom>
              <a:avLst/>
              <a:gdLst>
                <a:gd name="T0" fmla="*/ 137 w 137"/>
                <a:gd name="T1" fmla="*/ 0 h 74"/>
                <a:gd name="T2" fmla="*/ 97 w 137"/>
                <a:gd name="T3" fmla="*/ 52 h 74"/>
                <a:gd name="T4" fmla="*/ 0 w 137"/>
                <a:gd name="T5" fmla="*/ 74 h 74"/>
                <a:gd name="T6" fmla="*/ 37 w 137"/>
                <a:gd name="T7" fmla="*/ 28 h 74"/>
                <a:gd name="T8" fmla="*/ 137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137" y="0"/>
                  </a:moveTo>
                  <a:lnTo>
                    <a:pt x="97" y="52"/>
                  </a:lnTo>
                  <a:lnTo>
                    <a:pt x="0" y="74"/>
                  </a:lnTo>
                  <a:lnTo>
                    <a:pt x="37" y="28"/>
                  </a:lnTo>
                  <a:lnTo>
                    <a:pt x="137" y="0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0" name="Freeform 441"/>
            <p:cNvSpPr>
              <a:spLocks/>
            </p:cNvSpPr>
            <p:nvPr/>
          </p:nvSpPr>
          <p:spPr bwMode="auto">
            <a:xfrm>
              <a:off x="3400426" y="3343275"/>
              <a:ext cx="61913" cy="14288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2 h 9"/>
                <a:gd name="T4" fmla="*/ 0 w 39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2"/>
                  </a:lnTo>
                  <a:lnTo>
                    <a:pt x="0" y="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1" name="Freeform 442"/>
            <p:cNvSpPr>
              <a:spLocks/>
            </p:cNvSpPr>
            <p:nvPr/>
          </p:nvSpPr>
          <p:spPr bwMode="auto">
            <a:xfrm>
              <a:off x="3400426" y="3303588"/>
              <a:ext cx="80963" cy="19050"/>
            </a:xfrm>
            <a:custGeom>
              <a:avLst/>
              <a:gdLst>
                <a:gd name="T0" fmla="*/ 51 w 51"/>
                <a:gd name="T1" fmla="*/ 0 h 12"/>
                <a:gd name="T2" fmla="*/ 0 w 51"/>
                <a:gd name="T3" fmla="*/ 5 h 12"/>
                <a:gd name="T4" fmla="*/ 0 w 51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12">
                  <a:moveTo>
                    <a:pt x="51" y="0"/>
                  </a:moveTo>
                  <a:lnTo>
                    <a:pt x="0" y="5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2" name="Freeform 443"/>
            <p:cNvSpPr>
              <a:spLocks/>
            </p:cNvSpPr>
            <p:nvPr/>
          </p:nvSpPr>
          <p:spPr bwMode="auto">
            <a:xfrm>
              <a:off x="3519488" y="3163888"/>
              <a:ext cx="217488" cy="117475"/>
            </a:xfrm>
            <a:custGeom>
              <a:avLst/>
              <a:gdLst>
                <a:gd name="T0" fmla="*/ 0 w 137"/>
                <a:gd name="T1" fmla="*/ 0 h 74"/>
                <a:gd name="T2" fmla="*/ 39 w 137"/>
                <a:gd name="T3" fmla="*/ 52 h 74"/>
                <a:gd name="T4" fmla="*/ 137 w 137"/>
                <a:gd name="T5" fmla="*/ 74 h 74"/>
                <a:gd name="T6" fmla="*/ 99 w 137"/>
                <a:gd name="T7" fmla="*/ 28 h 74"/>
                <a:gd name="T8" fmla="*/ 0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0" y="0"/>
                  </a:moveTo>
                  <a:lnTo>
                    <a:pt x="39" y="52"/>
                  </a:lnTo>
                  <a:lnTo>
                    <a:pt x="137" y="74"/>
                  </a:lnTo>
                  <a:lnTo>
                    <a:pt x="99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3" name="Freeform 444"/>
            <p:cNvSpPr>
              <a:spLocks/>
            </p:cNvSpPr>
            <p:nvPr/>
          </p:nvSpPr>
          <p:spPr bwMode="auto">
            <a:xfrm>
              <a:off x="3844926" y="1873250"/>
              <a:ext cx="152400" cy="279400"/>
            </a:xfrm>
            <a:custGeom>
              <a:avLst/>
              <a:gdLst>
                <a:gd name="T0" fmla="*/ 0 w 96"/>
                <a:gd name="T1" fmla="*/ 0 h 176"/>
                <a:gd name="T2" fmla="*/ 0 w 96"/>
                <a:gd name="T3" fmla="*/ 176 h 176"/>
                <a:gd name="T4" fmla="*/ 90 w 96"/>
                <a:gd name="T5" fmla="*/ 176 h 176"/>
                <a:gd name="T6" fmla="*/ 90 w 96"/>
                <a:gd name="T7" fmla="*/ 79 h 176"/>
                <a:gd name="T8" fmla="*/ 96 w 96"/>
                <a:gd name="T9" fmla="*/ 73 h 176"/>
                <a:gd name="T10" fmla="*/ 96 w 96"/>
                <a:gd name="T11" fmla="*/ 27 h 176"/>
                <a:gd name="T12" fmla="*/ 0 w 9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76">
                  <a:moveTo>
                    <a:pt x="0" y="0"/>
                  </a:moveTo>
                  <a:lnTo>
                    <a:pt x="0" y="176"/>
                  </a:lnTo>
                  <a:lnTo>
                    <a:pt x="90" y="176"/>
                  </a:lnTo>
                  <a:lnTo>
                    <a:pt x="90" y="79"/>
                  </a:lnTo>
                  <a:lnTo>
                    <a:pt x="96" y="73"/>
                  </a:lnTo>
                  <a:lnTo>
                    <a:pt x="96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4" name="Freeform 445"/>
            <p:cNvSpPr>
              <a:spLocks/>
            </p:cNvSpPr>
            <p:nvPr/>
          </p:nvSpPr>
          <p:spPr bwMode="auto">
            <a:xfrm>
              <a:off x="3678238" y="1873250"/>
              <a:ext cx="152400" cy="279400"/>
            </a:xfrm>
            <a:custGeom>
              <a:avLst/>
              <a:gdLst>
                <a:gd name="T0" fmla="*/ 96 w 96"/>
                <a:gd name="T1" fmla="*/ 0 h 176"/>
                <a:gd name="T2" fmla="*/ 0 w 96"/>
                <a:gd name="T3" fmla="*/ 28 h 176"/>
                <a:gd name="T4" fmla="*/ 0 w 96"/>
                <a:gd name="T5" fmla="*/ 73 h 176"/>
                <a:gd name="T6" fmla="*/ 6 w 96"/>
                <a:gd name="T7" fmla="*/ 79 h 176"/>
                <a:gd name="T8" fmla="*/ 6 w 96"/>
                <a:gd name="T9" fmla="*/ 176 h 176"/>
                <a:gd name="T10" fmla="*/ 96 w 96"/>
                <a:gd name="T1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76">
                  <a:moveTo>
                    <a:pt x="96" y="0"/>
                  </a:moveTo>
                  <a:lnTo>
                    <a:pt x="0" y="28"/>
                  </a:lnTo>
                  <a:lnTo>
                    <a:pt x="0" y="73"/>
                  </a:lnTo>
                  <a:lnTo>
                    <a:pt x="6" y="79"/>
                  </a:lnTo>
                  <a:lnTo>
                    <a:pt x="6" y="176"/>
                  </a:lnTo>
                  <a:lnTo>
                    <a:pt x="96" y="17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5" name="Line 446"/>
            <p:cNvSpPr>
              <a:spLocks noChangeShapeType="1"/>
            </p:cNvSpPr>
            <p:nvPr/>
          </p:nvSpPr>
          <p:spPr bwMode="auto">
            <a:xfrm flipV="1">
              <a:off x="3767138" y="1903413"/>
              <a:ext cx="0" cy="68263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6" name="Freeform 447"/>
            <p:cNvSpPr>
              <a:spLocks/>
            </p:cNvSpPr>
            <p:nvPr/>
          </p:nvSpPr>
          <p:spPr bwMode="auto">
            <a:xfrm>
              <a:off x="3771901" y="1970088"/>
              <a:ext cx="58738" cy="169863"/>
            </a:xfrm>
            <a:custGeom>
              <a:avLst/>
              <a:gdLst>
                <a:gd name="T0" fmla="*/ 0 w 37"/>
                <a:gd name="T1" fmla="*/ 107 h 107"/>
                <a:gd name="T2" fmla="*/ 0 w 37"/>
                <a:gd name="T3" fmla="*/ 6 h 107"/>
                <a:gd name="T4" fmla="*/ 37 w 37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07">
                  <a:moveTo>
                    <a:pt x="0" y="107"/>
                  </a:moveTo>
                  <a:lnTo>
                    <a:pt x="0" y="6"/>
                  </a:lnTo>
                  <a:lnTo>
                    <a:pt x="37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7" name="Freeform 448"/>
            <p:cNvSpPr>
              <a:spLocks/>
            </p:cNvSpPr>
            <p:nvPr/>
          </p:nvSpPr>
          <p:spPr bwMode="auto">
            <a:xfrm>
              <a:off x="3697288" y="1987550"/>
              <a:ext cx="31750" cy="152400"/>
            </a:xfrm>
            <a:custGeom>
              <a:avLst/>
              <a:gdLst>
                <a:gd name="T0" fmla="*/ 0 w 20"/>
                <a:gd name="T1" fmla="*/ 3 h 96"/>
                <a:gd name="T2" fmla="*/ 20 w 20"/>
                <a:gd name="T3" fmla="*/ 0 h 96"/>
                <a:gd name="T4" fmla="*/ 20 w 20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96">
                  <a:moveTo>
                    <a:pt x="0" y="3"/>
                  </a:moveTo>
                  <a:lnTo>
                    <a:pt x="20" y="0"/>
                  </a:lnTo>
                  <a:lnTo>
                    <a:pt x="20" y="9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8" name="Line 449"/>
            <p:cNvSpPr>
              <a:spLocks noChangeShapeType="1"/>
            </p:cNvSpPr>
            <p:nvPr/>
          </p:nvSpPr>
          <p:spPr bwMode="auto">
            <a:xfrm>
              <a:off x="3724276" y="1916113"/>
              <a:ext cx="0" cy="61913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9" name="Freeform 450"/>
            <p:cNvSpPr>
              <a:spLocks/>
            </p:cNvSpPr>
            <p:nvPr/>
          </p:nvSpPr>
          <p:spPr bwMode="auto">
            <a:xfrm>
              <a:off x="3884613" y="1849438"/>
              <a:ext cx="68263" cy="31750"/>
            </a:xfrm>
            <a:custGeom>
              <a:avLst/>
              <a:gdLst>
                <a:gd name="T0" fmla="*/ 0 w 43"/>
                <a:gd name="T1" fmla="*/ 14 h 20"/>
                <a:gd name="T2" fmla="*/ 0 w 43"/>
                <a:gd name="T3" fmla="*/ 14 h 20"/>
                <a:gd name="T4" fmla="*/ 30 w 43"/>
                <a:gd name="T5" fmla="*/ 0 h 20"/>
                <a:gd name="T6" fmla="*/ 30 w 43"/>
                <a:gd name="T7" fmla="*/ 0 h 20"/>
                <a:gd name="T8" fmla="*/ 35 w 43"/>
                <a:gd name="T9" fmla="*/ 0 h 20"/>
                <a:gd name="T10" fmla="*/ 38 w 43"/>
                <a:gd name="T11" fmla="*/ 0 h 20"/>
                <a:gd name="T12" fmla="*/ 41 w 43"/>
                <a:gd name="T13" fmla="*/ 3 h 20"/>
                <a:gd name="T14" fmla="*/ 43 w 43"/>
                <a:gd name="T15" fmla="*/ 6 h 20"/>
                <a:gd name="T16" fmla="*/ 43 w 43"/>
                <a:gd name="T17" fmla="*/ 6 h 20"/>
                <a:gd name="T18" fmla="*/ 43 w 43"/>
                <a:gd name="T19" fmla="*/ 9 h 20"/>
                <a:gd name="T20" fmla="*/ 40 w 43"/>
                <a:gd name="T21" fmla="*/ 12 h 20"/>
                <a:gd name="T22" fmla="*/ 34 w 43"/>
                <a:gd name="T23" fmla="*/ 16 h 20"/>
                <a:gd name="T24" fmla="*/ 23 w 43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0" y="14"/>
                  </a:moveTo>
                  <a:lnTo>
                    <a:pt x="0" y="1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9"/>
                  </a:lnTo>
                  <a:lnTo>
                    <a:pt x="40" y="12"/>
                  </a:lnTo>
                  <a:lnTo>
                    <a:pt x="34" y="16"/>
                  </a:lnTo>
                  <a:lnTo>
                    <a:pt x="23" y="2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0" name="Freeform 451"/>
            <p:cNvSpPr>
              <a:spLocks/>
            </p:cNvSpPr>
            <p:nvPr/>
          </p:nvSpPr>
          <p:spPr bwMode="auto">
            <a:xfrm>
              <a:off x="3729038" y="1849438"/>
              <a:ext cx="68263" cy="31750"/>
            </a:xfrm>
            <a:custGeom>
              <a:avLst/>
              <a:gdLst>
                <a:gd name="T0" fmla="*/ 20 w 43"/>
                <a:gd name="T1" fmla="*/ 20 h 20"/>
                <a:gd name="T2" fmla="*/ 20 w 43"/>
                <a:gd name="T3" fmla="*/ 20 h 20"/>
                <a:gd name="T4" fmla="*/ 9 w 43"/>
                <a:gd name="T5" fmla="*/ 16 h 20"/>
                <a:gd name="T6" fmla="*/ 3 w 43"/>
                <a:gd name="T7" fmla="*/ 12 h 20"/>
                <a:gd name="T8" fmla="*/ 1 w 43"/>
                <a:gd name="T9" fmla="*/ 9 h 20"/>
                <a:gd name="T10" fmla="*/ 0 w 43"/>
                <a:gd name="T11" fmla="*/ 6 h 20"/>
                <a:gd name="T12" fmla="*/ 0 w 43"/>
                <a:gd name="T13" fmla="*/ 6 h 20"/>
                <a:gd name="T14" fmla="*/ 2 w 43"/>
                <a:gd name="T15" fmla="*/ 3 h 20"/>
                <a:gd name="T16" fmla="*/ 5 w 43"/>
                <a:gd name="T17" fmla="*/ 0 h 20"/>
                <a:gd name="T18" fmla="*/ 9 w 43"/>
                <a:gd name="T19" fmla="*/ 0 h 20"/>
                <a:gd name="T20" fmla="*/ 13 w 43"/>
                <a:gd name="T21" fmla="*/ 0 h 20"/>
                <a:gd name="T22" fmla="*/ 13 w 43"/>
                <a:gd name="T23" fmla="*/ 0 h 20"/>
                <a:gd name="T24" fmla="*/ 43 w 43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20" y="20"/>
                  </a:moveTo>
                  <a:lnTo>
                    <a:pt x="20" y="20"/>
                  </a:lnTo>
                  <a:lnTo>
                    <a:pt x="9" y="16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43" y="1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1" name="Freeform 452"/>
            <p:cNvSpPr>
              <a:spLocks/>
            </p:cNvSpPr>
            <p:nvPr/>
          </p:nvSpPr>
          <p:spPr bwMode="auto">
            <a:xfrm>
              <a:off x="3713163" y="1811338"/>
              <a:ext cx="255588" cy="77788"/>
            </a:xfrm>
            <a:custGeom>
              <a:avLst/>
              <a:gdLst>
                <a:gd name="T0" fmla="*/ 146 w 161"/>
                <a:gd name="T1" fmla="*/ 49 h 49"/>
                <a:gd name="T2" fmla="*/ 146 w 161"/>
                <a:gd name="T3" fmla="*/ 49 h 49"/>
                <a:gd name="T4" fmla="*/ 154 w 161"/>
                <a:gd name="T5" fmla="*/ 45 h 49"/>
                <a:gd name="T6" fmla="*/ 154 w 161"/>
                <a:gd name="T7" fmla="*/ 45 h 49"/>
                <a:gd name="T8" fmla="*/ 157 w 161"/>
                <a:gd name="T9" fmla="*/ 43 h 49"/>
                <a:gd name="T10" fmla="*/ 159 w 161"/>
                <a:gd name="T11" fmla="*/ 41 h 49"/>
                <a:gd name="T12" fmla="*/ 160 w 161"/>
                <a:gd name="T13" fmla="*/ 39 h 49"/>
                <a:gd name="T14" fmla="*/ 161 w 161"/>
                <a:gd name="T15" fmla="*/ 36 h 49"/>
                <a:gd name="T16" fmla="*/ 161 w 161"/>
                <a:gd name="T17" fmla="*/ 30 h 49"/>
                <a:gd name="T18" fmla="*/ 159 w 161"/>
                <a:gd name="T19" fmla="*/ 22 h 49"/>
                <a:gd name="T20" fmla="*/ 159 w 161"/>
                <a:gd name="T21" fmla="*/ 22 h 49"/>
                <a:gd name="T22" fmla="*/ 155 w 161"/>
                <a:gd name="T23" fmla="*/ 13 h 49"/>
                <a:gd name="T24" fmla="*/ 151 w 161"/>
                <a:gd name="T25" fmla="*/ 9 h 49"/>
                <a:gd name="T26" fmla="*/ 148 w 161"/>
                <a:gd name="T27" fmla="*/ 5 h 49"/>
                <a:gd name="T28" fmla="*/ 144 w 161"/>
                <a:gd name="T29" fmla="*/ 2 h 49"/>
                <a:gd name="T30" fmla="*/ 140 w 161"/>
                <a:gd name="T31" fmla="*/ 0 h 49"/>
                <a:gd name="T32" fmla="*/ 135 w 161"/>
                <a:gd name="T33" fmla="*/ 0 h 49"/>
                <a:gd name="T34" fmla="*/ 130 w 161"/>
                <a:gd name="T35" fmla="*/ 1 h 49"/>
                <a:gd name="T36" fmla="*/ 95 w 161"/>
                <a:gd name="T37" fmla="*/ 22 h 49"/>
                <a:gd name="T38" fmla="*/ 95 w 161"/>
                <a:gd name="T39" fmla="*/ 22 h 49"/>
                <a:gd name="T40" fmla="*/ 95 w 161"/>
                <a:gd name="T41" fmla="*/ 22 h 49"/>
                <a:gd name="T42" fmla="*/ 95 w 161"/>
                <a:gd name="T43" fmla="*/ 22 h 49"/>
                <a:gd name="T44" fmla="*/ 95 w 161"/>
                <a:gd name="T45" fmla="*/ 24 h 49"/>
                <a:gd name="T46" fmla="*/ 94 w 161"/>
                <a:gd name="T47" fmla="*/ 26 h 49"/>
                <a:gd name="T48" fmla="*/ 94 w 161"/>
                <a:gd name="T49" fmla="*/ 26 h 49"/>
                <a:gd name="T50" fmla="*/ 93 w 161"/>
                <a:gd name="T51" fmla="*/ 24 h 49"/>
                <a:gd name="T52" fmla="*/ 93 w 161"/>
                <a:gd name="T53" fmla="*/ 24 h 49"/>
                <a:gd name="T54" fmla="*/ 91 w 161"/>
                <a:gd name="T55" fmla="*/ 21 h 49"/>
                <a:gd name="T56" fmla="*/ 88 w 161"/>
                <a:gd name="T57" fmla="*/ 19 h 49"/>
                <a:gd name="T58" fmla="*/ 85 w 161"/>
                <a:gd name="T59" fmla="*/ 17 h 49"/>
                <a:gd name="T60" fmla="*/ 80 w 161"/>
                <a:gd name="T61" fmla="*/ 16 h 49"/>
                <a:gd name="T62" fmla="*/ 80 w 161"/>
                <a:gd name="T63" fmla="*/ 16 h 49"/>
                <a:gd name="T64" fmla="*/ 76 w 161"/>
                <a:gd name="T65" fmla="*/ 17 h 49"/>
                <a:gd name="T66" fmla="*/ 73 w 161"/>
                <a:gd name="T67" fmla="*/ 19 h 49"/>
                <a:gd name="T68" fmla="*/ 70 w 161"/>
                <a:gd name="T69" fmla="*/ 21 h 49"/>
                <a:gd name="T70" fmla="*/ 69 w 161"/>
                <a:gd name="T71" fmla="*/ 24 h 49"/>
                <a:gd name="T72" fmla="*/ 69 w 161"/>
                <a:gd name="T73" fmla="*/ 24 h 49"/>
                <a:gd name="T74" fmla="*/ 67 w 161"/>
                <a:gd name="T75" fmla="*/ 26 h 49"/>
                <a:gd name="T76" fmla="*/ 67 w 161"/>
                <a:gd name="T77" fmla="*/ 26 h 49"/>
                <a:gd name="T78" fmla="*/ 66 w 161"/>
                <a:gd name="T79" fmla="*/ 24 h 49"/>
                <a:gd name="T80" fmla="*/ 66 w 161"/>
                <a:gd name="T81" fmla="*/ 22 h 49"/>
                <a:gd name="T82" fmla="*/ 66 w 161"/>
                <a:gd name="T83" fmla="*/ 22 h 49"/>
                <a:gd name="T84" fmla="*/ 66 w 161"/>
                <a:gd name="T85" fmla="*/ 22 h 49"/>
                <a:gd name="T86" fmla="*/ 31 w 161"/>
                <a:gd name="T87" fmla="*/ 1 h 49"/>
                <a:gd name="T88" fmla="*/ 31 w 161"/>
                <a:gd name="T89" fmla="*/ 1 h 49"/>
                <a:gd name="T90" fmla="*/ 26 w 161"/>
                <a:gd name="T91" fmla="*/ 0 h 49"/>
                <a:gd name="T92" fmla="*/ 21 w 161"/>
                <a:gd name="T93" fmla="*/ 0 h 49"/>
                <a:gd name="T94" fmla="*/ 17 w 161"/>
                <a:gd name="T95" fmla="*/ 2 h 49"/>
                <a:gd name="T96" fmla="*/ 13 w 161"/>
                <a:gd name="T97" fmla="*/ 5 h 49"/>
                <a:gd name="T98" fmla="*/ 10 w 161"/>
                <a:gd name="T99" fmla="*/ 9 h 49"/>
                <a:gd name="T100" fmla="*/ 6 w 161"/>
                <a:gd name="T101" fmla="*/ 13 h 49"/>
                <a:gd name="T102" fmla="*/ 2 w 161"/>
                <a:gd name="T103" fmla="*/ 22 h 49"/>
                <a:gd name="T104" fmla="*/ 2 w 161"/>
                <a:gd name="T105" fmla="*/ 22 h 49"/>
                <a:gd name="T106" fmla="*/ 0 w 161"/>
                <a:gd name="T107" fmla="*/ 30 h 49"/>
                <a:gd name="T108" fmla="*/ 0 w 161"/>
                <a:gd name="T109" fmla="*/ 36 h 49"/>
                <a:gd name="T110" fmla="*/ 1 w 161"/>
                <a:gd name="T111" fmla="*/ 39 h 49"/>
                <a:gd name="T112" fmla="*/ 2 w 161"/>
                <a:gd name="T113" fmla="*/ 41 h 49"/>
                <a:gd name="T114" fmla="*/ 5 w 161"/>
                <a:gd name="T115" fmla="*/ 43 h 49"/>
                <a:gd name="T116" fmla="*/ 7 w 161"/>
                <a:gd name="T117" fmla="*/ 45 h 49"/>
                <a:gd name="T118" fmla="*/ 7 w 161"/>
                <a:gd name="T119" fmla="*/ 45 h 49"/>
                <a:gd name="T120" fmla="*/ 15 w 161"/>
                <a:gd name="T1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9">
                  <a:moveTo>
                    <a:pt x="146" y="49"/>
                  </a:moveTo>
                  <a:lnTo>
                    <a:pt x="146" y="49"/>
                  </a:lnTo>
                  <a:lnTo>
                    <a:pt x="154" y="45"/>
                  </a:lnTo>
                  <a:lnTo>
                    <a:pt x="154" y="45"/>
                  </a:lnTo>
                  <a:lnTo>
                    <a:pt x="157" y="43"/>
                  </a:lnTo>
                  <a:lnTo>
                    <a:pt x="159" y="41"/>
                  </a:lnTo>
                  <a:lnTo>
                    <a:pt x="160" y="39"/>
                  </a:lnTo>
                  <a:lnTo>
                    <a:pt x="161" y="36"/>
                  </a:lnTo>
                  <a:lnTo>
                    <a:pt x="161" y="30"/>
                  </a:lnTo>
                  <a:lnTo>
                    <a:pt x="159" y="22"/>
                  </a:lnTo>
                  <a:lnTo>
                    <a:pt x="159" y="22"/>
                  </a:lnTo>
                  <a:lnTo>
                    <a:pt x="155" y="13"/>
                  </a:lnTo>
                  <a:lnTo>
                    <a:pt x="151" y="9"/>
                  </a:lnTo>
                  <a:lnTo>
                    <a:pt x="148" y="5"/>
                  </a:lnTo>
                  <a:lnTo>
                    <a:pt x="144" y="2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1" y="21"/>
                  </a:lnTo>
                  <a:lnTo>
                    <a:pt x="88" y="19"/>
                  </a:lnTo>
                  <a:lnTo>
                    <a:pt x="85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6" y="17"/>
                  </a:lnTo>
                  <a:lnTo>
                    <a:pt x="73" y="19"/>
                  </a:lnTo>
                  <a:lnTo>
                    <a:pt x="70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15" y="4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2" name="Freeform 453"/>
            <p:cNvSpPr>
              <a:spLocks/>
            </p:cNvSpPr>
            <p:nvPr/>
          </p:nvSpPr>
          <p:spPr bwMode="auto">
            <a:xfrm>
              <a:off x="3895726" y="3094038"/>
              <a:ext cx="79375" cy="161925"/>
            </a:xfrm>
            <a:custGeom>
              <a:avLst/>
              <a:gdLst>
                <a:gd name="T0" fmla="*/ 27 w 50"/>
                <a:gd name="T1" fmla="*/ 0 h 102"/>
                <a:gd name="T2" fmla="*/ 1 w 50"/>
                <a:gd name="T3" fmla="*/ 77 h 102"/>
                <a:gd name="T4" fmla="*/ 1 w 50"/>
                <a:gd name="T5" fmla="*/ 77 h 102"/>
                <a:gd name="T6" fmla="*/ 0 w 50"/>
                <a:gd name="T7" fmla="*/ 80 h 102"/>
                <a:gd name="T8" fmla="*/ 0 w 50"/>
                <a:gd name="T9" fmla="*/ 85 h 102"/>
                <a:gd name="T10" fmla="*/ 1 w 50"/>
                <a:gd name="T11" fmla="*/ 88 h 102"/>
                <a:gd name="T12" fmla="*/ 3 w 50"/>
                <a:gd name="T13" fmla="*/ 92 h 102"/>
                <a:gd name="T14" fmla="*/ 5 w 50"/>
                <a:gd name="T15" fmla="*/ 95 h 102"/>
                <a:gd name="T16" fmla="*/ 8 w 50"/>
                <a:gd name="T17" fmla="*/ 97 h 102"/>
                <a:gd name="T18" fmla="*/ 11 w 50"/>
                <a:gd name="T19" fmla="*/ 99 h 102"/>
                <a:gd name="T20" fmla="*/ 14 w 50"/>
                <a:gd name="T21" fmla="*/ 101 h 102"/>
                <a:gd name="T22" fmla="*/ 14 w 50"/>
                <a:gd name="T23" fmla="*/ 101 h 102"/>
                <a:gd name="T24" fmla="*/ 20 w 50"/>
                <a:gd name="T25" fmla="*/ 102 h 102"/>
                <a:gd name="T26" fmla="*/ 20 w 50"/>
                <a:gd name="T27" fmla="*/ 102 h 102"/>
                <a:gd name="T28" fmla="*/ 25 w 50"/>
                <a:gd name="T29" fmla="*/ 101 h 102"/>
                <a:gd name="T30" fmla="*/ 30 w 50"/>
                <a:gd name="T31" fmla="*/ 98 h 102"/>
                <a:gd name="T32" fmla="*/ 35 w 50"/>
                <a:gd name="T33" fmla="*/ 94 h 102"/>
                <a:gd name="T34" fmla="*/ 37 w 50"/>
                <a:gd name="T35" fmla="*/ 89 h 102"/>
                <a:gd name="T36" fmla="*/ 50 w 50"/>
                <a:gd name="T37" fmla="*/ 5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02">
                  <a:moveTo>
                    <a:pt x="27" y="0"/>
                  </a:moveTo>
                  <a:lnTo>
                    <a:pt x="1" y="77"/>
                  </a:lnTo>
                  <a:lnTo>
                    <a:pt x="1" y="77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5" y="95"/>
                  </a:lnTo>
                  <a:lnTo>
                    <a:pt x="8" y="97"/>
                  </a:lnTo>
                  <a:lnTo>
                    <a:pt x="11" y="99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5" y="101"/>
                  </a:lnTo>
                  <a:lnTo>
                    <a:pt x="30" y="98"/>
                  </a:lnTo>
                  <a:lnTo>
                    <a:pt x="35" y="94"/>
                  </a:lnTo>
                  <a:lnTo>
                    <a:pt x="37" y="89"/>
                  </a:lnTo>
                  <a:lnTo>
                    <a:pt x="50" y="5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3" name="Freeform 454"/>
            <p:cNvSpPr>
              <a:spLocks/>
            </p:cNvSpPr>
            <p:nvPr/>
          </p:nvSpPr>
          <p:spPr bwMode="auto">
            <a:xfrm>
              <a:off x="4102101" y="3036888"/>
              <a:ext cx="19050" cy="215900"/>
            </a:xfrm>
            <a:custGeom>
              <a:avLst/>
              <a:gdLst>
                <a:gd name="T0" fmla="*/ 0 w 12"/>
                <a:gd name="T1" fmla="*/ 1 h 136"/>
                <a:gd name="T2" fmla="*/ 0 w 12"/>
                <a:gd name="T3" fmla="*/ 130 h 136"/>
                <a:gd name="T4" fmla="*/ 0 w 12"/>
                <a:gd name="T5" fmla="*/ 130 h 136"/>
                <a:gd name="T6" fmla="*/ 1 w 12"/>
                <a:gd name="T7" fmla="*/ 133 h 136"/>
                <a:gd name="T8" fmla="*/ 2 w 12"/>
                <a:gd name="T9" fmla="*/ 135 h 136"/>
                <a:gd name="T10" fmla="*/ 4 w 12"/>
                <a:gd name="T11" fmla="*/ 136 h 136"/>
                <a:gd name="T12" fmla="*/ 6 w 12"/>
                <a:gd name="T13" fmla="*/ 136 h 136"/>
                <a:gd name="T14" fmla="*/ 6 w 12"/>
                <a:gd name="T15" fmla="*/ 136 h 136"/>
                <a:gd name="T16" fmla="*/ 9 w 12"/>
                <a:gd name="T17" fmla="*/ 136 h 136"/>
                <a:gd name="T18" fmla="*/ 11 w 12"/>
                <a:gd name="T19" fmla="*/ 135 h 136"/>
                <a:gd name="T20" fmla="*/ 12 w 12"/>
                <a:gd name="T21" fmla="*/ 133 h 136"/>
                <a:gd name="T22" fmla="*/ 12 w 12"/>
                <a:gd name="T23" fmla="*/ 130 h 136"/>
                <a:gd name="T24" fmla="*/ 12 w 12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6">
                  <a:moveTo>
                    <a:pt x="0" y="1"/>
                  </a:moveTo>
                  <a:lnTo>
                    <a:pt x="0" y="130"/>
                  </a:lnTo>
                  <a:lnTo>
                    <a:pt x="0" y="130"/>
                  </a:lnTo>
                  <a:lnTo>
                    <a:pt x="1" y="133"/>
                  </a:lnTo>
                  <a:lnTo>
                    <a:pt x="2" y="135"/>
                  </a:lnTo>
                  <a:lnTo>
                    <a:pt x="4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9" y="136"/>
                  </a:lnTo>
                  <a:lnTo>
                    <a:pt x="11" y="135"/>
                  </a:lnTo>
                  <a:lnTo>
                    <a:pt x="12" y="133"/>
                  </a:lnTo>
                  <a:lnTo>
                    <a:pt x="12" y="130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4" name="Freeform 455"/>
            <p:cNvSpPr>
              <a:spLocks/>
            </p:cNvSpPr>
            <p:nvPr/>
          </p:nvSpPr>
          <p:spPr bwMode="auto">
            <a:xfrm>
              <a:off x="4102101" y="2925763"/>
              <a:ext cx="19050" cy="34925"/>
            </a:xfrm>
            <a:custGeom>
              <a:avLst/>
              <a:gdLst>
                <a:gd name="T0" fmla="*/ 12 w 12"/>
                <a:gd name="T1" fmla="*/ 22 h 22"/>
                <a:gd name="T2" fmla="*/ 12 w 12"/>
                <a:gd name="T3" fmla="*/ 6 h 22"/>
                <a:gd name="T4" fmla="*/ 12 w 12"/>
                <a:gd name="T5" fmla="*/ 6 h 22"/>
                <a:gd name="T6" fmla="*/ 12 w 12"/>
                <a:gd name="T7" fmla="*/ 3 h 22"/>
                <a:gd name="T8" fmla="*/ 11 w 12"/>
                <a:gd name="T9" fmla="*/ 1 h 22"/>
                <a:gd name="T10" fmla="*/ 9 w 12"/>
                <a:gd name="T11" fmla="*/ 0 h 22"/>
                <a:gd name="T12" fmla="*/ 6 w 12"/>
                <a:gd name="T13" fmla="*/ 0 h 22"/>
                <a:gd name="T14" fmla="*/ 6 w 12"/>
                <a:gd name="T15" fmla="*/ 0 h 22"/>
                <a:gd name="T16" fmla="*/ 4 w 12"/>
                <a:gd name="T17" fmla="*/ 0 h 22"/>
                <a:gd name="T18" fmla="*/ 2 w 12"/>
                <a:gd name="T19" fmla="*/ 1 h 22"/>
                <a:gd name="T20" fmla="*/ 1 w 12"/>
                <a:gd name="T21" fmla="*/ 3 h 22"/>
                <a:gd name="T22" fmla="*/ 0 w 12"/>
                <a:gd name="T23" fmla="*/ 6 h 22"/>
                <a:gd name="T24" fmla="*/ 0 w 12"/>
                <a:gd name="T2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22">
                  <a:moveTo>
                    <a:pt x="12" y="2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2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5" name="Freeform 456"/>
            <p:cNvSpPr>
              <a:spLocks/>
            </p:cNvSpPr>
            <p:nvPr/>
          </p:nvSpPr>
          <p:spPr bwMode="auto">
            <a:xfrm>
              <a:off x="3941763" y="2890838"/>
              <a:ext cx="192088" cy="365125"/>
            </a:xfrm>
            <a:custGeom>
              <a:avLst/>
              <a:gdLst>
                <a:gd name="T0" fmla="*/ 107 w 121"/>
                <a:gd name="T1" fmla="*/ 54 h 230"/>
                <a:gd name="T2" fmla="*/ 79 w 121"/>
                <a:gd name="T3" fmla="*/ 54 h 230"/>
                <a:gd name="T4" fmla="*/ 60 w 121"/>
                <a:gd name="T5" fmla="*/ 15 h 230"/>
                <a:gd name="T6" fmla="*/ 60 w 121"/>
                <a:gd name="T7" fmla="*/ 15 h 230"/>
                <a:gd name="T8" fmla="*/ 58 w 121"/>
                <a:gd name="T9" fmla="*/ 12 h 230"/>
                <a:gd name="T10" fmla="*/ 55 w 121"/>
                <a:gd name="T11" fmla="*/ 9 h 230"/>
                <a:gd name="T12" fmla="*/ 48 w 121"/>
                <a:gd name="T13" fmla="*/ 4 h 230"/>
                <a:gd name="T14" fmla="*/ 38 w 121"/>
                <a:gd name="T15" fmla="*/ 1 h 230"/>
                <a:gd name="T16" fmla="*/ 34 w 121"/>
                <a:gd name="T17" fmla="*/ 0 h 230"/>
                <a:gd name="T18" fmla="*/ 29 w 121"/>
                <a:gd name="T19" fmla="*/ 0 h 230"/>
                <a:gd name="T20" fmla="*/ 29 w 121"/>
                <a:gd name="T21" fmla="*/ 0 h 230"/>
                <a:gd name="T22" fmla="*/ 22 w 121"/>
                <a:gd name="T23" fmla="*/ 1 h 230"/>
                <a:gd name="T24" fmla="*/ 16 w 121"/>
                <a:gd name="T25" fmla="*/ 3 h 230"/>
                <a:gd name="T26" fmla="*/ 11 w 121"/>
                <a:gd name="T27" fmla="*/ 5 h 230"/>
                <a:gd name="T28" fmla="*/ 6 w 121"/>
                <a:gd name="T29" fmla="*/ 8 h 230"/>
                <a:gd name="T30" fmla="*/ 3 w 121"/>
                <a:gd name="T31" fmla="*/ 12 h 230"/>
                <a:gd name="T32" fmla="*/ 2 w 121"/>
                <a:gd name="T33" fmla="*/ 16 h 230"/>
                <a:gd name="T34" fmla="*/ 1 w 121"/>
                <a:gd name="T35" fmla="*/ 19 h 230"/>
                <a:gd name="T36" fmla="*/ 0 w 121"/>
                <a:gd name="T37" fmla="*/ 23 h 230"/>
                <a:gd name="T38" fmla="*/ 0 w 121"/>
                <a:gd name="T39" fmla="*/ 106 h 230"/>
                <a:gd name="T40" fmla="*/ 50 w 121"/>
                <a:gd name="T41" fmla="*/ 219 h 230"/>
                <a:gd name="T42" fmla="*/ 50 w 121"/>
                <a:gd name="T43" fmla="*/ 219 h 230"/>
                <a:gd name="T44" fmla="*/ 53 w 121"/>
                <a:gd name="T45" fmla="*/ 223 h 230"/>
                <a:gd name="T46" fmla="*/ 57 w 121"/>
                <a:gd name="T47" fmla="*/ 227 h 230"/>
                <a:gd name="T48" fmla="*/ 62 w 121"/>
                <a:gd name="T49" fmla="*/ 229 h 230"/>
                <a:gd name="T50" fmla="*/ 67 w 121"/>
                <a:gd name="T51" fmla="*/ 230 h 230"/>
                <a:gd name="T52" fmla="*/ 67 w 121"/>
                <a:gd name="T53" fmla="*/ 230 h 230"/>
                <a:gd name="T54" fmla="*/ 71 w 121"/>
                <a:gd name="T55" fmla="*/ 229 h 230"/>
                <a:gd name="T56" fmla="*/ 74 w 121"/>
                <a:gd name="T57" fmla="*/ 228 h 230"/>
                <a:gd name="T58" fmla="*/ 74 w 121"/>
                <a:gd name="T59" fmla="*/ 228 h 230"/>
                <a:gd name="T60" fmla="*/ 77 w 121"/>
                <a:gd name="T61" fmla="*/ 226 h 230"/>
                <a:gd name="T62" fmla="*/ 80 w 121"/>
                <a:gd name="T63" fmla="*/ 224 h 230"/>
                <a:gd name="T64" fmla="*/ 83 w 121"/>
                <a:gd name="T65" fmla="*/ 221 h 230"/>
                <a:gd name="T66" fmla="*/ 85 w 121"/>
                <a:gd name="T67" fmla="*/ 218 h 230"/>
                <a:gd name="T68" fmla="*/ 86 w 121"/>
                <a:gd name="T69" fmla="*/ 215 h 230"/>
                <a:gd name="T70" fmla="*/ 86 w 121"/>
                <a:gd name="T71" fmla="*/ 210 h 230"/>
                <a:gd name="T72" fmla="*/ 86 w 121"/>
                <a:gd name="T73" fmla="*/ 207 h 230"/>
                <a:gd name="T74" fmla="*/ 85 w 121"/>
                <a:gd name="T75" fmla="*/ 203 h 230"/>
                <a:gd name="T76" fmla="*/ 52 w 121"/>
                <a:gd name="T77" fmla="*/ 129 h 230"/>
                <a:gd name="T78" fmla="*/ 52 w 121"/>
                <a:gd name="T79" fmla="*/ 62 h 230"/>
                <a:gd name="T80" fmla="*/ 63 w 121"/>
                <a:gd name="T81" fmla="*/ 82 h 230"/>
                <a:gd name="T82" fmla="*/ 107 w 121"/>
                <a:gd name="T83" fmla="*/ 82 h 230"/>
                <a:gd name="T84" fmla="*/ 107 w 121"/>
                <a:gd name="T85" fmla="*/ 82 h 230"/>
                <a:gd name="T86" fmla="*/ 112 w 121"/>
                <a:gd name="T87" fmla="*/ 81 h 230"/>
                <a:gd name="T88" fmla="*/ 116 w 121"/>
                <a:gd name="T89" fmla="*/ 78 h 230"/>
                <a:gd name="T90" fmla="*/ 120 w 121"/>
                <a:gd name="T91" fmla="*/ 74 h 230"/>
                <a:gd name="T92" fmla="*/ 121 w 121"/>
                <a:gd name="T93" fmla="*/ 69 h 230"/>
                <a:gd name="T94" fmla="*/ 121 w 121"/>
                <a:gd name="T95" fmla="*/ 69 h 230"/>
                <a:gd name="T96" fmla="*/ 120 w 121"/>
                <a:gd name="T97" fmla="*/ 62 h 230"/>
                <a:gd name="T98" fmla="*/ 116 w 121"/>
                <a:gd name="T99" fmla="*/ 58 h 230"/>
                <a:gd name="T100" fmla="*/ 112 w 121"/>
                <a:gd name="T101" fmla="*/ 55 h 230"/>
                <a:gd name="T102" fmla="*/ 107 w 121"/>
                <a:gd name="T103" fmla="*/ 54 h 230"/>
                <a:gd name="T104" fmla="*/ 107 w 121"/>
                <a:gd name="T105" fmla="*/ 5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230">
                  <a:moveTo>
                    <a:pt x="107" y="54"/>
                  </a:moveTo>
                  <a:lnTo>
                    <a:pt x="79" y="5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8" y="12"/>
                  </a:lnTo>
                  <a:lnTo>
                    <a:pt x="55" y="9"/>
                  </a:lnTo>
                  <a:lnTo>
                    <a:pt x="48" y="4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6" y="3"/>
                  </a:lnTo>
                  <a:lnTo>
                    <a:pt x="11" y="5"/>
                  </a:lnTo>
                  <a:lnTo>
                    <a:pt x="6" y="8"/>
                  </a:ln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106"/>
                  </a:lnTo>
                  <a:lnTo>
                    <a:pt x="50" y="219"/>
                  </a:lnTo>
                  <a:lnTo>
                    <a:pt x="50" y="219"/>
                  </a:lnTo>
                  <a:lnTo>
                    <a:pt x="53" y="223"/>
                  </a:lnTo>
                  <a:lnTo>
                    <a:pt x="57" y="227"/>
                  </a:lnTo>
                  <a:lnTo>
                    <a:pt x="62" y="229"/>
                  </a:lnTo>
                  <a:lnTo>
                    <a:pt x="67" y="230"/>
                  </a:lnTo>
                  <a:lnTo>
                    <a:pt x="67" y="230"/>
                  </a:lnTo>
                  <a:lnTo>
                    <a:pt x="71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7" y="226"/>
                  </a:lnTo>
                  <a:lnTo>
                    <a:pt x="80" y="224"/>
                  </a:lnTo>
                  <a:lnTo>
                    <a:pt x="83" y="221"/>
                  </a:lnTo>
                  <a:lnTo>
                    <a:pt x="85" y="218"/>
                  </a:lnTo>
                  <a:lnTo>
                    <a:pt x="86" y="215"/>
                  </a:lnTo>
                  <a:lnTo>
                    <a:pt x="86" y="210"/>
                  </a:lnTo>
                  <a:lnTo>
                    <a:pt x="86" y="207"/>
                  </a:lnTo>
                  <a:lnTo>
                    <a:pt x="85" y="203"/>
                  </a:lnTo>
                  <a:lnTo>
                    <a:pt x="52" y="129"/>
                  </a:lnTo>
                  <a:lnTo>
                    <a:pt x="52" y="62"/>
                  </a:lnTo>
                  <a:lnTo>
                    <a:pt x="63" y="82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12" y="81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20" y="62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7" y="54"/>
                  </a:lnTo>
                  <a:lnTo>
                    <a:pt x="107" y="54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6" name="Freeform 457"/>
            <p:cNvSpPr>
              <a:spLocks/>
            </p:cNvSpPr>
            <p:nvPr/>
          </p:nvSpPr>
          <p:spPr bwMode="auto">
            <a:xfrm>
              <a:off x="3938588" y="2762250"/>
              <a:ext cx="109538" cy="111125"/>
            </a:xfrm>
            <a:custGeom>
              <a:avLst/>
              <a:gdLst>
                <a:gd name="T0" fmla="*/ 0 w 69"/>
                <a:gd name="T1" fmla="*/ 35 h 70"/>
                <a:gd name="T2" fmla="*/ 0 w 69"/>
                <a:gd name="T3" fmla="*/ 35 h 70"/>
                <a:gd name="T4" fmla="*/ 0 w 69"/>
                <a:gd name="T5" fmla="*/ 28 h 70"/>
                <a:gd name="T6" fmla="*/ 2 w 69"/>
                <a:gd name="T7" fmla="*/ 22 h 70"/>
                <a:gd name="T8" fmla="*/ 5 w 69"/>
                <a:gd name="T9" fmla="*/ 16 h 70"/>
                <a:gd name="T10" fmla="*/ 10 w 69"/>
                <a:gd name="T11" fmla="*/ 11 h 70"/>
                <a:gd name="T12" fmla="*/ 16 w 69"/>
                <a:gd name="T13" fmla="*/ 7 h 70"/>
                <a:gd name="T14" fmla="*/ 21 w 69"/>
                <a:gd name="T15" fmla="*/ 3 h 70"/>
                <a:gd name="T16" fmla="*/ 28 w 69"/>
                <a:gd name="T17" fmla="*/ 1 h 70"/>
                <a:gd name="T18" fmla="*/ 35 w 69"/>
                <a:gd name="T19" fmla="*/ 0 h 70"/>
                <a:gd name="T20" fmla="*/ 35 w 69"/>
                <a:gd name="T21" fmla="*/ 0 h 70"/>
                <a:gd name="T22" fmla="*/ 41 w 69"/>
                <a:gd name="T23" fmla="*/ 1 h 70"/>
                <a:gd name="T24" fmla="*/ 49 w 69"/>
                <a:gd name="T25" fmla="*/ 3 h 70"/>
                <a:gd name="T26" fmla="*/ 54 w 69"/>
                <a:gd name="T27" fmla="*/ 7 h 70"/>
                <a:gd name="T28" fmla="*/ 60 w 69"/>
                <a:gd name="T29" fmla="*/ 11 h 70"/>
                <a:gd name="T30" fmla="*/ 64 w 69"/>
                <a:gd name="T31" fmla="*/ 16 h 70"/>
                <a:gd name="T32" fmla="*/ 67 w 69"/>
                <a:gd name="T33" fmla="*/ 22 h 70"/>
                <a:gd name="T34" fmla="*/ 69 w 69"/>
                <a:gd name="T35" fmla="*/ 28 h 70"/>
                <a:gd name="T36" fmla="*/ 69 w 69"/>
                <a:gd name="T37" fmla="*/ 35 h 70"/>
                <a:gd name="T38" fmla="*/ 69 w 69"/>
                <a:gd name="T39" fmla="*/ 35 h 70"/>
                <a:gd name="T40" fmla="*/ 69 w 69"/>
                <a:gd name="T41" fmla="*/ 43 h 70"/>
                <a:gd name="T42" fmla="*/ 67 w 69"/>
                <a:gd name="T43" fmla="*/ 49 h 70"/>
                <a:gd name="T44" fmla="*/ 64 w 69"/>
                <a:gd name="T45" fmla="*/ 55 h 70"/>
                <a:gd name="T46" fmla="*/ 60 w 69"/>
                <a:gd name="T47" fmla="*/ 60 h 70"/>
                <a:gd name="T48" fmla="*/ 54 w 69"/>
                <a:gd name="T49" fmla="*/ 64 h 70"/>
                <a:gd name="T50" fmla="*/ 49 w 69"/>
                <a:gd name="T51" fmla="*/ 67 h 70"/>
                <a:gd name="T52" fmla="*/ 41 w 69"/>
                <a:gd name="T53" fmla="*/ 69 h 70"/>
                <a:gd name="T54" fmla="*/ 35 w 69"/>
                <a:gd name="T55" fmla="*/ 70 h 70"/>
                <a:gd name="T56" fmla="*/ 35 w 69"/>
                <a:gd name="T57" fmla="*/ 70 h 70"/>
                <a:gd name="T58" fmla="*/ 28 w 69"/>
                <a:gd name="T59" fmla="*/ 69 h 70"/>
                <a:gd name="T60" fmla="*/ 21 w 69"/>
                <a:gd name="T61" fmla="*/ 67 h 70"/>
                <a:gd name="T62" fmla="*/ 16 w 69"/>
                <a:gd name="T63" fmla="*/ 64 h 70"/>
                <a:gd name="T64" fmla="*/ 10 w 69"/>
                <a:gd name="T65" fmla="*/ 60 h 70"/>
                <a:gd name="T66" fmla="*/ 5 w 69"/>
                <a:gd name="T67" fmla="*/ 55 h 70"/>
                <a:gd name="T68" fmla="*/ 2 w 69"/>
                <a:gd name="T69" fmla="*/ 49 h 70"/>
                <a:gd name="T70" fmla="*/ 0 w 69"/>
                <a:gd name="T71" fmla="*/ 43 h 70"/>
                <a:gd name="T72" fmla="*/ 0 w 69"/>
                <a:gd name="T73" fmla="*/ 35 h 70"/>
                <a:gd name="T74" fmla="*/ 0 w 69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70">
                  <a:moveTo>
                    <a:pt x="0" y="35"/>
                  </a:move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9" y="3"/>
                  </a:lnTo>
                  <a:lnTo>
                    <a:pt x="54" y="7"/>
                  </a:lnTo>
                  <a:lnTo>
                    <a:pt x="60" y="11"/>
                  </a:lnTo>
                  <a:lnTo>
                    <a:pt x="64" y="16"/>
                  </a:lnTo>
                  <a:lnTo>
                    <a:pt x="67" y="22"/>
                  </a:lnTo>
                  <a:lnTo>
                    <a:pt x="69" y="28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43"/>
                  </a:lnTo>
                  <a:lnTo>
                    <a:pt x="67" y="49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7"/>
                  </a:lnTo>
                  <a:lnTo>
                    <a:pt x="41" y="69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8" y="69"/>
                  </a:lnTo>
                  <a:lnTo>
                    <a:pt x="21" y="67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5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7" name="Freeform 458"/>
            <p:cNvSpPr>
              <a:spLocks/>
            </p:cNvSpPr>
            <p:nvPr/>
          </p:nvSpPr>
          <p:spPr bwMode="auto">
            <a:xfrm>
              <a:off x="3868738" y="2892425"/>
              <a:ext cx="57150" cy="138113"/>
            </a:xfrm>
            <a:custGeom>
              <a:avLst/>
              <a:gdLst>
                <a:gd name="T0" fmla="*/ 36 w 36"/>
                <a:gd name="T1" fmla="*/ 70 h 87"/>
                <a:gd name="T2" fmla="*/ 36 w 36"/>
                <a:gd name="T3" fmla="*/ 70 h 87"/>
                <a:gd name="T4" fmla="*/ 36 w 36"/>
                <a:gd name="T5" fmla="*/ 73 h 87"/>
                <a:gd name="T6" fmla="*/ 35 w 36"/>
                <a:gd name="T7" fmla="*/ 77 h 87"/>
                <a:gd name="T8" fmla="*/ 33 w 36"/>
                <a:gd name="T9" fmla="*/ 80 h 87"/>
                <a:gd name="T10" fmla="*/ 31 w 36"/>
                <a:gd name="T11" fmla="*/ 82 h 87"/>
                <a:gd name="T12" fmla="*/ 28 w 36"/>
                <a:gd name="T13" fmla="*/ 84 h 87"/>
                <a:gd name="T14" fmla="*/ 25 w 36"/>
                <a:gd name="T15" fmla="*/ 86 h 87"/>
                <a:gd name="T16" fmla="*/ 22 w 36"/>
                <a:gd name="T17" fmla="*/ 87 h 87"/>
                <a:gd name="T18" fmla="*/ 17 w 36"/>
                <a:gd name="T19" fmla="*/ 87 h 87"/>
                <a:gd name="T20" fmla="*/ 17 w 36"/>
                <a:gd name="T21" fmla="*/ 87 h 87"/>
                <a:gd name="T22" fmla="*/ 14 w 36"/>
                <a:gd name="T23" fmla="*/ 87 h 87"/>
                <a:gd name="T24" fmla="*/ 11 w 36"/>
                <a:gd name="T25" fmla="*/ 86 h 87"/>
                <a:gd name="T26" fmla="*/ 8 w 36"/>
                <a:gd name="T27" fmla="*/ 84 h 87"/>
                <a:gd name="T28" fmla="*/ 5 w 36"/>
                <a:gd name="T29" fmla="*/ 82 h 87"/>
                <a:gd name="T30" fmla="*/ 3 w 36"/>
                <a:gd name="T31" fmla="*/ 80 h 87"/>
                <a:gd name="T32" fmla="*/ 1 w 36"/>
                <a:gd name="T33" fmla="*/ 77 h 87"/>
                <a:gd name="T34" fmla="*/ 0 w 36"/>
                <a:gd name="T35" fmla="*/ 73 h 87"/>
                <a:gd name="T36" fmla="*/ 0 w 36"/>
                <a:gd name="T37" fmla="*/ 70 h 87"/>
                <a:gd name="T38" fmla="*/ 0 w 36"/>
                <a:gd name="T39" fmla="*/ 18 h 87"/>
                <a:gd name="T40" fmla="*/ 0 w 36"/>
                <a:gd name="T41" fmla="*/ 18 h 87"/>
                <a:gd name="T42" fmla="*/ 0 w 36"/>
                <a:gd name="T43" fmla="*/ 15 h 87"/>
                <a:gd name="T44" fmla="*/ 1 w 36"/>
                <a:gd name="T45" fmla="*/ 11 h 87"/>
                <a:gd name="T46" fmla="*/ 3 w 36"/>
                <a:gd name="T47" fmla="*/ 8 h 87"/>
                <a:gd name="T48" fmla="*/ 5 w 36"/>
                <a:gd name="T49" fmla="*/ 6 h 87"/>
                <a:gd name="T50" fmla="*/ 8 w 36"/>
                <a:gd name="T51" fmla="*/ 3 h 87"/>
                <a:gd name="T52" fmla="*/ 11 w 36"/>
                <a:gd name="T53" fmla="*/ 2 h 87"/>
                <a:gd name="T54" fmla="*/ 14 w 36"/>
                <a:gd name="T55" fmla="*/ 1 h 87"/>
                <a:gd name="T56" fmla="*/ 17 w 36"/>
                <a:gd name="T57" fmla="*/ 0 h 87"/>
                <a:gd name="T58" fmla="*/ 17 w 36"/>
                <a:gd name="T59" fmla="*/ 0 h 87"/>
                <a:gd name="T60" fmla="*/ 22 w 36"/>
                <a:gd name="T61" fmla="*/ 1 h 87"/>
                <a:gd name="T62" fmla="*/ 25 w 36"/>
                <a:gd name="T63" fmla="*/ 2 h 87"/>
                <a:gd name="T64" fmla="*/ 28 w 36"/>
                <a:gd name="T65" fmla="*/ 3 h 87"/>
                <a:gd name="T66" fmla="*/ 31 w 36"/>
                <a:gd name="T67" fmla="*/ 6 h 87"/>
                <a:gd name="T68" fmla="*/ 33 w 36"/>
                <a:gd name="T69" fmla="*/ 8 h 87"/>
                <a:gd name="T70" fmla="*/ 35 w 36"/>
                <a:gd name="T71" fmla="*/ 11 h 87"/>
                <a:gd name="T72" fmla="*/ 36 w 36"/>
                <a:gd name="T73" fmla="*/ 15 h 87"/>
                <a:gd name="T74" fmla="*/ 36 w 36"/>
                <a:gd name="T75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87">
                  <a:moveTo>
                    <a:pt x="36" y="70"/>
                  </a:moveTo>
                  <a:lnTo>
                    <a:pt x="36" y="70"/>
                  </a:lnTo>
                  <a:lnTo>
                    <a:pt x="36" y="73"/>
                  </a:lnTo>
                  <a:lnTo>
                    <a:pt x="35" y="77"/>
                  </a:lnTo>
                  <a:lnTo>
                    <a:pt x="33" y="80"/>
                  </a:lnTo>
                  <a:lnTo>
                    <a:pt x="31" y="82"/>
                  </a:lnTo>
                  <a:lnTo>
                    <a:pt x="28" y="84"/>
                  </a:lnTo>
                  <a:lnTo>
                    <a:pt x="25" y="86"/>
                  </a:lnTo>
                  <a:lnTo>
                    <a:pt x="22" y="87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4" y="87"/>
                  </a:lnTo>
                  <a:lnTo>
                    <a:pt x="11" y="86"/>
                  </a:lnTo>
                  <a:lnTo>
                    <a:pt x="8" y="84"/>
                  </a:lnTo>
                  <a:lnTo>
                    <a:pt x="5" y="82"/>
                  </a:lnTo>
                  <a:lnTo>
                    <a:pt x="3" y="80"/>
                  </a:lnTo>
                  <a:lnTo>
                    <a:pt x="1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6" y="1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8" name="Freeform 459"/>
            <p:cNvSpPr>
              <a:spLocks/>
            </p:cNvSpPr>
            <p:nvPr/>
          </p:nvSpPr>
          <p:spPr bwMode="auto">
            <a:xfrm>
              <a:off x="3167063" y="2814638"/>
              <a:ext cx="547688" cy="160338"/>
            </a:xfrm>
            <a:custGeom>
              <a:avLst/>
              <a:gdLst>
                <a:gd name="T0" fmla="*/ 10 w 345"/>
                <a:gd name="T1" fmla="*/ 0 h 101"/>
                <a:gd name="T2" fmla="*/ 10 w 345"/>
                <a:gd name="T3" fmla="*/ 0 h 101"/>
                <a:gd name="T4" fmla="*/ 10 w 345"/>
                <a:gd name="T5" fmla="*/ 37 h 101"/>
                <a:gd name="T6" fmla="*/ 10 w 345"/>
                <a:gd name="T7" fmla="*/ 37 h 101"/>
                <a:gd name="T8" fmla="*/ 0 w 345"/>
                <a:gd name="T9" fmla="*/ 37 h 101"/>
                <a:gd name="T10" fmla="*/ 0 w 345"/>
                <a:gd name="T11" fmla="*/ 58 h 101"/>
                <a:gd name="T12" fmla="*/ 79 w 345"/>
                <a:gd name="T13" fmla="*/ 58 h 101"/>
                <a:gd name="T14" fmla="*/ 79 w 345"/>
                <a:gd name="T15" fmla="*/ 58 h 101"/>
                <a:gd name="T16" fmla="*/ 80 w 345"/>
                <a:gd name="T17" fmla="*/ 67 h 101"/>
                <a:gd name="T18" fmla="*/ 84 w 345"/>
                <a:gd name="T19" fmla="*/ 75 h 101"/>
                <a:gd name="T20" fmla="*/ 88 w 345"/>
                <a:gd name="T21" fmla="*/ 83 h 101"/>
                <a:gd name="T22" fmla="*/ 94 w 345"/>
                <a:gd name="T23" fmla="*/ 89 h 101"/>
                <a:gd name="T24" fmla="*/ 102 w 345"/>
                <a:gd name="T25" fmla="*/ 94 h 101"/>
                <a:gd name="T26" fmla="*/ 109 w 345"/>
                <a:gd name="T27" fmla="*/ 98 h 101"/>
                <a:gd name="T28" fmla="*/ 118 w 345"/>
                <a:gd name="T29" fmla="*/ 100 h 101"/>
                <a:gd name="T30" fmla="*/ 127 w 345"/>
                <a:gd name="T31" fmla="*/ 101 h 101"/>
                <a:gd name="T32" fmla="*/ 127 w 345"/>
                <a:gd name="T33" fmla="*/ 101 h 101"/>
                <a:gd name="T34" fmla="*/ 137 w 345"/>
                <a:gd name="T35" fmla="*/ 100 h 101"/>
                <a:gd name="T36" fmla="*/ 145 w 345"/>
                <a:gd name="T37" fmla="*/ 98 h 101"/>
                <a:gd name="T38" fmla="*/ 153 w 345"/>
                <a:gd name="T39" fmla="*/ 94 h 101"/>
                <a:gd name="T40" fmla="*/ 159 w 345"/>
                <a:gd name="T41" fmla="*/ 89 h 101"/>
                <a:gd name="T42" fmla="*/ 165 w 345"/>
                <a:gd name="T43" fmla="*/ 83 h 101"/>
                <a:gd name="T44" fmla="*/ 170 w 345"/>
                <a:gd name="T45" fmla="*/ 75 h 101"/>
                <a:gd name="T46" fmla="*/ 174 w 345"/>
                <a:gd name="T47" fmla="*/ 67 h 101"/>
                <a:gd name="T48" fmla="*/ 176 w 345"/>
                <a:gd name="T49" fmla="*/ 58 h 101"/>
                <a:gd name="T50" fmla="*/ 345 w 345"/>
                <a:gd name="T51" fmla="*/ 58 h 101"/>
                <a:gd name="T52" fmla="*/ 345 w 345"/>
                <a:gd name="T53" fmla="*/ 44 h 101"/>
                <a:gd name="T54" fmla="*/ 345 w 345"/>
                <a:gd name="T55" fmla="*/ 44 h 101"/>
                <a:gd name="T56" fmla="*/ 318 w 345"/>
                <a:gd name="T57" fmla="*/ 44 h 101"/>
                <a:gd name="T58" fmla="*/ 318 w 345"/>
                <a:gd name="T59" fmla="*/ 44 h 101"/>
                <a:gd name="T60" fmla="*/ 318 w 345"/>
                <a:gd name="T6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5" h="101">
                  <a:moveTo>
                    <a:pt x="10" y="0"/>
                  </a:moveTo>
                  <a:lnTo>
                    <a:pt x="10" y="0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67"/>
                  </a:lnTo>
                  <a:lnTo>
                    <a:pt x="84" y="75"/>
                  </a:lnTo>
                  <a:lnTo>
                    <a:pt x="88" y="83"/>
                  </a:lnTo>
                  <a:lnTo>
                    <a:pt x="94" y="89"/>
                  </a:lnTo>
                  <a:lnTo>
                    <a:pt x="102" y="94"/>
                  </a:lnTo>
                  <a:lnTo>
                    <a:pt x="109" y="98"/>
                  </a:lnTo>
                  <a:lnTo>
                    <a:pt x="118" y="100"/>
                  </a:lnTo>
                  <a:lnTo>
                    <a:pt x="127" y="101"/>
                  </a:lnTo>
                  <a:lnTo>
                    <a:pt x="127" y="101"/>
                  </a:lnTo>
                  <a:lnTo>
                    <a:pt x="137" y="100"/>
                  </a:lnTo>
                  <a:lnTo>
                    <a:pt x="145" y="98"/>
                  </a:lnTo>
                  <a:lnTo>
                    <a:pt x="153" y="94"/>
                  </a:lnTo>
                  <a:lnTo>
                    <a:pt x="159" y="89"/>
                  </a:lnTo>
                  <a:lnTo>
                    <a:pt x="165" y="83"/>
                  </a:lnTo>
                  <a:lnTo>
                    <a:pt x="170" y="75"/>
                  </a:lnTo>
                  <a:lnTo>
                    <a:pt x="174" y="67"/>
                  </a:lnTo>
                  <a:lnTo>
                    <a:pt x="176" y="58"/>
                  </a:lnTo>
                  <a:lnTo>
                    <a:pt x="345" y="58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18" y="44"/>
                  </a:lnTo>
                  <a:lnTo>
                    <a:pt x="318" y="44"/>
                  </a:lnTo>
                  <a:lnTo>
                    <a:pt x="318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9" name="Freeform 460"/>
            <p:cNvSpPr>
              <a:spLocks/>
            </p:cNvSpPr>
            <p:nvPr/>
          </p:nvSpPr>
          <p:spPr bwMode="auto">
            <a:xfrm>
              <a:off x="3333751" y="2860675"/>
              <a:ext cx="71438" cy="71438"/>
            </a:xfrm>
            <a:custGeom>
              <a:avLst/>
              <a:gdLst>
                <a:gd name="T0" fmla="*/ 22 w 45"/>
                <a:gd name="T1" fmla="*/ 45 h 45"/>
                <a:gd name="T2" fmla="*/ 22 w 45"/>
                <a:gd name="T3" fmla="*/ 45 h 45"/>
                <a:gd name="T4" fmla="*/ 17 w 45"/>
                <a:gd name="T5" fmla="*/ 45 h 45"/>
                <a:gd name="T6" fmla="*/ 13 w 45"/>
                <a:gd name="T7" fmla="*/ 43 h 45"/>
                <a:gd name="T8" fmla="*/ 9 w 45"/>
                <a:gd name="T9" fmla="*/ 41 h 45"/>
                <a:gd name="T10" fmla="*/ 6 w 45"/>
                <a:gd name="T11" fmla="*/ 39 h 45"/>
                <a:gd name="T12" fmla="*/ 3 w 45"/>
                <a:gd name="T13" fmla="*/ 36 h 45"/>
                <a:gd name="T14" fmla="*/ 1 w 45"/>
                <a:gd name="T15" fmla="*/ 32 h 45"/>
                <a:gd name="T16" fmla="*/ 0 w 45"/>
                <a:gd name="T17" fmla="*/ 28 h 45"/>
                <a:gd name="T18" fmla="*/ 0 w 45"/>
                <a:gd name="T19" fmla="*/ 23 h 45"/>
                <a:gd name="T20" fmla="*/ 0 w 45"/>
                <a:gd name="T21" fmla="*/ 23 h 45"/>
                <a:gd name="T22" fmla="*/ 0 w 45"/>
                <a:gd name="T23" fmla="*/ 19 h 45"/>
                <a:gd name="T24" fmla="*/ 1 w 45"/>
                <a:gd name="T25" fmla="*/ 15 h 45"/>
                <a:gd name="T26" fmla="*/ 3 w 45"/>
                <a:gd name="T27" fmla="*/ 10 h 45"/>
                <a:gd name="T28" fmla="*/ 6 w 45"/>
                <a:gd name="T29" fmla="*/ 7 h 45"/>
                <a:gd name="T30" fmla="*/ 9 w 45"/>
                <a:gd name="T31" fmla="*/ 4 h 45"/>
                <a:gd name="T32" fmla="*/ 13 w 45"/>
                <a:gd name="T33" fmla="*/ 2 h 45"/>
                <a:gd name="T34" fmla="*/ 17 w 45"/>
                <a:gd name="T35" fmla="*/ 1 h 45"/>
                <a:gd name="T36" fmla="*/ 22 w 45"/>
                <a:gd name="T37" fmla="*/ 0 h 45"/>
                <a:gd name="T38" fmla="*/ 22 w 45"/>
                <a:gd name="T39" fmla="*/ 0 h 45"/>
                <a:gd name="T40" fmla="*/ 26 w 45"/>
                <a:gd name="T41" fmla="*/ 1 h 45"/>
                <a:gd name="T42" fmla="*/ 30 w 45"/>
                <a:gd name="T43" fmla="*/ 2 h 45"/>
                <a:gd name="T44" fmla="*/ 35 w 45"/>
                <a:gd name="T45" fmla="*/ 4 h 45"/>
                <a:gd name="T46" fmla="*/ 38 w 45"/>
                <a:gd name="T47" fmla="*/ 7 h 45"/>
                <a:gd name="T48" fmla="*/ 41 w 45"/>
                <a:gd name="T49" fmla="*/ 10 h 45"/>
                <a:gd name="T50" fmla="*/ 43 w 45"/>
                <a:gd name="T51" fmla="*/ 15 h 45"/>
                <a:gd name="T52" fmla="*/ 44 w 45"/>
                <a:gd name="T53" fmla="*/ 19 h 45"/>
                <a:gd name="T54" fmla="*/ 45 w 45"/>
                <a:gd name="T55" fmla="*/ 23 h 45"/>
                <a:gd name="T56" fmla="*/ 45 w 45"/>
                <a:gd name="T57" fmla="*/ 23 h 45"/>
                <a:gd name="T58" fmla="*/ 44 w 45"/>
                <a:gd name="T59" fmla="*/ 28 h 45"/>
                <a:gd name="T60" fmla="*/ 43 w 45"/>
                <a:gd name="T61" fmla="*/ 32 h 45"/>
                <a:gd name="T62" fmla="*/ 41 w 45"/>
                <a:gd name="T63" fmla="*/ 36 h 45"/>
                <a:gd name="T64" fmla="*/ 38 w 45"/>
                <a:gd name="T65" fmla="*/ 39 h 45"/>
                <a:gd name="T66" fmla="*/ 35 w 45"/>
                <a:gd name="T67" fmla="*/ 41 h 45"/>
                <a:gd name="T68" fmla="*/ 30 w 45"/>
                <a:gd name="T69" fmla="*/ 43 h 45"/>
                <a:gd name="T70" fmla="*/ 26 w 45"/>
                <a:gd name="T71" fmla="*/ 45 h 45"/>
                <a:gd name="T72" fmla="*/ 22 w 45"/>
                <a:gd name="T73" fmla="*/ 45 h 45"/>
                <a:gd name="T74" fmla="*/ 22 w 45"/>
                <a:gd name="T7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22" y="45"/>
                  </a:moveTo>
                  <a:lnTo>
                    <a:pt x="22" y="45"/>
                  </a:lnTo>
                  <a:lnTo>
                    <a:pt x="17" y="45"/>
                  </a:lnTo>
                  <a:lnTo>
                    <a:pt x="13" y="43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3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0"/>
                  </a:lnTo>
                  <a:lnTo>
                    <a:pt x="43" y="15"/>
                  </a:lnTo>
                  <a:lnTo>
                    <a:pt x="44" y="19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4" y="28"/>
                  </a:lnTo>
                  <a:lnTo>
                    <a:pt x="43" y="32"/>
                  </a:lnTo>
                  <a:lnTo>
                    <a:pt x="41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0" y="43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0" name="Freeform 461"/>
            <p:cNvSpPr>
              <a:spLocks/>
            </p:cNvSpPr>
            <p:nvPr/>
          </p:nvSpPr>
          <p:spPr bwMode="auto">
            <a:xfrm>
              <a:off x="3665538" y="2925763"/>
              <a:ext cx="49213" cy="49213"/>
            </a:xfrm>
            <a:custGeom>
              <a:avLst/>
              <a:gdLst>
                <a:gd name="T0" fmla="*/ 31 w 31"/>
                <a:gd name="T1" fmla="*/ 16 h 31"/>
                <a:gd name="T2" fmla="*/ 31 w 31"/>
                <a:gd name="T3" fmla="*/ 16 h 31"/>
                <a:gd name="T4" fmla="*/ 30 w 31"/>
                <a:gd name="T5" fmla="*/ 19 h 31"/>
                <a:gd name="T6" fmla="*/ 29 w 31"/>
                <a:gd name="T7" fmla="*/ 22 h 31"/>
                <a:gd name="T8" fmla="*/ 26 w 31"/>
                <a:gd name="T9" fmla="*/ 26 h 31"/>
                <a:gd name="T10" fmla="*/ 22 w 31"/>
                <a:gd name="T11" fmla="*/ 30 h 31"/>
                <a:gd name="T12" fmla="*/ 19 w 31"/>
                <a:gd name="T13" fmla="*/ 30 h 31"/>
                <a:gd name="T14" fmla="*/ 16 w 31"/>
                <a:gd name="T15" fmla="*/ 31 h 31"/>
                <a:gd name="T16" fmla="*/ 16 w 31"/>
                <a:gd name="T17" fmla="*/ 31 h 31"/>
                <a:gd name="T18" fmla="*/ 13 w 31"/>
                <a:gd name="T19" fmla="*/ 30 h 31"/>
                <a:gd name="T20" fmla="*/ 10 w 31"/>
                <a:gd name="T21" fmla="*/ 30 h 31"/>
                <a:gd name="T22" fmla="*/ 5 w 31"/>
                <a:gd name="T23" fmla="*/ 26 h 31"/>
                <a:gd name="T24" fmla="*/ 1 w 31"/>
                <a:gd name="T25" fmla="*/ 22 h 31"/>
                <a:gd name="T26" fmla="*/ 0 w 31"/>
                <a:gd name="T27" fmla="*/ 19 h 31"/>
                <a:gd name="T28" fmla="*/ 0 w 31"/>
                <a:gd name="T29" fmla="*/ 16 h 31"/>
                <a:gd name="T30" fmla="*/ 0 w 31"/>
                <a:gd name="T31" fmla="*/ 16 h 31"/>
                <a:gd name="T32" fmla="*/ 0 w 31"/>
                <a:gd name="T33" fmla="*/ 13 h 31"/>
                <a:gd name="T34" fmla="*/ 1 w 31"/>
                <a:gd name="T35" fmla="*/ 10 h 31"/>
                <a:gd name="T36" fmla="*/ 5 w 31"/>
                <a:gd name="T37" fmla="*/ 4 h 31"/>
                <a:gd name="T38" fmla="*/ 10 w 31"/>
                <a:gd name="T39" fmla="*/ 1 h 31"/>
                <a:gd name="T40" fmla="*/ 13 w 31"/>
                <a:gd name="T41" fmla="*/ 0 h 31"/>
                <a:gd name="T42" fmla="*/ 16 w 31"/>
                <a:gd name="T43" fmla="*/ 0 h 31"/>
                <a:gd name="T44" fmla="*/ 16 w 31"/>
                <a:gd name="T45" fmla="*/ 0 h 31"/>
                <a:gd name="T46" fmla="*/ 19 w 31"/>
                <a:gd name="T47" fmla="*/ 0 h 31"/>
                <a:gd name="T48" fmla="*/ 22 w 31"/>
                <a:gd name="T49" fmla="*/ 1 h 31"/>
                <a:gd name="T50" fmla="*/ 26 w 31"/>
                <a:gd name="T51" fmla="*/ 4 h 31"/>
                <a:gd name="T52" fmla="*/ 29 w 31"/>
                <a:gd name="T53" fmla="*/ 10 h 31"/>
                <a:gd name="T54" fmla="*/ 30 w 31"/>
                <a:gd name="T55" fmla="*/ 13 h 31"/>
                <a:gd name="T56" fmla="*/ 31 w 31"/>
                <a:gd name="T57" fmla="*/ 16 h 31"/>
                <a:gd name="T58" fmla="*/ 31 w 31"/>
                <a:gd name="T5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1">
                  <a:moveTo>
                    <a:pt x="31" y="16"/>
                  </a:move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5" y="26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1" y="1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1" name="Freeform 462"/>
            <p:cNvSpPr>
              <a:spLocks noEditPoints="1"/>
            </p:cNvSpPr>
            <p:nvPr/>
          </p:nvSpPr>
          <p:spPr bwMode="auto">
            <a:xfrm>
              <a:off x="3182938" y="2628900"/>
              <a:ext cx="488950" cy="168275"/>
            </a:xfrm>
            <a:custGeom>
              <a:avLst/>
              <a:gdLst>
                <a:gd name="T0" fmla="*/ 308 w 308"/>
                <a:gd name="T1" fmla="*/ 106 h 106"/>
                <a:gd name="T2" fmla="*/ 308 w 308"/>
                <a:gd name="T3" fmla="*/ 106 h 106"/>
                <a:gd name="T4" fmla="*/ 308 w 308"/>
                <a:gd name="T5" fmla="*/ 42 h 106"/>
                <a:gd name="T6" fmla="*/ 308 w 308"/>
                <a:gd name="T7" fmla="*/ 42 h 106"/>
                <a:gd name="T8" fmla="*/ 306 w 308"/>
                <a:gd name="T9" fmla="*/ 35 h 106"/>
                <a:gd name="T10" fmla="*/ 305 w 308"/>
                <a:gd name="T11" fmla="*/ 28 h 106"/>
                <a:gd name="T12" fmla="*/ 303 w 308"/>
                <a:gd name="T13" fmla="*/ 22 h 106"/>
                <a:gd name="T14" fmla="*/ 300 w 308"/>
                <a:gd name="T15" fmla="*/ 17 h 106"/>
                <a:gd name="T16" fmla="*/ 296 w 308"/>
                <a:gd name="T17" fmla="*/ 12 h 106"/>
                <a:gd name="T18" fmla="*/ 291 w 308"/>
                <a:gd name="T19" fmla="*/ 8 h 106"/>
                <a:gd name="T20" fmla="*/ 284 w 308"/>
                <a:gd name="T21" fmla="*/ 6 h 106"/>
                <a:gd name="T22" fmla="*/ 276 w 308"/>
                <a:gd name="T23" fmla="*/ 4 h 106"/>
                <a:gd name="T24" fmla="*/ 276 w 308"/>
                <a:gd name="T25" fmla="*/ 4 h 106"/>
                <a:gd name="T26" fmla="*/ 254 w 308"/>
                <a:gd name="T27" fmla="*/ 3 h 106"/>
                <a:gd name="T28" fmla="*/ 226 w 308"/>
                <a:gd name="T29" fmla="*/ 1 h 106"/>
                <a:gd name="T30" fmla="*/ 193 w 308"/>
                <a:gd name="T31" fmla="*/ 0 h 106"/>
                <a:gd name="T32" fmla="*/ 153 w 308"/>
                <a:gd name="T33" fmla="*/ 0 h 106"/>
                <a:gd name="T34" fmla="*/ 153 w 308"/>
                <a:gd name="T35" fmla="*/ 0 h 106"/>
                <a:gd name="T36" fmla="*/ 114 w 308"/>
                <a:gd name="T37" fmla="*/ 0 h 106"/>
                <a:gd name="T38" fmla="*/ 80 w 308"/>
                <a:gd name="T39" fmla="*/ 1 h 106"/>
                <a:gd name="T40" fmla="*/ 52 w 308"/>
                <a:gd name="T41" fmla="*/ 3 h 106"/>
                <a:gd name="T42" fmla="*/ 32 w 308"/>
                <a:gd name="T43" fmla="*/ 4 h 106"/>
                <a:gd name="T44" fmla="*/ 32 w 308"/>
                <a:gd name="T45" fmla="*/ 4 h 106"/>
                <a:gd name="T46" fmla="*/ 24 w 308"/>
                <a:gd name="T47" fmla="*/ 6 h 106"/>
                <a:gd name="T48" fmla="*/ 16 w 308"/>
                <a:gd name="T49" fmla="*/ 8 h 106"/>
                <a:gd name="T50" fmla="*/ 11 w 308"/>
                <a:gd name="T51" fmla="*/ 12 h 106"/>
                <a:gd name="T52" fmla="*/ 6 w 308"/>
                <a:gd name="T53" fmla="*/ 17 h 106"/>
                <a:gd name="T54" fmla="*/ 3 w 308"/>
                <a:gd name="T55" fmla="*/ 22 h 106"/>
                <a:gd name="T56" fmla="*/ 1 w 308"/>
                <a:gd name="T57" fmla="*/ 28 h 106"/>
                <a:gd name="T58" fmla="*/ 0 w 308"/>
                <a:gd name="T59" fmla="*/ 35 h 106"/>
                <a:gd name="T60" fmla="*/ 0 w 308"/>
                <a:gd name="T61" fmla="*/ 42 h 106"/>
                <a:gd name="T62" fmla="*/ 0 w 308"/>
                <a:gd name="T63" fmla="*/ 42 h 106"/>
                <a:gd name="T64" fmla="*/ 0 w 308"/>
                <a:gd name="T65" fmla="*/ 106 h 106"/>
                <a:gd name="T66" fmla="*/ 308 w 308"/>
                <a:gd name="T67" fmla="*/ 106 h 106"/>
                <a:gd name="T68" fmla="*/ 223 w 308"/>
                <a:gd name="T69" fmla="*/ 43 h 106"/>
                <a:gd name="T70" fmla="*/ 265 w 308"/>
                <a:gd name="T71" fmla="*/ 43 h 106"/>
                <a:gd name="T72" fmla="*/ 265 w 308"/>
                <a:gd name="T73" fmla="*/ 81 h 106"/>
                <a:gd name="T74" fmla="*/ 223 w 308"/>
                <a:gd name="T75" fmla="*/ 81 h 106"/>
                <a:gd name="T76" fmla="*/ 223 w 308"/>
                <a:gd name="T77" fmla="*/ 43 h 106"/>
                <a:gd name="T78" fmla="*/ 95 w 308"/>
                <a:gd name="T79" fmla="*/ 43 h 106"/>
                <a:gd name="T80" fmla="*/ 137 w 308"/>
                <a:gd name="T81" fmla="*/ 43 h 106"/>
                <a:gd name="T82" fmla="*/ 137 w 308"/>
                <a:gd name="T83" fmla="*/ 81 h 106"/>
                <a:gd name="T84" fmla="*/ 95 w 308"/>
                <a:gd name="T85" fmla="*/ 81 h 106"/>
                <a:gd name="T86" fmla="*/ 95 w 308"/>
                <a:gd name="T87" fmla="*/ 43 h 106"/>
                <a:gd name="T88" fmla="*/ 43 w 308"/>
                <a:gd name="T89" fmla="*/ 43 h 106"/>
                <a:gd name="T90" fmla="*/ 85 w 308"/>
                <a:gd name="T91" fmla="*/ 43 h 106"/>
                <a:gd name="T92" fmla="*/ 85 w 308"/>
                <a:gd name="T93" fmla="*/ 81 h 106"/>
                <a:gd name="T94" fmla="*/ 43 w 308"/>
                <a:gd name="T95" fmla="*/ 81 h 106"/>
                <a:gd name="T96" fmla="*/ 43 w 308"/>
                <a:gd name="T97" fmla="*/ 4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106">
                  <a:moveTo>
                    <a:pt x="308" y="106"/>
                  </a:moveTo>
                  <a:lnTo>
                    <a:pt x="308" y="106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35"/>
                  </a:lnTo>
                  <a:lnTo>
                    <a:pt x="305" y="28"/>
                  </a:lnTo>
                  <a:lnTo>
                    <a:pt x="303" y="22"/>
                  </a:lnTo>
                  <a:lnTo>
                    <a:pt x="300" y="17"/>
                  </a:lnTo>
                  <a:lnTo>
                    <a:pt x="296" y="12"/>
                  </a:lnTo>
                  <a:lnTo>
                    <a:pt x="291" y="8"/>
                  </a:lnTo>
                  <a:lnTo>
                    <a:pt x="284" y="6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4" y="3"/>
                  </a:lnTo>
                  <a:lnTo>
                    <a:pt x="226" y="1"/>
                  </a:lnTo>
                  <a:lnTo>
                    <a:pt x="19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14" y="0"/>
                  </a:lnTo>
                  <a:lnTo>
                    <a:pt x="80" y="1"/>
                  </a:lnTo>
                  <a:lnTo>
                    <a:pt x="5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106"/>
                  </a:lnTo>
                  <a:lnTo>
                    <a:pt x="308" y="106"/>
                  </a:lnTo>
                  <a:close/>
                  <a:moveTo>
                    <a:pt x="223" y="43"/>
                  </a:moveTo>
                  <a:lnTo>
                    <a:pt x="265" y="43"/>
                  </a:lnTo>
                  <a:lnTo>
                    <a:pt x="265" y="81"/>
                  </a:lnTo>
                  <a:lnTo>
                    <a:pt x="223" y="81"/>
                  </a:lnTo>
                  <a:lnTo>
                    <a:pt x="223" y="43"/>
                  </a:lnTo>
                  <a:close/>
                  <a:moveTo>
                    <a:pt x="95" y="43"/>
                  </a:moveTo>
                  <a:lnTo>
                    <a:pt x="137" y="43"/>
                  </a:lnTo>
                  <a:lnTo>
                    <a:pt x="137" y="81"/>
                  </a:lnTo>
                  <a:lnTo>
                    <a:pt x="95" y="81"/>
                  </a:lnTo>
                  <a:lnTo>
                    <a:pt x="95" y="43"/>
                  </a:lnTo>
                  <a:close/>
                  <a:moveTo>
                    <a:pt x="43" y="43"/>
                  </a:moveTo>
                  <a:lnTo>
                    <a:pt x="85" y="43"/>
                  </a:lnTo>
                  <a:lnTo>
                    <a:pt x="85" y="81"/>
                  </a:lnTo>
                  <a:lnTo>
                    <a:pt x="43" y="81"/>
                  </a:lnTo>
                  <a:lnTo>
                    <a:pt x="43" y="43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2" name="Freeform 463"/>
            <p:cNvSpPr>
              <a:spLocks/>
            </p:cNvSpPr>
            <p:nvPr/>
          </p:nvSpPr>
          <p:spPr bwMode="auto">
            <a:xfrm>
              <a:off x="4411663" y="3367088"/>
              <a:ext cx="30163" cy="44450"/>
            </a:xfrm>
            <a:custGeom>
              <a:avLst/>
              <a:gdLst>
                <a:gd name="T0" fmla="*/ 19 w 19"/>
                <a:gd name="T1" fmla="*/ 28 h 28"/>
                <a:gd name="T2" fmla="*/ 19 w 19"/>
                <a:gd name="T3" fmla="*/ 28 h 28"/>
                <a:gd name="T4" fmla="*/ 12 w 19"/>
                <a:gd name="T5" fmla="*/ 27 h 28"/>
                <a:gd name="T6" fmla="*/ 6 w 19"/>
                <a:gd name="T7" fmla="*/ 24 h 28"/>
                <a:gd name="T8" fmla="*/ 4 w 19"/>
                <a:gd name="T9" fmla="*/ 22 h 28"/>
                <a:gd name="T10" fmla="*/ 1 w 19"/>
                <a:gd name="T11" fmla="*/ 19 h 28"/>
                <a:gd name="T12" fmla="*/ 0 w 19"/>
                <a:gd name="T13" fmla="*/ 16 h 28"/>
                <a:gd name="T14" fmla="*/ 0 w 19"/>
                <a:gd name="T15" fmla="*/ 13 h 28"/>
                <a:gd name="T16" fmla="*/ 0 w 19"/>
                <a:gd name="T17" fmla="*/ 13 h 28"/>
                <a:gd name="T18" fmla="*/ 0 w 19"/>
                <a:gd name="T19" fmla="*/ 11 h 28"/>
                <a:gd name="T20" fmla="*/ 1 w 19"/>
                <a:gd name="T21" fmla="*/ 8 h 28"/>
                <a:gd name="T22" fmla="*/ 4 w 19"/>
                <a:gd name="T23" fmla="*/ 6 h 28"/>
                <a:gd name="T24" fmla="*/ 6 w 19"/>
                <a:gd name="T25" fmla="*/ 4 h 28"/>
                <a:gd name="T26" fmla="*/ 12 w 19"/>
                <a:gd name="T27" fmla="*/ 1 h 28"/>
                <a:gd name="T28" fmla="*/ 19 w 19"/>
                <a:gd name="T29" fmla="*/ 0 h 28"/>
                <a:gd name="T30" fmla="*/ 19 w 19"/>
                <a:gd name="T3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8">
                  <a:moveTo>
                    <a:pt x="19" y="28"/>
                  </a:moveTo>
                  <a:lnTo>
                    <a:pt x="19" y="28"/>
                  </a:lnTo>
                  <a:lnTo>
                    <a:pt x="12" y="27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28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3" name="Freeform 464"/>
            <p:cNvSpPr>
              <a:spLocks noEditPoints="1"/>
            </p:cNvSpPr>
            <p:nvPr/>
          </p:nvSpPr>
          <p:spPr bwMode="auto">
            <a:xfrm>
              <a:off x="4383088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8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1 w 92"/>
                <a:gd name="T11" fmla="*/ 57 h 94"/>
                <a:gd name="T12" fmla="*/ 8 w 92"/>
                <a:gd name="T13" fmla="*/ 73 h 94"/>
                <a:gd name="T14" fmla="*/ 21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5 w 92"/>
                <a:gd name="T21" fmla="*/ 89 h 94"/>
                <a:gd name="T22" fmla="*/ 79 w 92"/>
                <a:gd name="T23" fmla="*/ 79 h 94"/>
                <a:gd name="T24" fmla="*/ 89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5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40 w 92"/>
                <a:gd name="T41" fmla="*/ 63 h 94"/>
                <a:gd name="T42" fmla="*/ 34 w 92"/>
                <a:gd name="T43" fmla="*/ 59 h 94"/>
                <a:gd name="T44" fmla="*/ 30 w 92"/>
                <a:gd name="T45" fmla="*/ 53 h 94"/>
                <a:gd name="T46" fmla="*/ 29 w 92"/>
                <a:gd name="T47" fmla="*/ 46 h 94"/>
                <a:gd name="T48" fmla="*/ 30 w 92"/>
                <a:gd name="T49" fmla="*/ 43 h 94"/>
                <a:gd name="T50" fmla="*/ 32 w 92"/>
                <a:gd name="T51" fmla="*/ 37 h 94"/>
                <a:gd name="T52" fmla="*/ 37 w 92"/>
                <a:gd name="T53" fmla="*/ 32 h 94"/>
                <a:gd name="T54" fmla="*/ 43 w 92"/>
                <a:gd name="T55" fmla="*/ 30 h 94"/>
                <a:gd name="T56" fmla="*/ 46 w 92"/>
                <a:gd name="T57" fmla="*/ 30 h 94"/>
                <a:gd name="T58" fmla="*/ 53 w 92"/>
                <a:gd name="T59" fmla="*/ 31 h 94"/>
                <a:gd name="T60" fmla="*/ 59 w 92"/>
                <a:gd name="T61" fmla="*/ 34 h 94"/>
                <a:gd name="T62" fmla="*/ 63 w 92"/>
                <a:gd name="T63" fmla="*/ 40 h 94"/>
                <a:gd name="T64" fmla="*/ 64 w 92"/>
                <a:gd name="T65" fmla="*/ 46 h 94"/>
                <a:gd name="T66" fmla="*/ 64 w 92"/>
                <a:gd name="T67" fmla="*/ 50 h 94"/>
                <a:gd name="T68" fmla="*/ 61 w 92"/>
                <a:gd name="T69" fmla="*/ 57 h 94"/>
                <a:gd name="T70" fmla="*/ 56 w 92"/>
                <a:gd name="T71" fmla="*/ 62 h 94"/>
                <a:gd name="T72" fmla="*/ 50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57"/>
                  </a:lnTo>
                  <a:lnTo>
                    <a:pt x="3" y="65"/>
                  </a:lnTo>
                  <a:lnTo>
                    <a:pt x="8" y="73"/>
                  </a:lnTo>
                  <a:lnTo>
                    <a:pt x="13" y="79"/>
                  </a:lnTo>
                  <a:lnTo>
                    <a:pt x="21" y="85"/>
                  </a:lnTo>
                  <a:lnTo>
                    <a:pt x="28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5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5" y="73"/>
                  </a:lnTo>
                  <a:lnTo>
                    <a:pt x="89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9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5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3" y="64"/>
                  </a:lnTo>
                  <a:lnTo>
                    <a:pt x="40" y="63"/>
                  </a:lnTo>
                  <a:lnTo>
                    <a:pt x="37" y="62"/>
                  </a:lnTo>
                  <a:lnTo>
                    <a:pt x="34" y="59"/>
                  </a:lnTo>
                  <a:lnTo>
                    <a:pt x="32" y="57"/>
                  </a:lnTo>
                  <a:lnTo>
                    <a:pt x="30" y="53"/>
                  </a:lnTo>
                  <a:lnTo>
                    <a:pt x="30" y="5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0" y="31"/>
                  </a:lnTo>
                  <a:lnTo>
                    <a:pt x="43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3" y="31"/>
                  </a:lnTo>
                  <a:lnTo>
                    <a:pt x="56" y="32"/>
                  </a:lnTo>
                  <a:lnTo>
                    <a:pt x="59" y="34"/>
                  </a:lnTo>
                  <a:lnTo>
                    <a:pt x="61" y="37"/>
                  </a:lnTo>
                  <a:lnTo>
                    <a:pt x="63" y="40"/>
                  </a:lnTo>
                  <a:lnTo>
                    <a:pt x="64" y="4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3" y="53"/>
                  </a:lnTo>
                  <a:lnTo>
                    <a:pt x="61" y="57"/>
                  </a:lnTo>
                  <a:lnTo>
                    <a:pt x="59" y="59"/>
                  </a:lnTo>
                  <a:lnTo>
                    <a:pt x="56" y="62"/>
                  </a:lnTo>
                  <a:lnTo>
                    <a:pt x="53" y="63"/>
                  </a:lnTo>
                  <a:lnTo>
                    <a:pt x="50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4" name="Freeform 465"/>
            <p:cNvSpPr>
              <a:spLocks/>
            </p:cNvSpPr>
            <p:nvPr/>
          </p:nvSpPr>
          <p:spPr bwMode="auto">
            <a:xfrm>
              <a:off x="4127501" y="3409950"/>
              <a:ext cx="263525" cy="87313"/>
            </a:xfrm>
            <a:custGeom>
              <a:avLst/>
              <a:gdLst>
                <a:gd name="T0" fmla="*/ 166 w 166"/>
                <a:gd name="T1" fmla="*/ 0 h 55"/>
                <a:gd name="T2" fmla="*/ 143 w 166"/>
                <a:gd name="T3" fmla="*/ 32 h 55"/>
                <a:gd name="T4" fmla="*/ 114 w 166"/>
                <a:gd name="T5" fmla="*/ 26 h 55"/>
                <a:gd name="T6" fmla="*/ 114 w 166"/>
                <a:gd name="T7" fmla="*/ 26 h 55"/>
                <a:gd name="T8" fmla="*/ 93 w 166"/>
                <a:gd name="T9" fmla="*/ 18 h 55"/>
                <a:gd name="T10" fmla="*/ 82 w 166"/>
                <a:gd name="T11" fmla="*/ 14 h 55"/>
                <a:gd name="T12" fmla="*/ 68 w 166"/>
                <a:gd name="T13" fmla="*/ 10 h 55"/>
                <a:gd name="T14" fmla="*/ 55 w 166"/>
                <a:gd name="T15" fmla="*/ 7 h 55"/>
                <a:gd name="T16" fmla="*/ 41 w 166"/>
                <a:gd name="T17" fmla="*/ 4 h 55"/>
                <a:gd name="T18" fmla="*/ 24 w 166"/>
                <a:gd name="T19" fmla="*/ 2 h 55"/>
                <a:gd name="T20" fmla="*/ 8 w 166"/>
                <a:gd name="T21" fmla="*/ 2 h 55"/>
                <a:gd name="T22" fmla="*/ 8 w 166"/>
                <a:gd name="T23" fmla="*/ 20 h 55"/>
                <a:gd name="T24" fmla="*/ 21 w 166"/>
                <a:gd name="T25" fmla="*/ 34 h 55"/>
                <a:gd name="T26" fmla="*/ 21 w 166"/>
                <a:gd name="T27" fmla="*/ 34 h 55"/>
                <a:gd name="T28" fmla="*/ 10 w 166"/>
                <a:gd name="T29" fmla="*/ 40 h 55"/>
                <a:gd name="T30" fmla="*/ 0 w 166"/>
                <a:gd name="T31" fmla="*/ 47 h 55"/>
                <a:gd name="T32" fmla="*/ 10 w 166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55">
                  <a:moveTo>
                    <a:pt x="166" y="0"/>
                  </a:moveTo>
                  <a:lnTo>
                    <a:pt x="143" y="32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93" y="18"/>
                  </a:lnTo>
                  <a:lnTo>
                    <a:pt x="82" y="14"/>
                  </a:lnTo>
                  <a:lnTo>
                    <a:pt x="68" y="10"/>
                  </a:lnTo>
                  <a:lnTo>
                    <a:pt x="55" y="7"/>
                  </a:lnTo>
                  <a:lnTo>
                    <a:pt x="41" y="4"/>
                  </a:lnTo>
                  <a:lnTo>
                    <a:pt x="24" y="2"/>
                  </a:lnTo>
                  <a:lnTo>
                    <a:pt x="8" y="2"/>
                  </a:lnTo>
                  <a:lnTo>
                    <a:pt x="8" y="20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0" y="40"/>
                  </a:lnTo>
                  <a:lnTo>
                    <a:pt x="0" y="47"/>
                  </a:lnTo>
                  <a:lnTo>
                    <a:pt x="10" y="5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5" name="Freeform 466"/>
            <p:cNvSpPr>
              <a:spLocks/>
            </p:cNvSpPr>
            <p:nvPr/>
          </p:nvSpPr>
          <p:spPr bwMode="auto">
            <a:xfrm>
              <a:off x="4319588" y="3362325"/>
              <a:ext cx="212725" cy="134938"/>
            </a:xfrm>
            <a:custGeom>
              <a:avLst/>
              <a:gdLst>
                <a:gd name="T0" fmla="*/ 125 w 134"/>
                <a:gd name="T1" fmla="*/ 85 h 85"/>
                <a:gd name="T2" fmla="*/ 134 w 134"/>
                <a:gd name="T3" fmla="*/ 77 h 85"/>
                <a:gd name="T4" fmla="*/ 134 w 134"/>
                <a:gd name="T5" fmla="*/ 77 h 85"/>
                <a:gd name="T6" fmla="*/ 128 w 134"/>
                <a:gd name="T7" fmla="*/ 72 h 85"/>
                <a:gd name="T8" fmla="*/ 122 w 134"/>
                <a:gd name="T9" fmla="*/ 68 h 85"/>
                <a:gd name="T10" fmla="*/ 116 w 134"/>
                <a:gd name="T11" fmla="*/ 65 h 85"/>
                <a:gd name="T12" fmla="*/ 110 w 134"/>
                <a:gd name="T13" fmla="*/ 62 h 85"/>
                <a:gd name="T14" fmla="*/ 112 w 134"/>
                <a:gd name="T15" fmla="*/ 51 h 85"/>
                <a:gd name="T16" fmla="*/ 53 w 134"/>
                <a:gd name="T17" fmla="*/ 33 h 85"/>
                <a:gd name="T18" fmla="*/ 45 w 134"/>
                <a:gd name="T19" fmla="*/ 15 h 85"/>
                <a:gd name="T20" fmla="*/ 45 w 134"/>
                <a:gd name="T21" fmla="*/ 15 h 85"/>
                <a:gd name="T22" fmla="*/ 44 w 134"/>
                <a:gd name="T23" fmla="*/ 12 h 85"/>
                <a:gd name="T24" fmla="*/ 41 w 134"/>
                <a:gd name="T25" fmla="*/ 9 h 85"/>
                <a:gd name="T26" fmla="*/ 38 w 134"/>
                <a:gd name="T27" fmla="*/ 7 h 85"/>
                <a:gd name="T28" fmla="*/ 35 w 134"/>
                <a:gd name="T29" fmla="*/ 5 h 85"/>
                <a:gd name="T30" fmla="*/ 35 w 134"/>
                <a:gd name="T31" fmla="*/ 5 h 85"/>
                <a:gd name="T32" fmla="*/ 34 w 134"/>
                <a:gd name="T33" fmla="*/ 3 h 85"/>
                <a:gd name="T34" fmla="*/ 32 w 134"/>
                <a:gd name="T35" fmla="*/ 2 h 85"/>
                <a:gd name="T36" fmla="*/ 30 w 134"/>
                <a:gd name="T37" fmla="*/ 1 h 85"/>
                <a:gd name="T38" fmla="*/ 28 w 134"/>
                <a:gd name="T39" fmla="*/ 0 h 85"/>
                <a:gd name="T40" fmla="*/ 0 w 134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" h="85">
                  <a:moveTo>
                    <a:pt x="125" y="85"/>
                  </a:moveTo>
                  <a:lnTo>
                    <a:pt x="134" y="77"/>
                  </a:lnTo>
                  <a:lnTo>
                    <a:pt x="134" y="77"/>
                  </a:lnTo>
                  <a:lnTo>
                    <a:pt x="128" y="72"/>
                  </a:lnTo>
                  <a:lnTo>
                    <a:pt x="122" y="68"/>
                  </a:lnTo>
                  <a:lnTo>
                    <a:pt x="116" y="65"/>
                  </a:lnTo>
                  <a:lnTo>
                    <a:pt x="110" y="62"/>
                  </a:lnTo>
                  <a:lnTo>
                    <a:pt x="112" y="51"/>
                  </a:lnTo>
                  <a:lnTo>
                    <a:pt x="53" y="33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4" y="12"/>
                  </a:lnTo>
                  <a:lnTo>
                    <a:pt x="41" y="9"/>
                  </a:lnTo>
                  <a:lnTo>
                    <a:pt x="38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6" name="Freeform 467"/>
            <p:cNvSpPr>
              <a:spLocks/>
            </p:cNvSpPr>
            <p:nvPr/>
          </p:nvSpPr>
          <p:spPr bwMode="auto">
            <a:xfrm>
              <a:off x="4291013" y="3559175"/>
              <a:ext cx="77788" cy="6350"/>
            </a:xfrm>
            <a:custGeom>
              <a:avLst/>
              <a:gdLst>
                <a:gd name="T0" fmla="*/ 1 w 49"/>
                <a:gd name="T1" fmla="*/ 0 h 4"/>
                <a:gd name="T2" fmla="*/ 1 w 49"/>
                <a:gd name="T3" fmla="*/ 0 h 4"/>
                <a:gd name="T4" fmla="*/ 0 w 49"/>
                <a:gd name="T5" fmla="*/ 4 h 4"/>
                <a:gd name="T6" fmla="*/ 49 w 49"/>
                <a:gd name="T7" fmla="*/ 4 h 4"/>
                <a:gd name="T8" fmla="*/ 49 w 49"/>
                <a:gd name="T9" fmla="*/ 4 h 4"/>
                <a:gd name="T10" fmla="*/ 49 w 4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7" name="Freeform 468"/>
            <p:cNvSpPr>
              <a:spLocks noEditPoints="1"/>
            </p:cNvSpPr>
            <p:nvPr/>
          </p:nvSpPr>
          <p:spPr bwMode="auto">
            <a:xfrm>
              <a:off x="4132263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7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0 w 92"/>
                <a:gd name="T11" fmla="*/ 57 h 94"/>
                <a:gd name="T12" fmla="*/ 7 w 92"/>
                <a:gd name="T13" fmla="*/ 73 h 94"/>
                <a:gd name="T14" fmla="*/ 19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3 w 92"/>
                <a:gd name="T21" fmla="*/ 89 h 94"/>
                <a:gd name="T22" fmla="*/ 79 w 92"/>
                <a:gd name="T23" fmla="*/ 79 h 94"/>
                <a:gd name="T24" fmla="*/ 88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4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39 w 92"/>
                <a:gd name="T41" fmla="*/ 63 h 94"/>
                <a:gd name="T42" fmla="*/ 33 w 92"/>
                <a:gd name="T43" fmla="*/ 59 h 94"/>
                <a:gd name="T44" fmla="*/ 29 w 92"/>
                <a:gd name="T45" fmla="*/ 53 h 94"/>
                <a:gd name="T46" fmla="*/ 28 w 92"/>
                <a:gd name="T47" fmla="*/ 46 h 94"/>
                <a:gd name="T48" fmla="*/ 28 w 92"/>
                <a:gd name="T49" fmla="*/ 43 h 94"/>
                <a:gd name="T50" fmla="*/ 31 w 92"/>
                <a:gd name="T51" fmla="*/ 37 h 94"/>
                <a:gd name="T52" fmla="*/ 36 w 92"/>
                <a:gd name="T53" fmla="*/ 32 h 94"/>
                <a:gd name="T54" fmla="*/ 42 w 92"/>
                <a:gd name="T55" fmla="*/ 30 h 94"/>
                <a:gd name="T56" fmla="*/ 46 w 92"/>
                <a:gd name="T57" fmla="*/ 30 h 94"/>
                <a:gd name="T58" fmla="*/ 52 w 92"/>
                <a:gd name="T59" fmla="*/ 31 h 94"/>
                <a:gd name="T60" fmla="*/ 58 w 92"/>
                <a:gd name="T61" fmla="*/ 34 h 94"/>
                <a:gd name="T62" fmla="*/ 61 w 92"/>
                <a:gd name="T63" fmla="*/ 40 h 94"/>
                <a:gd name="T64" fmla="*/ 63 w 92"/>
                <a:gd name="T65" fmla="*/ 46 h 94"/>
                <a:gd name="T66" fmla="*/ 62 w 92"/>
                <a:gd name="T67" fmla="*/ 50 h 94"/>
                <a:gd name="T68" fmla="*/ 60 w 92"/>
                <a:gd name="T69" fmla="*/ 57 h 94"/>
                <a:gd name="T70" fmla="*/ 55 w 92"/>
                <a:gd name="T71" fmla="*/ 62 h 94"/>
                <a:gd name="T72" fmla="*/ 49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7" y="4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3" y="65"/>
                  </a:lnTo>
                  <a:lnTo>
                    <a:pt x="7" y="73"/>
                  </a:lnTo>
                  <a:lnTo>
                    <a:pt x="13" y="79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3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4" y="73"/>
                  </a:lnTo>
                  <a:lnTo>
                    <a:pt x="88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9"/>
                  </a:lnTo>
                  <a:lnTo>
                    <a:pt x="84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3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2" y="64"/>
                  </a:lnTo>
                  <a:lnTo>
                    <a:pt x="39" y="63"/>
                  </a:lnTo>
                  <a:lnTo>
                    <a:pt x="36" y="62"/>
                  </a:lnTo>
                  <a:lnTo>
                    <a:pt x="33" y="59"/>
                  </a:lnTo>
                  <a:lnTo>
                    <a:pt x="31" y="57"/>
                  </a:lnTo>
                  <a:lnTo>
                    <a:pt x="29" y="53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29" y="40"/>
                  </a:lnTo>
                  <a:lnTo>
                    <a:pt x="31" y="37"/>
                  </a:lnTo>
                  <a:lnTo>
                    <a:pt x="33" y="34"/>
                  </a:lnTo>
                  <a:lnTo>
                    <a:pt x="36" y="32"/>
                  </a:lnTo>
                  <a:lnTo>
                    <a:pt x="39" y="31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9" y="30"/>
                  </a:lnTo>
                  <a:lnTo>
                    <a:pt x="52" y="31"/>
                  </a:lnTo>
                  <a:lnTo>
                    <a:pt x="55" y="32"/>
                  </a:lnTo>
                  <a:lnTo>
                    <a:pt x="58" y="34"/>
                  </a:lnTo>
                  <a:lnTo>
                    <a:pt x="60" y="37"/>
                  </a:lnTo>
                  <a:lnTo>
                    <a:pt x="61" y="40"/>
                  </a:lnTo>
                  <a:lnTo>
                    <a:pt x="62" y="43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50"/>
                  </a:lnTo>
                  <a:lnTo>
                    <a:pt x="61" y="53"/>
                  </a:lnTo>
                  <a:lnTo>
                    <a:pt x="60" y="57"/>
                  </a:lnTo>
                  <a:lnTo>
                    <a:pt x="58" y="59"/>
                  </a:lnTo>
                  <a:lnTo>
                    <a:pt x="55" y="62"/>
                  </a:lnTo>
                  <a:lnTo>
                    <a:pt x="52" y="63"/>
                  </a:lnTo>
                  <a:lnTo>
                    <a:pt x="49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8" name="Freeform 469"/>
            <p:cNvSpPr>
              <a:spLocks/>
            </p:cNvSpPr>
            <p:nvPr/>
          </p:nvSpPr>
          <p:spPr bwMode="auto">
            <a:xfrm>
              <a:off x="4324351" y="2786063"/>
              <a:ext cx="95250" cy="103188"/>
            </a:xfrm>
            <a:custGeom>
              <a:avLst/>
              <a:gdLst>
                <a:gd name="T0" fmla="*/ 60 w 60"/>
                <a:gd name="T1" fmla="*/ 50 h 65"/>
                <a:gd name="T2" fmla="*/ 60 w 60"/>
                <a:gd name="T3" fmla="*/ 50 h 65"/>
                <a:gd name="T4" fmla="*/ 54 w 60"/>
                <a:gd name="T5" fmla="*/ 56 h 65"/>
                <a:gd name="T6" fmla="*/ 48 w 60"/>
                <a:gd name="T7" fmla="*/ 60 h 65"/>
                <a:gd name="T8" fmla="*/ 40 w 60"/>
                <a:gd name="T9" fmla="*/ 64 h 65"/>
                <a:gd name="T10" fmla="*/ 32 w 60"/>
                <a:gd name="T11" fmla="*/ 65 h 65"/>
                <a:gd name="T12" fmla="*/ 32 w 60"/>
                <a:gd name="T13" fmla="*/ 65 h 65"/>
                <a:gd name="T14" fmla="*/ 26 w 60"/>
                <a:gd name="T15" fmla="*/ 65 h 65"/>
                <a:gd name="T16" fmla="*/ 19 w 60"/>
                <a:gd name="T17" fmla="*/ 63 h 65"/>
                <a:gd name="T18" fmla="*/ 14 w 60"/>
                <a:gd name="T19" fmla="*/ 59 h 65"/>
                <a:gd name="T20" fmla="*/ 9 w 60"/>
                <a:gd name="T21" fmla="*/ 55 h 65"/>
                <a:gd name="T22" fmla="*/ 5 w 60"/>
                <a:gd name="T23" fmla="*/ 50 h 65"/>
                <a:gd name="T24" fmla="*/ 2 w 60"/>
                <a:gd name="T25" fmla="*/ 45 h 65"/>
                <a:gd name="T26" fmla="*/ 0 w 60"/>
                <a:gd name="T27" fmla="*/ 39 h 65"/>
                <a:gd name="T28" fmla="*/ 0 w 60"/>
                <a:gd name="T29" fmla="*/ 33 h 65"/>
                <a:gd name="T30" fmla="*/ 0 w 60"/>
                <a:gd name="T31" fmla="*/ 33 h 65"/>
                <a:gd name="T32" fmla="*/ 0 w 60"/>
                <a:gd name="T33" fmla="*/ 26 h 65"/>
                <a:gd name="T34" fmla="*/ 2 w 60"/>
                <a:gd name="T35" fmla="*/ 19 h 65"/>
                <a:gd name="T36" fmla="*/ 5 w 60"/>
                <a:gd name="T37" fmla="*/ 14 h 65"/>
                <a:gd name="T38" fmla="*/ 9 w 60"/>
                <a:gd name="T39" fmla="*/ 9 h 65"/>
                <a:gd name="T40" fmla="*/ 14 w 60"/>
                <a:gd name="T41" fmla="*/ 5 h 65"/>
                <a:gd name="T42" fmla="*/ 19 w 60"/>
                <a:gd name="T43" fmla="*/ 2 h 65"/>
                <a:gd name="T44" fmla="*/ 26 w 60"/>
                <a:gd name="T45" fmla="*/ 0 h 65"/>
                <a:gd name="T46" fmla="*/ 32 w 60"/>
                <a:gd name="T47" fmla="*/ 0 h 65"/>
                <a:gd name="T48" fmla="*/ 32 w 60"/>
                <a:gd name="T49" fmla="*/ 0 h 65"/>
                <a:gd name="T50" fmla="*/ 39 w 60"/>
                <a:gd name="T51" fmla="*/ 1 h 65"/>
                <a:gd name="T52" fmla="*/ 45 w 60"/>
                <a:gd name="T53" fmla="*/ 2 h 65"/>
                <a:gd name="T54" fmla="*/ 51 w 60"/>
                <a:gd name="T55" fmla="*/ 6 h 65"/>
                <a:gd name="T56" fmla="*/ 55 w 60"/>
                <a:gd name="T5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5">
                  <a:moveTo>
                    <a:pt x="60" y="50"/>
                  </a:moveTo>
                  <a:lnTo>
                    <a:pt x="60" y="50"/>
                  </a:lnTo>
                  <a:lnTo>
                    <a:pt x="54" y="56"/>
                  </a:lnTo>
                  <a:lnTo>
                    <a:pt x="48" y="60"/>
                  </a:lnTo>
                  <a:lnTo>
                    <a:pt x="40" y="6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5" y="1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9" name="Freeform 470"/>
            <p:cNvSpPr>
              <a:spLocks/>
            </p:cNvSpPr>
            <p:nvPr/>
          </p:nvSpPr>
          <p:spPr bwMode="auto">
            <a:xfrm>
              <a:off x="4283076" y="2744788"/>
              <a:ext cx="180975" cy="184150"/>
            </a:xfrm>
            <a:custGeom>
              <a:avLst/>
              <a:gdLst>
                <a:gd name="T0" fmla="*/ 110 w 114"/>
                <a:gd name="T1" fmla="*/ 33 h 116"/>
                <a:gd name="T2" fmla="*/ 110 w 114"/>
                <a:gd name="T3" fmla="*/ 33 h 116"/>
                <a:gd name="T4" fmla="*/ 107 w 114"/>
                <a:gd name="T5" fmla="*/ 27 h 116"/>
                <a:gd name="T6" fmla="*/ 102 w 114"/>
                <a:gd name="T7" fmla="*/ 20 h 116"/>
                <a:gd name="T8" fmla="*/ 96 w 114"/>
                <a:gd name="T9" fmla="*/ 14 h 116"/>
                <a:gd name="T10" fmla="*/ 90 w 114"/>
                <a:gd name="T11" fmla="*/ 9 h 116"/>
                <a:gd name="T12" fmla="*/ 82 w 114"/>
                <a:gd name="T13" fmla="*/ 5 h 116"/>
                <a:gd name="T14" fmla="*/ 75 w 114"/>
                <a:gd name="T15" fmla="*/ 2 h 116"/>
                <a:gd name="T16" fmla="*/ 67 w 114"/>
                <a:gd name="T17" fmla="*/ 1 h 116"/>
                <a:gd name="T18" fmla="*/ 58 w 114"/>
                <a:gd name="T19" fmla="*/ 0 h 116"/>
                <a:gd name="T20" fmla="*/ 58 w 114"/>
                <a:gd name="T21" fmla="*/ 0 h 116"/>
                <a:gd name="T22" fmla="*/ 46 w 114"/>
                <a:gd name="T23" fmla="*/ 1 h 116"/>
                <a:gd name="T24" fmla="*/ 35 w 114"/>
                <a:gd name="T25" fmla="*/ 5 h 116"/>
                <a:gd name="T26" fmla="*/ 26 w 114"/>
                <a:gd name="T27" fmla="*/ 10 h 116"/>
                <a:gd name="T28" fmla="*/ 18 w 114"/>
                <a:gd name="T29" fmla="*/ 18 h 116"/>
                <a:gd name="T30" fmla="*/ 10 w 114"/>
                <a:gd name="T31" fmla="*/ 26 h 116"/>
                <a:gd name="T32" fmla="*/ 4 w 114"/>
                <a:gd name="T33" fmla="*/ 36 h 116"/>
                <a:gd name="T34" fmla="*/ 1 w 114"/>
                <a:gd name="T35" fmla="*/ 46 h 116"/>
                <a:gd name="T36" fmla="*/ 0 w 114"/>
                <a:gd name="T37" fmla="*/ 59 h 116"/>
                <a:gd name="T38" fmla="*/ 0 w 114"/>
                <a:gd name="T39" fmla="*/ 59 h 116"/>
                <a:gd name="T40" fmla="*/ 1 w 114"/>
                <a:gd name="T41" fmla="*/ 70 h 116"/>
                <a:gd name="T42" fmla="*/ 4 w 114"/>
                <a:gd name="T43" fmla="*/ 81 h 116"/>
                <a:gd name="T44" fmla="*/ 10 w 114"/>
                <a:gd name="T45" fmla="*/ 91 h 116"/>
                <a:gd name="T46" fmla="*/ 18 w 114"/>
                <a:gd name="T47" fmla="*/ 99 h 116"/>
                <a:gd name="T48" fmla="*/ 26 w 114"/>
                <a:gd name="T49" fmla="*/ 106 h 116"/>
                <a:gd name="T50" fmla="*/ 35 w 114"/>
                <a:gd name="T51" fmla="*/ 112 h 116"/>
                <a:gd name="T52" fmla="*/ 46 w 114"/>
                <a:gd name="T53" fmla="*/ 115 h 116"/>
                <a:gd name="T54" fmla="*/ 58 w 114"/>
                <a:gd name="T55" fmla="*/ 116 h 116"/>
                <a:gd name="T56" fmla="*/ 58 w 114"/>
                <a:gd name="T57" fmla="*/ 116 h 116"/>
                <a:gd name="T58" fmla="*/ 68 w 114"/>
                <a:gd name="T59" fmla="*/ 115 h 116"/>
                <a:gd name="T60" fmla="*/ 77 w 114"/>
                <a:gd name="T61" fmla="*/ 113 h 116"/>
                <a:gd name="T62" fmla="*/ 86 w 114"/>
                <a:gd name="T63" fmla="*/ 109 h 116"/>
                <a:gd name="T64" fmla="*/ 94 w 114"/>
                <a:gd name="T65" fmla="*/ 104 h 116"/>
                <a:gd name="T66" fmla="*/ 100 w 114"/>
                <a:gd name="T67" fmla="*/ 98 h 116"/>
                <a:gd name="T68" fmla="*/ 106 w 114"/>
                <a:gd name="T69" fmla="*/ 92 h 116"/>
                <a:gd name="T70" fmla="*/ 110 w 114"/>
                <a:gd name="T71" fmla="*/ 83 h 116"/>
                <a:gd name="T72" fmla="*/ 114 w 114"/>
                <a:gd name="T73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116">
                  <a:moveTo>
                    <a:pt x="110" y="33"/>
                  </a:moveTo>
                  <a:lnTo>
                    <a:pt x="110" y="33"/>
                  </a:lnTo>
                  <a:lnTo>
                    <a:pt x="107" y="27"/>
                  </a:lnTo>
                  <a:lnTo>
                    <a:pt x="102" y="20"/>
                  </a:lnTo>
                  <a:lnTo>
                    <a:pt x="96" y="14"/>
                  </a:lnTo>
                  <a:lnTo>
                    <a:pt x="90" y="9"/>
                  </a:lnTo>
                  <a:lnTo>
                    <a:pt x="82" y="5"/>
                  </a:lnTo>
                  <a:lnTo>
                    <a:pt x="75" y="2"/>
                  </a:lnTo>
                  <a:lnTo>
                    <a:pt x="67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6" y="1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1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10" y="91"/>
                  </a:lnTo>
                  <a:lnTo>
                    <a:pt x="18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6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8" y="115"/>
                  </a:lnTo>
                  <a:lnTo>
                    <a:pt x="77" y="113"/>
                  </a:lnTo>
                  <a:lnTo>
                    <a:pt x="86" y="109"/>
                  </a:lnTo>
                  <a:lnTo>
                    <a:pt x="94" y="104"/>
                  </a:lnTo>
                  <a:lnTo>
                    <a:pt x="100" y="98"/>
                  </a:lnTo>
                  <a:lnTo>
                    <a:pt x="106" y="92"/>
                  </a:lnTo>
                  <a:lnTo>
                    <a:pt x="110" y="83"/>
                  </a:lnTo>
                  <a:lnTo>
                    <a:pt x="114" y="7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0" name="Freeform 471"/>
            <p:cNvSpPr>
              <a:spLocks/>
            </p:cNvSpPr>
            <p:nvPr/>
          </p:nvSpPr>
          <p:spPr bwMode="auto">
            <a:xfrm>
              <a:off x="4625976" y="2789238"/>
              <a:ext cx="104775" cy="100013"/>
            </a:xfrm>
            <a:custGeom>
              <a:avLst/>
              <a:gdLst>
                <a:gd name="T0" fmla="*/ 44 w 66"/>
                <a:gd name="T1" fmla="*/ 0 h 63"/>
                <a:gd name="T2" fmla="*/ 44 w 66"/>
                <a:gd name="T3" fmla="*/ 0 h 63"/>
                <a:gd name="T4" fmla="*/ 49 w 66"/>
                <a:gd name="T5" fmla="*/ 2 h 63"/>
                <a:gd name="T6" fmla="*/ 53 w 66"/>
                <a:gd name="T7" fmla="*/ 4 h 63"/>
                <a:gd name="T8" fmla="*/ 57 w 66"/>
                <a:gd name="T9" fmla="*/ 7 h 63"/>
                <a:gd name="T10" fmla="*/ 60 w 66"/>
                <a:gd name="T11" fmla="*/ 11 h 63"/>
                <a:gd name="T12" fmla="*/ 62 w 66"/>
                <a:gd name="T13" fmla="*/ 15 h 63"/>
                <a:gd name="T14" fmla="*/ 64 w 66"/>
                <a:gd name="T15" fmla="*/ 20 h 63"/>
                <a:gd name="T16" fmla="*/ 65 w 66"/>
                <a:gd name="T17" fmla="*/ 25 h 63"/>
                <a:gd name="T18" fmla="*/ 66 w 66"/>
                <a:gd name="T19" fmla="*/ 31 h 63"/>
                <a:gd name="T20" fmla="*/ 66 w 66"/>
                <a:gd name="T21" fmla="*/ 31 h 63"/>
                <a:gd name="T22" fmla="*/ 65 w 66"/>
                <a:gd name="T23" fmla="*/ 37 h 63"/>
                <a:gd name="T24" fmla="*/ 63 w 66"/>
                <a:gd name="T25" fmla="*/ 43 h 63"/>
                <a:gd name="T26" fmla="*/ 60 w 66"/>
                <a:gd name="T27" fmla="*/ 48 h 63"/>
                <a:gd name="T28" fmla="*/ 57 w 66"/>
                <a:gd name="T29" fmla="*/ 53 h 63"/>
                <a:gd name="T30" fmla="*/ 52 w 66"/>
                <a:gd name="T31" fmla="*/ 57 h 63"/>
                <a:gd name="T32" fmla="*/ 45 w 66"/>
                <a:gd name="T33" fmla="*/ 61 h 63"/>
                <a:gd name="T34" fmla="*/ 39 w 66"/>
                <a:gd name="T35" fmla="*/ 63 h 63"/>
                <a:gd name="T36" fmla="*/ 33 w 66"/>
                <a:gd name="T37" fmla="*/ 63 h 63"/>
                <a:gd name="T38" fmla="*/ 33 w 66"/>
                <a:gd name="T39" fmla="*/ 63 h 63"/>
                <a:gd name="T40" fmla="*/ 27 w 66"/>
                <a:gd name="T41" fmla="*/ 63 h 63"/>
                <a:gd name="T42" fmla="*/ 21 w 66"/>
                <a:gd name="T43" fmla="*/ 61 h 63"/>
                <a:gd name="T44" fmla="*/ 15 w 66"/>
                <a:gd name="T45" fmla="*/ 57 h 63"/>
                <a:gd name="T46" fmla="*/ 10 w 66"/>
                <a:gd name="T47" fmla="*/ 53 h 63"/>
                <a:gd name="T48" fmla="*/ 6 w 66"/>
                <a:gd name="T49" fmla="*/ 48 h 63"/>
                <a:gd name="T50" fmla="*/ 3 w 66"/>
                <a:gd name="T51" fmla="*/ 43 h 63"/>
                <a:gd name="T52" fmla="*/ 1 w 66"/>
                <a:gd name="T53" fmla="*/ 37 h 63"/>
                <a:gd name="T54" fmla="*/ 0 w 66"/>
                <a:gd name="T55" fmla="*/ 31 h 63"/>
                <a:gd name="T56" fmla="*/ 0 w 66"/>
                <a:gd name="T57" fmla="*/ 31 h 63"/>
                <a:gd name="T58" fmla="*/ 1 w 66"/>
                <a:gd name="T59" fmla="*/ 26 h 63"/>
                <a:gd name="T60" fmla="*/ 2 w 66"/>
                <a:gd name="T61" fmla="*/ 21 h 63"/>
                <a:gd name="T62" fmla="*/ 5 w 66"/>
                <a:gd name="T63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63">
                  <a:moveTo>
                    <a:pt x="44" y="0"/>
                  </a:moveTo>
                  <a:lnTo>
                    <a:pt x="44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7"/>
                  </a:lnTo>
                  <a:lnTo>
                    <a:pt x="60" y="11"/>
                  </a:lnTo>
                  <a:lnTo>
                    <a:pt x="62" y="15"/>
                  </a:lnTo>
                  <a:lnTo>
                    <a:pt x="64" y="20"/>
                  </a:lnTo>
                  <a:lnTo>
                    <a:pt x="65" y="25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5" y="37"/>
                  </a:lnTo>
                  <a:lnTo>
                    <a:pt x="63" y="43"/>
                  </a:lnTo>
                  <a:lnTo>
                    <a:pt x="60" y="48"/>
                  </a:lnTo>
                  <a:lnTo>
                    <a:pt x="57" y="53"/>
                  </a:lnTo>
                  <a:lnTo>
                    <a:pt x="52" y="57"/>
                  </a:lnTo>
                  <a:lnTo>
                    <a:pt x="45" y="61"/>
                  </a:lnTo>
                  <a:lnTo>
                    <a:pt x="39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27" y="63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1" name="Freeform 472"/>
            <p:cNvSpPr>
              <a:spLocks/>
            </p:cNvSpPr>
            <p:nvPr/>
          </p:nvSpPr>
          <p:spPr bwMode="auto">
            <a:xfrm>
              <a:off x="4586288" y="2744788"/>
              <a:ext cx="185738" cy="184150"/>
            </a:xfrm>
            <a:custGeom>
              <a:avLst/>
              <a:gdLst>
                <a:gd name="T0" fmla="*/ 21 w 117"/>
                <a:gd name="T1" fmla="*/ 13 h 116"/>
                <a:gd name="T2" fmla="*/ 21 w 117"/>
                <a:gd name="T3" fmla="*/ 13 h 116"/>
                <a:gd name="T4" fmla="*/ 17 w 117"/>
                <a:gd name="T5" fmla="*/ 18 h 116"/>
                <a:gd name="T6" fmla="*/ 17 w 117"/>
                <a:gd name="T7" fmla="*/ 18 h 116"/>
                <a:gd name="T8" fmla="*/ 10 w 117"/>
                <a:gd name="T9" fmla="*/ 26 h 116"/>
                <a:gd name="T10" fmla="*/ 5 w 117"/>
                <a:gd name="T11" fmla="*/ 36 h 116"/>
                <a:gd name="T12" fmla="*/ 2 w 117"/>
                <a:gd name="T13" fmla="*/ 46 h 116"/>
                <a:gd name="T14" fmla="*/ 0 w 117"/>
                <a:gd name="T15" fmla="*/ 59 h 116"/>
                <a:gd name="T16" fmla="*/ 0 w 117"/>
                <a:gd name="T17" fmla="*/ 59 h 116"/>
                <a:gd name="T18" fmla="*/ 2 w 117"/>
                <a:gd name="T19" fmla="*/ 70 h 116"/>
                <a:gd name="T20" fmla="*/ 5 w 117"/>
                <a:gd name="T21" fmla="*/ 81 h 116"/>
                <a:gd name="T22" fmla="*/ 10 w 117"/>
                <a:gd name="T23" fmla="*/ 91 h 116"/>
                <a:gd name="T24" fmla="*/ 17 w 117"/>
                <a:gd name="T25" fmla="*/ 99 h 116"/>
                <a:gd name="T26" fmla="*/ 17 w 117"/>
                <a:gd name="T27" fmla="*/ 99 h 116"/>
                <a:gd name="T28" fmla="*/ 26 w 117"/>
                <a:gd name="T29" fmla="*/ 106 h 116"/>
                <a:gd name="T30" fmla="*/ 35 w 117"/>
                <a:gd name="T31" fmla="*/ 112 h 116"/>
                <a:gd name="T32" fmla="*/ 47 w 117"/>
                <a:gd name="T33" fmla="*/ 115 h 116"/>
                <a:gd name="T34" fmla="*/ 58 w 117"/>
                <a:gd name="T35" fmla="*/ 116 h 116"/>
                <a:gd name="T36" fmla="*/ 58 w 117"/>
                <a:gd name="T37" fmla="*/ 116 h 116"/>
                <a:gd name="T38" fmla="*/ 69 w 117"/>
                <a:gd name="T39" fmla="*/ 115 h 116"/>
                <a:gd name="T40" fmla="*/ 81 w 117"/>
                <a:gd name="T41" fmla="*/ 112 h 116"/>
                <a:gd name="T42" fmla="*/ 91 w 117"/>
                <a:gd name="T43" fmla="*/ 106 h 116"/>
                <a:gd name="T44" fmla="*/ 99 w 117"/>
                <a:gd name="T45" fmla="*/ 99 h 116"/>
                <a:gd name="T46" fmla="*/ 99 w 117"/>
                <a:gd name="T47" fmla="*/ 99 h 116"/>
                <a:gd name="T48" fmla="*/ 106 w 117"/>
                <a:gd name="T49" fmla="*/ 91 h 116"/>
                <a:gd name="T50" fmla="*/ 112 w 117"/>
                <a:gd name="T51" fmla="*/ 81 h 116"/>
                <a:gd name="T52" fmla="*/ 115 w 117"/>
                <a:gd name="T53" fmla="*/ 70 h 116"/>
                <a:gd name="T54" fmla="*/ 117 w 117"/>
                <a:gd name="T55" fmla="*/ 59 h 116"/>
                <a:gd name="T56" fmla="*/ 117 w 117"/>
                <a:gd name="T57" fmla="*/ 59 h 116"/>
                <a:gd name="T58" fmla="*/ 115 w 117"/>
                <a:gd name="T59" fmla="*/ 46 h 116"/>
                <a:gd name="T60" fmla="*/ 112 w 117"/>
                <a:gd name="T61" fmla="*/ 36 h 116"/>
                <a:gd name="T62" fmla="*/ 106 w 117"/>
                <a:gd name="T63" fmla="*/ 26 h 116"/>
                <a:gd name="T64" fmla="*/ 99 w 117"/>
                <a:gd name="T65" fmla="*/ 18 h 116"/>
                <a:gd name="T66" fmla="*/ 99 w 117"/>
                <a:gd name="T67" fmla="*/ 18 h 116"/>
                <a:gd name="T68" fmla="*/ 91 w 117"/>
                <a:gd name="T69" fmla="*/ 10 h 116"/>
                <a:gd name="T70" fmla="*/ 82 w 117"/>
                <a:gd name="T71" fmla="*/ 5 h 116"/>
                <a:gd name="T72" fmla="*/ 70 w 117"/>
                <a:gd name="T73" fmla="*/ 1 h 116"/>
                <a:gd name="T74" fmla="*/ 59 w 117"/>
                <a:gd name="T7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16">
                  <a:moveTo>
                    <a:pt x="21" y="13"/>
                  </a:moveTo>
                  <a:lnTo>
                    <a:pt x="21" y="1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0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70"/>
                  </a:lnTo>
                  <a:lnTo>
                    <a:pt x="5" y="81"/>
                  </a:lnTo>
                  <a:lnTo>
                    <a:pt x="10" y="91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7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9" y="115"/>
                  </a:lnTo>
                  <a:lnTo>
                    <a:pt x="81" y="112"/>
                  </a:lnTo>
                  <a:lnTo>
                    <a:pt x="91" y="106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06" y="91"/>
                  </a:lnTo>
                  <a:lnTo>
                    <a:pt x="112" y="81"/>
                  </a:lnTo>
                  <a:lnTo>
                    <a:pt x="115" y="70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5" y="46"/>
                  </a:lnTo>
                  <a:lnTo>
                    <a:pt x="112" y="36"/>
                  </a:lnTo>
                  <a:lnTo>
                    <a:pt x="106" y="26"/>
                  </a:lnTo>
                  <a:lnTo>
                    <a:pt x="99" y="18"/>
                  </a:lnTo>
                  <a:lnTo>
                    <a:pt x="99" y="18"/>
                  </a:lnTo>
                  <a:lnTo>
                    <a:pt x="91" y="10"/>
                  </a:lnTo>
                  <a:lnTo>
                    <a:pt x="82" y="5"/>
                  </a:lnTo>
                  <a:lnTo>
                    <a:pt x="70" y="1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2" name="Freeform 473"/>
            <p:cNvSpPr>
              <a:spLocks/>
            </p:cNvSpPr>
            <p:nvPr/>
          </p:nvSpPr>
          <p:spPr bwMode="auto">
            <a:xfrm>
              <a:off x="4327526" y="2714625"/>
              <a:ext cx="365125" cy="138113"/>
            </a:xfrm>
            <a:custGeom>
              <a:avLst/>
              <a:gdLst>
                <a:gd name="T0" fmla="*/ 0 w 230"/>
                <a:gd name="T1" fmla="*/ 6 h 87"/>
                <a:gd name="T2" fmla="*/ 0 w 230"/>
                <a:gd name="T3" fmla="*/ 6 h 87"/>
                <a:gd name="T4" fmla="*/ 7 w 230"/>
                <a:gd name="T5" fmla="*/ 4 h 87"/>
                <a:gd name="T6" fmla="*/ 14 w 230"/>
                <a:gd name="T7" fmla="*/ 2 h 87"/>
                <a:gd name="T8" fmla="*/ 22 w 230"/>
                <a:gd name="T9" fmla="*/ 1 h 87"/>
                <a:gd name="T10" fmla="*/ 29 w 230"/>
                <a:gd name="T11" fmla="*/ 0 h 87"/>
                <a:gd name="T12" fmla="*/ 37 w 230"/>
                <a:gd name="T13" fmla="*/ 1 h 87"/>
                <a:gd name="T14" fmla="*/ 44 w 230"/>
                <a:gd name="T15" fmla="*/ 2 h 87"/>
                <a:gd name="T16" fmla="*/ 51 w 230"/>
                <a:gd name="T17" fmla="*/ 4 h 87"/>
                <a:gd name="T18" fmla="*/ 59 w 230"/>
                <a:gd name="T19" fmla="*/ 6 h 87"/>
                <a:gd name="T20" fmla="*/ 59 w 230"/>
                <a:gd name="T21" fmla="*/ 6 h 87"/>
                <a:gd name="T22" fmla="*/ 65 w 230"/>
                <a:gd name="T23" fmla="*/ 9 h 87"/>
                <a:gd name="T24" fmla="*/ 72 w 230"/>
                <a:gd name="T25" fmla="*/ 13 h 87"/>
                <a:gd name="T26" fmla="*/ 77 w 230"/>
                <a:gd name="T27" fmla="*/ 17 h 87"/>
                <a:gd name="T28" fmla="*/ 83 w 230"/>
                <a:gd name="T29" fmla="*/ 22 h 87"/>
                <a:gd name="T30" fmla="*/ 83 w 230"/>
                <a:gd name="T31" fmla="*/ 22 h 87"/>
                <a:gd name="T32" fmla="*/ 89 w 230"/>
                <a:gd name="T33" fmla="*/ 29 h 87"/>
                <a:gd name="T34" fmla="*/ 101 w 230"/>
                <a:gd name="T35" fmla="*/ 62 h 87"/>
                <a:gd name="T36" fmla="*/ 30 w 230"/>
                <a:gd name="T37" fmla="*/ 67 h 87"/>
                <a:gd name="T38" fmla="*/ 30 w 230"/>
                <a:gd name="T39" fmla="*/ 67 h 87"/>
                <a:gd name="T40" fmla="*/ 26 w 230"/>
                <a:gd name="T41" fmla="*/ 68 h 87"/>
                <a:gd name="T42" fmla="*/ 23 w 230"/>
                <a:gd name="T43" fmla="*/ 72 h 87"/>
                <a:gd name="T44" fmla="*/ 22 w 230"/>
                <a:gd name="T45" fmla="*/ 75 h 87"/>
                <a:gd name="T46" fmla="*/ 21 w 230"/>
                <a:gd name="T47" fmla="*/ 78 h 87"/>
                <a:gd name="T48" fmla="*/ 21 w 230"/>
                <a:gd name="T49" fmla="*/ 78 h 87"/>
                <a:gd name="T50" fmla="*/ 22 w 230"/>
                <a:gd name="T51" fmla="*/ 82 h 87"/>
                <a:gd name="T52" fmla="*/ 24 w 230"/>
                <a:gd name="T53" fmla="*/ 84 h 87"/>
                <a:gd name="T54" fmla="*/ 27 w 230"/>
                <a:gd name="T55" fmla="*/ 86 h 87"/>
                <a:gd name="T56" fmla="*/ 30 w 230"/>
                <a:gd name="T57" fmla="*/ 87 h 87"/>
                <a:gd name="T58" fmla="*/ 30 w 230"/>
                <a:gd name="T59" fmla="*/ 87 h 87"/>
                <a:gd name="T60" fmla="*/ 31 w 230"/>
                <a:gd name="T61" fmla="*/ 87 h 87"/>
                <a:gd name="T62" fmla="*/ 113 w 230"/>
                <a:gd name="T63" fmla="*/ 80 h 87"/>
                <a:gd name="T64" fmla="*/ 113 w 230"/>
                <a:gd name="T65" fmla="*/ 80 h 87"/>
                <a:gd name="T66" fmla="*/ 125 w 230"/>
                <a:gd name="T67" fmla="*/ 77 h 87"/>
                <a:gd name="T68" fmla="*/ 131 w 230"/>
                <a:gd name="T69" fmla="*/ 75 h 87"/>
                <a:gd name="T70" fmla="*/ 135 w 230"/>
                <a:gd name="T71" fmla="*/ 72 h 87"/>
                <a:gd name="T72" fmla="*/ 139 w 230"/>
                <a:gd name="T73" fmla="*/ 67 h 87"/>
                <a:gd name="T74" fmla="*/ 143 w 230"/>
                <a:gd name="T75" fmla="*/ 62 h 87"/>
                <a:gd name="T76" fmla="*/ 147 w 230"/>
                <a:gd name="T77" fmla="*/ 55 h 87"/>
                <a:gd name="T78" fmla="*/ 151 w 230"/>
                <a:gd name="T79" fmla="*/ 46 h 87"/>
                <a:gd name="T80" fmla="*/ 151 w 230"/>
                <a:gd name="T81" fmla="*/ 46 h 87"/>
                <a:gd name="T82" fmla="*/ 154 w 230"/>
                <a:gd name="T83" fmla="*/ 40 h 87"/>
                <a:gd name="T84" fmla="*/ 157 w 230"/>
                <a:gd name="T85" fmla="*/ 33 h 87"/>
                <a:gd name="T86" fmla="*/ 162 w 230"/>
                <a:gd name="T87" fmla="*/ 27 h 87"/>
                <a:gd name="T88" fmla="*/ 167 w 230"/>
                <a:gd name="T89" fmla="*/ 22 h 87"/>
                <a:gd name="T90" fmla="*/ 167 w 230"/>
                <a:gd name="T91" fmla="*/ 22 h 87"/>
                <a:gd name="T92" fmla="*/ 177 w 230"/>
                <a:gd name="T93" fmla="*/ 14 h 87"/>
                <a:gd name="T94" fmla="*/ 187 w 230"/>
                <a:gd name="T95" fmla="*/ 8 h 87"/>
                <a:gd name="T96" fmla="*/ 212 w 230"/>
                <a:gd name="T97" fmla="*/ 81 h 87"/>
                <a:gd name="T98" fmla="*/ 212 w 230"/>
                <a:gd name="T99" fmla="*/ 81 h 87"/>
                <a:gd name="T100" fmla="*/ 214 w 230"/>
                <a:gd name="T101" fmla="*/ 83 h 87"/>
                <a:gd name="T102" fmla="*/ 216 w 230"/>
                <a:gd name="T103" fmla="*/ 85 h 87"/>
                <a:gd name="T104" fmla="*/ 218 w 230"/>
                <a:gd name="T105" fmla="*/ 86 h 87"/>
                <a:gd name="T106" fmla="*/ 221 w 230"/>
                <a:gd name="T107" fmla="*/ 87 h 87"/>
                <a:gd name="T108" fmla="*/ 221 w 230"/>
                <a:gd name="T109" fmla="*/ 87 h 87"/>
                <a:gd name="T110" fmla="*/ 224 w 230"/>
                <a:gd name="T111" fmla="*/ 86 h 87"/>
                <a:gd name="T112" fmla="*/ 224 w 230"/>
                <a:gd name="T113" fmla="*/ 86 h 87"/>
                <a:gd name="T114" fmla="*/ 227 w 230"/>
                <a:gd name="T115" fmla="*/ 84 h 87"/>
                <a:gd name="T116" fmla="*/ 229 w 230"/>
                <a:gd name="T117" fmla="*/ 82 h 87"/>
                <a:gd name="T118" fmla="*/ 230 w 230"/>
                <a:gd name="T119" fmla="*/ 78 h 87"/>
                <a:gd name="T120" fmla="*/ 230 w 230"/>
                <a:gd name="T121" fmla="*/ 74 h 87"/>
                <a:gd name="T122" fmla="*/ 205 w 230"/>
                <a:gd name="T123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" h="87">
                  <a:moveTo>
                    <a:pt x="0" y="6"/>
                  </a:moveTo>
                  <a:lnTo>
                    <a:pt x="0" y="6"/>
                  </a:lnTo>
                  <a:lnTo>
                    <a:pt x="7" y="4"/>
                  </a:lnTo>
                  <a:lnTo>
                    <a:pt x="14" y="2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1" y="4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5" y="9"/>
                  </a:lnTo>
                  <a:lnTo>
                    <a:pt x="72" y="13"/>
                  </a:lnTo>
                  <a:lnTo>
                    <a:pt x="77" y="17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9" y="29"/>
                  </a:lnTo>
                  <a:lnTo>
                    <a:pt x="101" y="62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8"/>
                  </a:lnTo>
                  <a:lnTo>
                    <a:pt x="23" y="72"/>
                  </a:lnTo>
                  <a:lnTo>
                    <a:pt x="22" y="75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2" y="82"/>
                  </a:lnTo>
                  <a:lnTo>
                    <a:pt x="24" y="84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7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25" y="77"/>
                  </a:lnTo>
                  <a:lnTo>
                    <a:pt x="131" y="75"/>
                  </a:lnTo>
                  <a:lnTo>
                    <a:pt x="135" y="72"/>
                  </a:lnTo>
                  <a:lnTo>
                    <a:pt x="139" y="67"/>
                  </a:lnTo>
                  <a:lnTo>
                    <a:pt x="143" y="62"/>
                  </a:lnTo>
                  <a:lnTo>
                    <a:pt x="147" y="55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54" y="40"/>
                  </a:lnTo>
                  <a:lnTo>
                    <a:pt x="157" y="33"/>
                  </a:lnTo>
                  <a:lnTo>
                    <a:pt x="162" y="27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77" y="14"/>
                  </a:lnTo>
                  <a:lnTo>
                    <a:pt x="187" y="8"/>
                  </a:lnTo>
                  <a:lnTo>
                    <a:pt x="212" y="81"/>
                  </a:lnTo>
                  <a:lnTo>
                    <a:pt x="212" y="81"/>
                  </a:lnTo>
                  <a:lnTo>
                    <a:pt x="214" y="83"/>
                  </a:lnTo>
                  <a:lnTo>
                    <a:pt x="216" y="85"/>
                  </a:lnTo>
                  <a:lnTo>
                    <a:pt x="218" y="86"/>
                  </a:lnTo>
                  <a:lnTo>
                    <a:pt x="221" y="87"/>
                  </a:lnTo>
                  <a:lnTo>
                    <a:pt x="221" y="87"/>
                  </a:lnTo>
                  <a:lnTo>
                    <a:pt x="224" y="86"/>
                  </a:lnTo>
                  <a:lnTo>
                    <a:pt x="224" y="86"/>
                  </a:lnTo>
                  <a:lnTo>
                    <a:pt x="227" y="84"/>
                  </a:lnTo>
                  <a:lnTo>
                    <a:pt x="229" y="82"/>
                  </a:lnTo>
                  <a:lnTo>
                    <a:pt x="230" y="78"/>
                  </a:lnTo>
                  <a:lnTo>
                    <a:pt x="230" y="74"/>
                  </a:lnTo>
                  <a:lnTo>
                    <a:pt x="205" y="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3" name="Freeform 474"/>
            <p:cNvSpPr>
              <a:spLocks/>
            </p:cNvSpPr>
            <p:nvPr/>
          </p:nvSpPr>
          <p:spPr bwMode="auto">
            <a:xfrm>
              <a:off x="4322763" y="2589213"/>
              <a:ext cx="407988" cy="120650"/>
            </a:xfrm>
            <a:custGeom>
              <a:avLst/>
              <a:gdLst>
                <a:gd name="T0" fmla="*/ 257 w 257"/>
                <a:gd name="T1" fmla="*/ 76 h 76"/>
                <a:gd name="T2" fmla="*/ 241 w 257"/>
                <a:gd name="T3" fmla="*/ 71 h 76"/>
                <a:gd name="T4" fmla="*/ 224 w 257"/>
                <a:gd name="T5" fmla="*/ 69 h 76"/>
                <a:gd name="T6" fmla="*/ 214 w 257"/>
                <a:gd name="T7" fmla="*/ 70 h 76"/>
                <a:gd name="T8" fmla="*/ 190 w 257"/>
                <a:gd name="T9" fmla="*/ 31 h 76"/>
                <a:gd name="T10" fmla="*/ 189 w 257"/>
                <a:gd name="T11" fmla="*/ 29 h 76"/>
                <a:gd name="T12" fmla="*/ 183 w 257"/>
                <a:gd name="T13" fmla="*/ 25 h 76"/>
                <a:gd name="T14" fmla="*/ 181 w 257"/>
                <a:gd name="T15" fmla="*/ 19 h 76"/>
                <a:gd name="T16" fmla="*/ 175 w 257"/>
                <a:gd name="T17" fmla="*/ 12 h 76"/>
                <a:gd name="T18" fmla="*/ 166 w 257"/>
                <a:gd name="T19" fmla="*/ 7 h 76"/>
                <a:gd name="T20" fmla="*/ 165 w 257"/>
                <a:gd name="T21" fmla="*/ 4 h 76"/>
                <a:gd name="T22" fmla="*/ 161 w 257"/>
                <a:gd name="T23" fmla="*/ 1 h 76"/>
                <a:gd name="T24" fmla="*/ 136 w 257"/>
                <a:gd name="T25" fmla="*/ 0 h 76"/>
                <a:gd name="T26" fmla="*/ 133 w 257"/>
                <a:gd name="T27" fmla="*/ 1 h 76"/>
                <a:gd name="T28" fmla="*/ 127 w 257"/>
                <a:gd name="T29" fmla="*/ 6 h 76"/>
                <a:gd name="T30" fmla="*/ 126 w 257"/>
                <a:gd name="T31" fmla="*/ 10 h 76"/>
                <a:gd name="T32" fmla="*/ 129 w 257"/>
                <a:gd name="T33" fmla="*/ 16 h 76"/>
                <a:gd name="T34" fmla="*/ 136 w 257"/>
                <a:gd name="T35" fmla="*/ 18 h 76"/>
                <a:gd name="T36" fmla="*/ 158 w 257"/>
                <a:gd name="T37" fmla="*/ 18 h 76"/>
                <a:gd name="T38" fmla="*/ 164 w 257"/>
                <a:gd name="T39" fmla="*/ 15 h 76"/>
                <a:gd name="T40" fmla="*/ 170 w 257"/>
                <a:gd name="T41" fmla="*/ 19 h 76"/>
                <a:gd name="T42" fmla="*/ 175 w 257"/>
                <a:gd name="T43" fmla="*/ 27 h 76"/>
                <a:gd name="T44" fmla="*/ 173 w 257"/>
                <a:gd name="T45" fmla="*/ 29 h 76"/>
                <a:gd name="T46" fmla="*/ 172 w 257"/>
                <a:gd name="T47" fmla="*/ 34 h 76"/>
                <a:gd name="T48" fmla="*/ 177 w 257"/>
                <a:gd name="T49" fmla="*/ 51 h 76"/>
                <a:gd name="T50" fmla="*/ 169 w 257"/>
                <a:gd name="T51" fmla="*/ 47 h 76"/>
                <a:gd name="T52" fmla="*/ 160 w 257"/>
                <a:gd name="T53" fmla="*/ 45 h 76"/>
                <a:gd name="T54" fmla="*/ 157 w 257"/>
                <a:gd name="T55" fmla="*/ 42 h 76"/>
                <a:gd name="T56" fmla="*/ 153 w 257"/>
                <a:gd name="T57" fmla="*/ 39 h 76"/>
                <a:gd name="T58" fmla="*/ 148 w 257"/>
                <a:gd name="T59" fmla="*/ 39 h 76"/>
                <a:gd name="T60" fmla="*/ 144 w 257"/>
                <a:gd name="T61" fmla="*/ 42 h 76"/>
                <a:gd name="T62" fmla="*/ 142 w 257"/>
                <a:gd name="T63" fmla="*/ 46 h 76"/>
                <a:gd name="T64" fmla="*/ 133 w 257"/>
                <a:gd name="T65" fmla="*/ 49 h 76"/>
                <a:gd name="T66" fmla="*/ 118 w 257"/>
                <a:gd name="T67" fmla="*/ 57 h 76"/>
                <a:gd name="T68" fmla="*/ 0 w 257"/>
                <a:gd name="T69" fmla="*/ 46 h 76"/>
                <a:gd name="T70" fmla="*/ 19 w 257"/>
                <a:gd name="T71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" h="76">
                  <a:moveTo>
                    <a:pt x="257" y="76"/>
                  </a:moveTo>
                  <a:lnTo>
                    <a:pt x="257" y="76"/>
                  </a:lnTo>
                  <a:lnTo>
                    <a:pt x="249" y="73"/>
                  </a:lnTo>
                  <a:lnTo>
                    <a:pt x="241" y="71"/>
                  </a:lnTo>
                  <a:lnTo>
                    <a:pt x="232" y="70"/>
                  </a:lnTo>
                  <a:lnTo>
                    <a:pt x="224" y="69"/>
                  </a:lnTo>
                  <a:lnTo>
                    <a:pt x="224" y="69"/>
                  </a:lnTo>
                  <a:lnTo>
                    <a:pt x="214" y="70"/>
                  </a:lnTo>
                  <a:lnTo>
                    <a:pt x="205" y="72"/>
                  </a:lnTo>
                  <a:lnTo>
                    <a:pt x="190" y="31"/>
                  </a:lnTo>
                  <a:lnTo>
                    <a:pt x="190" y="31"/>
                  </a:lnTo>
                  <a:lnTo>
                    <a:pt x="189" y="29"/>
                  </a:lnTo>
                  <a:lnTo>
                    <a:pt x="187" y="27"/>
                  </a:lnTo>
                  <a:lnTo>
                    <a:pt x="183" y="25"/>
                  </a:lnTo>
                  <a:lnTo>
                    <a:pt x="181" y="19"/>
                  </a:lnTo>
                  <a:lnTo>
                    <a:pt x="181" y="19"/>
                  </a:lnTo>
                  <a:lnTo>
                    <a:pt x="178" y="15"/>
                  </a:lnTo>
                  <a:lnTo>
                    <a:pt x="175" y="12"/>
                  </a:lnTo>
                  <a:lnTo>
                    <a:pt x="171" y="9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5" y="4"/>
                  </a:lnTo>
                  <a:lnTo>
                    <a:pt x="163" y="2"/>
                  </a:lnTo>
                  <a:lnTo>
                    <a:pt x="161" y="1"/>
                  </a:lnTo>
                  <a:lnTo>
                    <a:pt x="15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3" y="1"/>
                  </a:lnTo>
                  <a:lnTo>
                    <a:pt x="129" y="3"/>
                  </a:lnTo>
                  <a:lnTo>
                    <a:pt x="127" y="6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7" y="13"/>
                  </a:lnTo>
                  <a:lnTo>
                    <a:pt x="129" y="16"/>
                  </a:lnTo>
                  <a:lnTo>
                    <a:pt x="133" y="17"/>
                  </a:lnTo>
                  <a:lnTo>
                    <a:pt x="136" y="18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62" y="17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70" y="19"/>
                  </a:lnTo>
                  <a:lnTo>
                    <a:pt x="173" y="23"/>
                  </a:lnTo>
                  <a:lnTo>
                    <a:pt x="175" y="27"/>
                  </a:lnTo>
                  <a:lnTo>
                    <a:pt x="175" y="27"/>
                  </a:lnTo>
                  <a:lnTo>
                    <a:pt x="173" y="29"/>
                  </a:lnTo>
                  <a:lnTo>
                    <a:pt x="172" y="32"/>
                  </a:lnTo>
                  <a:lnTo>
                    <a:pt x="172" y="34"/>
                  </a:lnTo>
                  <a:lnTo>
                    <a:pt x="173" y="37"/>
                  </a:lnTo>
                  <a:lnTo>
                    <a:pt x="177" y="51"/>
                  </a:lnTo>
                  <a:lnTo>
                    <a:pt x="177" y="51"/>
                  </a:lnTo>
                  <a:lnTo>
                    <a:pt x="169" y="47"/>
                  </a:lnTo>
                  <a:lnTo>
                    <a:pt x="160" y="45"/>
                  </a:lnTo>
                  <a:lnTo>
                    <a:pt x="160" y="45"/>
                  </a:lnTo>
                  <a:lnTo>
                    <a:pt x="158" y="43"/>
                  </a:lnTo>
                  <a:lnTo>
                    <a:pt x="157" y="42"/>
                  </a:lnTo>
                  <a:lnTo>
                    <a:pt x="155" y="40"/>
                  </a:lnTo>
                  <a:lnTo>
                    <a:pt x="153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6" y="40"/>
                  </a:lnTo>
                  <a:lnTo>
                    <a:pt x="144" y="42"/>
                  </a:lnTo>
                  <a:lnTo>
                    <a:pt x="142" y="43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33" y="49"/>
                  </a:lnTo>
                  <a:lnTo>
                    <a:pt x="125" y="53"/>
                  </a:lnTo>
                  <a:lnTo>
                    <a:pt x="118" y="57"/>
                  </a:lnTo>
                  <a:lnTo>
                    <a:pt x="113" y="62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19" y="7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4" name="Freeform 475"/>
            <p:cNvSpPr>
              <a:spLocks/>
            </p:cNvSpPr>
            <p:nvPr/>
          </p:nvSpPr>
          <p:spPr bwMode="auto">
            <a:xfrm>
              <a:off x="5113338" y="3057525"/>
              <a:ext cx="139700" cy="379413"/>
            </a:xfrm>
            <a:custGeom>
              <a:avLst/>
              <a:gdLst>
                <a:gd name="T0" fmla="*/ 24 w 88"/>
                <a:gd name="T1" fmla="*/ 95 h 239"/>
                <a:gd name="T2" fmla="*/ 24 w 88"/>
                <a:gd name="T3" fmla="*/ 95 h 239"/>
                <a:gd name="T4" fmla="*/ 23 w 88"/>
                <a:gd name="T5" fmla="*/ 92 h 239"/>
                <a:gd name="T6" fmla="*/ 23 w 88"/>
                <a:gd name="T7" fmla="*/ 90 h 239"/>
                <a:gd name="T8" fmla="*/ 23 w 88"/>
                <a:gd name="T9" fmla="*/ 90 h 239"/>
                <a:gd name="T10" fmla="*/ 23 w 88"/>
                <a:gd name="T11" fmla="*/ 10 h 239"/>
                <a:gd name="T12" fmla="*/ 23 w 88"/>
                <a:gd name="T13" fmla="*/ 10 h 239"/>
                <a:gd name="T14" fmla="*/ 22 w 88"/>
                <a:gd name="T15" fmla="*/ 6 h 239"/>
                <a:gd name="T16" fmla="*/ 20 w 88"/>
                <a:gd name="T17" fmla="*/ 3 h 239"/>
                <a:gd name="T18" fmla="*/ 17 w 88"/>
                <a:gd name="T19" fmla="*/ 1 h 239"/>
                <a:gd name="T20" fmla="*/ 13 w 88"/>
                <a:gd name="T21" fmla="*/ 0 h 239"/>
                <a:gd name="T22" fmla="*/ 13 w 88"/>
                <a:gd name="T23" fmla="*/ 0 h 239"/>
                <a:gd name="T24" fmla="*/ 9 w 88"/>
                <a:gd name="T25" fmla="*/ 1 h 239"/>
                <a:gd name="T26" fmla="*/ 6 w 88"/>
                <a:gd name="T27" fmla="*/ 3 h 239"/>
                <a:gd name="T28" fmla="*/ 4 w 88"/>
                <a:gd name="T29" fmla="*/ 6 h 239"/>
                <a:gd name="T30" fmla="*/ 4 w 88"/>
                <a:gd name="T31" fmla="*/ 10 h 239"/>
                <a:gd name="T32" fmla="*/ 4 w 88"/>
                <a:gd name="T33" fmla="*/ 10 h 239"/>
                <a:gd name="T34" fmla="*/ 0 w 88"/>
                <a:gd name="T35" fmla="*/ 95 h 239"/>
                <a:gd name="T36" fmla="*/ 0 w 88"/>
                <a:gd name="T37" fmla="*/ 95 h 239"/>
                <a:gd name="T38" fmla="*/ 1 w 88"/>
                <a:gd name="T39" fmla="*/ 98 h 239"/>
                <a:gd name="T40" fmla="*/ 2 w 88"/>
                <a:gd name="T41" fmla="*/ 101 h 239"/>
                <a:gd name="T42" fmla="*/ 2 w 88"/>
                <a:gd name="T43" fmla="*/ 101 h 239"/>
                <a:gd name="T44" fmla="*/ 14 w 88"/>
                <a:gd name="T45" fmla="*/ 134 h 239"/>
                <a:gd name="T46" fmla="*/ 23 w 88"/>
                <a:gd name="T47" fmla="*/ 159 h 239"/>
                <a:gd name="T48" fmla="*/ 32 w 88"/>
                <a:gd name="T49" fmla="*/ 177 h 239"/>
                <a:gd name="T50" fmla="*/ 32 w 88"/>
                <a:gd name="T51" fmla="*/ 177 h 239"/>
                <a:gd name="T52" fmla="*/ 35 w 88"/>
                <a:gd name="T53" fmla="*/ 183 h 239"/>
                <a:gd name="T54" fmla="*/ 38 w 88"/>
                <a:gd name="T55" fmla="*/ 186 h 239"/>
                <a:gd name="T56" fmla="*/ 38 w 88"/>
                <a:gd name="T57" fmla="*/ 186 h 239"/>
                <a:gd name="T58" fmla="*/ 48 w 88"/>
                <a:gd name="T59" fmla="*/ 192 h 239"/>
                <a:gd name="T60" fmla="*/ 62 w 88"/>
                <a:gd name="T61" fmla="*/ 199 h 239"/>
                <a:gd name="T62" fmla="*/ 75 w 88"/>
                <a:gd name="T63" fmla="*/ 206 h 239"/>
                <a:gd name="T64" fmla="*/ 84 w 88"/>
                <a:gd name="T65" fmla="*/ 211 h 239"/>
                <a:gd name="T66" fmla="*/ 84 w 88"/>
                <a:gd name="T67" fmla="*/ 211 h 239"/>
                <a:gd name="T68" fmla="*/ 86 w 88"/>
                <a:gd name="T69" fmla="*/ 213 h 239"/>
                <a:gd name="T70" fmla="*/ 87 w 88"/>
                <a:gd name="T71" fmla="*/ 216 h 239"/>
                <a:gd name="T72" fmla="*/ 88 w 88"/>
                <a:gd name="T73" fmla="*/ 221 h 239"/>
                <a:gd name="T74" fmla="*/ 88 w 88"/>
                <a:gd name="T75" fmla="*/ 221 h 239"/>
                <a:gd name="T76" fmla="*/ 87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24" y="95"/>
                  </a:moveTo>
                  <a:lnTo>
                    <a:pt x="24" y="95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14" y="134"/>
                  </a:lnTo>
                  <a:lnTo>
                    <a:pt x="23" y="159"/>
                  </a:lnTo>
                  <a:lnTo>
                    <a:pt x="32" y="177"/>
                  </a:lnTo>
                  <a:lnTo>
                    <a:pt x="32" y="177"/>
                  </a:lnTo>
                  <a:lnTo>
                    <a:pt x="35" y="183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48" y="192"/>
                  </a:lnTo>
                  <a:lnTo>
                    <a:pt x="62" y="199"/>
                  </a:lnTo>
                  <a:lnTo>
                    <a:pt x="75" y="206"/>
                  </a:lnTo>
                  <a:lnTo>
                    <a:pt x="84" y="211"/>
                  </a:lnTo>
                  <a:lnTo>
                    <a:pt x="84" y="211"/>
                  </a:lnTo>
                  <a:lnTo>
                    <a:pt x="86" y="213"/>
                  </a:lnTo>
                  <a:lnTo>
                    <a:pt x="87" y="216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7" y="23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5" name="Freeform 476"/>
            <p:cNvSpPr>
              <a:spLocks/>
            </p:cNvSpPr>
            <p:nvPr/>
          </p:nvSpPr>
          <p:spPr bwMode="auto">
            <a:xfrm>
              <a:off x="5168901" y="3192463"/>
              <a:ext cx="177800" cy="246063"/>
            </a:xfrm>
            <a:custGeom>
              <a:avLst/>
              <a:gdLst>
                <a:gd name="T0" fmla="*/ 112 w 112"/>
                <a:gd name="T1" fmla="*/ 155 h 155"/>
                <a:gd name="T2" fmla="*/ 112 w 112"/>
                <a:gd name="T3" fmla="*/ 139 h 155"/>
                <a:gd name="T4" fmla="*/ 112 w 112"/>
                <a:gd name="T5" fmla="*/ 139 h 155"/>
                <a:gd name="T6" fmla="*/ 112 w 112"/>
                <a:gd name="T7" fmla="*/ 128 h 155"/>
                <a:gd name="T8" fmla="*/ 110 w 112"/>
                <a:gd name="T9" fmla="*/ 119 h 155"/>
                <a:gd name="T10" fmla="*/ 107 w 112"/>
                <a:gd name="T11" fmla="*/ 111 h 155"/>
                <a:gd name="T12" fmla="*/ 103 w 112"/>
                <a:gd name="T13" fmla="*/ 103 h 155"/>
                <a:gd name="T14" fmla="*/ 98 w 112"/>
                <a:gd name="T15" fmla="*/ 97 h 155"/>
                <a:gd name="T16" fmla="*/ 92 w 112"/>
                <a:gd name="T17" fmla="*/ 90 h 155"/>
                <a:gd name="T18" fmla="*/ 85 w 112"/>
                <a:gd name="T19" fmla="*/ 84 h 155"/>
                <a:gd name="T20" fmla="*/ 76 w 112"/>
                <a:gd name="T21" fmla="*/ 78 h 155"/>
                <a:gd name="T22" fmla="*/ 76 w 112"/>
                <a:gd name="T23" fmla="*/ 78 h 155"/>
                <a:gd name="T24" fmla="*/ 71 w 112"/>
                <a:gd name="T25" fmla="*/ 75 h 155"/>
                <a:gd name="T26" fmla="*/ 68 w 112"/>
                <a:gd name="T27" fmla="*/ 71 h 155"/>
                <a:gd name="T28" fmla="*/ 68 w 112"/>
                <a:gd name="T29" fmla="*/ 71 h 155"/>
                <a:gd name="T30" fmla="*/ 41 w 112"/>
                <a:gd name="T31" fmla="*/ 33 h 155"/>
                <a:gd name="T32" fmla="*/ 22 w 112"/>
                <a:gd name="T33" fmla="*/ 6 h 155"/>
                <a:gd name="T34" fmla="*/ 22 w 112"/>
                <a:gd name="T35" fmla="*/ 6 h 155"/>
                <a:gd name="T36" fmla="*/ 18 w 112"/>
                <a:gd name="T37" fmla="*/ 2 h 155"/>
                <a:gd name="T38" fmla="*/ 14 w 112"/>
                <a:gd name="T39" fmla="*/ 0 h 155"/>
                <a:gd name="T40" fmla="*/ 9 w 112"/>
                <a:gd name="T41" fmla="*/ 0 h 155"/>
                <a:gd name="T42" fmla="*/ 5 w 112"/>
                <a:gd name="T43" fmla="*/ 1 h 155"/>
                <a:gd name="T44" fmla="*/ 2 w 112"/>
                <a:gd name="T45" fmla="*/ 4 h 155"/>
                <a:gd name="T46" fmla="*/ 0 w 112"/>
                <a:gd name="T47" fmla="*/ 8 h 155"/>
                <a:gd name="T48" fmla="*/ 0 w 112"/>
                <a:gd name="T49" fmla="*/ 12 h 155"/>
                <a:gd name="T50" fmla="*/ 1 w 112"/>
                <a:gd name="T51" fmla="*/ 16 h 155"/>
                <a:gd name="T52" fmla="*/ 22 w 112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155">
                  <a:moveTo>
                    <a:pt x="112" y="155"/>
                  </a:moveTo>
                  <a:lnTo>
                    <a:pt x="112" y="139"/>
                  </a:lnTo>
                  <a:lnTo>
                    <a:pt x="112" y="139"/>
                  </a:lnTo>
                  <a:lnTo>
                    <a:pt x="112" y="128"/>
                  </a:lnTo>
                  <a:lnTo>
                    <a:pt x="110" y="119"/>
                  </a:lnTo>
                  <a:lnTo>
                    <a:pt x="107" y="111"/>
                  </a:lnTo>
                  <a:lnTo>
                    <a:pt x="103" y="103"/>
                  </a:lnTo>
                  <a:lnTo>
                    <a:pt x="98" y="97"/>
                  </a:lnTo>
                  <a:lnTo>
                    <a:pt x="92" y="90"/>
                  </a:lnTo>
                  <a:lnTo>
                    <a:pt x="85" y="84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1" y="75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41" y="3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2" y="5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6" name="Freeform 477"/>
            <p:cNvSpPr>
              <a:spLocks/>
            </p:cNvSpPr>
            <p:nvPr/>
          </p:nvSpPr>
          <p:spPr bwMode="auto">
            <a:xfrm>
              <a:off x="5472113" y="3057525"/>
              <a:ext cx="139700" cy="379413"/>
            </a:xfrm>
            <a:custGeom>
              <a:avLst/>
              <a:gdLst>
                <a:gd name="T0" fmla="*/ 64 w 88"/>
                <a:gd name="T1" fmla="*/ 95 h 239"/>
                <a:gd name="T2" fmla="*/ 64 w 88"/>
                <a:gd name="T3" fmla="*/ 95 h 239"/>
                <a:gd name="T4" fmla="*/ 65 w 88"/>
                <a:gd name="T5" fmla="*/ 92 h 239"/>
                <a:gd name="T6" fmla="*/ 66 w 88"/>
                <a:gd name="T7" fmla="*/ 90 h 239"/>
                <a:gd name="T8" fmla="*/ 66 w 88"/>
                <a:gd name="T9" fmla="*/ 90 h 239"/>
                <a:gd name="T10" fmla="*/ 66 w 88"/>
                <a:gd name="T11" fmla="*/ 10 h 239"/>
                <a:gd name="T12" fmla="*/ 66 w 88"/>
                <a:gd name="T13" fmla="*/ 10 h 239"/>
                <a:gd name="T14" fmla="*/ 67 w 88"/>
                <a:gd name="T15" fmla="*/ 6 h 239"/>
                <a:gd name="T16" fmla="*/ 69 w 88"/>
                <a:gd name="T17" fmla="*/ 3 h 239"/>
                <a:gd name="T18" fmla="*/ 72 w 88"/>
                <a:gd name="T19" fmla="*/ 1 h 239"/>
                <a:gd name="T20" fmla="*/ 75 w 88"/>
                <a:gd name="T21" fmla="*/ 0 h 239"/>
                <a:gd name="T22" fmla="*/ 75 w 88"/>
                <a:gd name="T23" fmla="*/ 0 h 239"/>
                <a:gd name="T24" fmla="*/ 79 w 88"/>
                <a:gd name="T25" fmla="*/ 1 h 239"/>
                <a:gd name="T26" fmla="*/ 82 w 88"/>
                <a:gd name="T27" fmla="*/ 3 h 239"/>
                <a:gd name="T28" fmla="*/ 84 w 88"/>
                <a:gd name="T29" fmla="*/ 6 h 239"/>
                <a:gd name="T30" fmla="*/ 85 w 88"/>
                <a:gd name="T31" fmla="*/ 10 h 239"/>
                <a:gd name="T32" fmla="*/ 85 w 88"/>
                <a:gd name="T33" fmla="*/ 10 h 239"/>
                <a:gd name="T34" fmla="*/ 88 w 88"/>
                <a:gd name="T35" fmla="*/ 95 h 239"/>
                <a:gd name="T36" fmla="*/ 88 w 88"/>
                <a:gd name="T37" fmla="*/ 95 h 239"/>
                <a:gd name="T38" fmla="*/ 88 w 88"/>
                <a:gd name="T39" fmla="*/ 98 h 239"/>
                <a:gd name="T40" fmla="*/ 87 w 88"/>
                <a:gd name="T41" fmla="*/ 101 h 239"/>
                <a:gd name="T42" fmla="*/ 87 w 88"/>
                <a:gd name="T43" fmla="*/ 101 h 239"/>
                <a:gd name="T44" fmla="*/ 75 w 88"/>
                <a:gd name="T45" fmla="*/ 134 h 239"/>
                <a:gd name="T46" fmla="*/ 65 w 88"/>
                <a:gd name="T47" fmla="*/ 159 h 239"/>
                <a:gd name="T48" fmla="*/ 58 w 88"/>
                <a:gd name="T49" fmla="*/ 177 h 239"/>
                <a:gd name="T50" fmla="*/ 58 w 88"/>
                <a:gd name="T51" fmla="*/ 177 h 239"/>
                <a:gd name="T52" fmla="*/ 54 w 88"/>
                <a:gd name="T53" fmla="*/ 183 h 239"/>
                <a:gd name="T54" fmla="*/ 50 w 88"/>
                <a:gd name="T55" fmla="*/ 186 h 239"/>
                <a:gd name="T56" fmla="*/ 50 w 88"/>
                <a:gd name="T57" fmla="*/ 186 h 239"/>
                <a:gd name="T58" fmla="*/ 40 w 88"/>
                <a:gd name="T59" fmla="*/ 192 h 239"/>
                <a:gd name="T60" fmla="*/ 27 w 88"/>
                <a:gd name="T61" fmla="*/ 199 h 239"/>
                <a:gd name="T62" fmla="*/ 13 w 88"/>
                <a:gd name="T63" fmla="*/ 206 h 239"/>
                <a:gd name="T64" fmla="*/ 4 w 88"/>
                <a:gd name="T65" fmla="*/ 211 h 239"/>
                <a:gd name="T66" fmla="*/ 4 w 88"/>
                <a:gd name="T67" fmla="*/ 211 h 239"/>
                <a:gd name="T68" fmla="*/ 3 w 88"/>
                <a:gd name="T69" fmla="*/ 213 h 239"/>
                <a:gd name="T70" fmla="*/ 1 w 88"/>
                <a:gd name="T71" fmla="*/ 216 h 239"/>
                <a:gd name="T72" fmla="*/ 0 w 88"/>
                <a:gd name="T73" fmla="*/ 221 h 239"/>
                <a:gd name="T74" fmla="*/ 0 w 88"/>
                <a:gd name="T75" fmla="*/ 221 h 239"/>
                <a:gd name="T76" fmla="*/ 2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64" y="95"/>
                  </a:moveTo>
                  <a:lnTo>
                    <a:pt x="64" y="95"/>
                  </a:lnTo>
                  <a:lnTo>
                    <a:pt x="65" y="92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7" y="6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9" y="1"/>
                  </a:lnTo>
                  <a:lnTo>
                    <a:pt x="82" y="3"/>
                  </a:lnTo>
                  <a:lnTo>
                    <a:pt x="84" y="6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88" y="98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75" y="134"/>
                  </a:lnTo>
                  <a:lnTo>
                    <a:pt x="65" y="15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4" y="183"/>
                  </a:lnTo>
                  <a:lnTo>
                    <a:pt x="50" y="186"/>
                  </a:lnTo>
                  <a:lnTo>
                    <a:pt x="50" y="186"/>
                  </a:lnTo>
                  <a:lnTo>
                    <a:pt x="40" y="192"/>
                  </a:lnTo>
                  <a:lnTo>
                    <a:pt x="27" y="199"/>
                  </a:lnTo>
                  <a:lnTo>
                    <a:pt x="13" y="206"/>
                  </a:lnTo>
                  <a:lnTo>
                    <a:pt x="4" y="211"/>
                  </a:lnTo>
                  <a:lnTo>
                    <a:pt x="4" y="211"/>
                  </a:lnTo>
                  <a:lnTo>
                    <a:pt x="3" y="213"/>
                  </a:lnTo>
                  <a:lnTo>
                    <a:pt x="1" y="216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2" y="23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7" name="Freeform 478"/>
            <p:cNvSpPr>
              <a:spLocks/>
            </p:cNvSpPr>
            <p:nvPr/>
          </p:nvSpPr>
          <p:spPr bwMode="auto">
            <a:xfrm>
              <a:off x="5378451" y="3192463"/>
              <a:ext cx="179388" cy="246063"/>
            </a:xfrm>
            <a:custGeom>
              <a:avLst/>
              <a:gdLst>
                <a:gd name="T0" fmla="*/ 0 w 113"/>
                <a:gd name="T1" fmla="*/ 155 h 155"/>
                <a:gd name="T2" fmla="*/ 0 w 113"/>
                <a:gd name="T3" fmla="*/ 139 h 155"/>
                <a:gd name="T4" fmla="*/ 0 w 113"/>
                <a:gd name="T5" fmla="*/ 139 h 155"/>
                <a:gd name="T6" fmla="*/ 1 w 113"/>
                <a:gd name="T7" fmla="*/ 128 h 155"/>
                <a:gd name="T8" fmla="*/ 2 w 113"/>
                <a:gd name="T9" fmla="*/ 119 h 155"/>
                <a:gd name="T10" fmla="*/ 5 w 113"/>
                <a:gd name="T11" fmla="*/ 111 h 155"/>
                <a:gd name="T12" fmla="*/ 10 w 113"/>
                <a:gd name="T13" fmla="*/ 103 h 155"/>
                <a:gd name="T14" fmla="*/ 14 w 113"/>
                <a:gd name="T15" fmla="*/ 97 h 155"/>
                <a:gd name="T16" fmla="*/ 20 w 113"/>
                <a:gd name="T17" fmla="*/ 90 h 155"/>
                <a:gd name="T18" fmla="*/ 28 w 113"/>
                <a:gd name="T19" fmla="*/ 84 h 155"/>
                <a:gd name="T20" fmla="*/ 36 w 113"/>
                <a:gd name="T21" fmla="*/ 78 h 155"/>
                <a:gd name="T22" fmla="*/ 36 w 113"/>
                <a:gd name="T23" fmla="*/ 78 h 155"/>
                <a:gd name="T24" fmla="*/ 41 w 113"/>
                <a:gd name="T25" fmla="*/ 75 h 155"/>
                <a:gd name="T26" fmla="*/ 46 w 113"/>
                <a:gd name="T27" fmla="*/ 71 h 155"/>
                <a:gd name="T28" fmla="*/ 46 w 113"/>
                <a:gd name="T29" fmla="*/ 71 h 155"/>
                <a:gd name="T30" fmla="*/ 71 w 113"/>
                <a:gd name="T31" fmla="*/ 33 h 155"/>
                <a:gd name="T32" fmla="*/ 90 w 113"/>
                <a:gd name="T33" fmla="*/ 6 h 155"/>
                <a:gd name="T34" fmla="*/ 90 w 113"/>
                <a:gd name="T35" fmla="*/ 6 h 155"/>
                <a:gd name="T36" fmla="*/ 94 w 113"/>
                <a:gd name="T37" fmla="*/ 2 h 155"/>
                <a:gd name="T38" fmla="*/ 99 w 113"/>
                <a:gd name="T39" fmla="*/ 0 h 155"/>
                <a:gd name="T40" fmla="*/ 103 w 113"/>
                <a:gd name="T41" fmla="*/ 0 h 155"/>
                <a:gd name="T42" fmla="*/ 107 w 113"/>
                <a:gd name="T43" fmla="*/ 1 h 155"/>
                <a:gd name="T44" fmla="*/ 110 w 113"/>
                <a:gd name="T45" fmla="*/ 4 h 155"/>
                <a:gd name="T46" fmla="*/ 112 w 113"/>
                <a:gd name="T47" fmla="*/ 8 h 155"/>
                <a:gd name="T48" fmla="*/ 113 w 113"/>
                <a:gd name="T49" fmla="*/ 12 h 155"/>
                <a:gd name="T50" fmla="*/ 111 w 113"/>
                <a:gd name="T51" fmla="*/ 16 h 155"/>
                <a:gd name="T52" fmla="*/ 91 w 113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55">
                  <a:moveTo>
                    <a:pt x="0" y="155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2" y="119"/>
                  </a:lnTo>
                  <a:lnTo>
                    <a:pt x="5" y="111"/>
                  </a:lnTo>
                  <a:lnTo>
                    <a:pt x="10" y="103"/>
                  </a:lnTo>
                  <a:lnTo>
                    <a:pt x="14" y="97"/>
                  </a:lnTo>
                  <a:lnTo>
                    <a:pt x="20" y="90"/>
                  </a:lnTo>
                  <a:lnTo>
                    <a:pt x="28" y="84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1" y="75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71" y="33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4" y="2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1"/>
                  </a:lnTo>
                  <a:lnTo>
                    <a:pt x="110" y="4"/>
                  </a:lnTo>
                  <a:lnTo>
                    <a:pt x="112" y="8"/>
                  </a:lnTo>
                  <a:lnTo>
                    <a:pt x="113" y="12"/>
                  </a:lnTo>
                  <a:lnTo>
                    <a:pt x="111" y="16"/>
                  </a:lnTo>
                  <a:lnTo>
                    <a:pt x="91" y="5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8" name="Freeform 479"/>
            <p:cNvSpPr>
              <a:spLocks/>
            </p:cNvSpPr>
            <p:nvPr/>
          </p:nvSpPr>
          <p:spPr bwMode="auto">
            <a:xfrm>
              <a:off x="5414963" y="2987675"/>
              <a:ext cx="39688" cy="44450"/>
            </a:xfrm>
            <a:custGeom>
              <a:avLst/>
              <a:gdLst>
                <a:gd name="T0" fmla="*/ 0 w 25"/>
                <a:gd name="T1" fmla="*/ 12 h 28"/>
                <a:gd name="T2" fmla="*/ 0 w 25"/>
                <a:gd name="T3" fmla="*/ 0 h 28"/>
                <a:gd name="T4" fmla="*/ 25 w 25"/>
                <a:gd name="T5" fmla="*/ 0 h 28"/>
                <a:gd name="T6" fmla="*/ 25 w 25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0" y="12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2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9" name="Rectangle 480"/>
            <p:cNvSpPr>
              <a:spLocks noChangeArrowheads="1"/>
            </p:cNvSpPr>
            <p:nvPr/>
          </p:nvSpPr>
          <p:spPr bwMode="auto">
            <a:xfrm>
              <a:off x="5380038" y="3111500"/>
              <a:ext cx="55563" cy="44450"/>
            </a:xfrm>
            <a:prstGeom prst="rect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0" name="Freeform 481"/>
            <p:cNvSpPr>
              <a:spLocks/>
            </p:cNvSpPr>
            <p:nvPr/>
          </p:nvSpPr>
          <p:spPr bwMode="auto">
            <a:xfrm>
              <a:off x="5254626" y="3087688"/>
              <a:ext cx="215900" cy="119063"/>
            </a:xfrm>
            <a:custGeom>
              <a:avLst/>
              <a:gdLst>
                <a:gd name="T0" fmla="*/ 0 w 136"/>
                <a:gd name="T1" fmla="*/ 0 h 75"/>
                <a:gd name="T2" fmla="*/ 0 w 136"/>
                <a:gd name="T3" fmla="*/ 75 h 75"/>
                <a:gd name="T4" fmla="*/ 27 w 136"/>
                <a:gd name="T5" fmla="*/ 75 h 75"/>
                <a:gd name="T6" fmla="*/ 27 w 136"/>
                <a:gd name="T7" fmla="*/ 15 h 75"/>
                <a:gd name="T8" fmla="*/ 63 w 136"/>
                <a:gd name="T9" fmla="*/ 15 h 75"/>
                <a:gd name="T10" fmla="*/ 63 w 136"/>
                <a:gd name="T11" fmla="*/ 75 h 75"/>
                <a:gd name="T12" fmla="*/ 136 w 136"/>
                <a:gd name="T13" fmla="*/ 75 h 75"/>
                <a:gd name="T14" fmla="*/ 136 w 136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75">
                  <a:moveTo>
                    <a:pt x="0" y="0"/>
                  </a:moveTo>
                  <a:lnTo>
                    <a:pt x="0" y="75"/>
                  </a:lnTo>
                  <a:lnTo>
                    <a:pt x="27" y="75"/>
                  </a:lnTo>
                  <a:lnTo>
                    <a:pt x="27" y="15"/>
                  </a:lnTo>
                  <a:lnTo>
                    <a:pt x="63" y="15"/>
                  </a:lnTo>
                  <a:lnTo>
                    <a:pt x="63" y="75"/>
                  </a:lnTo>
                  <a:lnTo>
                    <a:pt x="136" y="75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1" name="Freeform 482"/>
            <p:cNvSpPr>
              <a:spLocks/>
            </p:cNvSpPr>
            <p:nvPr/>
          </p:nvSpPr>
          <p:spPr bwMode="auto">
            <a:xfrm>
              <a:off x="5221288" y="2986088"/>
              <a:ext cx="282575" cy="95250"/>
            </a:xfrm>
            <a:custGeom>
              <a:avLst/>
              <a:gdLst>
                <a:gd name="T0" fmla="*/ 178 w 178"/>
                <a:gd name="T1" fmla="*/ 60 h 60"/>
                <a:gd name="T2" fmla="*/ 89 w 178"/>
                <a:gd name="T3" fmla="*/ 0 h 60"/>
                <a:gd name="T4" fmla="*/ 0 w 178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60">
                  <a:moveTo>
                    <a:pt x="178" y="60"/>
                  </a:moveTo>
                  <a:lnTo>
                    <a:pt x="89" y="0"/>
                  </a:lnTo>
                  <a:lnTo>
                    <a:pt x="0" y="6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2" name="Line 483"/>
            <p:cNvSpPr>
              <a:spLocks noChangeShapeType="1"/>
            </p:cNvSpPr>
            <p:nvPr/>
          </p:nvSpPr>
          <p:spPr bwMode="auto">
            <a:xfrm>
              <a:off x="4538663" y="3119438"/>
              <a:ext cx="11113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3" name="Line 484"/>
            <p:cNvSpPr>
              <a:spLocks noChangeShapeType="1"/>
            </p:cNvSpPr>
            <p:nvPr/>
          </p:nvSpPr>
          <p:spPr bwMode="auto">
            <a:xfrm>
              <a:off x="4538663" y="3152775"/>
              <a:ext cx="60325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4" name="Line 485"/>
            <p:cNvSpPr>
              <a:spLocks noChangeShapeType="1"/>
            </p:cNvSpPr>
            <p:nvPr/>
          </p:nvSpPr>
          <p:spPr bwMode="auto">
            <a:xfrm>
              <a:off x="4538663" y="3216275"/>
              <a:ext cx="3810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5" name="Line 486"/>
            <p:cNvSpPr>
              <a:spLocks noChangeShapeType="1"/>
            </p:cNvSpPr>
            <p:nvPr/>
          </p:nvSpPr>
          <p:spPr bwMode="auto">
            <a:xfrm>
              <a:off x="4538663" y="3184525"/>
              <a:ext cx="60325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6" name="Freeform 487"/>
            <p:cNvSpPr>
              <a:spLocks/>
            </p:cNvSpPr>
            <p:nvPr/>
          </p:nvSpPr>
          <p:spPr bwMode="auto">
            <a:xfrm>
              <a:off x="4435476" y="2962275"/>
              <a:ext cx="225425" cy="336550"/>
            </a:xfrm>
            <a:custGeom>
              <a:avLst/>
              <a:gdLst>
                <a:gd name="T0" fmla="*/ 65 w 142"/>
                <a:gd name="T1" fmla="*/ 36 h 212"/>
                <a:gd name="T2" fmla="*/ 127 w 142"/>
                <a:gd name="T3" fmla="*/ 36 h 212"/>
                <a:gd name="T4" fmla="*/ 127 w 142"/>
                <a:gd name="T5" fmla="*/ 36 h 212"/>
                <a:gd name="T6" fmla="*/ 133 w 142"/>
                <a:gd name="T7" fmla="*/ 38 h 212"/>
                <a:gd name="T8" fmla="*/ 138 w 142"/>
                <a:gd name="T9" fmla="*/ 41 h 212"/>
                <a:gd name="T10" fmla="*/ 141 w 142"/>
                <a:gd name="T11" fmla="*/ 45 h 212"/>
                <a:gd name="T12" fmla="*/ 142 w 142"/>
                <a:gd name="T13" fmla="*/ 50 h 212"/>
                <a:gd name="T14" fmla="*/ 142 w 142"/>
                <a:gd name="T15" fmla="*/ 197 h 212"/>
                <a:gd name="T16" fmla="*/ 142 w 142"/>
                <a:gd name="T17" fmla="*/ 197 h 212"/>
                <a:gd name="T18" fmla="*/ 141 w 142"/>
                <a:gd name="T19" fmla="*/ 202 h 212"/>
                <a:gd name="T20" fmla="*/ 138 w 142"/>
                <a:gd name="T21" fmla="*/ 208 h 212"/>
                <a:gd name="T22" fmla="*/ 133 w 142"/>
                <a:gd name="T23" fmla="*/ 211 h 212"/>
                <a:gd name="T24" fmla="*/ 127 w 142"/>
                <a:gd name="T25" fmla="*/ 212 h 212"/>
                <a:gd name="T26" fmla="*/ 14 w 142"/>
                <a:gd name="T27" fmla="*/ 212 h 212"/>
                <a:gd name="T28" fmla="*/ 14 w 142"/>
                <a:gd name="T29" fmla="*/ 212 h 212"/>
                <a:gd name="T30" fmla="*/ 9 w 142"/>
                <a:gd name="T31" fmla="*/ 211 h 212"/>
                <a:gd name="T32" fmla="*/ 4 w 142"/>
                <a:gd name="T33" fmla="*/ 208 h 212"/>
                <a:gd name="T34" fmla="*/ 1 w 142"/>
                <a:gd name="T35" fmla="*/ 202 h 212"/>
                <a:gd name="T36" fmla="*/ 0 w 142"/>
                <a:gd name="T37" fmla="*/ 197 h 212"/>
                <a:gd name="T38" fmla="*/ 0 w 142"/>
                <a:gd name="T39" fmla="*/ 44 h 212"/>
                <a:gd name="T40" fmla="*/ 0 w 142"/>
                <a:gd name="T41" fmla="*/ 44 h 212"/>
                <a:gd name="T42" fmla="*/ 1 w 142"/>
                <a:gd name="T43" fmla="*/ 40 h 212"/>
                <a:gd name="T44" fmla="*/ 3 w 142"/>
                <a:gd name="T45" fmla="*/ 35 h 212"/>
                <a:gd name="T46" fmla="*/ 5 w 142"/>
                <a:gd name="T47" fmla="*/ 31 h 212"/>
                <a:gd name="T48" fmla="*/ 9 w 142"/>
                <a:gd name="T49" fmla="*/ 28 h 212"/>
                <a:gd name="T50" fmla="*/ 51 w 142"/>
                <a:gd name="T51" fmla="*/ 1 h 212"/>
                <a:gd name="T52" fmla="*/ 51 w 142"/>
                <a:gd name="T53" fmla="*/ 1 h 212"/>
                <a:gd name="T54" fmla="*/ 54 w 142"/>
                <a:gd name="T55" fmla="*/ 0 h 212"/>
                <a:gd name="T56" fmla="*/ 57 w 142"/>
                <a:gd name="T57" fmla="*/ 0 h 212"/>
                <a:gd name="T58" fmla="*/ 58 w 142"/>
                <a:gd name="T59" fmla="*/ 2 h 212"/>
                <a:gd name="T60" fmla="*/ 59 w 142"/>
                <a:gd name="T61" fmla="*/ 5 h 212"/>
                <a:gd name="T62" fmla="*/ 59 w 142"/>
                <a:gd name="T63" fmla="*/ 160 h 212"/>
                <a:gd name="T64" fmla="*/ 59 w 142"/>
                <a:gd name="T65" fmla="*/ 160 h 212"/>
                <a:gd name="T66" fmla="*/ 58 w 142"/>
                <a:gd name="T67" fmla="*/ 164 h 212"/>
                <a:gd name="T68" fmla="*/ 57 w 142"/>
                <a:gd name="T69" fmla="*/ 170 h 212"/>
                <a:gd name="T70" fmla="*/ 54 w 142"/>
                <a:gd name="T71" fmla="*/ 174 h 212"/>
                <a:gd name="T72" fmla="*/ 51 w 142"/>
                <a:gd name="T73" fmla="*/ 176 h 212"/>
                <a:gd name="T74" fmla="*/ 11 w 142"/>
                <a:gd name="T75" fmla="*/ 20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212">
                  <a:moveTo>
                    <a:pt x="65" y="36"/>
                  </a:moveTo>
                  <a:lnTo>
                    <a:pt x="127" y="36"/>
                  </a:lnTo>
                  <a:lnTo>
                    <a:pt x="127" y="36"/>
                  </a:lnTo>
                  <a:lnTo>
                    <a:pt x="133" y="38"/>
                  </a:lnTo>
                  <a:lnTo>
                    <a:pt x="138" y="41"/>
                  </a:lnTo>
                  <a:lnTo>
                    <a:pt x="141" y="45"/>
                  </a:lnTo>
                  <a:lnTo>
                    <a:pt x="142" y="50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41" y="202"/>
                  </a:lnTo>
                  <a:lnTo>
                    <a:pt x="138" y="208"/>
                  </a:lnTo>
                  <a:lnTo>
                    <a:pt x="133" y="211"/>
                  </a:lnTo>
                  <a:lnTo>
                    <a:pt x="127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9" y="211"/>
                  </a:lnTo>
                  <a:lnTo>
                    <a:pt x="4" y="208"/>
                  </a:lnTo>
                  <a:lnTo>
                    <a:pt x="1" y="202"/>
                  </a:lnTo>
                  <a:lnTo>
                    <a:pt x="0" y="19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9" y="28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8" y="2"/>
                  </a:lnTo>
                  <a:lnTo>
                    <a:pt x="59" y="5"/>
                  </a:lnTo>
                  <a:lnTo>
                    <a:pt x="59" y="160"/>
                  </a:lnTo>
                  <a:lnTo>
                    <a:pt x="59" y="160"/>
                  </a:lnTo>
                  <a:lnTo>
                    <a:pt x="58" y="164"/>
                  </a:lnTo>
                  <a:lnTo>
                    <a:pt x="57" y="170"/>
                  </a:lnTo>
                  <a:lnTo>
                    <a:pt x="54" y="174"/>
                  </a:lnTo>
                  <a:lnTo>
                    <a:pt x="51" y="176"/>
                  </a:lnTo>
                  <a:lnTo>
                    <a:pt x="11" y="20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7" name="Freeform 488"/>
            <p:cNvSpPr>
              <a:spLocks/>
            </p:cNvSpPr>
            <p:nvPr/>
          </p:nvSpPr>
          <p:spPr bwMode="auto">
            <a:xfrm>
              <a:off x="4538663" y="3054350"/>
              <a:ext cx="77788" cy="57150"/>
            </a:xfrm>
            <a:custGeom>
              <a:avLst/>
              <a:gdLst>
                <a:gd name="T0" fmla="*/ 49 w 49"/>
                <a:gd name="T1" fmla="*/ 36 h 36"/>
                <a:gd name="T2" fmla="*/ 30 w 49"/>
                <a:gd name="T3" fmla="*/ 36 h 36"/>
                <a:gd name="T4" fmla="*/ 30 w 49"/>
                <a:gd name="T5" fmla="*/ 34 h 36"/>
                <a:gd name="T6" fmla="*/ 30 w 49"/>
                <a:gd name="T7" fmla="*/ 34 h 36"/>
                <a:gd name="T8" fmla="*/ 30 w 49"/>
                <a:gd name="T9" fmla="*/ 7 h 36"/>
                <a:gd name="T10" fmla="*/ 30 w 49"/>
                <a:gd name="T11" fmla="*/ 7 h 36"/>
                <a:gd name="T12" fmla="*/ 29 w 49"/>
                <a:gd name="T13" fmla="*/ 5 h 36"/>
                <a:gd name="T14" fmla="*/ 28 w 49"/>
                <a:gd name="T15" fmla="*/ 3 h 36"/>
                <a:gd name="T16" fmla="*/ 28 w 49"/>
                <a:gd name="T17" fmla="*/ 3 h 36"/>
                <a:gd name="T18" fmla="*/ 27 w 49"/>
                <a:gd name="T19" fmla="*/ 2 h 36"/>
                <a:gd name="T20" fmla="*/ 25 w 49"/>
                <a:gd name="T21" fmla="*/ 0 h 36"/>
                <a:gd name="T22" fmla="*/ 0 w 4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36">
                  <a:moveTo>
                    <a:pt x="49" y="36"/>
                  </a:moveTo>
                  <a:lnTo>
                    <a:pt x="30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8" name="Freeform 489"/>
            <p:cNvSpPr>
              <a:spLocks/>
            </p:cNvSpPr>
            <p:nvPr/>
          </p:nvSpPr>
          <p:spPr bwMode="auto">
            <a:xfrm>
              <a:off x="4498976" y="3068638"/>
              <a:ext cx="131763" cy="193675"/>
            </a:xfrm>
            <a:custGeom>
              <a:avLst/>
              <a:gdLst>
                <a:gd name="T0" fmla="*/ 0 w 83"/>
                <a:gd name="T1" fmla="*/ 122 h 122"/>
                <a:gd name="T2" fmla="*/ 83 w 83"/>
                <a:gd name="T3" fmla="*/ 122 h 122"/>
                <a:gd name="T4" fmla="*/ 83 w 83"/>
                <a:gd name="T5" fmla="*/ 27 h 122"/>
                <a:gd name="T6" fmla="*/ 83 w 83"/>
                <a:gd name="T7" fmla="*/ 27 h 122"/>
                <a:gd name="T8" fmla="*/ 82 w 83"/>
                <a:gd name="T9" fmla="*/ 24 h 122"/>
                <a:gd name="T10" fmla="*/ 81 w 83"/>
                <a:gd name="T11" fmla="*/ 22 h 122"/>
                <a:gd name="T12" fmla="*/ 64 w 83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2">
                  <a:moveTo>
                    <a:pt x="0" y="122"/>
                  </a:moveTo>
                  <a:lnTo>
                    <a:pt x="83" y="122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64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9" name="Freeform 490"/>
            <p:cNvSpPr>
              <a:spLocks/>
            </p:cNvSpPr>
            <p:nvPr/>
          </p:nvSpPr>
          <p:spPr bwMode="auto">
            <a:xfrm>
              <a:off x="4956176" y="2943225"/>
              <a:ext cx="85725" cy="93663"/>
            </a:xfrm>
            <a:custGeom>
              <a:avLst/>
              <a:gdLst>
                <a:gd name="T0" fmla="*/ 27 w 54"/>
                <a:gd name="T1" fmla="*/ 59 h 59"/>
                <a:gd name="T2" fmla="*/ 27 w 54"/>
                <a:gd name="T3" fmla="*/ 59 h 59"/>
                <a:gd name="T4" fmla="*/ 22 w 54"/>
                <a:gd name="T5" fmla="*/ 58 h 59"/>
                <a:gd name="T6" fmla="*/ 16 w 54"/>
                <a:gd name="T7" fmla="*/ 57 h 59"/>
                <a:gd name="T8" fmla="*/ 11 w 54"/>
                <a:gd name="T9" fmla="*/ 54 h 59"/>
                <a:gd name="T10" fmla="*/ 7 w 54"/>
                <a:gd name="T11" fmla="*/ 51 h 59"/>
                <a:gd name="T12" fmla="*/ 4 w 54"/>
                <a:gd name="T13" fmla="*/ 47 h 59"/>
                <a:gd name="T14" fmla="*/ 2 w 54"/>
                <a:gd name="T15" fmla="*/ 42 h 59"/>
                <a:gd name="T16" fmla="*/ 0 w 54"/>
                <a:gd name="T17" fmla="*/ 37 h 59"/>
                <a:gd name="T18" fmla="*/ 0 w 54"/>
                <a:gd name="T19" fmla="*/ 31 h 59"/>
                <a:gd name="T20" fmla="*/ 0 w 54"/>
                <a:gd name="T21" fmla="*/ 31 h 59"/>
                <a:gd name="T22" fmla="*/ 0 w 54"/>
                <a:gd name="T23" fmla="*/ 26 h 59"/>
                <a:gd name="T24" fmla="*/ 2 w 54"/>
                <a:gd name="T25" fmla="*/ 21 h 59"/>
                <a:gd name="T26" fmla="*/ 4 w 54"/>
                <a:gd name="T27" fmla="*/ 16 h 59"/>
                <a:gd name="T28" fmla="*/ 7 w 54"/>
                <a:gd name="T29" fmla="*/ 12 h 59"/>
                <a:gd name="T30" fmla="*/ 7 w 54"/>
                <a:gd name="T31" fmla="*/ 12 h 59"/>
                <a:gd name="T32" fmla="*/ 10 w 54"/>
                <a:gd name="T33" fmla="*/ 10 h 59"/>
                <a:gd name="T34" fmla="*/ 12 w 54"/>
                <a:gd name="T35" fmla="*/ 10 h 59"/>
                <a:gd name="T36" fmla="*/ 15 w 54"/>
                <a:gd name="T37" fmla="*/ 10 h 59"/>
                <a:gd name="T38" fmla="*/ 18 w 54"/>
                <a:gd name="T39" fmla="*/ 12 h 59"/>
                <a:gd name="T40" fmla="*/ 18 w 54"/>
                <a:gd name="T41" fmla="*/ 12 h 59"/>
                <a:gd name="T42" fmla="*/ 19 w 54"/>
                <a:gd name="T43" fmla="*/ 14 h 59"/>
                <a:gd name="T44" fmla="*/ 20 w 54"/>
                <a:gd name="T45" fmla="*/ 17 h 59"/>
                <a:gd name="T46" fmla="*/ 19 w 54"/>
                <a:gd name="T47" fmla="*/ 20 h 59"/>
                <a:gd name="T48" fmla="*/ 18 w 54"/>
                <a:gd name="T49" fmla="*/ 22 h 59"/>
                <a:gd name="T50" fmla="*/ 18 w 54"/>
                <a:gd name="T51" fmla="*/ 22 h 59"/>
                <a:gd name="T52" fmla="*/ 15 w 54"/>
                <a:gd name="T53" fmla="*/ 26 h 59"/>
                <a:gd name="T54" fmla="*/ 14 w 54"/>
                <a:gd name="T55" fmla="*/ 31 h 59"/>
                <a:gd name="T56" fmla="*/ 14 w 54"/>
                <a:gd name="T57" fmla="*/ 31 h 59"/>
                <a:gd name="T58" fmla="*/ 15 w 54"/>
                <a:gd name="T59" fmla="*/ 37 h 59"/>
                <a:gd name="T60" fmla="*/ 18 w 54"/>
                <a:gd name="T61" fmla="*/ 41 h 59"/>
                <a:gd name="T62" fmla="*/ 23 w 54"/>
                <a:gd name="T63" fmla="*/ 44 h 59"/>
                <a:gd name="T64" fmla="*/ 27 w 54"/>
                <a:gd name="T65" fmla="*/ 45 h 59"/>
                <a:gd name="T66" fmla="*/ 27 w 54"/>
                <a:gd name="T67" fmla="*/ 45 h 59"/>
                <a:gd name="T68" fmla="*/ 32 w 54"/>
                <a:gd name="T69" fmla="*/ 44 h 59"/>
                <a:gd name="T70" fmla="*/ 36 w 54"/>
                <a:gd name="T71" fmla="*/ 41 h 59"/>
                <a:gd name="T72" fmla="*/ 39 w 54"/>
                <a:gd name="T73" fmla="*/ 37 h 59"/>
                <a:gd name="T74" fmla="*/ 40 w 54"/>
                <a:gd name="T75" fmla="*/ 31 h 59"/>
                <a:gd name="T76" fmla="*/ 40 w 54"/>
                <a:gd name="T77" fmla="*/ 8 h 59"/>
                <a:gd name="T78" fmla="*/ 40 w 54"/>
                <a:gd name="T79" fmla="*/ 8 h 59"/>
                <a:gd name="T80" fmla="*/ 41 w 54"/>
                <a:gd name="T81" fmla="*/ 5 h 59"/>
                <a:gd name="T82" fmla="*/ 42 w 54"/>
                <a:gd name="T83" fmla="*/ 2 h 59"/>
                <a:gd name="T84" fmla="*/ 44 w 54"/>
                <a:gd name="T85" fmla="*/ 1 h 59"/>
                <a:gd name="T86" fmla="*/ 47 w 54"/>
                <a:gd name="T87" fmla="*/ 0 h 59"/>
                <a:gd name="T88" fmla="*/ 47 w 54"/>
                <a:gd name="T89" fmla="*/ 0 h 59"/>
                <a:gd name="T90" fmla="*/ 50 w 54"/>
                <a:gd name="T91" fmla="*/ 1 h 59"/>
                <a:gd name="T92" fmla="*/ 52 w 54"/>
                <a:gd name="T93" fmla="*/ 2 h 59"/>
                <a:gd name="T94" fmla="*/ 54 w 54"/>
                <a:gd name="T95" fmla="*/ 5 h 59"/>
                <a:gd name="T96" fmla="*/ 54 w 54"/>
                <a:gd name="T97" fmla="*/ 8 h 59"/>
                <a:gd name="T98" fmla="*/ 54 w 54"/>
                <a:gd name="T99" fmla="*/ 31 h 59"/>
                <a:gd name="T100" fmla="*/ 54 w 54"/>
                <a:gd name="T101" fmla="*/ 31 h 59"/>
                <a:gd name="T102" fmla="*/ 54 w 54"/>
                <a:gd name="T103" fmla="*/ 37 h 59"/>
                <a:gd name="T104" fmla="*/ 52 w 54"/>
                <a:gd name="T105" fmla="*/ 42 h 59"/>
                <a:gd name="T106" fmla="*/ 50 w 54"/>
                <a:gd name="T107" fmla="*/ 47 h 59"/>
                <a:gd name="T108" fmla="*/ 47 w 54"/>
                <a:gd name="T109" fmla="*/ 51 h 59"/>
                <a:gd name="T110" fmla="*/ 43 w 54"/>
                <a:gd name="T111" fmla="*/ 54 h 59"/>
                <a:gd name="T112" fmla="*/ 38 w 54"/>
                <a:gd name="T113" fmla="*/ 57 h 59"/>
                <a:gd name="T114" fmla="*/ 33 w 54"/>
                <a:gd name="T115" fmla="*/ 58 h 59"/>
                <a:gd name="T116" fmla="*/ 27 w 54"/>
                <a:gd name="T117" fmla="*/ 59 h 59"/>
                <a:gd name="T118" fmla="*/ 27 w 54"/>
                <a:gd name="T1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" h="59">
                  <a:moveTo>
                    <a:pt x="27" y="59"/>
                  </a:moveTo>
                  <a:lnTo>
                    <a:pt x="27" y="59"/>
                  </a:lnTo>
                  <a:lnTo>
                    <a:pt x="22" y="58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0" y="17"/>
                  </a:lnTo>
                  <a:lnTo>
                    <a:pt x="19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5" y="26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5" y="37"/>
                  </a:lnTo>
                  <a:lnTo>
                    <a:pt x="18" y="41"/>
                  </a:lnTo>
                  <a:lnTo>
                    <a:pt x="23" y="44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2" y="44"/>
                  </a:lnTo>
                  <a:lnTo>
                    <a:pt x="36" y="41"/>
                  </a:lnTo>
                  <a:lnTo>
                    <a:pt x="39" y="37"/>
                  </a:lnTo>
                  <a:lnTo>
                    <a:pt x="40" y="31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5"/>
                  </a:lnTo>
                  <a:lnTo>
                    <a:pt x="42" y="2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4" y="5"/>
                  </a:lnTo>
                  <a:lnTo>
                    <a:pt x="54" y="8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7"/>
                  </a:lnTo>
                  <a:lnTo>
                    <a:pt x="52" y="42"/>
                  </a:lnTo>
                  <a:lnTo>
                    <a:pt x="50" y="47"/>
                  </a:lnTo>
                  <a:lnTo>
                    <a:pt x="47" y="51"/>
                  </a:lnTo>
                  <a:lnTo>
                    <a:pt x="43" y="54"/>
                  </a:lnTo>
                  <a:lnTo>
                    <a:pt x="38" y="57"/>
                  </a:lnTo>
                  <a:lnTo>
                    <a:pt x="33" y="58"/>
                  </a:lnTo>
                  <a:lnTo>
                    <a:pt x="27" y="59"/>
                  </a:lnTo>
                  <a:lnTo>
                    <a:pt x="27" y="59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0" name="Line 491"/>
            <p:cNvSpPr>
              <a:spLocks noChangeShapeType="1"/>
            </p:cNvSpPr>
            <p:nvPr/>
          </p:nvSpPr>
          <p:spPr bwMode="auto">
            <a:xfrm>
              <a:off x="5024438" y="2865438"/>
              <a:ext cx="0" cy="66675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1" name="Line 492"/>
            <p:cNvSpPr>
              <a:spLocks noChangeShapeType="1"/>
            </p:cNvSpPr>
            <p:nvPr/>
          </p:nvSpPr>
          <p:spPr bwMode="auto">
            <a:xfrm flipV="1">
              <a:off x="5037138" y="2865438"/>
              <a:ext cx="0" cy="66675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2" name="Freeform 493"/>
            <p:cNvSpPr>
              <a:spLocks/>
            </p:cNvSpPr>
            <p:nvPr/>
          </p:nvSpPr>
          <p:spPr bwMode="auto">
            <a:xfrm>
              <a:off x="5024438" y="2687638"/>
              <a:ext cx="12700" cy="19050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4 h 12"/>
                <a:gd name="T4" fmla="*/ 8 w 8"/>
                <a:gd name="T5" fmla="*/ 4 h 12"/>
                <a:gd name="T6" fmla="*/ 8 w 8"/>
                <a:gd name="T7" fmla="*/ 2 h 12"/>
                <a:gd name="T8" fmla="*/ 7 w 8"/>
                <a:gd name="T9" fmla="*/ 1 h 12"/>
                <a:gd name="T10" fmla="*/ 6 w 8"/>
                <a:gd name="T11" fmla="*/ 0 h 12"/>
                <a:gd name="T12" fmla="*/ 4 w 8"/>
                <a:gd name="T13" fmla="*/ 0 h 12"/>
                <a:gd name="T14" fmla="*/ 4 w 8"/>
                <a:gd name="T15" fmla="*/ 0 h 12"/>
                <a:gd name="T16" fmla="*/ 3 w 8"/>
                <a:gd name="T17" fmla="*/ 0 h 12"/>
                <a:gd name="T18" fmla="*/ 1 w 8"/>
                <a:gd name="T19" fmla="*/ 1 h 12"/>
                <a:gd name="T20" fmla="*/ 0 w 8"/>
                <a:gd name="T21" fmla="*/ 2 h 12"/>
                <a:gd name="T22" fmla="*/ 0 w 8"/>
                <a:gd name="T23" fmla="*/ 4 h 12"/>
                <a:gd name="T24" fmla="*/ 0 w 8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3" name="Freeform 494"/>
            <p:cNvSpPr>
              <a:spLocks/>
            </p:cNvSpPr>
            <p:nvPr/>
          </p:nvSpPr>
          <p:spPr bwMode="auto">
            <a:xfrm>
              <a:off x="4840288" y="2719388"/>
              <a:ext cx="382588" cy="136525"/>
            </a:xfrm>
            <a:custGeom>
              <a:avLst/>
              <a:gdLst>
                <a:gd name="T0" fmla="*/ 28 w 241"/>
                <a:gd name="T1" fmla="*/ 76 h 86"/>
                <a:gd name="T2" fmla="*/ 45 w 241"/>
                <a:gd name="T3" fmla="*/ 79 h 86"/>
                <a:gd name="T4" fmla="*/ 59 w 241"/>
                <a:gd name="T5" fmla="*/ 86 h 86"/>
                <a:gd name="T6" fmla="*/ 65 w 241"/>
                <a:gd name="T7" fmla="*/ 82 h 86"/>
                <a:gd name="T8" fmla="*/ 80 w 241"/>
                <a:gd name="T9" fmla="*/ 77 h 86"/>
                <a:gd name="T10" fmla="*/ 89 w 241"/>
                <a:gd name="T11" fmla="*/ 76 h 86"/>
                <a:gd name="T12" fmla="*/ 107 w 241"/>
                <a:gd name="T13" fmla="*/ 79 h 86"/>
                <a:gd name="T14" fmla="*/ 120 w 241"/>
                <a:gd name="T15" fmla="*/ 86 h 86"/>
                <a:gd name="T16" fmla="*/ 126 w 241"/>
                <a:gd name="T17" fmla="*/ 82 h 86"/>
                <a:gd name="T18" fmla="*/ 143 w 241"/>
                <a:gd name="T19" fmla="*/ 77 h 86"/>
                <a:gd name="T20" fmla="*/ 151 w 241"/>
                <a:gd name="T21" fmla="*/ 76 h 86"/>
                <a:gd name="T22" fmla="*/ 169 w 241"/>
                <a:gd name="T23" fmla="*/ 79 h 86"/>
                <a:gd name="T24" fmla="*/ 183 w 241"/>
                <a:gd name="T25" fmla="*/ 86 h 86"/>
                <a:gd name="T26" fmla="*/ 189 w 241"/>
                <a:gd name="T27" fmla="*/ 82 h 86"/>
                <a:gd name="T28" fmla="*/ 205 w 241"/>
                <a:gd name="T29" fmla="*/ 77 h 86"/>
                <a:gd name="T30" fmla="*/ 214 w 241"/>
                <a:gd name="T31" fmla="*/ 76 h 86"/>
                <a:gd name="T32" fmla="*/ 228 w 241"/>
                <a:gd name="T33" fmla="*/ 78 h 86"/>
                <a:gd name="T34" fmla="*/ 241 w 241"/>
                <a:gd name="T35" fmla="*/ 84 h 86"/>
                <a:gd name="T36" fmla="*/ 239 w 241"/>
                <a:gd name="T37" fmla="*/ 76 h 86"/>
                <a:gd name="T38" fmla="*/ 232 w 241"/>
                <a:gd name="T39" fmla="*/ 59 h 86"/>
                <a:gd name="T40" fmla="*/ 222 w 241"/>
                <a:gd name="T41" fmla="*/ 45 h 86"/>
                <a:gd name="T42" fmla="*/ 209 w 241"/>
                <a:gd name="T43" fmla="*/ 32 h 86"/>
                <a:gd name="T44" fmla="*/ 192 w 241"/>
                <a:gd name="T45" fmla="*/ 19 h 86"/>
                <a:gd name="T46" fmla="*/ 174 w 241"/>
                <a:gd name="T47" fmla="*/ 10 h 86"/>
                <a:gd name="T48" fmla="*/ 154 w 241"/>
                <a:gd name="T49" fmla="*/ 4 h 86"/>
                <a:gd name="T50" fmla="*/ 132 w 241"/>
                <a:gd name="T51" fmla="*/ 0 h 86"/>
                <a:gd name="T52" fmla="*/ 120 w 241"/>
                <a:gd name="T53" fmla="*/ 0 h 86"/>
                <a:gd name="T54" fmla="*/ 98 w 241"/>
                <a:gd name="T55" fmla="*/ 1 h 86"/>
                <a:gd name="T56" fmla="*/ 77 w 241"/>
                <a:gd name="T57" fmla="*/ 7 h 86"/>
                <a:gd name="T58" fmla="*/ 57 w 241"/>
                <a:gd name="T59" fmla="*/ 14 h 86"/>
                <a:gd name="T60" fmla="*/ 40 w 241"/>
                <a:gd name="T61" fmla="*/ 25 h 86"/>
                <a:gd name="T62" fmla="*/ 26 w 241"/>
                <a:gd name="T63" fmla="*/ 38 h 86"/>
                <a:gd name="T64" fmla="*/ 14 w 241"/>
                <a:gd name="T65" fmla="*/ 52 h 86"/>
                <a:gd name="T66" fmla="*/ 5 w 241"/>
                <a:gd name="T67" fmla="*/ 68 h 86"/>
                <a:gd name="T68" fmla="*/ 0 w 241"/>
                <a:gd name="T69" fmla="*/ 84 h 86"/>
                <a:gd name="T70" fmla="*/ 6 w 241"/>
                <a:gd name="T71" fmla="*/ 81 h 86"/>
                <a:gd name="T72" fmla="*/ 19 w 241"/>
                <a:gd name="T73" fmla="*/ 77 h 86"/>
                <a:gd name="T74" fmla="*/ 28 w 241"/>
                <a:gd name="T75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6">
                  <a:moveTo>
                    <a:pt x="28" y="76"/>
                  </a:moveTo>
                  <a:lnTo>
                    <a:pt x="28" y="76"/>
                  </a:lnTo>
                  <a:lnTo>
                    <a:pt x="37" y="77"/>
                  </a:lnTo>
                  <a:lnTo>
                    <a:pt x="45" y="79"/>
                  </a:lnTo>
                  <a:lnTo>
                    <a:pt x="52" y="82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65" y="82"/>
                  </a:lnTo>
                  <a:lnTo>
                    <a:pt x="72" y="79"/>
                  </a:lnTo>
                  <a:lnTo>
                    <a:pt x="80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9" y="77"/>
                  </a:lnTo>
                  <a:lnTo>
                    <a:pt x="107" y="79"/>
                  </a:lnTo>
                  <a:lnTo>
                    <a:pt x="114" y="82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3" y="77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60" y="77"/>
                  </a:lnTo>
                  <a:lnTo>
                    <a:pt x="169" y="79"/>
                  </a:lnTo>
                  <a:lnTo>
                    <a:pt x="176" y="82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89" y="82"/>
                  </a:lnTo>
                  <a:lnTo>
                    <a:pt x="196" y="79"/>
                  </a:lnTo>
                  <a:lnTo>
                    <a:pt x="205" y="77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21" y="77"/>
                  </a:lnTo>
                  <a:lnTo>
                    <a:pt x="228" y="78"/>
                  </a:lnTo>
                  <a:lnTo>
                    <a:pt x="234" y="81"/>
                  </a:lnTo>
                  <a:lnTo>
                    <a:pt x="241" y="84"/>
                  </a:lnTo>
                  <a:lnTo>
                    <a:pt x="241" y="84"/>
                  </a:lnTo>
                  <a:lnTo>
                    <a:pt x="239" y="76"/>
                  </a:lnTo>
                  <a:lnTo>
                    <a:pt x="235" y="68"/>
                  </a:lnTo>
                  <a:lnTo>
                    <a:pt x="232" y="59"/>
                  </a:lnTo>
                  <a:lnTo>
                    <a:pt x="227" y="52"/>
                  </a:lnTo>
                  <a:lnTo>
                    <a:pt x="222" y="45"/>
                  </a:lnTo>
                  <a:lnTo>
                    <a:pt x="215" y="38"/>
                  </a:lnTo>
                  <a:lnTo>
                    <a:pt x="209" y="32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83" y="14"/>
                  </a:lnTo>
                  <a:lnTo>
                    <a:pt x="174" y="10"/>
                  </a:lnTo>
                  <a:lnTo>
                    <a:pt x="164" y="7"/>
                  </a:lnTo>
                  <a:lnTo>
                    <a:pt x="154" y="4"/>
                  </a:lnTo>
                  <a:lnTo>
                    <a:pt x="143" y="1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7" y="4"/>
                  </a:lnTo>
                  <a:lnTo>
                    <a:pt x="77" y="7"/>
                  </a:lnTo>
                  <a:lnTo>
                    <a:pt x="67" y="10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3" y="32"/>
                  </a:lnTo>
                  <a:lnTo>
                    <a:pt x="26" y="38"/>
                  </a:lnTo>
                  <a:lnTo>
                    <a:pt x="19" y="45"/>
                  </a:lnTo>
                  <a:lnTo>
                    <a:pt x="14" y="52"/>
                  </a:lnTo>
                  <a:lnTo>
                    <a:pt x="9" y="59"/>
                  </a:lnTo>
                  <a:lnTo>
                    <a:pt x="5" y="68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" y="81"/>
                  </a:lnTo>
                  <a:lnTo>
                    <a:pt x="12" y="78"/>
                  </a:lnTo>
                  <a:lnTo>
                    <a:pt x="19" y="77"/>
                  </a:lnTo>
                  <a:lnTo>
                    <a:pt x="28" y="76"/>
                  </a:lnTo>
                  <a:lnTo>
                    <a:pt x="28" y="7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4" name="Freeform 495"/>
            <p:cNvSpPr>
              <a:spLocks/>
            </p:cNvSpPr>
            <p:nvPr/>
          </p:nvSpPr>
          <p:spPr bwMode="auto">
            <a:xfrm>
              <a:off x="2701926" y="1670050"/>
              <a:ext cx="466725" cy="254000"/>
            </a:xfrm>
            <a:custGeom>
              <a:avLst/>
              <a:gdLst>
                <a:gd name="T0" fmla="*/ 294 w 294"/>
                <a:gd name="T1" fmla="*/ 76 h 160"/>
                <a:gd name="T2" fmla="*/ 294 w 294"/>
                <a:gd name="T3" fmla="*/ 0 h 160"/>
                <a:gd name="T4" fmla="*/ 0 w 294"/>
                <a:gd name="T5" fmla="*/ 0 h 160"/>
                <a:gd name="T6" fmla="*/ 0 w 294"/>
                <a:gd name="T7" fmla="*/ 160 h 160"/>
                <a:gd name="T8" fmla="*/ 213 w 294"/>
                <a:gd name="T9" fmla="*/ 160 h 160"/>
                <a:gd name="T10" fmla="*/ 213 w 294"/>
                <a:gd name="T11" fmla="*/ 160 h 160"/>
                <a:gd name="T12" fmla="*/ 213 w 294"/>
                <a:gd name="T13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160">
                  <a:moveTo>
                    <a:pt x="294" y="76"/>
                  </a:moveTo>
                  <a:lnTo>
                    <a:pt x="294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13" y="15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5" name="Freeform 496"/>
            <p:cNvSpPr>
              <a:spLocks/>
            </p:cNvSpPr>
            <p:nvPr/>
          </p:nvSpPr>
          <p:spPr bwMode="auto">
            <a:xfrm>
              <a:off x="2851151" y="1704975"/>
              <a:ext cx="166688" cy="182563"/>
            </a:xfrm>
            <a:custGeom>
              <a:avLst/>
              <a:gdLst>
                <a:gd name="T0" fmla="*/ 53 w 105"/>
                <a:gd name="T1" fmla="*/ 115 h 115"/>
                <a:gd name="T2" fmla="*/ 53 w 105"/>
                <a:gd name="T3" fmla="*/ 115 h 115"/>
                <a:gd name="T4" fmla="*/ 42 w 105"/>
                <a:gd name="T5" fmla="*/ 114 h 115"/>
                <a:gd name="T6" fmla="*/ 32 w 105"/>
                <a:gd name="T7" fmla="*/ 111 h 115"/>
                <a:gd name="T8" fmla="*/ 23 w 105"/>
                <a:gd name="T9" fmla="*/ 106 h 115"/>
                <a:gd name="T10" fmla="*/ 16 w 105"/>
                <a:gd name="T11" fmla="*/ 99 h 115"/>
                <a:gd name="T12" fmla="*/ 9 w 105"/>
                <a:gd name="T13" fmla="*/ 90 h 115"/>
                <a:gd name="T14" fmla="*/ 4 w 105"/>
                <a:gd name="T15" fmla="*/ 80 h 115"/>
                <a:gd name="T16" fmla="*/ 1 w 105"/>
                <a:gd name="T17" fmla="*/ 69 h 115"/>
                <a:gd name="T18" fmla="*/ 0 w 105"/>
                <a:gd name="T19" fmla="*/ 58 h 115"/>
                <a:gd name="T20" fmla="*/ 0 w 105"/>
                <a:gd name="T21" fmla="*/ 58 h 115"/>
                <a:gd name="T22" fmla="*/ 1 w 105"/>
                <a:gd name="T23" fmla="*/ 46 h 115"/>
                <a:gd name="T24" fmla="*/ 4 w 105"/>
                <a:gd name="T25" fmla="*/ 35 h 115"/>
                <a:gd name="T26" fmla="*/ 9 w 105"/>
                <a:gd name="T27" fmla="*/ 26 h 115"/>
                <a:gd name="T28" fmla="*/ 16 w 105"/>
                <a:gd name="T29" fmla="*/ 16 h 115"/>
                <a:gd name="T30" fmla="*/ 23 w 105"/>
                <a:gd name="T31" fmla="*/ 9 h 115"/>
                <a:gd name="T32" fmla="*/ 32 w 105"/>
                <a:gd name="T33" fmla="*/ 4 h 115"/>
                <a:gd name="T34" fmla="*/ 42 w 105"/>
                <a:gd name="T35" fmla="*/ 1 h 115"/>
                <a:gd name="T36" fmla="*/ 53 w 105"/>
                <a:gd name="T37" fmla="*/ 0 h 115"/>
                <a:gd name="T38" fmla="*/ 53 w 105"/>
                <a:gd name="T39" fmla="*/ 0 h 115"/>
                <a:gd name="T40" fmla="*/ 63 w 105"/>
                <a:gd name="T41" fmla="*/ 1 h 115"/>
                <a:gd name="T42" fmla="*/ 73 w 105"/>
                <a:gd name="T43" fmla="*/ 4 h 115"/>
                <a:gd name="T44" fmla="*/ 83 w 105"/>
                <a:gd name="T45" fmla="*/ 9 h 115"/>
                <a:gd name="T46" fmla="*/ 90 w 105"/>
                <a:gd name="T47" fmla="*/ 16 h 115"/>
                <a:gd name="T48" fmla="*/ 97 w 105"/>
                <a:gd name="T49" fmla="*/ 26 h 115"/>
                <a:gd name="T50" fmla="*/ 101 w 105"/>
                <a:gd name="T51" fmla="*/ 35 h 115"/>
                <a:gd name="T52" fmla="*/ 104 w 105"/>
                <a:gd name="T53" fmla="*/ 46 h 115"/>
                <a:gd name="T54" fmla="*/ 105 w 105"/>
                <a:gd name="T55" fmla="*/ 58 h 115"/>
                <a:gd name="T56" fmla="*/ 105 w 105"/>
                <a:gd name="T57" fmla="*/ 58 h 115"/>
                <a:gd name="T58" fmla="*/ 104 w 105"/>
                <a:gd name="T59" fmla="*/ 69 h 115"/>
                <a:gd name="T60" fmla="*/ 101 w 105"/>
                <a:gd name="T61" fmla="*/ 80 h 115"/>
                <a:gd name="T62" fmla="*/ 97 w 105"/>
                <a:gd name="T63" fmla="*/ 90 h 115"/>
                <a:gd name="T64" fmla="*/ 90 w 105"/>
                <a:gd name="T65" fmla="*/ 99 h 115"/>
                <a:gd name="T66" fmla="*/ 83 w 105"/>
                <a:gd name="T67" fmla="*/ 106 h 115"/>
                <a:gd name="T68" fmla="*/ 73 w 105"/>
                <a:gd name="T69" fmla="*/ 111 h 115"/>
                <a:gd name="T70" fmla="*/ 63 w 105"/>
                <a:gd name="T71" fmla="*/ 114 h 115"/>
                <a:gd name="T72" fmla="*/ 53 w 105"/>
                <a:gd name="T73" fmla="*/ 115 h 115"/>
                <a:gd name="T74" fmla="*/ 53 w 105"/>
                <a:gd name="T7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15">
                  <a:moveTo>
                    <a:pt x="53" y="115"/>
                  </a:moveTo>
                  <a:lnTo>
                    <a:pt x="53" y="115"/>
                  </a:lnTo>
                  <a:lnTo>
                    <a:pt x="42" y="114"/>
                  </a:lnTo>
                  <a:lnTo>
                    <a:pt x="32" y="111"/>
                  </a:lnTo>
                  <a:lnTo>
                    <a:pt x="23" y="106"/>
                  </a:lnTo>
                  <a:lnTo>
                    <a:pt x="16" y="99"/>
                  </a:lnTo>
                  <a:lnTo>
                    <a:pt x="9" y="90"/>
                  </a:lnTo>
                  <a:lnTo>
                    <a:pt x="4" y="80"/>
                  </a:lnTo>
                  <a:lnTo>
                    <a:pt x="1" y="6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2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3" y="1"/>
                  </a:lnTo>
                  <a:lnTo>
                    <a:pt x="73" y="4"/>
                  </a:lnTo>
                  <a:lnTo>
                    <a:pt x="83" y="9"/>
                  </a:lnTo>
                  <a:lnTo>
                    <a:pt x="90" y="16"/>
                  </a:lnTo>
                  <a:lnTo>
                    <a:pt x="97" y="26"/>
                  </a:lnTo>
                  <a:lnTo>
                    <a:pt x="101" y="35"/>
                  </a:lnTo>
                  <a:lnTo>
                    <a:pt x="104" y="46"/>
                  </a:lnTo>
                  <a:lnTo>
                    <a:pt x="105" y="58"/>
                  </a:lnTo>
                  <a:lnTo>
                    <a:pt x="105" y="58"/>
                  </a:lnTo>
                  <a:lnTo>
                    <a:pt x="104" y="69"/>
                  </a:lnTo>
                  <a:lnTo>
                    <a:pt x="101" y="80"/>
                  </a:lnTo>
                  <a:lnTo>
                    <a:pt x="97" y="90"/>
                  </a:lnTo>
                  <a:lnTo>
                    <a:pt x="90" y="99"/>
                  </a:lnTo>
                  <a:lnTo>
                    <a:pt x="83" y="106"/>
                  </a:lnTo>
                  <a:lnTo>
                    <a:pt x="73" y="111"/>
                  </a:lnTo>
                  <a:lnTo>
                    <a:pt x="63" y="114"/>
                  </a:lnTo>
                  <a:lnTo>
                    <a:pt x="53" y="115"/>
                  </a:lnTo>
                  <a:lnTo>
                    <a:pt x="53" y="1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6" name="Line 497"/>
            <p:cNvSpPr>
              <a:spLocks noChangeShapeType="1"/>
            </p:cNvSpPr>
            <p:nvPr/>
          </p:nvSpPr>
          <p:spPr bwMode="auto">
            <a:xfrm>
              <a:off x="2971801" y="1814513"/>
              <a:ext cx="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7" name="Freeform 498"/>
            <p:cNvSpPr>
              <a:spLocks/>
            </p:cNvSpPr>
            <p:nvPr/>
          </p:nvSpPr>
          <p:spPr bwMode="auto">
            <a:xfrm>
              <a:off x="3060701" y="1901825"/>
              <a:ext cx="134938" cy="42863"/>
            </a:xfrm>
            <a:custGeom>
              <a:avLst/>
              <a:gdLst>
                <a:gd name="T0" fmla="*/ 85 w 85"/>
                <a:gd name="T1" fmla="*/ 0 h 27"/>
                <a:gd name="T2" fmla="*/ 85 w 85"/>
                <a:gd name="T3" fmla="*/ 0 h 27"/>
                <a:gd name="T4" fmla="*/ 84 w 85"/>
                <a:gd name="T5" fmla="*/ 2 h 27"/>
                <a:gd name="T6" fmla="*/ 82 w 85"/>
                <a:gd name="T7" fmla="*/ 5 h 27"/>
                <a:gd name="T8" fmla="*/ 78 w 85"/>
                <a:gd name="T9" fmla="*/ 7 h 27"/>
                <a:gd name="T10" fmla="*/ 73 w 85"/>
                <a:gd name="T11" fmla="*/ 9 h 27"/>
                <a:gd name="T12" fmla="*/ 60 w 85"/>
                <a:gd name="T13" fmla="*/ 11 h 27"/>
                <a:gd name="T14" fmla="*/ 43 w 85"/>
                <a:gd name="T15" fmla="*/ 12 h 27"/>
                <a:gd name="T16" fmla="*/ 43 w 85"/>
                <a:gd name="T17" fmla="*/ 12 h 27"/>
                <a:gd name="T18" fmla="*/ 27 w 85"/>
                <a:gd name="T19" fmla="*/ 11 h 27"/>
                <a:gd name="T20" fmla="*/ 13 w 85"/>
                <a:gd name="T21" fmla="*/ 9 h 27"/>
                <a:gd name="T22" fmla="*/ 7 w 85"/>
                <a:gd name="T23" fmla="*/ 7 h 27"/>
                <a:gd name="T24" fmla="*/ 4 w 85"/>
                <a:gd name="T25" fmla="*/ 5 h 27"/>
                <a:gd name="T26" fmla="*/ 1 w 85"/>
                <a:gd name="T27" fmla="*/ 2 h 27"/>
                <a:gd name="T28" fmla="*/ 0 w 85"/>
                <a:gd name="T29" fmla="*/ 0 h 27"/>
                <a:gd name="T30" fmla="*/ 0 w 85"/>
                <a:gd name="T31" fmla="*/ 17 h 27"/>
                <a:gd name="T32" fmla="*/ 0 w 85"/>
                <a:gd name="T33" fmla="*/ 17 h 27"/>
                <a:gd name="T34" fmla="*/ 1 w 85"/>
                <a:gd name="T35" fmla="*/ 19 h 27"/>
                <a:gd name="T36" fmla="*/ 4 w 85"/>
                <a:gd name="T37" fmla="*/ 21 h 27"/>
                <a:gd name="T38" fmla="*/ 7 w 85"/>
                <a:gd name="T39" fmla="*/ 22 h 27"/>
                <a:gd name="T40" fmla="*/ 13 w 85"/>
                <a:gd name="T41" fmla="*/ 24 h 27"/>
                <a:gd name="T42" fmla="*/ 27 w 85"/>
                <a:gd name="T43" fmla="*/ 26 h 27"/>
                <a:gd name="T44" fmla="*/ 43 w 85"/>
                <a:gd name="T45" fmla="*/ 27 h 27"/>
                <a:gd name="T46" fmla="*/ 43 w 85"/>
                <a:gd name="T47" fmla="*/ 27 h 27"/>
                <a:gd name="T48" fmla="*/ 60 w 85"/>
                <a:gd name="T49" fmla="*/ 26 h 27"/>
                <a:gd name="T50" fmla="*/ 73 w 85"/>
                <a:gd name="T51" fmla="*/ 24 h 27"/>
                <a:gd name="T52" fmla="*/ 78 w 85"/>
                <a:gd name="T53" fmla="*/ 22 h 27"/>
                <a:gd name="T54" fmla="*/ 82 w 85"/>
                <a:gd name="T55" fmla="*/ 21 h 27"/>
                <a:gd name="T56" fmla="*/ 84 w 85"/>
                <a:gd name="T57" fmla="*/ 19 h 27"/>
                <a:gd name="T58" fmla="*/ 85 w 85"/>
                <a:gd name="T5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2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3" y="9"/>
                  </a:lnTo>
                  <a:lnTo>
                    <a:pt x="60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27" y="11"/>
                  </a:lnTo>
                  <a:lnTo>
                    <a:pt x="13" y="9"/>
                  </a:lnTo>
                  <a:lnTo>
                    <a:pt x="7" y="7"/>
                  </a:lnTo>
                  <a:lnTo>
                    <a:pt x="4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3" y="24"/>
                  </a:lnTo>
                  <a:lnTo>
                    <a:pt x="27" y="26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60" y="26"/>
                  </a:lnTo>
                  <a:lnTo>
                    <a:pt x="73" y="24"/>
                  </a:lnTo>
                  <a:lnTo>
                    <a:pt x="78" y="22"/>
                  </a:lnTo>
                  <a:lnTo>
                    <a:pt x="82" y="21"/>
                  </a:lnTo>
                  <a:lnTo>
                    <a:pt x="84" y="19"/>
                  </a:lnTo>
                  <a:lnTo>
                    <a:pt x="85" y="17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8" name="Freeform 499"/>
            <p:cNvSpPr>
              <a:spLocks/>
            </p:cNvSpPr>
            <p:nvPr/>
          </p:nvSpPr>
          <p:spPr bwMode="auto">
            <a:xfrm>
              <a:off x="3060701" y="18780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5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5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5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5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9" name="Freeform 500"/>
            <p:cNvSpPr>
              <a:spLocks/>
            </p:cNvSpPr>
            <p:nvPr/>
          </p:nvSpPr>
          <p:spPr bwMode="auto">
            <a:xfrm>
              <a:off x="3060701" y="18526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6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6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0" name="Line 501"/>
            <p:cNvSpPr>
              <a:spLocks noChangeShapeType="1"/>
            </p:cNvSpPr>
            <p:nvPr/>
          </p:nvSpPr>
          <p:spPr bwMode="auto">
            <a:xfrm>
              <a:off x="3195638" y="1876425"/>
              <a:ext cx="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1" name="Freeform 502"/>
            <p:cNvSpPr>
              <a:spLocks/>
            </p:cNvSpPr>
            <p:nvPr/>
          </p:nvSpPr>
          <p:spPr bwMode="auto">
            <a:xfrm>
              <a:off x="3060701" y="1825625"/>
              <a:ext cx="134938" cy="26988"/>
            </a:xfrm>
            <a:custGeom>
              <a:avLst/>
              <a:gdLst>
                <a:gd name="T0" fmla="*/ 85 w 85"/>
                <a:gd name="T1" fmla="*/ 0 h 17"/>
                <a:gd name="T2" fmla="*/ 85 w 85"/>
                <a:gd name="T3" fmla="*/ 0 h 17"/>
                <a:gd name="T4" fmla="*/ 84 w 85"/>
                <a:gd name="T5" fmla="*/ 2 h 17"/>
                <a:gd name="T6" fmla="*/ 82 w 85"/>
                <a:gd name="T7" fmla="*/ 4 h 17"/>
                <a:gd name="T8" fmla="*/ 78 w 85"/>
                <a:gd name="T9" fmla="*/ 6 h 17"/>
                <a:gd name="T10" fmla="*/ 73 w 85"/>
                <a:gd name="T11" fmla="*/ 8 h 17"/>
                <a:gd name="T12" fmla="*/ 60 w 85"/>
                <a:gd name="T13" fmla="*/ 10 h 17"/>
                <a:gd name="T14" fmla="*/ 43 w 85"/>
                <a:gd name="T15" fmla="*/ 11 h 17"/>
                <a:gd name="T16" fmla="*/ 43 w 85"/>
                <a:gd name="T17" fmla="*/ 11 h 17"/>
                <a:gd name="T18" fmla="*/ 27 w 85"/>
                <a:gd name="T19" fmla="*/ 10 h 17"/>
                <a:gd name="T20" fmla="*/ 13 w 85"/>
                <a:gd name="T21" fmla="*/ 8 h 17"/>
                <a:gd name="T22" fmla="*/ 7 w 85"/>
                <a:gd name="T23" fmla="*/ 6 h 17"/>
                <a:gd name="T24" fmla="*/ 4 w 85"/>
                <a:gd name="T25" fmla="*/ 4 h 17"/>
                <a:gd name="T26" fmla="*/ 1 w 85"/>
                <a:gd name="T27" fmla="*/ 2 h 17"/>
                <a:gd name="T28" fmla="*/ 0 w 85"/>
                <a:gd name="T29" fmla="*/ 0 h 17"/>
                <a:gd name="T30" fmla="*/ 0 w 85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8"/>
                  </a:lnTo>
                  <a:lnTo>
                    <a:pt x="60" y="10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27" y="10"/>
                  </a:lnTo>
                  <a:lnTo>
                    <a:pt x="13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2" name="Freeform 503"/>
            <p:cNvSpPr>
              <a:spLocks/>
            </p:cNvSpPr>
            <p:nvPr/>
          </p:nvSpPr>
          <p:spPr bwMode="auto">
            <a:xfrm>
              <a:off x="3060701" y="1809750"/>
              <a:ext cx="134938" cy="15875"/>
            </a:xfrm>
            <a:custGeom>
              <a:avLst/>
              <a:gdLst>
                <a:gd name="T0" fmla="*/ 0 w 85"/>
                <a:gd name="T1" fmla="*/ 10 h 10"/>
                <a:gd name="T2" fmla="*/ 0 w 85"/>
                <a:gd name="T3" fmla="*/ 10 h 10"/>
                <a:gd name="T4" fmla="*/ 1 w 85"/>
                <a:gd name="T5" fmla="*/ 8 h 10"/>
                <a:gd name="T6" fmla="*/ 4 w 85"/>
                <a:gd name="T7" fmla="*/ 6 h 10"/>
                <a:gd name="T8" fmla="*/ 8 w 85"/>
                <a:gd name="T9" fmla="*/ 4 h 10"/>
                <a:gd name="T10" fmla="*/ 13 w 85"/>
                <a:gd name="T11" fmla="*/ 3 h 10"/>
                <a:gd name="T12" fmla="*/ 27 w 85"/>
                <a:gd name="T13" fmla="*/ 1 h 10"/>
                <a:gd name="T14" fmla="*/ 43 w 85"/>
                <a:gd name="T15" fmla="*/ 0 h 10"/>
                <a:gd name="T16" fmla="*/ 43 w 85"/>
                <a:gd name="T17" fmla="*/ 0 h 10"/>
                <a:gd name="T18" fmla="*/ 60 w 85"/>
                <a:gd name="T19" fmla="*/ 1 h 10"/>
                <a:gd name="T20" fmla="*/ 73 w 85"/>
                <a:gd name="T21" fmla="*/ 3 h 10"/>
                <a:gd name="T22" fmla="*/ 78 w 85"/>
                <a:gd name="T23" fmla="*/ 4 h 10"/>
                <a:gd name="T24" fmla="*/ 82 w 85"/>
                <a:gd name="T25" fmla="*/ 6 h 10"/>
                <a:gd name="T26" fmla="*/ 84 w 85"/>
                <a:gd name="T27" fmla="*/ 8 h 10"/>
                <a:gd name="T28" fmla="*/ 85 w 85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0">
                  <a:moveTo>
                    <a:pt x="0" y="10"/>
                  </a:moveTo>
                  <a:lnTo>
                    <a:pt x="0" y="10"/>
                  </a:lnTo>
                  <a:lnTo>
                    <a:pt x="1" y="8"/>
                  </a:lnTo>
                  <a:lnTo>
                    <a:pt x="4" y="6"/>
                  </a:lnTo>
                  <a:lnTo>
                    <a:pt x="8" y="4"/>
                  </a:lnTo>
                  <a:lnTo>
                    <a:pt x="13" y="3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0" y="1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4" y="8"/>
                  </a:lnTo>
                  <a:lnTo>
                    <a:pt x="85" y="1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3" name="Freeform 504"/>
            <p:cNvSpPr>
              <a:spLocks/>
            </p:cNvSpPr>
            <p:nvPr/>
          </p:nvSpPr>
          <p:spPr bwMode="auto">
            <a:xfrm>
              <a:off x="2905126" y="1744663"/>
              <a:ext cx="60325" cy="103188"/>
            </a:xfrm>
            <a:custGeom>
              <a:avLst/>
              <a:gdLst>
                <a:gd name="T0" fmla="*/ 32 w 38"/>
                <a:gd name="T1" fmla="*/ 3 h 65"/>
                <a:gd name="T2" fmla="*/ 32 w 38"/>
                <a:gd name="T3" fmla="*/ 3 h 65"/>
                <a:gd name="T4" fmla="*/ 27 w 38"/>
                <a:gd name="T5" fmla="*/ 1 h 65"/>
                <a:gd name="T6" fmla="*/ 23 w 38"/>
                <a:gd name="T7" fmla="*/ 0 h 65"/>
                <a:gd name="T8" fmla="*/ 18 w 38"/>
                <a:gd name="T9" fmla="*/ 0 h 65"/>
                <a:gd name="T10" fmla="*/ 18 w 38"/>
                <a:gd name="T11" fmla="*/ 0 h 65"/>
                <a:gd name="T12" fmla="*/ 11 w 38"/>
                <a:gd name="T13" fmla="*/ 1 h 65"/>
                <a:gd name="T14" fmla="*/ 7 w 38"/>
                <a:gd name="T15" fmla="*/ 3 h 65"/>
                <a:gd name="T16" fmla="*/ 5 w 38"/>
                <a:gd name="T17" fmla="*/ 7 h 65"/>
                <a:gd name="T18" fmla="*/ 4 w 38"/>
                <a:gd name="T19" fmla="*/ 10 h 65"/>
                <a:gd name="T20" fmla="*/ 4 w 38"/>
                <a:gd name="T21" fmla="*/ 10 h 65"/>
                <a:gd name="T22" fmla="*/ 5 w 38"/>
                <a:gd name="T23" fmla="*/ 15 h 65"/>
                <a:gd name="T24" fmla="*/ 7 w 38"/>
                <a:gd name="T25" fmla="*/ 18 h 65"/>
                <a:gd name="T26" fmla="*/ 13 w 38"/>
                <a:gd name="T27" fmla="*/ 21 h 65"/>
                <a:gd name="T28" fmla="*/ 19 w 38"/>
                <a:gd name="T29" fmla="*/ 24 h 65"/>
                <a:gd name="T30" fmla="*/ 19 w 38"/>
                <a:gd name="T31" fmla="*/ 24 h 65"/>
                <a:gd name="T32" fmla="*/ 27 w 38"/>
                <a:gd name="T33" fmla="*/ 27 h 65"/>
                <a:gd name="T34" fmla="*/ 33 w 38"/>
                <a:gd name="T35" fmla="*/ 33 h 65"/>
                <a:gd name="T36" fmla="*/ 35 w 38"/>
                <a:gd name="T37" fmla="*/ 35 h 65"/>
                <a:gd name="T38" fmla="*/ 36 w 38"/>
                <a:gd name="T39" fmla="*/ 38 h 65"/>
                <a:gd name="T40" fmla="*/ 37 w 38"/>
                <a:gd name="T41" fmla="*/ 42 h 65"/>
                <a:gd name="T42" fmla="*/ 38 w 38"/>
                <a:gd name="T43" fmla="*/ 45 h 65"/>
                <a:gd name="T44" fmla="*/ 38 w 38"/>
                <a:gd name="T45" fmla="*/ 45 h 65"/>
                <a:gd name="T46" fmla="*/ 37 w 38"/>
                <a:gd name="T47" fmla="*/ 49 h 65"/>
                <a:gd name="T48" fmla="*/ 36 w 38"/>
                <a:gd name="T49" fmla="*/ 53 h 65"/>
                <a:gd name="T50" fmla="*/ 34 w 38"/>
                <a:gd name="T51" fmla="*/ 56 h 65"/>
                <a:gd name="T52" fmla="*/ 31 w 38"/>
                <a:gd name="T53" fmla="*/ 59 h 65"/>
                <a:gd name="T54" fmla="*/ 28 w 38"/>
                <a:gd name="T55" fmla="*/ 62 h 65"/>
                <a:gd name="T56" fmla="*/ 23 w 38"/>
                <a:gd name="T57" fmla="*/ 64 h 65"/>
                <a:gd name="T58" fmla="*/ 18 w 38"/>
                <a:gd name="T59" fmla="*/ 65 h 65"/>
                <a:gd name="T60" fmla="*/ 11 w 38"/>
                <a:gd name="T61" fmla="*/ 65 h 65"/>
                <a:gd name="T62" fmla="*/ 11 w 38"/>
                <a:gd name="T63" fmla="*/ 65 h 65"/>
                <a:gd name="T64" fmla="*/ 5 w 38"/>
                <a:gd name="T65" fmla="*/ 65 h 65"/>
                <a:gd name="T66" fmla="*/ 0 w 38"/>
                <a:gd name="T6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65">
                  <a:moveTo>
                    <a:pt x="32" y="3"/>
                  </a:moveTo>
                  <a:lnTo>
                    <a:pt x="32" y="3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13" y="21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7" y="27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6" y="38"/>
                  </a:lnTo>
                  <a:lnTo>
                    <a:pt x="37" y="42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4" y="56"/>
                  </a:lnTo>
                  <a:lnTo>
                    <a:pt x="31" y="59"/>
                  </a:lnTo>
                  <a:lnTo>
                    <a:pt x="28" y="62"/>
                  </a:lnTo>
                  <a:lnTo>
                    <a:pt x="23" y="64"/>
                  </a:lnTo>
                  <a:lnTo>
                    <a:pt x="18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5" y="65"/>
                  </a:lnTo>
                  <a:lnTo>
                    <a:pt x="0" y="6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4" name="Line 505"/>
            <p:cNvSpPr>
              <a:spLocks noChangeShapeType="1"/>
            </p:cNvSpPr>
            <p:nvPr/>
          </p:nvSpPr>
          <p:spPr bwMode="auto">
            <a:xfrm>
              <a:off x="2935288" y="1719263"/>
              <a:ext cx="0" cy="153988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686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koncowa_cie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E604715-9654-4EBC-B14A-CA6E1B3CD235}"/>
              </a:ext>
            </a:extLst>
          </p:cNvPr>
          <p:cNvSpPr/>
          <p:nvPr userDrawn="1"/>
        </p:nvSpPr>
        <p:spPr>
          <a:xfrm>
            <a:off x="0" y="4952809"/>
            <a:ext cx="9144000" cy="101205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AA7E2D6-CF0F-48F7-8420-FD21B0B30903}"/>
              </a:ext>
            </a:extLst>
          </p:cNvPr>
          <p:cNvSpPr/>
          <p:nvPr userDrawn="1"/>
        </p:nvSpPr>
        <p:spPr>
          <a:xfrm>
            <a:off x="0" y="-1"/>
            <a:ext cx="9144000" cy="4966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1" name="Grupa 40"/>
          <p:cNvGrpSpPr/>
          <p:nvPr userDrawn="1"/>
        </p:nvGrpSpPr>
        <p:grpSpPr>
          <a:xfrm>
            <a:off x="3818216" y="5131942"/>
            <a:ext cx="709945" cy="792088"/>
            <a:chOff x="3951130" y="2132856"/>
            <a:chExt cx="2298915" cy="2564904"/>
          </a:xfrm>
        </p:grpSpPr>
        <p:sp>
          <p:nvSpPr>
            <p:cNvPr id="42" name="Freeform 164"/>
            <p:cNvSpPr>
              <a:spLocks noEditPoints="1"/>
            </p:cNvSpPr>
            <p:nvPr/>
          </p:nvSpPr>
          <p:spPr bwMode="auto">
            <a:xfrm>
              <a:off x="4744350" y="3897415"/>
              <a:ext cx="112215" cy="179306"/>
            </a:xfrm>
            <a:custGeom>
              <a:avLst/>
              <a:gdLst>
                <a:gd name="T0" fmla="*/ 198 w 567"/>
                <a:gd name="T1" fmla="*/ 547 h 906"/>
                <a:gd name="T2" fmla="*/ 109 w 567"/>
                <a:gd name="T3" fmla="*/ 881 h 906"/>
                <a:gd name="T4" fmla="*/ 107 w 567"/>
                <a:gd name="T5" fmla="*/ 890 h 906"/>
                <a:gd name="T6" fmla="*/ 100 w 567"/>
                <a:gd name="T7" fmla="*/ 901 h 906"/>
                <a:gd name="T8" fmla="*/ 87 w 567"/>
                <a:gd name="T9" fmla="*/ 906 h 906"/>
                <a:gd name="T10" fmla="*/ 17 w 567"/>
                <a:gd name="T11" fmla="*/ 905 h 906"/>
                <a:gd name="T12" fmla="*/ 6 w 567"/>
                <a:gd name="T13" fmla="*/ 898 h 906"/>
                <a:gd name="T14" fmla="*/ 0 w 567"/>
                <a:gd name="T15" fmla="*/ 886 h 906"/>
                <a:gd name="T16" fmla="*/ 0 w 567"/>
                <a:gd name="T17" fmla="*/ 40 h 906"/>
                <a:gd name="T18" fmla="*/ 4 w 567"/>
                <a:gd name="T19" fmla="*/ 24 h 906"/>
                <a:gd name="T20" fmla="*/ 16 w 567"/>
                <a:gd name="T21" fmla="*/ 13 h 906"/>
                <a:gd name="T22" fmla="*/ 29 w 567"/>
                <a:gd name="T23" fmla="*/ 10 h 906"/>
                <a:gd name="T24" fmla="*/ 175 w 567"/>
                <a:gd name="T25" fmla="*/ 1 h 906"/>
                <a:gd name="T26" fmla="*/ 265 w 567"/>
                <a:gd name="T27" fmla="*/ 1 h 906"/>
                <a:gd name="T28" fmla="*/ 365 w 567"/>
                <a:gd name="T29" fmla="*/ 13 h 906"/>
                <a:gd name="T30" fmla="*/ 435 w 567"/>
                <a:gd name="T31" fmla="*/ 38 h 906"/>
                <a:gd name="T32" fmla="*/ 471 w 567"/>
                <a:gd name="T33" fmla="*/ 58 h 906"/>
                <a:gd name="T34" fmla="*/ 502 w 567"/>
                <a:gd name="T35" fmla="*/ 83 h 906"/>
                <a:gd name="T36" fmla="*/ 528 w 567"/>
                <a:gd name="T37" fmla="*/ 116 h 906"/>
                <a:gd name="T38" fmla="*/ 547 w 567"/>
                <a:gd name="T39" fmla="*/ 152 h 906"/>
                <a:gd name="T40" fmla="*/ 561 w 567"/>
                <a:gd name="T41" fmla="*/ 195 h 906"/>
                <a:gd name="T42" fmla="*/ 567 w 567"/>
                <a:gd name="T43" fmla="*/ 244 h 906"/>
                <a:gd name="T44" fmla="*/ 567 w 567"/>
                <a:gd name="T45" fmla="*/ 277 h 906"/>
                <a:gd name="T46" fmla="*/ 563 w 567"/>
                <a:gd name="T47" fmla="*/ 331 h 906"/>
                <a:gd name="T48" fmla="*/ 553 w 567"/>
                <a:gd name="T49" fmla="*/ 377 h 906"/>
                <a:gd name="T50" fmla="*/ 536 w 567"/>
                <a:gd name="T51" fmla="*/ 417 h 906"/>
                <a:gd name="T52" fmla="*/ 511 w 567"/>
                <a:gd name="T53" fmla="*/ 452 h 906"/>
                <a:gd name="T54" fmla="*/ 483 w 567"/>
                <a:gd name="T55" fmla="*/ 480 h 906"/>
                <a:gd name="T56" fmla="*/ 447 w 567"/>
                <a:gd name="T57" fmla="*/ 503 h 906"/>
                <a:gd name="T58" fmla="*/ 394 w 567"/>
                <a:gd name="T59" fmla="*/ 526 h 906"/>
                <a:gd name="T60" fmla="*/ 299 w 567"/>
                <a:gd name="T61" fmla="*/ 544 h 906"/>
                <a:gd name="T62" fmla="*/ 229 w 567"/>
                <a:gd name="T63" fmla="*/ 548 h 906"/>
                <a:gd name="T64" fmla="*/ 456 w 567"/>
                <a:gd name="T65" fmla="*/ 239 h 906"/>
                <a:gd name="T66" fmla="*/ 444 w 567"/>
                <a:gd name="T67" fmla="*/ 184 h 906"/>
                <a:gd name="T68" fmla="*/ 415 w 567"/>
                <a:gd name="T69" fmla="*/ 143 h 906"/>
                <a:gd name="T70" fmla="*/ 369 w 567"/>
                <a:gd name="T71" fmla="*/ 114 h 906"/>
                <a:gd name="T72" fmla="*/ 308 w 567"/>
                <a:gd name="T73" fmla="*/ 98 h 906"/>
                <a:gd name="T74" fmla="*/ 229 w 567"/>
                <a:gd name="T75" fmla="*/ 93 h 906"/>
                <a:gd name="T76" fmla="*/ 109 w 567"/>
                <a:gd name="T77" fmla="*/ 97 h 906"/>
                <a:gd name="T78" fmla="*/ 167 w 567"/>
                <a:gd name="T79" fmla="*/ 454 h 906"/>
                <a:gd name="T80" fmla="*/ 229 w 567"/>
                <a:gd name="T81" fmla="*/ 456 h 906"/>
                <a:gd name="T82" fmla="*/ 312 w 567"/>
                <a:gd name="T83" fmla="*/ 450 h 906"/>
                <a:gd name="T84" fmla="*/ 374 w 567"/>
                <a:gd name="T85" fmla="*/ 433 h 906"/>
                <a:gd name="T86" fmla="*/ 417 w 567"/>
                <a:gd name="T87" fmla="*/ 402 h 906"/>
                <a:gd name="T88" fmla="*/ 445 w 567"/>
                <a:gd name="T89" fmla="*/ 359 h 906"/>
                <a:gd name="T90" fmla="*/ 456 w 567"/>
                <a:gd name="T91" fmla="*/ 30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906">
                  <a:moveTo>
                    <a:pt x="229" y="548"/>
                  </a:moveTo>
                  <a:lnTo>
                    <a:pt x="229" y="548"/>
                  </a:lnTo>
                  <a:lnTo>
                    <a:pt x="198" y="547"/>
                  </a:lnTo>
                  <a:lnTo>
                    <a:pt x="166" y="546"/>
                  </a:lnTo>
                  <a:lnTo>
                    <a:pt x="109" y="542"/>
                  </a:lnTo>
                  <a:lnTo>
                    <a:pt x="109" y="881"/>
                  </a:lnTo>
                  <a:lnTo>
                    <a:pt x="109" y="881"/>
                  </a:lnTo>
                  <a:lnTo>
                    <a:pt x="108" y="885"/>
                  </a:lnTo>
                  <a:lnTo>
                    <a:pt x="107" y="890"/>
                  </a:lnTo>
                  <a:lnTo>
                    <a:pt x="105" y="894"/>
                  </a:lnTo>
                  <a:lnTo>
                    <a:pt x="102" y="898"/>
                  </a:lnTo>
                  <a:lnTo>
                    <a:pt x="100" y="901"/>
                  </a:lnTo>
                  <a:lnTo>
                    <a:pt x="95" y="904"/>
                  </a:lnTo>
                  <a:lnTo>
                    <a:pt x="92" y="905"/>
                  </a:lnTo>
                  <a:lnTo>
                    <a:pt x="87" y="906"/>
                  </a:lnTo>
                  <a:lnTo>
                    <a:pt x="22" y="906"/>
                  </a:lnTo>
                  <a:lnTo>
                    <a:pt x="22" y="906"/>
                  </a:lnTo>
                  <a:lnTo>
                    <a:pt x="17" y="905"/>
                  </a:lnTo>
                  <a:lnTo>
                    <a:pt x="12" y="904"/>
                  </a:lnTo>
                  <a:lnTo>
                    <a:pt x="9" y="901"/>
                  </a:lnTo>
                  <a:lnTo>
                    <a:pt x="6" y="898"/>
                  </a:lnTo>
                  <a:lnTo>
                    <a:pt x="3" y="894"/>
                  </a:lnTo>
                  <a:lnTo>
                    <a:pt x="1" y="891"/>
                  </a:lnTo>
                  <a:lnTo>
                    <a:pt x="0" y="886"/>
                  </a:lnTo>
                  <a:lnTo>
                    <a:pt x="0" y="88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22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72" y="5"/>
                  </a:lnTo>
                  <a:lnTo>
                    <a:pt x="123" y="2"/>
                  </a:lnTo>
                  <a:lnTo>
                    <a:pt x="175" y="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65" y="1"/>
                  </a:lnTo>
                  <a:lnTo>
                    <a:pt x="299" y="3"/>
                  </a:lnTo>
                  <a:lnTo>
                    <a:pt x="333" y="8"/>
                  </a:lnTo>
                  <a:lnTo>
                    <a:pt x="365" y="13"/>
                  </a:lnTo>
                  <a:lnTo>
                    <a:pt x="394" y="21"/>
                  </a:lnTo>
                  <a:lnTo>
                    <a:pt x="422" y="32"/>
                  </a:lnTo>
                  <a:lnTo>
                    <a:pt x="435" y="38"/>
                  </a:lnTo>
                  <a:lnTo>
                    <a:pt x="447" y="43"/>
                  </a:lnTo>
                  <a:lnTo>
                    <a:pt x="460" y="50"/>
                  </a:lnTo>
                  <a:lnTo>
                    <a:pt x="471" y="58"/>
                  </a:lnTo>
                  <a:lnTo>
                    <a:pt x="483" y="66"/>
                  </a:lnTo>
                  <a:lnTo>
                    <a:pt x="493" y="74"/>
                  </a:lnTo>
                  <a:lnTo>
                    <a:pt x="502" y="83"/>
                  </a:lnTo>
                  <a:lnTo>
                    <a:pt x="511" y="94"/>
                  </a:lnTo>
                  <a:lnTo>
                    <a:pt x="521" y="104"/>
                  </a:lnTo>
                  <a:lnTo>
                    <a:pt x="528" y="116"/>
                  </a:lnTo>
                  <a:lnTo>
                    <a:pt x="536" y="127"/>
                  </a:lnTo>
                  <a:lnTo>
                    <a:pt x="541" y="138"/>
                  </a:lnTo>
                  <a:lnTo>
                    <a:pt x="547" y="152"/>
                  </a:lnTo>
                  <a:lnTo>
                    <a:pt x="553" y="166"/>
                  </a:lnTo>
                  <a:lnTo>
                    <a:pt x="557" y="180"/>
                  </a:lnTo>
                  <a:lnTo>
                    <a:pt x="561" y="195"/>
                  </a:lnTo>
                  <a:lnTo>
                    <a:pt x="563" y="211"/>
                  </a:lnTo>
                  <a:lnTo>
                    <a:pt x="565" y="227"/>
                  </a:lnTo>
                  <a:lnTo>
                    <a:pt x="567" y="244"/>
                  </a:lnTo>
                  <a:lnTo>
                    <a:pt x="567" y="262"/>
                  </a:lnTo>
                  <a:lnTo>
                    <a:pt x="567" y="277"/>
                  </a:lnTo>
                  <a:lnTo>
                    <a:pt x="567" y="277"/>
                  </a:lnTo>
                  <a:lnTo>
                    <a:pt x="567" y="296"/>
                  </a:lnTo>
                  <a:lnTo>
                    <a:pt x="565" y="314"/>
                  </a:lnTo>
                  <a:lnTo>
                    <a:pt x="563" y="331"/>
                  </a:lnTo>
                  <a:lnTo>
                    <a:pt x="561" y="347"/>
                  </a:lnTo>
                  <a:lnTo>
                    <a:pt x="557" y="362"/>
                  </a:lnTo>
                  <a:lnTo>
                    <a:pt x="553" y="377"/>
                  </a:lnTo>
                  <a:lnTo>
                    <a:pt x="547" y="392"/>
                  </a:lnTo>
                  <a:lnTo>
                    <a:pt x="541" y="405"/>
                  </a:lnTo>
                  <a:lnTo>
                    <a:pt x="536" y="417"/>
                  </a:lnTo>
                  <a:lnTo>
                    <a:pt x="528" y="430"/>
                  </a:lnTo>
                  <a:lnTo>
                    <a:pt x="521" y="441"/>
                  </a:lnTo>
                  <a:lnTo>
                    <a:pt x="511" y="452"/>
                  </a:lnTo>
                  <a:lnTo>
                    <a:pt x="502" y="462"/>
                  </a:lnTo>
                  <a:lnTo>
                    <a:pt x="493" y="471"/>
                  </a:lnTo>
                  <a:lnTo>
                    <a:pt x="483" y="480"/>
                  </a:lnTo>
                  <a:lnTo>
                    <a:pt x="471" y="488"/>
                  </a:lnTo>
                  <a:lnTo>
                    <a:pt x="460" y="496"/>
                  </a:lnTo>
                  <a:lnTo>
                    <a:pt x="447" y="503"/>
                  </a:lnTo>
                  <a:lnTo>
                    <a:pt x="435" y="510"/>
                  </a:lnTo>
                  <a:lnTo>
                    <a:pt x="422" y="516"/>
                  </a:lnTo>
                  <a:lnTo>
                    <a:pt x="394" y="526"/>
                  </a:lnTo>
                  <a:lnTo>
                    <a:pt x="365" y="534"/>
                  </a:lnTo>
                  <a:lnTo>
                    <a:pt x="333" y="540"/>
                  </a:lnTo>
                  <a:lnTo>
                    <a:pt x="299" y="544"/>
                  </a:lnTo>
                  <a:lnTo>
                    <a:pt x="265" y="547"/>
                  </a:lnTo>
                  <a:lnTo>
                    <a:pt x="229" y="548"/>
                  </a:lnTo>
                  <a:lnTo>
                    <a:pt x="229" y="548"/>
                  </a:lnTo>
                  <a:close/>
                  <a:moveTo>
                    <a:pt x="458" y="262"/>
                  </a:moveTo>
                  <a:lnTo>
                    <a:pt x="458" y="262"/>
                  </a:lnTo>
                  <a:lnTo>
                    <a:pt x="456" y="239"/>
                  </a:lnTo>
                  <a:lnTo>
                    <a:pt x="454" y="220"/>
                  </a:lnTo>
                  <a:lnTo>
                    <a:pt x="450" y="202"/>
                  </a:lnTo>
                  <a:lnTo>
                    <a:pt x="444" y="184"/>
                  </a:lnTo>
                  <a:lnTo>
                    <a:pt x="436" y="168"/>
                  </a:lnTo>
                  <a:lnTo>
                    <a:pt x="427" y="155"/>
                  </a:lnTo>
                  <a:lnTo>
                    <a:pt x="415" y="143"/>
                  </a:lnTo>
                  <a:lnTo>
                    <a:pt x="401" y="132"/>
                  </a:lnTo>
                  <a:lnTo>
                    <a:pt x="386" y="122"/>
                  </a:lnTo>
                  <a:lnTo>
                    <a:pt x="369" y="114"/>
                  </a:lnTo>
                  <a:lnTo>
                    <a:pt x="351" y="107"/>
                  </a:lnTo>
                  <a:lnTo>
                    <a:pt x="330" y="102"/>
                  </a:lnTo>
                  <a:lnTo>
                    <a:pt x="308" y="98"/>
                  </a:lnTo>
                  <a:lnTo>
                    <a:pt x="283" y="95"/>
                  </a:lnTo>
                  <a:lnTo>
                    <a:pt x="257" y="94"/>
                  </a:lnTo>
                  <a:lnTo>
                    <a:pt x="229" y="93"/>
                  </a:lnTo>
                  <a:lnTo>
                    <a:pt x="229" y="93"/>
                  </a:lnTo>
                  <a:lnTo>
                    <a:pt x="165" y="95"/>
                  </a:lnTo>
                  <a:lnTo>
                    <a:pt x="109" y="97"/>
                  </a:lnTo>
                  <a:lnTo>
                    <a:pt x="109" y="452"/>
                  </a:lnTo>
                  <a:lnTo>
                    <a:pt x="109" y="452"/>
                  </a:lnTo>
                  <a:lnTo>
                    <a:pt x="167" y="454"/>
                  </a:lnTo>
                  <a:lnTo>
                    <a:pt x="201" y="45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59" y="456"/>
                  </a:lnTo>
                  <a:lnTo>
                    <a:pt x="287" y="454"/>
                  </a:lnTo>
                  <a:lnTo>
                    <a:pt x="312" y="450"/>
                  </a:lnTo>
                  <a:lnTo>
                    <a:pt x="335" y="446"/>
                  </a:lnTo>
                  <a:lnTo>
                    <a:pt x="355" y="440"/>
                  </a:lnTo>
                  <a:lnTo>
                    <a:pt x="374" y="433"/>
                  </a:lnTo>
                  <a:lnTo>
                    <a:pt x="391" y="424"/>
                  </a:lnTo>
                  <a:lnTo>
                    <a:pt x="405" y="414"/>
                  </a:lnTo>
                  <a:lnTo>
                    <a:pt x="417" y="402"/>
                  </a:lnTo>
                  <a:lnTo>
                    <a:pt x="429" y="390"/>
                  </a:lnTo>
                  <a:lnTo>
                    <a:pt x="438" y="375"/>
                  </a:lnTo>
                  <a:lnTo>
                    <a:pt x="445" y="359"/>
                  </a:lnTo>
                  <a:lnTo>
                    <a:pt x="451" y="340"/>
                  </a:lnTo>
                  <a:lnTo>
                    <a:pt x="454" y="321"/>
                  </a:lnTo>
                  <a:lnTo>
                    <a:pt x="456" y="300"/>
                  </a:lnTo>
                  <a:lnTo>
                    <a:pt x="458" y="277"/>
                  </a:lnTo>
                  <a:lnTo>
                    <a:pt x="458" y="2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3" name="Freeform 165"/>
            <p:cNvSpPr>
              <a:spLocks noEditPoints="1"/>
            </p:cNvSpPr>
            <p:nvPr/>
          </p:nvSpPr>
          <p:spPr bwMode="auto">
            <a:xfrm>
              <a:off x="4873190" y="3943726"/>
              <a:ext cx="96778" cy="134776"/>
            </a:xfrm>
            <a:custGeom>
              <a:avLst/>
              <a:gdLst>
                <a:gd name="T0" fmla="*/ 408 w 487"/>
                <a:gd name="T1" fmla="*/ 673 h 681"/>
                <a:gd name="T2" fmla="*/ 394 w 487"/>
                <a:gd name="T3" fmla="*/ 668 h 681"/>
                <a:gd name="T4" fmla="*/ 385 w 487"/>
                <a:gd name="T5" fmla="*/ 658 h 681"/>
                <a:gd name="T6" fmla="*/ 382 w 487"/>
                <a:gd name="T7" fmla="*/ 621 h 681"/>
                <a:gd name="T8" fmla="*/ 339 w 487"/>
                <a:gd name="T9" fmla="*/ 645 h 681"/>
                <a:gd name="T10" fmla="*/ 270 w 487"/>
                <a:gd name="T11" fmla="*/ 671 h 681"/>
                <a:gd name="T12" fmla="*/ 197 w 487"/>
                <a:gd name="T13" fmla="*/ 681 h 681"/>
                <a:gd name="T14" fmla="*/ 159 w 487"/>
                <a:gd name="T15" fmla="*/ 679 h 681"/>
                <a:gd name="T16" fmla="*/ 106 w 487"/>
                <a:gd name="T17" fmla="*/ 666 h 681"/>
                <a:gd name="T18" fmla="*/ 60 w 487"/>
                <a:gd name="T19" fmla="*/ 640 h 681"/>
                <a:gd name="T20" fmla="*/ 26 w 487"/>
                <a:gd name="T21" fmla="*/ 597 h 681"/>
                <a:gd name="T22" fmla="*/ 5 w 487"/>
                <a:gd name="T23" fmla="*/ 537 h 681"/>
                <a:gd name="T24" fmla="*/ 0 w 487"/>
                <a:gd name="T25" fmla="*/ 471 h 681"/>
                <a:gd name="T26" fmla="*/ 4 w 487"/>
                <a:gd name="T27" fmla="*/ 425 h 681"/>
                <a:gd name="T28" fmla="*/ 24 w 487"/>
                <a:gd name="T29" fmla="*/ 368 h 681"/>
                <a:gd name="T30" fmla="*/ 42 w 487"/>
                <a:gd name="T31" fmla="*/ 344 h 681"/>
                <a:gd name="T32" fmla="*/ 65 w 487"/>
                <a:gd name="T33" fmla="*/ 324 h 681"/>
                <a:gd name="T34" fmla="*/ 129 w 487"/>
                <a:gd name="T35" fmla="*/ 294 h 681"/>
                <a:gd name="T36" fmla="*/ 217 w 487"/>
                <a:gd name="T37" fmla="*/ 278 h 681"/>
                <a:gd name="T38" fmla="*/ 380 w 487"/>
                <a:gd name="T39" fmla="*/ 275 h 681"/>
                <a:gd name="T40" fmla="*/ 380 w 487"/>
                <a:gd name="T41" fmla="*/ 208 h 681"/>
                <a:gd name="T42" fmla="*/ 373 w 487"/>
                <a:gd name="T43" fmla="*/ 162 h 681"/>
                <a:gd name="T44" fmla="*/ 358 w 487"/>
                <a:gd name="T45" fmla="*/ 129 h 681"/>
                <a:gd name="T46" fmla="*/ 333 w 487"/>
                <a:gd name="T47" fmla="*/ 107 h 681"/>
                <a:gd name="T48" fmla="*/ 299 w 487"/>
                <a:gd name="T49" fmla="*/ 95 h 681"/>
                <a:gd name="T50" fmla="*/ 252 w 487"/>
                <a:gd name="T51" fmla="*/ 90 h 681"/>
                <a:gd name="T52" fmla="*/ 147 w 487"/>
                <a:gd name="T53" fmla="*/ 94 h 681"/>
                <a:gd name="T54" fmla="*/ 67 w 487"/>
                <a:gd name="T55" fmla="*/ 100 h 681"/>
                <a:gd name="T56" fmla="*/ 52 w 487"/>
                <a:gd name="T57" fmla="*/ 99 h 681"/>
                <a:gd name="T58" fmla="*/ 43 w 487"/>
                <a:gd name="T59" fmla="*/ 94 h 681"/>
                <a:gd name="T60" fmla="*/ 38 w 487"/>
                <a:gd name="T61" fmla="*/ 81 h 681"/>
                <a:gd name="T62" fmla="*/ 39 w 487"/>
                <a:gd name="T63" fmla="*/ 34 h 681"/>
                <a:gd name="T64" fmla="*/ 45 w 487"/>
                <a:gd name="T65" fmla="*/ 22 h 681"/>
                <a:gd name="T66" fmla="*/ 65 w 487"/>
                <a:gd name="T67" fmla="*/ 16 h 681"/>
                <a:gd name="T68" fmla="*/ 146 w 487"/>
                <a:gd name="T69" fmla="*/ 4 h 681"/>
                <a:gd name="T70" fmla="*/ 252 w 487"/>
                <a:gd name="T71" fmla="*/ 0 h 681"/>
                <a:gd name="T72" fmla="*/ 310 w 487"/>
                <a:gd name="T73" fmla="*/ 4 h 681"/>
                <a:gd name="T74" fmla="*/ 380 w 487"/>
                <a:gd name="T75" fmla="*/ 24 h 681"/>
                <a:gd name="T76" fmla="*/ 432 w 487"/>
                <a:gd name="T77" fmla="*/ 60 h 681"/>
                <a:gd name="T78" fmla="*/ 466 w 487"/>
                <a:gd name="T79" fmla="*/ 111 h 681"/>
                <a:gd name="T80" fmla="*/ 483 w 487"/>
                <a:gd name="T81" fmla="*/ 176 h 681"/>
                <a:gd name="T82" fmla="*/ 487 w 487"/>
                <a:gd name="T83" fmla="*/ 648 h 681"/>
                <a:gd name="T84" fmla="*/ 484 w 487"/>
                <a:gd name="T85" fmla="*/ 658 h 681"/>
                <a:gd name="T86" fmla="*/ 476 w 487"/>
                <a:gd name="T87" fmla="*/ 668 h 681"/>
                <a:gd name="T88" fmla="*/ 463 w 487"/>
                <a:gd name="T89" fmla="*/ 673 h 681"/>
                <a:gd name="T90" fmla="*/ 291 w 487"/>
                <a:gd name="T91" fmla="*/ 352 h 681"/>
                <a:gd name="T92" fmla="*/ 241 w 487"/>
                <a:gd name="T93" fmla="*/ 353 h 681"/>
                <a:gd name="T94" fmla="*/ 184 w 487"/>
                <a:gd name="T95" fmla="*/ 361 h 681"/>
                <a:gd name="T96" fmla="*/ 144 w 487"/>
                <a:gd name="T97" fmla="*/ 378 h 681"/>
                <a:gd name="T98" fmla="*/ 120 w 487"/>
                <a:gd name="T99" fmla="*/ 404 h 681"/>
                <a:gd name="T100" fmla="*/ 108 w 487"/>
                <a:gd name="T101" fmla="*/ 440 h 681"/>
                <a:gd name="T102" fmla="*/ 106 w 487"/>
                <a:gd name="T103" fmla="*/ 484 h 681"/>
                <a:gd name="T104" fmla="*/ 108 w 487"/>
                <a:gd name="T105" fmla="*/ 513 h 681"/>
                <a:gd name="T106" fmla="*/ 119 w 487"/>
                <a:gd name="T107" fmla="*/ 548 h 681"/>
                <a:gd name="T108" fmla="*/ 136 w 487"/>
                <a:gd name="T109" fmla="*/ 572 h 681"/>
                <a:gd name="T110" fmla="*/ 161 w 487"/>
                <a:gd name="T111" fmla="*/ 586 h 681"/>
                <a:gd name="T112" fmla="*/ 193 w 487"/>
                <a:gd name="T113" fmla="*/ 593 h 681"/>
                <a:gd name="T114" fmla="*/ 238 w 487"/>
                <a:gd name="T115" fmla="*/ 593 h 681"/>
                <a:gd name="T116" fmla="*/ 299 w 487"/>
                <a:gd name="T117" fmla="*/ 581 h 681"/>
                <a:gd name="T118" fmla="*/ 359 w 487"/>
                <a:gd name="T119" fmla="*/ 55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681">
                  <a:moveTo>
                    <a:pt x="463" y="673"/>
                  </a:moveTo>
                  <a:lnTo>
                    <a:pt x="408" y="673"/>
                  </a:lnTo>
                  <a:lnTo>
                    <a:pt x="408" y="673"/>
                  </a:lnTo>
                  <a:lnTo>
                    <a:pt x="402" y="672"/>
                  </a:lnTo>
                  <a:lnTo>
                    <a:pt x="397" y="671"/>
                  </a:lnTo>
                  <a:lnTo>
                    <a:pt x="394" y="668"/>
                  </a:lnTo>
                  <a:lnTo>
                    <a:pt x="390" y="665"/>
                  </a:lnTo>
                  <a:lnTo>
                    <a:pt x="387" y="661"/>
                  </a:lnTo>
                  <a:lnTo>
                    <a:pt x="385" y="658"/>
                  </a:lnTo>
                  <a:lnTo>
                    <a:pt x="384" y="653"/>
                  </a:lnTo>
                  <a:lnTo>
                    <a:pt x="382" y="648"/>
                  </a:lnTo>
                  <a:lnTo>
                    <a:pt x="382" y="621"/>
                  </a:lnTo>
                  <a:lnTo>
                    <a:pt x="382" y="621"/>
                  </a:lnTo>
                  <a:lnTo>
                    <a:pt x="361" y="634"/>
                  </a:lnTo>
                  <a:lnTo>
                    <a:pt x="339" y="645"/>
                  </a:lnTo>
                  <a:lnTo>
                    <a:pt x="317" y="656"/>
                  </a:lnTo>
                  <a:lnTo>
                    <a:pt x="294" y="664"/>
                  </a:lnTo>
                  <a:lnTo>
                    <a:pt x="270" y="671"/>
                  </a:lnTo>
                  <a:lnTo>
                    <a:pt x="246" y="676"/>
                  </a:lnTo>
                  <a:lnTo>
                    <a:pt x="222" y="680"/>
                  </a:lnTo>
                  <a:lnTo>
                    <a:pt x="197" y="681"/>
                  </a:lnTo>
                  <a:lnTo>
                    <a:pt x="197" y="681"/>
                  </a:lnTo>
                  <a:lnTo>
                    <a:pt x="178" y="680"/>
                  </a:lnTo>
                  <a:lnTo>
                    <a:pt x="159" y="679"/>
                  </a:lnTo>
                  <a:lnTo>
                    <a:pt x="140" y="675"/>
                  </a:lnTo>
                  <a:lnTo>
                    <a:pt x="123" y="672"/>
                  </a:lnTo>
                  <a:lnTo>
                    <a:pt x="106" y="666"/>
                  </a:lnTo>
                  <a:lnTo>
                    <a:pt x="90" y="659"/>
                  </a:lnTo>
                  <a:lnTo>
                    <a:pt x="74" y="650"/>
                  </a:lnTo>
                  <a:lnTo>
                    <a:pt x="60" y="640"/>
                  </a:lnTo>
                  <a:lnTo>
                    <a:pt x="47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6" y="580"/>
                  </a:lnTo>
                  <a:lnTo>
                    <a:pt x="10" y="559"/>
                  </a:lnTo>
                  <a:lnTo>
                    <a:pt x="5" y="537"/>
                  </a:lnTo>
                  <a:lnTo>
                    <a:pt x="2" y="512"/>
                  </a:lnTo>
                  <a:lnTo>
                    <a:pt x="0" y="485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2" y="447"/>
                  </a:lnTo>
                  <a:lnTo>
                    <a:pt x="4" y="425"/>
                  </a:lnTo>
                  <a:lnTo>
                    <a:pt x="8" y="404"/>
                  </a:lnTo>
                  <a:lnTo>
                    <a:pt x="15" y="385"/>
                  </a:lnTo>
                  <a:lnTo>
                    <a:pt x="24" y="368"/>
                  </a:lnTo>
                  <a:lnTo>
                    <a:pt x="30" y="360"/>
                  </a:lnTo>
                  <a:lnTo>
                    <a:pt x="36" y="352"/>
                  </a:lnTo>
                  <a:lnTo>
                    <a:pt x="42" y="344"/>
                  </a:lnTo>
                  <a:lnTo>
                    <a:pt x="49" y="337"/>
                  </a:lnTo>
                  <a:lnTo>
                    <a:pt x="57" y="330"/>
                  </a:lnTo>
                  <a:lnTo>
                    <a:pt x="65" y="324"/>
                  </a:lnTo>
                  <a:lnTo>
                    <a:pt x="84" y="313"/>
                  </a:lnTo>
                  <a:lnTo>
                    <a:pt x="105" y="302"/>
                  </a:lnTo>
                  <a:lnTo>
                    <a:pt x="129" y="294"/>
                  </a:lnTo>
                  <a:lnTo>
                    <a:pt x="155" y="287"/>
                  </a:lnTo>
                  <a:lnTo>
                    <a:pt x="184" y="282"/>
                  </a:lnTo>
                  <a:lnTo>
                    <a:pt x="217" y="278"/>
                  </a:lnTo>
                  <a:lnTo>
                    <a:pt x="253" y="276"/>
                  </a:lnTo>
                  <a:lnTo>
                    <a:pt x="291" y="275"/>
                  </a:lnTo>
                  <a:lnTo>
                    <a:pt x="380" y="275"/>
                  </a:lnTo>
                  <a:lnTo>
                    <a:pt x="380" y="227"/>
                  </a:lnTo>
                  <a:lnTo>
                    <a:pt x="380" y="227"/>
                  </a:lnTo>
                  <a:lnTo>
                    <a:pt x="380" y="208"/>
                  </a:lnTo>
                  <a:lnTo>
                    <a:pt x="379" y="192"/>
                  </a:lnTo>
                  <a:lnTo>
                    <a:pt x="377" y="176"/>
                  </a:lnTo>
                  <a:lnTo>
                    <a:pt x="373" y="162"/>
                  </a:lnTo>
                  <a:lnTo>
                    <a:pt x="370" y="150"/>
                  </a:lnTo>
                  <a:lnTo>
                    <a:pt x="364" y="139"/>
                  </a:lnTo>
                  <a:lnTo>
                    <a:pt x="358" y="129"/>
                  </a:lnTo>
                  <a:lnTo>
                    <a:pt x="351" y="121"/>
                  </a:lnTo>
                  <a:lnTo>
                    <a:pt x="343" y="113"/>
                  </a:lnTo>
                  <a:lnTo>
                    <a:pt x="333" y="107"/>
                  </a:lnTo>
                  <a:lnTo>
                    <a:pt x="323" y="102"/>
                  </a:lnTo>
                  <a:lnTo>
                    <a:pt x="311" y="97"/>
                  </a:lnTo>
                  <a:lnTo>
                    <a:pt x="299" y="95"/>
                  </a:lnTo>
                  <a:lnTo>
                    <a:pt x="284" y="92"/>
                  </a:lnTo>
                  <a:lnTo>
                    <a:pt x="269" y="91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1"/>
                  </a:lnTo>
                  <a:lnTo>
                    <a:pt x="147" y="94"/>
                  </a:lnTo>
                  <a:lnTo>
                    <a:pt x="105" y="9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5" y="96"/>
                  </a:lnTo>
                  <a:lnTo>
                    <a:pt x="43" y="94"/>
                  </a:lnTo>
                  <a:lnTo>
                    <a:pt x="41" y="90"/>
                  </a:lnTo>
                  <a:lnTo>
                    <a:pt x="39" y="87"/>
                  </a:lnTo>
                  <a:lnTo>
                    <a:pt x="38" y="8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9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2" y="10"/>
                  </a:lnTo>
                  <a:lnTo>
                    <a:pt x="146" y="4"/>
                  </a:lnTo>
                  <a:lnTo>
                    <a:pt x="194" y="1"/>
                  </a:lnTo>
                  <a:lnTo>
                    <a:pt x="222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1" y="1"/>
                  </a:lnTo>
                  <a:lnTo>
                    <a:pt x="310" y="4"/>
                  </a:lnTo>
                  <a:lnTo>
                    <a:pt x="335" y="9"/>
                  </a:lnTo>
                  <a:lnTo>
                    <a:pt x="359" y="16"/>
                  </a:lnTo>
                  <a:lnTo>
                    <a:pt x="380" y="24"/>
                  </a:lnTo>
                  <a:lnTo>
                    <a:pt x="400" y="34"/>
                  </a:lnTo>
                  <a:lnTo>
                    <a:pt x="417" y="47"/>
                  </a:lnTo>
                  <a:lnTo>
                    <a:pt x="432" y="60"/>
                  </a:lnTo>
                  <a:lnTo>
                    <a:pt x="445" y="75"/>
                  </a:lnTo>
                  <a:lnTo>
                    <a:pt x="457" y="92"/>
                  </a:lnTo>
                  <a:lnTo>
                    <a:pt x="466" y="111"/>
                  </a:lnTo>
                  <a:lnTo>
                    <a:pt x="473" y="131"/>
                  </a:lnTo>
                  <a:lnTo>
                    <a:pt x="480" y="153"/>
                  </a:lnTo>
                  <a:lnTo>
                    <a:pt x="483" y="176"/>
                  </a:lnTo>
                  <a:lnTo>
                    <a:pt x="486" y="200"/>
                  </a:lnTo>
                  <a:lnTo>
                    <a:pt x="487" y="227"/>
                  </a:lnTo>
                  <a:lnTo>
                    <a:pt x="487" y="648"/>
                  </a:lnTo>
                  <a:lnTo>
                    <a:pt x="487" y="648"/>
                  </a:lnTo>
                  <a:lnTo>
                    <a:pt x="487" y="653"/>
                  </a:lnTo>
                  <a:lnTo>
                    <a:pt x="484" y="658"/>
                  </a:lnTo>
                  <a:lnTo>
                    <a:pt x="482" y="661"/>
                  </a:lnTo>
                  <a:lnTo>
                    <a:pt x="480" y="665"/>
                  </a:lnTo>
                  <a:lnTo>
                    <a:pt x="476" y="668"/>
                  </a:lnTo>
                  <a:lnTo>
                    <a:pt x="472" y="671"/>
                  </a:lnTo>
                  <a:lnTo>
                    <a:pt x="467" y="672"/>
                  </a:lnTo>
                  <a:lnTo>
                    <a:pt x="463" y="673"/>
                  </a:lnTo>
                  <a:lnTo>
                    <a:pt x="463" y="673"/>
                  </a:lnTo>
                  <a:close/>
                  <a:moveTo>
                    <a:pt x="380" y="352"/>
                  </a:moveTo>
                  <a:lnTo>
                    <a:pt x="291" y="352"/>
                  </a:lnTo>
                  <a:lnTo>
                    <a:pt x="291" y="352"/>
                  </a:lnTo>
                  <a:lnTo>
                    <a:pt x="265" y="352"/>
                  </a:lnTo>
                  <a:lnTo>
                    <a:pt x="241" y="353"/>
                  </a:lnTo>
                  <a:lnTo>
                    <a:pt x="219" y="355"/>
                  </a:lnTo>
                  <a:lnTo>
                    <a:pt x="201" y="357"/>
                  </a:lnTo>
                  <a:lnTo>
                    <a:pt x="184" y="361"/>
                  </a:lnTo>
                  <a:lnTo>
                    <a:pt x="169" y="365"/>
                  </a:lnTo>
                  <a:lnTo>
                    <a:pt x="155" y="371"/>
                  </a:lnTo>
                  <a:lnTo>
                    <a:pt x="144" y="378"/>
                  </a:lnTo>
                  <a:lnTo>
                    <a:pt x="135" y="386"/>
                  </a:lnTo>
                  <a:lnTo>
                    <a:pt x="127" y="394"/>
                  </a:lnTo>
                  <a:lnTo>
                    <a:pt x="120" y="404"/>
                  </a:lnTo>
                  <a:lnTo>
                    <a:pt x="115" y="415"/>
                  </a:lnTo>
                  <a:lnTo>
                    <a:pt x="111" y="426"/>
                  </a:lnTo>
                  <a:lnTo>
                    <a:pt x="108" y="440"/>
                  </a:lnTo>
                  <a:lnTo>
                    <a:pt x="107" y="454"/>
                  </a:lnTo>
                  <a:lnTo>
                    <a:pt x="106" y="470"/>
                  </a:lnTo>
                  <a:lnTo>
                    <a:pt x="106" y="484"/>
                  </a:lnTo>
                  <a:lnTo>
                    <a:pt x="106" y="484"/>
                  </a:lnTo>
                  <a:lnTo>
                    <a:pt x="107" y="500"/>
                  </a:lnTo>
                  <a:lnTo>
                    <a:pt x="108" y="513"/>
                  </a:lnTo>
                  <a:lnTo>
                    <a:pt x="111" y="526"/>
                  </a:lnTo>
                  <a:lnTo>
                    <a:pt x="114" y="537"/>
                  </a:lnTo>
                  <a:lnTo>
                    <a:pt x="119" y="548"/>
                  </a:lnTo>
                  <a:lnTo>
                    <a:pt x="123" y="557"/>
                  </a:lnTo>
                  <a:lnTo>
                    <a:pt x="129" y="565"/>
                  </a:lnTo>
                  <a:lnTo>
                    <a:pt x="136" y="572"/>
                  </a:lnTo>
                  <a:lnTo>
                    <a:pt x="144" y="578"/>
                  </a:lnTo>
                  <a:lnTo>
                    <a:pt x="152" y="582"/>
                  </a:lnTo>
                  <a:lnTo>
                    <a:pt x="161" y="586"/>
                  </a:lnTo>
                  <a:lnTo>
                    <a:pt x="170" y="589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7" y="594"/>
                  </a:lnTo>
                  <a:lnTo>
                    <a:pt x="217" y="594"/>
                  </a:lnTo>
                  <a:lnTo>
                    <a:pt x="238" y="593"/>
                  </a:lnTo>
                  <a:lnTo>
                    <a:pt x="258" y="590"/>
                  </a:lnTo>
                  <a:lnTo>
                    <a:pt x="278" y="587"/>
                  </a:lnTo>
                  <a:lnTo>
                    <a:pt x="299" y="581"/>
                  </a:lnTo>
                  <a:lnTo>
                    <a:pt x="318" y="574"/>
                  </a:lnTo>
                  <a:lnTo>
                    <a:pt x="339" y="566"/>
                  </a:lnTo>
                  <a:lnTo>
                    <a:pt x="359" y="557"/>
                  </a:lnTo>
                  <a:lnTo>
                    <a:pt x="380" y="545"/>
                  </a:lnTo>
                  <a:lnTo>
                    <a:pt x="380" y="35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4" name="Freeform 166"/>
            <p:cNvSpPr>
              <a:spLocks/>
            </p:cNvSpPr>
            <p:nvPr/>
          </p:nvSpPr>
          <p:spPr bwMode="auto">
            <a:xfrm>
              <a:off x="5002028" y="3943726"/>
              <a:ext cx="59373" cy="132995"/>
            </a:xfrm>
            <a:custGeom>
              <a:avLst/>
              <a:gdLst>
                <a:gd name="T0" fmla="*/ 273 w 298"/>
                <a:gd name="T1" fmla="*/ 91 h 673"/>
                <a:gd name="T2" fmla="*/ 231 w 298"/>
                <a:gd name="T3" fmla="*/ 95 h 673"/>
                <a:gd name="T4" fmla="*/ 191 w 298"/>
                <a:gd name="T5" fmla="*/ 104 h 673"/>
                <a:gd name="T6" fmla="*/ 150 w 298"/>
                <a:gd name="T7" fmla="*/ 119 h 673"/>
                <a:gd name="T8" fmla="*/ 106 w 298"/>
                <a:gd name="T9" fmla="*/ 142 h 673"/>
                <a:gd name="T10" fmla="*/ 106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2 w 298"/>
                <a:gd name="T17" fmla="*/ 671 h 673"/>
                <a:gd name="T18" fmla="*/ 82 w 298"/>
                <a:gd name="T19" fmla="*/ 673 h 673"/>
                <a:gd name="T20" fmla="*/ 23 w 298"/>
                <a:gd name="T21" fmla="*/ 673 h 673"/>
                <a:gd name="T22" fmla="*/ 14 w 298"/>
                <a:gd name="T23" fmla="*/ 671 h 673"/>
                <a:gd name="T24" fmla="*/ 7 w 298"/>
                <a:gd name="T25" fmla="*/ 665 h 673"/>
                <a:gd name="T26" fmla="*/ 2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2 w 298"/>
                <a:gd name="T33" fmla="*/ 24 h 673"/>
                <a:gd name="T34" fmla="*/ 7 w 298"/>
                <a:gd name="T35" fmla="*/ 16 h 673"/>
                <a:gd name="T36" fmla="*/ 14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9 w 298"/>
                <a:gd name="T43" fmla="*/ 10 h 673"/>
                <a:gd name="T44" fmla="*/ 96 w 298"/>
                <a:gd name="T45" fmla="*/ 16 h 673"/>
                <a:gd name="T46" fmla="*/ 101 w 298"/>
                <a:gd name="T47" fmla="*/ 24 h 673"/>
                <a:gd name="T48" fmla="*/ 103 w 298"/>
                <a:gd name="T49" fmla="*/ 33 h 673"/>
                <a:gd name="T50" fmla="*/ 103 w 298"/>
                <a:gd name="T51" fmla="*/ 58 h 673"/>
                <a:gd name="T52" fmla="*/ 147 w 298"/>
                <a:gd name="T53" fmla="*/ 30 h 673"/>
                <a:gd name="T54" fmla="*/ 190 w 298"/>
                <a:gd name="T55" fmla="*/ 13 h 673"/>
                <a:gd name="T56" fmla="*/ 231 w 298"/>
                <a:gd name="T57" fmla="*/ 3 h 673"/>
                <a:gd name="T58" fmla="*/ 273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5 w 298"/>
                <a:gd name="T65" fmla="*/ 9 h 673"/>
                <a:gd name="T66" fmla="*/ 298 w 298"/>
                <a:gd name="T67" fmla="*/ 17 h 673"/>
                <a:gd name="T68" fmla="*/ 298 w 298"/>
                <a:gd name="T69" fmla="*/ 71 h 673"/>
                <a:gd name="T70" fmla="*/ 298 w 298"/>
                <a:gd name="T71" fmla="*/ 76 h 673"/>
                <a:gd name="T72" fmla="*/ 295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3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3" y="91"/>
                  </a:moveTo>
                  <a:lnTo>
                    <a:pt x="273" y="91"/>
                  </a:lnTo>
                  <a:lnTo>
                    <a:pt x="252" y="92"/>
                  </a:lnTo>
                  <a:lnTo>
                    <a:pt x="231" y="95"/>
                  </a:lnTo>
                  <a:lnTo>
                    <a:pt x="212" y="98"/>
                  </a:lnTo>
                  <a:lnTo>
                    <a:pt x="191" y="104"/>
                  </a:lnTo>
                  <a:lnTo>
                    <a:pt x="171" y="111"/>
                  </a:lnTo>
                  <a:lnTo>
                    <a:pt x="150" y="119"/>
                  </a:lnTo>
                  <a:lnTo>
                    <a:pt x="128" y="130"/>
                  </a:lnTo>
                  <a:lnTo>
                    <a:pt x="106" y="142"/>
                  </a:lnTo>
                  <a:lnTo>
                    <a:pt x="106" y="648"/>
                  </a:lnTo>
                  <a:lnTo>
                    <a:pt x="106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25" y="43"/>
                  </a:lnTo>
                  <a:lnTo>
                    <a:pt x="147" y="30"/>
                  </a:lnTo>
                  <a:lnTo>
                    <a:pt x="168" y="21"/>
                  </a:lnTo>
                  <a:lnTo>
                    <a:pt x="190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8" y="1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5" y="9"/>
                  </a:lnTo>
                  <a:lnTo>
                    <a:pt x="297" y="12"/>
                  </a:lnTo>
                  <a:lnTo>
                    <a:pt x="298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4" y="90"/>
                  </a:lnTo>
                  <a:lnTo>
                    <a:pt x="278" y="91"/>
                  </a:lnTo>
                  <a:lnTo>
                    <a:pt x="273" y="91"/>
                  </a:lnTo>
                  <a:lnTo>
                    <a:pt x="273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5" name="Freeform 167"/>
            <p:cNvSpPr>
              <a:spLocks/>
            </p:cNvSpPr>
            <p:nvPr/>
          </p:nvSpPr>
          <p:spPr bwMode="auto">
            <a:xfrm>
              <a:off x="5073870" y="3915227"/>
              <a:ext cx="79560" cy="163275"/>
            </a:xfrm>
            <a:custGeom>
              <a:avLst/>
              <a:gdLst>
                <a:gd name="T0" fmla="*/ 382 w 404"/>
                <a:gd name="T1" fmla="*/ 819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5 h 825"/>
                <a:gd name="T8" fmla="*/ 248 w 404"/>
                <a:gd name="T9" fmla="*/ 821 h 825"/>
                <a:gd name="T10" fmla="*/ 217 w 404"/>
                <a:gd name="T11" fmla="*/ 815 h 825"/>
                <a:gd name="T12" fmla="*/ 190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6 w 404"/>
                <a:gd name="T19" fmla="*/ 727 h 825"/>
                <a:gd name="T20" fmla="*/ 140 w 404"/>
                <a:gd name="T21" fmla="*/ 687 h 825"/>
                <a:gd name="T22" fmla="*/ 140 w 404"/>
                <a:gd name="T23" fmla="*/ 242 h 825"/>
                <a:gd name="T24" fmla="*/ 23 w 404"/>
                <a:gd name="T25" fmla="*/ 228 h 825"/>
                <a:gd name="T26" fmla="*/ 9 w 404"/>
                <a:gd name="T27" fmla="*/ 225 h 825"/>
                <a:gd name="T28" fmla="*/ 4 w 404"/>
                <a:gd name="T29" fmla="*/ 219 h 825"/>
                <a:gd name="T30" fmla="*/ 0 w 404"/>
                <a:gd name="T31" fmla="*/ 211 h 825"/>
                <a:gd name="T32" fmla="*/ 0 w 404"/>
                <a:gd name="T33" fmla="*/ 174 h 825"/>
                <a:gd name="T34" fmla="*/ 0 w 404"/>
                <a:gd name="T35" fmla="*/ 169 h 825"/>
                <a:gd name="T36" fmla="*/ 4 w 404"/>
                <a:gd name="T37" fmla="*/ 162 h 825"/>
                <a:gd name="T38" fmla="*/ 9 w 404"/>
                <a:gd name="T39" fmla="*/ 156 h 825"/>
                <a:gd name="T40" fmla="*/ 17 w 404"/>
                <a:gd name="T41" fmla="*/ 153 h 825"/>
                <a:gd name="T42" fmla="*/ 140 w 404"/>
                <a:gd name="T43" fmla="*/ 153 h 825"/>
                <a:gd name="T44" fmla="*/ 140 w 404"/>
                <a:gd name="T45" fmla="*/ 33 h 825"/>
                <a:gd name="T46" fmla="*/ 141 w 404"/>
                <a:gd name="T47" fmla="*/ 25 h 825"/>
                <a:gd name="T48" fmla="*/ 146 w 404"/>
                <a:gd name="T49" fmla="*/ 18 h 825"/>
                <a:gd name="T50" fmla="*/ 153 w 404"/>
                <a:gd name="T51" fmla="*/ 13 h 825"/>
                <a:gd name="T52" fmla="*/ 162 w 404"/>
                <a:gd name="T53" fmla="*/ 9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1 h 825"/>
                <a:gd name="T60" fmla="*/ 241 w 404"/>
                <a:gd name="T61" fmla="*/ 6 h 825"/>
                <a:gd name="T62" fmla="*/ 244 w 404"/>
                <a:gd name="T63" fmla="*/ 13 h 825"/>
                <a:gd name="T64" fmla="*/ 246 w 404"/>
                <a:gd name="T65" fmla="*/ 21 h 825"/>
                <a:gd name="T66" fmla="*/ 376 w 404"/>
                <a:gd name="T67" fmla="*/ 153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2 h 825"/>
                <a:gd name="T76" fmla="*/ 400 w 404"/>
                <a:gd name="T77" fmla="*/ 218 h 825"/>
                <a:gd name="T78" fmla="*/ 400 w 404"/>
                <a:gd name="T79" fmla="*/ 223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6 w 404"/>
                <a:gd name="T87" fmla="*/ 242 h 825"/>
                <a:gd name="T88" fmla="*/ 246 w 404"/>
                <a:gd name="T89" fmla="*/ 663 h 825"/>
                <a:gd name="T90" fmla="*/ 249 w 404"/>
                <a:gd name="T91" fmla="*/ 703 h 825"/>
                <a:gd name="T92" fmla="*/ 254 w 404"/>
                <a:gd name="T93" fmla="*/ 716 h 825"/>
                <a:gd name="T94" fmla="*/ 260 w 404"/>
                <a:gd name="T95" fmla="*/ 726 h 825"/>
                <a:gd name="T96" fmla="*/ 270 w 404"/>
                <a:gd name="T97" fmla="*/ 733 h 825"/>
                <a:gd name="T98" fmla="*/ 281 w 404"/>
                <a:gd name="T99" fmla="*/ 737 h 825"/>
                <a:gd name="T100" fmla="*/ 311 w 404"/>
                <a:gd name="T101" fmla="*/ 739 h 825"/>
                <a:gd name="T102" fmla="*/ 379 w 404"/>
                <a:gd name="T103" fmla="*/ 739 h 825"/>
                <a:gd name="T104" fmla="*/ 395 w 404"/>
                <a:gd name="T105" fmla="*/ 741 h 825"/>
                <a:gd name="T106" fmla="*/ 400 w 404"/>
                <a:gd name="T107" fmla="*/ 746 h 825"/>
                <a:gd name="T108" fmla="*/ 404 w 404"/>
                <a:gd name="T109" fmla="*/ 751 h 825"/>
                <a:gd name="T110" fmla="*/ 404 w 404"/>
                <a:gd name="T111" fmla="*/ 798 h 825"/>
                <a:gd name="T112" fmla="*/ 403 w 404"/>
                <a:gd name="T113" fmla="*/ 805 h 825"/>
                <a:gd name="T114" fmla="*/ 399 w 404"/>
                <a:gd name="T115" fmla="*/ 812 h 825"/>
                <a:gd name="T116" fmla="*/ 392 w 404"/>
                <a:gd name="T117" fmla="*/ 816 h 825"/>
                <a:gd name="T118" fmla="*/ 382 w 404"/>
                <a:gd name="T119" fmla="*/ 81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9"/>
                  </a:moveTo>
                  <a:lnTo>
                    <a:pt x="382" y="819"/>
                  </a:lnTo>
                  <a:lnTo>
                    <a:pt x="364" y="821"/>
                  </a:lnTo>
                  <a:lnTo>
                    <a:pt x="343" y="823"/>
                  </a:lnTo>
                  <a:lnTo>
                    <a:pt x="322" y="825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5"/>
                  </a:lnTo>
                  <a:lnTo>
                    <a:pt x="265" y="824"/>
                  </a:lnTo>
                  <a:lnTo>
                    <a:pt x="248" y="821"/>
                  </a:lnTo>
                  <a:lnTo>
                    <a:pt x="232" y="818"/>
                  </a:lnTo>
                  <a:lnTo>
                    <a:pt x="217" y="815"/>
                  </a:lnTo>
                  <a:lnTo>
                    <a:pt x="203" y="809"/>
                  </a:lnTo>
                  <a:lnTo>
                    <a:pt x="190" y="802"/>
                  </a:lnTo>
                  <a:lnTo>
                    <a:pt x="180" y="794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49" y="745"/>
                  </a:lnTo>
                  <a:lnTo>
                    <a:pt x="146" y="727"/>
                  </a:lnTo>
                  <a:lnTo>
                    <a:pt x="142" y="708"/>
                  </a:lnTo>
                  <a:lnTo>
                    <a:pt x="140" y="687"/>
                  </a:lnTo>
                  <a:lnTo>
                    <a:pt x="140" y="663"/>
                  </a:lnTo>
                  <a:lnTo>
                    <a:pt x="140" y="242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14" y="226"/>
                  </a:lnTo>
                  <a:lnTo>
                    <a:pt x="9" y="225"/>
                  </a:lnTo>
                  <a:lnTo>
                    <a:pt x="6" y="222"/>
                  </a:lnTo>
                  <a:lnTo>
                    <a:pt x="4" y="219"/>
                  </a:lnTo>
                  <a:lnTo>
                    <a:pt x="1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2"/>
                  </a:lnTo>
                  <a:lnTo>
                    <a:pt x="6" y="158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17" y="153"/>
                  </a:lnTo>
                  <a:lnTo>
                    <a:pt x="23" y="153"/>
                  </a:lnTo>
                  <a:lnTo>
                    <a:pt x="140" y="15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0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6" y="18"/>
                  </a:lnTo>
                  <a:lnTo>
                    <a:pt x="149" y="15"/>
                  </a:lnTo>
                  <a:lnTo>
                    <a:pt x="153" y="13"/>
                  </a:lnTo>
                  <a:lnTo>
                    <a:pt x="157" y="12"/>
                  </a:lnTo>
                  <a:lnTo>
                    <a:pt x="162" y="9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1"/>
                  </a:lnTo>
                  <a:lnTo>
                    <a:pt x="238" y="4"/>
                  </a:lnTo>
                  <a:lnTo>
                    <a:pt x="241" y="6"/>
                  </a:lnTo>
                  <a:lnTo>
                    <a:pt x="243" y="9"/>
                  </a:lnTo>
                  <a:lnTo>
                    <a:pt x="244" y="13"/>
                  </a:lnTo>
                  <a:lnTo>
                    <a:pt x="246" y="16"/>
                  </a:lnTo>
                  <a:lnTo>
                    <a:pt x="246" y="21"/>
                  </a:lnTo>
                  <a:lnTo>
                    <a:pt x="246" y="153"/>
                  </a:lnTo>
                  <a:lnTo>
                    <a:pt x="376" y="153"/>
                  </a:lnTo>
                  <a:lnTo>
                    <a:pt x="376" y="153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4" y="160"/>
                  </a:lnTo>
                  <a:lnTo>
                    <a:pt x="397" y="163"/>
                  </a:lnTo>
                  <a:lnTo>
                    <a:pt x="398" y="168"/>
                  </a:lnTo>
                  <a:lnTo>
                    <a:pt x="400" y="172"/>
                  </a:lnTo>
                  <a:lnTo>
                    <a:pt x="400" y="177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0" y="223"/>
                  </a:lnTo>
                  <a:lnTo>
                    <a:pt x="398" y="227"/>
                  </a:lnTo>
                  <a:lnTo>
                    <a:pt x="397" y="231"/>
                  </a:lnTo>
                  <a:lnTo>
                    <a:pt x="394" y="234"/>
                  </a:lnTo>
                  <a:lnTo>
                    <a:pt x="390" y="238"/>
                  </a:lnTo>
                  <a:lnTo>
                    <a:pt x="385" y="240"/>
                  </a:lnTo>
                  <a:lnTo>
                    <a:pt x="381" y="241"/>
                  </a:lnTo>
                  <a:lnTo>
                    <a:pt x="376" y="242"/>
                  </a:lnTo>
                  <a:lnTo>
                    <a:pt x="246" y="242"/>
                  </a:lnTo>
                  <a:lnTo>
                    <a:pt x="246" y="663"/>
                  </a:lnTo>
                  <a:lnTo>
                    <a:pt x="246" y="663"/>
                  </a:lnTo>
                  <a:lnTo>
                    <a:pt x="247" y="685"/>
                  </a:lnTo>
                  <a:lnTo>
                    <a:pt x="249" y="703"/>
                  </a:lnTo>
                  <a:lnTo>
                    <a:pt x="251" y="710"/>
                  </a:lnTo>
                  <a:lnTo>
                    <a:pt x="254" y="716"/>
                  </a:lnTo>
                  <a:lnTo>
                    <a:pt x="257" y="722"/>
                  </a:lnTo>
                  <a:lnTo>
                    <a:pt x="260" y="726"/>
                  </a:lnTo>
                  <a:lnTo>
                    <a:pt x="265" y="730"/>
                  </a:lnTo>
                  <a:lnTo>
                    <a:pt x="270" y="733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9"/>
                  </a:lnTo>
                  <a:lnTo>
                    <a:pt x="311" y="739"/>
                  </a:lnTo>
                  <a:lnTo>
                    <a:pt x="379" y="739"/>
                  </a:lnTo>
                  <a:lnTo>
                    <a:pt x="379" y="739"/>
                  </a:lnTo>
                  <a:lnTo>
                    <a:pt x="390" y="740"/>
                  </a:lnTo>
                  <a:lnTo>
                    <a:pt x="395" y="741"/>
                  </a:lnTo>
                  <a:lnTo>
                    <a:pt x="398" y="743"/>
                  </a:lnTo>
                  <a:lnTo>
                    <a:pt x="400" y="746"/>
                  </a:lnTo>
                  <a:lnTo>
                    <a:pt x="403" y="748"/>
                  </a:lnTo>
                  <a:lnTo>
                    <a:pt x="404" y="751"/>
                  </a:lnTo>
                  <a:lnTo>
                    <a:pt x="404" y="756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3" y="805"/>
                  </a:lnTo>
                  <a:lnTo>
                    <a:pt x="402" y="809"/>
                  </a:lnTo>
                  <a:lnTo>
                    <a:pt x="399" y="812"/>
                  </a:lnTo>
                  <a:lnTo>
                    <a:pt x="396" y="815"/>
                  </a:lnTo>
                  <a:lnTo>
                    <a:pt x="392" y="816"/>
                  </a:lnTo>
                  <a:lnTo>
                    <a:pt x="382" y="819"/>
                  </a:lnTo>
                  <a:lnTo>
                    <a:pt x="382" y="81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6" name="Freeform 168"/>
            <p:cNvSpPr>
              <a:spLocks/>
            </p:cNvSpPr>
            <p:nvPr/>
          </p:nvSpPr>
          <p:spPr bwMode="auto">
            <a:xfrm>
              <a:off x="5175991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1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2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2 w 508"/>
                <a:gd name="T21" fmla="*/ 118 h 673"/>
                <a:gd name="T22" fmla="*/ 341 w 508"/>
                <a:gd name="T23" fmla="*/ 104 h 673"/>
                <a:gd name="T24" fmla="*/ 316 w 508"/>
                <a:gd name="T25" fmla="*/ 96 h 673"/>
                <a:gd name="T26" fmla="*/ 286 w 508"/>
                <a:gd name="T27" fmla="*/ 92 h 673"/>
                <a:gd name="T28" fmla="*/ 270 w 508"/>
                <a:gd name="T29" fmla="*/ 91 h 673"/>
                <a:gd name="T30" fmla="*/ 231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5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3 w 508"/>
                <a:gd name="T47" fmla="*/ 673 h 673"/>
                <a:gd name="T48" fmla="*/ 23 w 508"/>
                <a:gd name="T49" fmla="*/ 673 h 673"/>
                <a:gd name="T50" fmla="*/ 14 w 508"/>
                <a:gd name="T51" fmla="*/ 671 h 673"/>
                <a:gd name="T52" fmla="*/ 7 w 508"/>
                <a:gd name="T53" fmla="*/ 665 h 673"/>
                <a:gd name="T54" fmla="*/ 3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3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5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1 w 508"/>
                <a:gd name="T93" fmla="*/ 26 h 673"/>
                <a:gd name="T94" fmla="*/ 444 w 508"/>
                <a:gd name="T95" fmla="*/ 50 h 673"/>
                <a:gd name="T96" fmla="*/ 469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89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1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10" y="665"/>
                  </a:lnTo>
                  <a:lnTo>
                    <a:pt x="406" y="661"/>
                  </a:lnTo>
                  <a:lnTo>
                    <a:pt x="404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2" y="229"/>
                  </a:lnTo>
                  <a:lnTo>
                    <a:pt x="401" y="209"/>
                  </a:lnTo>
                  <a:lnTo>
                    <a:pt x="398" y="191"/>
                  </a:lnTo>
                  <a:lnTo>
                    <a:pt x="395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1" y="126"/>
                  </a:lnTo>
                  <a:lnTo>
                    <a:pt x="362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6" y="96"/>
                  </a:lnTo>
                  <a:lnTo>
                    <a:pt x="302" y="94"/>
                  </a:lnTo>
                  <a:lnTo>
                    <a:pt x="286" y="92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50" y="92"/>
                  </a:lnTo>
                  <a:lnTo>
                    <a:pt x="231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69" y="112"/>
                  </a:lnTo>
                  <a:lnTo>
                    <a:pt x="148" y="120"/>
                  </a:lnTo>
                  <a:lnTo>
                    <a:pt x="128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2"/>
                  </a:lnTo>
                  <a:lnTo>
                    <a:pt x="105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3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9" y="672"/>
                  </a:lnTo>
                  <a:lnTo>
                    <a:pt x="14" y="671"/>
                  </a:lnTo>
                  <a:lnTo>
                    <a:pt x="11" y="668"/>
                  </a:lnTo>
                  <a:lnTo>
                    <a:pt x="7" y="665"/>
                  </a:lnTo>
                  <a:lnTo>
                    <a:pt x="5" y="661"/>
                  </a:lnTo>
                  <a:lnTo>
                    <a:pt x="3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10"/>
                  </a:lnTo>
                  <a:lnTo>
                    <a:pt x="97" y="12"/>
                  </a:lnTo>
                  <a:lnTo>
                    <a:pt x="100" y="16"/>
                  </a:lnTo>
                  <a:lnTo>
                    <a:pt x="102" y="19"/>
                  </a:lnTo>
                  <a:lnTo>
                    <a:pt x="105" y="24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3" y="17"/>
                  </a:lnTo>
                  <a:lnTo>
                    <a:pt x="411" y="26"/>
                  </a:lnTo>
                  <a:lnTo>
                    <a:pt x="428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69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6" y="144"/>
                  </a:lnTo>
                  <a:lnTo>
                    <a:pt x="501" y="168"/>
                  </a:lnTo>
                  <a:lnTo>
                    <a:pt x="505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7" name="Freeform 169"/>
            <p:cNvSpPr>
              <a:spLocks noEditPoints="1"/>
            </p:cNvSpPr>
            <p:nvPr/>
          </p:nvSpPr>
          <p:spPr bwMode="auto">
            <a:xfrm>
              <a:off x="5304830" y="3943726"/>
              <a:ext cx="105090" cy="134776"/>
            </a:xfrm>
            <a:custGeom>
              <a:avLst/>
              <a:gdLst>
                <a:gd name="T0" fmla="*/ 106 w 533"/>
                <a:gd name="T1" fmla="*/ 391 h 681"/>
                <a:gd name="T2" fmla="*/ 109 w 533"/>
                <a:gd name="T3" fmla="*/ 441 h 681"/>
                <a:gd name="T4" fmla="*/ 122 w 533"/>
                <a:gd name="T5" fmla="*/ 501 h 681"/>
                <a:gd name="T6" fmla="*/ 149 w 533"/>
                <a:gd name="T7" fmla="*/ 543 h 681"/>
                <a:gd name="T8" fmla="*/ 185 w 533"/>
                <a:gd name="T9" fmla="*/ 571 h 681"/>
                <a:gd name="T10" fmla="*/ 235 w 533"/>
                <a:gd name="T11" fmla="*/ 586 h 681"/>
                <a:gd name="T12" fmla="*/ 274 w 533"/>
                <a:gd name="T13" fmla="*/ 588 h 681"/>
                <a:gd name="T14" fmla="*/ 441 w 533"/>
                <a:gd name="T15" fmla="*/ 580 h 681"/>
                <a:gd name="T16" fmla="*/ 495 w 533"/>
                <a:gd name="T17" fmla="*/ 574 h 681"/>
                <a:gd name="T18" fmla="*/ 508 w 533"/>
                <a:gd name="T19" fmla="*/ 579 h 681"/>
                <a:gd name="T20" fmla="*/ 513 w 533"/>
                <a:gd name="T21" fmla="*/ 587 h 681"/>
                <a:gd name="T22" fmla="*/ 515 w 533"/>
                <a:gd name="T23" fmla="*/ 633 h 681"/>
                <a:gd name="T24" fmla="*/ 509 w 533"/>
                <a:gd name="T25" fmla="*/ 651 h 681"/>
                <a:gd name="T26" fmla="*/ 496 w 533"/>
                <a:gd name="T27" fmla="*/ 659 h 681"/>
                <a:gd name="T28" fmla="*/ 439 w 533"/>
                <a:gd name="T29" fmla="*/ 669 h 681"/>
                <a:gd name="T30" fmla="*/ 332 w 533"/>
                <a:gd name="T31" fmla="*/ 680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9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4 w 533"/>
                <a:gd name="T45" fmla="*/ 531 h 681"/>
                <a:gd name="T46" fmla="*/ 9 w 533"/>
                <a:gd name="T47" fmla="*/ 485 h 681"/>
                <a:gd name="T48" fmla="*/ 2 w 533"/>
                <a:gd name="T49" fmla="*/ 431 h 681"/>
                <a:gd name="T50" fmla="*/ 0 w 533"/>
                <a:gd name="T51" fmla="*/ 283 h 681"/>
                <a:gd name="T52" fmla="*/ 4 w 533"/>
                <a:gd name="T53" fmla="*/ 221 h 681"/>
                <a:gd name="T54" fmla="*/ 27 w 533"/>
                <a:gd name="T55" fmla="*/ 141 h 681"/>
                <a:gd name="T56" fmla="*/ 54 w 533"/>
                <a:gd name="T57" fmla="*/ 96 h 681"/>
                <a:gd name="T58" fmla="*/ 78 w 533"/>
                <a:gd name="T59" fmla="*/ 67 h 681"/>
                <a:gd name="T60" fmla="*/ 107 w 533"/>
                <a:gd name="T61" fmla="*/ 44 h 681"/>
                <a:gd name="T62" fmla="*/ 141 w 533"/>
                <a:gd name="T63" fmla="*/ 25 h 681"/>
                <a:gd name="T64" fmla="*/ 180 w 533"/>
                <a:gd name="T65" fmla="*/ 11 h 681"/>
                <a:gd name="T66" fmla="*/ 237 w 533"/>
                <a:gd name="T67" fmla="*/ 1 h 681"/>
                <a:gd name="T68" fmla="*/ 300 w 533"/>
                <a:gd name="T69" fmla="*/ 1 h 681"/>
                <a:gd name="T70" fmla="*/ 357 w 533"/>
                <a:gd name="T71" fmla="*/ 11 h 681"/>
                <a:gd name="T72" fmla="*/ 396 w 533"/>
                <a:gd name="T73" fmla="*/ 25 h 681"/>
                <a:gd name="T74" fmla="*/ 430 w 533"/>
                <a:gd name="T75" fmla="*/ 44 h 681"/>
                <a:gd name="T76" fmla="*/ 458 w 533"/>
                <a:gd name="T77" fmla="*/ 68 h 681"/>
                <a:gd name="T78" fmla="*/ 483 w 533"/>
                <a:gd name="T79" fmla="*/ 96 h 681"/>
                <a:gd name="T80" fmla="*/ 508 w 533"/>
                <a:gd name="T81" fmla="*/ 141 h 681"/>
                <a:gd name="T82" fmla="*/ 530 w 533"/>
                <a:gd name="T83" fmla="*/ 221 h 681"/>
                <a:gd name="T84" fmla="*/ 533 w 533"/>
                <a:gd name="T85" fmla="*/ 347 h 681"/>
                <a:gd name="T86" fmla="*/ 532 w 533"/>
                <a:gd name="T87" fmla="*/ 359 h 681"/>
                <a:gd name="T88" fmla="*/ 524 w 533"/>
                <a:gd name="T89" fmla="*/ 370 h 681"/>
                <a:gd name="T90" fmla="*/ 510 w 533"/>
                <a:gd name="T91" fmla="*/ 375 h 681"/>
                <a:gd name="T92" fmla="*/ 426 w 533"/>
                <a:gd name="T93" fmla="*/ 283 h 681"/>
                <a:gd name="T94" fmla="*/ 421 w 533"/>
                <a:gd name="T95" fmla="*/ 214 h 681"/>
                <a:gd name="T96" fmla="*/ 405 w 533"/>
                <a:gd name="T97" fmla="*/ 162 h 681"/>
                <a:gd name="T98" fmla="*/ 376 w 533"/>
                <a:gd name="T99" fmla="*/ 126 h 681"/>
                <a:gd name="T100" fmla="*/ 338 w 533"/>
                <a:gd name="T101" fmla="*/ 103 h 681"/>
                <a:gd name="T102" fmla="*/ 288 w 533"/>
                <a:gd name="T103" fmla="*/ 94 h 681"/>
                <a:gd name="T104" fmla="*/ 249 w 533"/>
                <a:gd name="T105" fmla="*/ 94 h 681"/>
                <a:gd name="T106" fmla="*/ 199 w 533"/>
                <a:gd name="T107" fmla="*/ 104 h 681"/>
                <a:gd name="T108" fmla="*/ 159 w 533"/>
                <a:gd name="T109" fmla="*/ 128 h 681"/>
                <a:gd name="T110" fmla="*/ 130 w 533"/>
                <a:gd name="T111" fmla="*/ 165 h 681"/>
                <a:gd name="T112" fmla="*/ 112 w 533"/>
                <a:gd name="T113" fmla="*/ 216 h 681"/>
                <a:gd name="T114" fmla="*/ 106 w 533"/>
                <a:gd name="T115" fmla="*/ 283 h 681"/>
                <a:gd name="T116" fmla="*/ 426 w 533"/>
                <a:gd name="T117" fmla="*/ 28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5"/>
                  </a:moveTo>
                  <a:lnTo>
                    <a:pt x="106" y="375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6" y="417"/>
                  </a:lnTo>
                  <a:lnTo>
                    <a:pt x="109" y="441"/>
                  </a:lnTo>
                  <a:lnTo>
                    <a:pt x="112" y="463"/>
                  </a:lnTo>
                  <a:lnTo>
                    <a:pt x="117" y="482"/>
                  </a:lnTo>
                  <a:lnTo>
                    <a:pt x="122" y="501"/>
                  </a:lnTo>
                  <a:lnTo>
                    <a:pt x="130" y="517"/>
                  </a:lnTo>
                  <a:lnTo>
                    <a:pt x="138" y="531"/>
                  </a:lnTo>
                  <a:lnTo>
                    <a:pt x="149" y="543"/>
                  </a:lnTo>
                  <a:lnTo>
                    <a:pt x="159" y="555"/>
                  </a:lnTo>
                  <a:lnTo>
                    <a:pt x="172" y="564"/>
                  </a:lnTo>
                  <a:lnTo>
                    <a:pt x="185" y="571"/>
                  </a:lnTo>
                  <a:lnTo>
                    <a:pt x="200" y="578"/>
                  </a:lnTo>
                  <a:lnTo>
                    <a:pt x="218" y="582"/>
                  </a:lnTo>
                  <a:lnTo>
                    <a:pt x="235" y="586"/>
                  </a:lnTo>
                  <a:lnTo>
                    <a:pt x="254" y="587"/>
                  </a:lnTo>
                  <a:lnTo>
                    <a:pt x="274" y="588"/>
                  </a:lnTo>
                  <a:lnTo>
                    <a:pt x="274" y="588"/>
                  </a:lnTo>
                  <a:lnTo>
                    <a:pt x="329" y="587"/>
                  </a:lnTo>
                  <a:lnTo>
                    <a:pt x="387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5"/>
                  </a:lnTo>
                  <a:lnTo>
                    <a:pt x="508" y="579"/>
                  </a:lnTo>
                  <a:lnTo>
                    <a:pt x="511" y="581"/>
                  </a:lnTo>
                  <a:lnTo>
                    <a:pt x="512" y="583"/>
                  </a:lnTo>
                  <a:lnTo>
                    <a:pt x="513" y="587"/>
                  </a:lnTo>
                  <a:lnTo>
                    <a:pt x="515" y="591"/>
                  </a:lnTo>
                  <a:lnTo>
                    <a:pt x="515" y="633"/>
                  </a:lnTo>
                  <a:lnTo>
                    <a:pt x="515" y="633"/>
                  </a:lnTo>
                  <a:lnTo>
                    <a:pt x="513" y="643"/>
                  </a:lnTo>
                  <a:lnTo>
                    <a:pt x="511" y="648"/>
                  </a:lnTo>
                  <a:lnTo>
                    <a:pt x="509" y="651"/>
                  </a:lnTo>
                  <a:lnTo>
                    <a:pt x="507" y="654"/>
                  </a:lnTo>
                  <a:lnTo>
                    <a:pt x="502" y="657"/>
                  </a:lnTo>
                  <a:lnTo>
                    <a:pt x="496" y="659"/>
                  </a:lnTo>
                  <a:lnTo>
                    <a:pt x="491" y="660"/>
                  </a:lnTo>
                  <a:lnTo>
                    <a:pt x="491" y="660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7"/>
                  </a:lnTo>
                  <a:lnTo>
                    <a:pt x="332" y="680"/>
                  </a:lnTo>
                  <a:lnTo>
                    <a:pt x="304" y="681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7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9"/>
                  </a:lnTo>
                  <a:lnTo>
                    <a:pt x="126" y="649"/>
                  </a:lnTo>
                  <a:lnTo>
                    <a:pt x="115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4" y="620"/>
                  </a:lnTo>
                  <a:lnTo>
                    <a:pt x="75" y="611"/>
                  </a:lnTo>
                  <a:lnTo>
                    <a:pt x="66" y="602"/>
                  </a:lnTo>
                  <a:lnTo>
                    <a:pt x="58" y="593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8"/>
                  </a:lnTo>
                  <a:lnTo>
                    <a:pt x="29" y="544"/>
                  </a:lnTo>
                  <a:lnTo>
                    <a:pt x="24" y="531"/>
                  </a:lnTo>
                  <a:lnTo>
                    <a:pt x="18" y="517"/>
                  </a:lnTo>
                  <a:lnTo>
                    <a:pt x="13" y="501"/>
                  </a:lnTo>
                  <a:lnTo>
                    <a:pt x="9" y="485"/>
                  </a:lnTo>
                  <a:lnTo>
                    <a:pt x="6" y="467"/>
                  </a:lnTo>
                  <a:lnTo>
                    <a:pt x="3" y="450"/>
                  </a:lnTo>
                  <a:lnTo>
                    <a:pt x="2" y="431"/>
                  </a:lnTo>
                  <a:lnTo>
                    <a:pt x="1" y="411"/>
                  </a:lnTo>
                  <a:lnTo>
                    <a:pt x="0" y="391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51"/>
                  </a:lnTo>
                  <a:lnTo>
                    <a:pt x="4" y="221"/>
                  </a:lnTo>
                  <a:lnTo>
                    <a:pt x="10" y="192"/>
                  </a:lnTo>
                  <a:lnTo>
                    <a:pt x="18" y="166"/>
                  </a:lnTo>
                  <a:lnTo>
                    <a:pt x="27" y="141"/>
                  </a:lnTo>
                  <a:lnTo>
                    <a:pt x="40" y="118"/>
                  </a:lnTo>
                  <a:lnTo>
                    <a:pt x="45" y="106"/>
                  </a:lnTo>
                  <a:lnTo>
                    <a:pt x="54" y="96"/>
                  </a:lnTo>
                  <a:lnTo>
                    <a:pt x="60" y="86"/>
                  </a:lnTo>
                  <a:lnTo>
                    <a:pt x="70" y="76"/>
                  </a:lnTo>
                  <a:lnTo>
                    <a:pt x="78" y="67"/>
                  </a:lnTo>
                  <a:lnTo>
                    <a:pt x="87" y="59"/>
                  </a:lnTo>
                  <a:lnTo>
                    <a:pt x="97" y="51"/>
                  </a:lnTo>
                  <a:lnTo>
                    <a:pt x="107" y="44"/>
                  </a:lnTo>
                  <a:lnTo>
                    <a:pt x="118" y="37"/>
                  </a:lnTo>
                  <a:lnTo>
                    <a:pt x="129" y="30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6" y="16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7" y="5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5"/>
                  </a:lnTo>
                  <a:lnTo>
                    <a:pt x="344" y="8"/>
                  </a:lnTo>
                  <a:lnTo>
                    <a:pt x="357" y="11"/>
                  </a:lnTo>
                  <a:lnTo>
                    <a:pt x="371" y="16"/>
                  </a:lnTo>
                  <a:lnTo>
                    <a:pt x="384" y="20"/>
                  </a:lnTo>
                  <a:lnTo>
                    <a:pt x="396" y="25"/>
                  </a:lnTo>
                  <a:lnTo>
                    <a:pt x="408" y="30"/>
                  </a:lnTo>
                  <a:lnTo>
                    <a:pt x="418" y="37"/>
                  </a:lnTo>
                  <a:lnTo>
                    <a:pt x="430" y="44"/>
                  </a:lnTo>
                  <a:lnTo>
                    <a:pt x="440" y="51"/>
                  </a:lnTo>
                  <a:lnTo>
                    <a:pt x="449" y="59"/>
                  </a:lnTo>
                  <a:lnTo>
                    <a:pt x="458" y="68"/>
                  </a:lnTo>
                  <a:lnTo>
                    <a:pt x="466" y="76"/>
                  </a:lnTo>
                  <a:lnTo>
                    <a:pt x="474" y="87"/>
                  </a:lnTo>
                  <a:lnTo>
                    <a:pt x="483" y="96"/>
                  </a:lnTo>
                  <a:lnTo>
                    <a:pt x="489" y="106"/>
                  </a:lnTo>
                  <a:lnTo>
                    <a:pt x="496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2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3" y="283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9"/>
                  </a:lnTo>
                  <a:lnTo>
                    <a:pt x="530" y="363"/>
                  </a:lnTo>
                  <a:lnTo>
                    <a:pt x="527" y="367"/>
                  </a:lnTo>
                  <a:lnTo>
                    <a:pt x="524" y="370"/>
                  </a:lnTo>
                  <a:lnTo>
                    <a:pt x="520" y="372"/>
                  </a:lnTo>
                  <a:lnTo>
                    <a:pt x="516" y="373"/>
                  </a:lnTo>
                  <a:lnTo>
                    <a:pt x="510" y="375"/>
                  </a:lnTo>
                  <a:lnTo>
                    <a:pt x="510" y="375"/>
                  </a:lnTo>
                  <a:close/>
                  <a:moveTo>
                    <a:pt x="426" y="283"/>
                  </a:moveTo>
                  <a:lnTo>
                    <a:pt x="426" y="283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6"/>
                  </a:lnTo>
                  <a:lnTo>
                    <a:pt x="410" y="178"/>
                  </a:lnTo>
                  <a:lnTo>
                    <a:pt x="405" y="162"/>
                  </a:lnTo>
                  <a:lnTo>
                    <a:pt x="396" y="149"/>
                  </a:lnTo>
                  <a:lnTo>
                    <a:pt x="387" y="136"/>
                  </a:lnTo>
                  <a:lnTo>
                    <a:pt x="376" y="126"/>
                  </a:lnTo>
                  <a:lnTo>
                    <a:pt x="364" y="116"/>
                  </a:lnTo>
                  <a:lnTo>
                    <a:pt x="352" y="110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5" y="96"/>
                  </a:lnTo>
                  <a:lnTo>
                    <a:pt x="288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9" y="94"/>
                  </a:lnTo>
                  <a:lnTo>
                    <a:pt x="231" y="96"/>
                  </a:lnTo>
                  <a:lnTo>
                    <a:pt x="214" y="99"/>
                  </a:lnTo>
                  <a:lnTo>
                    <a:pt x="199" y="104"/>
                  </a:lnTo>
                  <a:lnTo>
                    <a:pt x="184" y="111"/>
                  </a:lnTo>
                  <a:lnTo>
                    <a:pt x="171" y="119"/>
                  </a:lnTo>
                  <a:lnTo>
                    <a:pt x="159" y="128"/>
                  </a:lnTo>
                  <a:lnTo>
                    <a:pt x="148" y="138"/>
                  </a:lnTo>
                  <a:lnTo>
                    <a:pt x="138" y="151"/>
                  </a:lnTo>
                  <a:lnTo>
                    <a:pt x="130" y="165"/>
                  </a:lnTo>
                  <a:lnTo>
                    <a:pt x="122" y="181"/>
                  </a:lnTo>
                  <a:lnTo>
                    <a:pt x="117" y="198"/>
                  </a:lnTo>
                  <a:lnTo>
                    <a:pt x="112" y="216"/>
                  </a:lnTo>
                  <a:lnTo>
                    <a:pt x="109" y="237"/>
                  </a:lnTo>
                  <a:lnTo>
                    <a:pt x="106" y="259"/>
                  </a:lnTo>
                  <a:lnTo>
                    <a:pt x="106" y="283"/>
                  </a:lnTo>
                  <a:lnTo>
                    <a:pt x="106" y="293"/>
                  </a:lnTo>
                  <a:lnTo>
                    <a:pt x="426" y="293"/>
                  </a:lnTo>
                  <a:lnTo>
                    <a:pt x="426" y="28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8" name="Freeform 170"/>
            <p:cNvSpPr>
              <a:spLocks/>
            </p:cNvSpPr>
            <p:nvPr/>
          </p:nvSpPr>
          <p:spPr bwMode="auto">
            <a:xfrm>
              <a:off x="5439012" y="3943726"/>
              <a:ext cx="58779" cy="132995"/>
            </a:xfrm>
            <a:custGeom>
              <a:avLst/>
              <a:gdLst>
                <a:gd name="T0" fmla="*/ 271 w 298"/>
                <a:gd name="T1" fmla="*/ 91 h 673"/>
                <a:gd name="T2" fmla="*/ 231 w 298"/>
                <a:gd name="T3" fmla="*/ 95 h 673"/>
                <a:gd name="T4" fmla="*/ 190 w 298"/>
                <a:gd name="T5" fmla="*/ 104 h 673"/>
                <a:gd name="T6" fmla="*/ 149 w 298"/>
                <a:gd name="T7" fmla="*/ 119 h 673"/>
                <a:gd name="T8" fmla="*/ 105 w 298"/>
                <a:gd name="T9" fmla="*/ 142 h 673"/>
                <a:gd name="T10" fmla="*/ 105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0 w 298"/>
                <a:gd name="T17" fmla="*/ 671 h 673"/>
                <a:gd name="T18" fmla="*/ 81 w 298"/>
                <a:gd name="T19" fmla="*/ 673 h 673"/>
                <a:gd name="T20" fmla="*/ 23 w 298"/>
                <a:gd name="T21" fmla="*/ 673 h 673"/>
                <a:gd name="T22" fmla="*/ 13 w 298"/>
                <a:gd name="T23" fmla="*/ 671 h 673"/>
                <a:gd name="T24" fmla="*/ 7 w 298"/>
                <a:gd name="T25" fmla="*/ 665 h 673"/>
                <a:gd name="T26" fmla="*/ 1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1 w 298"/>
                <a:gd name="T33" fmla="*/ 24 h 673"/>
                <a:gd name="T34" fmla="*/ 5 w 298"/>
                <a:gd name="T35" fmla="*/ 16 h 673"/>
                <a:gd name="T36" fmla="*/ 13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8 w 298"/>
                <a:gd name="T43" fmla="*/ 10 h 673"/>
                <a:gd name="T44" fmla="*/ 95 w 298"/>
                <a:gd name="T45" fmla="*/ 16 h 673"/>
                <a:gd name="T46" fmla="*/ 101 w 298"/>
                <a:gd name="T47" fmla="*/ 24 h 673"/>
                <a:gd name="T48" fmla="*/ 102 w 298"/>
                <a:gd name="T49" fmla="*/ 33 h 673"/>
                <a:gd name="T50" fmla="*/ 102 w 298"/>
                <a:gd name="T51" fmla="*/ 58 h 673"/>
                <a:gd name="T52" fmla="*/ 146 w 298"/>
                <a:gd name="T53" fmla="*/ 30 h 673"/>
                <a:gd name="T54" fmla="*/ 189 w 298"/>
                <a:gd name="T55" fmla="*/ 13 h 673"/>
                <a:gd name="T56" fmla="*/ 231 w 298"/>
                <a:gd name="T57" fmla="*/ 3 h 673"/>
                <a:gd name="T58" fmla="*/ 271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3 w 298"/>
                <a:gd name="T65" fmla="*/ 9 h 673"/>
                <a:gd name="T66" fmla="*/ 297 w 298"/>
                <a:gd name="T67" fmla="*/ 17 h 673"/>
                <a:gd name="T68" fmla="*/ 298 w 298"/>
                <a:gd name="T69" fmla="*/ 71 h 673"/>
                <a:gd name="T70" fmla="*/ 297 w 298"/>
                <a:gd name="T71" fmla="*/ 76 h 673"/>
                <a:gd name="T72" fmla="*/ 293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1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1" y="91"/>
                  </a:moveTo>
                  <a:lnTo>
                    <a:pt x="271" y="91"/>
                  </a:lnTo>
                  <a:lnTo>
                    <a:pt x="251" y="92"/>
                  </a:lnTo>
                  <a:lnTo>
                    <a:pt x="231" y="95"/>
                  </a:lnTo>
                  <a:lnTo>
                    <a:pt x="211" y="98"/>
                  </a:lnTo>
                  <a:lnTo>
                    <a:pt x="190" y="104"/>
                  </a:lnTo>
                  <a:lnTo>
                    <a:pt x="171" y="111"/>
                  </a:lnTo>
                  <a:lnTo>
                    <a:pt x="149" y="119"/>
                  </a:lnTo>
                  <a:lnTo>
                    <a:pt x="128" y="130"/>
                  </a:lnTo>
                  <a:lnTo>
                    <a:pt x="105" y="142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0" y="671"/>
                  </a:lnTo>
                  <a:lnTo>
                    <a:pt x="86" y="672"/>
                  </a:lnTo>
                  <a:lnTo>
                    <a:pt x="81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3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3" y="661"/>
                  </a:lnTo>
                  <a:lnTo>
                    <a:pt x="1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3" y="9"/>
                  </a:lnTo>
                  <a:lnTo>
                    <a:pt x="88" y="10"/>
                  </a:lnTo>
                  <a:lnTo>
                    <a:pt x="93" y="12"/>
                  </a:lnTo>
                  <a:lnTo>
                    <a:pt x="95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2" y="33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25" y="43"/>
                  </a:lnTo>
                  <a:lnTo>
                    <a:pt x="146" y="30"/>
                  </a:lnTo>
                  <a:lnTo>
                    <a:pt x="168" y="21"/>
                  </a:lnTo>
                  <a:lnTo>
                    <a:pt x="189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8" y="1"/>
                  </a:lnTo>
                  <a:lnTo>
                    <a:pt x="283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3" y="9"/>
                  </a:lnTo>
                  <a:lnTo>
                    <a:pt x="296" y="12"/>
                  </a:lnTo>
                  <a:lnTo>
                    <a:pt x="297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7" y="76"/>
                  </a:lnTo>
                  <a:lnTo>
                    <a:pt x="296" y="80"/>
                  </a:lnTo>
                  <a:lnTo>
                    <a:pt x="293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3" y="90"/>
                  </a:lnTo>
                  <a:lnTo>
                    <a:pt x="278" y="91"/>
                  </a:lnTo>
                  <a:lnTo>
                    <a:pt x="271" y="91"/>
                  </a:lnTo>
                  <a:lnTo>
                    <a:pt x="271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9" name="Freeform 171"/>
            <p:cNvSpPr>
              <a:spLocks noEditPoints="1"/>
            </p:cNvSpPr>
            <p:nvPr/>
          </p:nvSpPr>
          <p:spPr bwMode="auto">
            <a:xfrm>
              <a:off x="5582101" y="3895634"/>
              <a:ext cx="21375" cy="181088"/>
            </a:xfrm>
            <a:custGeom>
              <a:avLst/>
              <a:gdLst>
                <a:gd name="T0" fmla="*/ 24 w 110"/>
                <a:gd name="T1" fmla="*/ 145 h 916"/>
                <a:gd name="T2" fmla="*/ 20 w 110"/>
                <a:gd name="T3" fmla="*/ 145 h 916"/>
                <a:gd name="T4" fmla="*/ 11 w 110"/>
                <a:gd name="T5" fmla="*/ 142 h 916"/>
                <a:gd name="T6" fmla="*/ 5 w 110"/>
                <a:gd name="T7" fmla="*/ 135 h 916"/>
                <a:gd name="T8" fmla="*/ 0 w 110"/>
                <a:gd name="T9" fmla="*/ 126 h 916"/>
                <a:gd name="T10" fmla="*/ 0 w 110"/>
                <a:gd name="T11" fmla="*/ 25 h 916"/>
                <a:gd name="T12" fmla="*/ 0 w 110"/>
                <a:gd name="T13" fmla="*/ 20 h 916"/>
                <a:gd name="T14" fmla="*/ 5 w 110"/>
                <a:gd name="T15" fmla="*/ 11 h 916"/>
                <a:gd name="T16" fmla="*/ 11 w 110"/>
                <a:gd name="T17" fmla="*/ 4 h 916"/>
                <a:gd name="T18" fmla="*/ 20 w 110"/>
                <a:gd name="T19" fmla="*/ 0 h 916"/>
                <a:gd name="T20" fmla="*/ 86 w 110"/>
                <a:gd name="T21" fmla="*/ 0 h 916"/>
                <a:gd name="T22" fmla="*/ 91 w 110"/>
                <a:gd name="T23" fmla="*/ 0 h 916"/>
                <a:gd name="T24" fmla="*/ 99 w 110"/>
                <a:gd name="T25" fmla="*/ 4 h 916"/>
                <a:gd name="T26" fmla="*/ 106 w 110"/>
                <a:gd name="T27" fmla="*/ 11 h 916"/>
                <a:gd name="T28" fmla="*/ 109 w 110"/>
                <a:gd name="T29" fmla="*/ 20 h 916"/>
                <a:gd name="T30" fmla="*/ 110 w 110"/>
                <a:gd name="T31" fmla="*/ 121 h 916"/>
                <a:gd name="T32" fmla="*/ 109 w 110"/>
                <a:gd name="T33" fmla="*/ 126 h 916"/>
                <a:gd name="T34" fmla="*/ 106 w 110"/>
                <a:gd name="T35" fmla="*/ 135 h 916"/>
                <a:gd name="T36" fmla="*/ 99 w 110"/>
                <a:gd name="T37" fmla="*/ 142 h 916"/>
                <a:gd name="T38" fmla="*/ 91 w 110"/>
                <a:gd name="T39" fmla="*/ 145 h 916"/>
                <a:gd name="T40" fmla="*/ 86 w 110"/>
                <a:gd name="T41" fmla="*/ 145 h 916"/>
                <a:gd name="T42" fmla="*/ 26 w 110"/>
                <a:gd name="T43" fmla="*/ 916 h 916"/>
                <a:gd name="T44" fmla="*/ 21 w 110"/>
                <a:gd name="T45" fmla="*/ 915 h 916"/>
                <a:gd name="T46" fmla="*/ 12 w 110"/>
                <a:gd name="T47" fmla="*/ 911 h 916"/>
                <a:gd name="T48" fmla="*/ 6 w 110"/>
                <a:gd name="T49" fmla="*/ 904 h 916"/>
                <a:gd name="T50" fmla="*/ 1 w 110"/>
                <a:gd name="T51" fmla="*/ 896 h 916"/>
                <a:gd name="T52" fmla="*/ 1 w 110"/>
                <a:gd name="T53" fmla="*/ 276 h 916"/>
                <a:gd name="T54" fmla="*/ 1 w 110"/>
                <a:gd name="T55" fmla="*/ 271 h 916"/>
                <a:gd name="T56" fmla="*/ 6 w 110"/>
                <a:gd name="T57" fmla="*/ 262 h 916"/>
                <a:gd name="T58" fmla="*/ 12 w 110"/>
                <a:gd name="T59" fmla="*/ 255 h 916"/>
                <a:gd name="T60" fmla="*/ 21 w 110"/>
                <a:gd name="T61" fmla="*/ 252 h 916"/>
                <a:gd name="T62" fmla="*/ 84 w 110"/>
                <a:gd name="T63" fmla="*/ 252 h 916"/>
                <a:gd name="T64" fmla="*/ 89 w 110"/>
                <a:gd name="T65" fmla="*/ 252 h 916"/>
                <a:gd name="T66" fmla="*/ 97 w 110"/>
                <a:gd name="T67" fmla="*/ 255 h 916"/>
                <a:gd name="T68" fmla="*/ 104 w 110"/>
                <a:gd name="T69" fmla="*/ 262 h 916"/>
                <a:gd name="T70" fmla="*/ 107 w 110"/>
                <a:gd name="T71" fmla="*/ 271 h 916"/>
                <a:gd name="T72" fmla="*/ 108 w 110"/>
                <a:gd name="T73" fmla="*/ 891 h 916"/>
                <a:gd name="T74" fmla="*/ 107 w 110"/>
                <a:gd name="T75" fmla="*/ 896 h 916"/>
                <a:gd name="T76" fmla="*/ 104 w 110"/>
                <a:gd name="T77" fmla="*/ 904 h 916"/>
                <a:gd name="T78" fmla="*/ 97 w 110"/>
                <a:gd name="T79" fmla="*/ 911 h 916"/>
                <a:gd name="T80" fmla="*/ 89 w 110"/>
                <a:gd name="T81" fmla="*/ 915 h 916"/>
                <a:gd name="T82" fmla="*/ 84 w 110"/>
                <a:gd name="T83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6">
                  <a:moveTo>
                    <a:pt x="86" y="145"/>
                  </a:moveTo>
                  <a:lnTo>
                    <a:pt x="24" y="145"/>
                  </a:lnTo>
                  <a:lnTo>
                    <a:pt x="24" y="145"/>
                  </a:lnTo>
                  <a:lnTo>
                    <a:pt x="20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3" y="130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6" y="11"/>
                  </a:lnTo>
                  <a:lnTo>
                    <a:pt x="108" y="15"/>
                  </a:lnTo>
                  <a:lnTo>
                    <a:pt x="109" y="20"/>
                  </a:lnTo>
                  <a:lnTo>
                    <a:pt x="110" y="25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9" y="126"/>
                  </a:lnTo>
                  <a:lnTo>
                    <a:pt x="108" y="130"/>
                  </a:lnTo>
                  <a:lnTo>
                    <a:pt x="106" y="135"/>
                  </a:lnTo>
                  <a:lnTo>
                    <a:pt x="104" y="138"/>
                  </a:lnTo>
                  <a:lnTo>
                    <a:pt x="99" y="142"/>
                  </a:lnTo>
                  <a:lnTo>
                    <a:pt x="95" y="143"/>
                  </a:lnTo>
                  <a:lnTo>
                    <a:pt x="91" y="145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6"/>
                  </a:moveTo>
                  <a:lnTo>
                    <a:pt x="26" y="916"/>
                  </a:lnTo>
                  <a:lnTo>
                    <a:pt x="26" y="916"/>
                  </a:lnTo>
                  <a:lnTo>
                    <a:pt x="21" y="915"/>
                  </a:lnTo>
                  <a:lnTo>
                    <a:pt x="16" y="914"/>
                  </a:lnTo>
                  <a:lnTo>
                    <a:pt x="12" y="911"/>
                  </a:lnTo>
                  <a:lnTo>
                    <a:pt x="8" y="908"/>
                  </a:lnTo>
                  <a:lnTo>
                    <a:pt x="6" y="904"/>
                  </a:lnTo>
                  <a:lnTo>
                    <a:pt x="4" y="901"/>
                  </a:lnTo>
                  <a:lnTo>
                    <a:pt x="1" y="896"/>
                  </a:lnTo>
                  <a:lnTo>
                    <a:pt x="1" y="891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71"/>
                  </a:lnTo>
                  <a:lnTo>
                    <a:pt x="4" y="267"/>
                  </a:lnTo>
                  <a:lnTo>
                    <a:pt x="6" y="262"/>
                  </a:lnTo>
                  <a:lnTo>
                    <a:pt x="8" y="259"/>
                  </a:lnTo>
                  <a:lnTo>
                    <a:pt x="12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2"/>
                  </a:lnTo>
                  <a:lnTo>
                    <a:pt x="84" y="252"/>
                  </a:lnTo>
                  <a:lnTo>
                    <a:pt x="84" y="252"/>
                  </a:lnTo>
                  <a:lnTo>
                    <a:pt x="89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0" y="259"/>
                  </a:lnTo>
                  <a:lnTo>
                    <a:pt x="104" y="262"/>
                  </a:lnTo>
                  <a:lnTo>
                    <a:pt x="106" y="267"/>
                  </a:lnTo>
                  <a:lnTo>
                    <a:pt x="107" y="271"/>
                  </a:lnTo>
                  <a:lnTo>
                    <a:pt x="108" y="276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7" y="896"/>
                  </a:lnTo>
                  <a:lnTo>
                    <a:pt x="106" y="901"/>
                  </a:lnTo>
                  <a:lnTo>
                    <a:pt x="104" y="904"/>
                  </a:lnTo>
                  <a:lnTo>
                    <a:pt x="100" y="908"/>
                  </a:lnTo>
                  <a:lnTo>
                    <a:pt x="97" y="911"/>
                  </a:lnTo>
                  <a:lnTo>
                    <a:pt x="93" y="914"/>
                  </a:lnTo>
                  <a:lnTo>
                    <a:pt x="89" y="915"/>
                  </a:lnTo>
                  <a:lnTo>
                    <a:pt x="84" y="916"/>
                  </a:lnTo>
                  <a:lnTo>
                    <a:pt x="84" y="916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0" name="Freeform 172"/>
            <p:cNvSpPr>
              <a:spLocks/>
            </p:cNvSpPr>
            <p:nvPr/>
          </p:nvSpPr>
          <p:spPr bwMode="auto">
            <a:xfrm>
              <a:off x="5638505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2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1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1 w 508"/>
                <a:gd name="T21" fmla="*/ 118 h 673"/>
                <a:gd name="T22" fmla="*/ 341 w 508"/>
                <a:gd name="T23" fmla="*/ 104 h 673"/>
                <a:gd name="T24" fmla="*/ 315 w 508"/>
                <a:gd name="T25" fmla="*/ 96 h 673"/>
                <a:gd name="T26" fmla="*/ 287 w 508"/>
                <a:gd name="T27" fmla="*/ 92 h 673"/>
                <a:gd name="T28" fmla="*/ 269 w 508"/>
                <a:gd name="T29" fmla="*/ 91 h 673"/>
                <a:gd name="T30" fmla="*/ 230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4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2 w 508"/>
                <a:gd name="T47" fmla="*/ 673 h 673"/>
                <a:gd name="T48" fmla="*/ 23 w 508"/>
                <a:gd name="T49" fmla="*/ 673 h 673"/>
                <a:gd name="T50" fmla="*/ 15 w 508"/>
                <a:gd name="T51" fmla="*/ 671 h 673"/>
                <a:gd name="T52" fmla="*/ 7 w 508"/>
                <a:gd name="T53" fmla="*/ 665 h 673"/>
                <a:gd name="T54" fmla="*/ 2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2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4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2 w 508"/>
                <a:gd name="T93" fmla="*/ 26 h 673"/>
                <a:gd name="T94" fmla="*/ 444 w 508"/>
                <a:gd name="T95" fmla="*/ 50 h 673"/>
                <a:gd name="T96" fmla="*/ 470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90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2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09" y="665"/>
                  </a:lnTo>
                  <a:lnTo>
                    <a:pt x="406" y="661"/>
                  </a:lnTo>
                  <a:lnTo>
                    <a:pt x="405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1" y="229"/>
                  </a:lnTo>
                  <a:lnTo>
                    <a:pt x="400" y="209"/>
                  </a:lnTo>
                  <a:lnTo>
                    <a:pt x="398" y="191"/>
                  </a:lnTo>
                  <a:lnTo>
                    <a:pt x="394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0" y="126"/>
                  </a:lnTo>
                  <a:lnTo>
                    <a:pt x="361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5" y="96"/>
                  </a:lnTo>
                  <a:lnTo>
                    <a:pt x="302" y="94"/>
                  </a:lnTo>
                  <a:lnTo>
                    <a:pt x="287" y="92"/>
                  </a:lnTo>
                  <a:lnTo>
                    <a:pt x="269" y="91"/>
                  </a:lnTo>
                  <a:lnTo>
                    <a:pt x="269" y="91"/>
                  </a:lnTo>
                  <a:lnTo>
                    <a:pt x="250" y="92"/>
                  </a:lnTo>
                  <a:lnTo>
                    <a:pt x="230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70" y="112"/>
                  </a:lnTo>
                  <a:lnTo>
                    <a:pt x="148" y="120"/>
                  </a:lnTo>
                  <a:lnTo>
                    <a:pt x="127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7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6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5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03" y="19"/>
                  </a:lnTo>
                  <a:lnTo>
                    <a:pt x="104" y="24"/>
                  </a:lnTo>
                  <a:lnTo>
                    <a:pt x="107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3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2" y="26"/>
                  </a:lnTo>
                  <a:lnTo>
                    <a:pt x="429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70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7" y="144"/>
                  </a:lnTo>
                  <a:lnTo>
                    <a:pt x="501" y="168"/>
                  </a:lnTo>
                  <a:lnTo>
                    <a:pt x="506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4" y="671"/>
                  </a:lnTo>
                  <a:lnTo>
                    <a:pt x="490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1" name="Freeform 173"/>
            <p:cNvSpPr>
              <a:spLocks noEditPoints="1"/>
            </p:cNvSpPr>
            <p:nvPr/>
          </p:nvSpPr>
          <p:spPr bwMode="auto">
            <a:xfrm>
              <a:off x="4744350" y="4184186"/>
              <a:ext cx="116371" cy="180494"/>
            </a:xfrm>
            <a:custGeom>
              <a:avLst/>
              <a:gdLst>
                <a:gd name="T0" fmla="*/ 125 w 588"/>
                <a:gd name="T1" fmla="*/ 911 h 914"/>
                <a:gd name="T2" fmla="*/ 30 w 588"/>
                <a:gd name="T3" fmla="*/ 902 h 914"/>
                <a:gd name="T4" fmla="*/ 4 w 588"/>
                <a:gd name="T5" fmla="*/ 885 h 914"/>
                <a:gd name="T6" fmla="*/ 0 w 588"/>
                <a:gd name="T7" fmla="*/ 54 h 914"/>
                <a:gd name="T8" fmla="*/ 6 w 588"/>
                <a:gd name="T9" fmla="*/ 29 h 914"/>
                <a:gd name="T10" fmla="*/ 30 w 588"/>
                <a:gd name="T11" fmla="*/ 12 h 914"/>
                <a:gd name="T12" fmla="*/ 120 w 588"/>
                <a:gd name="T13" fmla="*/ 4 h 914"/>
                <a:gd name="T14" fmla="*/ 266 w 588"/>
                <a:gd name="T15" fmla="*/ 0 h 914"/>
                <a:gd name="T16" fmla="*/ 398 w 588"/>
                <a:gd name="T17" fmla="*/ 18 h 914"/>
                <a:gd name="T18" fmla="*/ 479 w 588"/>
                <a:gd name="T19" fmla="*/ 49 h 914"/>
                <a:gd name="T20" fmla="*/ 523 w 588"/>
                <a:gd name="T21" fmla="*/ 79 h 914"/>
                <a:gd name="T22" fmla="*/ 556 w 588"/>
                <a:gd name="T23" fmla="*/ 120 h 914"/>
                <a:gd name="T24" fmla="*/ 577 w 588"/>
                <a:gd name="T25" fmla="*/ 171 h 914"/>
                <a:gd name="T26" fmla="*/ 584 w 588"/>
                <a:gd name="T27" fmla="*/ 233 h 914"/>
                <a:gd name="T28" fmla="*/ 581 w 588"/>
                <a:gd name="T29" fmla="*/ 285 h 914"/>
                <a:gd name="T30" fmla="*/ 564 w 588"/>
                <a:gd name="T31" fmla="*/ 343 h 914"/>
                <a:gd name="T32" fmla="*/ 532 w 588"/>
                <a:gd name="T33" fmla="*/ 391 h 914"/>
                <a:gd name="T34" fmla="*/ 484 w 588"/>
                <a:gd name="T35" fmla="*/ 428 h 914"/>
                <a:gd name="T36" fmla="*/ 470 w 588"/>
                <a:gd name="T37" fmla="*/ 448 h 914"/>
                <a:gd name="T38" fmla="*/ 523 w 588"/>
                <a:gd name="T39" fmla="*/ 482 h 914"/>
                <a:gd name="T40" fmla="*/ 561 w 588"/>
                <a:gd name="T41" fmla="*/ 529 h 914"/>
                <a:gd name="T42" fmla="*/ 584 w 588"/>
                <a:gd name="T43" fmla="*/ 588 h 914"/>
                <a:gd name="T44" fmla="*/ 588 w 588"/>
                <a:gd name="T45" fmla="*/ 659 h 914"/>
                <a:gd name="T46" fmla="*/ 585 w 588"/>
                <a:gd name="T47" fmla="*/ 711 h 914"/>
                <a:gd name="T48" fmla="*/ 567 w 588"/>
                <a:gd name="T49" fmla="*/ 771 h 914"/>
                <a:gd name="T50" fmla="*/ 537 w 588"/>
                <a:gd name="T51" fmla="*/ 818 h 914"/>
                <a:gd name="T52" fmla="*/ 495 w 588"/>
                <a:gd name="T53" fmla="*/ 855 h 914"/>
                <a:gd name="T54" fmla="*/ 445 w 588"/>
                <a:gd name="T55" fmla="*/ 881 h 914"/>
                <a:gd name="T56" fmla="*/ 338 w 588"/>
                <a:gd name="T57" fmla="*/ 908 h 914"/>
                <a:gd name="T58" fmla="*/ 236 w 588"/>
                <a:gd name="T59" fmla="*/ 914 h 914"/>
                <a:gd name="T60" fmla="*/ 470 w 588"/>
                <a:gd name="T61" fmla="*/ 194 h 914"/>
                <a:gd name="T62" fmla="*/ 436 w 588"/>
                <a:gd name="T63" fmla="*/ 138 h 914"/>
                <a:gd name="T64" fmla="*/ 373 w 588"/>
                <a:gd name="T65" fmla="*/ 107 h 914"/>
                <a:gd name="T66" fmla="*/ 283 w 588"/>
                <a:gd name="T67" fmla="*/ 94 h 914"/>
                <a:gd name="T68" fmla="*/ 167 w 588"/>
                <a:gd name="T69" fmla="*/ 94 h 914"/>
                <a:gd name="T70" fmla="*/ 297 w 588"/>
                <a:gd name="T71" fmla="*/ 396 h 914"/>
                <a:gd name="T72" fmla="*/ 383 w 588"/>
                <a:gd name="T73" fmla="*/ 385 h 914"/>
                <a:gd name="T74" fmla="*/ 438 w 588"/>
                <a:gd name="T75" fmla="*/ 352 h 914"/>
                <a:gd name="T76" fmla="*/ 466 w 588"/>
                <a:gd name="T77" fmla="*/ 307 h 914"/>
                <a:gd name="T78" fmla="*/ 474 w 588"/>
                <a:gd name="T79" fmla="*/ 253 h 914"/>
                <a:gd name="T80" fmla="*/ 478 w 588"/>
                <a:gd name="T81" fmla="*/ 623 h 914"/>
                <a:gd name="T82" fmla="*/ 466 w 588"/>
                <a:gd name="T83" fmla="*/ 567 h 914"/>
                <a:gd name="T84" fmla="*/ 430 w 588"/>
                <a:gd name="T85" fmla="*/ 521 h 914"/>
                <a:gd name="T86" fmla="*/ 367 w 588"/>
                <a:gd name="T87" fmla="*/ 491 h 914"/>
                <a:gd name="T88" fmla="*/ 111 w 588"/>
                <a:gd name="T89" fmla="*/ 484 h 914"/>
                <a:gd name="T90" fmla="*/ 204 w 588"/>
                <a:gd name="T91" fmla="*/ 820 h 914"/>
                <a:gd name="T92" fmla="*/ 290 w 588"/>
                <a:gd name="T93" fmla="*/ 819 h 914"/>
                <a:gd name="T94" fmla="*/ 378 w 588"/>
                <a:gd name="T95" fmla="*/ 804 h 914"/>
                <a:gd name="T96" fmla="*/ 441 w 588"/>
                <a:gd name="T97" fmla="*/ 768 h 914"/>
                <a:gd name="T98" fmla="*/ 475 w 588"/>
                <a:gd name="T99" fmla="*/ 70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8" h="914">
                  <a:moveTo>
                    <a:pt x="236" y="914"/>
                  </a:moveTo>
                  <a:lnTo>
                    <a:pt x="236" y="914"/>
                  </a:lnTo>
                  <a:lnTo>
                    <a:pt x="179" y="913"/>
                  </a:lnTo>
                  <a:lnTo>
                    <a:pt x="125" y="911"/>
                  </a:lnTo>
                  <a:lnTo>
                    <a:pt x="78" y="908"/>
                  </a:lnTo>
                  <a:lnTo>
                    <a:pt x="40" y="903"/>
                  </a:lnTo>
                  <a:lnTo>
                    <a:pt x="40" y="903"/>
                  </a:lnTo>
                  <a:lnTo>
                    <a:pt x="30" y="902"/>
                  </a:lnTo>
                  <a:lnTo>
                    <a:pt x="22" y="900"/>
                  </a:lnTo>
                  <a:lnTo>
                    <a:pt x="15" y="895"/>
                  </a:lnTo>
                  <a:lnTo>
                    <a:pt x="9" y="890"/>
                  </a:lnTo>
                  <a:lnTo>
                    <a:pt x="4" y="885"/>
                  </a:lnTo>
                  <a:lnTo>
                    <a:pt x="2" y="878"/>
                  </a:lnTo>
                  <a:lnTo>
                    <a:pt x="0" y="869"/>
                  </a:lnTo>
                  <a:lnTo>
                    <a:pt x="0" y="8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9" y="23"/>
                  </a:lnTo>
                  <a:lnTo>
                    <a:pt x="15" y="18"/>
                  </a:lnTo>
                  <a:lnTo>
                    <a:pt x="22" y="14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74" y="6"/>
                  </a:lnTo>
                  <a:lnTo>
                    <a:pt x="120" y="4"/>
                  </a:lnTo>
                  <a:lnTo>
                    <a:pt x="173" y="1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66" y="0"/>
                  </a:lnTo>
                  <a:lnTo>
                    <a:pt x="300" y="3"/>
                  </a:lnTo>
                  <a:lnTo>
                    <a:pt x="334" y="6"/>
                  </a:lnTo>
                  <a:lnTo>
                    <a:pt x="367" y="11"/>
                  </a:lnTo>
                  <a:lnTo>
                    <a:pt x="398" y="18"/>
                  </a:lnTo>
                  <a:lnTo>
                    <a:pt x="427" y="26"/>
                  </a:lnTo>
                  <a:lnTo>
                    <a:pt x="454" y="36"/>
                  </a:lnTo>
                  <a:lnTo>
                    <a:pt x="467" y="42"/>
                  </a:lnTo>
                  <a:lnTo>
                    <a:pt x="479" y="49"/>
                  </a:lnTo>
                  <a:lnTo>
                    <a:pt x="491" y="55"/>
                  </a:lnTo>
                  <a:lnTo>
                    <a:pt x="502" y="62"/>
                  </a:lnTo>
                  <a:lnTo>
                    <a:pt x="513" y="71"/>
                  </a:lnTo>
                  <a:lnTo>
                    <a:pt x="523" y="79"/>
                  </a:lnTo>
                  <a:lnTo>
                    <a:pt x="532" y="89"/>
                  </a:lnTo>
                  <a:lnTo>
                    <a:pt x="540" y="99"/>
                  </a:lnTo>
                  <a:lnTo>
                    <a:pt x="548" y="109"/>
                  </a:lnTo>
                  <a:lnTo>
                    <a:pt x="556" y="120"/>
                  </a:lnTo>
                  <a:lnTo>
                    <a:pt x="562" y="132"/>
                  </a:lnTo>
                  <a:lnTo>
                    <a:pt x="568" y="144"/>
                  </a:lnTo>
                  <a:lnTo>
                    <a:pt x="572" y="157"/>
                  </a:lnTo>
                  <a:lnTo>
                    <a:pt x="577" y="171"/>
                  </a:lnTo>
                  <a:lnTo>
                    <a:pt x="580" y="185"/>
                  </a:lnTo>
                  <a:lnTo>
                    <a:pt x="583" y="201"/>
                  </a:lnTo>
                  <a:lnTo>
                    <a:pt x="584" y="217"/>
                  </a:lnTo>
                  <a:lnTo>
                    <a:pt x="584" y="233"/>
                  </a:lnTo>
                  <a:lnTo>
                    <a:pt x="584" y="253"/>
                  </a:lnTo>
                  <a:lnTo>
                    <a:pt x="584" y="253"/>
                  </a:lnTo>
                  <a:lnTo>
                    <a:pt x="584" y="269"/>
                  </a:lnTo>
                  <a:lnTo>
                    <a:pt x="581" y="285"/>
                  </a:lnTo>
                  <a:lnTo>
                    <a:pt x="579" y="301"/>
                  </a:lnTo>
                  <a:lnTo>
                    <a:pt x="576" y="316"/>
                  </a:lnTo>
                  <a:lnTo>
                    <a:pt x="571" y="330"/>
                  </a:lnTo>
                  <a:lnTo>
                    <a:pt x="564" y="343"/>
                  </a:lnTo>
                  <a:lnTo>
                    <a:pt x="558" y="357"/>
                  </a:lnTo>
                  <a:lnTo>
                    <a:pt x="550" y="369"/>
                  </a:lnTo>
                  <a:lnTo>
                    <a:pt x="541" y="381"/>
                  </a:lnTo>
                  <a:lnTo>
                    <a:pt x="532" y="391"/>
                  </a:lnTo>
                  <a:lnTo>
                    <a:pt x="521" y="402"/>
                  </a:lnTo>
                  <a:lnTo>
                    <a:pt x="509" y="412"/>
                  </a:lnTo>
                  <a:lnTo>
                    <a:pt x="498" y="420"/>
                  </a:lnTo>
                  <a:lnTo>
                    <a:pt x="484" y="428"/>
                  </a:lnTo>
                  <a:lnTo>
                    <a:pt x="470" y="436"/>
                  </a:lnTo>
                  <a:lnTo>
                    <a:pt x="455" y="442"/>
                  </a:lnTo>
                  <a:lnTo>
                    <a:pt x="455" y="442"/>
                  </a:lnTo>
                  <a:lnTo>
                    <a:pt x="470" y="448"/>
                  </a:lnTo>
                  <a:lnTo>
                    <a:pt x="484" y="455"/>
                  </a:lnTo>
                  <a:lnTo>
                    <a:pt x="498" y="463"/>
                  </a:lnTo>
                  <a:lnTo>
                    <a:pt x="510" y="472"/>
                  </a:lnTo>
                  <a:lnTo>
                    <a:pt x="523" y="482"/>
                  </a:lnTo>
                  <a:lnTo>
                    <a:pt x="533" y="492"/>
                  </a:lnTo>
                  <a:lnTo>
                    <a:pt x="544" y="504"/>
                  </a:lnTo>
                  <a:lnTo>
                    <a:pt x="553" y="516"/>
                  </a:lnTo>
                  <a:lnTo>
                    <a:pt x="561" y="529"/>
                  </a:lnTo>
                  <a:lnTo>
                    <a:pt x="569" y="543"/>
                  </a:lnTo>
                  <a:lnTo>
                    <a:pt x="575" y="557"/>
                  </a:lnTo>
                  <a:lnTo>
                    <a:pt x="579" y="572"/>
                  </a:lnTo>
                  <a:lnTo>
                    <a:pt x="584" y="588"/>
                  </a:lnTo>
                  <a:lnTo>
                    <a:pt x="586" y="604"/>
                  </a:lnTo>
                  <a:lnTo>
                    <a:pt x="588" y="621"/>
                  </a:lnTo>
                  <a:lnTo>
                    <a:pt x="588" y="638"/>
                  </a:lnTo>
                  <a:lnTo>
                    <a:pt x="588" y="659"/>
                  </a:lnTo>
                  <a:lnTo>
                    <a:pt x="588" y="659"/>
                  </a:lnTo>
                  <a:lnTo>
                    <a:pt x="588" y="677"/>
                  </a:lnTo>
                  <a:lnTo>
                    <a:pt x="587" y="694"/>
                  </a:lnTo>
                  <a:lnTo>
                    <a:pt x="585" y="711"/>
                  </a:lnTo>
                  <a:lnTo>
                    <a:pt x="581" y="728"/>
                  </a:lnTo>
                  <a:lnTo>
                    <a:pt x="577" y="742"/>
                  </a:lnTo>
                  <a:lnTo>
                    <a:pt x="572" y="757"/>
                  </a:lnTo>
                  <a:lnTo>
                    <a:pt x="567" y="771"/>
                  </a:lnTo>
                  <a:lnTo>
                    <a:pt x="561" y="784"/>
                  </a:lnTo>
                  <a:lnTo>
                    <a:pt x="553" y="796"/>
                  </a:lnTo>
                  <a:lnTo>
                    <a:pt x="545" y="808"/>
                  </a:lnTo>
                  <a:lnTo>
                    <a:pt x="537" y="818"/>
                  </a:lnTo>
                  <a:lnTo>
                    <a:pt x="526" y="828"/>
                  </a:lnTo>
                  <a:lnTo>
                    <a:pt x="517" y="838"/>
                  </a:lnTo>
                  <a:lnTo>
                    <a:pt x="506" y="847"/>
                  </a:lnTo>
                  <a:lnTo>
                    <a:pt x="495" y="855"/>
                  </a:lnTo>
                  <a:lnTo>
                    <a:pt x="483" y="862"/>
                  </a:lnTo>
                  <a:lnTo>
                    <a:pt x="471" y="869"/>
                  </a:lnTo>
                  <a:lnTo>
                    <a:pt x="458" y="875"/>
                  </a:lnTo>
                  <a:lnTo>
                    <a:pt x="445" y="881"/>
                  </a:lnTo>
                  <a:lnTo>
                    <a:pt x="431" y="887"/>
                  </a:lnTo>
                  <a:lnTo>
                    <a:pt x="401" y="896"/>
                  </a:lnTo>
                  <a:lnTo>
                    <a:pt x="370" y="903"/>
                  </a:lnTo>
                  <a:lnTo>
                    <a:pt x="338" y="908"/>
                  </a:lnTo>
                  <a:lnTo>
                    <a:pt x="305" y="911"/>
                  </a:lnTo>
                  <a:lnTo>
                    <a:pt x="272" y="913"/>
                  </a:lnTo>
                  <a:lnTo>
                    <a:pt x="236" y="914"/>
                  </a:lnTo>
                  <a:lnTo>
                    <a:pt x="236" y="914"/>
                  </a:lnTo>
                  <a:close/>
                  <a:moveTo>
                    <a:pt x="474" y="233"/>
                  </a:moveTo>
                  <a:lnTo>
                    <a:pt x="474" y="233"/>
                  </a:lnTo>
                  <a:lnTo>
                    <a:pt x="472" y="213"/>
                  </a:lnTo>
                  <a:lnTo>
                    <a:pt x="470" y="194"/>
                  </a:lnTo>
                  <a:lnTo>
                    <a:pt x="464" y="177"/>
                  </a:lnTo>
                  <a:lnTo>
                    <a:pt x="456" y="162"/>
                  </a:lnTo>
                  <a:lnTo>
                    <a:pt x="447" y="149"/>
                  </a:lnTo>
                  <a:lnTo>
                    <a:pt x="436" y="138"/>
                  </a:lnTo>
                  <a:lnTo>
                    <a:pt x="422" y="128"/>
                  </a:lnTo>
                  <a:lnTo>
                    <a:pt x="407" y="120"/>
                  </a:lnTo>
                  <a:lnTo>
                    <a:pt x="391" y="113"/>
                  </a:lnTo>
                  <a:lnTo>
                    <a:pt x="373" y="107"/>
                  </a:lnTo>
                  <a:lnTo>
                    <a:pt x="352" y="102"/>
                  </a:lnTo>
                  <a:lnTo>
                    <a:pt x="330" y="99"/>
                  </a:lnTo>
                  <a:lnTo>
                    <a:pt x="307" y="97"/>
                  </a:lnTo>
                  <a:lnTo>
                    <a:pt x="283" y="94"/>
                  </a:lnTo>
                  <a:lnTo>
                    <a:pt x="257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167" y="94"/>
                  </a:lnTo>
                  <a:lnTo>
                    <a:pt x="111" y="97"/>
                  </a:lnTo>
                  <a:lnTo>
                    <a:pt x="111" y="396"/>
                  </a:lnTo>
                  <a:lnTo>
                    <a:pt x="297" y="396"/>
                  </a:lnTo>
                  <a:lnTo>
                    <a:pt x="297" y="396"/>
                  </a:lnTo>
                  <a:lnTo>
                    <a:pt x="322" y="395"/>
                  </a:lnTo>
                  <a:lnTo>
                    <a:pt x="344" y="393"/>
                  </a:lnTo>
                  <a:lnTo>
                    <a:pt x="365" y="389"/>
                  </a:lnTo>
                  <a:lnTo>
                    <a:pt x="383" y="385"/>
                  </a:lnTo>
                  <a:lnTo>
                    <a:pt x="400" y="378"/>
                  </a:lnTo>
                  <a:lnTo>
                    <a:pt x="414" y="371"/>
                  </a:lnTo>
                  <a:lnTo>
                    <a:pt x="427" y="363"/>
                  </a:lnTo>
                  <a:lnTo>
                    <a:pt x="438" y="352"/>
                  </a:lnTo>
                  <a:lnTo>
                    <a:pt x="447" y="342"/>
                  </a:lnTo>
                  <a:lnTo>
                    <a:pt x="455" y="332"/>
                  </a:lnTo>
                  <a:lnTo>
                    <a:pt x="461" y="319"/>
                  </a:lnTo>
                  <a:lnTo>
                    <a:pt x="466" y="307"/>
                  </a:lnTo>
                  <a:lnTo>
                    <a:pt x="470" y="294"/>
                  </a:lnTo>
                  <a:lnTo>
                    <a:pt x="472" y="280"/>
                  </a:lnTo>
                  <a:lnTo>
                    <a:pt x="474" y="266"/>
                  </a:lnTo>
                  <a:lnTo>
                    <a:pt x="474" y="253"/>
                  </a:lnTo>
                  <a:lnTo>
                    <a:pt x="474" y="233"/>
                  </a:lnTo>
                  <a:close/>
                  <a:moveTo>
                    <a:pt x="479" y="638"/>
                  </a:moveTo>
                  <a:lnTo>
                    <a:pt x="479" y="638"/>
                  </a:lnTo>
                  <a:lnTo>
                    <a:pt x="478" y="623"/>
                  </a:lnTo>
                  <a:lnTo>
                    <a:pt x="477" y="608"/>
                  </a:lnTo>
                  <a:lnTo>
                    <a:pt x="475" y="594"/>
                  </a:lnTo>
                  <a:lnTo>
                    <a:pt x="470" y="580"/>
                  </a:lnTo>
                  <a:lnTo>
                    <a:pt x="466" y="567"/>
                  </a:lnTo>
                  <a:lnTo>
                    <a:pt x="459" y="554"/>
                  </a:lnTo>
                  <a:lnTo>
                    <a:pt x="451" y="542"/>
                  </a:lnTo>
                  <a:lnTo>
                    <a:pt x="441" y="531"/>
                  </a:lnTo>
                  <a:lnTo>
                    <a:pt x="430" y="521"/>
                  </a:lnTo>
                  <a:lnTo>
                    <a:pt x="417" y="512"/>
                  </a:lnTo>
                  <a:lnTo>
                    <a:pt x="402" y="504"/>
                  </a:lnTo>
                  <a:lnTo>
                    <a:pt x="385" y="497"/>
                  </a:lnTo>
                  <a:lnTo>
                    <a:pt x="367" y="491"/>
                  </a:lnTo>
                  <a:lnTo>
                    <a:pt x="345" y="488"/>
                  </a:lnTo>
                  <a:lnTo>
                    <a:pt x="322" y="486"/>
                  </a:lnTo>
                  <a:lnTo>
                    <a:pt x="297" y="484"/>
                  </a:lnTo>
                  <a:lnTo>
                    <a:pt x="111" y="484"/>
                  </a:lnTo>
                  <a:lnTo>
                    <a:pt x="111" y="816"/>
                  </a:lnTo>
                  <a:lnTo>
                    <a:pt x="111" y="816"/>
                  </a:lnTo>
                  <a:lnTo>
                    <a:pt x="173" y="819"/>
                  </a:lnTo>
                  <a:lnTo>
                    <a:pt x="204" y="820"/>
                  </a:lnTo>
                  <a:lnTo>
                    <a:pt x="236" y="822"/>
                  </a:lnTo>
                  <a:lnTo>
                    <a:pt x="236" y="822"/>
                  </a:lnTo>
                  <a:lnTo>
                    <a:pt x="264" y="820"/>
                  </a:lnTo>
                  <a:lnTo>
                    <a:pt x="290" y="819"/>
                  </a:lnTo>
                  <a:lnTo>
                    <a:pt x="314" y="817"/>
                  </a:lnTo>
                  <a:lnTo>
                    <a:pt x="337" y="814"/>
                  </a:lnTo>
                  <a:lnTo>
                    <a:pt x="359" y="810"/>
                  </a:lnTo>
                  <a:lnTo>
                    <a:pt x="378" y="804"/>
                  </a:lnTo>
                  <a:lnTo>
                    <a:pt x="397" y="797"/>
                  </a:lnTo>
                  <a:lnTo>
                    <a:pt x="414" y="788"/>
                  </a:lnTo>
                  <a:lnTo>
                    <a:pt x="429" y="779"/>
                  </a:lnTo>
                  <a:lnTo>
                    <a:pt x="441" y="768"/>
                  </a:lnTo>
                  <a:lnTo>
                    <a:pt x="453" y="754"/>
                  </a:lnTo>
                  <a:lnTo>
                    <a:pt x="462" y="739"/>
                  </a:lnTo>
                  <a:lnTo>
                    <a:pt x="469" y="722"/>
                  </a:lnTo>
                  <a:lnTo>
                    <a:pt x="475" y="702"/>
                  </a:lnTo>
                  <a:lnTo>
                    <a:pt x="478" y="682"/>
                  </a:lnTo>
                  <a:lnTo>
                    <a:pt x="479" y="659"/>
                  </a:lnTo>
                  <a:lnTo>
                    <a:pt x="479" y="6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2" name="Freeform 174"/>
            <p:cNvSpPr>
              <a:spLocks/>
            </p:cNvSpPr>
            <p:nvPr/>
          </p:nvSpPr>
          <p:spPr bwMode="auto">
            <a:xfrm>
              <a:off x="4889220" y="4231684"/>
              <a:ext cx="100934" cy="132995"/>
            </a:xfrm>
            <a:custGeom>
              <a:avLst/>
              <a:gdLst>
                <a:gd name="T0" fmla="*/ 424 w 508"/>
                <a:gd name="T1" fmla="*/ 664 h 673"/>
                <a:gd name="T2" fmla="*/ 420 w 508"/>
                <a:gd name="T3" fmla="*/ 664 h 673"/>
                <a:gd name="T4" fmla="*/ 411 w 508"/>
                <a:gd name="T5" fmla="*/ 661 h 673"/>
                <a:gd name="T6" fmla="*/ 405 w 508"/>
                <a:gd name="T7" fmla="*/ 654 h 673"/>
                <a:gd name="T8" fmla="*/ 401 w 508"/>
                <a:gd name="T9" fmla="*/ 646 h 673"/>
                <a:gd name="T10" fmla="*/ 401 w 508"/>
                <a:gd name="T11" fmla="*/ 617 h 673"/>
                <a:gd name="T12" fmla="*/ 377 w 508"/>
                <a:gd name="T13" fmla="*/ 631 h 673"/>
                <a:gd name="T14" fmla="*/ 330 w 508"/>
                <a:gd name="T15" fmla="*/ 652 h 673"/>
                <a:gd name="T16" fmla="*/ 284 w 508"/>
                <a:gd name="T17" fmla="*/ 665 h 673"/>
                <a:gd name="T18" fmla="*/ 235 w 508"/>
                <a:gd name="T19" fmla="*/ 672 h 673"/>
                <a:gd name="T20" fmla="*/ 210 w 508"/>
                <a:gd name="T21" fmla="*/ 673 h 673"/>
                <a:gd name="T22" fmla="*/ 159 w 508"/>
                <a:gd name="T23" fmla="*/ 669 h 673"/>
                <a:gd name="T24" fmla="*/ 116 w 508"/>
                <a:gd name="T25" fmla="*/ 656 h 673"/>
                <a:gd name="T26" fmla="*/ 79 w 508"/>
                <a:gd name="T27" fmla="*/ 636 h 673"/>
                <a:gd name="T28" fmla="*/ 50 w 508"/>
                <a:gd name="T29" fmla="*/ 608 h 673"/>
                <a:gd name="T30" fmla="*/ 27 w 508"/>
                <a:gd name="T31" fmla="*/ 573 h 673"/>
                <a:gd name="T32" fmla="*/ 11 w 508"/>
                <a:gd name="T33" fmla="*/ 529 h 673"/>
                <a:gd name="T34" fmla="*/ 2 w 508"/>
                <a:gd name="T35" fmla="*/ 479 h 673"/>
                <a:gd name="T36" fmla="*/ 0 w 508"/>
                <a:gd name="T37" fmla="*/ 422 h 673"/>
                <a:gd name="T38" fmla="*/ 0 w 508"/>
                <a:gd name="T39" fmla="*/ 25 h 673"/>
                <a:gd name="T40" fmla="*/ 1 w 508"/>
                <a:gd name="T41" fmla="*/ 15 h 673"/>
                <a:gd name="T42" fmla="*/ 7 w 508"/>
                <a:gd name="T43" fmla="*/ 8 h 673"/>
                <a:gd name="T44" fmla="*/ 13 w 508"/>
                <a:gd name="T45" fmla="*/ 2 h 673"/>
                <a:gd name="T46" fmla="*/ 24 w 508"/>
                <a:gd name="T47" fmla="*/ 0 h 673"/>
                <a:gd name="T48" fmla="*/ 81 w 508"/>
                <a:gd name="T49" fmla="*/ 0 h 673"/>
                <a:gd name="T50" fmla="*/ 90 w 508"/>
                <a:gd name="T51" fmla="*/ 2 h 673"/>
                <a:gd name="T52" fmla="*/ 98 w 508"/>
                <a:gd name="T53" fmla="*/ 8 h 673"/>
                <a:gd name="T54" fmla="*/ 104 w 508"/>
                <a:gd name="T55" fmla="*/ 15 h 673"/>
                <a:gd name="T56" fmla="*/ 105 w 508"/>
                <a:gd name="T57" fmla="*/ 25 h 673"/>
                <a:gd name="T58" fmla="*/ 105 w 508"/>
                <a:gd name="T59" fmla="*/ 422 h 673"/>
                <a:gd name="T60" fmla="*/ 108 w 508"/>
                <a:gd name="T61" fmla="*/ 464 h 673"/>
                <a:gd name="T62" fmla="*/ 113 w 508"/>
                <a:gd name="T63" fmla="*/ 498 h 673"/>
                <a:gd name="T64" fmla="*/ 124 w 508"/>
                <a:gd name="T65" fmla="*/ 526 h 673"/>
                <a:gd name="T66" fmla="*/ 137 w 508"/>
                <a:gd name="T67" fmla="*/ 547 h 673"/>
                <a:gd name="T68" fmla="*/ 156 w 508"/>
                <a:gd name="T69" fmla="*/ 563 h 673"/>
                <a:gd name="T70" fmla="*/ 179 w 508"/>
                <a:gd name="T71" fmla="*/ 574 h 673"/>
                <a:gd name="T72" fmla="*/ 206 w 508"/>
                <a:gd name="T73" fmla="*/ 579 h 673"/>
                <a:gd name="T74" fmla="*/ 238 w 508"/>
                <a:gd name="T75" fmla="*/ 582 h 673"/>
                <a:gd name="T76" fmla="*/ 258 w 508"/>
                <a:gd name="T77" fmla="*/ 581 h 673"/>
                <a:gd name="T78" fmla="*/ 298 w 508"/>
                <a:gd name="T79" fmla="*/ 574 h 673"/>
                <a:gd name="T80" fmla="*/ 338 w 508"/>
                <a:gd name="T81" fmla="*/ 561 h 673"/>
                <a:gd name="T82" fmla="*/ 381 w 508"/>
                <a:gd name="T83" fmla="*/ 544 h 673"/>
                <a:gd name="T84" fmla="*/ 401 w 508"/>
                <a:gd name="T85" fmla="*/ 25 h 673"/>
                <a:gd name="T86" fmla="*/ 401 w 508"/>
                <a:gd name="T87" fmla="*/ 21 h 673"/>
                <a:gd name="T88" fmla="*/ 406 w 508"/>
                <a:gd name="T89" fmla="*/ 12 h 673"/>
                <a:gd name="T90" fmla="*/ 411 w 508"/>
                <a:gd name="T91" fmla="*/ 5 h 673"/>
                <a:gd name="T92" fmla="*/ 421 w 508"/>
                <a:gd name="T93" fmla="*/ 1 h 673"/>
                <a:gd name="T94" fmla="*/ 485 w 508"/>
                <a:gd name="T95" fmla="*/ 0 h 673"/>
                <a:gd name="T96" fmla="*/ 489 w 508"/>
                <a:gd name="T97" fmla="*/ 1 h 673"/>
                <a:gd name="T98" fmla="*/ 497 w 508"/>
                <a:gd name="T99" fmla="*/ 5 h 673"/>
                <a:gd name="T100" fmla="*/ 503 w 508"/>
                <a:gd name="T101" fmla="*/ 12 h 673"/>
                <a:gd name="T102" fmla="*/ 507 w 508"/>
                <a:gd name="T103" fmla="*/ 20 h 673"/>
                <a:gd name="T104" fmla="*/ 508 w 508"/>
                <a:gd name="T105" fmla="*/ 640 h 673"/>
                <a:gd name="T106" fmla="*/ 507 w 508"/>
                <a:gd name="T107" fmla="*/ 646 h 673"/>
                <a:gd name="T108" fmla="*/ 503 w 508"/>
                <a:gd name="T109" fmla="*/ 654 h 673"/>
                <a:gd name="T110" fmla="*/ 497 w 508"/>
                <a:gd name="T111" fmla="*/ 661 h 673"/>
                <a:gd name="T112" fmla="*/ 489 w 508"/>
                <a:gd name="T113" fmla="*/ 664 h 673"/>
                <a:gd name="T114" fmla="*/ 485 w 508"/>
                <a:gd name="T115" fmla="*/ 66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5" y="664"/>
                  </a:moveTo>
                  <a:lnTo>
                    <a:pt x="424" y="664"/>
                  </a:lnTo>
                  <a:lnTo>
                    <a:pt x="424" y="664"/>
                  </a:lnTo>
                  <a:lnTo>
                    <a:pt x="420" y="664"/>
                  </a:lnTo>
                  <a:lnTo>
                    <a:pt x="415" y="663"/>
                  </a:lnTo>
                  <a:lnTo>
                    <a:pt x="411" y="661"/>
                  </a:lnTo>
                  <a:lnTo>
                    <a:pt x="408" y="657"/>
                  </a:lnTo>
                  <a:lnTo>
                    <a:pt x="405" y="654"/>
                  </a:lnTo>
                  <a:lnTo>
                    <a:pt x="403" y="649"/>
                  </a:lnTo>
                  <a:lnTo>
                    <a:pt x="401" y="646"/>
                  </a:lnTo>
                  <a:lnTo>
                    <a:pt x="401" y="640"/>
                  </a:lnTo>
                  <a:lnTo>
                    <a:pt x="401" y="617"/>
                  </a:lnTo>
                  <a:lnTo>
                    <a:pt x="401" y="617"/>
                  </a:lnTo>
                  <a:lnTo>
                    <a:pt x="377" y="631"/>
                  </a:lnTo>
                  <a:lnTo>
                    <a:pt x="353" y="643"/>
                  </a:lnTo>
                  <a:lnTo>
                    <a:pt x="330" y="652"/>
                  </a:lnTo>
                  <a:lnTo>
                    <a:pt x="307" y="660"/>
                  </a:lnTo>
                  <a:lnTo>
                    <a:pt x="284" y="665"/>
                  </a:lnTo>
                  <a:lnTo>
                    <a:pt x="260" y="670"/>
                  </a:lnTo>
                  <a:lnTo>
                    <a:pt x="235" y="672"/>
                  </a:lnTo>
                  <a:lnTo>
                    <a:pt x="210" y="673"/>
                  </a:lnTo>
                  <a:lnTo>
                    <a:pt x="210" y="673"/>
                  </a:lnTo>
                  <a:lnTo>
                    <a:pt x="183" y="672"/>
                  </a:lnTo>
                  <a:lnTo>
                    <a:pt x="159" y="669"/>
                  </a:lnTo>
                  <a:lnTo>
                    <a:pt x="136" y="663"/>
                  </a:lnTo>
                  <a:lnTo>
                    <a:pt x="116" y="656"/>
                  </a:lnTo>
                  <a:lnTo>
                    <a:pt x="96" y="647"/>
                  </a:lnTo>
                  <a:lnTo>
                    <a:pt x="79" y="636"/>
                  </a:lnTo>
                  <a:lnTo>
                    <a:pt x="64" y="623"/>
                  </a:lnTo>
                  <a:lnTo>
                    <a:pt x="50" y="608"/>
                  </a:lnTo>
                  <a:lnTo>
                    <a:pt x="38" y="591"/>
                  </a:lnTo>
                  <a:lnTo>
                    <a:pt x="27" y="573"/>
                  </a:lnTo>
                  <a:lnTo>
                    <a:pt x="19" y="552"/>
                  </a:lnTo>
                  <a:lnTo>
                    <a:pt x="11" y="529"/>
                  </a:lnTo>
                  <a:lnTo>
                    <a:pt x="7" y="505"/>
                  </a:lnTo>
                  <a:lnTo>
                    <a:pt x="2" y="479"/>
                  </a:lnTo>
                  <a:lnTo>
                    <a:pt x="0" y="451"/>
                  </a:lnTo>
                  <a:lnTo>
                    <a:pt x="0" y="4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8" y="8"/>
                  </a:lnTo>
                  <a:lnTo>
                    <a:pt x="102" y="12"/>
                  </a:lnTo>
                  <a:lnTo>
                    <a:pt x="104" y="15"/>
                  </a:lnTo>
                  <a:lnTo>
                    <a:pt x="105" y="20"/>
                  </a:lnTo>
                  <a:lnTo>
                    <a:pt x="105" y="25"/>
                  </a:lnTo>
                  <a:lnTo>
                    <a:pt x="105" y="422"/>
                  </a:lnTo>
                  <a:lnTo>
                    <a:pt x="105" y="422"/>
                  </a:lnTo>
                  <a:lnTo>
                    <a:pt x="106" y="444"/>
                  </a:lnTo>
                  <a:lnTo>
                    <a:pt x="108" y="464"/>
                  </a:lnTo>
                  <a:lnTo>
                    <a:pt x="110" y="482"/>
                  </a:lnTo>
                  <a:lnTo>
                    <a:pt x="113" y="498"/>
                  </a:lnTo>
                  <a:lnTo>
                    <a:pt x="118" y="513"/>
                  </a:lnTo>
                  <a:lnTo>
                    <a:pt x="124" y="526"/>
                  </a:lnTo>
                  <a:lnTo>
                    <a:pt x="129" y="537"/>
                  </a:lnTo>
                  <a:lnTo>
                    <a:pt x="137" y="547"/>
                  </a:lnTo>
                  <a:lnTo>
                    <a:pt x="147" y="556"/>
                  </a:lnTo>
                  <a:lnTo>
                    <a:pt x="156" y="563"/>
                  </a:lnTo>
                  <a:lnTo>
                    <a:pt x="167" y="569"/>
                  </a:lnTo>
                  <a:lnTo>
                    <a:pt x="179" y="574"/>
                  </a:lnTo>
                  <a:lnTo>
                    <a:pt x="192" y="577"/>
                  </a:lnTo>
                  <a:lnTo>
                    <a:pt x="206" y="579"/>
                  </a:lnTo>
                  <a:lnTo>
                    <a:pt x="221" y="581"/>
                  </a:lnTo>
                  <a:lnTo>
                    <a:pt x="238" y="582"/>
                  </a:lnTo>
                  <a:lnTo>
                    <a:pt x="238" y="582"/>
                  </a:lnTo>
                  <a:lnTo>
                    <a:pt x="258" y="581"/>
                  </a:lnTo>
                  <a:lnTo>
                    <a:pt x="277" y="578"/>
                  </a:lnTo>
                  <a:lnTo>
                    <a:pt x="298" y="574"/>
                  </a:lnTo>
                  <a:lnTo>
                    <a:pt x="317" y="568"/>
                  </a:lnTo>
                  <a:lnTo>
                    <a:pt x="338" y="561"/>
                  </a:lnTo>
                  <a:lnTo>
                    <a:pt x="360" y="553"/>
                  </a:lnTo>
                  <a:lnTo>
                    <a:pt x="381" y="544"/>
                  </a:lnTo>
                  <a:lnTo>
                    <a:pt x="401" y="535"/>
                  </a:lnTo>
                  <a:lnTo>
                    <a:pt x="401" y="25"/>
                  </a:lnTo>
                  <a:lnTo>
                    <a:pt x="401" y="25"/>
                  </a:lnTo>
                  <a:lnTo>
                    <a:pt x="401" y="21"/>
                  </a:lnTo>
                  <a:lnTo>
                    <a:pt x="403" y="16"/>
                  </a:lnTo>
                  <a:lnTo>
                    <a:pt x="406" y="12"/>
                  </a:lnTo>
                  <a:lnTo>
                    <a:pt x="408" y="8"/>
                  </a:lnTo>
                  <a:lnTo>
                    <a:pt x="411" y="5"/>
                  </a:lnTo>
                  <a:lnTo>
                    <a:pt x="416" y="2"/>
                  </a:lnTo>
                  <a:lnTo>
                    <a:pt x="421" y="1"/>
                  </a:lnTo>
                  <a:lnTo>
                    <a:pt x="42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5"/>
                  </a:lnTo>
                  <a:lnTo>
                    <a:pt x="501" y="8"/>
                  </a:lnTo>
                  <a:lnTo>
                    <a:pt x="503" y="12"/>
                  </a:lnTo>
                  <a:lnTo>
                    <a:pt x="506" y="15"/>
                  </a:lnTo>
                  <a:lnTo>
                    <a:pt x="507" y="20"/>
                  </a:lnTo>
                  <a:lnTo>
                    <a:pt x="508" y="25"/>
                  </a:lnTo>
                  <a:lnTo>
                    <a:pt x="508" y="640"/>
                  </a:lnTo>
                  <a:lnTo>
                    <a:pt x="508" y="640"/>
                  </a:lnTo>
                  <a:lnTo>
                    <a:pt x="507" y="646"/>
                  </a:lnTo>
                  <a:lnTo>
                    <a:pt x="506" y="649"/>
                  </a:lnTo>
                  <a:lnTo>
                    <a:pt x="503" y="654"/>
                  </a:lnTo>
                  <a:lnTo>
                    <a:pt x="501" y="657"/>
                  </a:lnTo>
                  <a:lnTo>
                    <a:pt x="497" y="661"/>
                  </a:lnTo>
                  <a:lnTo>
                    <a:pt x="494" y="663"/>
                  </a:lnTo>
                  <a:lnTo>
                    <a:pt x="489" y="664"/>
                  </a:lnTo>
                  <a:lnTo>
                    <a:pt x="485" y="664"/>
                  </a:lnTo>
                  <a:lnTo>
                    <a:pt x="485" y="66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3" name="Freeform 175"/>
            <p:cNvSpPr>
              <a:spLocks/>
            </p:cNvSpPr>
            <p:nvPr/>
          </p:nvSpPr>
          <p:spPr bwMode="auto">
            <a:xfrm>
              <a:off x="5018059" y="4229903"/>
              <a:ext cx="87278" cy="134776"/>
            </a:xfrm>
            <a:custGeom>
              <a:avLst/>
              <a:gdLst>
                <a:gd name="T0" fmla="*/ 176 w 442"/>
                <a:gd name="T1" fmla="*/ 680 h 681"/>
                <a:gd name="T2" fmla="*/ 73 w 442"/>
                <a:gd name="T3" fmla="*/ 672 h 681"/>
                <a:gd name="T4" fmla="*/ 25 w 442"/>
                <a:gd name="T5" fmla="*/ 663 h 681"/>
                <a:gd name="T6" fmla="*/ 7 w 442"/>
                <a:gd name="T7" fmla="*/ 655 h 681"/>
                <a:gd name="T8" fmla="*/ 0 w 442"/>
                <a:gd name="T9" fmla="*/ 644 h 681"/>
                <a:gd name="T10" fmla="*/ 0 w 442"/>
                <a:gd name="T11" fmla="*/ 597 h 681"/>
                <a:gd name="T12" fmla="*/ 3 w 442"/>
                <a:gd name="T13" fmla="*/ 586 h 681"/>
                <a:gd name="T14" fmla="*/ 13 w 442"/>
                <a:gd name="T15" fmla="*/ 579 h 681"/>
                <a:gd name="T16" fmla="*/ 26 w 442"/>
                <a:gd name="T17" fmla="*/ 578 h 681"/>
                <a:gd name="T18" fmla="*/ 126 w 442"/>
                <a:gd name="T19" fmla="*/ 587 h 681"/>
                <a:gd name="T20" fmla="*/ 216 w 442"/>
                <a:gd name="T21" fmla="*/ 592 h 681"/>
                <a:gd name="T22" fmla="*/ 267 w 442"/>
                <a:gd name="T23" fmla="*/ 587 h 681"/>
                <a:gd name="T24" fmla="*/ 297 w 442"/>
                <a:gd name="T25" fmla="*/ 578 h 681"/>
                <a:gd name="T26" fmla="*/ 318 w 442"/>
                <a:gd name="T27" fmla="*/ 562 h 681"/>
                <a:gd name="T28" fmla="*/ 332 w 442"/>
                <a:gd name="T29" fmla="*/ 538 h 681"/>
                <a:gd name="T30" fmla="*/ 335 w 442"/>
                <a:gd name="T31" fmla="*/ 506 h 681"/>
                <a:gd name="T32" fmla="*/ 330 w 442"/>
                <a:gd name="T33" fmla="*/ 481 h 681"/>
                <a:gd name="T34" fmla="*/ 304 w 442"/>
                <a:gd name="T35" fmla="*/ 446 h 681"/>
                <a:gd name="T36" fmla="*/ 244 w 442"/>
                <a:gd name="T37" fmla="*/ 406 h 681"/>
                <a:gd name="T38" fmla="*/ 96 w 442"/>
                <a:gd name="T39" fmla="*/ 317 h 681"/>
                <a:gd name="T40" fmla="*/ 52 w 442"/>
                <a:gd name="T41" fmla="*/ 280 h 681"/>
                <a:gd name="T42" fmla="*/ 26 w 442"/>
                <a:gd name="T43" fmla="*/ 249 h 681"/>
                <a:gd name="T44" fmla="*/ 9 w 442"/>
                <a:gd name="T45" fmla="*/ 214 h 681"/>
                <a:gd name="T46" fmla="*/ 0 w 442"/>
                <a:gd name="T47" fmla="*/ 175 h 681"/>
                <a:gd name="T48" fmla="*/ 1 w 442"/>
                <a:gd name="T49" fmla="*/ 138 h 681"/>
                <a:gd name="T50" fmla="*/ 16 w 442"/>
                <a:gd name="T51" fmla="*/ 83 h 681"/>
                <a:gd name="T52" fmla="*/ 48 w 442"/>
                <a:gd name="T53" fmla="*/ 44 h 681"/>
                <a:gd name="T54" fmla="*/ 94 w 442"/>
                <a:gd name="T55" fmla="*/ 19 h 681"/>
                <a:gd name="T56" fmla="*/ 151 w 442"/>
                <a:gd name="T57" fmla="*/ 5 h 681"/>
                <a:gd name="T58" fmla="*/ 218 w 442"/>
                <a:gd name="T59" fmla="*/ 0 h 681"/>
                <a:gd name="T60" fmla="*/ 317 w 442"/>
                <a:gd name="T61" fmla="*/ 5 h 681"/>
                <a:gd name="T62" fmla="*/ 406 w 442"/>
                <a:gd name="T63" fmla="*/ 16 h 681"/>
                <a:gd name="T64" fmla="*/ 421 w 442"/>
                <a:gd name="T65" fmla="*/ 21 h 681"/>
                <a:gd name="T66" fmla="*/ 428 w 442"/>
                <a:gd name="T67" fmla="*/ 31 h 681"/>
                <a:gd name="T68" fmla="*/ 429 w 442"/>
                <a:gd name="T69" fmla="*/ 80 h 681"/>
                <a:gd name="T70" fmla="*/ 428 w 442"/>
                <a:gd name="T71" fmla="*/ 90 h 681"/>
                <a:gd name="T72" fmla="*/ 421 w 442"/>
                <a:gd name="T73" fmla="*/ 98 h 681"/>
                <a:gd name="T74" fmla="*/ 410 w 442"/>
                <a:gd name="T75" fmla="*/ 100 h 681"/>
                <a:gd name="T76" fmla="*/ 321 w 442"/>
                <a:gd name="T77" fmla="*/ 94 h 681"/>
                <a:gd name="T78" fmla="*/ 218 w 442"/>
                <a:gd name="T79" fmla="*/ 91 h 681"/>
                <a:gd name="T80" fmla="*/ 153 w 442"/>
                <a:gd name="T81" fmla="*/ 97 h 681"/>
                <a:gd name="T82" fmla="*/ 130 w 442"/>
                <a:gd name="T83" fmla="*/ 107 h 681"/>
                <a:gd name="T84" fmla="*/ 114 w 442"/>
                <a:gd name="T85" fmla="*/ 124 h 681"/>
                <a:gd name="T86" fmla="*/ 107 w 442"/>
                <a:gd name="T87" fmla="*/ 150 h 681"/>
                <a:gd name="T88" fmla="*/ 107 w 442"/>
                <a:gd name="T89" fmla="*/ 173 h 681"/>
                <a:gd name="T90" fmla="*/ 126 w 442"/>
                <a:gd name="T91" fmla="*/ 208 h 681"/>
                <a:gd name="T92" fmla="*/ 170 w 442"/>
                <a:gd name="T93" fmla="*/ 241 h 681"/>
                <a:gd name="T94" fmla="*/ 309 w 442"/>
                <a:gd name="T95" fmla="*/ 324 h 681"/>
                <a:gd name="T96" fmla="*/ 358 w 442"/>
                <a:gd name="T97" fmla="*/ 357 h 681"/>
                <a:gd name="T98" fmla="*/ 395 w 442"/>
                <a:gd name="T99" fmla="*/ 389 h 681"/>
                <a:gd name="T100" fmla="*/ 420 w 442"/>
                <a:gd name="T101" fmla="*/ 421 h 681"/>
                <a:gd name="T102" fmla="*/ 435 w 442"/>
                <a:gd name="T103" fmla="*/ 456 h 681"/>
                <a:gd name="T104" fmla="*/ 442 w 442"/>
                <a:gd name="T105" fmla="*/ 493 h 681"/>
                <a:gd name="T106" fmla="*/ 441 w 442"/>
                <a:gd name="T107" fmla="*/ 529 h 681"/>
                <a:gd name="T108" fmla="*/ 426 w 442"/>
                <a:gd name="T109" fmla="*/ 585 h 681"/>
                <a:gd name="T110" fmla="*/ 393 w 442"/>
                <a:gd name="T111" fmla="*/ 629 h 681"/>
                <a:gd name="T112" fmla="*/ 346 w 442"/>
                <a:gd name="T113" fmla="*/ 659 h 681"/>
                <a:gd name="T114" fmla="*/ 287 w 442"/>
                <a:gd name="T115" fmla="*/ 676 h 681"/>
                <a:gd name="T116" fmla="*/ 216 w 442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2" h="681">
                  <a:moveTo>
                    <a:pt x="216" y="681"/>
                  </a:moveTo>
                  <a:lnTo>
                    <a:pt x="216" y="681"/>
                  </a:lnTo>
                  <a:lnTo>
                    <a:pt x="176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3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5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6" y="592"/>
                  </a:lnTo>
                  <a:lnTo>
                    <a:pt x="216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8" y="562"/>
                  </a:lnTo>
                  <a:lnTo>
                    <a:pt x="324" y="555"/>
                  </a:lnTo>
                  <a:lnTo>
                    <a:pt x="328" y="547"/>
                  </a:lnTo>
                  <a:lnTo>
                    <a:pt x="332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5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2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6" y="249"/>
                  </a:lnTo>
                  <a:lnTo>
                    <a:pt x="20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5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5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7" y="5"/>
                  </a:lnTo>
                  <a:lnTo>
                    <a:pt x="363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7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7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8" y="99"/>
                  </a:lnTo>
                  <a:lnTo>
                    <a:pt x="410" y="100"/>
                  </a:lnTo>
                  <a:lnTo>
                    <a:pt x="410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5" y="100"/>
                  </a:lnTo>
                  <a:lnTo>
                    <a:pt x="137" y="102"/>
                  </a:lnTo>
                  <a:lnTo>
                    <a:pt x="130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7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7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6" y="208"/>
                  </a:lnTo>
                  <a:lnTo>
                    <a:pt x="139" y="219"/>
                  </a:lnTo>
                  <a:lnTo>
                    <a:pt x="153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9" y="324"/>
                  </a:lnTo>
                  <a:lnTo>
                    <a:pt x="309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2" y="367"/>
                  </a:lnTo>
                  <a:lnTo>
                    <a:pt x="384" y="378"/>
                  </a:lnTo>
                  <a:lnTo>
                    <a:pt x="395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6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1" y="481"/>
                  </a:lnTo>
                  <a:lnTo>
                    <a:pt x="442" y="493"/>
                  </a:lnTo>
                  <a:lnTo>
                    <a:pt x="442" y="506"/>
                  </a:lnTo>
                  <a:lnTo>
                    <a:pt x="442" y="506"/>
                  </a:lnTo>
                  <a:lnTo>
                    <a:pt x="441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80" y="640"/>
                  </a:lnTo>
                  <a:lnTo>
                    <a:pt x="364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9" y="671"/>
                  </a:lnTo>
                  <a:lnTo>
                    <a:pt x="287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6" y="681"/>
                  </a:lnTo>
                  <a:lnTo>
                    <a:pt x="216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4" name="Freeform 176"/>
            <p:cNvSpPr>
              <a:spLocks noEditPoints="1"/>
            </p:cNvSpPr>
            <p:nvPr/>
          </p:nvSpPr>
          <p:spPr bwMode="auto">
            <a:xfrm>
              <a:off x="5135618" y="4182405"/>
              <a:ext cx="21968" cy="180494"/>
            </a:xfrm>
            <a:custGeom>
              <a:avLst/>
              <a:gdLst>
                <a:gd name="T0" fmla="*/ 26 w 110"/>
                <a:gd name="T1" fmla="*/ 145 h 914"/>
                <a:gd name="T2" fmla="*/ 20 w 110"/>
                <a:gd name="T3" fmla="*/ 144 h 914"/>
                <a:gd name="T4" fmla="*/ 12 w 110"/>
                <a:gd name="T5" fmla="*/ 140 h 914"/>
                <a:gd name="T6" fmla="*/ 5 w 110"/>
                <a:gd name="T7" fmla="*/ 134 h 914"/>
                <a:gd name="T8" fmla="*/ 2 w 110"/>
                <a:gd name="T9" fmla="*/ 125 h 914"/>
                <a:gd name="T10" fmla="*/ 0 w 110"/>
                <a:gd name="T11" fmla="*/ 24 h 914"/>
                <a:gd name="T12" fmla="*/ 2 w 110"/>
                <a:gd name="T13" fmla="*/ 19 h 914"/>
                <a:gd name="T14" fmla="*/ 5 w 110"/>
                <a:gd name="T15" fmla="*/ 10 h 914"/>
                <a:gd name="T16" fmla="*/ 12 w 110"/>
                <a:gd name="T17" fmla="*/ 4 h 914"/>
                <a:gd name="T18" fmla="*/ 20 w 110"/>
                <a:gd name="T19" fmla="*/ 0 h 914"/>
                <a:gd name="T20" fmla="*/ 86 w 110"/>
                <a:gd name="T21" fmla="*/ 0 h 914"/>
                <a:gd name="T22" fmla="*/ 92 w 110"/>
                <a:gd name="T23" fmla="*/ 0 h 914"/>
                <a:gd name="T24" fmla="*/ 100 w 110"/>
                <a:gd name="T25" fmla="*/ 4 h 914"/>
                <a:gd name="T26" fmla="*/ 107 w 110"/>
                <a:gd name="T27" fmla="*/ 10 h 914"/>
                <a:gd name="T28" fmla="*/ 110 w 110"/>
                <a:gd name="T29" fmla="*/ 19 h 914"/>
                <a:gd name="T30" fmla="*/ 110 w 110"/>
                <a:gd name="T31" fmla="*/ 121 h 914"/>
                <a:gd name="T32" fmla="*/ 110 w 110"/>
                <a:gd name="T33" fmla="*/ 125 h 914"/>
                <a:gd name="T34" fmla="*/ 107 w 110"/>
                <a:gd name="T35" fmla="*/ 134 h 914"/>
                <a:gd name="T36" fmla="*/ 100 w 110"/>
                <a:gd name="T37" fmla="*/ 140 h 914"/>
                <a:gd name="T38" fmla="*/ 92 w 110"/>
                <a:gd name="T39" fmla="*/ 144 h 914"/>
                <a:gd name="T40" fmla="*/ 86 w 110"/>
                <a:gd name="T41" fmla="*/ 145 h 914"/>
                <a:gd name="T42" fmla="*/ 27 w 110"/>
                <a:gd name="T43" fmla="*/ 914 h 914"/>
                <a:gd name="T44" fmla="*/ 21 w 110"/>
                <a:gd name="T45" fmla="*/ 914 h 914"/>
                <a:gd name="T46" fmla="*/ 13 w 110"/>
                <a:gd name="T47" fmla="*/ 911 h 914"/>
                <a:gd name="T48" fmla="*/ 6 w 110"/>
                <a:gd name="T49" fmla="*/ 904 h 914"/>
                <a:gd name="T50" fmla="*/ 3 w 110"/>
                <a:gd name="T51" fmla="*/ 896 h 914"/>
                <a:gd name="T52" fmla="*/ 3 w 110"/>
                <a:gd name="T53" fmla="*/ 275 h 914"/>
                <a:gd name="T54" fmla="*/ 3 w 110"/>
                <a:gd name="T55" fmla="*/ 270 h 914"/>
                <a:gd name="T56" fmla="*/ 6 w 110"/>
                <a:gd name="T57" fmla="*/ 262 h 914"/>
                <a:gd name="T58" fmla="*/ 13 w 110"/>
                <a:gd name="T59" fmla="*/ 255 h 914"/>
                <a:gd name="T60" fmla="*/ 21 w 110"/>
                <a:gd name="T61" fmla="*/ 251 h 914"/>
                <a:gd name="T62" fmla="*/ 84 w 110"/>
                <a:gd name="T63" fmla="*/ 250 h 914"/>
                <a:gd name="T64" fmla="*/ 89 w 110"/>
                <a:gd name="T65" fmla="*/ 251 h 914"/>
                <a:gd name="T66" fmla="*/ 98 w 110"/>
                <a:gd name="T67" fmla="*/ 255 h 914"/>
                <a:gd name="T68" fmla="*/ 105 w 110"/>
                <a:gd name="T69" fmla="*/ 262 h 914"/>
                <a:gd name="T70" fmla="*/ 108 w 110"/>
                <a:gd name="T71" fmla="*/ 270 h 914"/>
                <a:gd name="T72" fmla="*/ 108 w 110"/>
                <a:gd name="T73" fmla="*/ 890 h 914"/>
                <a:gd name="T74" fmla="*/ 108 w 110"/>
                <a:gd name="T75" fmla="*/ 896 h 914"/>
                <a:gd name="T76" fmla="*/ 105 w 110"/>
                <a:gd name="T77" fmla="*/ 904 h 914"/>
                <a:gd name="T78" fmla="*/ 98 w 110"/>
                <a:gd name="T79" fmla="*/ 911 h 914"/>
                <a:gd name="T80" fmla="*/ 89 w 110"/>
                <a:gd name="T81" fmla="*/ 914 h 914"/>
                <a:gd name="T82" fmla="*/ 84 w 110"/>
                <a:gd name="T8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4">
                  <a:moveTo>
                    <a:pt x="8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0" y="144"/>
                  </a:lnTo>
                  <a:lnTo>
                    <a:pt x="15" y="142"/>
                  </a:lnTo>
                  <a:lnTo>
                    <a:pt x="12" y="140"/>
                  </a:lnTo>
                  <a:lnTo>
                    <a:pt x="8" y="138"/>
                  </a:lnTo>
                  <a:lnTo>
                    <a:pt x="5" y="134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4" y="7"/>
                  </a:lnTo>
                  <a:lnTo>
                    <a:pt x="107" y="10"/>
                  </a:lnTo>
                  <a:lnTo>
                    <a:pt x="109" y="14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5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4" y="138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4"/>
                  </a:moveTo>
                  <a:lnTo>
                    <a:pt x="27" y="914"/>
                  </a:lnTo>
                  <a:lnTo>
                    <a:pt x="27" y="914"/>
                  </a:lnTo>
                  <a:lnTo>
                    <a:pt x="21" y="914"/>
                  </a:lnTo>
                  <a:lnTo>
                    <a:pt x="16" y="913"/>
                  </a:lnTo>
                  <a:lnTo>
                    <a:pt x="13" y="911"/>
                  </a:lnTo>
                  <a:lnTo>
                    <a:pt x="10" y="907"/>
                  </a:lnTo>
                  <a:lnTo>
                    <a:pt x="6" y="904"/>
                  </a:lnTo>
                  <a:lnTo>
                    <a:pt x="4" y="899"/>
                  </a:lnTo>
                  <a:lnTo>
                    <a:pt x="3" y="896"/>
                  </a:lnTo>
                  <a:lnTo>
                    <a:pt x="3" y="890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3" y="270"/>
                  </a:lnTo>
                  <a:lnTo>
                    <a:pt x="4" y="265"/>
                  </a:lnTo>
                  <a:lnTo>
                    <a:pt x="6" y="262"/>
                  </a:lnTo>
                  <a:lnTo>
                    <a:pt x="10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1" y="251"/>
                  </a:lnTo>
                  <a:lnTo>
                    <a:pt x="27" y="250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9" y="251"/>
                  </a:lnTo>
                  <a:lnTo>
                    <a:pt x="93" y="252"/>
                  </a:lnTo>
                  <a:lnTo>
                    <a:pt x="98" y="255"/>
                  </a:lnTo>
                  <a:lnTo>
                    <a:pt x="101" y="258"/>
                  </a:lnTo>
                  <a:lnTo>
                    <a:pt x="105" y="262"/>
                  </a:lnTo>
                  <a:lnTo>
                    <a:pt x="107" y="265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0"/>
                  </a:lnTo>
                  <a:lnTo>
                    <a:pt x="108" y="890"/>
                  </a:lnTo>
                  <a:lnTo>
                    <a:pt x="108" y="896"/>
                  </a:lnTo>
                  <a:lnTo>
                    <a:pt x="107" y="899"/>
                  </a:lnTo>
                  <a:lnTo>
                    <a:pt x="105" y="904"/>
                  </a:lnTo>
                  <a:lnTo>
                    <a:pt x="101" y="907"/>
                  </a:lnTo>
                  <a:lnTo>
                    <a:pt x="98" y="911"/>
                  </a:lnTo>
                  <a:lnTo>
                    <a:pt x="93" y="913"/>
                  </a:lnTo>
                  <a:lnTo>
                    <a:pt x="89" y="914"/>
                  </a:lnTo>
                  <a:lnTo>
                    <a:pt x="84" y="914"/>
                  </a:lnTo>
                  <a:lnTo>
                    <a:pt x="84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5" name="Freeform 177"/>
            <p:cNvSpPr>
              <a:spLocks/>
            </p:cNvSpPr>
            <p:nvPr/>
          </p:nvSpPr>
          <p:spPr bwMode="auto">
            <a:xfrm>
              <a:off x="5192616" y="4229903"/>
              <a:ext cx="100340" cy="132995"/>
            </a:xfrm>
            <a:custGeom>
              <a:avLst/>
              <a:gdLst>
                <a:gd name="T0" fmla="*/ 426 w 508"/>
                <a:gd name="T1" fmla="*/ 672 h 672"/>
                <a:gd name="T2" fmla="*/ 421 w 508"/>
                <a:gd name="T3" fmla="*/ 672 h 672"/>
                <a:gd name="T4" fmla="*/ 413 w 508"/>
                <a:gd name="T5" fmla="*/ 669 h 672"/>
                <a:gd name="T6" fmla="*/ 406 w 508"/>
                <a:gd name="T7" fmla="*/ 662 h 672"/>
                <a:gd name="T8" fmla="*/ 403 w 508"/>
                <a:gd name="T9" fmla="*/ 654 h 672"/>
                <a:gd name="T10" fmla="*/ 402 w 508"/>
                <a:gd name="T11" fmla="*/ 251 h 672"/>
                <a:gd name="T12" fmla="*/ 402 w 508"/>
                <a:gd name="T13" fmla="*/ 230 h 672"/>
                <a:gd name="T14" fmla="*/ 398 w 508"/>
                <a:gd name="T15" fmla="*/ 192 h 672"/>
                <a:gd name="T16" fmla="*/ 390 w 508"/>
                <a:gd name="T17" fmla="*/ 161 h 672"/>
                <a:gd name="T18" fmla="*/ 377 w 508"/>
                <a:gd name="T19" fmla="*/ 136 h 672"/>
                <a:gd name="T20" fmla="*/ 361 w 508"/>
                <a:gd name="T21" fmla="*/ 117 h 672"/>
                <a:gd name="T22" fmla="*/ 341 w 508"/>
                <a:gd name="T23" fmla="*/ 105 h 672"/>
                <a:gd name="T24" fmla="*/ 316 w 508"/>
                <a:gd name="T25" fmla="*/ 97 h 672"/>
                <a:gd name="T26" fmla="*/ 286 w 508"/>
                <a:gd name="T27" fmla="*/ 93 h 672"/>
                <a:gd name="T28" fmla="*/ 270 w 508"/>
                <a:gd name="T29" fmla="*/ 92 h 672"/>
                <a:gd name="T30" fmla="*/ 231 w 508"/>
                <a:gd name="T31" fmla="*/ 95 h 672"/>
                <a:gd name="T32" fmla="*/ 189 w 508"/>
                <a:gd name="T33" fmla="*/ 106 h 672"/>
                <a:gd name="T34" fmla="*/ 148 w 508"/>
                <a:gd name="T35" fmla="*/ 121 h 672"/>
                <a:gd name="T36" fmla="*/ 107 w 508"/>
                <a:gd name="T37" fmla="*/ 139 h 672"/>
                <a:gd name="T38" fmla="*/ 107 w 508"/>
                <a:gd name="T39" fmla="*/ 648 h 672"/>
                <a:gd name="T40" fmla="*/ 105 w 508"/>
                <a:gd name="T41" fmla="*/ 657 h 672"/>
                <a:gd name="T42" fmla="*/ 99 w 508"/>
                <a:gd name="T43" fmla="*/ 665 h 672"/>
                <a:gd name="T44" fmla="*/ 92 w 508"/>
                <a:gd name="T45" fmla="*/ 671 h 672"/>
                <a:gd name="T46" fmla="*/ 82 w 508"/>
                <a:gd name="T47" fmla="*/ 672 h 672"/>
                <a:gd name="T48" fmla="*/ 23 w 508"/>
                <a:gd name="T49" fmla="*/ 672 h 672"/>
                <a:gd name="T50" fmla="*/ 14 w 508"/>
                <a:gd name="T51" fmla="*/ 671 h 672"/>
                <a:gd name="T52" fmla="*/ 7 w 508"/>
                <a:gd name="T53" fmla="*/ 665 h 672"/>
                <a:gd name="T54" fmla="*/ 2 w 508"/>
                <a:gd name="T55" fmla="*/ 657 h 672"/>
                <a:gd name="T56" fmla="*/ 0 w 508"/>
                <a:gd name="T57" fmla="*/ 648 h 672"/>
                <a:gd name="T58" fmla="*/ 0 w 508"/>
                <a:gd name="T59" fmla="*/ 33 h 672"/>
                <a:gd name="T60" fmla="*/ 1 w 508"/>
                <a:gd name="T61" fmla="*/ 23 h 672"/>
                <a:gd name="T62" fmla="*/ 7 w 508"/>
                <a:gd name="T63" fmla="*/ 16 h 672"/>
                <a:gd name="T64" fmla="*/ 14 w 508"/>
                <a:gd name="T65" fmla="*/ 10 h 672"/>
                <a:gd name="T66" fmla="*/ 23 w 508"/>
                <a:gd name="T67" fmla="*/ 8 h 672"/>
                <a:gd name="T68" fmla="*/ 84 w 508"/>
                <a:gd name="T69" fmla="*/ 8 h 672"/>
                <a:gd name="T70" fmla="*/ 93 w 508"/>
                <a:gd name="T71" fmla="*/ 10 h 672"/>
                <a:gd name="T72" fmla="*/ 100 w 508"/>
                <a:gd name="T73" fmla="*/ 16 h 672"/>
                <a:gd name="T74" fmla="*/ 105 w 508"/>
                <a:gd name="T75" fmla="*/ 23 h 672"/>
                <a:gd name="T76" fmla="*/ 107 w 508"/>
                <a:gd name="T77" fmla="*/ 33 h 672"/>
                <a:gd name="T78" fmla="*/ 107 w 508"/>
                <a:gd name="T79" fmla="*/ 55 h 672"/>
                <a:gd name="T80" fmla="*/ 154 w 508"/>
                <a:gd name="T81" fmla="*/ 31 h 672"/>
                <a:gd name="T82" fmla="*/ 201 w 508"/>
                <a:gd name="T83" fmla="*/ 14 h 672"/>
                <a:gd name="T84" fmla="*/ 248 w 508"/>
                <a:gd name="T85" fmla="*/ 4 h 672"/>
                <a:gd name="T86" fmla="*/ 298 w 508"/>
                <a:gd name="T87" fmla="*/ 0 h 672"/>
                <a:gd name="T88" fmla="*/ 325 w 508"/>
                <a:gd name="T89" fmla="*/ 1 h 672"/>
                <a:gd name="T90" fmla="*/ 372 w 508"/>
                <a:gd name="T91" fmla="*/ 9 h 672"/>
                <a:gd name="T92" fmla="*/ 411 w 508"/>
                <a:gd name="T93" fmla="*/ 27 h 672"/>
                <a:gd name="T94" fmla="*/ 444 w 508"/>
                <a:gd name="T95" fmla="*/ 51 h 672"/>
                <a:gd name="T96" fmla="*/ 469 w 508"/>
                <a:gd name="T97" fmla="*/ 83 h 672"/>
                <a:gd name="T98" fmla="*/ 489 w 508"/>
                <a:gd name="T99" fmla="*/ 122 h 672"/>
                <a:gd name="T100" fmla="*/ 501 w 508"/>
                <a:gd name="T101" fmla="*/ 169 h 672"/>
                <a:gd name="T102" fmla="*/ 507 w 508"/>
                <a:gd name="T103" fmla="*/ 222 h 672"/>
                <a:gd name="T104" fmla="*/ 508 w 508"/>
                <a:gd name="T105" fmla="*/ 648 h 672"/>
                <a:gd name="T106" fmla="*/ 508 w 508"/>
                <a:gd name="T107" fmla="*/ 654 h 672"/>
                <a:gd name="T108" fmla="*/ 504 w 508"/>
                <a:gd name="T109" fmla="*/ 662 h 672"/>
                <a:gd name="T110" fmla="*/ 498 w 508"/>
                <a:gd name="T111" fmla="*/ 669 h 672"/>
                <a:gd name="T112" fmla="*/ 489 w 508"/>
                <a:gd name="T113" fmla="*/ 672 h 672"/>
                <a:gd name="T114" fmla="*/ 484 w 508"/>
                <a:gd name="T11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2">
                  <a:moveTo>
                    <a:pt x="484" y="672"/>
                  </a:moveTo>
                  <a:lnTo>
                    <a:pt x="426" y="672"/>
                  </a:lnTo>
                  <a:lnTo>
                    <a:pt x="426" y="672"/>
                  </a:lnTo>
                  <a:lnTo>
                    <a:pt x="421" y="672"/>
                  </a:lnTo>
                  <a:lnTo>
                    <a:pt x="416" y="671"/>
                  </a:lnTo>
                  <a:lnTo>
                    <a:pt x="413" y="669"/>
                  </a:lnTo>
                  <a:lnTo>
                    <a:pt x="410" y="665"/>
                  </a:lnTo>
                  <a:lnTo>
                    <a:pt x="406" y="662"/>
                  </a:lnTo>
                  <a:lnTo>
                    <a:pt x="404" y="657"/>
                  </a:lnTo>
                  <a:lnTo>
                    <a:pt x="403" y="654"/>
                  </a:lnTo>
                  <a:lnTo>
                    <a:pt x="402" y="648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2" y="230"/>
                  </a:lnTo>
                  <a:lnTo>
                    <a:pt x="400" y="210"/>
                  </a:lnTo>
                  <a:lnTo>
                    <a:pt x="398" y="192"/>
                  </a:lnTo>
                  <a:lnTo>
                    <a:pt x="395" y="175"/>
                  </a:lnTo>
                  <a:lnTo>
                    <a:pt x="390" y="161"/>
                  </a:lnTo>
                  <a:lnTo>
                    <a:pt x="384" y="147"/>
                  </a:lnTo>
                  <a:lnTo>
                    <a:pt x="377" y="136"/>
                  </a:lnTo>
                  <a:lnTo>
                    <a:pt x="369" y="126"/>
                  </a:lnTo>
                  <a:lnTo>
                    <a:pt x="361" y="117"/>
                  </a:lnTo>
                  <a:lnTo>
                    <a:pt x="351" y="110"/>
                  </a:lnTo>
                  <a:lnTo>
                    <a:pt x="341" y="105"/>
                  </a:lnTo>
                  <a:lnTo>
                    <a:pt x="328" y="100"/>
                  </a:lnTo>
                  <a:lnTo>
                    <a:pt x="316" y="97"/>
                  </a:lnTo>
                  <a:lnTo>
                    <a:pt x="302" y="94"/>
                  </a:lnTo>
                  <a:lnTo>
                    <a:pt x="286" y="93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50" y="93"/>
                  </a:lnTo>
                  <a:lnTo>
                    <a:pt x="231" y="95"/>
                  </a:lnTo>
                  <a:lnTo>
                    <a:pt x="210" y="100"/>
                  </a:lnTo>
                  <a:lnTo>
                    <a:pt x="189" y="106"/>
                  </a:lnTo>
                  <a:lnTo>
                    <a:pt x="169" y="113"/>
                  </a:lnTo>
                  <a:lnTo>
                    <a:pt x="148" y="121"/>
                  </a:lnTo>
                  <a:lnTo>
                    <a:pt x="127" y="129"/>
                  </a:lnTo>
                  <a:lnTo>
                    <a:pt x="107" y="139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3"/>
                  </a:lnTo>
                  <a:lnTo>
                    <a:pt x="105" y="657"/>
                  </a:lnTo>
                  <a:lnTo>
                    <a:pt x="102" y="662"/>
                  </a:lnTo>
                  <a:lnTo>
                    <a:pt x="99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9"/>
                  </a:lnTo>
                  <a:lnTo>
                    <a:pt x="7" y="665"/>
                  </a:lnTo>
                  <a:lnTo>
                    <a:pt x="4" y="662"/>
                  </a:lnTo>
                  <a:lnTo>
                    <a:pt x="2" y="657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6"/>
                  </a:lnTo>
                  <a:lnTo>
                    <a:pt x="102" y="20"/>
                  </a:lnTo>
                  <a:lnTo>
                    <a:pt x="105" y="23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5"/>
                  </a:lnTo>
                  <a:lnTo>
                    <a:pt x="107" y="55"/>
                  </a:lnTo>
                  <a:lnTo>
                    <a:pt x="131" y="43"/>
                  </a:lnTo>
                  <a:lnTo>
                    <a:pt x="154" y="31"/>
                  </a:lnTo>
                  <a:lnTo>
                    <a:pt x="178" y="22"/>
                  </a:lnTo>
                  <a:lnTo>
                    <a:pt x="201" y="14"/>
                  </a:lnTo>
                  <a:lnTo>
                    <a:pt x="224" y="8"/>
                  </a:lnTo>
                  <a:lnTo>
                    <a:pt x="248" y="4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5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1" y="27"/>
                  </a:lnTo>
                  <a:lnTo>
                    <a:pt x="428" y="37"/>
                  </a:lnTo>
                  <a:lnTo>
                    <a:pt x="444" y="51"/>
                  </a:lnTo>
                  <a:lnTo>
                    <a:pt x="458" y="66"/>
                  </a:lnTo>
                  <a:lnTo>
                    <a:pt x="469" y="83"/>
                  </a:lnTo>
                  <a:lnTo>
                    <a:pt x="480" y="101"/>
                  </a:lnTo>
                  <a:lnTo>
                    <a:pt x="489" y="122"/>
                  </a:lnTo>
                  <a:lnTo>
                    <a:pt x="496" y="145"/>
                  </a:lnTo>
                  <a:lnTo>
                    <a:pt x="501" y="169"/>
                  </a:lnTo>
                  <a:lnTo>
                    <a:pt x="505" y="194"/>
                  </a:lnTo>
                  <a:lnTo>
                    <a:pt x="507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4"/>
                  </a:lnTo>
                  <a:lnTo>
                    <a:pt x="506" y="657"/>
                  </a:lnTo>
                  <a:lnTo>
                    <a:pt x="504" y="662"/>
                  </a:lnTo>
                  <a:lnTo>
                    <a:pt x="501" y="665"/>
                  </a:lnTo>
                  <a:lnTo>
                    <a:pt x="498" y="669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2"/>
                  </a:lnTo>
                  <a:lnTo>
                    <a:pt x="484" y="67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6" name="Freeform 178"/>
            <p:cNvSpPr>
              <a:spLocks noEditPoints="1"/>
            </p:cNvSpPr>
            <p:nvPr/>
          </p:nvSpPr>
          <p:spPr bwMode="auto">
            <a:xfrm>
              <a:off x="5321454" y="422990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1 h 681"/>
                <a:gd name="T4" fmla="*/ 123 w 534"/>
                <a:gd name="T5" fmla="*/ 500 h 681"/>
                <a:gd name="T6" fmla="*/ 150 w 534"/>
                <a:gd name="T7" fmla="*/ 544 h 681"/>
                <a:gd name="T8" fmla="*/ 186 w 534"/>
                <a:gd name="T9" fmla="*/ 571 h 681"/>
                <a:gd name="T10" fmla="*/ 236 w 534"/>
                <a:gd name="T11" fmla="*/ 585 h 681"/>
                <a:gd name="T12" fmla="*/ 275 w 534"/>
                <a:gd name="T13" fmla="*/ 589 h 681"/>
                <a:gd name="T14" fmla="*/ 442 w 534"/>
                <a:gd name="T15" fmla="*/ 581 h 681"/>
                <a:gd name="T16" fmla="*/ 496 w 534"/>
                <a:gd name="T17" fmla="*/ 575 h 681"/>
                <a:gd name="T18" fmla="*/ 509 w 534"/>
                <a:gd name="T19" fmla="*/ 578 h 681"/>
                <a:gd name="T20" fmla="*/ 514 w 534"/>
                <a:gd name="T21" fmla="*/ 587 h 681"/>
                <a:gd name="T22" fmla="*/ 514 w 534"/>
                <a:gd name="T23" fmla="*/ 633 h 681"/>
                <a:gd name="T24" fmla="*/ 510 w 534"/>
                <a:gd name="T25" fmla="*/ 652 h 681"/>
                <a:gd name="T26" fmla="*/ 497 w 534"/>
                <a:gd name="T27" fmla="*/ 659 h 681"/>
                <a:gd name="T28" fmla="*/ 440 w 534"/>
                <a:gd name="T29" fmla="*/ 669 h 681"/>
                <a:gd name="T30" fmla="*/ 333 w 534"/>
                <a:gd name="T31" fmla="*/ 679 h 681"/>
                <a:gd name="T32" fmla="*/ 275 w 534"/>
                <a:gd name="T33" fmla="*/ 681 h 681"/>
                <a:gd name="T34" fmla="*/ 198 w 534"/>
                <a:gd name="T35" fmla="*/ 673 h 681"/>
                <a:gd name="T36" fmla="*/ 127 w 534"/>
                <a:gd name="T37" fmla="*/ 648 h 681"/>
                <a:gd name="T38" fmla="*/ 96 w 534"/>
                <a:gd name="T39" fmla="*/ 629 h 681"/>
                <a:gd name="T40" fmla="*/ 67 w 534"/>
                <a:gd name="T41" fmla="*/ 602 h 681"/>
                <a:gd name="T42" fmla="*/ 43 w 534"/>
                <a:gd name="T43" fmla="*/ 570 h 681"/>
                <a:gd name="T44" fmla="*/ 23 w 534"/>
                <a:gd name="T45" fmla="*/ 531 h 681"/>
                <a:gd name="T46" fmla="*/ 10 w 534"/>
                <a:gd name="T47" fmla="*/ 485 h 681"/>
                <a:gd name="T48" fmla="*/ 3 w 534"/>
                <a:gd name="T49" fmla="*/ 431 h 681"/>
                <a:gd name="T50" fmla="*/ 0 w 534"/>
                <a:gd name="T51" fmla="*/ 282 h 681"/>
                <a:gd name="T52" fmla="*/ 5 w 534"/>
                <a:gd name="T53" fmla="*/ 222 h 681"/>
                <a:gd name="T54" fmla="*/ 28 w 534"/>
                <a:gd name="T55" fmla="*/ 141 h 681"/>
                <a:gd name="T56" fmla="*/ 54 w 534"/>
                <a:gd name="T57" fmla="*/ 97 h 681"/>
                <a:gd name="T58" fmla="*/ 78 w 534"/>
                <a:gd name="T59" fmla="*/ 68 h 681"/>
                <a:gd name="T60" fmla="*/ 108 w 534"/>
                <a:gd name="T61" fmla="*/ 44 h 681"/>
                <a:gd name="T62" fmla="*/ 142 w 534"/>
                <a:gd name="T63" fmla="*/ 25 h 681"/>
                <a:gd name="T64" fmla="*/ 179 w 534"/>
                <a:gd name="T65" fmla="*/ 12 h 681"/>
                <a:gd name="T66" fmla="*/ 237 w 534"/>
                <a:gd name="T67" fmla="*/ 1 h 681"/>
                <a:gd name="T68" fmla="*/ 301 w 534"/>
                <a:gd name="T69" fmla="*/ 1 h 681"/>
                <a:gd name="T70" fmla="*/ 358 w 534"/>
                <a:gd name="T71" fmla="*/ 12 h 681"/>
                <a:gd name="T72" fmla="*/ 396 w 534"/>
                <a:gd name="T73" fmla="*/ 25 h 681"/>
                <a:gd name="T74" fmla="*/ 431 w 534"/>
                <a:gd name="T75" fmla="*/ 45 h 681"/>
                <a:gd name="T76" fmla="*/ 459 w 534"/>
                <a:gd name="T77" fmla="*/ 68 h 681"/>
                <a:gd name="T78" fmla="*/ 483 w 534"/>
                <a:gd name="T79" fmla="*/ 97 h 681"/>
                <a:gd name="T80" fmla="*/ 509 w 534"/>
                <a:gd name="T81" fmla="*/ 141 h 681"/>
                <a:gd name="T82" fmla="*/ 530 w 534"/>
                <a:gd name="T83" fmla="*/ 222 h 681"/>
                <a:gd name="T84" fmla="*/ 534 w 534"/>
                <a:gd name="T85" fmla="*/ 348 h 681"/>
                <a:gd name="T86" fmla="*/ 533 w 534"/>
                <a:gd name="T87" fmla="*/ 359 h 681"/>
                <a:gd name="T88" fmla="*/ 525 w 534"/>
                <a:gd name="T89" fmla="*/ 371 h 681"/>
                <a:gd name="T90" fmla="*/ 511 w 534"/>
                <a:gd name="T91" fmla="*/ 374 h 681"/>
                <a:gd name="T92" fmla="*/ 427 w 534"/>
                <a:gd name="T93" fmla="*/ 282 h 681"/>
                <a:gd name="T94" fmla="*/ 421 w 534"/>
                <a:gd name="T95" fmla="*/ 215 h 681"/>
                <a:gd name="T96" fmla="*/ 404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49 w 534"/>
                <a:gd name="T105" fmla="*/ 94 h 681"/>
                <a:gd name="T106" fmla="*/ 200 w 534"/>
                <a:gd name="T107" fmla="*/ 105 h 681"/>
                <a:gd name="T108" fmla="*/ 160 w 534"/>
                <a:gd name="T109" fmla="*/ 129 h 681"/>
                <a:gd name="T110" fmla="*/ 131 w 534"/>
                <a:gd name="T111" fmla="*/ 165 h 681"/>
                <a:gd name="T112" fmla="*/ 113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1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8"/>
                  </a:lnTo>
                  <a:lnTo>
                    <a:pt x="109" y="441"/>
                  </a:lnTo>
                  <a:lnTo>
                    <a:pt x="113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50" y="544"/>
                  </a:lnTo>
                  <a:lnTo>
                    <a:pt x="160" y="554"/>
                  </a:lnTo>
                  <a:lnTo>
                    <a:pt x="173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8" y="583"/>
                  </a:lnTo>
                  <a:lnTo>
                    <a:pt x="236" y="585"/>
                  </a:lnTo>
                  <a:lnTo>
                    <a:pt x="254" y="587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330" y="587"/>
                  </a:lnTo>
                  <a:lnTo>
                    <a:pt x="387" y="585"/>
                  </a:lnTo>
                  <a:lnTo>
                    <a:pt x="442" y="581"/>
                  </a:lnTo>
                  <a:lnTo>
                    <a:pt x="489" y="575"/>
                  </a:lnTo>
                  <a:lnTo>
                    <a:pt x="489" y="575"/>
                  </a:lnTo>
                  <a:lnTo>
                    <a:pt x="496" y="575"/>
                  </a:lnTo>
                  <a:lnTo>
                    <a:pt x="496" y="575"/>
                  </a:lnTo>
                  <a:lnTo>
                    <a:pt x="503" y="576"/>
                  </a:lnTo>
                  <a:lnTo>
                    <a:pt x="509" y="578"/>
                  </a:lnTo>
                  <a:lnTo>
                    <a:pt x="511" y="582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3"/>
                  </a:lnTo>
                  <a:lnTo>
                    <a:pt x="514" y="633"/>
                  </a:lnTo>
                  <a:lnTo>
                    <a:pt x="514" y="644"/>
                  </a:lnTo>
                  <a:lnTo>
                    <a:pt x="512" y="647"/>
                  </a:lnTo>
                  <a:lnTo>
                    <a:pt x="510" y="652"/>
                  </a:lnTo>
                  <a:lnTo>
                    <a:pt x="506" y="654"/>
                  </a:lnTo>
                  <a:lnTo>
                    <a:pt x="503" y="657"/>
                  </a:lnTo>
                  <a:lnTo>
                    <a:pt x="497" y="659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40" y="669"/>
                  </a:lnTo>
                  <a:lnTo>
                    <a:pt x="387" y="676"/>
                  </a:lnTo>
                  <a:lnTo>
                    <a:pt x="361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5" y="681"/>
                  </a:lnTo>
                  <a:lnTo>
                    <a:pt x="275" y="681"/>
                  </a:lnTo>
                  <a:lnTo>
                    <a:pt x="248" y="680"/>
                  </a:lnTo>
                  <a:lnTo>
                    <a:pt x="223" y="678"/>
                  </a:lnTo>
                  <a:lnTo>
                    <a:pt x="198" y="673"/>
                  </a:lnTo>
                  <a:lnTo>
                    <a:pt x="174" y="668"/>
                  </a:lnTo>
                  <a:lnTo>
                    <a:pt x="150" y="660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6" y="636"/>
                  </a:lnTo>
                  <a:lnTo>
                    <a:pt x="96" y="629"/>
                  </a:lnTo>
                  <a:lnTo>
                    <a:pt x="85" y="621"/>
                  </a:lnTo>
                  <a:lnTo>
                    <a:pt x="76" y="612"/>
                  </a:lnTo>
                  <a:lnTo>
                    <a:pt x="67" y="602"/>
                  </a:lnTo>
                  <a:lnTo>
                    <a:pt x="59" y="592"/>
                  </a:lnTo>
                  <a:lnTo>
                    <a:pt x="51" y="582"/>
                  </a:lnTo>
                  <a:lnTo>
                    <a:pt x="43" y="570"/>
                  </a:lnTo>
                  <a:lnTo>
                    <a:pt x="36" y="558"/>
                  </a:lnTo>
                  <a:lnTo>
                    <a:pt x="30" y="545"/>
                  </a:lnTo>
                  <a:lnTo>
                    <a:pt x="23" y="531"/>
                  </a:lnTo>
                  <a:lnTo>
                    <a:pt x="19" y="517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6" y="468"/>
                  </a:lnTo>
                  <a:lnTo>
                    <a:pt x="4" y="451"/>
                  </a:lnTo>
                  <a:lnTo>
                    <a:pt x="3" y="431"/>
                  </a:lnTo>
                  <a:lnTo>
                    <a:pt x="2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2" y="251"/>
                  </a:lnTo>
                  <a:lnTo>
                    <a:pt x="5" y="222"/>
                  </a:lnTo>
                  <a:lnTo>
                    <a:pt x="11" y="193"/>
                  </a:lnTo>
                  <a:lnTo>
                    <a:pt x="19" y="165"/>
                  </a:lnTo>
                  <a:lnTo>
                    <a:pt x="28" y="141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4" y="97"/>
                  </a:lnTo>
                  <a:lnTo>
                    <a:pt x="61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60"/>
                  </a:lnTo>
                  <a:lnTo>
                    <a:pt x="98" y="52"/>
                  </a:lnTo>
                  <a:lnTo>
                    <a:pt x="108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2" y="25"/>
                  </a:lnTo>
                  <a:lnTo>
                    <a:pt x="154" y="20"/>
                  </a:lnTo>
                  <a:lnTo>
                    <a:pt x="167" y="15"/>
                  </a:lnTo>
                  <a:lnTo>
                    <a:pt x="179" y="12"/>
                  </a:lnTo>
                  <a:lnTo>
                    <a:pt x="193" y="8"/>
                  </a:lnTo>
                  <a:lnTo>
                    <a:pt x="208" y="6"/>
                  </a:lnTo>
                  <a:lnTo>
                    <a:pt x="237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301" y="1"/>
                  </a:lnTo>
                  <a:lnTo>
                    <a:pt x="331" y="6"/>
                  </a:lnTo>
                  <a:lnTo>
                    <a:pt x="345" y="8"/>
                  </a:lnTo>
                  <a:lnTo>
                    <a:pt x="358" y="12"/>
                  </a:lnTo>
                  <a:lnTo>
                    <a:pt x="372" y="16"/>
                  </a:lnTo>
                  <a:lnTo>
                    <a:pt x="385" y="21"/>
                  </a:lnTo>
                  <a:lnTo>
                    <a:pt x="396" y="25"/>
                  </a:lnTo>
                  <a:lnTo>
                    <a:pt x="409" y="31"/>
                  </a:lnTo>
                  <a:lnTo>
                    <a:pt x="419" y="38"/>
                  </a:lnTo>
                  <a:lnTo>
                    <a:pt x="431" y="45"/>
                  </a:lnTo>
                  <a:lnTo>
                    <a:pt x="440" y="52"/>
                  </a:lnTo>
                  <a:lnTo>
                    <a:pt x="450" y="60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7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9" y="141"/>
                  </a:lnTo>
                  <a:lnTo>
                    <a:pt x="518" y="166"/>
                  </a:lnTo>
                  <a:lnTo>
                    <a:pt x="525" y="193"/>
                  </a:lnTo>
                  <a:lnTo>
                    <a:pt x="530" y="222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3"/>
                  </a:lnTo>
                  <a:lnTo>
                    <a:pt x="533" y="359"/>
                  </a:lnTo>
                  <a:lnTo>
                    <a:pt x="530" y="364"/>
                  </a:lnTo>
                  <a:lnTo>
                    <a:pt x="528" y="367"/>
                  </a:lnTo>
                  <a:lnTo>
                    <a:pt x="525" y="371"/>
                  </a:lnTo>
                  <a:lnTo>
                    <a:pt x="521" y="373"/>
                  </a:lnTo>
                  <a:lnTo>
                    <a:pt x="517" y="374"/>
                  </a:lnTo>
                  <a:lnTo>
                    <a:pt x="511" y="374"/>
                  </a:lnTo>
                  <a:lnTo>
                    <a:pt x="511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6" y="258"/>
                  </a:lnTo>
                  <a:lnTo>
                    <a:pt x="425" y="235"/>
                  </a:lnTo>
                  <a:lnTo>
                    <a:pt x="421" y="215"/>
                  </a:lnTo>
                  <a:lnTo>
                    <a:pt x="417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7" y="149"/>
                  </a:lnTo>
                  <a:lnTo>
                    <a:pt x="387" y="137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3" y="109"/>
                  </a:lnTo>
                  <a:lnTo>
                    <a:pt x="338" y="103"/>
                  </a:lnTo>
                  <a:lnTo>
                    <a:pt x="323" y="99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49" y="94"/>
                  </a:lnTo>
                  <a:lnTo>
                    <a:pt x="232" y="97"/>
                  </a:lnTo>
                  <a:lnTo>
                    <a:pt x="215" y="100"/>
                  </a:lnTo>
                  <a:lnTo>
                    <a:pt x="200" y="105"/>
                  </a:lnTo>
                  <a:lnTo>
                    <a:pt x="185" y="111"/>
                  </a:lnTo>
                  <a:lnTo>
                    <a:pt x="171" y="118"/>
                  </a:lnTo>
                  <a:lnTo>
                    <a:pt x="160" y="129"/>
                  </a:lnTo>
                  <a:lnTo>
                    <a:pt x="148" y="139"/>
                  </a:lnTo>
                  <a:lnTo>
                    <a:pt x="139" y="152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9"/>
                  </a:lnTo>
                  <a:lnTo>
                    <a:pt x="113" y="217"/>
                  </a:lnTo>
                  <a:lnTo>
                    <a:pt x="109" y="238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4"/>
                  </a:lnTo>
                  <a:lnTo>
                    <a:pt x="427" y="294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7" name="Freeform 179"/>
            <p:cNvSpPr>
              <a:spLocks/>
            </p:cNvSpPr>
            <p:nvPr/>
          </p:nvSpPr>
          <p:spPr bwMode="auto">
            <a:xfrm>
              <a:off x="5451481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5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7 w 441"/>
                <a:gd name="T27" fmla="*/ 562 h 681"/>
                <a:gd name="T28" fmla="*/ 330 w 441"/>
                <a:gd name="T29" fmla="*/ 538 h 681"/>
                <a:gd name="T30" fmla="*/ 335 w 441"/>
                <a:gd name="T31" fmla="*/ 506 h 681"/>
                <a:gd name="T32" fmla="*/ 330 w 441"/>
                <a:gd name="T33" fmla="*/ 481 h 681"/>
                <a:gd name="T34" fmla="*/ 304 w 441"/>
                <a:gd name="T35" fmla="*/ 446 h 681"/>
                <a:gd name="T36" fmla="*/ 244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5 w 441"/>
                <a:gd name="T43" fmla="*/ 249 h 681"/>
                <a:gd name="T44" fmla="*/ 8 w 441"/>
                <a:gd name="T45" fmla="*/ 214 h 681"/>
                <a:gd name="T46" fmla="*/ 0 w 441"/>
                <a:gd name="T47" fmla="*/ 175 h 681"/>
                <a:gd name="T48" fmla="*/ 0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4 w 441"/>
                <a:gd name="T55" fmla="*/ 19 h 681"/>
                <a:gd name="T56" fmla="*/ 151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6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29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8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2 w 441"/>
                <a:gd name="T81" fmla="*/ 97 h 681"/>
                <a:gd name="T82" fmla="*/ 129 w 441"/>
                <a:gd name="T83" fmla="*/ 107 h 681"/>
                <a:gd name="T84" fmla="*/ 113 w 441"/>
                <a:gd name="T85" fmla="*/ 124 h 681"/>
                <a:gd name="T86" fmla="*/ 106 w 441"/>
                <a:gd name="T87" fmla="*/ 150 h 681"/>
                <a:gd name="T88" fmla="*/ 106 w 441"/>
                <a:gd name="T89" fmla="*/ 173 h 681"/>
                <a:gd name="T90" fmla="*/ 126 w 441"/>
                <a:gd name="T91" fmla="*/ 208 h 681"/>
                <a:gd name="T92" fmla="*/ 169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4 w 441"/>
                <a:gd name="T103" fmla="*/ 456 h 681"/>
                <a:gd name="T104" fmla="*/ 440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6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4" y="660"/>
                  </a:lnTo>
                  <a:lnTo>
                    <a:pt x="10" y="657"/>
                  </a:lnTo>
                  <a:lnTo>
                    <a:pt x="5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5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0" y="578"/>
                  </a:lnTo>
                  <a:lnTo>
                    <a:pt x="20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3" y="584"/>
                  </a:lnTo>
                  <a:lnTo>
                    <a:pt x="126" y="587"/>
                  </a:lnTo>
                  <a:lnTo>
                    <a:pt x="175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7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7" y="562"/>
                  </a:lnTo>
                  <a:lnTo>
                    <a:pt x="323" y="555"/>
                  </a:lnTo>
                  <a:lnTo>
                    <a:pt x="327" y="547"/>
                  </a:lnTo>
                  <a:lnTo>
                    <a:pt x="330" y="538"/>
                  </a:lnTo>
                  <a:lnTo>
                    <a:pt x="332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4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2" y="334"/>
                  </a:lnTo>
                  <a:lnTo>
                    <a:pt x="122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5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8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38"/>
                  </a:lnTo>
                  <a:lnTo>
                    <a:pt x="3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5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3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5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8" y="100"/>
                  </a:lnTo>
                  <a:lnTo>
                    <a:pt x="408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69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2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3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6" y="173"/>
                  </a:lnTo>
                  <a:lnTo>
                    <a:pt x="111" y="186"/>
                  </a:lnTo>
                  <a:lnTo>
                    <a:pt x="117" y="197"/>
                  </a:lnTo>
                  <a:lnTo>
                    <a:pt x="126" y="208"/>
                  </a:lnTo>
                  <a:lnTo>
                    <a:pt x="137" y="219"/>
                  </a:lnTo>
                  <a:lnTo>
                    <a:pt x="152" y="230"/>
                  </a:lnTo>
                  <a:lnTo>
                    <a:pt x="169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3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4" y="456"/>
                  </a:lnTo>
                  <a:lnTo>
                    <a:pt x="438" y="468"/>
                  </a:lnTo>
                  <a:lnTo>
                    <a:pt x="439" y="481"/>
                  </a:lnTo>
                  <a:lnTo>
                    <a:pt x="440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7" y="671"/>
                  </a:lnTo>
                  <a:lnTo>
                    <a:pt x="286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8" name="Freeform 180"/>
            <p:cNvSpPr>
              <a:spLocks/>
            </p:cNvSpPr>
            <p:nvPr/>
          </p:nvSpPr>
          <p:spPr bwMode="auto">
            <a:xfrm>
              <a:off x="5562508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7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9 w 441"/>
                <a:gd name="T27" fmla="*/ 562 h 681"/>
                <a:gd name="T28" fmla="*/ 331 w 441"/>
                <a:gd name="T29" fmla="*/ 538 h 681"/>
                <a:gd name="T30" fmla="*/ 336 w 441"/>
                <a:gd name="T31" fmla="*/ 506 h 681"/>
                <a:gd name="T32" fmla="*/ 331 w 441"/>
                <a:gd name="T33" fmla="*/ 481 h 681"/>
                <a:gd name="T34" fmla="*/ 304 w 441"/>
                <a:gd name="T35" fmla="*/ 446 h 681"/>
                <a:gd name="T36" fmla="*/ 245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6 w 441"/>
                <a:gd name="T43" fmla="*/ 249 h 681"/>
                <a:gd name="T44" fmla="*/ 9 w 441"/>
                <a:gd name="T45" fmla="*/ 214 h 681"/>
                <a:gd name="T46" fmla="*/ 0 w 441"/>
                <a:gd name="T47" fmla="*/ 175 h 681"/>
                <a:gd name="T48" fmla="*/ 1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5 w 441"/>
                <a:gd name="T55" fmla="*/ 19 h 681"/>
                <a:gd name="T56" fmla="*/ 152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7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30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9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3 w 441"/>
                <a:gd name="T81" fmla="*/ 97 h 681"/>
                <a:gd name="T82" fmla="*/ 129 w 441"/>
                <a:gd name="T83" fmla="*/ 107 h 681"/>
                <a:gd name="T84" fmla="*/ 114 w 441"/>
                <a:gd name="T85" fmla="*/ 124 h 681"/>
                <a:gd name="T86" fmla="*/ 106 w 441"/>
                <a:gd name="T87" fmla="*/ 150 h 681"/>
                <a:gd name="T88" fmla="*/ 108 w 441"/>
                <a:gd name="T89" fmla="*/ 173 h 681"/>
                <a:gd name="T90" fmla="*/ 127 w 441"/>
                <a:gd name="T91" fmla="*/ 208 h 681"/>
                <a:gd name="T92" fmla="*/ 170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5 w 441"/>
                <a:gd name="T103" fmla="*/ 456 h 681"/>
                <a:gd name="T104" fmla="*/ 441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7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4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9" y="562"/>
                  </a:lnTo>
                  <a:lnTo>
                    <a:pt x="323" y="555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1"/>
                  </a:lnTo>
                  <a:lnTo>
                    <a:pt x="324" y="469"/>
                  </a:lnTo>
                  <a:lnTo>
                    <a:pt x="316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5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4" y="259"/>
                  </a:lnTo>
                  <a:lnTo>
                    <a:pt x="26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4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3" y="33"/>
                  </a:lnTo>
                  <a:lnTo>
                    <a:pt x="78" y="25"/>
                  </a:lnTo>
                  <a:lnTo>
                    <a:pt x="95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2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30" y="40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6" y="93"/>
                  </a:lnTo>
                  <a:lnTo>
                    <a:pt x="424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1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8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7" y="208"/>
                  </a:lnTo>
                  <a:lnTo>
                    <a:pt x="139" y="219"/>
                  </a:lnTo>
                  <a:lnTo>
                    <a:pt x="152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0" y="481"/>
                  </a:lnTo>
                  <a:lnTo>
                    <a:pt x="441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8" y="671"/>
                  </a:lnTo>
                  <a:lnTo>
                    <a:pt x="287" y="676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9" name="Freeform 181"/>
            <p:cNvSpPr>
              <a:spLocks/>
            </p:cNvSpPr>
            <p:nvPr/>
          </p:nvSpPr>
          <p:spPr bwMode="auto">
            <a:xfrm>
              <a:off x="4737819" y="4470956"/>
              <a:ext cx="107465" cy="180494"/>
            </a:xfrm>
            <a:custGeom>
              <a:avLst/>
              <a:gdLst>
                <a:gd name="T0" fmla="*/ 186 w 544"/>
                <a:gd name="T1" fmla="*/ 912 h 914"/>
                <a:gd name="T2" fmla="*/ 45 w 544"/>
                <a:gd name="T3" fmla="*/ 897 h 914"/>
                <a:gd name="T4" fmla="*/ 25 w 544"/>
                <a:gd name="T5" fmla="*/ 887 h 914"/>
                <a:gd name="T6" fmla="*/ 22 w 544"/>
                <a:gd name="T7" fmla="*/ 827 h 914"/>
                <a:gd name="T8" fmla="*/ 29 w 544"/>
                <a:gd name="T9" fmla="*/ 812 h 914"/>
                <a:gd name="T10" fmla="*/ 43 w 544"/>
                <a:gd name="T11" fmla="*/ 807 h 914"/>
                <a:gd name="T12" fmla="*/ 146 w 544"/>
                <a:gd name="T13" fmla="*/ 813 h 914"/>
                <a:gd name="T14" fmla="*/ 272 w 544"/>
                <a:gd name="T15" fmla="*/ 814 h 914"/>
                <a:gd name="T16" fmla="*/ 353 w 544"/>
                <a:gd name="T17" fmla="*/ 798 h 914"/>
                <a:gd name="T18" fmla="*/ 402 w 544"/>
                <a:gd name="T19" fmla="*/ 765 h 914"/>
                <a:gd name="T20" fmla="*/ 425 w 544"/>
                <a:gd name="T21" fmla="*/ 717 h 914"/>
                <a:gd name="T22" fmla="*/ 429 w 544"/>
                <a:gd name="T23" fmla="*/ 672 h 914"/>
                <a:gd name="T24" fmla="*/ 423 w 544"/>
                <a:gd name="T25" fmla="*/ 631 h 914"/>
                <a:gd name="T26" fmla="*/ 398 w 544"/>
                <a:gd name="T27" fmla="*/ 594 h 914"/>
                <a:gd name="T28" fmla="*/ 323 w 544"/>
                <a:gd name="T29" fmla="*/ 534 h 914"/>
                <a:gd name="T30" fmla="*/ 129 w 544"/>
                <a:gd name="T31" fmla="*/ 414 h 914"/>
                <a:gd name="T32" fmla="*/ 66 w 544"/>
                <a:gd name="T33" fmla="*/ 364 h 914"/>
                <a:gd name="T34" fmla="*/ 25 w 544"/>
                <a:gd name="T35" fmla="*/ 310 h 914"/>
                <a:gd name="T36" fmla="*/ 4 w 544"/>
                <a:gd name="T37" fmla="*/ 248 h 914"/>
                <a:gd name="T38" fmla="*/ 2 w 544"/>
                <a:gd name="T39" fmla="*/ 187 h 914"/>
                <a:gd name="T40" fmla="*/ 20 w 544"/>
                <a:gd name="T41" fmla="*/ 118 h 914"/>
                <a:gd name="T42" fmla="*/ 44 w 544"/>
                <a:gd name="T43" fmla="*/ 81 h 914"/>
                <a:gd name="T44" fmla="*/ 96 w 544"/>
                <a:gd name="T45" fmla="*/ 39 h 914"/>
                <a:gd name="T46" fmla="*/ 194 w 544"/>
                <a:gd name="T47" fmla="*/ 7 h 914"/>
                <a:gd name="T48" fmla="*/ 290 w 544"/>
                <a:gd name="T49" fmla="*/ 0 h 914"/>
                <a:gd name="T50" fmla="*/ 499 w 544"/>
                <a:gd name="T51" fmla="*/ 14 h 914"/>
                <a:gd name="T52" fmla="*/ 517 w 544"/>
                <a:gd name="T53" fmla="*/ 24 h 914"/>
                <a:gd name="T54" fmla="*/ 520 w 544"/>
                <a:gd name="T55" fmla="*/ 87 h 914"/>
                <a:gd name="T56" fmla="*/ 517 w 544"/>
                <a:gd name="T57" fmla="*/ 99 h 914"/>
                <a:gd name="T58" fmla="*/ 504 w 544"/>
                <a:gd name="T59" fmla="*/ 106 h 914"/>
                <a:gd name="T60" fmla="*/ 497 w 544"/>
                <a:gd name="T61" fmla="*/ 106 h 914"/>
                <a:gd name="T62" fmla="*/ 290 w 544"/>
                <a:gd name="T63" fmla="*/ 99 h 914"/>
                <a:gd name="T64" fmla="*/ 226 w 544"/>
                <a:gd name="T65" fmla="*/ 102 h 914"/>
                <a:gd name="T66" fmla="*/ 166 w 544"/>
                <a:gd name="T67" fmla="*/ 117 h 914"/>
                <a:gd name="T68" fmla="*/ 128 w 544"/>
                <a:gd name="T69" fmla="*/ 148 h 914"/>
                <a:gd name="T70" fmla="*/ 113 w 544"/>
                <a:gd name="T71" fmla="*/ 197 h 914"/>
                <a:gd name="T72" fmla="*/ 114 w 544"/>
                <a:gd name="T73" fmla="*/ 234 h 914"/>
                <a:gd name="T74" fmla="*/ 129 w 544"/>
                <a:gd name="T75" fmla="*/ 270 h 914"/>
                <a:gd name="T76" fmla="*/ 161 w 544"/>
                <a:gd name="T77" fmla="*/ 304 h 914"/>
                <a:gd name="T78" fmla="*/ 355 w 544"/>
                <a:gd name="T79" fmla="*/ 426 h 914"/>
                <a:gd name="T80" fmla="*/ 424 w 544"/>
                <a:gd name="T81" fmla="*/ 471 h 914"/>
                <a:gd name="T82" fmla="*/ 490 w 544"/>
                <a:gd name="T83" fmla="*/ 530 h 914"/>
                <a:gd name="T84" fmla="*/ 528 w 544"/>
                <a:gd name="T85" fmla="*/ 588 h 914"/>
                <a:gd name="T86" fmla="*/ 543 w 544"/>
                <a:gd name="T87" fmla="*/ 655 h 914"/>
                <a:gd name="T88" fmla="*/ 541 w 544"/>
                <a:gd name="T89" fmla="*/ 716 h 914"/>
                <a:gd name="T90" fmla="*/ 512 w 544"/>
                <a:gd name="T91" fmla="*/ 799 h 914"/>
                <a:gd name="T92" fmla="*/ 475 w 544"/>
                <a:gd name="T93" fmla="*/ 844 h 914"/>
                <a:gd name="T94" fmla="*/ 433 w 544"/>
                <a:gd name="T95" fmla="*/ 874 h 914"/>
                <a:gd name="T96" fmla="*/ 378 w 544"/>
                <a:gd name="T97" fmla="*/ 897 h 914"/>
                <a:gd name="T98" fmla="*/ 308 w 544"/>
                <a:gd name="T99" fmla="*/ 911 h 914"/>
                <a:gd name="T100" fmla="*/ 246 w 544"/>
                <a:gd name="T101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914">
                  <a:moveTo>
                    <a:pt x="246" y="914"/>
                  </a:moveTo>
                  <a:lnTo>
                    <a:pt x="246" y="914"/>
                  </a:lnTo>
                  <a:lnTo>
                    <a:pt x="215" y="913"/>
                  </a:lnTo>
                  <a:lnTo>
                    <a:pt x="186" y="912"/>
                  </a:lnTo>
                  <a:lnTo>
                    <a:pt x="134" y="908"/>
                  </a:lnTo>
                  <a:lnTo>
                    <a:pt x="88" y="903"/>
                  </a:lnTo>
                  <a:lnTo>
                    <a:pt x="45" y="897"/>
                  </a:lnTo>
                  <a:lnTo>
                    <a:pt x="45" y="897"/>
                  </a:lnTo>
                  <a:lnTo>
                    <a:pt x="34" y="894"/>
                  </a:lnTo>
                  <a:lnTo>
                    <a:pt x="29" y="891"/>
                  </a:lnTo>
                  <a:lnTo>
                    <a:pt x="27" y="889"/>
                  </a:lnTo>
                  <a:lnTo>
                    <a:pt x="25" y="887"/>
                  </a:lnTo>
                  <a:lnTo>
                    <a:pt x="23" y="883"/>
                  </a:lnTo>
                  <a:lnTo>
                    <a:pt x="22" y="875"/>
                  </a:lnTo>
                  <a:lnTo>
                    <a:pt x="22" y="827"/>
                  </a:lnTo>
                  <a:lnTo>
                    <a:pt x="22" y="827"/>
                  </a:lnTo>
                  <a:lnTo>
                    <a:pt x="23" y="822"/>
                  </a:lnTo>
                  <a:lnTo>
                    <a:pt x="25" y="818"/>
                  </a:lnTo>
                  <a:lnTo>
                    <a:pt x="26" y="814"/>
                  </a:lnTo>
                  <a:lnTo>
                    <a:pt x="29" y="812"/>
                  </a:lnTo>
                  <a:lnTo>
                    <a:pt x="31" y="810"/>
                  </a:lnTo>
                  <a:lnTo>
                    <a:pt x="35" y="809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6" y="807"/>
                  </a:lnTo>
                  <a:lnTo>
                    <a:pt x="46" y="807"/>
                  </a:lnTo>
                  <a:lnTo>
                    <a:pt x="93" y="811"/>
                  </a:lnTo>
                  <a:lnTo>
                    <a:pt x="146" y="813"/>
                  </a:lnTo>
                  <a:lnTo>
                    <a:pt x="199" y="814"/>
                  </a:lnTo>
                  <a:lnTo>
                    <a:pt x="246" y="814"/>
                  </a:lnTo>
                  <a:lnTo>
                    <a:pt x="246" y="814"/>
                  </a:lnTo>
                  <a:lnTo>
                    <a:pt x="272" y="814"/>
                  </a:lnTo>
                  <a:lnTo>
                    <a:pt x="295" y="812"/>
                  </a:lnTo>
                  <a:lnTo>
                    <a:pt x="317" y="809"/>
                  </a:lnTo>
                  <a:lnTo>
                    <a:pt x="335" y="804"/>
                  </a:lnTo>
                  <a:lnTo>
                    <a:pt x="353" y="798"/>
                  </a:lnTo>
                  <a:lnTo>
                    <a:pt x="368" y="791"/>
                  </a:lnTo>
                  <a:lnTo>
                    <a:pt x="381" y="783"/>
                  </a:lnTo>
                  <a:lnTo>
                    <a:pt x="392" y="775"/>
                  </a:lnTo>
                  <a:lnTo>
                    <a:pt x="402" y="765"/>
                  </a:lnTo>
                  <a:lnTo>
                    <a:pt x="410" y="755"/>
                  </a:lnTo>
                  <a:lnTo>
                    <a:pt x="416" y="742"/>
                  </a:lnTo>
                  <a:lnTo>
                    <a:pt x="421" y="729"/>
                  </a:lnTo>
                  <a:lnTo>
                    <a:pt x="425" y="717"/>
                  </a:lnTo>
                  <a:lnTo>
                    <a:pt x="427" y="703"/>
                  </a:lnTo>
                  <a:lnTo>
                    <a:pt x="429" y="688"/>
                  </a:lnTo>
                  <a:lnTo>
                    <a:pt x="429" y="672"/>
                  </a:lnTo>
                  <a:lnTo>
                    <a:pt x="429" y="672"/>
                  </a:lnTo>
                  <a:lnTo>
                    <a:pt x="429" y="661"/>
                  </a:lnTo>
                  <a:lnTo>
                    <a:pt x="428" y="650"/>
                  </a:lnTo>
                  <a:lnTo>
                    <a:pt x="426" y="641"/>
                  </a:lnTo>
                  <a:lnTo>
                    <a:pt x="423" y="631"/>
                  </a:lnTo>
                  <a:lnTo>
                    <a:pt x="418" y="622"/>
                  </a:lnTo>
                  <a:lnTo>
                    <a:pt x="412" y="612"/>
                  </a:lnTo>
                  <a:lnTo>
                    <a:pt x="407" y="603"/>
                  </a:lnTo>
                  <a:lnTo>
                    <a:pt x="398" y="594"/>
                  </a:lnTo>
                  <a:lnTo>
                    <a:pt x="389" y="585"/>
                  </a:lnTo>
                  <a:lnTo>
                    <a:pt x="379" y="576"/>
                  </a:lnTo>
                  <a:lnTo>
                    <a:pt x="354" y="555"/>
                  </a:lnTo>
                  <a:lnTo>
                    <a:pt x="323" y="534"/>
                  </a:lnTo>
                  <a:lnTo>
                    <a:pt x="285" y="510"/>
                  </a:lnTo>
                  <a:lnTo>
                    <a:pt x="168" y="439"/>
                  </a:lnTo>
                  <a:lnTo>
                    <a:pt x="168" y="439"/>
                  </a:lnTo>
                  <a:lnTo>
                    <a:pt x="129" y="414"/>
                  </a:lnTo>
                  <a:lnTo>
                    <a:pt x="111" y="401"/>
                  </a:lnTo>
                  <a:lnTo>
                    <a:pt x="95" y="389"/>
                  </a:lnTo>
                  <a:lnTo>
                    <a:pt x="80" y="376"/>
                  </a:lnTo>
                  <a:lnTo>
                    <a:pt x="66" y="364"/>
                  </a:lnTo>
                  <a:lnTo>
                    <a:pt x="53" y="351"/>
                  </a:lnTo>
                  <a:lnTo>
                    <a:pt x="43" y="337"/>
                  </a:lnTo>
                  <a:lnTo>
                    <a:pt x="33" y="323"/>
                  </a:lnTo>
                  <a:lnTo>
                    <a:pt x="25" y="310"/>
                  </a:lnTo>
                  <a:lnTo>
                    <a:pt x="18" y="295"/>
                  </a:lnTo>
                  <a:lnTo>
                    <a:pt x="11" y="280"/>
                  </a:lnTo>
                  <a:lnTo>
                    <a:pt x="6" y="264"/>
                  </a:lnTo>
                  <a:lnTo>
                    <a:pt x="4" y="248"/>
                  </a:lnTo>
                  <a:lnTo>
                    <a:pt x="2" y="23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187"/>
                  </a:lnTo>
                  <a:lnTo>
                    <a:pt x="6" y="162"/>
                  </a:lnTo>
                  <a:lnTo>
                    <a:pt x="12" y="140"/>
                  </a:lnTo>
                  <a:lnTo>
                    <a:pt x="15" y="128"/>
                  </a:lnTo>
                  <a:lnTo>
                    <a:pt x="20" y="118"/>
                  </a:lnTo>
                  <a:lnTo>
                    <a:pt x="26" y="109"/>
                  </a:lnTo>
                  <a:lnTo>
                    <a:pt x="30" y="99"/>
                  </a:lnTo>
                  <a:lnTo>
                    <a:pt x="37" y="91"/>
                  </a:lnTo>
                  <a:lnTo>
                    <a:pt x="44" y="81"/>
                  </a:lnTo>
                  <a:lnTo>
                    <a:pt x="51" y="73"/>
                  </a:lnTo>
                  <a:lnTo>
                    <a:pt x="59" y="65"/>
                  </a:lnTo>
                  <a:lnTo>
                    <a:pt x="76" y="52"/>
                  </a:lnTo>
                  <a:lnTo>
                    <a:pt x="96" y="39"/>
                  </a:lnTo>
                  <a:lnTo>
                    <a:pt x="117" y="29"/>
                  </a:lnTo>
                  <a:lnTo>
                    <a:pt x="142" y="19"/>
                  </a:lnTo>
                  <a:lnTo>
                    <a:pt x="167" y="13"/>
                  </a:lnTo>
                  <a:lnTo>
                    <a:pt x="194" y="7"/>
                  </a:lnTo>
                  <a:lnTo>
                    <a:pt x="224" y="2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346" y="1"/>
                  </a:lnTo>
                  <a:lnTo>
                    <a:pt x="404" y="5"/>
                  </a:lnTo>
                  <a:lnTo>
                    <a:pt x="457" y="9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507" y="17"/>
                  </a:lnTo>
                  <a:lnTo>
                    <a:pt x="514" y="21"/>
                  </a:lnTo>
                  <a:lnTo>
                    <a:pt x="517" y="24"/>
                  </a:lnTo>
                  <a:lnTo>
                    <a:pt x="519" y="26"/>
                  </a:lnTo>
                  <a:lnTo>
                    <a:pt x="520" y="31"/>
                  </a:lnTo>
                  <a:lnTo>
                    <a:pt x="520" y="34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20" y="91"/>
                  </a:lnTo>
                  <a:lnTo>
                    <a:pt x="519" y="95"/>
                  </a:lnTo>
                  <a:lnTo>
                    <a:pt x="517" y="99"/>
                  </a:lnTo>
                  <a:lnTo>
                    <a:pt x="514" y="101"/>
                  </a:lnTo>
                  <a:lnTo>
                    <a:pt x="511" y="103"/>
                  </a:lnTo>
                  <a:lnTo>
                    <a:pt x="507" y="104"/>
                  </a:lnTo>
                  <a:lnTo>
                    <a:pt x="504" y="106"/>
                  </a:lnTo>
                  <a:lnTo>
                    <a:pt x="499" y="106"/>
                  </a:lnTo>
                  <a:lnTo>
                    <a:pt x="499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52" y="103"/>
                  </a:lnTo>
                  <a:lnTo>
                    <a:pt x="400" y="101"/>
                  </a:lnTo>
                  <a:lnTo>
                    <a:pt x="343" y="100"/>
                  </a:lnTo>
                  <a:lnTo>
                    <a:pt x="290" y="99"/>
                  </a:lnTo>
                  <a:lnTo>
                    <a:pt x="290" y="99"/>
                  </a:lnTo>
                  <a:lnTo>
                    <a:pt x="267" y="99"/>
                  </a:lnTo>
                  <a:lnTo>
                    <a:pt x="246" y="100"/>
                  </a:lnTo>
                  <a:lnTo>
                    <a:pt x="226" y="102"/>
                  </a:lnTo>
                  <a:lnTo>
                    <a:pt x="209" y="104"/>
                  </a:lnTo>
                  <a:lnTo>
                    <a:pt x="193" y="108"/>
                  </a:lnTo>
                  <a:lnTo>
                    <a:pt x="178" y="111"/>
                  </a:lnTo>
                  <a:lnTo>
                    <a:pt x="166" y="117"/>
                  </a:lnTo>
                  <a:lnTo>
                    <a:pt x="154" y="123"/>
                  </a:lnTo>
                  <a:lnTo>
                    <a:pt x="144" y="130"/>
                  </a:lnTo>
                  <a:lnTo>
                    <a:pt x="136" y="139"/>
                  </a:lnTo>
                  <a:lnTo>
                    <a:pt x="128" y="148"/>
                  </a:lnTo>
                  <a:lnTo>
                    <a:pt x="122" y="158"/>
                  </a:lnTo>
                  <a:lnTo>
                    <a:pt x="117" y="170"/>
                  </a:lnTo>
                  <a:lnTo>
                    <a:pt x="114" y="184"/>
                  </a:lnTo>
                  <a:lnTo>
                    <a:pt x="113" y="197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13" y="224"/>
                  </a:lnTo>
                  <a:lnTo>
                    <a:pt x="114" y="234"/>
                  </a:lnTo>
                  <a:lnTo>
                    <a:pt x="116" y="243"/>
                  </a:lnTo>
                  <a:lnTo>
                    <a:pt x="120" y="252"/>
                  </a:lnTo>
                  <a:lnTo>
                    <a:pt x="124" y="262"/>
                  </a:lnTo>
                  <a:lnTo>
                    <a:pt x="129" y="270"/>
                  </a:lnTo>
                  <a:lnTo>
                    <a:pt x="136" y="279"/>
                  </a:lnTo>
                  <a:lnTo>
                    <a:pt x="144" y="287"/>
                  </a:lnTo>
                  <a:lnTo>
                    <a:pt x="152" y="295"/>
                  </a:lnTo>
                  <a:lnTo>
                    <a:pt x="161" y="304"/>
                  </a:lnTo>
                  <a:lnTo>
                    <a:pt x="184" y="321"/>
                  </a:lnTo>
                  <a:lnTo>
                    <a:pt x="212" y="340"/>
                  </a:lnTo>
                  <a:lnTo>
                    <a:pt x="244" y="359"/>
                  </a:lnTo>
                  <a:lnTo>
                    <a:pt x="355" y="426"/>
                  </a:lnTo>
                  <a:lnTo>
                    <a:pt x="355" y="426"/>
                  </a:lnTo>
                  <a:lnTo>
                    <a:pt x="380" y="442"/>
                  </a:lnTo>
                  <a:lnTo>
                    <a:pt x="403" y="457"/>
                  </a:lnTo>
                  <a:lnTo>
                    <a:pt x="424" y="471"/>
                  </a:lnTo>
                  <a:lnTo>
                    <a:pt x="443" y="486"/>
                  </a:lnTo>
                  <a:lnTo>
                    <a:pt x="460" y="500"/>
                  </a:lnTo>
                  <a:lnTo>
                    <a:pt x="476" y="515"/>
                  </a:lnTo>
                  <a:lnTo>
                    <a:pt x="490" y="530"/>
                  </a:lnTo>
                  <a:lnTo>
                    <a:pt x="502" y="544"/>
                  </a:lnTo>
                  <a:lnTo>
                    <a:pt x="512" y="559"/>
                  </a:lnTo>
                  <a:lnTo>
                    <a:pt x="521" y="573"/>
                  </a:lnTo>
                  <a:lnTo>
                    <a:pt x="528" y="588"/>
                  </a:lnTo>
                  <a:lnTo>
                    <a:pt x="534" y="604"/>
                  </a:lnTo>
                  <a:lnTo>
                    <a:pt x="538" y="621"/>
                  </a:lnTo>
                  <a:lnTo>
                    <a:pt x="542" y="638"/>
                  </a:lnTo>
                  <a:lnTo>
                    <a:pt x="543" y="655"/>
                  </a:lnTo>
                  <a:lnTo>
                    <a:pt x="544" y="672"/>
                  </a:lnTo>
                  <a:lnTo>
                    <a:pt x="544" y="672"/>
                  </a:lnTo>
                  <a:lnTo>
                    <a:pt x="543" y="694"/>
                  </a:lnTo>
                  <a:lnTo>
                    <a:pt x="541" y="716"/>
                  </a:lnTo>
                  <a:lnTo>
                    <a:pt x="537" y="738"/>
                  </a:lnTo>
                  <a:lnTo>
                    <a:pt x="532" y="759"/>
                  </a:lnTo>
                  <a:lnTo>
                    <a:pt x="522" y="780"/>
                  </a:lnTo>
                  <a:lnTo>
                    <a:pt x="512" y="799"/>
                  </a:lnTo>
                  <a:lnTo>
                    <a:pt x="499" y="819"/>
                  </a:lnTo>
                  <a:lnTo>
                    <a:pt x="493" y="827"/>
                  </a:lnTo>
                  <a:lnTo>
                    <a:pt x="485" y="836"/>
                  </a:lnTo>
                  <a:lnTo>
                    <a:pt x="475" y="844"/>
                  </a:lnTo>
                  <a:lnTo>
                    <a:pt x="466" y="853"/>
                  </a:lnTo>
                  <a:lnTo>
                    <a:pt x="456" y="860"/>
                  </a:lnTo>
                  <a:lnTo>
                    <a:pt x="444" y="868"/>
                  </a:lnTo>
                  <a:lnTo>
                    <a:pt x="433" y="874"/>
                  </a:lnTo>
                  <a:lnTo>
                    <a:pt x="420" y="881"/>
                  </a:lnTo>
                  <a:lnTo>
                    <a:pt x="408" y="887"/>
                  </a:lnTo>
                  <a:lnTo>
                    <a:pt x="393" y="892"/>
                  </a:lnTo>
                  <a:lnTo>
                    <a:pt x="378" y="897"/>
                  </a:lnTo>
                  <a:lnTo>
                    <a:pt x="362" y="902"/>
                  </a:lnTo>
                  <a:lnTo>
                    <a:pt x="345" y="905"/>
                  </a:lnTo>
                  <a:lnTo>
                    <a:pt x="327" y="908"/>
                  </a:lnTo>
                  <a:lnTo>
                    <a:pt x="308" y="911"/>
                  </a:lnTo>
                  <a:lnTo>
                    <a:pt x="288" y="912"/>
                  </a:lnTo>
                  <a:lnTo>
                    <a:pt x="268" y="913"/>
                  </a:lnTo>
                  <a:lnTo>
                    <a:pt x="246" y="914"/>
                  </a:lnTo>
                  <a:lnTo>
                    <a:pt x="246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0" name="Freeform 182"/>
            <p:cNvSpPr>
              <a:spLocks/>
            </p:cNvSpPr>
            <p:nvPr/>
          </p:nvSpPr>
          <p:spPr bwMode="auto">
            <a:xfrm>
              <a:off x="4854190" y="4488174"/>
              <a:ext cx="79560" cy="163275"/>
            </a:xfrm>
            <a:custGeom>
              <a:avLst/>
              <a:gdLst>
                <a:gd name="T0" fmla="*/ 382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4 h 825"/>
                <a:gd name="T8" fmla="*/ 248 w 404"/>
                <a:gd name="T9" fmla="*/ 821 h 825"/>
                <a:gd name="T10" fmla="*/ 217 w 404"/>
                <a:gd name="T11" fmla="*/ 814 h 825"/>
                <a:gd name="T12" fmla="*/ 191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5 w 404"/>
                <a:gd name="T19" fmla="*/ 727 h 825"/>
                <a:gd name="T20" fmla="*/ 140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5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1 w 404"/>
                <a:gd name="T61" fmla="*/ 6 h 825"/>
                <a:gd name="T62" fmla="*/ 244 w 404"/>
                <a:gd name="T63" fmla="*/ 12 h 825"/>
                <a:gd name="T64" fmla="*/ 245 w 404"/>
                <a:gd name="T65" fmla="*/ 20 h 825"/>
                <a:gd name="T66" fmla="*/ 376 w 404"/>
                <a:gd name="T67" fmla="*/ 152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5 w 404"/>
                <a:gd name="T87" fmla="*/ 241 h 825"/>
                <a:gd name="T88" fmla="*/ 245 w 404"/>
                <a:gd name="T89" fmla="*/ 662 h 825"/>
                <a:gd name="T90" fmla="*/ 249 w 404"/>
                <a:gd name="T91" fmla="*/ 702 h 825"/>
                <a:gd name="T92" fmla="*/ 253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1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4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2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8"/>
                  </a:moveTo>
                  <a:lnTo>
                    <a:pt x="382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4"/>
                  </a:lnTo>
                  <a:lnTo>
                    <a:pt x="265" y="823"/>
                  </a:lnTo>
                  <a:lnTo>
                    <a:pt x="248" y="821"/>
                  </a:lnTo>
                  <a:lnTo>
                    <a:pt x="231" y="818"/>
                  </a:lnTo>
                  <a:lnTo>
                    <a:pt x="217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0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4" y="226"/>
                  </a:lnTo>
                  <a:lnTo>
                    <a:pt x="9" y="224"/>
                  </a:lnTo>
                  <a:lnTo>
                    <a:pt x="5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9" y="155"/>
                  </a:lnTo>
                  <a:lnTo>
                    <a:pt x="14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7" y="4"/>
                  </a:lnTo>
                  <a:lnTo>
                    <a:pt x="241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5" y="20"/>
                  </a:lnTo>
                  <a:lnTo>
                    <a:pt x="245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7" y="163"/>
                  </a:lnTo>
                  <a:lnTo>
                    <a:pt x="398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8" y="226"/>
                  </a:lnTo>
                  <a:lnTo>
                    <a:pt x="397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1" y="241"/>
                  </a:lnTo>
                  <a:lnTo>
                    <a:pt x="376" y="241"/>
                  </a:lnTo>
                  <a:lnTo>
                    <a:pt x="245" y="241"/>
                  </a:lnTo>
                  <a:lnTo>
                    <a:pt x="245" y="662"/>
                  </a:lnTo>
                  <a:lnTo>
                    <a:pt x="245" y="662"/>
                  </a:lnTo>
                  <a:lnTo>
                    <a:pt x="246" y="685"/>
                  </a:lnTo>
                  <a:lnTo>
                    <a:pt x="249" y="702"/>
                  </a:lnTo>
                  <a:lnTo>
                    <a:pt x="251" y="709"/>
                  </a:lnTo>
                  <a:lnTo>
                    <a:pt x="253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8"/>
                  </a:lnTo>
                  <a:lnTo>
                    <a:pt x="311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4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5" y="814"/>
                  </a:lnTo>
                  <a:lnTo>
                    <a:pt x="392" y="816"/>
                  </a:lnTo>
                  <a:lnTo>
                    <a:pt x="382" y="818"/>
                  </a:lnTo>
                  <a:lnTo>
                    <a:pt x="382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1" name="Freeform 183"/>
            <p:cNvSpPr>
              <a:spLocks/>
            </p:cNvSpPr>
            <p:nvPr/>
          </p:nvSpPr>
          <p:spPr bwMode="auto">
            <a:xfrm>
              <a:off x="4956311" y="4516673"/>
              <a:ext cx="58779" cy="132995"/>
            </a:xfrm>
            <a:custGeom>
              <a:avLst/>
              <a:gdLst>
                <a:gd name="T0" fmla="*/ 273 w 298"/>
                <a:gd name="T1" fmla="*/ 92 h 672"/>
                <a:gd name="T2" fmla="*/ 232 w 298"/>
                <a:gd name="T3" fmla="*/ 94 h 672"/>
                <a:gd name="T4" fmla="*/ 191 w 298"/>
                <a:gd name="T5" fmla="*/ 103 h 672"/>
                <a:gd name="T6" fmla="*/ 150 w 298"/>
                <a:gd name="T7" fmla="*/ 119 h 672"/>
                <a:gd name="T8" fmla="*/ 107 w 298"/>
                <a:gd name="T9" fmla="*/ 142 h 672"/>
                <a:gd name="T10" fmla="*/ 107 w 298"/>
                <a:gd name="T11" fmla="*/ 648 h 672"/>
                <a:gd name="T12" fmla="*/ 104 w 298"/>
                <a:gd name="T13" fmla="*/ 657 h 672"/>
                <a:gd name="T14" fmla="*/ 100 w 298"/>
                <a:gd name="T15" fmla="*/ 665 h 672"/>
                <a:gd name="T16" fmla="*/ 92 w 298"/>
                <a:gd name="T17" fmla="*/ 670 h 672"/>
                <a:gd name="T18" fmla="*/ 83 w 298"/>
                <a:gd name="T19" fmla="*/ 672 h 672"/>
                <a:gd name="T20" fmla="*/ 23 w 298"/>
                <a:gd name="T21" fmla="*/ 672 h 672"/>
                <a:gd name="T22" fmla="*/ 15 w 298"/>
                <a:gd name="T23" fmla="*/ 670 h 672"/>
                <a:gd name="T24" fmla="*/ 7 w 298"/>
                <a:gd name="T25" fmla="*/ 665 h 672"/>
                <a:gd name="T26" fmla="*/ 2 w 298"/>
                <a:gd name="T27" fmla="*/ 657 h 672"/>
                <a:gd name="T28" fmla="*/ 0 w 298"/>
                <a:gd name="T29" fmla="*/ 648 h 672"/>
                <a:gd name="T30" fmla="*/ 0 w 298"/>
                <a:gd name="T31" fmla="*/ 32 h 672"/>
                <a:gd name="T32" fmla="*/ 2 w 298"/>
                <a:gd name="T33" fmla="*/ 23 h 672"/>
                <a:gd name="T34" fmla="*/ 7 w 298"/>
                <a:gd name="T35" fmla="*/ 15 h 672"/>
                <a:gd name="T36" fmla="*/ 14 w 298"/>
                <a:gd name="T37" fmla="*/ 10 h 672"/>
                <a:gd name="T38" fmla="*/ 23 w 298"/>
                <a:gd name="T39" fmla="*/ 8 h 672"/>
                <a:gd name="T40" fmla="*/ 80 w 298"/>
                <a:gd name="T41" fmla="*/ 8 h 672"/>
                <a:gd name="T42" fmla="*/ 89 w 298"/>
                <a:gd name="T43" fmla="*/ 10 h 672"/>
                <a:gd name="T44" fmla="*/ 96 w 298"/>
                <a:gd name="T45" fmla="*/ 15 h 672"/>
                <a:gd name="T46" fmla="*/ 101 w 298"/>
                <a:gd name="T47" fmla="*/ 23 h 672"/>
                <a:gd name="T48" fmla="*/ 103 w 298"/>
                <a:gd name="T49" fmla="*/ 32 h 672"/>
                <a:gd name="T50" fmla="*/ 103 w 298"/>
                <a:gd name="T51" fmla="*/ 57 h 672"/>
                <a:gd name="T52" fmla="*/ 147 w 298"/>
                <a:gd name="T53" fmla="*/ 31 h 672"/>
                <a:gd name="T54" fmla="*/ 190 w 298"/>
                <a:gd name="T55" fmla="*/ 12 h 672"/>
                <a:gd name="T56" fmla="*/ 232 w 298"/>
                <a:gd name="T57" fmla="*/ 3 h 672"/>
                <a:gd name="T58" fmla="*/ 273 w 298"/>
                <a:gd name="T59" fmla="*/ 0 h 672"/>
                <a:gd name="T60" fmla="*/ 279 w 298"/>
                <a:gd name="T61" fmla="*/ 0 h 672"/>
                <a:gd name="T62" fmla="*/ 288 w 298"/>
                <a:gd name="T63" fmla="*/ 3 h 672"/>
                <a:gd name="T64" fmla="*/ 295 w 298"/>
                <a:gd name="T65" fmla="*/ 8 h 672"/>
                <a:gd name="T66" fmla="*/ 298 w 298"/>
                <a:gd name="T67" fmla="*/ 16 h 672"/>
                <a:gd name="T68" fmla="*/ 298 w 298"/>
                <a:gd name="T69" fmla="*/ 71 h 672"/>
                <a:gd name="T70" fmla="*/ 298 w 298"/>
                <a:gd name="T71" fmla="*/ 76 h 672"/>
                <a:gd name="T72" fmla="*/ 295 w 298"/>
                <a:gd name="T73" fmla="*/ 84 h 672"/>
                <a:gd name="T74" fmla="*/ 288 w 298"/>
                <a:gd name="T75" fmla="*/ 88 h 672"/>
                <a:gd name="T76" fmla="*/ 279 w 298"/>
                <a:gd name="T77" fmla="*/ 92 h 672"/>
                <a:gd name="T78" fmla="*/ 273 w 298"/>
                <a:gd name="T79" fmla="*/ 9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2">
                  <a:moveTo>
                    <a:pt x="273" y="92"/>
                  </a:moveTo>
                  <a:lnTo>
                    <a:pt x="273" y="92"/>
                  </a:lnTo>
                  <a:lnTo>
                    <a:pt x="252" y="92"/>
                  </a:lnTo>
                  <a:lnTo>
                    <a:pt x="232" y="94"/>
                  </a:lnTo>
                  <a:lnTo>
                    <a:pt x="212" y="98"/>
                  </a:lnTo>
                  <a:lnTo>
                    <a:pt x="191" y="103"/>
                  </a:lnTo>
                  <a:lnTo>
                    <a:pt x="171" y="110"/>
                  </a:lnTo>
                  <a:lnTo>
                    <a:pt x="150" y="119"/>
                  </a:lnTo>
                  <a:lnTo>
                    <a:pt x="128" y="129"/>
                  </a:lnTo>
                  <a:lnTo>
                    <a:pt x="107" y="142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7"/>
                  </a:lnTo>
                  <a:lnTo>
                    <a:pt x="92" y="670"/>
                  </a:lnTo>
                  <a:lnTo>
                    <a:pt x="87" y="672"/>
                  </a:lnTo>
                  <a:lnTo>
                    <a:pt x="83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5" y="670"/>
                  </a:lnTo>
                  <a:lnTo>
                    <a:pt x="10" y="667"/>
                  </a:lnTo>
                  <a:lnTo>
                    <a:pt x="7" y="665"/>
                  </a:lnTo>
                  <a:lnTo>
                    <a:pt x="5" y="662"/>
                  </a:lnTo>
                  <a:lnTo>
                    <a:pt x="2" y="657"/>
                  </a:lnTo>
                  <a:lnTo>
                    <a:pt x="1" y="652"/>
                  </a:lnTo>
                  <a:lnTo>
                    <a:pt x="0" y="6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5"/>
                  </a:lnTo>
                  <a:lnTo>
                    <a:pt x="99" y="19"/>
                  </a:lnTo>
                  <a:lnTo>
                    <a:pt x="101" y="23"/>
                  </a:lnTo>
                  <a:lnTo>
                    <a:pt x="102" y="27"/>
                  </a:lnTo>
                  <a:lnTo>
                    <a:pt x="103" y="32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25" y="43"/>
                  </a:lnTo>
                  <a:lnTo>
                    <a:pt x="147" y="31"/>
                  </a:lnTo>
                  <a:lnTo>
                    <a:pt x="169" y="20"/>
                  </a:lnTo>
                  <a:lnTo>
                    <a:pt x="190" y="12"/>
                  </a:lnTo>
                  <a:lnTo>
                    <a:pt x="211" y="7"/>
                  </a:lnTo>
                  <a:lnTo>
                    <a:pt x="232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2" y="6"/>
                  </a:lnTo>
                  <a:lnTo>
                    <a:pt x="295" y="8"/>
                  </a:lnTo>
                  <a:lnTo>
                    <a:pt x="297" y="12"/>
                  </a:lnTo>
                  <a:lnTo>
                    <a:pt x="298" y="16"/>
                  </a:lnTo>
                  <a:lnTo>
                    <a:pt x="298" y="22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4"/>
                  </a:lnTo>
                  <a:lnTo>
                    <a:pt x="292" y="86"/>
                  </a:lnTo>
                  <a:lnTo>
                    <a:pt x="288" y="88"/>
                  </a:lnTo>
                  <a:lnTo>
                    <a:pt x="284" y="90"/>
                  </a:lnTo>
                  <a:lnTo>
                    <a:pt x="279" y="92"/>
                  </a:lnTo>
                  <a:lnTo>
                    <a:pt x="273" y="92"/>
                  </a:lnTo>
                  <a:lnTo>
                    <a:pt x="273" y="9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2" name="Freeform 184"/>
            <p:cNvSpPr>
              <a:spLocks noEditPoints="1"/>
            </p:cNvSpPr>
            <p:nvPr/>
          </p:nvSpPr>
          <p:spPr bwMode="auto">
            <a:xfrm>
              <a:off x="5026372" y="4516673"/>
              <a:ext cx="96778" cy="134776"/>
            </a:xfrm>
            <a:custGeom>
              <a:avLst/>
              <a:gdLst>
                <a:gd name="T0" fmla="*/ 408 w 488"/>
                <a:gd name="T1" fmla="*/ 672 h 681"/>
                <a:gd name="T2" fmla="*/ 394 w 488"/>
                <a:gd name="T3" fmla="*/ 667 h 681"/>
                <a:gd name="T4" fmla="*/ 386 w 488"/>
                <a:gd name="T5" fmla="*/ 657 h 681"/>
                <a:gd name="T6" fmla="*/ 384 w 488"/>
                <a:gd name="T7" fmla="*/ 622 h 681"/>
                <a:gd name="T8" fmla="*/ 340 w 488"/>
                <a:gd name="T9" fmla="*/ 644 h 681"/>
                <a:gd name="T10" fmla="*/ 271 w 488"/>
                <a:gd name="T11" fmla="*/ 671 h 681"/>
                <a:gd name="T12" fmla="*/ 198 w 488"/>
                <a:gd name="T13" fmla="*/ 681 h 681"/>
                <a:gd name="T14" fmla="*/ 160 w 488"/>
                <a:gd name="T15" fmla="*/ 679 h 681"/>
                <a:gd name="T16" fmla="*/ 107 w 488"/>
                <a:gd name="T17" fmla="*/ 665 h 681"/>
                <a:gd name="T18" fmla="*/ 61 w 488"/>
                <a:gd name="T19" fmla="*/ 640 h 681"/>
                <a:gd name="T20" fmla="*/ 26 w 488"/>
                <a:gd name="T21" fmla="*/ 597 h 681"/>
                <a:gd name="T22" fmla="*/ 5 w 488"/>
                <a:gd name="T23" fmla="*/ 537 h 681"/>
                <a:gd name="T24" fmla="*/ 0 w 488"/>
                <a:gd name="T25" fmla="*/ 470 h 681"/>
                <a:gd name="T26" fmla="*/ 5 w 488"/>
                <a:gd name="T27" fmla="*/ 424 h 681"/>
                <a:gd name="T28" fmla="*/ 26 w 488"/>
                <a:gd name="T29" fmla="*/ 367 h 681"/>
                <a:gd name="T30" fmla="*/ 43 w 488"/>
                <a:gd name="T31" fmla="*/ 344 h 681"/>
                <a:gd name="T32" fmla="*/ 66 w 488"/>
                <a:gd name="T33" fmla="*/ 323 h 681"/>
                <a:gd name="T34" fmla="*/ 129 w 488"/>
                <a:gd name="T35" fmla="*/ 293 h 681"/>
                <a:gd name="T36" fmla="*/ 217 w 488"/>
                <a:gd name="T37" fmla="*/ 277 h 681"/>
                <a:gd name="T38" fmla="*/ 381 w 488"/>
                <a:gd name="T39" fmla="*/ 275 h 681"/>
                <a:gd name="T40" fmla="*/ 381 w 488"/>
                <a:gd name="T41" fmla="*/ 209 h 681"/>
                <a:gd name="T42" fmla="*/ 374 w 488"/>
                <a:gd name="T43" fmla="*/ 163 h 681"/>
                <a:gd name="T44" fmla="*/ 360 w 488"/>
                <a:gd name="T45" fmla="*/ 129 h 681"/>
                <a:gd name="T46" fmla="*/ 334 w 488"/>
                <a:gd name="T47" fmla="*/ 107 h 681"/>
                <a:gd name="T48" fmla="*/ 299 w 488"/>
                <a:gd name="T49" fmla="*/ 94 h 681"/>
                <a:gd name="T50" fmla="*/ 252 w 488"/>
                <a:gd name="T51" fmla="*/ 90 h 681"/>
                <a:gd name="T52" fmla="*/ 148 w 488"/>
                <a:gd name="T53" fmla="*/ 93 h 681"/>
                <a:gd name="T54" fmla="*/ 67 w 488"/>
                <a:gd name="T55" fmla="*/ 100 h 681"/>
                <a:gd name="T56" fmla="*/ 53 w 488"/>
                <a:gd name="T57" fmla="*/ 100 h 681"/>
                <a:gd name="T58" fmla="*/ 44 w 488"/>
                <a:gd name="T59" fmla="*/ 94 h 681"/>
                <a:gd name="T60" fmla="*/ 39 w 488"/>
                <a:gd name="T61" fmla="*/ 80 h 681"/>
                <a:gd name="T62" fmla="*/ 39 w 488"/>
                <a:gd name="T63" fmla="*/ 33 h 681"/>
                <a:gd name="T64" fmla="*/ 46 w 488"/>
                <a:gd name="T65" fmla="*/ 23 h 681"/>
                <a:gd name="T66" fmla="*/ 65 w 488"/>
                <a:gd name="T67" fmla="*/ 16 h 681"/>
                <a:gd name="T68" fmla="*/ 146 w 488"/>
                <a:gd name="T69" fmla="*/ 4 h 681"/>
                <a:gd name="T70" fmla="*/ 252 w 488"/>
                <a:gd name="T71" fmla="*/ 0 h 681"/>
                <a:gd name="T72" fmla="*/ 337 w 488"/>
                <a:gd name="T73" fmla="*/ 9 h 681"/>
                <a:gd name="T74" fmla="*/ 401 w 488"/>
                <a:gd name="T75" fmla="*/ 34 h 681"/>
                <a:gd name="T76" fmla="*/ 446 w 488"/>
                <a:gd name="T77" fmla="*/ 76 h 681"/>
                <a:gd name="T78" fmla="*/ 474 w 488"/>
                <a:gd name="T79" fmla="*/ 131 h 681"/>
                <a:gd name="T80" fmla="*/ 487 w 488"/>
                <a:gd name="T81" fmla="*/ 201 h 681"/>
                <a:gd name="T82" fmla="*/ 488 w 488"/>
                <a:gd name="T83" fmla="*/ 648 h 681"/>
                <a:gd name="T84" fmla="*/ 483 w 488"/>
                <a:gd name="T85" fmla="*/ 662 h 681"/>
                <a:gd name="T86" fmla="*/ 473 w 488"/>
                <a:gd name="T87" fmla="*/ 670 h 681"/>
                <a:gd name="T88" fmla="*/ 463 w 488"/>
                <a:gd name="T89" fmla="*/ 672 h 681"/>
                <a:gd name="T90" fmla="*/ 292 w 488"/>
                <a:gd name="T91" fmla="*/ 351 h 681"/>
                <a:gd name="T92" fmla="*/ 221 w 488"/>
                <a:gd name="T93" fmla="*/ 354 h 681"/>
                <a:gd name="T94" fmla="*/ 169 w 488"/>
                <a:gd name="T95" fmla="*/ 366 h 681"/>
                <a:gd name="T96" fmla="*/ 135 w 488"/>
                <a:gd name="T97" fmla="*/ 385 h 681"/>
                <a:gd name="T98" fmla="*/ 115 w 488"/>
                <a:gd name="T99" fmla="*/ 415 h 681"/>
                <a:gd name="T100" fmla="*/ 107 w 488"/>
                <a:gd name="T101" fmla="*/ 454 h 681"/>
                <a:gd name="T102" fmla="*/ 107 w 488"/>
                <a:gd name="T103" fmla="*/ 484 h 681"/>
                <a:gd name="T104" fmla="*/ 112 w 488"/>
                <a:gd name="T105" fmla="*/ 526 h 681"/>
                <a:gd name="T106" fmla="*/ 124 w 488"/>
                <a:gd name="T107" fmla="*/ 557 h 681"/>
                <a:gd name="T108" fmla="*/ 144 w 488"/>
                <a:gd name="T109" fmla="*/ 577 h 681"/>
                <a:gd name="T110" fmla="*/ 171 w 488"/>
                <a:gd name="T111" fmla="*/ 588 h 681"/>
                <a:gd name="T112" fmla="*/ 218 w 488"/>
                <a:gd name="T113" fmla="*/ 594 h 681"/>
                <a:gd name="T114" fmla="*/ 259 w 488"/>
                <a:gd name="T115" fmla="*/ 591 h 681"/>
                <a:gd name="T116" fmla="*/ 319 w 488"/>
                <a:gd name="T117" fmla="*/ 574 h 681"/>
                <a:gd name="T118" fmla="*/ 381 w 488"/>
                <a:gd name="T119" fmla="*/ 546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681">
                  <a:moveTo>
                    <a:pt x="463" y="672"/>
                  </a:moveTo>
                  <a:lnTo>
                    <a:pt x="408" y="672"/>
                  </a:lnTo>
                  <a:lnTo>
                    <a:pt x="408" y="672"/>
                  </a:lnTo>
                  <a:lnTo>
                    <a:pt x="403" y="672"/>
                  </a:lnTo>
                  <a:lnTo>
                    <a:pt x="399" y="670"/>
                  </a:lnTo>
                  <a:lnTo>
                    <a:pt x="394" y="667"/>
                  </a:lnTo>
                  <a:lnTo>
                    <a:pt x="390" y="665"/>
                  </a:lnTo>
                  <a:lnTo>
                    <a:pt x="388" y="662"/>
                  </a:lnTo>
                  <a:lnTo>
                    <a:pt x="386" y="657"/>
                  </a:lnTo>
                  <a:lnTo>
                    <a:pt x="384" y="652"/>
                  </a:lnTo>
                  <a:lnTo>
                    <a:pt x="384" y="648"/>
                  </a:lnTo>
                  <a:lnTo>
                    <a:pt x="384" y="622"/>
                  </a:lnTo>
                  <a:lnTo>
                    <a:pt x="384" y="622"/>
                  </a:lnTo>
                  <a:lnTo>
                    <a:pt x="362" y="634"/>
                  </a:lnTo>
                  <a:lnTo>
                    <a:pt x="340" y="644"/>
                  </a:lnTo>
                  <a:lnTo>
                    <a:pt x="317" y="655"/>
                  </a:lnTo>
                  <a:lnTo>
                    <a:pt x="294" y="664"/>
                  </a:lnTo>
                  <a:lnTo>
                    <a:pt x="271" y="671"/>
                  </a:lnTo>
                  <a:lnTo>
                    <a:pt x="247" y="677"/>
                  </a:lnTo>
                  <a:lnTo>
                    <a:pt x="223" y="680"/>
                  </a:lnTo>
                  <a:lnTo>
                    <a:pt x="198" y="681"/>
                  </a:lnTo>
                  <a:lnTo>
                    <a:pt x="198" y="681"/>
                  </a:lnTo>
                  <a:lnTo>
                    <a:pt x="178" y="680"/>
                  </a:lnTo>
                  <a:lnTo>
                    <a:pt x="160" y="679"/>
                  </a:lnTo>
                  <a:lnTo>
                    <a:pt x="142" y="675"/>
                  </a:lnTo>
                  <a:lnTo>
                    <a:pt x="123" y="671"/>
                  </a:lnTo>
                  <a:lnTo>
                    <a:pt x="107" y="665"/>
                  </a:lnTo>
                  <a:lnTo>
                    <a:pt x="90" y="658"/>
                  </a:lnTo>
                  <a:lnTo>
                    <a:pt x="75" y="650"/>
                  </a:lnTo>
                  <a:lnTo>
                    <a:pt x="61" y="640"/>
                  </a:lnTo>
                  <a:lnTo>
                    <a:pt x="48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8" y="579"/>
                  </a:lnTo>
                  <a:lnTo>
                    <a:pt x="11" y="560"/>
                  </a:lnTo>
                  <a:lnTo>
                    <a:pt x="5" y="537"/>
                  </a:lnTo>
                  <a:lnTo>
                    <a:pt x="2" y="513"/>
                  </a:lnTo>
                  <a:lnTo>
                    <a:pt x="0" y="48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5" y="424"/>
                  </a:lnTo>
                  <a:lnTo>
                    <a:pt x="10" y="404"/>
                  </a:lnTo>
                  <a:lnTo>
                    <a:pt x="17" y="385"/>
                  </a:lnTo>
                  <a:lnTo>
                    <a:pt x="26" y="367"/>
                  </a:lnTo>
                  <a:lnTo>
                    <a:pt x="30" y="359"/>
                  </a:lnTo>
                  <a:lnTo>
                    <a:pt x="36" y="351"/>
                  </a:lnTo>
                  <a:lnTo>
                    <a:pt x="43" y="344"/>
                  </a:lnTo>
                  <a:lnTo>
                    <a:pt x="50" y="337"/>
                  </a:lnTo>
                  <a:lnTo>
                    <a:pt x="58" y="330"/>
                  </a:lnTo>
                  <a:lnTo>
                    <a:pt x="66" y="323"/>
                  </a:lnTo>
                  <a:lnTo>
                    <a:pt x="84" y="312"/>
                  </a:lnTo>
                  <a:lnTo>
                    <a:pt x="105" y="303"/>
                  </a:lnTo>
                  <a:lnTo>
                    <a:pt x="129" y="293"/>
                  </a:lnTo>
                  <a:lnTo>
                    <a:pt x="155" y="287"/>
                  </a:lnTo>
                  <a:lnTo>
                    <a:pt x="185" y="282"/>
                  </a:lnTo>
                  <a:lnTo>
                    <a:pt x="217" y="277"/>
                  </a:lnTo>
                  <a:lnTo>
                    <a:pt x="253" y="275"/>
                  </a:lnTo>
                  <a:lnTo>
                    <a:pt x="292" y="275"/>
                  </a:lnTo>
                  <a:lnTo>
                    <a:pt x="381" y="275"/>
                  </a:lnTo>
                  <a:lnTo>
                    <a:pt x="381" y="227"/>
                  </a:lnTo>
                  <a:lnTo>
                    <a:pt x="381" y="227"/>
                  </a:lnTo>
                  <a:lnTo>
                    <a:pt x="381" y="209"/>
                  </a:lnTo>
                  <a:lnTo>
                    <a:pt x="379" y="191"/>
                  </a:lnTo>
                  <a:lnTo>
                    <a:pt x="378" y="176"/>
                  </a:lnTo>
                  <a:lnTo>
                    <a:pt x="374" y="163"/>
                  </a:lnTo>
                  <a:lnTo>
                    <a:pt x="370" y="150"/>
                  </a:lnTo>
                  <a:lnTo>
                    <a:pt x="365" y="139"/>
                  </a:lnTo>
                  <a:lnTo>
                    <a:pt x="360" y="129"/>
                  </a:lnTo>
                  <a:lnTo>
                    <a:pt x="351" y="120"/>
                  </a:lnTo>
                  <a:lnTo>
                    <a:pt x="343" y="113"/>
                  </a:lnTo>
                  <a:lnTo>
                    <a:pt x="334" y="107"/>
                  </a:lnTo>
                  <a:lnTo>
                    <a:pt x="324" y="102"/>
                  </a:lnTo>
                  <a:lnTo>
                    <a:pt x="312" y="97"/>
                  </a:lnTo>
                  <a:lnTo>
                    <a:pt x="299" y="94"/>
                  </a:lnTo>
                  <a:lnTo>
                    <a:pt x="285" y="92"/>
                  </a:lnTo>
                  <a:lnTo>
                    <a:pt x="269" y="90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2"/>
                  </a:lnTo>
                  <a:lnTo>
                    <a:pt x="148" y="93"/>
                  </a:lnTo>
                  <a:lnTo>
                    <a:pt x="106" y="96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53" y="100"/>
                  </a:lnTo>
                  <a:lnTo>
                    <a:pt x="50" y="98"/>
                  </a:lnTo>
                  <a:lnTo>
                    <a:pt x="46" y="96"/>
                  </a:lnTo>
                  <a:lnTo>
                    <a:pt x="44" y="94"/>
                  </a:lnTo>
                  <a:lnTo>
                    <a:pt x="42" y="90"/>
                  </a:lnTo>
                  <a:lnTo>
                    <a:pt x="39" y="86"/>
                  </a:lnTo>
                  <a:lnTo>
                    <a:pt x="39" y="80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3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4" y="9"/>
                  </a:lnTo>
                  <a:lnTo>
                    <a:pt x="146" y="4"/>
                  </a:lnTo>
                  <a:lnTo>
                    <a:pt x="195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3" y="1"/>
                  </a:lnTo>
                  <a:lnTo>
                    <a:pt x="310" y="3"/>
                  </a:lnTo>
                  <a:lnTo>
                    <a:pt x="337" y="9"/>
                  </a:lnTo>
                  <a:lnTo>
                    <a:pt x="360" y="15"/>
                  </a:lnTo>
                  <a:lnTo>
                    <a:pt x="381" y="24"/>
                  </a:lnTo>
                  <a:lnTo>
                    <a:pt x="401" y="34"/>
                  </a:lnTo>
                  <a:lnTo>
                    <a:pt x="418" y="46"/>
                  </a:lnTo>
                  <a:lnTo>
                    <a:pt x="433" y="59"/>
                  </a:lnTo>
                  <a:lnTo>
                    <a:pt x="446" y="76"/>
                  </a:lnTo>
                  <a:lnTo>
                    <a:pt x="457" y="93"/>
                  </a:lnTo>
                  <a:lnTo>
                    <a:pt x="466" y="111"/>
                  </a:lnTo>
                  <a:lnTo>
                    <a:pt x="474" y="131"/>
                  </a:lnTo>
                  <a:lnTo>
                    <a:pt x="480" y="152"/>
                  </a:lnTo>
                  <a:lnTo>
                    <a:pt x="485" y="176"/>
                  </a:lnTo>
                  <a:lnTo>
                    <a:pt x="487" y="201"/>
                  </a:lnTo>
                  <a:lnTo>
                    <a:pt x="488" y="227"/>
                  </a:lnTo>
                  <a:lnTo>
                    <a:pt x="488" y="648"/>
                  </a:lnTo>
                  <a:lnTo>
                    <a:pt x="488" y="648"/>
                  </a:lnTo>
                  <a:lnTo>
                    <a:pt x="487" y="652"/>
                  </a:lnTo>
                  <a:lnTo>
                    <a:pt x="486" y="657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77" y="667"/>
                  </a:lnTo>
                  <a:lnTo>
                    <a:pt x="473" y="670"/>
                  </a:lnTo>
                  <a:lnTo>
                    <a:pt x="468" y="672"/>
                  </a:lnTo>
                  <a:lnTo>
                    <a:pt x="463" y="672"/>
                  </a:lnTo>
                  <a:lnTo>
                    <a:pt x="463" y="672"/>
                  </a:lnTo>
                  <a:close/>
                  <a:moveTo>
                    <a:pt x="381" y="351"/>
                  </a:moveTo>
                  <a:lnTo>
                    <a:pt x="292" y="351"/>
                  </a:lnTo>
                  <a:lnTo>
                    <a:pt x="292" y="351"/>
                  </a:lnTo>
                  <a:lnTo>
                    <a:pt x="265" y="351"/>
                  </a:lnTo>
                  <a:lnTo>
                    <a:pt x="243" y="353"/>
                  </a:lnTo>
                  <a:lnTo>
                    <a:pt x="221" y="354"/>
                  </a:lnTo>
                  <a:lnTo>
                    <a:pt x="201" y="358"/>
                  </a:lnTo>
                  <a:lnTo>
                    <a:pt x="184" y="361"/>
                  </a:lnTo>
                  <a:lnTo>
                    <a:pt x="169" y="366"/>
                  </a:lnTo>
                  <a:lnTo>
                    <a:pt x="156" y="371"/>
                  </a:lnTo>
                  <a:lnTo>
                    <a:pt x="145" y="378"/>
                  </a:lnTo>
                  <a:lnTo>
                    <a:pt x="135" y="385"/>
                  </a:lnTo>
                  <a:lnTo>
                    <a:pt x="127" y="394"/>
                  </a:lnTo>
                  <a:lnTo>
                    <a:pt x="121" y="404"/>
                  </a:lnTo>
                  <a:lnTo>
                    <a:pt x="115" y="415"/>
                  </a:lnTo>
                  <a:lnTo>
                    <a:pt x="112" y="427"/>
                  </a:lnTo>
                  <a:lnTo>
                    <a:pt x="109" y="439"/>
                  </a:lnTo>
                  <a:lnTo>
                    <a:pt x="107" y="454"/>
                  </a:lnTo>
                  <a:lnTo>
                    <a:pt x="107" y="469"/>
                  </a:lnTo>
                  <a:lnTo>
                    <a:pt x="107" y="484"/>
                  </a:lnTo>
                  <a:lnTo>
                    <a:pt x="107" y="484"/>
                  </a:lnTo>
                  <a:lnTo>
                    <a:pt x="107" y="500"/>
                  </a:lnTo>
                  <a:lnTo>
                    <a:pt x="109" y="514"/>
                  </a:lnTo>
                  <a:lnTo>
                    <a:pt x="112" y="526"/>
                  </a:lnTo>
                  <a:lnTo>
                    <a:pt x="115" y="538"/>
                  </a:lnTo>
                  <a:lnTo>
                    <a:pt x="119" y="548"/>
                  </a:lnTo>
                  <a:lnTo>
                    <a:pt x="124" y="557"/>
                  </a:lnTo>
                  <a:lnTo>
                    <a:pt x="130" y="564"/>
                  </a:lnTo>
                  <a:lnTo>
                    <a:pt x="137" y="571"/>
                  </a:lnTo>
                  <a:lnTo>
                    <a:pt x="144" y="577"/>
                  </a:lnTo>
                  <a:lnTo>
                    <a:pt x="152" y="581"/>
                  </a:lnTo>
                  <a:lnTo>
                    <a:pt x="161" y="586"/>
                  </a:lnTo>
                  <a:lnTo>
                    <a:pt x="171" y="588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8" y="594"/>
                  </a:lnTo>
                  <a:lnTo>
                    <a:pt x="218" y="594"/>
                  </a:lnTo>
                  <a:lnTo>
                    <a:pt x="239" y="593"/>
                  </a:lnTo>
                  <a:lnTo>
                    <a:pt x="259" y="591"/>
                  </a:lnTo>
                  <a:lnTo>
                    <a:pt x="279" y="587"/>
                  </a:lnTo>
                  <a:lnTo>
                    <a:pt x="299" y="581"/>
                  </a:lnTo>
                  <a:lnTo>
                    <a:pt x="319" y="574"/>
                  </a:lnTo>
                  <a:lnTo>
                    <a:pt x="339" y="566"/>
                  </a:lnTo>
                  <a:lnTo>
                    <a:pt x="360" y="556"/>
                  </a:lnTo>
                  <a:lnTo>
                    <a:pt x="381" y="546"/>
                  </a:lnTo>
                  <a:lnTo>
                    <a:pt x="381" y="35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3" name="Freeform 185"/>
            <p:cNvSpPr>
              <a:spLocks/>
            </p:cNvSpPr>
            <p:nvPr/>
          </p:nvSpPr>
          <p:spPr bwMode="auto">
            <a:xfrm>
              <a:off x="5139180" y="4488174"/>
              <a:ext cx="80153" cy="163275"/>
            </a:xfrm>
            <a:custGeom>
              <a:avLst/>
              <a:gdLst>
                <a:gd name="T0" fmla="*/ 383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4 w 404"/>
                <a:gd name="T7" fmla="*/ 824 h 825"/>
                <a:gd name="T8" fmla="*/ 247 w 404"/>
                <a:gd name="T9" fmla="*/ 821 h 825"/>
                <a:gd name="T10" fmla="*/ 216 w 404"/>
                <a:gd name="T11" fmla="*/ 814 h 825"/>
                <a:gd name="T12" fmla="*/ 191 w 404"/>
                <a:gd name="T13" fmla="*/ 802 h 825"/>
                <a:gd name="T14" fmla="*/ 170 w 404"/>
                <a:gd name="T15" fmla="*/ 784 h 825"/>
                <a:gd name="T16" fmla="*/ 156 w 404"/>
                <a:gd name="T17" fmla="*/ 759 h 825"/>
                <a:gd name="T18" fmla="*/ 145 w 404"/>
                <a:gd name="T19" fmla="*/ 727 h 825"/>
                <a:gd name="T20" fmla="*/ 141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0 w 404"/>
                <a:gd name="T61" fmla="*/ 6 h 825"/>
                <a:gd name="T62" fmla="*/ 244 w 404"/>
                <a:gd name="T63" fmla="*/ 12 h 825"/>
                <a:gd name="T64" fmla="*/ 246 w 404"/>
                <a:gd name="T65" fmla="*/ 20 h 825"/>
                <a:gd name="T66" fmla="*/ 376 w 404"/>
                <a:gd name="T67" fmla="*/ 152 h 825"/>
                <a:gd name="T68" fmla="*/ 382 w 404"/>
                <a:gd name="T69" fmla="*/ 153 h 825"/>
                <a:gd name="T70" fmla="*/ 390 w 404"/>
                <a:gd name="T71" fmla="*/ 156 h 825"/>
                <a:gd name="T72" fmla="*/ 396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6 w 404"/>
                <a:gd name="T81" fmla="*/ 231 h 825"/>
                <a:gd name="T82" fmla="*/ 390 w 404"/>
                <a:gd name="T83" fmla="*/ 238 h 825"/>
                <a:gd name="T84" fmla="*/ 382 w 404"/>
                <a:gd name="T85" fmla="*/ 241 h 825"/>
                <a:gd name="T86" fmla="*/ 246 w 404"/>
                <a:gd name="T87" fmla="*/ 241 h 825"/>
                <a:gd name="T88" fmla="*/ 246 w 404"/>
                <a:gd name="T89" fmla="*/ 662 h 825"/>
                <a:gd name="T90" fmla="*/ 250 w 404"/>
                <a:gd name="T91" fmla="*/ 702 h 825"/>
                <a:gd name="T92" fmla="*/ 254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0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3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3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3" y="818"/>
                  </a:moveTo>
                  <a:lnTo>
                    <a:pt x="383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4" y="824"/>
                  </a:lnTo>
                  <a:lnTo>
                    <a:pt x="265" y="823"/>
                  </a:lnTo>
                  <a:lnTo>
                    <a:pt x="247" y="821"/>
                  </a:lnTo>
                  <a:lnTo>
                    <a:pt x="231" y="818"/>
                  </a:lnTo>
                  <a:lnTo>
                    <a:pt x="216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0" y="784"/>
                  </a:lnTo>
                  <a:lnTo>
                    <a:pt x="162" y="772"/>
                  </a:lnTo>
                  <a:lnTo>
                    <a:pt x="156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1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3" y="226"/>
                  </a:lnTo>
                  <a:lnTo>
                    <a:pt x="9" y="224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6" y="158"/>
                  </a:lnTo>
                  <a:lnTo>
                    <a:pt x="9" y="155"/>
                  </a:lnTo>
                  <a:lnTo>
                    <a:pt x="13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8" y="4"/>
                  </a:lnTo>
                  <a:lnTo>
                    <a:pt x="240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6" y="20"/>
                  </a:lnTo>
                  <a:lnTo>
                    <a:pt x="246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2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6" y="163"/>
                  </a:lnTo>
                  <a:lnTo>
                    <a:pt x="399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9" y="226"/>
                  </a:lnTo>
                  <a:lnTo>
                    <a:pt x="396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2" y="241"/>
                  </a:lnTo>
                  <a:lnTo>
                    <a:pt x="376" y="241"/>
                  </a:lnTo>
                  <a:lnTo>
                    <a:pt x="246" y="241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85"/>
                  </a:lnTo>
                  <a:lnTo>
                    <a:pt x="250" y="702"/>
                  </a:lnTo>
                  <a:lnTo>
                    <a:pt x="251" y="709"/>
                  </a:lnTo>
                  <a:lnTo>
                    <a:pt x="254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5" y="735"/>
                  </a:lnTo>
                  <a:lnTo>
                    <a:pt x="281" y="737"/>
                  </a:lnTo>
                  <a:lnTo>
                    <a:pt x="294" y="738"/>
                  </a:lnTo>
                  <a:lnTo>
                    <a:pt x="310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3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6" y="814"/>
                  </a:lnTo>
                  <a:lnTo>
                    <a:pt x="392" y="816"/>
                  </a:lnTo>
                  <a:lnTo>
                    <a:pt x="383" y="818"/>
                  </a:lnTo>
                  <a:lnTo>
                    <a:pt x="383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4" name="Freeform 186"/>
            <p:cNvSpPr>
              <a:spLocks noEditPoints="1"/>
            </p:cNvSpPr>
            <p:nvPr/>
          </p:nvSpPr>
          <p:spPr bwMode="auto">
            <a:xfrm>
              <a:off x="5237145" y="451667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0 h 681"/>
                <a:gd name="T4" fmla="*/ 123 w 534"/>
                <a:gd name="T5" fmla="*/ 500 h 681"/>
                <a:gd name="T6" fmla="*/ 149 w 534"/>
                <a:gd name="T7" fmla="*/ 544 h 681"/>
                <a:gd name="T8" fmla="*/ 186 w 534"/>
                <a:gd name="T9" fmla="*/ 571 h 681"/>
                <a:gd name="T10" fmla="*/ 235 w 534"/>
                <a:gd name="T11" fmla="*/ 585 h 681"/>
                <a:gd name="T12" fmla="*/ 274 w 534"/>
                <a:gd name="T13" fmla="*/ 587 h 681"/>
                <a:gd name="T14" fmla="*/ 443 w 534"/>
                <a:gd name="T15" fmla="*/ 580 h 681"/>
                <a:gd name="T16" fmla="*/ 495 w 534"/>
                <a:gd name="T17" fmla="*/ 574 h 681"/>
                <a:gd name="T18" fmla="*/ 509 w 534"/>
                <a:gd name="T19" fmla="*/ 578 h 681"/>
                <a:gd name="T20" fmla="*/ 514 w 534"/>
                <a:gd name="T21" fmla="*/ 587 h 681"/>
                <a:gd name="T22" fmla="*/ 515 w 534"/>
                <a:gd name="T23" fmla="*/ 632 h 681"/>
                <a:gd name="T24" fmla="*/ 510 w 534"/>
                <a:gd name="T25" fmla="*/ 650 h 681"/>
                <a:gd name="T26" fmla="*/ 497 w 534"/>
                <a:gd name="T27" fmla="*/ 658 h 681"/>
                <a:gd name="T28" fmla="*/ 439 w 534"/>
                <a:gd name="T29" fmla="*/ 669 h 681"/>
                <a:gd name="T30" fmla="*/ 333 w 534"/>
                <a:gd name="T31" fmla="*/ 679 h 681"/>
                <a:gd name="T32" fmla="*/ 274 w 534"/>
                <a:gd name="T33" fmla="*/ 681 h 681"/>
                <a:gd name="T34" fmla="*/ 197 w 534"/>
                <a:gd name="T35" fmla="*/ 673 h 681"/>
                <a:gd name="T36" fmla="*/ 127 w 534"/>
                <a:gd name="T37" fmla="*/ 648 h 681"/>
                <a:gd name="T38" fmla="*/ 95 w 534"/>
                <a:gd name="T39" fmla="*/ 628 h 681"/>
                <a:gd name="T40" fmla="*/ 66 w 534"/>
                <a:gd name="T41" fmla="*/ 602 h 681"/>
                <a:gd name="T42" fmla="*/ 44 w 534"/>
                <a:gd name="T43" fmla="*/ 570 h 681"/>
                <a:gd name="T44" fmla="*/ 24 w 534"/>
                <a:gd name="T45" fmla="*/ 531 h 681"/>
                <a:gd name="T46" fmla="*/ 10 w 534"/>
                <a:gd name="T47" fmla="*/ 485 h 681"/>
                <a:gd name="T48" fmla="*/ 2 w 534"/>
                <a:gd name="T49" fmla="*/ 431 h 681"/>
                <a:gd name="T50" fmla="*/ 0 w 534"/>
                <a:gd name="T51" fmla="*/ 282 h 681"/>
                <a:gd name="T52" fmla="*/ 5 w 534"/>
                <a:gd name="T53" fmla="*/ 220 h 681"/>
                <a:gd name="T54" fmla="*/ 27 w 534"/>
                <a:gd name="T55" fmla="*/ 140 h 681"/>
                <a:gd name="T56" fmla="*/ 54 w 534"/>
                <a:gd name="T57" fmla="*/ 96 h 681"/>
                <a:gd name="T58" fmla="*/ 78 w 534"/>
                <a:gd name="T59" fmla="*/ 68 h 681"/>
                <a:gd name="T60" fmla="*/ 108 w 534"/>
                <a:gd name="T61" fmla="*/ 43 h 681"/>
                <a:gd name="T62" fmla="*/ 141 w 534"/>
                <a:gd name="T63" fmla="*/ 25 h 681"/>
                <a:gd name="T64" fmla="*/ 180 w 534"/>
                <a:gd name="T65" fmla="*/ 11 h 681"/>
                <a:gd name="T66" fmla="*/ 237 w 534"/>
                <a:gd name="T67" fmla="*/ 1 h 681"/>
                <a:gd name="T68" fmla="*/ 300 w 534"/>
                <a:gd name="T69" fmla="*/ 1 h 681"/>
                <a:gd name="T70" fmla="*/ 359 w 534"/>
                <a:gd name="T71" fmla="*/ 11 h 681"/>
                <a:gd name="T72" fmla="*/ 397 w 534"/>
                <a:gd name="T73" fmla="*/ 25 h 681"/>
                <a:gd name="T74" fmla="*/ 430 w 534"/>
                <a:gd name="T75" fmla="*/ 43 h 681"/>
                <a:gd name="T76" fmla="*/ 459 w 534"/>
                <a:gd name="T77" fmla="*/ 68 h 681"/>
                <a:gd name="T78" fmla="*/ 483 w 534"/>
                <a:gd name="T79" fmla="*/ 96 h 681"/>
                <a:gd name="T80" fmla="*/ 508 w 534"/>
                <a:gd name="T81" fmla="*/ 141 h 681"/>
                <a:gd name="T82" fmla="*/ 530 w 534"/>
                <a:gd name="T83" fmla="*/ 221 h 681"/>
                <a:gd name="T84" fmla="*/ 534 w 534"/>
                <a:gd name="T85" fmla="*/ 347 h 681"/>
                <a:gd name="T86" fmla="*/ 532 w 534"/>
                <a:gd name="T87" fmla="*/ 358 h 681"/>
                <a:gd name="T88" fmla="*/ 524 w 534"/>
                <a:gd name="T89" fmla="*/ 369 h 681"/>
                <a:gd name="T90" fmla="*/ 512 w 534"/>
                <a:gd name="T91" fmla="*/ 374 h 681"/>
                <a:gd name="T92" fmla="*/ 427 w 534"/>
                <a:gd name="T93" fmla="*/ 282 h 681"/>
                <a:gd name="T94" fmla="*/ 421 w 534"/>
                <a:gd name="T95" fmla="*/ 214 h 681"/>
                <a:gd name="T96" fmla="*/ 405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50 w 534"/>
                <a:gd name="T105" fmla="*/ 94 h 681"/>
                <a:gd name="T106" fmla="*/ 200 w 534"/>
                <a:gd name="T107" fmla="*/ 104 h 681"/>
                <a:gd name="T108" fmla="*/ 159 w 534"/>
                <a:gd name="T109" fmla="*/ 127 h 681"/>
                <a:gd name="T110" fmla="*/ 131 w 534"/>
                <a:gd name="T111" fmla="*/ 165 h 681"/>
                <a:gd name="T112" fmla="*/ 112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2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8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49" y="544"/>
                  </a:lnTo>
                  <a:lnTo>
                    <a:pt x="161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2" y="577"/>
                  </a:lnTo>
                  <a:lnTo>
                    <a:pt x="218" y="581"/>
                  </a:lnTo>
                  <a:lnTo>
                    <a:pt x="235" y="585"/>
                  </a:lnTo>
                  <a:lnTo>
                    <a:pt x="255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30" y="587"/>
                  </a:lnTo>
                  <a:lnTo>
                    <a:pt x="388" y="584"/>
                  </a:lnTo>
                  <a:lnTo>
                    <a:pt x="443" y="580"/>
                  </a:lnTo>
                  <a:lnTo>
                    <a:pt x="490" y="574"/>
                  </a:lnTo>
                  <a:lnTo>
                    <a:pt x="490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6"/>
                  </a:lnTo>
                  <a:lnTo>
                    <a:pt x="509" y="578"/>
                  </a:lnTo>
                  <a:lnTo>
                    <a:pt x="512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5" y="592"/>
                  </a:lnTo>
                  <a:lnTo>
                    <a:pt x="515" y="632"/>
                  </a:lnTo>
                  <a:lnTo>
                    <a:pt x="515" y="632"/>
                  </a:lnTo>
                  <a:lnTo>
                    <a:pt x="514" y="642"/>
                  </a:lnTo>
                  <a:lnTo>
                    <a:pt x="513" y="647"/>
                  </a:lnTo>
                  <a:lnTo>
                    <a:pt x="510" y="650"/>
                  </a:lnTo>
                  <a:lnTo>
                    <a:pt x="507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8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4" y="570"/>
                  </a:lnTo>
                  <a:lnTo>
                    <a:pt x="35" y="557"/>
                  </a:lnTo>
                  <a:lnTo>
                    <a:pt x="30" y="545"/>
                  </a:lnTo>
                  <a:lnTo>
                    <a:pt x="24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7" y="468"/>
                  </a:lnTo>
                  <a:lnTo>
                    <a:pt x="3" y="449"/>
                  </a:lnTo>
                  <a:lnTo>
                    <a:pt x="2" y="431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5" y="220"/>
                  </a:lnTo>
                  <a:lnTo>
                    <a:pt x="10" y="193"/>
                  </a:lnTo>
                  <a:lnTo>
                    <a:pt x="18" y="165"/>
                  </a:lnTo>
                  <a:lnTo>
                    <a:pt x="27" y="140"/>
                  </a:lnTo>
                  <a:lnTo>
                    <a:pt x="40" y="117"/>
                  </a:lnTo>
                  <a:lnTo>
                    <a:pt x="46" y="107"/>
                  </a:lnTo>
                  <a:lnTo>
                    <a:pt x="54" y="96"/>
                  </a:lnTo>
                  <a:lnTo>
                    <a:pt x="62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30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80" y="11"/>
                  </a:lnTo>
                  <a:lnTo>
                    <a:pt x="194" y="8"/>
                  </a:lnTo>
                  <a:lnTo>
                    <a:pt x="208" y="4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5" y="8"/>
                  </a:lnTo>
                  <a:lnTo>
                    <a:pt x="359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7" y="25"/>
                  </a:lnTo>
                  <a:lnTo>
                    <a:pt x="408" y="31"/>
                  </a:lnTo>
                  <a:lnTo>
                    <a:pt x="420" y="37"/>
                  </a:lnTo>
                  <a:lnTo>
                    <a:pt x="430" y="43"/>
                  </a:lnTo>
                  <a:lnTo>
                    <a:pt x="440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7"/>
                  </a:lnTo>
                  <a:lnTo>
                    <a:pt x="534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1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2" y="374"/>
                  </a:lnTo>
                  <a:lnTo>
                    <a:pt x="512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2" y="178"/>
                  </a:lnTo>
                  <a:lnTo>
                    <a:pt x="405" y="163"/>
                  </a:lnTo>
                  <a:lnTo>
                    <a:pt x="397" y="149"/>
                  </a:lnTo>
                  <a:lnTo>
                    <a:pt x="388" y="136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50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200" y="104"/>
                  </a:lnTo>
                  <a:lnTo>
                    <a:pt x="185" y="110"/>
                  </a:lnTo>
                  <a:lnTo>
                    <a:pt x="172" y="118"/>
                  </a:lnTo>
                  <a:lnTo>
                    <a:pt x="159" y="127"/>
                  </a:lnTo>
                  <a:lnTo>
                    <a:pt x="149" y="139"/>
                  </a:lnTo>
                  <a:lnTo>
                    <a:pt x="139" y="151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8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7" y="293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5" name="Freeform 187"/>
            <p:cNvSpPr>
              <a:spLocks noEditPoints="1"/>
            </p:cNvSpPr>
            <p:nvPr/>
          </p:nvSpPr>
          <p:spPr bwMode="auto">
            <a:xfrm>
              <a:off x="5368359" y="4518454"/>
              <a:ext cx="111621" cy="179306"/>
            </a:xfrm>
            <a:custGeom>
              <a:avLst/>
              <a:gdLst>
                <a:gd name="T0" fmla="*/ 523 w 566"/>
                <a:gd name="T1" fmla="*/ 121 h 906"/>
                <a:gd name="T2" fmla="*/ 542 w 566"/>
                <a:gd name="T3" fmla="*/ 224 h 906"/>
                <a:gd name="T4" fmla="*/ 517 w 566"/>
                <a:gd name="T5" fmla="*/ 330 h 906"/>
                <a:gd name="T6" fmla="*/ 418 w 566"/>
                <a:gd name="T7" fmla="*/ 409 h 906"/>
                <a:gd name="T8" fmla="*/ 274 w 566"/>
                <a:gd name="T9" fmla="*/ 430 h 906"/>
                <a:gd name="T10" fmla="*/ 162 w 566"/>
                <a:gd name="T11" fmla="*/ 416 h 906"/>
                <a:gd name="T12" fmla="*/ 116 w 566"/>
                <a:gd name="T13" fmla="*/ 419 h 906"/>
                <a:gd name="T14" fmla="*/ 104 w 566"/>
                <a:gd name="T15" fmla="*/ 447 h 906"/>
                <a:gd name="T16" fmla="*/ 124 w 566"/>
                <a:gd name="T17" fmla="*/ 479 h 906"/>
                <a:gd name="T18" fmla="*/ 407 w 566"/>
                <a:gd name="T19" fmla="*/ 556 h 906"/>
                <a:gd name="T20" fmla="*/ 510 w 566"/>
                <a:gd name="T21" fmla="*/ 611 h 906"/>
                <a:gd name="T22" fmla="*/ 553 w 566"/>
                <a:gd name="T23" fmla="*/ 709 h 906"/>
                <a:gd name="T24" fmla="*/ 538 w 566"/>
                <a:gd name="T25" fmla="*/ 797 h 906"/>
                <a:gd name="T26" fmla="*/ 452 w 566"/>
                <a:gd name="T27" fmla="*/ 877 h 906"/>
                <a:gd name="T28" fmla="*/ 277 w 566"/>
                <a:gd name="T29" fmla="*/ 906 h 906"/>
                <a:gd name="T30" fmla="*/ 128 w 566"/>
                <a:gd name="T31" fmla="*/ 885 h 906"/>
                <a:gd name="T32" fmla="*/ 26 w 566"/>
                <a:gd name="T33" fmla="*/ 811 h 906"/>
                <a:gd name="T34" fmla="*/ 0 w 566"/>
                <a:gd name="T35" fmla="*/ 703 h 906"/>
                <a:gd name="T36" fmla="*/ 9 w 566"/>
                <a:gd name="T37" fmla="*/ 643 h 906"/>
                <a:gd name="T38" fmla="*/ 75 w 566"/>
                <a:gd name="T39" fmla="*/ 549 h 906"/>
                <a:gd name="T40" fmla="*/ 33 w 566"/>
                <a:gd name="T41" fmla="*/ 518 h 906"/>
                <a:gd name="T42" fmla="*/ 12 w 566"/>
                <a:gd name="T43" fmla="*/ 451 h 906"/>
                <a:gd name="T44" fmla="*/ 31 w 566"/>
                <a:gd name="T45" fmla="*/ 391 h 906"/>
                <a:gd name="T46" fmla="*/ 36 w 566"/>
                <a:gd name="T47" fmla="*/ 336 h 906"/>
                <a:gd name="T48" fmla="*/ 6 w 566"/>
                <a:gd name="T49" fmla="*/ 224 h 906"/>
                <a:gd name="T50" fmla="*/ 18 w 566"/>
                <a:gd name="T51" fmla="*/ 135 h 906"/>
                <a:gd name="T52" fmla="*/ 97 w 566"/>
                <a:gd name="T53" fmla="*/ 40 h 906"/>
                <a:gd name="T54" fmla="*/ 236 w 566"/>
                <a:gd name="T55" fmla="*/ 1 h 906"/>
                <a:gd name="T56" fmla="*/ 554 w 566"/>
                <a:gd name="T57" fmla="*/ 4 h 906"/>
                <a:gd name="T58" fmla="*/ 566 w 566"/>
                <a:gd name="T59" fmla="*/ 58 h 906"/>
                <a:gd name="T60" fmla="*/ 557 w 566"/>
                <a:gd name="T61" fmla="*/ 77 h 906"/>
                <a:gd name="T62" fmla="*/ 446 w 566"/>
                <a:gd name="T63" fmla="*/ 701 h 906"/>
                <a:gd name="T64" fmla="*/ 422 w 566"/>
                <a:gd name="T65" fmla="*/ 659 h 906"/>
                <a:gd name="T66" fmla="*/ 299 w 566"/>
                <a:gd name="T67" fmla="*/ 615 h 906"/>
                <a:gd name="T68" fmla="*/ 120 w 566"/>
                <a:gd name="T69" fmla="*/ 628 h 906"/>
                <a:gd name="T70" fmla="*/ 104 w 566"/>
                <a:gd name="T71" fmla="*/ 713 h 906"/>
                <a:gd name="T72" fmla="*/ 124 w 566"/>
                <a:gd name="T73" fmla="*/ 778 h 906"/>
                <a:gd name="T74" fmla="*/ 194 w 566"/>
                <a:gd name="T75" fmla="*/ 815 h 906"/>
                <a:gd name="T76" fmla="*/ 301 w 566"/>
                <a:gd name="T77" fmla="*/ 823 h 906"/>
                <a:gd name="T78" fmla="*/ 404 w 566"/>
                <a:gd name="T79" fmla="*/ 802 h 906"/>
                <a:gd name="T80" fmla="*/ 443 w 566"/>
                <a:gd name="T81" fmla="*/ 752 h 906"/>
                <a:gd name="T82" fmla="*/ 437 w 566"/>
                <a:gd name="T83" fmla="*/ 214 h 906"/>
                <a:gd name="T84" fmla="*/ 420 w 566"/>
                <a:gd name="T85" fmla="*/ 141 h 906"/>
                <a:gd name="T86" fmla="*/ 354 w 566"/>
                <a:gd name="T87" fmla="*/ 95 h 906"/>
                <a:gd name="T88" fmla="*/ 250 w 566"/>
                <a:gd name="T89" fmla="*/ 86 h 906"/>
                <a:gd name="T90" fmla="*/ 151 w 566"/>
                <a:gd name="T91" fmla="*/ 116 h 906"/>
                <a:gd name="T92" fmla="*/ 114 w 566"/>
                <a:gd name="T93" fmla="*/ 177 h 906"/>
                <a:gd name="T94" fmla="*/ 111 w 566"/>
                <a:gd name="T95" fmla="*/ 234 h 906"/>
                <a:gd name="T96" fmla="*/ 133 w 566"/>
                <a:gd name="T97" fmla="*/ 296 h 906"/>
                <a:gd name="T98" fmla="*/ 207 w 566"/>
                <a:gd name="T99" fmla="*/ 339 h 906"/>
                <a:gd name="T100" fmla="*/ 319 w 566"/>
                <a:gd name="T101" fmla="*/ 344 h 906"/>
                <a:gd name="T102" fmla="*/ 405 w 566"/>
                <a:gd name="T103" fmla="*/ 312 h 906"/>
                <a:gd name="T104" fmla="*/ 436 w 566"/>
                <a:gd name="T105" fmla="*/ 2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906">
                  <a:moveTo>
                    <a:pt x="545" y="81"/>
                  </a:moveTo>
                  <a:lnTo>
                    <a:pt x="501" y="89"/>
                  </a:lnTo>
                  <a:lnTo>
                    <a:pt x="501" y="89"/>
                  </a:lnTo>
                  <a:lnTo>
                    <a:pt x="509" y="99"/>
                  </a:lnTo>
                  <a:lnTo>
                    <a:pt x="516" y="110"/>
                  </a:lnTo>
                  <a:lnTo>
                    <a:pt x="523" y="121"/>
                  </a:lnTo>
                  <a:lnTo>
                    <a:pt x="530" y="136"/>
                  </a:lnTo>
                  <a:lnTo>
                    <a:pt x="534" y="152"/>
                  </a:lnTo>
                  <a:lnTo>
                    <a:pt x="539" y="170"/>
                  </a:lnTo>
                  <a:lnTo>
                    <a:pt x="541" y="190"/>
                  </a:lnTo>
                  <a:lnTo>
                    <a:pt x="542" y="214"/>
                  </a:lnTo>
                  <a:lnTo>
                    <a:pt x="542" y="224"/>
                  </a:lnTo>
                  <a:lnTo>
                    <a:pt x="542" y="224"/>
                  </a:lnTo>
                  <a:lnTo>
                    <a:pt x="541" y="248"/>
                  </a:lnTo>
                  <a:lnTo>
                    <a:pt x="538" y="271"/>
                  </a:lnTo>
                  <a:lnTo>
                    <a:pt x="533" y="292"/>
                  </a:lnTo>
                  <a:lnTo>
                    <a:pt x="526" y="312"/>
                  </a:lnTo>
                  <a:lnTo>
                    <a:pt x="517" y="330"/>
                  </a:lnTo>
                  <a:lnTo>
                    <a:pt x="506" y="347"/>
                  </a:lnTo>
                  <a:lnTo>
                    <a:pt x="493" y="362"/>
                  </a:lnTo>
                  <a:lnTo>
                    <a:pt x="478" y="376"/>
                  </a:lnTo>
                  <a:lnTo>
                    <a:pt x="460" y="389"/>
                  </a:lnTo>
                  <a:lnTo>
                    <a:pt x="440" y="400"/>
                  </a:lnTo>
                  <a:lnTo>
                    <a:pt x="418" y="409"/>
                  </a:lnTo>
                  <a:lnTo>
                    <a:pt x="394" y="416"/>
                  </a:lnTo>
                  <a:lnTo>
                    <a:pt x="368" y="422"/>
                  </a:lnTo>
                  <a:lnTo>
                    <a:pt x="339" y="427"/>
                  </a:lnTo>
                  <a:lnTo>
                    <a:pt x="307" y="429"/>
                  </a:lnTo>
                  <a:lnTo>
                    <a:pt x="274" y="430"/>
                  </a:lnTo>
                  <a:lnTo>
                    <a:pt x="274" y="430"/>
                  </a:lnTo>
                  <a:lnTo>
                    <a:pt x="251" y="430"/>
                  </a:lnTo>
                  <a:lnTo>
                    <a:pt x="230" y="428"/>
                  </a:lnTo>
                  <a:lnTo>
                    <a:pt x="211" y="427"/>
                  </a:lnTo>
                  <a:lnTo>
                    <a:pt x="192" y="423"/>
                  </a:lnTo>
                  <a:lnTo>
                    <a:pt x="176" y="420"/>
                  </a:lnTo>
                  <a:lnTo>
                    <a:pt x="162" y="416"/>
                  </a:lnTo>
                  <a:lnTo>
                    <a:pt x="148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27" y="409"/>
                  </a:lnTo>
                  <a:lnTo>
                    <a:pt x="120" y="414"/>
                  </a:lnTo>
                  <a:lnTo>
                    <a:pt x="116" y="419"/>
                  </a:lnTo>
                  <a:lnTo>
                    <a:pt x="111" y="423"/>
                  </a:lnTo>
                  <a:lnTo>
                    <a:pt x="108" y="429"/>
                  </a:lnTo>
                  <a:lnTo>
                    <a:pt x="105" y="435"/>
                  </a:lnTo>
                  <a:lnTo>
                    <a:pt x="104" y="440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54"/>
                  </a:lnTo>
                  <a:lnTo>
                    <a:pt x="105" y="461"/>
                  </a:lnTo>
                  <a:lnTo>
                    <a:pt x="108" y="467"/>
                  </a:lnTo>
                  <a:lnTo>
                    <a:pt x="112" y="471"/>
                  </a:lnTo>
                  <a:lnTo>
                    <a:pt x="117" y="476"/>
                  </a:lnTo>
                  <a:lnTo>
                    <a:pt x="124" y="479"/>
                  </a:lnTo>
                  <a:lnTo>
                    <a:pt x="132" y="483"/>
                  </a:lnTo>
                  <a:lnTo>
                    <a:pt x="141" y="485"/>
                  </a:lnTo>
                  <a:lnTo>
                    <a:pt x="321" y="531"/>
                  </a:lnTo>
                  <a:lnTo>
                    <a:pt x="321" y="531"/>
                  </a:lnTo>
                  <a:lnTo>
                    <a:pt x="365" y="542"/>
                  </a:lnTo>
                  <a:lnTo>
                    <a:pt x="407" y="556"/>
                  </a:lnTo>
                  <a:lnTo>
                    <a:pt x="428" y="563"/>
                  </a:lnTo>
                  <a:lnTo>
                    <a:pt x="446" y="571"/>
                  </a:lnTo>
                  <a:lnTo>
                    <a:pt x="464" y="579"/>
                  </a:lnTo>
                  <a:lnTo>
                    <a:pt x="482" y="588"/>
                  </a:lnTo>
                  <a:lnTo>
                    <a:pt x="496" y="600"/>
                  </a:lnTo>
                  <a:lnTo>
                    <a:pt x="510" y="611"/>
                  </a:lnTo>
                  <a:lnTo>
                    <a:pt x="523" y="624"/>
                  </a:lnTo>
                  <a:lnTo>
                    <a:pt x="533" y="638"/>
                  </a:lnTo>
                  <a:lnTo>
                    <a:pt x="541" y="653"/>
                  </a:lnTo>
                  <a:lnTo>
                    <a:pt x="548" y="670"/>
                  </a:lnTo>
                  <a:lnTo>
                    <a:pt x="552" y="688"/>
                  </a:lnTo>
                  <a:lnTo>
                    <a:pt x="553" y="709"/>
                  </a:lnTo>
                  <a:lnTo>
                    <a:pt x="553" y="718"/>
                  </a:lnTo>
                  <a:lnTo>
                    <a:pt x="553" y="718"/>
                  </a:lnTo>
                  <a:lnTo>
                    <a:pt x="552" y="740"/>
                  </a:lnTo>
                  <a:lnTo>
                    <a:pt x="549" y="759"/>
                  </a:lnTo>
                  <a:lnTo>
                    <a:pt x="545" y="779"/>
                  </a:lnTo>
                  <a:lnTo>
                    <a:pt x="538" y="797"/>
                  </a:lnTo>
                  <a:lnTo>
                    <a:pt x="529" y="813"/>
                  </a:lnTo>
                  <a:lnTo>
                    <a:pt x="518" y="828"/>
                  </a:lnTo>
                  <a:lnTo>
                    <a:pt x="504" y="843"/>
                  </a:lnTo>
                  <a:lnTo>
                    <a:pt x="490" y="856"/>
                  </a:lnTo>
                  <a:lnTo>
                    <a:pt x="471" y="867"/>
                  </a:lnTo>
                  <a:lnTo>
                    <a:pt x="452" y="877"/>
                  </a:lnTo>
                  <a:lnTo>
                    <a:pt x="429" y="885"/>
                  </a:lnTo>
                  <a:lnTo>
                    <a:pt x="404" y="892"/>
                  </a:lnTo>
                  <a:lnTo>
                    <a:pt x="376" y="898"/>
                  </a:lnTo>
                  <a:lnTo>
                    <a:pt x="346" y="903"/>
                  </a:lnTo>
                  <a:lnTo>
                    <a:pt x="313" y="905"/>
                  </a:lnTo>
                  <a:lnTo>
                    <a:pt x="277" y="906"/>
                  </a:lnTo>
                  <a:lnTo>
                    <a:pt x="277" y="906"/>
                  </a:lnTo>
                  <a:lnTo>
                    <a:pt x="243" y="905"/>
                  </a:lnTo>
                  <a:lnTo>
                    <a:pt x="211" y="903"/>
                  </a:lnTo>
                  <a:lnTo>
                    <a:pt x="181" y="898"/>
                  </a:lnTo>
                  <a:lnTo>
                    <a:pt x="153" y="892"/>
                  </a:lnTo>
                  <a:lnTo>
                    <a:pt x="128" y="885"/>
                  </a:lnTo>
                  <a:lnTo>
                    <a:pt x="105" y="876"/>
                  </a:lnTo>
                  <a:lnTo>
                    <a:pt x="86" y="866"/>
                  </a:lnTo>
                  <a:lnTo>
                    <a:pt x="67" y="854"/>
                  </a:lnTo>
                  <a:lnTo>
                    <a:pt x="51" y="841"/>
                  </a:lnTo>
                  <a:lnTo>
                    <a:pt x="38" y="827"/>
                  </a:lnTo>
                  <a:lnTo>
                    <a:pt x="26" y="811"/>
                  </a:lnTo>
                  <a:lnTo>
                    <a:pt x="16" y="794"/>
                  </a:lnTo>
                  <a:lnTo>
                    <a:pt x="9" y="775"/>
                  </a:lnTo>
                  <a:lnTo>
                    <a:pt x="4" y="756"/>
                  </a:lnTo>
                  <a:lnTo>
                    <a:pt x="1" y="735"/>
                  </a:lnTo>
                  <a:lnTo>
                    <a:pt x="0" y="71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690"/>
                  </a:lnTo>
                  <a:lnTo>
                    <a:pt x="1" y="678"/>
                  </a:lnTo>
                  <a:lnTo>
                    <a:pt x="3" y="666"/>
                  </a:lnTo>
                  <a:lnTo>
                    <a:pt x="7" y="655"/>
                  </a:lnTo>
                  <a:lnTo>
                    <a:pt x="9" y="643"/>
                  </a:lnTo>
                  <a:lnTo>
                    <a:pt x="14" y="633"/>
                  </a:lnTo>
                  <a:lnTo>
                    <a:pt x="23" y="612"/>
                  </a:lnTo>
                  <a:lnTo>
                    <a:pt x="34" y="593"/>
                  </a:lnTo>
                  <a:lnTo>
                    <a:pt x="47" y="577"/>
                  </a:lnTo>
                  <a:lnTo>
                    <a:pt x="61" y="562"/>
                  </a:lnTo>
                  <a:lnTo>
                    <a:pt x="75" y="549"/>
                  </a:lnTo>
                  <a:lnTo>
                    <a:pt x="67" y="546"/>
                  </a:lnTo>
                  <a:lnTo>
                    <a:pt x="67" y="546"/>
                  </a:lnTo>
                  <a:lnTo>
                    <a:pt x="61" y="542"/>
                  </a:lnTo>
                  <a:lnTo>
                    <a:pt x="54" y="539"/>
                  </a:lnTo>
                  <a:lnTo>
                    <a:pt x="42" y="530"/>
                  </a:lnTo>
                  <a:lnTo>
                    <a:pt x="33" y="518"/>
                  </a:lnTo>
                  <a:lnTo>
                    <a:pt x="25" y="507"/>
                  </a:lnTo>
                  <a:lnTo>
                    <a:pt x="19" y="493"/>
                  </a:lnTo>
                  <a:lnTo>
                    <a:pt x="15" y="479"/>
                  </a:lnTo>
                  <a:lnTo>
                    <a:pt x="12" y="466"/>
                  </a:lnTo>
                  <a:lnTo>
                    <a:pt x="12" y="452"/>
                  </a:lnTo>
                  <a:lnTo>
                    <a:pt x="12" y="451"/>
                  </a:lnTo>
                  <a:lnTo>
                    <a:pt x="12" y="451"/>
                  </a:lnTo>
                  <a:lnTo>
                    <a:pt x="12" y="438"/>
                  </a:lnTo>
                  <a:lnTo>
                    <a:pt x="15" y="425"/>
                  </a:lnTo>
                  <a:lnTo>
                    <a:pt x="18" y="414"/>
                  </a:lnTo>
                  <a:lnTo>
                    <a:pt x="24" y="402"/>
                  </a:lnTo>
                  <a:lnTo>
                    <a:pt x="31" y="391"/>
                  </a:lnTo>
                  <a:lnTo>
                    <a:pt x="39" y="381"/>
                  </a:lnTo>
                  <a:lnTo>
                    <a:pt x="49" y="371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48" y="350"/>
                  </a:lnTo>
                  <a:lnTo>
                    <a:pt x="36" y="336"/>
                  </a:lnTo>
                  <a:lnTo>
                    <a:pt x="27" y="320"/>
                  </a:lnTo>
                  <a:lnTo>
                    <a:pt x="19" y="304"/>
                  </a:lnTo>
                  <a:lnTo>
                    <a:pt x="14" y="285"/>
                  </a:lnTo>
                  <a:lnTo>
                    <a:pt x="9" y="266"/>
                  </a:lnTo>
                  <a:lnTo>
                    <a:pt x="7" y="245"/>
                  </a:lnTo>
                  <a:lnTo>
                    <a:pt x="6" y="224"/>
                  </a:lnTo>
                  <a:lnTo>
                    <a:pt x="6" y="214"/>
                  </a:lnTo>
                  <a:lnTo>
                    <a:pt x="6" y="214"/>
                  </a:lnTo>
                  <a:lnTo>
                    <a:pt x="7" y="194"/>
                  </a:lnTo>
                  <a:lnTo>
                    <a:pt x="9" y="174"/>
                  </a:lnTo>
                  <a:lnTo>
                    <a:pt x="12" y="155"/>
                  </a:lnTo>
                  <a:lnTo>
                    <a:pt x="18" y="135"/>
                  </a:lnTo>
                  <a:lnTo>
                    <a:pt x="26" y="117"/>
                  </a:lnTo>
                  <a:lnTo>
                    <a:pt x="35" y="99"/>
                  </a:lnTo>
                  <a:lnTo>
                    <a:pt x="48" y="82"/>
                  </a:lnTo>
                  <a:lnTo>
                    <a:pt x="62" y="66"/>
                  </a:lnTo>
                  <a:lnTo>
                    <a:pt x="79" y="53"/>
                  </a:lnTo>
                  <a:lnTo>
                    <a:pt x="97" y="40"/>
                  </a:lnTo>
                  <a:lnTo>
                    <a:pt x="109" y="33"/>
                  </a:lnTo>
                  <a:lnTo>
                    <a:pt x="120" y="29"/>
                  </a:lnTo>
                  <a:lnTo>
                    <a:pt x="144" y="18"/>
                  </a:lnTo>
                  <a:lnTo>
                    <a:pt x="172" y="10"/>
                  </a:lnTo>
                  <a:lnTo>
                    <a:pt x="203" y="4"/>
                  </a:lnTo>
                  <a:lnTo>
                    <a:pt x="236" y="1"/>
                  </a:lnTo>
                  <a:lnTo>
                    <a:pt x="274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49" y="2"/>
                  </a:lnTo>
                  <a:lnTo>
                    <a:pt x="554" y="4"/>
                  </a:lnTo>
                  <a:lnTo>
                    <a:pt x="557" y="8"/>
                  </a:lnTo>
                  <a:lnTo>
                    <a:pt x="561" y="12"/>
                  </a:lnTo>
                  <a:lnTo>
                    <a:pt x="564" y="16"/>
                  </a:lnTo>
                  <a:lnTo>
                    <a:pt x="565" y="22"/>
                  </a:lnTo>
                  <a:lnTo>
                    <a:pt x="566" y="26"/>
                  </a:lnTo>
                  <a:lnTo>
                    <a:pt x="566" y="58"/>
                  </a:lnTo>
                  <a:lnTo>
                    <a:pt x="566" y="58"/>
                  </a:lnTo>
                  <a:lnTo>
                    <a:pt x="565" y="63"/>
                  </a:lnTo>
                  <a:lnTo>
                    <a:pt x="564" y="68"/>
                  </a:lnTo>
                  <a:lnTo>
                    <a:pt x="563" y="72"/>
                  </a:lnTo>
                  <a:lnTo>
                    <a:pt x="560" y="74"/>
                  </a:lnTo>
                  <a:lnTo>
                    <a:pt x="557" y="77"/>
                  </a:lnTo>
                  <a:lnTo>
                    <a:pt x="554" y="79"/>
                  </a:lnTo>
                  <a:lnTo>
                    <a:pt x="545" y="81"/>
                  </a:lnTo>
                  <a:lnTo>
                    <a:pt x="545" y="81"/>
                  </a:lnTo>
                  <a:close/>
                  <a:moveTo>
                    <a:pt x="446" y="709"/>
                  </a:moveTo>
                  <a:lnTo>
                    <a:pt x="446" y="709"/>
                  </a:lnTo>
                  <a:lnTo>
                    <a:pt x="446" y="701"/>
                  </a:lnTo>
                  <a:lnTo>
                    <a:pt x="445" y="693"/>
                  </a:lnTo>
                  <a:lnTo>
                    <a:pt x="443" y="685"/>
                  </a:lnTo>
                  <a:lnTo>
                    <a:pt x="439" y="678"/>
                  </a:lnTo>
                  <a:lnTo>
                    <a:pt x="435" y="672"/>
                  </a:lnTo>
                  <a:lnTo>
                    <a:pt x="429" y="665"/>
                  </a:lnTo>
                  <a:lnTo>
                    <a:pt x="422" y="659"/>
                  </a:lnTo>
                  <a:lnTo>
                    <a:pt x="414" y="655"/>
                  </a:lnTo>
                  <a:lnTo>
                    <a:pt x="405" y="649"/>
                  </a:lnTo>
                  <a:lnTo>
                    <a:pt x="393" y="644"/>
                  </a:lnTo>
                  <a:lnTo>
                    <a:pt x="368" y="634"/>
                  </a:lnTo>
                  <a:lnTo>
                    <a:pt x="337" y="625"/>
                  </a:lnTo>
                  <a:lnTo>
                    <a:pt x="299" y="615"/>
                  </a:lnTo>
                  <a:lnTo>
                    <a:pt x="163" y="579"/>
                  </a:lnTo>
                  <a:lnTo>
                    <a:pt x="163" y="579"/>
                  </a:lnTo>
                  <a:lnTo>
                    <a:pt x="150" y="591"/>
                  </a:lnTo>
                  <a:lnTo>
                    <a:pt x="139" y="603"/>
                  </a:lnTo>
                  <a:lnTo>
                    <a:pt x="128" y="616"/>
                  </a:lnTo>
                  <a:lnTo>
                    <a:pt x="120" y="628"/>
                  </a:lnTo>
                  <a:lnTo>
                    <a:pt x="113" y="644"/>
                  </a:lnTo>
                  <a:lnTo>
                    <a:pt x="108" y="662"/>
                  </a:lnTo>
                  <a:lnTo>
                    <a:pt x="104" y="681"/>
                  </a:lnTo>
                  <a:lnTo>
                    <a:pt x="104" y="703"/>
                  </a:lnTo>
                  <a:lnTo>
                    <a:pt x="104" y="713"/>
                  </a:lnTo>
                  <a:lnTo>
                    <a:pt x="104" y="713"/>
                  </a:lnTo>
                  <a:lnTo>
                    <a:pt x="104" y="726"/>
                  </a:lnTo>
                  <a:lnTo>
                    <a:pt x="105" y="737"/>
                  </a:lnTo>
                  <a:lnTo>
                    <a:pt x="108" y="749"/>
                  </a:lnTo>
                  <a:lnTo>
                    <a:pt x="112" y="759"/>
                  </a:lnTo>
                  <a:lnTo>
                    <a:pt x="117" y="770"/>
                  </a:lnTo>
                  <a:lnTo>
                    <a:pt x="124" y="778"/>
                  </a:lnTo>
                  <a:lnTo>
                    <a:pt x="131" y="787"/>
                  </a:lnTo>
                  <a:lnTo>
                    <a:pt x="140" y="794"/>
                  </a:lnTo>
                  <a:lnTo>
                    <a:pt x="151" y="800"/>
                  </a:lnTo>
                  <a:lnTo>
                    <a:pt x="164" y="806"/>
                  </a:lnTo>
                  <a:lnTo>
                    <a:pt x="178" y="812"/>
                  </a:lnTo>
                  <a:lnTo>
                    <a:pt x="194" y="815"/>
                  </a:lnTo>
                  <a:lnTo>
                    <a:pt x="212" y="819"/>
                  </a:lnTo>
                  <a:lnTo>
                    <a:pt x="231" y="821"/>
                  </a:lnTo>
                  <a:lnTo>
                    <a:pt x="253" y="823"/>
                  </a:lnTo>
                  <a:lnTo>
                    <a:pt x="277" y="823"/>
                  </a:lnTo>
                  <a:lnTo>
                    <a:pt x="277" y="823"/>
                  </a:lnTo>
                  <a:lnTo>
                    <a:pt x="301" y="823"/>
                  </a:lnTo>
                  <a:lnTo>
                    <a:pt x="324" y="821"/>
                  </a:lnTo>
                  <a:lnTo>
                    <a:pt x="344" y="820"/>
                  </a:lnTo>
                  <a:lnTo>
                    <a:pt x="362" y="817"/>
                  </a:lnTo>
                  <a:lnTo>
                    <a:pt x="377" y="812"/>
                  </a:lnTo>
                  <a:lnTo>
                    <a:pt x="391" y="807"/>
                  </a:lnTo>
                  <a:lnTo>
                    <a:pt x="404" y="802"/>
                  </a:lnTo>
                  <a:lnTo>
                    <a:pt x="414" y="796"/>
                  </a:lnTo>
                  <a:lnTo>
                    <a:pt x="422" y="789"/>
                  </a:lnTo>
                  <a:lnTo>
                    <a:pt x="429" y="781"/>
                  </a:lnTo>
                  <a:lnTo>
                    <a:pt x="435" y="772"/>
                  </a:lnTo>
                  <a:lnTo>
                    <a:pt x="439" y="763"/>
                  </a:lnTo>
                  <a:lnTo>
                    <a:pt x="443" y="752"/>
                  </a:lnTo>
                  <a:lnTo>
                    <a:pt x="445" y="742"/>
                  </a:lnTo>
                  <a:lnTo>
                    <a:pt x="446" y="731"/>
                  </a:lnTo>
                  <a:lnTo>
                    <a:pt x="446" y="718"/>
                  </a:lnTo>
                  <a:lnTo>
                    <a:pt x="446" y="709"/>
                  </a:lnTo>
                  <a:close/>
                  <a:moveTo>
                    <a:pt x="437" y="214"/>
                  </a:moveTo>
                  <a:lnTo>
                    <a:pt x="437" y="214"/>
                  </a:lnTo>
                  <a:lnTo>
                    <a:pt x="437" y="201"/>
                  </a:lnTo>
                  <a:lnTo>
                    <a:pt x="436" y="188"/>
                  </a:lnTo>
                  <a:lnTo>
                    <a:pt x="433" y="175"/>
                  </a:lnTo>
                  <a:lnTo>
                    <a:pt x="430" y="163"/>
                  </a:lnTo>
                  <a:lnTo>
                    <a:pt x="425" y="151"/>
                  </a:lnTo>
                  <a:lnTo>
                    <a:pt x="420" y="141"/>
                  </a:lnTo>
                  <a:lnTo>
                    <a:pt x="413" y="132"/>
                  </a:lnTo>
                  <a:lnTo>
                    <a:pt x="405" y="123"/>
                  </a:lnTo>
                  <a:lnTo>
                    <a:pt x="394" y="113"/>
                  </a:lnTo>
                  <a:lnTo>
                    <a:pt x="383" y="107"/>
                  </a:lnTo>
                  <a:lnTo>
                    <a:pt x="369" y="100"/>
                  </a:lnTo>
                  <a:lnTo>
                    <a:pt x="354" y="95"/>
                  </a:lnTo>
                  <a:lnTo>
                    <a:pt x="337" y="90"/>
                  </a:lnTo>
                  <a:lnTo>
                    <a:pt x="319" y="87"/>
                  </a:lnTo>
                  <a:lnTo>
                    <a:pt x="297" y="86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50" y="86"/>
                  </a:lnTo>
                  <a:lnTo>
                    <a:pt x="228" y="87"/>
                  </a:lnTo>
                  <a:lnTo>
                    <a:pt x="209" y="90"/>
                  </a:lnTo>
                  <a:lnTo>
                    <a:pt x="191" y="95"/>
                  </a:lnTo>
                  <a:lnTo>
                    <a:pt x="176" y="101"/>
                  </a:lnTo>
                  <a:lnTo>
                    <a:pt x="163" y="108"/>
                  </a:lnTo>
                  <a:lnTo>
                    <a:pt x="151" y="116"/>
                  </a:lnTo>
                  <a:lnTo>
                    <a:pt x="142" y="124"/>
                  </a:lnTo>
                  <a:lnTo>
                    <a:pt x="134" y="133"/>
                  </a:lnTo>
                  <a:lnTo>
                    <a:pt x="127" y="143"/>
                  </a:lnTo>
                  <a:lnTo>
                    <a:pt x="121" y="154"/>
                  </a:lnTo>
                  <a:lnTo>
                    <a:pt x="117" y="165"/>
                  </a:lnTo>
                  <a:lnTo>
                    <a:pt x="114" y="177"/>
                  </a:lnTo>
                  <a:lnTo>
                    <a:pt x="112" y="189"/>
                  </a:lnTo>
                  <a:lnTo>
                    <a:pt x="111" y="202"/>
                  </a:lnTo>
                  <a:lnTo>
                    <a:pt x="111" y="21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1" y="234"/>
                  </a:lnTo>
                  <a:lnTo>
                    <a:pt x="112" y="244"/>
                  </a:lnTo>
                  <a:lnTo>
                    <a:pt x="114" y="255"/>
                  </a:lnTo>
                  <a:lnTo>
                    <a:pt x="117" y="265"/>
                  </a:lnTo>
                  <a:lnTo>
                    <a:pt x="120" y="275"/>
                  </a:lnTo>
                  <a:lnTo>
                    <a:pt x="126" y="285"/>
                  </a:lnTo>
                  <a:lnTo>
                    <a:pt x="133" y="296"/>
                  </a:lnTo>
                  <a:lnTo>
                    <a:pt x="140" y="305"/>
                  </a:lnTo>
                  <a:lnTo>
                    <a:pt x="150" y="314"/>
                  </a:lnTo>
                  <a:lnTo>
                    <a:pt x="162" y="322"/>
                  </a:lnTo>
                  <a:lnTo>
                    <a:pt x="174" y="329"/>
                  </a:lnTo>
                  <a:lnTo>
                    <a:pt x="190" y="335"/>
                  </a:lnTo>
                  <a:lnTo>
                    <a:pt x="207" y="339"/>
                  </a:lnTo>
                  <a:lnTo>
                    <a:pt x="227" y="344"/>
                  </a:lnTo>
                  <a:lnTo>
                    <a:pt x="249" y="346"/>
                  </a:lnTo>
                  <a:lnTo>
                    <a:pt x="274" y="346"/>
                  </a:lnTo>
                  <a:lnTo>
                    <a:pt x="274" y="346"/>
                  </a:lnTo>
                  <a:lnTo>
                    <a:pt x="297" y="346"/>
                  </a:lnTo>
                  <a:lnTo>
                    <a:pt x="319" y="344"/>
                  </a:lnTo>
                  <a:lnTo>
                    <a:pt x="337" y="342"/>
                  </a:lnTo>
                  <a:lnTo>
                    <a:pt x="354" y="337"/>
                  </a:lnTo>
                  <a:lnTo>
                    <a:pt x="369" y="332"/>
                  </a:lnTo>
                  <a:lnTo>
                    <a:pt x="383" y="327"/>
                  </a:lnTo>
                  <a:lnTo>
                    <a:pt x="394" y="320"/>
                  </a:lnTo>
                  <a:lnTo>
                    <a:pt x="405" y="312"/>
                  </a:lnTo>
                  <a:lnTo>
                    <a:pt x="413" y="304"/>
                  </a:lnTo>
                  <a:lnTo>
                    <a:pt x="420" y="295"/>
                  </a:lnTo>
                  <a:lnTo>
                    <a:pt x="425" y="284"/>
                  </a:lnTo>
                  <a:lnTo>
                    <a:pt x="430" y="273"/>
                  </a:lnTo>
                  <a:lnTo>
                    <a:pt x="433" y="261"/>
                  </a:lnTo>
                  <a:lnTo>
                    <a:pt x="436" y="250"/>
                  </a:lnTo>
                  <a:lnTo>
                    <a:pt x="437" y="237"/>
                  </a:lnTo>
                  <a:lnTo>
                    <a:pt x="437" y="224"/>
                  </a:lnTo>
                  <a:lnTo>
                    <a:pt x="437" y="2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6" name="Freeform 188"/>
            <p:cNvSpPr>
              <a:spLocks noEditPoints="1"/>
            </p:cNvSpPr>
            <p:nvPr/>
          </p:nvSpPr>
          <p:spPr bwMode="auto">
            <a:xfrm>
              <a:off x="5507291" y="4468581"/>
              <a:ext cx="21968" cy="181088"/>
            </a:xfrm>
            <a:custGeom>
              <a:avLst/>
              <a:gdLst>
                <a:gd name="T0" fmla="*/ 25 w 110"/>
                <a:gd name="T1" fmla="*/ 145 h 915"/>
                <a:gd name="T2" fmla="*/ 19 w 110"/>
                <a:gd name="T3" fmla="*/ 144 h 915"/>
                <a:gd name="T4" fmla="*/ 11 w 110"/>
                <a:gd name="T5" fmla="*/ 141 h 915"/>
                <a:gd name="T6" fmla="*/ 4 w 110"/>
                <a:gd name="T7" fmla="*/ 134 h 915"/>
                <a:gd name="T8" fmla="*/ 1 w 110"/>
                <a:gd name="T9" fmla="*/ 126 h 915"/>
                <a:gd name="T10" fmla="*/ 0 w 110"/>
                <a:gd name="T11" fmla="*/ 24 h 915"/>
                <a:gd name="T12" fmla="*/ 1 w 110"/>
                <a:gd name="T13" fmla="*/ 19 h 915"/>
                <a:gd name="T14" fmla="*/ 4 w 110"/>
                <a:gd name="T15" fmla="*/ 11 h 915"/>
                <a:gd name="T16" fmla="*/ 11 w 110"/>
                <a:gd name="T17" fmla="*/ 4 h 915"/>
                <a:gd name="T18" fmla="*/ 19 w 110"/>
                <a:gd name="T19" fmla="*/ 1 h 915"/>
                <a:gd name="T20" fmla="*/ 86 w 110"/>
                <a:gd name="T21" fmla="*/ 0 h 915"/>
                <a:gd name="T22" fmla="*/ 91 w 110"/>
                <a:gd name="T23" fmla="*/ 1 h 915"/>
                <a:gd name="T24" fmla="*/ 100 w 110"/>
                <a:gd name="T25" fmla="*/ 4 h 915"/>
                <a:gd name="T26" fmla="*/ 107 w 110"/>
                <a:gd name="T27" fmla="*/ 11 h 915"/>
                <a:gd name="T28" fmla="*/ 110 w 110"/>
                <a:gd name="T29" fmla="*/ 19 h 915"/>
                <a:gd name="T30" fmla="*/ 110 w 110"/>
                <a:gd name="T31" fmla="*/ 121 h 915"/>
                <a:gd name="T32" fmla="*/ 110 w 110"/>
                <a:gd name="T33" fmla="*/ 126 h 915"/>
                <a:gd name="T34" fmla="*/ 107 w 110"/>
                <a:gd name="T35" fmla="*/ 134 h 915"/>
                <a:gd name="T36" fmla="*/ 100 w 110"/>
                <a:gd name="T37" fmla="*/ 141 h 915"/>
                <a:gd name="T38" fmla="*/ 91 w 110"/>
                <a:gd name="T39" fmla="*/ 144 h 915"/>
                <a:gd name="T40" fmla="*/ 86 w 110"/>
                <a:gd name="T41" fmla="*/ 145 h 915"/>
                <a:gd name="T42" fmla="*/ 26 w 110"/>
                <a:gd name="T43" fmla="*/ 915 h 915"/>
                <a:gd name="T44" fmla="*/ 21 w 110"/>
                <a:gd name="T45" fmla="*/ 915 h 915"/>
                <a:gd name="T46" fmla="*/ 13 w 110"/>
                <a:gd name="T47" fmla="*/ 910 h 915"/>
                <a:gd name="T48" fmla="*/ 6 w 110"/>
                <a:gd name="T49" fmla="*/ 905 h 915"/>
                <a:gd name="T50" fmla="*/ 2 w 110"/>
                <a:gd name="T51" fmla="*/ 895 h 915"/>
                <a:gd name="T52" fmla="*/ 2 w 110"/>
                <a:gd name="T53" fmla="*/ 275 h 915"/>
                <a:gd name="T54" fmla="*/ 2 w 110"/>
                <a:gd name="T55" fmla="*/ 270 h 915"/>
                <a:gd name="T56" fmla="*/ 6 w 110"/>
                <a:gd name="T57" fmla="*/ 262 h 915"/>
                <a:gd name="T58" fmla="*/ 13 w 110"/>
                <a:gd name="T59" fmla="*/ 255 h 915"/>
                <a:gd name="T60" fmla="*/ 21 w 110"/>
                <a:gd name="T61" fmla="*/ 252 h 915"/>
                <a:gd name="T62" fmla="*/ 84 w 110"/>
                <a:gd name="T63" fmla="*/ 251 h 915"/>
                <a:gd name="T64" fmla="*/ 88 w 110"/>
                <a:gd name="T65" fmla="*/ 252 h 915"/>
                <a:gd name="T66" fmla="*/ 97 w 110"/>
                <a:gd name="T67" fmla="*/ 255 h 915"/>
                <a:gd name="T68" fmla="*/ 104 w 110"/>
                <a:gd name="T69" fmla="*/ 262 h 915"/>
                <a:gd name="T70" fmla="*/ 108 w 110"/>
                <a:gd name="T71" fmla="*/ 270 h 915"/>
                <a:gd name="T72" fmla="*/ 108 w 110"/>
                <a:gd name="T73" fmla="*/ 891 h 915"/>
                <a:gd name="T74" fmla="*/ 108 w 110"/>
                <a:gd name="T75" fmla="*/ 895 h 915"/>
                <a:gd name="T76" fmla="*/ 104 w 110"/>
                <a:gd name="T77" fmla="*/ 905 h 915"/>
                <a:gd name="T78" fmla="*/ 97 w 110"/>
                <a:gd name="T79" fmla="*/ 910 h 915"/>
                <a:gd name="T80" fmla="*/ 88 w 110"/>
                <a:gd name="T81" fmla="*/ 915 h 915"/>
                <a:gd name="T82" fmla="*/ 84 w 110"/>
                <a:gd name="T83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5">
                  <a:moveTo>
                    <a:pt x="86" y="145"/>
                  </a:moveTo>
                  <a:lnTo>
                    <a:pt x="25" y="145"/>
                  </a:lnTo>
                  <a:lnTo>
                    <a:pt x="25" y="145"/>
                  </a:lnTo>
                  <a:lnTo>
                    <a:pt x="19" y="144"/>
                  </a:lnTo>
                  <a:lnTo>
                    <a:pt x="15" y="143"/>
                  </a:lnTo>
                  <a:lnTo>
                    <a:pt x="11" y="141"/>
                  </a:lnTo>
                  <a:lnTo>
                    <a:pt x="8" y="137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7" y="11"/>
                  </a:lnTo>
                  <a:lnTo>
                    <a:pt x="109" y="15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6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95" y="143"/>
                  </a:lnTo>
                  <a:lnTo>
                    <a:pt x="91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5"/>
                  </a:moveTo>
                  <a:lnTo>
                    <a:pt x="26" y="915"/>
                  </a:lnTo>
                  <a:lnTo>
                    <a:pt x="26" y="915"/>
                  </a:lnTo>
                  <a:lnTo>
                    <a:pt x="21" y="915"/>
                  </a:lnTo>
                  <a:lnTo>
                    <a:pt x="16" y="913"/>
                  </a:lnTo>
                  <a:lnTo>
                    <a:pt x="13" y="910"/>
                  </a:lnTo>
                  <a:lnTo>
                    <a:pt x="9" y="908"/>
                  </a:lnTo>
                  <a:lnTo>
                    <a:pt x="6" y="905"/>
                  </a:lnTo>
                  <a:lnTo>
                    <a:pt x="3" y="900"/>
                  </a:lnTo>
                  <a:lnTo>
                    <a:pt x="2" y="895"/>
                  </a:lnTo>
                  <a:lnTo>
                    <a:pt x="2" y="891"/>
                  </a:lnTo>
                  <a:lnTo>
                    <a:pt x="2" y="275"/>
                  </a:lnTo>
                  <a:lnTo>
                    <a:pt x="2" y="275"/>
                  </a:lnTo>
                  <a:lnTo>
                    <a:pt x="2" y="270"/>
                  </a:lnTo>
                  <a:lnTo>
                    <a:pt x="3" y="266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88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1" y="258"/>
                  </a:lnTo>
                  <a:lnTo>
                    <a:pt x="104" y="262"/>
                  </a:lnTo>
                  <a:lnTo>
                    <a:pt x="105" y="266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8" y="895"/>
                  </a:lnTo>
                  <a:lnTo>
                    <a:pt x="105" y="900"/>
                  </a:lnTo>
                  <a:lnTo>
                    <a:pt x="104" y="905"/>
                  </a:lnTo>
                  <a:lnTo>
                    <a:pt x="101" y="908"/>
                  </a:lnTo>
                  <a:lnTo>
                    <a:pt x="97" y="910"/>
                  </a:lnTo>
                  <a:lnTo>
                    <a:pt x="93" y="913"/>
                  </a:lnTo>
                  <a:lnTo>
                    <a:pt x="88" y="915"/>
                  </a:lnTo>
                  <a:lnTo>
                    <a:pt x="84" y="915"/>
                  </a:lnTo>
                  <a:lnTo>
                    <a:pt x="84" y="915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7" name="Freeform 189"/>
            <p:cNvSpPr>
              <a:spLocks noEditPoints="1"/>
            </p:cNvSpPr>
            <p:nvPr/>
          </p:nvSpPr>
          <p:spPr bwMode="auto">
            <a:xfrm>
              <a:off x="5559539" y="4516673"/>
              <a:ext cx="105684" cy="134776"/>
            </a:xfrm>
            <a:custGeom>
              <a:avLst/>
              <a:gdLst>
                <a:gd name="T0" fmla="*/ 107 w 533"/>
                <a:gd name="T1" fmla="*/ 391 h 681"/>
                <a:gd name="T2" fmla="*/ 109 w 533"/>
                <a:gd name="T3" fmla="*/ 440 h 681"/>
                <a:gd name="T4" fmla="*/ 123 w 533"/>
                <a:gd name="T5" fmla="*/ 500 h 681"/>
                <a:gd name="T6" fmla="*/ 148 w 533"/>
                <a:gd name="T7" fmla="*/ 544 h 681"/>
                <a:gd name="T8" fmla="*/ 186 w 533"/>
                <a:gd name="T9" fmla="*/ 571 h 681"/>
                <a:gd name="T10" fmla="*/ 235 w 533"/>
                <a:gd name="T11" fmla="*/ 585 h 681"/>
                <a:gd name="T12" fmla="*/ 274 w 533"/>
                <a:gd name="T13" fmla="*/ 587 h 681"/>
                <a:gd name="T14" fmla="*/ 441 w 533"/>
                <a:gd name="T15" fmla="*/ 580 h 681"/>
                <a:gd name="T16" fmla="*/ 494 w 533"/>
                <a:gd name="T17" fmla="*/ 574 h 681"/>
                <a:gd name="T18" fmla="*/ 508 w 533"/>
                <a:gd name="T19" fmla="*/ 578 h 681"/>
                <a:gd name="T20" fmla="*/ 514 w 533"/>
                <a:gd name="T21" fmla="*/ 587 h 681"/>
                <a:gd name="T22" fmla="*/ 514 w 533"/>
                <a:gd name="T23" fmla="*/ 632 h 681"/>
                <a:gd name="T24" fmla="*/ 509 w 533"/>
                <a:gd name="T25" fmla="*/ 650 h 681"/>
                <a:gd name="T26" fmla="*/ 497 w 533"/>
                <a:gd name="T27" fmla="*/ 658 h 681"/>
                <a:gd name="T28" fmla="*/ 438 w 533"/>
                <a:gd name="T29" fmla="*/ 669 h 681"/>
                <a:gd name="T30" fmla="*/ 333 w 533"/>
                <a:gd name="T31" fmla="*/ 679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8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3 w 533"/>
                <a:gd name="T45" fmla="*/ 531 h 681"/>
                <a:gd name="T46" fmla="*/ 9 w 533"/>
                <a:gd name="T47" fmla="*/ 485 h 681"/>
                <a:gd name="T48" fmla="*/ 1 w 533"/>
                <a:gd name="T49" fmla="*/ 431 h 681"/>
                <a:gd name="T50" fmla="*/ 0 w 533"/>
                <a:gd name="T51" fmla="*/ 282 h 681"/>
                <a:gd name="T52" fmla="*/ 4 w 533"/>
                <a:gd name="T53" fmla="*/ 220 h 681"/>
                <a:gd name="T54" fmla="*/ 27 w 533"/>
                <a:gd name="T55" fmla="*/ 140 h 681"/>
                <a:gd name="T56" fmla="*/ 53 w 533"/>
                <a:gd name="T57" fmla="*/ 96 h 681"/>
                <a:gd name="T58" fmla="*/ 78 w 533"/>
                <a:gd name="T59" fmla="*/ 68 h 681"/>
                <a:gd name="T60" fmla="*/ 108 w 533"/>
                <a:gd name="T61" fmla="*/ 43 h 681"/>
                <a:gd name="T62" fmla="*/ 141 w 533"/>
                <a:gd name="T63" fmla="*/ 25 h 681"/>
                <a:gd name="T64" fmla="*/ 179 w 533"/>
                <a:gd name="T65" fmla="*/ 11 h 681"/>
                <a:gd name="T66" fmla="*/ 236 w 533"/>
                <a:gd name="T67" fmla="*/ 1 h 681"/>
                <a:gd name="T68" fmla="*/ 300 w 533"/>
                <a:gd name="T69" fmla="*/ 1 h 681"/>
                <a:gd name="T70" fmla="*/ 358 w 533"/>
                <a:gd name="T71" fmla="*/ 11 h 681"/>
                <a:gd name="T72" fmla="*/ 396 w 533"/>
                <a:gd name="T73" fmla="*/ 25 h 681"/>
                <a:gd name="T74" fmla="*/ 429 w 533"/>
                <a:gd name="T75" fmla="*/ 43 h 681"/>
                <a:gd name="T76" fmla="*/ 459 w 533"/>
                <a:gd name="T77" fmla="*/ 68 h 681"/>
                <a:gd name="T78" fmla="*/ 483 w 533"/>
                <a:gd name="T79" fmla="*/ 96 h 681"/>
                <a:gd name="T80" fmla="*/ 507 w 533"/>
                <a:gd name="T81" fmla="*/ 141 h 681"/>
                <a:gd name="T82" fmla="*/ 529 w 533"/>
                <a:gd name="T83" fmla="*/ 221 h 681"/>
                <a:gd name="T84" fmla="*/ 533 w 533"/>
                <a:gd name="T85" fmla="*/ 347 h 681"/>
                <a:gd name="T86" fmla="*/ 532 w 533"/>
                <a:gd name="T87" fmla="*/ 358 h 681"/>
                <a:gd name="T88" fmla="*/ 524 w 533"/>
                <a:gd name="T89" fmla="*/ 369 h 681"/>
                <a:gd name="T90" fmla="*/ 510 w 533"/>
                <a:gd name="T91" fmla="*/ 374 h 681"/>
                <a:gd name="T92" fmla="*/ 425 w 533"/>
                <a:gd name="T93" fmla="*/ 282 h 681"/>
                <a:gd name="T94" fmla="*/ 421 w 533"/>
                <a:gd name="T95" fmla="*/ 214 h 681"/>
                <a:gd name="T96" fmla="*/ 404 w 533"/>
                <a:gd name="T97" fmla="*/ 163 h 681"/>
                <a:gd name="T98" fmla="*/ 376 w 533"/>
                <a:gd name="T99" fmla="*/ 126 h 681"/>
                <a:gd name="T100" fmla="*/ 337 w 533"/>
                <a:gd name="T101" fmla="*/ 103 h 681"/>
                <a:gd name="T102" fmla="*/ 287 w 533"/>
                <a:gd name="T103" fmla="*/ 94 h 681"/>
                <a:gd name="T104" fmla="*/ 249 w 533"/>
                <a:gd name="T105" fmla="*/ 94 h 681"/>
                <a:gd name="T106" fmla="*/ 198 w 533"/>
                <a:gd name="T107" fmla="*/ 104 h 681"/>
                <a:gd name="T108" fmla="*/ 159 w 533"/>
                <a:gd name="T109" fmla="*/ 127 h 681"/>
                <a:gd name="T110" fmla="*/ 129 w 533"/>
                <a:gd name="T111" fmla="*/ 165 h 681"/>
                <a:gd name="T112" fmla="*/ 112 w 533"/>
                <a:gd name="T113" fmla="*/ 217 h 681"/>
                <a:gd name="T114" fmla="*/ 107 w 533"/>
                <a:gd name="T115" fmla="*/ 282 h 681"/>
                <a:gd name="T116" fmla="*/ 425 w 533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29" y="516"/>
                  </a:lnTo>
                  <a:lnTo>
                    <a:pt x="139" y="531"/>
                  </a:lnTo>
                  <a:lnTo>
                    <a:pt x="148" y="544"/>
                  </a:lnTo>
                  <a:lnTo>
                    <a:pt x="159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7" y="581"/>
                  </a:lnTo>
                  <a:lnTo>
                    <a:pt x="235" y="585"/>
                  </a:lnTo>
                  <a:lnTo>
                    <a:pt x="253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29" y="587"/>
                  </a:lnTo>
                  <a:lnTo>
                    <a:pt x="386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4" y="574"/>
                  </a:lnTo>
                  <a:lnTo>
                    <a:pt x="494" y="574"/>
                  </a:lnTo>
                  <a:lnTo>
                    <a:pt x="502" y="576"/>
                  </a:lnTo>
                  <a:lnTo>
                    <a:pt x="508" y="578"/>
                  </a:lnTo>
                  <a:lnTo>
                    <a:pt x="510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2"/>
                  </a:lnTo>
                  <a:lnTo>
                    <a:pt x="514" y="632"/>
                  </a:lnTo>
                  <a:lnTo>
                    <a:pt x="513" y="642"/>
                  </a:lnTo>
                  <a:lnTo>
                    <a:pt x="511" y="647"/>
                  </a:lnTo>
                  <a:lnTo>
                    <a:pt x="509" y="650"/>
                  </a:lnTo>
                  <a:lnTo>
                    <a:pt x="506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38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8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2" y="667"/>
                  </a:lnTo>
                  <a:lnTo>
                    <a:pt x="149" y="658"/>
                  </a:lnTo>
                  <a:lnTo>
                    <a:pt x="126" y="648"/>
                  </a:lnTo>
                  <a:lnTo>
                    <a:pt x="116" y="642"/>
                  </a:lnTo>
                  <a:lnTo>
                    <a:pt x="104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7"/>
                  </a:lnTo>
                  <a:lnTo>
                    <a:pt x="29" y="545"/>
                  </a:lnTo>
                  <a:lnTo>
                    <a:pt x="23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9" y="485"/>
                  </a:lnTo>
                  <a:lnTo>
                    <a:pt x="6" y="468"/>
                  </a:lnTo>
                  <a:lnTo>
                    <a:pt x="3" y="449"/>
                  </a:lnTo>
                  <a:lnTo>
                    <a:pt x="1" y="431"/>
                  </a:lnTo>
                  <a:lnTo>
                    <a:pt x="0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4" y="220"/>
                  </a:lnTo>
                  <a:lnTo>
                    <a:pt x="10" y="193"/>
                  </a:lnTo>
                  <a:lnTo>
                    <a:pt x="17" y="165"/>
                  </a:lnTo>
                  <a:lnTo>
                    <a:pt x="27" y="140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3" y="96"/>
                  </a:lnTo>
                  <a:lnTo>
                    <a:pt x="61" y="86"/>
                  </a:lnTo>
                  <a:lnTo>
                    <a:pt x="69" y="77"/>
                  </a:lnTo>
                  <a:lnTo>
                    <a:pt x="78" y="68"/>
                  </a:lnTo>
                  <a:lnTo>
                    <a:pt x="87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9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79" y="11"/>
                  </a:lnTo>
                  <a:lnTo>
                    <a:pt x="193" y="8"/>
                  </a:lnTo>
                  <a:lnTo>
                    <a:pt x="206" y="4"/>
                  </a:lnTo>
                  <a:lnTo>
                    <a:pt x="236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4" y="8"/>
                  </a:lnTo>
                  <a:lnTo>
                    <a:pt x="358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6" y="25"/>
                  </a:lnTo>
                  <a:lnTo>
                    <a:pt x="407" y="31"/>
                  </a:lnTo>
                  <a:lnTo>
                    <a:pt x="419" y="37"/>
                  </a:lnTo>
                  <a:lnTo>
                    <a:pt x="429" y="43"/>
                  </a:lnTo>
                  <a:lnTo>
                    <a:pt x="439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5" y="118"/>
                  </a:lnTo>
                  <a:lnTo>
                    <a:pt x="507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29" y="221"/>
                  </a:lnTo>
                  <a:lnTo>
                    <a:pt x="532" y="251"/>
                  </a:lnTo>
                  <a:lnTo>
                    <a:pt x="533" y="282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0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0" y="374"/>
                  </a:lnTo>
                  <a:lnTo>
                    <a:pt x="510" y="374"/>
                  </a:lnTo>
                  <a:close/>
                  <a:moveTo>
                    <a:pt x="425" y="282"/>
                  </a:moveTo>
                  <a:lnTo>
                    <a:pt x="425" y="282"/>
                  </a:lnTo>
                  <a:lnTo>
                    <a:pt x="425" y="258"/>
                  </a:lnTo>
                  <a:lnTo>
                    <a:pt x="423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6" y="149"/>
                  </a:lnTo>
                  <a:lnTo>
                    <a:pt x="386" y="136"/>
                  </a:lnTo>
                  <a:lnTo>
                    <a:pt x="376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7" y="103"/>
                  </a:lnTo>
                  <a:lnTo>
                    <a:pt x="322" y="98"/>
                  </a:lnTo>
                  <a:lnTo>
                    <a:pt x="305" y="95"/>
                  </a:lnTo>
                  <a:lnTo>
                    <a:pt x="287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49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198" y="104"/>
                  </a:lnTo>
                  <a:lnTo>
                    <a:pt x="185" y="110"/>
                  </a:lnTo>
                  <a:lnTo>
                    <a:pt x="171" y="118"/>
                  </a:lnTo>
                  <a:lnTo>
                    <a:pt x="159" y="127"/>
                  </a:lnTo>
                  <a:lnTo>
                    <a:pt x="148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5" y="293"/>
                  </a:lnTo>
                  <a:lnTo>
                    <a:pt x="425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8" name="Freeform 190"/>
            <p:cNvSpPr>
              <a:spLocks/>
            </p:cNvSpPr>
            <p:nvPr/>
          </p:nvSpPr>
          <p:spPr bwMode="auto">
            <a:xfrm>
              <a:off x="5689566" y="4516673"/>
              <a:ext cx="87871" cy="134776"/>
            </a:xfrm>
            <a:custGeom>
              <a:avLst/>
              <a:gdLst>
                <a:gd name="T0" fmla="*/ 177 w 443"/>
                <a:gd name="T1" fmla="*/ 680 h 681"/>
                <a:gd name="T2" fmla="*/ 75 w 443"/>
                <a:gd name="T3" fmla="*/ 671 h 681"/>
                <a:gd name="T4" fmla="*/ 25 w 443"/>
                <a:gd name="T5" fmla="*/ 663 h 681"/>
                <a:gd name="T6" fmla="*/ 7 w 443"/>
                <a:gd name="T7" fmla="*/ 654 h 681"/>
                <a:gd name="T8" fmla="*/ 1 w 443"/>
                <a:gd name="T9" fmla="*/ 643 h 681"/>
                <a:gd name="T10" fmla="*/ 0 w 443"/>
                <a:gd name="T11" fmla="*/ 596 h 681"/>
                <a:gd name="T12" fmla="*/ 5 w 443"/>
                <a:gd name="T13" fmla="*/ 586 h 681"/>
                <a:gd name="T14" fmla="*/ 14 w 443"/>
                <a:gd name="T15" fmla="*/ 579 h 681"/>
                <a:gd name="T16" fmla="*/ 28 w 443"/>
                <a:gd name="T17" fmla="*/ 578 h 681"/>
                <a:gd name="T18" fmla="*/ 127 w 443"/>
                <a:gd name="T19" fmla="*/ 587 h 681"/>
                <a:gd name="T20" fmla="*/ 217 w 443"/>
                <a:gd name="T21" fmla="*/ 592 h 681"/>
                <a:gd name="T22" fmla="*/ 268 w 443"/>
                <a:gd name="T23" fmla="*/ 587 h 681"/>
                <a:gd name="T24" fmla="*/ 298 w 443"/>
                <a:gd name="T25" fmla="*/ 578 h 681"/>
                <a:gd name="T26" fmla="*/ 319 w 443"/>
                <a:gd name="T27" fmla="*/ 562 h 681"/>
                <a:gd name="T28" fmla="*/ 331 w 443"/>
                <a:gd name="T29" fmla="*/ 538 h 681"/>
                <a:gd name="T30" fmla="*/ 336 w 443"/>
                <a:gd name="T31" fmla="*/ 506 h 681"/>
                <a:gd name="T32" fmla="*/ 331 w 443"/>
                <a:gd name="T33" fmla="*/ 480 h 681"/>
                <a:gd name="T34" fmla="*/ 304 w 443"/>
                <a:gd name="T35" fmla="*/ 446 h 681"/>
                <a:gd name="T36" fmla="*/ 245 w 443"/>
                <a:gd name="T37" fmla="*/ 405 h 681"/>
                <a:gd name="T38" fmla="*/ 97 w 443"/>
                <a:gd name="T39" fmla="*/ 316 h 681"/>
                <a:gd name="T40" fmla="*/ 53 w 443"/>
                <a:gd name="T41" fmla="*/ 280 h 681"/>
                <a:gd name="T42" fmla="*/ 26 w 443"/>
                <a:gd name="T43" fmla="*/ 248 h 681"/>
                <a:gd name="T44" fmla="*/ 9 w 443"/>
                <a:gd name="T45" fmla="*/ 213 h 681"/>
                <a:gd name="T46" fmla="*/ 1 w 443"/>
                <a:gd name="T47" fmla="*/ 174 h 681"/>
                <a:gd name="T48" fmla="*/ 1 w 443"/>
                <a:gd name="T49" fmla="*/ 137 h 681"/>
                <a:gd name="T50" fmla="*/ 17 w 443"/>
                <a:gd name="T51" fmla="*/ 82 h 681"/>
                <a:gd name="T52" fmla="*/ 49 w 443"/>
                <a:gd name="T53" fmla="*/ 42 h 681"/>
                <a:gd name="T54" fmla="*/ 95 w 443"/>
                <a:gd name="T55" fmla="*/ 17 h 681"/>
                <a:gd name="T56" fmla="*/ 153 w 443"/>
                <a:gd name="T57" fmla="*/ 3 h 681"/>
                <a:gd name="T58" fmla="*/ 219 w 443"/>
                <a:gd name="T59" fmla="*/ 0 h 681"/>
                <a:gd name="T60" fmla="*/ 318 w 443"/>
                <a:gd name="T61" fmla="*/ 4 h 681"/>
                <a:gd name="T62" fmla="*/ 407 w 443"/>
                <a:gd name="T63" fmla="*/ 16 h 681"/>
                <a:gd name="T64" fmla="*/ 421 w 443"/>
                <a:gd name="T65" fmla="*/ 20 h 681"/>
                <a:gd name="T66" fmla="*/ 429 w 443"/>
                <a:gd name="T67" fmla="*/ 31 h 681"/>
                <a:gd name="T68" fmla="*/ 430 w 443"/>
                <a:gd name="T69" fmla="*/ 79 h 681"/>
                <a:gd name="T70" fmla="*/ 429 w 443"/>
                <a:gd name="T71" fmla="*/ 88 h 681"/>
                <a:gd name="T72" fmla="*/ 421 w 443"/>
                <a:gd name="T73" fmla="*/ 97 h 681"/>
                <a:gd name="T74" fmla="*/ 409 w 443"/>
                <a:gd name="T75" fmla="*/ 100 h 681"/>
                <a:gd name="T76" fmla="*/ 368 w 443"/>
                <a:gd name="T77" fmla="*/ 97 h 681"/>
                <a:gd name="T78" fmla="*/ 219 w 443"/>
                <a:gd name="T79" fmla="*/ 90 h 681"/>
                <a:gd name="T80" fmla="*/ 173 w 443"/>
                <a:gd name="T81" fmla="*/ 93 h 681"/>
                <a:gd name="T82" fmla="*/ 138 w 443"/>
                <a:gd name="T83" fmla="*/ 102 h 681"/>
                <a:gd name="T84" fmla="*/ 119 w 443"/>
                <a:gd name="T85" fmla="*/ 117 h 681"/>
                <a:gd name="T86" fmla="*/ 109 w 443"/>
                <a:gd name="T87" fmla="*/ 140 h 681"/>
                <a:gd name="T88" fmla="*/ 107 w 443"/>
                <a:gd name="T89" fmla="*/ 160 h 681"/>
                <a:gd name="T90" fmla="*/ 118 w 443"/>
                <a:gd name="T91" fmla="*/ 197 h 681"/>
                <a:gd name="T92" fmla="*/ 154 w 443"/>
                <a:gd name="T93" fmla="*/ 229 h 681"/>
                <a:gd name="T94" fmla="*/ 310 w 443"/>
                <a:gd name="T95" fmla="*/ 323 h 681"/>
                <a:gd name="T96" fmla="*/ 344 w 443"/>
                <a:gd name="T97" fmla="*/ 345 h 681"/>
                <a:gd name="T98" fmla="*/ 384 w 443"/>
                <a:gd name="T99" fmla="*/ 377 h 681"/>
                <a:gd name="T100" fmla="*/ 413 w 443"/>
                <a:gd name="T101" fmla="*/ 409 h 681"/>
                <a:gd name="T102" fmla="*/ 431 w 443"/>
                <a:gd name="T103" fmla="*/ 444 h 681"/>
                <a:gd name="T104" fmla="*/ 440 w 443"/>
                <a:gd name="T105" fmla="*/ 479 h 681"/>
                <a:gd name="T106" fmla="*/ 443 w 443"/>
                <a:gd name="T107" fmla="*/ 506 h 681"/>
                <a:gd name="T108" fmla="*/ 432 w 443"/>
                <a:gd name="T109" fmla="*/ 568 h 681"/>
                <a:gd name="T110" fmla="*/ 406 w 443"/>
                <a:gd name="T111" fmla="*/ 615 h 681"/>
                <a:gd name="T112" fmla="*/ 365 w 443"/>
                <a:gd name="T113" fmla="*/ 649 h 681"/>
                <a:gd name="T114" fmla="*/ 309 w 443"/>
                <a:gd name="T115" fmla="*/ 671 h 681"/>
                <a:gd name="T116" fmla="*/ 241 w 443"/>
                <a:gd name="T117" fmla="*/ 6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681">
                  <a:moveTo>
                    <a:pt x="217" y="681"/>
                  </a:moveTo>
                  <a:lnTo>
                    <a:pt x="217" y="681"/>
                  </a:lnTo>
                  <a:lnTo>
                    <a:pt x="177" y="680"/>
                  </a:lnTo>
                  <a:lnTo>
                    <a:pt x="126" y="677"/>
                  </a:lnTo>
                  <a:lnTo>
                    <a:pt x="100" y="674"/>
                  </a:lnTo>
                  <a:lnTo>
                    <a:pt x="75" y="671"/>
                  </a:lnTo>
                  <a:lnTo>
                    <a:pt x="49" y="667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59"/>
                  </a:lnTo>
                  <a:lnTo>
                    <a:pt x="10" y="657"/>
                  </a:lnTo>
                  <a:lnTo>
                    <a:pt x="7" y="654"/>
                  </a:lnTo>
                  <a:lnTo>
                    <a:pt x="5" y="651"/>
                  </a:lnTo>
                  <a:lnTo>
                    <a:pt x="2" y="647"/>
                  </a:lnTo>
                  <a:lnTo>
                    <a:pt x="1" y="643"/>
                  </a:lnTo>
                  <a:lnTo>
                    <a:pt x="0" y="639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1" y="592"/>
                  </a:lnTo>
                  <a:lnTo>
                    <a:pt x="2" y="588"/>
                  </a:lnTo>
                  <a:lnTo>
                    <a:pt x="5" y="586"/>
                  </a:lnTo>
                  <a:lnTo>
                    <a:pt x="7" y="583"/>
                  </a:lnTo>
                  <a:lnTo>
                    <a:pt x="10" y="581"/>
                  </a:lnTo>
                  <a:lnTo>
                    <a:pt x="14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75" y="584"/>
                  </a:lnTo>
                  <a:lnTo>
                    <a:pt x="127" y="587"/>
                  </a:lnTo>
                  <a:lnTo>
                    <a:pt x="177" y="591"/>
                  </a:lnTo>
                  <a:lnTo>
                    <a:pt x="217" y="592"/>
                  </a:lnTo>
                  <a:lnTo>
                    <a:pt x="217" y="592"/>
                  </a:lnTo>
                  <a:lnTo>
                    <a:pt x="244" y="591"/>
                  </a:lnTo>
                  <a:lnTo>
                    <a:pt x="257" y="589"/>
                  </a:lnTo>
                  <a:lnTo>
                    <a:pt x="268" y="587"/>
                  </a:lnTo>
                  <a:lnTo>
                    <a:pt x="279" y="585"/>
                  </a:lnTo>
                  <a:lnTo>
                    <a:pt x="289" y="581"/>
                  </a:lnTo>
                  <a:lnTo>
                    <a:pt x="298" y="578"/>
                  </a:lnTo>
                  <a:lnTo>
                    <a:pt x="305" y="573"/>
                  </a:lnTo>
                  <a:lnTo>
                    <a:pt x="313" y="568"/>
                  </a:lnTo>
                  <a:lnTo>
                    <a:pt x="319" y="562"/>
                  </a:lnTo>
                  <a:lnTo>
                    <a:pt x="325" y="554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7"/>
                  </a:lnTo>
                  <a:lnTo>
                    <a:pt x="336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0"/>
                  </a:lnTo>
                  <a:lnTo>
                    <a:pt x="326" y="469"/>
                  </a:lnTo>
                  <a:lnTo>
                    <a:pt x="317" y="457"/>
                  </a:lnTo>
                  <a:lnTo>
                    <a:pt x="304" y="446"/>
                  </a:lnTo>
                  <a:lnTo>
                    <a:pt x="289" y="433"/>
                  </a:lnTo>
                  <a:lnTo>
                    <a:pt x="270" y="420"/>
                  </a:lnTo>
                  <a:lnTo>
                    <a:pt x="245" y="405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97" y="316"/>
                  </a:lnTo>
                  <a:lnTo>
                    <a:pt x="73" y="298"/>
                  </a:lnTo>
                  <a:lnTo>
                    <a:pt x="62" y="289"/>
                  </a:lnTo>
                  <a:lnTo>
                    <a:pt x="53" y="280"/>
                  </a:lnTo>
                  <a:lnTo>
                    <a:pt x="42" y="269"/>
                  </a:lnTo>
                  <a:lnTo>
                    <a:pt x="34" y="259"/>
                  </a:lnTo>
                  <a:lnTo>
                    <a:pt x="26" y="248"/>
                  </a:lnTo>
                  <a:lnTo>
                    <a:pt x="19" y="237"/>
                  </a:lnTo>
                  <a:lnTo>
                    <a:pt x="14" y="226"/>
                  </a:lnTo>
                  <a:lnTo>
                    <a:pt x="9" y="213"/>
                  </a:lnTo>
                  <a:lnTo>
                    <a:pt x="6" y="201"/>
                  </a:lnTo>
                  <a:lnTo>
                    <a:pt x="2" y="188"/>
                  </a:lnTo>
                  <a:lnTo>
                    <a:pt x="1" y="17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37"/>
                  </a:lnTo>
                  <a:lnTo>
                    <a:pt x="5" y="117"/>
                  </a:lnTo>
                  <a:lnTo>
                    <a:pt x="10" y="98"/>
                  </a:lnTo>
                  <a:lnTo>
                    <a:pt x="17" y="82"/>
                  </a:lnTo>
                  <a:lnTo>
                    <a:pt x="26" y="68"/>
                  </a:lnTo>
                  <a:lnTo>
                    <a:pt x="37" y="54"/>
                  </a:lnTo>
                  <a:lnTo>
                    <a:pt x="49" y="42"/>
                  </a:lnTo>
                  <a:lnTo>
                    <a:pt x="63" y="33"/>
                  </a:lnTo>
                  <a:lnTo>
                    <a:pt x="78" y="24"/>
                  </a:lnTo>
                  <a:lnTo>
                    <a:pt x="95" y="17"/>
                  </a:lnTo>
                  <a:lnTo>
                    <a:pt x="114" y="11"/>
                  </a:lnTo>
                  <a:lnTo>
                    <a:pt x="132" y="7"/>
                  </a:lnTo>
                  <a:lnTo>
                    <a:pt x="153" y="3"/>
                  </a:lnTo>
                  <a:lnTo>
                    <a:pt x="174" y="1"/>
                  </a:lnTo>
                  <a:lnTo>
                    <a:pt x="196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68" y="1"/>
                  </a:lnTo>
                  <a:lnTo>
                    <a:pt x="318" y="4"/>
                  </a:lnTo>
                  <a:lnTo>
                    <a:pt x="364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3" y="17"/>
                  </a:lnTo>
                  <a:lnTo>
                    <a:pt x="417" y="18"/>
                  </a:lnTo>
                  <a:lnTo>
                    <a:pt x="421" y="20"/>
                  </a:lnTo>
                  <a:lnTo>
                    <a:pt x="424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30" y="34"/>
                  </a:lnTo>
                  <a:lnTo>
                    <a:pt x="430" y="40"/>
                  </a:lnTo>
                  <a:lnTo>
                    <a:pt x="430" y="79"/>
                  </a:lnTo>
                  <a:lnTo>
                    <a:pt x="430" y="79"/>
                  </a:lnTo>
                  <a:lnTo>
                    <a:pt x="430" y="85"/>
                  </a:lnTo>
                  <a:lnTo>
                    <a:pt x="429" y="88"/>
                  </a:lnTo>
                  <a:lnTo>
                    <a:pt x="427" y="93"/>
                  </a:lnTo>
                  <a:lnTo>
                    <a:pt x="424" y="95"/>
                  </a:lnTo>
                  <a:lnTo>
                    <a:pt x="421" y="97"/>
                  </a:lnTo>
                  <a:lnTo>
                    <a:pt x="417" y="98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68" y="97"/>
                  </a:lnTo>
                  <a:lnTo>
                    <a:pt x="322" y="94"/>
                  </a:lnTo>
                  <a:lnTo>
                    <a:pt x="271" y="92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195" y="90"/>
                  </a:lnTo>
                  <a:lnTo>
                    <a:pt x="173" y="93"/>
                  </a:lnTo>
                  <a:lnTo>
                    <a:pt x="154" y="96"/>
                  </a:lnTo>
                  <a:lnTo>
                    <a:pt x="146" y="98"/>
                  </a:lnTo>
                  <a:lnTo>
                    <a:pt x="138" y="102"/>
                  </a:lnTo>
                  <a:lnTo>
                    <a:pt x="131" y="107"/>
                  </a:lnTo>
                  <a:lnTo>
                    <a:pt x="124" y="111"/>
                  </a:lnTo>
                  <a:lnTo>
                    <a:pt x="119" y="117"/>
                  </a:lnTo>
                  <a:lnTo>
                    <a:pt x="115" y="124"/>
                  </a:lnTo>
                  <a:lnTo>
                    <a:pt x="111" y="131"/>
                  </a:lnTo>
                  <a:lnTo>
                    <a:pt x="109" y="140"/>
                  </a:lnTo>
                  <a:lnTo>
                    <a:pt x="107" y="14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8" y="173"/>
                  </a:lnTo>
                  <a:lnTo>
                    <a:pt x="112" y="186"/>
                  </a:lnTo>
                  <a:lnTo>
                    <a:pt x="118" y="197"/>
                  </a:lnTo>
                  <a:lnTo>
                    <a:pt x="127" y="207"/>
                  </a:lnTo>
                  <a:lnTo>
                    <a:pt x="139" y="218"/>
                  </a:lnTo>
                  <a:lnTo>
                    <a:pt x="154" y="229"/>
                  </a:lnTo>
                  <a:lnTo>
                    <a:pt x="171" y="241"/>
                  </a:lnTo>
                  <a:lnTo>
                    <a:pt x="190" y="252"/>
                  </a:lnTo>
                  <a:lnTo>
                    <a:pt x="310" y="323"/>
                  </a:lnTo>
                  <a:lnTo>
                    <a:pt x="310" y="323"/>
                  </a:lnTo>
                  <a:lnTo>
                    <a:pt x="328" y="335"/>
                  </a:lnTo>
                  <a:lnTo>
                    <a:pt x="344" y="345"/>
                  </a:lnTo>
                  <a:lnTo>
                    <a:pt x="359" y="355"/>
                  </a:lnTo>
                  <a:lnTo>
                    <a:pt x="373" y="367"/>
                  </a:lnTo>
                  <a:lnTo>
                    <a:pt x="384" y="377"/>
                  </a:lnTo>
                  <a:lnTo>
                    <a:pt x="396" y="389"/>
                  </a:lnTo>
                  <a:lnTo>
                    <a:pt x="405" y="399"/>
                  </a:lnTo>
                  <a:lnTo>
                    <a:pt x="413" y="409"/>
                  </a:lnTo>
                  <a:lnTo>
                    <a:pt x="421" y="421"/>
                  </a:lnTo>
                  <a:lnTo>
                    <a:pt x="427" y="432"/>
                  </a:lnTo>
                  <a:lnTo>
                    <a:pt x="431" y="444"/>
                  </a:lnTo>
                  <a:lnTo>
                    <a:pt x="436" y="455"/>
                  </a:lnTo>
                  <a:lnTo>
                    <a:pt x="438" y="468"/>
                  </a:lnTo>
                  <a:lnTo>
                    <a:pt x="440" y="479"/>
                  </a:lnTo>
                  <a:lnTo>
                    <a:pt x="442" y="492"/>
                  </a:lnTo>
                  <a:lnTo>
                    <a:pt x="443" y="506"/>
                  </a:lnTo>
                  <a:lnTo>
                    <a:pt x="443" y="506"/>
                  </a:lnTo>
                  <a:lnTo>
                    <a:pt x="442" y="527"/>
                  </a:lnTo>
                  <a:lnTo>
                    <a:pt x="438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7" y="601"/>
                  </a:lnTo>
                  <a:lnTo>
                    <a:pt x="406" y="615"/>
                  </a:lnTo>
                  <a:lnTo>
                    <a:pt x="395" y="628"/>
                  </a:lnTo>
                  <a:lnTo>
                    <a:pt x="380" y="639"/>
                  </a:lnTo>
                  <a:lnTo>
                    <a:pt x="365" y="649"/>
                  </a:lnTo>
                  <a:lnTo>
                    <a:pt x="348" y="658"/>
                  </a:lnTo>
                  <a:lnTo>
                    <a:pt x="329" y="665"/>
                  </a:lnTo>
                  <a:lnTo>
                    <a:pt x="309" y="671"/>
                  </a:lnTo>
                  <a:lnTo>
                    <a:pt x="288" y="675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7" y="681"/>
                  </a:lnTo>
                  <a:lnTo>
                    <a:pt x="217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9" name="Freeform 192"/>
            <p:cNvSpPr>
              <a:spLocks noEditPoints="1"/>
            </p:cNvSpPr>
            <p:nvPr/>
          </p:nvSpPr>
          <p:spPr bwMode="auto">
            <a:xfrm>
              <a:off x="3951130" y="2395283"/>
              <a:ext cx="1497382" cy="1517569"/>
            </a:xfrm>
            <a:custGeom>
              <a:avLst/>
              <a:gdLst>
                <a:gd name="T0" fmla="*/ 6426 w 7566"/>
                <a:gd name="T1" fmla="*/ 3577 h 7669"/>
                <a:gd name="T2" fmla="*/ 6030 w 7566"/>
                <a:gd name="T3" fmla="*/ 3166 h 7669"/>
                <a:gd name="T4" fmla="*/ 5444 w 7566"/>
                <a:gd name="T5" fmla="*/ 3147 h 7669"/>
                <a:gd name="T6" fmla="*/ 5018 w 7566"/>
                <a:gd name="T7" fmla="*/ 3524 h 7669"/>
                <a:gd name="T8" fmla="*/ 4873 w 7566"/>
                <a:gd name="T9" fmla="*/ 4239 h 7669"/>
                <a:gd name="T10" fmla="*/ 5030 w 7566"/>
                <a:gd name="T11" fmla="*/ 5062 h 7669"/>
                <a:gd name="T12" fmla="*/ 5325 w 7566"/>
                <a:gd name="T13" fmla="*/ 5359 h 7669"/>
                <a:gd name="T14" fmla="*/ 5844 w 7566"/>
                <a:gd name="T15" fmla="*/ 5436 h 7669"/>
                <a:gd name="T16" fmla="*/ 6191 w 7566"/>
                <a:gd name="T17" fmla="*/ 5286 h 7669"/>
                <a:gd name="T18" fmla="*/ 6464 w 7566"/>
                <a:gd name="T19" fmla="*/ 4867 h 7669"/>
                <a:gd name="T20" fmla="*/ 2676 w 7566"/>
                <a:gd name="T21" fmla="*/ 4144 h 7669"/>
                <a:gd name="T22" fmla="*/ 2458 w 7566"/>
                <a:gd name="T23" fmla="*/ 3401 h 7669"/>
                <a:gd name="T24" fmla="*/ 2209 w 7566"/>
                <a:gd name="T25" fmla="*/ 3178 h 7669"/>
                <a:gd name="T26" fmla="*/ 1729 w 7566"/>
                <a:gd name="T27" fmla="*/ 3096 h 7669"/>
                <a:gd name="T28" fmla="*/ 1328 w 7566"/>
                <a:gd name="T29" fmla="*/ 3265 h 7669"/>
                <a:gd name="T30" fmla="*/ 1053 w 7566"/>
                <a:gd name="T31" fmla="*/ 3761 h 7669"/>
                <a:gd name="T32" fmla="*/ 1022 w 7566"/>
                <a:gd name="T33" fmla="*/ 4605 h 7669"/>
                <a:gd name="T34" fmla="*/ 1280 w 7566"/>
                <a:gd name="T35" fmla="*/ 5195 h 7669"/>
                <a:gd name="T36" fmla="*/ 1552 w 7566"/>
                <a:gd name="T37" fmla="*/ 5381 h 7669"/>
                <a:gd name="T38" fmla="*/ 2120 w 7566"/>
                <a:gd name="T39" fmla="*/ 5389 h 7669"/>
                <a:gd name="T40" fmla="*/ 2533 w 7566"/>
                <a:gd name="T41" fmla="*/ 4999 h 7669"/>
                <a:gd name="T42" fmla="*/ 2679 w 7566"/>
                <a:gd name="T43" fmla="*/ 4283 h 7669"/>
                <a:gd name="T44" fmla="*/ 4634 w 7566"/>
                <a:gd name="T45" fmla="*/ 57 h 7669"/>
                <a:gd name="T46" fmla="*/ 4850 w 7566"/>
                <a:gd name="T47" fmla="*/ 259 h 7669"/>
                <a:gd name="T48" fmla="*/ 4995 w 7566"/>
                <a:gd name="T49" fmla="*/ 2653 h 7669"/>
                <a:gd name="T50" fmla="*/ 5412 w 7566"/>
                <a:gd name="T51" fmla="*/ 2335 h 7669"/>
                <a:gd name="T52" fmla="*/ 5992 w 7566"/>
                <a:gd name="T53" fmla="*/ 2222 h 7669"/>
                <a:gd name="T54" fmla="*/ 6512 w 7566"/>
                <a:gd name="T55" fmla="*/ 2317 h 7669"/>
                <a:gd name="T56" fmla="*/ 6981 w 7566"/>
                <a:gd name="T57" fmla="*/ 2632 h 7669"/>
                <a:gd name="T58" fmla="*/ 7318 w 7566"/>
                <a:gd name="T59" fmla="*/ 3105 h 7669"/>
                <a:gd name="T60" fmla="*/ 7522 w 7566"/>
                <a:gd name="T61" fmla="*/ 3746 h 7669"/>
                <a:gd name="T62" fmla="*/ 7561 w 7566"/>
                <a:gd name="T63" fmla="*/ 4451 h 7669"/>
                <a:gd name="T64" fmla="*/ 7441 w 7566"/>
                <a:gd name="T65" fmla="*/ 5157 h 7669"/>
                <a:gd name="T66" fmla="*/ 7152 w 7566"/>
                <a:gd name="T67" fmla="*/ 5734 h 7669"/>
                <a:gd name="T68" fmla="*/ 6706 w 7566"/>
                <a:gd name="T69" fmla="*/ 6103 h 7669"/>
                <a:gd name="T70" fmla="*/ 6108 w 7566"/>
                <a:gd name="T71" fmla="*/ 6276 h 7669"/>
                <a:gd name="T72" fmla="*/ 5474 w 7566"/>
                <a:gd name="T73" fmla="*/ 6284 h 7669"/>
                <a:gd name="T74" fmla="*/ 4835 w 7566"/>
                <a:gd name="T75" fmla="*/ 6126 h 7669"/>
                <a:gd name="T76" fmla="*/ 4339 w 7566"/>
                <a:gd name="T77" fmla="*/ 5797 h 7669"/>
                <a:gd name="T78" fmla="*/ 4010 w 7566"/>
                <a:gd name="T79" fmla="*/ 5298 h 7669"/>
                <a:gd name="T80" fmla="*/ 3874 w 7566"/>
                <a:gd name="T81" fmla="*/ 4629 h 7669"/>
                <a:gd name="T82" fmla="*/ 3869 w 7566"/>
                <a:gd name="T83" fmla="*/ 315 h 7669"/>
                <a:gd name="T84" fmla="*/ 4046 w 7566"/>
                <a:gd name="T85" fmla="*/ 91 h 7669"/>
                <a:gd name="T86" fmla="*/ 4370 w 7566"/>
                <a:gd name="T87" fmla="*/ 0 h 7669"/>
                <a:gd name="T88" fmla="*/ 931 w 7566"/>
                <a:gd name="T89" fmla="*/ 7423 h 7669"/>
                <a:gd name="T90" fmla="*/ 692 w 7566"/>
                <a:gd name="T91" fmla="*/ 7632 h 7669"/>
                <a:gd name="T92" fmla="*/ 5 w 7566"/>
                <a:gd name="T93" fmla="*/ 3841 h 7669"/>
                <a:gd name="T94" fmla="*/ 157 w 7566"/>
                <a:gd name="T95" fmla="*/ 3187 h 7669"/>
                <a:gd name="T96" fmla="*/ 501 w 7566"/>
                <a:gd name="T97" fmla="*/ 2700 h 7669"/>
                <a:gd name="T98" fmla="*/ 1009 w 7566"/>
                <a:gd name="T99" fmla="*/ 2381 h 7669"/>
                <a:gd name="T100" fmla="*/ 1654 w 7566"/>
                <a:gd name="T101" fmla="*/ 2233 h 7669"/>
                <a:gd name="T102" fmla="*/ 2284 w 7566"/>
                <a:gd name="T103" fmla="*/ 2257 h 7669"/>
                <a:gd name="T104" fmla="*/ 2876 w 7566"/>
                <a:gd name="T105" fmla="*/ 2463 h 7669"/>
                <a:gd name="T106" fmla="*/ 3307 w 7566"/>
                <a:gd name="T107" fmla="*/ 2840 h 7669"/>
                <a:gd name="T108" fmla="*/ 3584 w 7566"/>
                <a:gd name="T109" fmla="*/ 3423 h 7669"/>
                <a:gd name="T110" fmla="*/ 3692 w 7566"/>
                <a:gd name="T111" fmla="*/ 4128 h 7669"/>
                <a:gd name="T112" fmla="*/ 3642 w 7566"/>
                <a:gd name="T113" fmla="*/ 4836 h 7669"/>
                <a:gd name="T114" fmla="*/ 3425 w 7566"/>
                <a:gd name="T115" fmla="*/ 5472 h 7669"/>
                <a:gd name="T116" fmla="*/ 3079 w 7566"/>
                <a:gd name="T117" fmla="*/ 5930 h 7669"/>
                <a:gd name="T118" fmla="*/ 2604 w 7566"/>
                <a:gd name="T119" fmla="*/ 6221 h 7669"/>
                <a:gd name="T120" fmla="*/ 2075 w 7566"/>
                <a:gd name="T121" fmla="*/ 6300 h 7669"/>
                <a:gd name="T122" fmla="*/ 1507 w 7566"/>
                <a:gd name="T123" fmla="*/ 6183 h 7669"/>
                <a:gd name="T124" fmla="*/ 1097 w 7566"/>
                <a:gd name="T125" fmla="*/ 5855 h 7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6" h="7669">
                  <a:moveTo>
                    <a:pt x="6551" y="4239"/>
                  </a:moveTo>
                  <a:lnTo>
                    <a:pt x="6551" y="4239"/>
                  </a:lnTo>
                  <a:lnTo>
                    <a:pt x="6550" y="4174"/>
                  </a:lnTo>
                  <a:lnTo>
                    <a:pt x="6547" y="4111"/>
                  </a:lnTo>
                  <a:lnTo>
                    <a:pt x="6543" y="4049"/>
                  </a:lnTo>
                  <a:lnTo>
                    <a:pt x="6537" y="3989"/>
                  </a:lnTo>
                  <a:lnTo>
                    <a:pt x="6529" y="3932"/>
                  </a:lnTo>
                  <a:lnTo>
                    <a:pt x="6520" y="3876"/>
                  </a:lnTo>
                  <a:lnTo>
                    <a:pt x="6508" y="3821"/>
                  </a:lnTo>
                  <a:lnTo>
                    <a:pt x="6496" y="3769"/>
                  </a:lnTo>
                  <a:lnTo>
                    <a:pt x="6481" y="3717"/>
                  </a:lnTo>
                  <a:lnTo>
                    <a:pt x="6464" y="3669"/>
                  </a:lnTo>
                  <a:lnTo>
                    <a:pt x="6446" y="3622"/>
                  </a:lnTo>
                  <a:lnTo>
                    <a:pt x="6426" y="3577"/>
                  </a:lnTo>
                  <a:lnTo>
                    <a:pt x="6405" y="3534"/>
                  </a:lnTo>
                  <a:lnTo>
                    <a:pt x="6381" y="3493"/>
                  </a:lnTo>
                  <a:lnTo>
                    <a:pt x="6356" y="3452"/>
                  </a:lnTo>
                  <a:lnTo>
                    <a:pt x="6329" y="3416"/>
                  </a:lnTo>
                  <a:lnTo>
                    <a:pt x="6329" y="3416"/>
                  </a:lnTo>
                  <a:lnTo>
                    <a:pt x="6302" y="3378"/>
                  </a:lnTo>
                  <a:lnTo>
                    <a:pt x="6272" y="3342"/>
                  </a:lnTo>
                  <a:lnTo>
                    <a:pt x="6241" y="3310"/>
                  </a:lnTo>
                  <a:lnTo>
                    <a:pt x="6209" y="3280"/>
                  </a:lnTo>
                  <a:lnTo>
                    <a:pt x="6176" y="3253"/>
                  </a:lnTo>
                  <a:lnTo>
                    <a:pt x="6141" y="3226"/>
                  </a:lnTo>
                  <a:lnTo>
                    <a:pt x="6106" y="3204"/>
                  </a:lnTo>
                  <a:lnTo>
                    <a:pt x="6069" y="3184"/>
                  </a:lnTo>
                  <a:lnTo>
                    <a:pt x="6030" y="3166"/>
                  </a:lnTo>
                  <a:lnTo>
                    <a:pt x="5991" y="3150"/>
                  </a:lnTo>
                  <a:lnTo>
                    <a:pt x="5950" y="3137"/>
                  </a:lnTo>
                  <a:lnTo>
                    <a:pt x="5907" y="3126"/>
                  </a:lnTo>
                  <a:lnTo>
                    <a:pt x="5865" y="3117"/>
                  </a:lnTo>
                  <a:lnTo>
                    <a:pt x="5820" y="3111"/>
                  </a:lnTo>
                  <a:lnTo>
                    <a:pt x="5774" y="3107"/>
                  </a:lnTo>
                  <a:lnTo>
                    <a:pt x="5726" y="3106"/>
                  </a:lnTo>
                  <a:lnTo>
                    <a:pt x="5726" y="3106"/>
                  </a:lnTo>
                  <a:lnTo>
                    <a:pt x="5676" y="3107"/>
                  </a:lnTo>
                  <a:lnTo>
                    <a:pt x="5626" y="3111"/>
                  </a:lnTo>
                  <a:lnTo>
                    <a:pt x="5578" y="3116"/>
                  </a:lnTo>
                  <a:lnTo>
                    <a:pt x="5532" y="3124"/>
                  </a:lnTo>
                  <a:lnTo>
                    <a:pt x="5487" y="3135"/>
                  </a:lnTo>
                  <a:lnTo>
                    <a:pt x="5444" y="3147"/>
                  </a:lnTo>
                  <a:lnTo>
                    <a:pt x="5403" y="3162"/>
                  </a:lnTo>
                  <a:lnTo>
                    <a:pt x="5362" y="3179"/>
                  </a:lnTo>
                  <a:lnTo>
                    <a:pt x="5323" y="3199"/>
                  </a:lnTo>
                  <a:lnTo>
                    <a:pt x="5286" y="3221"/>
                  </a:lnTo>
                  <a:lnTo>
                    <a:pt x="5250" y="3245"/>
                  </a:lnTo>
                  <a:lnTo>
                    <a:pt x="5216" y="3271"/>
                  </a:lnTo>
                  <a:lnTo>
                    <a:pt x="5183" y="3300"/>
                  </a:lnTo>
                  <a:lnTo>
                    <a:pt x="5151" y="3331"/>
                  </a:lnTo>
                  <a:lnTo>
                    <a:pt x="5122" y="3364"/>
                  </a:lnTo>
                  <a:lnTo>
                    <a:pt x="5094" y="3401"/>
                  </a:lnTo>
                  <a:lnTo>
                    <a:pt x="5094" y="3401"/>
                  </a:lnTo>
                  <a:lnTo>
                    <a:pt x="5066" y="3440"/>
                  </a:lnTo>
                  <a:lnTo>
                    <a:pt x="5041" y="3481"/>
                  </a:lnTo>
                  <a:lnTo>
                    <a:pt x="5018" y="3524"/>
                  </a:lnTo>
                  <a:lnTo>
                    <a:pt x="4996" y="3568"/>
                  </a:lnTo>
                  <a:lnTo>
                    <a:pt x="4977" y="3615"/>
                  </a:lnTo>
                  <a:lnTo>
                    <a:pt x="4959" y="3663"/>
                  </a:lnTo>
                  <a:lnTo>
                    <a:pt x="4943" y="3713"/>
                  </a:lnTo>
                  <a:lnTo>
                    <a:pt x="4928" y="3764"/>
                  </a:lnTo>
                  <a:lnTo>
                    <a:pt x="4915" y="3818"/>
                  </a:lnTo>
                  <a:lnTo>
                    <a:pt x="4904" y="3873"/>
                  </a:lnTo>
                  <a:lnTo>
                    <a:pt x="4894" y="3930"/>
                  </a:lnTo>
                  <a:lnTo>
                    <a:pt x="4886" y="3988"/>
                  </a:lnTo>
                  <a:lnTo>
                    <a:pt x="4881" y="4049"/>
                  </a:lnTo>
                  <a:lnTo>
                    <a:pt x="4876" y="4111"/>
                  </a:lnTo>
                  <a:lnTo>
                    <a:pt x="4874" y="4174"/>
                  </a:lnTo>
                  <a:lnTo>
                    <a:pt x="4873" y="4239"/>
                  </a:lnTo>
                  <a:lnTo>
                    <a:pt x="4873" y="4239"/>
                  </a:lnTo>
                  <a:lnTo>
                    <a:pt x="4874" y="4315"/>
                  </a:lnTo>
                  <a:lnTo>
                    <a:pt x="4876" y="4388"/>
                  </a:lnTo>
                  <a:lnTo>
                    <a:pt x="4879" y="4459"/>
                  </a:lnTo>
                  <a:lnTo>
                    <a:pt x="4885" y="4527"/>
                  </a:lnTo>
                  <a:lnTo>
                    <a:pt x="4892" y="4593"/>
                  </a:lnTo>
                  <a:lnTo>
                    <a:pt x="4901" y="4656"/>
                  </a:lnTo>
                  <a:lnTo>
                    <a:pt x="4912" y="4715"/>
                  </a:lnTo>
                  <a:lnTo>
                    <a:pt x="4924" y="4773"/>
                  </a:lnTo>
                  <a:lnTo>
                    <a:pt x="4938" y="4828"/>
                  </a:lnTo>
                  <a:lnTo>
                    <a:pt x="4953" y="4879"/>
                  </a:lnTo>
                  <a:lnTo>
                    <a:pt x="4970" y="4929"/>
                  </a:lnTo>
                  <a:lnTo>
                    <a:pt x="4988" y="4976"/>
                  </a:lnTo>
                  <a:lnTo>
                    <a:pt x="5009" y="5020"/>
                  </a:lnTo>
                  <a:lnTo>
                    <a:pt x="5030" y="5062"/>
                  </a:lnTo>
                  <a:lnTo>
                    <a:pt x="5054" y="5101"/>
                  </a:lnTo>
                  <a:lnTo>
                    <a:pt x="5065" y="5119"/>
                  </a:lnTo>
                  <a:lnTo>
                    <a:pt x="5078" y="5137"/>
                  </a:lnTo>
                  <a:lnTo>
                    <a:pt x="5078" y="5137"/>
                  </a:lnTo>
                  <a:lnTo>
                    <a:pt x="5107" y="5175"/>
                  </a:lnTo>
                  <a:lnTo>
                    <a:pt x="5136" y="5210"/>
                  </a:lnTo>
                  <a:lnTo>
                    <a:pt x="5167" y="5243"/>
                  </a:lnTo>
                  <a:lnTo>
                    <a:pt x="5199" y="5273"/>
                  </a:lnTo>
                  <a:lnTo>
                    <a:pt x="5234" y="5300"/>
                  </a:lnTo>
                  <a:lnTo>
                    <a:pt x="5251" y="5313"/>
                  </a:lnTo>
                  <a:lnTo>
                    <a:pt x="5268" y="5325"/>
                  </a:lnTo>
                  <a:lnTo>
                    <a:pt x="5287" y="5337"/>
                  </a:lnTo>
                  <a:lnTo>
                    <a:pt x="5305" y="5348"/>
                  </a:lnTo>
                  <a:lnTo>
                    <a:pt x="5325" y="5359"/>
                  </a:lnTo>
                  <a:lnTo>
                    <a:pt x="5343" y="5369"/>
                  </a:lnTo>
                  <a:lnTo>
                    <a:pt x="5362" y="5378"/>
                  </a:lnTo>
                  <a:lnTo>
                    <a:pt x="5382" y="5387"/>
                  </a:lnTo>
                  <a:lnTo>
                    <a:pt x="5423" y="5403"/>
                  </a:lnTo>
                  <a:lnTo>
                    <a:pt x="5466" y="5416"/>
                  </a:lnTo>
                  <a:lnTo>
                    <a:pt x="5509" y="5428"/>
                  </a:lnTo>
                  <a:lnTo>
                    <a:pt x="5554" y="5436"/>
                  </a:lnTo>
                  <a:lnTo>
                    <a:pt x="5600" y="5441"/>
                  </a:lnTo>
                  <a:lnTo>
                    <a:pt x="5648" y="5445"/>
                  </a:lnTo>
                  <a:lnTo>
                    <a:pt x="5696" y="5446"/>
                  </a:lnTo>
                  <a:lnTo>
                    <a:pt x="5696" y="5446"/>
                  </a:lnTo>
                  <a:lnTo>
                    <a:pt x="5748" y="5445"/>
                  </a:lnTo>
                  <a:lnTo>
                    <a:pt x="5797" y="5441"/>
                  </a:lnTo>
                  <a:lnTo>
                    <a:pt x="5844" y="5436"/>
                  </a:lnTo>
                  <a:lnTo>
                    <a:pt x="5891" y="5428"/>
                  </a:lnTo>
                  <a:lnTo>
                    <a:pt x="5936" y="5416"/>
                  </a:lnTo>
                  <a:lnTo>
                    <a:pt x="5978" y="5403"/>
                  </a:lnTo>
                  <a:lnTo>
                    <a:pt x="6000" y="5395"/>
                  </a:lnTo>
                  <a:lnTo>
                    <a:pt x="6021" y="5387"/>
                  </a:lnTo>
                  <a:lnTo>
                    <a:pt x="6041" y="5378"/>
                  </a:lnTo>
                  <a:lnTo>
                    <a:pt x="6061" y="5369"/>
                  </a:lnTo>
                  <a:lnTo>
                    <a:pt x="6080" y="5359"/>
                  </a:lnTo>
                  <a:lnTo>
                    <a:pt x="6100" y="5348"/>
                  </a:lnTo>
                  <a:lnTo>
                    <a:pt x="6118" y="5337"/>
                  </a:lnTo>
                  <a:lnTo>
                    <a:pt x="6137" y="5325"/>
                  </a:lnTo>
                  <a:lnTo>
                    <a:pt x="6155" y="5313"/>
                  </a:lnTo>
                  <a:lnTo>
                    <a:pt x="6173" y="5300"/>
                  </a:lnTo>
                  <a:lnTo>
                    <a:pt x="6191" y="5286"/>
                  </a:lnTo>
                  <a:lnTo>
                    <a:pt x="6208" y="5273"/>
                  </a:lnTo>
                  <a:lnTo>
                    <a:pt x="6224" y="5258"/>
                  </a:lnTo>
                  <a:lnTo>
                    <a:pt x="6240" y="5243"/>
                  </a:lnTo>
                  <a:lnTo>
                    <a:pt x="6256" y="5227"/>
                  </a:lnTo>
                  <a:lnTo>
                    <a:pt x="6272" y="5210"/>
                  </a:lnTo>
                  <a:lnTo>
                    <a:pt x="6302" y="5175"/>
                  </a:lnTo>
                  <a:lnTo>
                    <a:pt x="6329" y="5137"/>
                  </a:lnTo>
                  <a:lnTo>
                    <a:pt x="6329" y="5137"/>
                  </a:lnTo>
                  <a:lnTo>
                    <a:pt x="6356" y="5097"/>
                  </a:lnTo>
                  <a:lnTo>
                    <a:pt x="6381" y="5056"/>
                  </a:lnTo>
                  <a:lnTo>
                    <a:pt x="6405" y="5011"/>
                  </a:lnTo>
                  <a:lnTo>
                    <a:pt x="6426" y="4965"/>
                  </a:lnTo>
                  <a:lnTo>
                    <a:pt x="6446" y="4917"/>
                  </a:lnTo>
                  <a:lnTo>
                    <a:pt x="6464" y="4867"/>
                  </a:lnTo>
                  <a:lnTo>
                    <a:pt x="6481" y="4813"/>
                  </a:lnTo>
                  <a:lnTo>
                    <a:pt x="6496" y="4758"/>
                  </a:lnTo>
                  <a:lnTo>
                    <a:pt x="6508" y="4702"/>
                  </a:lnTo>
                  <a:lnTo>
                    <a:pt x="6520" y="4642"/>
                  </a:lnTo>
                  <a:lnTo>
                    <a:pt x="6529" y="4580"/>
                  </a:lnTo>
                  <a:lnTo>
                    <a:pt x="6537" y="4516"/>
                  </a:lnTo>
                  <a:lnTo>
                    <a:pt x="6543" y="4450"/>
                  </a:lnTo>
                  <a:lnTo>
                    <a:pt x="6547" y="4383"/>
                  </a:lnTo>
                  <a:lnTo>
                    <a:pt x="6550" y="4312"/>
                  </a:lnTo>
                  <a:lnTo>
                    <a:pt x="6551" y="4239"/>
                  </a:lnTo>
                  <a:close/>
                  <a:moveTo>
                    <a:pt x="2679" y="4283"/>
                  </a:moveTo>
                  <a:lnTo>
                    <a:pt x="2679" y="4283"/>
                  </a:lnTo>
                  <a:lnTo>
                    <a:pt x="2678" y="4213"/>
                  </a:lnTo>
                  <a:lnTo>
                    <a:pt x="2676" y="4144"/>
                  </a:lnTo>
                  <a:lnTo>
                    <a:pt x="2671" y="4078"/>
                  </a:lnTo>
                  <a:lnTo>
                    <a:pt x="2666" y="4012"/>
                  </a:lnTo>
                  <a:lnTo>
                    <a:pt x="2658" y="3950"/>
                  </a:lnTo>
                  <a:lnTo>
                    <a:pt x="2648" y="3889"/>
                  </a:lnTo>
                  <a:lnTo>
                    <a:pt x="2637" y="3832"/>
                  </a:lnTo>
                  <a:lnTo>
                    <a:pt x="2623" y="3776"/>
                  </a:lnTo>
                  <a:lnTo>
                    <a:pt x="2609" y="3721"/>
                  </a:lnTo>
                  <a:lnTo>
                    <a:pt x="2592" y="3669"/>
                  </a:lnTo>
                  <a:lnTo>
                    <a:pt x="2575" y="3619"/>
                  </a:lnTo>
                  <a:lnTo>
                    <a:pt x="2554" y="3572"/>
                  </a:lnTo>
                  <a:lnTo>
                    <a:pt x="2533" y="3526"/>
                  </a:lnTo>
                  <a:lnTo>
                    <a:pt x="2510" y="3481"/>
                  </a:lnTo>
                  <a:lnTo>
                    <a:pt x="2484" y="3440"/>
                  </a:lnTo>
                  <a:lnTo>
                    <a:pt x="2458" y="3401"/>
                  </a:lnTo>
                  <a:lnTo>
                    <a:pt x="2458" y="3401"/>
                  </a:lnTo>
                  <a:lnTo>
                    <a:pt x="2429" y="3363"/>
                  </a:lnTo>
                  <a:lnTo>
                    <a:pt x="2400" y="3327"/>
                  </a:lnTo>
                  <a:lnTo>
                    <a:pt x="2385" y="3311"/>
                  </a:lnTo>
                  <a:lnTo>
                    <a:pt x="2369" y="3295"/>
                  </a:lnTo>
                  <a:lnTo>
                    <a:pt x="2353" y="3280"/>
                  </a:lnTo>
                  <a:lnTo>
                    <a:pt x="2335" y="3265"/>
                  </a:lnTo>
                  <a:lnTo>
                    <a:pt x="2319" y="3251"/>
                  </a:lnTo>
                  <a:lnTo>
                    <a:pt x="2302" y="3237"/>
                  </a:lnTo>
                  <a:lnTo>
                    <a:pt x="2284" y="3224"/>
                  </a:lnTo>
                  <a:lnTo>
                    <a:pt x="2265" y="3212"/>
                  </a:lnTo>
                  <a:lnTo>
                    <a:pt x="2247" y="3200"/>
                  </a:lnTo>
                  <a:lnTo>
                    <a:pt x="2229" y="3189"/>
                  </a:lnTo>
                  <a:lnTo>
                    <a:pt x="2209" y="3178"/>
                  </a:lnTo>
                  <a:lnTo>
                    <a:pt x="2190" y="3168"/>
                  </a:lnTo>
                  <a:lnTo>
                    <a:pt x="2170" y="3159"/>
                  </a:lnTo>
                  <a:lnTo>
                    <a:pt x="2150" y="3151"/>
                  </a:lnTo>
                  <a:lnTo>
                    <a:pt x="2129" y="3143"/>
                  </a:lnTo>
                  <a:lnTo>
                    <a:pt x="2107" y="3135"/>
                  </a:lnTo>
                  <a:lnTo>
                    <a:pt x="2065" y="3121"/>
                  </a:lnTo>
                  <a:lnTo>
                    <a:pt x="2020" y="3111"/>
                  </a:lnTo>
                  <a:lnTo>
                    <a:pt x="1973" y="3103"/>
                  </a:lnTo>
                  <a:lnTo>
                    <a:pt x="1925" y="3096"/>
                  </a:lnTo>
                  <a:lnTo>
                    <a:pt x="1875" y="3092"/>
                  </a:lnTo>
                  <a:lnTo>
                    <a:pt x="1825" y="3091"/>
                  </a:lnTo>
                  <a:lnTo>
                    <a:pt x="1825" y="3091"/>
                  </a:lnTo>
                  <a:lnTo>
                    <a:pt x="1776" y="3092"/>
                  </a:lnTo>
                  <a:lnTo>
                    <a:pt x="1729" y="3096"/>
                  </a:lnTo>
                  <a:lnTo>
                    <a:pt x="1683" y="3103"/>
                  </a:lnTo>
                  <a:lnTo>
                    <a:pt x="1637" y="3111"/>
                  </a:lnTo>
                  <a:lnTo>
                    <a:pt x="1594" y="3121"/>
                  </a:lnTo>
                  <a:lnTo>
                    <a:pt x="1552" y="3135"/>
                  </a:lnTo>
                  <a:lnTo>
                    <a:pt x="1511" y="3151"/>
                  </a:lnTo>
                  <a:lnTo>
                    <a:pt x="1491" y="3159"/>
                  </a:lnTo>
                  <a:lnTo>
                    <a:pt x="1472" y="3168"/>
                  </a:lnTo>
                  <a:lnTo>
                    <a:pt x="1452" y="3178"/>
                  </a:lnTo>
                  <a:lnTo>
                    <a:pt x="1434" y="3189"/>
                  </a:lnTo>
                  <a:lnTo>
                    <a:pt x="1415" y="3200"/>
                  </a:lnTo>
                  <a:lnTo>
                    <a:pt x="1397" y="3212"/>
                  </a:lnTo>
                  <a:lnTo>
                    <a:pt x="1380" y="3224"/>
                  </a:lnTo>
                  <a:lnTo>
                    <a:pt x="1363" y="3237"/>
                  </a:lnTo>
                  <a:lnTo>
                    <a:pt x="1328" y="3265"/>
                  </a:lnTo>
                  <a:lnTo>
                    <a:pt x="1296" y="3295"/>
                  </a:lnTo>
                  <a:lnTo>
                    <a:pt x="1265" y="3327"/>
                  </a:lnTo>
                  <a:lnTo>
                    <a:pt x="1235" y="3363"/>
                  </a:lnTo>
                  <a:lnTo>
                    <a:pt x="1207" y="3401"/>
                  </a:lnTo>
                  <a:lnTo>
                    <a:pt x="1207" y="3401"/>
                  </a:lnTo>
                  <a:lnTo>
                    <a:pt x="1194" y="3418"/>
                  </a:lnTo>
                  <a:lnTo>
                    <a:pt x="1183" y="3436"/>
                  </a:lnTo>
                  <a:lnTo>
                    <a:pt x="1159" y="3475"/>
                  </a:lnTo>
                  <a:lnTo>
                    <a:pt x="1137" y="3517"/>
                  </a:lnTo>
                  <a:lnTo>
                    <a:pt x="1117" y="3560"/>
                  </a:lnTo>
                  <a:lnTo>
                    <a:pt x="1099" y="3606"/>
                  </a:lnTo>
                  <a:lnTo>
                    <a:pt x="1082" y="3655"/>
                  </a:lnTo>
                  <a:lnTo>
                    <a:pt x="1067" y="3707"/>
                  </a:lnTo>
                  <a:lnTo>
                    <a:pt x="1053" y="3761"/>
                  </a:lnTo>
                  <a:lnTo>
                    <a:pt x="1040" y="3817"/>
                  </a:lnTo>
                  <a:lnTo>
                    <a:pt x="1030" y="3877"/>
                  </a:lnTo>
                  <a:lnTo>
                    <a:pt x="1021" y="3938"/>
                  </a:lnTo>
                  <a:lnTo>
                    <a:pt x="1014" y="4002"/>
                  </a:lnTo>
                  <a:lnTo>
                    <a:pt x="1008" y="4068"/>
                  </a:lnTo>
                  <a:lnTo>
                    <a:pt x="1005" y="4137"/>
                  </a:lnTo>
                  <a:lnTo>
                    <a:pt x="1001" y="4209"/>
                  </a:lnTo>
                  <a:lnTo>
                    <a:pt x="1001" y="4283"/>
                  </a:lnTo>
                  <a:lnTo>
                    <a:pt x="1001" y="4283"/>
                  </a:lnTo>
                  <a:lnTo>
                    <a:pt x="1001" y="4352"/>
                  </a:lnTo>
                  <a:lnTo>
                    <a:pt x="1005" y="4419"/>
                  </a:lnTo>
                  <a:lnTo>
                    <a:pt x="1008" y="4484"/>
                  </a:lnTo>
                  <a:lnTo>
                    <a:pt x="1015" y="4546"/>
                  </a:lnTo>
                  <a:lnTo>
                    <a:pt x="1022" y="4605"/>
                  </a:lnTo>
                  <a:lnTo>
                    <a:pt x="1032" y="4664"/>
                  </a:lnTo>
                  <a:lnTo>
                    <a:pt x="1043" y="4720"/>
                  </a:lnTo>
                  <a:lnTo>
                    <a:pt x="1056" y="4773"/>
                  </a:lnTo>
                  <a:lnTo>
                    <a:pt x="1070" y="4824"/>
                  </a:lnTo>
                  <a:lnTo>
                    <a:pt x="1087" y="4874"/>
                  </a:lnTo>
                  <a:lnTo>
                    <a:pt x="1106" y="4921"/>
                  </a:lnTo>
                  <a:lnTo>
                    <a:pt x="1125" y="4965"/>
                  </a:lnTo>
                  <a:lnTo>
                    <a:pt x="1147" y="5008"/>
                  </a:lnTo>
                  <a:lnTo>
                    <a:pt x="1170" y="5048"/>
                  </a:lnTo>
                  <a:lnTo>
                    <a:pt x="1195" y="5086"/>
                  </a:lnTo>
                  <a:lnTo>
                    <a:pt x="1222" y="5122"/>
                  </a:lnTo>
                  <a:lnTo>
                    <a:pt x="1222" y="5122"/>
                  </a:lnTo>
                  <a:lnTo>
                    <a:pt x="1250" y="5159"/>
                  </a:lnTo>
                  <a:lnTo>
                    <a:pt x="1280" y="5195"/>
                  </a:lnTo>
                  <a:lnTo>
                    <a:pt x="1311" y="5227"/>
                  </a:lnTo>
                  <a:lnTo>
                    <a:pt x="1328" y="5243"/>
                  </a:lnTo>
                  <a:lnTo>
                    <a:pt x="1344" y="5258"/>
                  </a:lnTo>
                  <a:lnTo>
                    <a:pt x="1362" y="5272"/>
                  </a:lnTo>
                  <a:lnTo>
                    <a:pt x="1379" y="5285"/>
                  </a:lnTo>
                  <a:lnTo>
                    <a:pt x="1396" y="5298"/>
                  </a:lnTo>
                  <a:lnTo>
                    <a:pt x="1414" y="5311"/>
                  </a:lnTo>
                  <a:lnTo>
                    <a:pt x="1433" y="5322"/>
                  </a:lnTo>
                  <a:lnTo>
                    <a:pt x="1452" y="5334"/>
                  </a:lnTo>
                  <a:lnTo>
                    <a:pt x="1470" y="5344"/>
                  </a:lnTo>
                  <a:lnTo>
                    <a:pt x="1491" y="5354"/>
                  </a:lnTo>
                  <a:lnTo>
                    <a:pt x="1511" y="5363"/>
                  </a:lnTo>
                  <a:lnTo>
                    <a:pt x="1531" y="5373"/>
                  </a:lnTo>
                  <a:lnTo>
                    <a:pt x="1552" y="5381"/>
                  </a:lnTo>
                  <a:lnTo>
                    <a:pt x="1573" y="5389"/>
                  </a:lnTo>
                  <a:lnTo>
                    <a:pt x="1616" y="5401"/>
                  </a:lnTo>
                  <a:lnTo>
                    <a:pt x="1661" y="5413"/>
                  </a:lnTo>
                  <a:lnTo>
                    <a:pt x="1707" y="5421"/>
                  </a:lnTo>
                  <a:lnTo>
                    <a:pt x="1755" y="5426"/>
                  </a:lnTo>
                  <a:lnTo>
                    <a:pt x="1804" y="5430"/>
                  </a:lnTo>
                  <a:lnTo>
                    <a:pt x="1855" y="5432"/>
                  </a:lnTo>
                  <a:lnTo>
                    <a:pt x="1855" y="5432"/>
                  </a:lnTo>
                  <a:lnTo>
                    <a:pt x="1902" y="5430"/>
                  </a:lnTo>
                  <a:lnTo>
                    <a:pt x="1949" y="5426"/>
                  </a:lnTo>
                  <a:lnTo>
                    <a:pt x="1992" y="5421"/>
                  </a:lnTo>
                  <a:lnTo>
                    <a:pt x="2036" y="5413"/>
                  </a:lnTo>
                  <a:lnTo>
                    <a:pt x="2078" y="5401"/>
                  </a:lnTo>
                  <a:lnTo>
                    <a:pt x="2120" y="5389"/>
                  </a:lnTo>
                  <a:lnTo>
                    <a:pt x="2159" y="5373"/>
                  </a:lnTo>
                  <a:lnTo>
                    <a:pt x="2198" y="5354"/>
                  </a:lnTo>
                  <a:lnTo>
                    <a:pt x="2234" y="5334"/>
                  </a:lnTo>
                  <a:lnTo>
                    <a:pt x="2270" y="5311"/>
                  </a:lnTo>
                  <a:lnTo>
                    <a:pt x="2304" y="5285"/>
                  </a:lnTo>
                  <a:lnTo>
                    <a:pt x="2338" y="5258"/>
                  </a:lnTo>
                  <a:lnTo>
                    <a:pt x="2370" y="5227"/>
                  </a:lnTo>
                  <a:lnTo>
                    <a:pt x="2401" y="5195"/>
                  </a:lnTo>
                  <a:lnTo>
                    <a:pt x="2429" y="5159"/>
                  </a:lnTo>
                  <a:lnTo>
                    <a:pt x="2458" y="5122"/>
                  </a:lnTo>
                  <a:lnTo>
                    <a:pt x="2458" y="5122"/>
                  </a:lnTo>
                  <a:lnTo>
                    <a:pt x="2484" y="5082"/>
                  </a:lnTo>
                  <a:lnTo>
                    <a:pt x="2510" y="5041"/>
                  </a:lnTo>
                  <a:lnTo>
                    <a:pt x="2533" y="4999"/>
                  </a:lnTo>
                  <a:lnTo>
                    <a:pt x="2554" y="4954"/>
                  </a:lnTo>
                  <a:lnTo>
                    <a:pt x="2575" y="4908"/>
                  </a:lnTo>
                  <a:lnTo>
                    <a:pt x="2592" y="4860"/>
                  </a:lnTo>
                  <a:lnTo>
                    <a:pt x="2609" y="4809"/>
                  </a:lnTo>
                  <a:lnTo>
                    <a:pt x="2623" y="4758"/>
                  </a:lnTo>
                  <a:lnTo>
                    <a:pt x="2637" y="4705"/>
                  </a:lnTo>
                  <a:lnTo>
                    <a:pt x="2648" y="4650"/>
                  </a:lnTo>
                  <a:lnTo>
                    <a:pt x="2658" y="4593"/>
                  </a:lnTo>
                  <a:lnTo>
                    <a:pt x="2666" y="4534"/>
                  </a:lnTo>
                  <a:lnTo>
                    <a:pt x="2671" y="4474"/>
                  </a:lnTo>
                  <a:lnTo>
                    <a:pt x="2676" y="4412"/>
                  </a:lnTo>
                  <a:lnTo>
                    <a:pt x="2678" y="4348"/>
                  </a:lnTo>
                  <a:lnTo>
                    <a:pt x="2679" y="4283"/>
                  </a:lnTo>
                  <a:lnTo>
                    <a:pt x="2679" y="4283"/>
                  </a:lnTo>
                  <a:close/>
                  <a:moveTo>
                    <a:pt x="4370" y="0"/>
                  </a:moveTo>
                  <a:lnTo>
                    <a:pt x="4370" y="0"/>
                  </a:lnTo>
                  <a:lnTo>
                    <a:pt x="4370" y="0"/>
                  </a:lnTo>
                  <a:lnTo>
                    <a:pt x="4397" y="1"/>
                  </a:lnTo>
                  <a:lnTo>
                    <a:pt x="4422" y="2"/>
                  </a:lnTo>
                  <a:lnTo>
                    <a:pt x="4447" y="5"/>
                  </a:lnTo>
                  <a:lnTo>
                    <a:pt x="4472" y="8"/>
                  </a:lnTo>
                  <a:lnTo>
                    <a:pt x="4498" y="13"/>
                  </a:lnTo>
                  <a:lnTo>
                    <a:pt x="4522" y="18"/>
                  </a:lnTo>
                  <a:lnTo>
                    <a:pt x="4546" y="24"/>
                  </a:lnTo>
                  <a:lnTo>
                    <a:pt x="4569" y="31"/>
                  </a:lnTo>
                  <a:lnTo>
                    <a:pt x="4590" y="39"/>
                  </a:lnTo>
                  <a:lnTo>
                    <a:pt x="4613" y="48"/>
                  </a:lnTo>
                  <a:lnTo>
                    <a:pt x="4634" y="57"/>
                  </a:lnTo>
                  <a:lnTo>
                    <a:pt x="4655" y="68"/>
                  </a:lnTo>
                  <a:lnTo>
                    <a:pt x="4675" y="79"/>
                  </a:lnTo>
                  <a:lnTo>
                    <a:pt x="4695" y="91"/>
                  </a:lnTo>
                  <a:lnTo>
                    <a:pt x="4713" y="103"/>
                  </a:lnTo>
                  <a:lnTo>
                    <a:pt x="4730" y="116"/>
                  </a:lnTo>
                  <a:lnTo>
                    <a:pt x="4748" y="130"/>
                  </a:lnTo>
                  <a:lnTo>
                    <a:pt x="4764" y="144"/>
                  </a:lnTo>
                  <a:lnTo>
                    <a:pt x="4779" y="158"/>
                  </a:lnTo>
                  <a:lnTo>
                    <a:pt x="4793" y="174"/>
                  </a:lnTo>
                  <a:lnTo>
                    <a:pt x="4807" y="190"/>
                  </a:lnTo>
                  <a:lnTo>
                    <a:pt x="4819" y="206"/>
                  </a:lnTo>
                  <a:lnTo>
                    <a:pt x="4830" y="224"/>
                  </a:lnTo>
                  <a:lnTo>
                    <a:pt x="4840" y="241"/>
                  </a:lnTo>
                  <a:lnTo>
                    <a:pt x="4850" y="259"/>
                  </a:lnTo>
                  <a:lnTo>
                    <a:pt x="4858" y="278"/>
                  </a:lnTo>
                  <a:lnTo>
                    <a:pt x="4865" y="296"/>
                  </a:lnTo>
                  <a:lnTo>
                    <a:pt x="4870" y="315"/>
                  </a:lnTo>
                  <a:lnTo>
                    <a:pt x="4875" y="334"/>
                  </a:lnTo>
                  <a:lnTo>
                    <a:pt x="4878" y="354"/>
                  </a:lnTo>
                  <a:lnTo>
                    <a:pt x="4881" y="374"/>
                  </a:lnTo>
                  <a:lnTo>
                    <a:pt x="4881" y="395"/>
                  </a:lnTo>
                  <a:lnTo>
                    <a:pt x="4881" y="2811"/>
                  </a:lnTo>
                  <a:lnTo>
                    <a:pt x="4881" y="2811"/>
                  </a:lnTo>
                  <a:lnTo>
                    <a:pt x="4901" y="2778"/>
                  </a:lnTo>
                  <a:lnTo>
                    <a:pt x="4923" y="2746"/>
                  </a:lnTo>
                  <a:lnTo>
                    <a:pt x="4946" y="2714"/>
                  </a:lnTo>
                  <a:lnTo>
                    <a:pt x="4970" y="2683"/>
                  </a:lnTo>
                  <a:lnTo>
                    <a:pt x="4995" y="2653"/>
                  </a:lnTo>
                  <a:lnTo>
                    <a:pt x="5022" y="2623"/>
                  </a:lnTo>
                  <a:lnTo>
                    <a:pt x="5049" y="2594"/>
                  </a:lnTo>
                  <a:lnTo>
                    <a:pt x="5078" y="2566"/>
                  </a:lnTo>
                  <a:lnTo>
                    <a:pt x="5107" y="2539"/>
                  </a:lnTo>
                  <a:lnTo>
                    <a:pt x="5138" y="2513"/>
                  </a:lnTo>
                  <a:lnTo>
                    <a:pt x="5169" y="2487"/>
                  </a:lnTo>
                  <a:lnTo>
                    <a:pt x="5202" y="2461"/>
                  </a:lnTo>
                  <a:lnTo>
                    <a:pt x="5235" y="2437"/>
                  </a:lnTo>
                  <a:lnTo>
                    <a:pt x="5271" y="2414"/>
                  </a:lnTo>
                  <a:lnTo>
                    <a:pt x="5306" y="2391"/>
                  </a:lnTo>
                  <a:lnTo>
                    <a:pt x="5344" y="2370"/>
                  </a:lnTo>
                  <a:lnTo>
                    <a:pt x="5344" y="2370"/>
                  </a:lnTo>
                  <a:lnTo>
                    <a:pt x="5377" y="2352"/>
                  </a:lnTo>
                  <a:lnTo>
                    <a:pt x="5412" y="2335"/>
                  </a:lnTo>
                  <a:lnTo>
                    <a:pt x="5447" y="2320"/>
                  </a:lnTo>
                  <a:lnTo>
                    <a:pt x="5484" y="2305"/>
                  </a:lnTo>
                  <a:lnTo>
                    <a:pt x="5521" y="2293"/>
                  </a:lnTo>
                  <a:lnTo>
                    <a:pt x="5559" y="2280"/>
                  </a:lnTo>
                  <a:lnTo>
                    <a:pt x="5598" y="2269"/>
                  </a:lnTo>
                  <a:lnTo>
                    <a:pt x="5638" y="2260"/>
                  </a:lnTo>
                  <a:lnTo>
                    <a:pt x="5679" y="2250"/>
                  </a:lnTo>
                  <a:lnTo>
                    <a:pt x="5720" y="2243"/>
                  </a:lnTo>
                  <a:lnTo>
                    <a:pt x="5764" y="2237"/>
                  </a:lnTo>
                  <a:lnTo>
                    <a:pt x="5807" y="2231"/>
                  </a:lnTo>
                  <a:lnTo>
                    <a:pt x="5852" y="2227"/>
                  </a:lnTo>
                  <a:lnTo>
                    <a:pt x="5897" y="2224"/>
                  </a:lnTo>
                  <a:lnTo>
                    <a:pt x="5944" y="2223"/>
                  </a:lnTo>
                  <a:lnTo>
                    <a:pt x="5992" y="2222"/>
                  </a:lnTo>
                  <a:lnTo>
                    <a:pt x="5992" y="2222"/>
                  </a:lnTo>
                  <a:lnTo>
                    <a:pt x="6035" y="2223"/>
                  </a:lnTo>
                  <a:lnTo>
                    <a:pt x="6077" y="2224"/>
                  </a:lnTo>
                  <a:lnTo>
                    <a:pt x="6119" y="2227"/>
                  </a:lnTo>
                  <a:lnTo>
                    <a:pt x="6161" y="2231"/>
                  </a:lnTo>
                  <a:lnTo>
                    <a:pt x="6202" y="2235"/>
                  </a:lnTo>
                  <a:lnTo>
                    <a:pt x="6242" y="2242"/>
                  </a:lnTo>
                  <a:lnTo>
                    <a:pt x="6282" y="2249"/>
                  </a:lnTo>
                  <a:lnTo>
                    <a:pt x="6321" y="2258"/>
                  </a:lnTo>
                  <a:lnTo>
                    <a:pt x="6360" y="2268"/>
                  </a:lnTo>
                  <a:lnTo>
                    <a:pt x="6399" y="2278"/>
                  </a:lnTo>
                  <a:lnTo>
                    <a:pt x="6437" y="2291"/>
                  </a:lnTo>
                  <a:lnTo>
                    <a:pt x="6475" y="2303"/>
                  </a:lnTo>
                  <a:lnTo>
                    <a:pt x="6512" y="2317"/>
                  </a:lnTo>
                  <a:lnTo>
                    <a:pt x="6548" y="2332"/>
                  </a:lnTo>
                  <a:lnTo>
                    <a:pt x="6585" y="2349"/>
                  </a:lnTo>
                  <a:lnTo>
                    <a:pt x="6621" y="2366"/>
                  </a:lnTo>
                  <a:lnTo>
                    <a:pt x="6655" y="2385"/>
                  </a:lnTo>
                  <a:lnTo>
                    <a:pt x="6691" y="2404"/>
                  </a:lnTo>
                  <a:lnTo>
                    <a:pt x="6724" y="2425"/>
                  </a:lnTo>
                  <a:lnTo>
                    <a:pt x="6758" y="2446"/>
                  </a:lnTo>
                  <a:lnTo>
                    <a:pt x="6792" y="2469"/>
                  </a:lnTo>
                  <a:lnTo>
                    <a:pt x="6824" y="2495"/>
                  </a:lnTo>
                  <a:lnTo>
                    <a:pt x="6856" y="2520"/>
                  </a:lnTo>
                  <a:lnTo>
                    <a:pt x="6888" y="2546"/>
                  </a:lnTo>
                  <a:lnTo>
                    <a:pt x="6919" y="2574"/>
                  </a:lnTo>
                  <a:lnTo>
                    <a:pt x="6950" y="2602"/>
                  </a:lnTo>
                  <a:lnTo>
                    <a:pt x="6981" y="2632"/>
                  </a:lnTo>
                  <a:lnTo>
                    <a:pt x="7011" y="2662"/>
                  </a:lnTo>
                  <a:lnTo>
                    <a:pt x="7039" y="2694"/>
                  </a:lnTo>
                  <a:lnTo>
                    <a:pt x="7068" y="2728"/>
                  </a:lnTo>
                  <a:lnTo>
                    <a:pt x="7097" y="2762"/>
                  </a:lnTo>
                  <a:lnTo>
                    <a:pt x="7124" y="2797"/>
                  </a:lnTo>
                  <a:lnTo>
                    <a:pt x="7124" y="2797"/>
                  </a:lnTo>
                  <a:lnTo>
                    <a:pt x="7152" y="2833"/>
                  </a:lnTo>
                  <a:lnTo>
                    <a:pt x="7178" y="2871"/>
                  </a:lnTo>
                  <a:lnTo>
                    <a:pt x="7203" y="2908"/>
                  </a:lnTo>
                  <a:lnTo>
                    <a:pt x="7227" y="2945"/>
                  </a:lnTo>
                  <a:lnTo>
                    <a:pt x="7252" y="2984"/>
                  </a:lnTo>
                  <a:lnTo>
                    <a:pt x="7274" y="3025"/>
                  </a:lnTo>
                  <a:lnTo>
                    <a:pt x="7296" y="3065"/>
                  </a:lnTo>
                  <a:lnTo>
                    <a:pt x="7318" y="3105"/>
                  </a:lnTo>
                  <a:lnTo>
                    <a:pt x="7338" y="3146"/>
                  </a:lnTo>
                  <a:lnTo>
                    <a:pt x="7357" y="3189"/>
                  </a:lnTo>
                  <a:lnTo>
                    <a:pt x="7375" y="3231"/>
                  </a:lnTo>
                  <a:lnTo>
                    <a:pt x="7394" y="3275"/>
                  </a:lnTo>
                  <a:lnTo>
                    <a:pt x="7410" y="3319"/>
                  </a:lnTo>
                  <a:lnTo>
                    <a:pt x="7426" y="3364"/>
                  </a:lnTo>
                  <a:lnTo>
                    <a:pt x="7441" y="3409"/>
                  </a:lnTo>
                  <a:lnTo>
                    <a:pt x="7456" y="3456"/>
                  </a:lnTo>
                  <a:lnTo>
                    <a:pt x="7468" y="3502"/>
                  </a:lnTo>
                  <a:lnTo>
                    <a:pt x="7481" y="3550"/>
                  </a:lnTo>
                  <a:lnTo>
                    <a:pt x="7492" y="3598"/>
                  </a:lnTo>
                  <a:lnTo>
                    <a:pt x="7504" y="3646"/>
                  </a:lnTo>
                  <a:lnTo>
                    <a:pt x="7513" y="3696"/>
                  </a:lnTo>
                  <a:lnTo>
                    <a:pt x="7522" y="3746"/>
                  </a:lnTo>
                  <a:lnTo>
                    <a:pt x="7530" y="3797"/>
                  </a:lnTo>
                  <a:lnTo>
                    <a:pt x="7538" y="3848"/>
                  </a:lnTo>
                  <a:lnTo>
                    <a:pt x="7544" y="3901"/>
                  </a:lnTo>
                  <a:lnTo>
                    <a:pt x="7550" y="3953"/>
                  </a:lnTo>
                  <a:lnTo>
                    <a:pt x="7554" y="4006"/>
                  </a:lnTo>
                  <a:lnTo>
                    <a:pt x="7559" y="4060"/>
                  </a:lnTo>
                  <a:lnTo>
                    <a:pt x="7561" y="4115"/>
                  </a:lnTo>
                  <a:lnTo>
                    <a:pt x="7564" y="4170"/>
                  </a:lnTo>
                  <a:lnTo>
                    <a:pt x="7565" y="4227"/>
                  </a:lnTo>
                  <a:lnTo>
                    <a:pt x="7566" y="4283"/>
                  </a:lnTo>
                  <a:lnTo>
                    <a:pt x="7566" y="4283"/>
                  </a:lnTo>
                  <a:lnTo>
                    <a:pt x="7565" y="4340"/>
                  </a:lnTo>
                  <a:lnTo>
                    <a:pt x="7564" y="4396"/>
                  </a:lnTo>
                  <a:lnTo>
                    <a:pt x="7561" y="4451"/>
                  </a:lnTo>
                  <a:lnTo>
                    <a:pt x="7559" y="4507"/>
                  </a:lnTo>
                  <a:lnTo>
                    <a:pt x="7554" y="4560"/>
                  </a:lnTo>
                  <a:lnTo>
                    <a:pt x="7550" y="4613"/>
                  </a:lnTo>
                  <a:lnTo>
                    <a:pt x="7544" y="4666"/>
                  </a:lnTo>
                  <a:lnTo>
                    <a:pt x="7538" y="4719"/>
                  </a:lnTo>
                  <a:lnTo>
                    <a:pt x="7530" y="4769"/>
                  </a:lnTo>
                  <a:lnTo>
                    <a:pt x="7522" y="4821"/>
                  </a:lnTo>
                  <a:lnTo>
                    <a:pt x="7513" y="4870"/>
                  </a:lnTo>
                  <a:lnTo>
                    <a:pt x="7504" y="4919"/>
                  </a:lnTo>
                  <a:lnTo>
                    <a:pt x="7492" y="4969"/>
                  </a:lnTo>
                  <a:lnTo>
                    <a:pt x="7481" y="5017"/>
                  </a:lnTo>
                  <a:lnTo>
                    <a:pt x="7468" y="5064"/>
                  </a:lnTo>
                  <a:lnTo>
                    <a:pt x="7456" y="5111"/>
                  </a:lnTo>
                  <a:lnTo>
                    <a:pt x="7441" y="5157"/>
                  </a:lnTo>
                  <a:lnTo>
                    <a:pt x="7426" y="5203"/>
                  </a:lnTo>
                  <a:lnTo>
                    <a:pt x="7410" y="5247"/>
                  </a:lnTo>
                  <a:lnTo>
                    <a:pt x="7394" y="5292"/>
                  </a:lnTo>
                  <a:lnTo>
                    <a:pt x="7375" y="5336"/>
                  </a:lnTo>
                  <a:lnTo>
                    <a:pt x="7357" y="5378"/>
                  </a:lnTo>
                  <a:lnTo>
                    <a:pt x="7338" y="5421"/>
                  </a:lnTo>
                  <a:lnTo>
                    <a:pt x="7318" y="5462"/>
                  </a:lnTo>
                  <a:lnTo>
                    <a:pt x="7296" y="5503"/>
                  </a:lnTo>
                  <a:lnTo>
                    <a:pt x="7274" y="5543"/>
                  </a:lnTo>
                  <a:lnTo>
                    <a:pt x="7252" y="5582"/>
                  </a:lnTo>
                  <a:lnTo>
                    <a:pt x="7227" y="5621"/>
                  </a:lnTo>
                  <a:lnTo>
                    <a:pt x="7203" y="5659"/>
                  </a:lnTo>
                  <a:lnTo>
                    <a:pt x="7178" y="5697"/>
                  </a:lnTo>
                  <a:lnTo>
                    <a:pt x="7152" y="5734"/>
                  </a:lnTo>
                  <a:lnTo>
                    <a:pt x="7124" y="5771"/>
                  </a:lnTo>
                  <a:lnTo>
                    <a:pt x="7124" y="5771"/>
                  </a:lnTo>
                  <a:lnTo>
                    <a:pt x="7097" y="5805"/>
                  </a:lnTo>
                  <a:lnTo>
                    <a:pt x="7067" y="5838"/>
                  </a:lnTo>
                  <a:lnTo>
                    <a:pt x="7036" y="5870"/>
                  </a:lnTo>
                  <a:lnTo>
                    <a:pt x="7005" y="5900"/>
                  </a:lnTo>
                  <a:lnTo>
                    <a:pt x="6972" y="5930"/>
                  </a:lnTo>
                  <a:lnTo>
                    <a:pt x="6937" y="5959"/>
                  </a:lnTo>
                  <a:lnTo>
                    <a:pt x="6902" y="5985"/>
                  </a:lnTo>
                  <a:lnTo>
                    <a:pt x="6865" y="6011"/>
                  </a:lnTo>
                  <a:lnTo>
                    <a:pt x="6827" y="6037"/>
                  </a:lnTo>
                  <a:lnTo>
                    <a:pt x="6788" y="6060"/>
                  </a:lnTo>
                  <a:lnTo>
                    <a:pt x="6748" y="6081"/>
                  </a:lnTo>
                  <a:lnTo>
                    <a:pt x="6706" y="6103"/>
                  </a:lnTo>
                  <a:lnTo>
                    <a:pt x="6663" y="6123"/>
                  </a:lnTo>
                  <a:lnTo>
                    <a:pt x="6620" y="6141"/>
                  </a:lnTo>
                  <a:lnTo>
                    <a:pt x="6574" y="6159"/>
                  </a:lnTo>
                  <a:lnTo>
                    <a:pt x="6528" y="6175"/>
                  </a:lnTo>
                  <a:lnTo>
                    <a:pt x="6528" y="6175"/>
                  </a:lnTo>
                  <a:lnTo>
                    <a:pt x="6481" y="6190"/>
                  </a:lnTo>
                  <a:lnTo>
                    <a:pt x="6435" y="6204"/>
                  </a:lnTo>
                  <a:lnTo>
                    <a:pt x="6388" y="6218"/>
                  </a:lnTo>
                  <a:lnTo>
                    <a:pt x="6341" y="6229"/>
                  </a:lnTo>
                  <a:lnTo>
                    <a:pt x="6294" y="6241"/>
                  </a:lnTo>
                  <a:lnTo>
                    <a:pt x="6248" y="6251"/>
                  </a:lnTo>
                  <a:lnTo>
                    <a:pt x="6201" y="6260"/>
                  </a:lnTo>
                  <a:lnTo>
                    <a:pt x="6155" y="6268"/>
                  </a:lnTo>
                  <a:lnTo>
                    <a:pt x="6108" y="6276"/>
                  </a:lnTo>
                  <a:lnTo>
                    <a:pt x="6062" y="6283"/>
                  </a:lnTo>
                  <a:lnTo>
                    <a:pt x="6015" y="6288"/>
                  </a:lnTo>
                  <a:lnTo>
                    <a:pt x="5969" y="6292"/>
                  </a:lnTo>
                  <a:lnTo>
                    <a:pt x="5923" y="6296"/>
                  </a:lnTo>
                  <a:lnTo>
                    <a:pt x="5876" y="6298"/>
                  </a:lnTo>
                  <a:lnTo>
                    <a:pt x="5830" y="6300"/>
                  </a:lnTo>
                  <a:lnTo>
                    <a:pt x="5784" y="6300"/>
                  </a:lnTo>
                  <a:lnTo>
                    <a:pt x="5784" y="6300"/>
                  </a:lnTo>
                  <a:lnTo>
                    <a:pt x="5731" y="6300"/>
                  </a:lnTo>
                  <a:lnTo>
                    <a:pt x="5679" y="6299"/>
                  </a:lnTo>
                  <a:lnTo>
                    <a:pt x="5626" y="6297"/>
                  </a:lnTo>
                  <a:lnTo>
                    <a:pt x="5575" y="6294"/>
                  </a:lnTo>
                  <a:lnTo>
                    <a:pt x="5524" y="6290"/>
                  </a:lnTo>
                  <a:lnTo>
                    <a:pt x="5474" y="6284"/>
                  </a:lnTo>
                  <a:lnTo>
                    <a:pt x="5424" y="6279"/>
                  </a:lnTo>
                  <a:lnTo>
                    <a:pt x="5375" y="6273"/>
                  </a:lnTo>
                  <a:lnTo>
                    <a:pt x="5326" y="6265"/>
                  </a:lnTo>
                  <a:lnTo>
                    <a:pt x="5279" y="6257"/>
                  </a:lnTo>
                  <a:lnTo>
                    <a:pt x="5230" y="6248"/>
                  </a:lnTo>
                  <a:lnTo>
                    <a:pt x="5185" y="6237"/>
                  </a:lnTo>
                  <a:lnTo>
                    <a:pt x="5139" y="6227"/>
                  </a:lnTo>
                  <a:lnTo>
                    <a:pt x="5093" y="6216"/>
                  </a:lnTo>
                  <a:lnTo>
                    <a:pt x="5048" y="6203"/>
                  </a:lnTo>
                  <a:lnTo>
                    <a:pt x="5005" y="6189"/>
                  </a:lnTo>
                  <a:lnTo>
                    <a:pt x="4961" y="6174"/>
                  </a:lnTo>
                  <a:lnTo>
                    <a:pt x="4918" y="6159"/>
                  </a:lnTo>
                  <a:lnTo>
                    <a:pt x="4876" y="6143"/>
                  </a:lnTo>
                  <a:lnTo>
                    <a:pt x="4835" y="6126"/>
                  </a:lnTo>
                  <a:lnTo>
                    <a:pt x="4795" y="6109"/>
                  </a:lnTo>
                  <a:lnTo>
                    <a:pt x="4754" y="6089"/>
                  </a:lnTo>
                  <a:lnTo>
                    <a:pt x="4717" y="6070"/>
                  </a:lnTo>
                  <a:lnTo>
                    <a:pt x="4678" y="6049"/>
                  </a:lnTo>
                  <a:lnTo>
                    <a:pt x="4640" y="6029"/>
                  </a:lnTo>
                  <a:lnTo>
                    <a:pt x="4603" y="6006"/>
                  </a:lnTo>
                  <a:lnTo>
                    <a:pt x="4567" y="5983"/>
                  </a:lnTo>
                  <a:lnTo>
                    <a:pt x="4533" y="5959"/>
                  </a:lnTo>
                  <a:lnTo>
                    <a:pt x="4499" y="5935"/>
                  </a:lnTo>
                  <a:lnTo>
                    <a:pt x="4464" y="5908"/>
                  </a:lnTo>
                  <a:lnTo>
                    <a:pt x="4432" y="5882"/>
                  </a:lnTo>
                  <a:lnTo>
                    <a:pt x="4400" y="5854"/>
                  </a:lnTo>
                  <a:lnTo>
                    <a:pt x="4369" y="5827"/>
                  </a:lnTo>
                  <a:lnTo>
                    <a:pt x="4339" y="5797"/>
                  </a:lnTo>
                  <a:lnTo>
                    <a:pt x="4309" y="5767"/>
                  </a:lnTo>
                  <a:lnTo>
                    <a:pt x="4281" y="5736"/>
                  </a:lnTo>
                  <a:lnTo>
                    <a:pt x="4253" y="5704"/>
                  </a:lnTo>
                  <a:lnTo>
                    <a:pt x="4227" y="5672"/>
                  </a:lnTo>
                  <a:lnTo>
                    <a:pt x="4200" y="5639"/>
                  </a:lnTo>
                  <a:lnTo>
                    <a:pt x="4176" y="5604"/>
                  </a:lnTo>
                  <a:lnTo>
                    <a:pt x="4152" y="5569"/>
                  </a:lnTo>
                  <a:lnTo>
                    <a:pt x="4128" y="5533"/>
                  </a:lnTo>
                  <a:lnTo>
                    <a:pt x="4106" y="5495"/>
                  </a:lnTo>
                  <a:lnTo>
                    <a:pt x="4086" y="5457"/>
                  </a:lnTo>
                  <a:lnTo>
                    <a:pt x="4065" y="5420"/>
                  </a:lnTo>
                  <a:lnTo>
                    <a:pt x="4046" y="5379"/>
                  </a:lnTo>
                  <a:lnTo>
                    <a:pt x="4027" y="5339"/>
                  </a:lnTo>
                  <a:lnTo>
                    <a:pt x="4010" y="5298"/>
                  </a:lnTo>
                  <a:lnTo>
                    <a:pt x="3993" y="5256"/>
                  </a:lnTo>
                  <a:lnTo>
                    <a:pt x="3978" y="5213"/>
                  </a:lnTo>
                  <a:lnTo>
                    <a:pt x="3963" y="5168"/>
                  </a:lnTo>
                  <a:lnTo>
                    <a:pt x="3950" y="5124"/>
                  </a:lnTo>
                  <a:lnTo>
                    <a:pt x="3938" y="5079"/>
                  </a:lnTo>
                  <a:lnTo>
                    <a:pt x="3926" y="5032"/>
                  </a:lnTo>
                  <a:lnTo>
                    <a:pt x="3916" y="4985"/>
                  </a:lnTo>
                  <a:lnTo>
                    <a:pt x="3907" y="4937"/>
                  </a:lnTo>
                  <a:lnTo>
                    <a:pt x="3899" y="4887"/>
                  </a:lnTo>
                  <a:lnTo>
                    <a:pt x="3891" y="4837"/>
                  </a:lnTo>
                  <a:lnTo>
                    <a:pt x="3885" y="4786"/>
                  </a:lnTo>
                  <a:lnTo>
                    <a:pt x="3880" y="4735"/>
                  </a:lnTo>
                  <a:lnTo>
                    <a:pt x="3876" y="4682"/>
                  </a:lnTo>
                  <a:lnTo>
                    <a:pt x="3874" y="4629"/>
                  </a:lnTo>
                  <a:lnTo>
                    <a:pt x="3871" y="4574"/>
                  </a:lnTo>
                  <a:lnTo>
                    <a:pt x="3871" y="4519"/>
                  </a:lnTo>
                  <a:lnTo>
                    <a:pt x="3871" y="4519"/>
                  </a:lnTo>
                  <a:lnTo>
                    <a:pt x="3871" y="4004"/>
                  </a:lnTo>
                  <a:lnTo>
                    <a:pt x="3869" y="3488"/>
                  </a:lnTo>
                  <a:lnTo>
                    <a:pt x="3866" y="2457"/>
                  </a:lnTo>
                  <a:lnTo>
                    <a:pt x="3861" y="1426"/>
                  </a:lnTo>
                  <a:lnTo>
                    <a:pt x="3860" y="910"/>
                  </a:lnTo>
                  <a:lnTo>
                    <a:pt x="3859" y="395"/>
                  </a:lnTo>
                  <a:lnTo>
                    <a:pt x="3859" y="395"/>
                  </a:lnTo>
                  <a:lnTo>
                    <a:pt x="3860" y="374"/>
                  </a:lnTo>
                  <a:lnTo>
                    <a:pt x="3861" y="354"/>
                  </a:lnTo>
                  <a:lnTo>
                    <a:pt x="3864" y="334"/>
                  </a:lnTo>
                  <a:lnTo>
                    <a:pt x="3869" y="315"/>
                  </a:lnTo>
                  <a:lnTo>
                    <a:pt x="3875" y="296"/>
                  </a:lnTo>
                  <a:lnTo>
                    <a:pt x="3882" y="278"/>
                  </a:lnTo>
                  <a:lnTo>
                    <a:pt x="3890" y="259"/>
                  </a:lnTo>
                  <a:lnTo>
                    <a:pt x="3899" y="241"/>
                  </a:lnTo>
                  <a:lnTo>
                    <a:pt x="3909" y="224"/>
                  </a:lnTo>
                  <a:lnTo>
                    <a:pt x="3921" y="206"/>
                  </a:lnTo>
                  <a:lnTo>
                    <a:pt x="3933" y="190"/>
                  </a:lnTo>
                  <a:lnTo>
                    <a:pt x="3946" y="174"/>
                  </a:lnTo>
                  <a:lnTo>
                    <a:pt x="3961" y="158"/>
                  </a:lnTo>
                  <a:lnTo>
                    <a:pt x="3976" y="144"/>
                  </a:lnTo>
                  <a:lnTo>
                    <a:pt x="3992" y="130"/>
                  </a:lnTo>
                  <a:lnTo>
                    <a:pt x="4009" y="116"/>
                  </a:lnTo>
                  <a:lnTo>
                    <a:pt x="4026" y="103"/>
                  </a:lnTo>
                  <a:lnTo>
                    <a:pt x="4046" y="91"/>
                  </a:lnTo>
                  <a:lnTo>
                    <a:pt x="4064" y="79"/>
                  </a:lnTo>
                  <a:lnTo>
                    <a:pt x="4085" y="68"/>
                  </a:lnTo>
                  <a:lnTo>
                    <a:pt x="4105" y="57"/>
                  </a:lnTo>
                  <a:lnTo>
                    <a:pt x="4127" y="48"/>
                  </a:lnTo>
                  <a:lnTo>
                    <a:pt x="4149" y="39"/>
                  </a:lnTo>
                  <a:lnTo>
                    <a:pt x="4172" y="31"/>
                  </a:lnTo>
                  <a:lnTo>
                    <a:pt x="4195" y="24"/>
                  </a:lnTo>
                  <a:lnTo>
                    <a:pt x="4219" y="18"/>
                  </a:lnTo>
                  <a:lnTo>
                    <a:pt x="4243" y="13"/>
                  </a:lnTo>
                  <a:lnTo>
                    <a:pt x="4267" y="8"/>
                  </a:lnTo>
                  <a:lnTo>
                    <a:pt x="4292" y="5"/>
                  </a:lnTo>
                  <a:lnTo>
                    <a:pt x="4317" y="2"/>
                  </a:lnTo>
                  <a:lnTo>
                    <a:pt x="4344" y="1"/>
                  </a:lnTo>
                  <a:lnTo>
                    <a:pt x="4370" y="0"/>
                  </a:lnTo>
                  <a:lnTo>
                    <a:pt x="4370" y="0"/>
                  </a:lnTo>
                  <a:close/>
                  <a:moveTo>
                    <a:pt x="1001" y="7169"/>
                  </a:moveTo>
                  <a:lnTo>
                    <a:pt x="1001" y="7169"/>
                  </a:lnTo>
                  <a:lnTo>
                    <a:pt x="1000" y="7194"/>
                  </a:lnTo>
                  <a:lnTo>
                    <a:pt x="999" y="7219"/>
                  </a:lnTo>
                  <a:lnTo>
                    <a:pt x="996" y="7243"/>
                  </a:lnTo>
                  <a:lnTo>
                    <a:pt x="992" y="7267"/>
                  </a:lnTo>
                  <a:lnTo>
                    <a:pt x="986" y="7291"/>
                  </a:lnTo>
                  <a:lnTo>
                    <a:pt x="981" y="7314"/>
                  </a:lnTo>
                  <a:lnTo>
                    <a:pt x="973" y="7337"/>
                  </a:lnTo>
                  <a:lnTo>
                    <a:pt x="965" y="7359"/>
                  </a:lnTo>
                  <a:lnTo>
                    <a:pt x="954" y="7381"/>
                  </a:lnTo>
                  <a:lnTo>
                    <a:pt x="944" y="7403"/>
                  </a:lnTo>
                  <a:lnTo>
                    <a:pt x="931" y="7423"/>
                  </a:lnTo>
                  <a:lnTo>
                    <a:pt x="919" y="7444"/>
                  </a:lnTo>
                  <a:lnTo>
                    <a:pt x="904" y="7465"/>
                  </a:lnTo>
                  <a:lnTo>
                    <a:pt x="889" y="7484"/>
                  </a:lnTo>
                  <a:lnTo>
                    <a:pt x="872" y="7502"/>
                  </a:lnTo>
                  <a:lnTo>
                    <a:pt x="855" y="7522"/>
                  </a:lnTo>
                  <a:lnTo>
                    <a:pt x="855" y="7522"/>
                  </a:lnTo>
                  <a:lnTo>
                    <a:pt x="835" y="7539"/>
                  </a:lnTo>
                  <a:lnTo>
                    <a:pt x="817" y="7556"/>
                  </a:lnTo>
                  <a:lnTo>
                    <a:pt x="797" y="7571"/>
                  </a:lnTo>
                  <a:lnTo>
                    <a:pt x="777" y="7586"/>
                  </a:lnTo>
                  <a:lnTo>
                    <a:pt x="756" y="7599"/>
                  </a:lnTo>
                  <a:lnTo>
                    <a:pt x="735" y="7611"/>
                  </a:lnTo>
                  <a:lnTo>
                    <a:pt x="713" y="7622"/>
                  </a:lnTo>
                  <a:lnTo>
                    <a:pt x="692" y="7632"/>
                  </a:lnTo>
                  <a:lnTo>
                    <a:pt x="670" y="7640"/>
                  </a:lnTo>
                  <a:lnTo>
                    <a:pt x="647" y="7648"/>
                  </a:lnTo>
                  <a:lnTo>
                    <a:pt x="624" y="7654"/>
                  </a:lnTo>
                  <a:lnTo>
                    <a:pt x="600" y="7660"/>
                  </a:lnTo>
                  <a:lnTo>
                    <a:pt x="576" y="7663"/>
                  </a:lnTo>
                  <a:lnTo>
                    <a:pt x="551" y="7667"/>
                  </a:lnTo>
                  <a:lnTo>
                    <a:pt x="525" y="7668"/>
                  </a:lnTo>
                  <a:lnTo>
                    <a:pt x="500" y="7669"/>
                  </a:lnTo>
                  <a:lnTo>
                    <a:pt x="0" y="7669"/>
                  </a:lnTo>
                  <a:lnTo>
                    <a:pt x="0" y="4003"/>
                  </a:lnTo>
                  <a:lnTo>
                    <a:pt x="0" y="4003"/>
                  </a:lnTo>
                  <a:lnTo>
                    <a:pt x="1" y="3948"/>
                  </a:lnTo>
                  <a:lnTo>
                    <a:pt x="2" y="3895"/>
                  </a:lnTo>
                  <a:lnTo>
                    <a:pt x="5" y="3841"/>
                  </a:lnTo>
                  <a:lnTo>
                    <a:pt x="9" y="3790"/>
                  </a:lnTo>
                  <a:lnTo>
                    <a:pt x="14" y="3738"/>
                  </a:lnTo>
                  <a:lnTo>
                    <a:pt x="21" y="3688"/>
                  </a:lnTo>
                  <a:lnTo>
                    <a:pt x="28" y="3638"/>
                  </a:lnTo>
                  <a:lnTo>
                    <a:pt x="36" y="3589"/>
                  </a:lnTo>
                  <a:lnTo>
                    <a:pt x="45" y="3541"/>
                  </a:lnTo>
                  <a:lnTo>
                    <a:pt x="55" y="3494"/>
                  </a:lnTo>
                  <a:lnTo>
                    <a:pt x="68" y="3448"/>
                  </a:lnTo>
                  <a:lnTo>
                    <a:pt x="79" y="3402"/>
                  </a:lnTo>
                  <a:lnTo>
                    <a:pt x="93" y="3358"/>
                  </a:lnTo>
                  <a:lnTo>
                    <a:pt x="108" y="3314"/>
                  </a:lnTo>
                  <a:lnTo>
                    <a:pt x="123" y="3271"/>
                  </a:lnTo>
                  <a:lnTo>
                    <a:pt x="140" y="3229"/>
                  </a:lnTo>
                  <a:lnTo>
                    <a:pt x="157" y="3187"/>
                  </a:lnTo>
                  <a:lnTo>
                    <a:pt x="175" y="3147"/>
                  </a:lnTo>
                  <a:lnTo>
                    <a:pt x="195" y="3108"/>
                  </a:lnTo>
                  <a:lnTo>
                    <a:pt x="216" y="3069"/>
                  </a:lnTo>
                  <a:lnTo>
                    <a:pt x="237" y="3031"/>
                  </a:lnTo>
                  <a:lnTo>
                    <a:pt x="259" y="2995"/>
                  </a:lnTo>
                  <a:lnTo>
                    <a:pt x="283" y="2958"/>
                  </a:lnTo>
                  <a:lnTo>
                    <a:pt x="307" y="2924"/>
                  </a:lnTo>
                  <a:lnTo>
                    <a:pt x="331" y="2889"/>
                  </a:lnTo>
                  <a:lnTo>
                    <a:pt x="358" y="2855"/>
                  </a:lnTo>
                  <a:lnTo>
                    <a:pt x="385" y="2823"/>
                  </a:lnTo>
                  <a:lnTo>
                    <a:pt x="413" y="2791"/>
                  </a:lnTo>
                  <a:lnTo>
                    <a:pt x="442" y="2760"/>
                  </a:lnTo>
                  <a:lnTo>
                    <a:pt x="470" y="2730"/>
                  </a:lnTo>
                  <a:lnTo>
                    <a:pt x="501" y="2700"/>
                  </a:lnTo>
                  <a:lnTo>
                    <a:pt x="532" y="2671"/>
                  </a:lnTo>
                  <a:lnTo>
                    <a:pt x="564" y="2644"/>
                  </a:lnTo>
                  <a:lnTo>
                    <a:pt x="596" y="2617"/>
                  </a:lnTo>
                  <a:lnTo>
                    <a:pt x="631" y="2592"/>
                  </a:lnTo>
                  <a:lnTo>
                    <a:pt x="665" y="2567"/>
                  </a:lnTo>
                  <a:lnTo>
                    <a:pt x="700" y="2543"/>
                  </a:lnTo>
                  <a:lnTo>
                    <a:pt x="736" y="2520"/>
                  </a:lnTo>
                  <a:lnTo>
                    <a:pt x="773" y="2497"/>
                  </a:lnTo>
                  <a:lnTo>
                    <a:pt x="811" y="2475"/>
                  </a:lnTo>
                  <a:lnTo>
                    <a:pt x="849" y="2455"/>
                  </a:lnTo>
                  <a:lnTo>
                    <a:pt x="888" y="2435"/>
                  </a:lnTo>
                  <a:lnTo>
                    <a:pt x="928" y="2417"/>
                  </a:lnTo>
                  <a:lnTo>
                    <a:pt x="968" y="2398"/>
                  </a:lnTo>
                  <a:lnTo>
                    <a:pt x="1009" y="2381"/>
                  </a:lnTo>
                  <a:lnTo>
                    <a:pt x="1051" y="2365"/>
                  </a:lnTo>
                  <a:lnTo>
                    <a:pt x="1093" y="2349"/>
                  </a:lnTo>
                  <a:lnTo>
                    <a:pt x="1137" y="2335"/>
                  </a:lnTo>
                  <a:lnTo>
                    <a:pt x="1180" y="2321"/>
                  </a:lnTo>
                  <a:lnTo>
                    <a:pt x="1225" y="2309"/>
                  </a:lnTo>
                  <a:lnTo>
                    <a:pt x="1271" y="2296"/>
                  </a:lnTo>
                  <a:lnTo>
                    <a:pt x="1317" y="2286"/>
                  </a:lnTo>
                  <a:lnTo>
                    <a:pt x="1363" y="2276"/>
                  </a:lnTo>
                  <a:lnTo>
                    <a:pt x="1410" y="2266"/>
                  </a:lnTo>
                  <a:lnTo>
                    <a:pt x="1458" y="2257"/>
                  </a:lnTo>
                  <a:lnTo>
                    <a:pt x="1506" y="2250"/>
                  </a:lnTo>
                  <a:lnTo>
                    <a:pt x="1554" y="2243"/>
                  </a:lnTo>
                  <a:lnTo>
                    <a:pt x="1605" y="2238"/>
                  </a:lnTo>
                  <a:lnTo>
                    <a:pt x="1654" y="2233"/>
                  </a:lnTo>
                  <a:lnTo>
                    <a:pt x="1704" y="2229"/>
                  </a:lnTo>
                  <a:lnTo>
                    <a:pt x="1756" y="2226"/>
                  </a:lnTo>
                  <a:lnTo>
                    <a:pt x="1808" y="2224"/>
                  </a:lnTo>
                  <a:lnTo>
                    <a:pt x="1860" y="2223"/>
                  </a:lnTo>
                  <a:lnTo>
                    <a:pt x="1913" y="2222"/>
                  </a:lnTo>
                  <a:lnTo>
                    <a:pt x="1913" y="2222"/>
                  </a:lnTo>
                  <a:lnTo>
                    <a:pt x="1959" y="2223"/>
                  </a:lnTo>
                  <a:lnTo>
                    <a:pt x="2005" y="2224"/>
                  </a:lnTo>
                  <a:lnTo>
                    <a:pt x="2052" y="2227"/>
                  </a:lnTo>
                  <a:lnTo>
                    <a:pt x="2098" y="2231"/>
                  </a:lnTo>
                  <a:lnTo>
                    <a:pt x="2144" y="2235"/>
                  </a:lnTo>
                  <a:lnTo>
                    <a:pt x="2191" y="2242"/>
                  </a:lnTo>
                  <a:lnTo>
                    <a:pt x="2237" y="2249"/>
                  </a:lnTo>
                  <a:lnTo>
                    <a:pt x="2284" y="2257"/>
                  </a:lnTo>
                  <a:lnTo>
                    <a:pt x="2330" y="2266"/>
                  </a:lnTo>
                  <a:lnTo>
                    <a:pt x="2377" y="2278"/>
                  </a:lnTo>
                  <a:lnTo>
                    <a:pt x="2423" y="2289"/>
                  </a:lnTo>
                  <a:lnTo>
                    <a:pt x="2470" y="2302"/>
                  </a:lnTo>
                  <a:lnTo>
                    <a:pt x="2517" y="2316"/>
                  </a:lnTo>
                  <a:lnTo>
                    <a:pt x="2562" y="2330"/>
                  </a:lnTo>
                  <a:lnTo>
                    <a:pt x="2609" y="2346"/>
                  </a:lnTo>
                  <a:lnTo>
                    <a:pt x="2657" y="2363"/>
                  </a:lnTo>
                  <a:lnTo>
                    <a:pt x="2657" y="2363"/>
                  </a:lnTo>
                  <a:lnTo>
                    <a:pt x="2702" y="2381"/>
                  </a:lnTo>
                  <a:lnTo>
                    <a:pt x="2748" y="2399"/>
                  </a:lnTo>
                  <a:lnTo>
                    <a:pt x="2792" y="2419"/>
                  </a:lnTo>
                  <a:lnTo>
                    <a:pt x="2834" y="2441"/>
                  </a:lnTo>
                  <a:lnTo>
                    <a:pt x="2876" y="2463"/>
                  </a:lnTo>
                  <a:lnTo>
                    <a:pt x="2917" y="2484"/>
                  </a:lnTo>
                  <a:lnTo>
                    <a:pt x="2956" y="2508"/>
                  </a:lnTo>
                  <a:lnTo>
                    <a:pt x="2994" y="2534"/>
                  </a:lnTo>
                  <a:lnTo>
                    <a:pt x="3030" y="2559"/>
                  </a:lnTo>
                  <a:lnTo>
                    <a:pt x="3066" y="2585"/>
                  </a:lnTo>
                  <a:lnTo>
                    <a:pt x="3100" y="2614"/>
                  </a:lnTo>
                  <a:lnTo>
                    <a:pt x="3134" y="2643"/>
                  </a:lnTo>
                  <a:lnTo>
                    <a:pt x="3165" y="2672"/>
                  </a:lnTo>
                  <a:lnTo>
                    <a:pt x="3196" y="2702"/>
                  </a:lnTo>
                  <a:lnTo>
                    <a:pt x="3225" y="2734"/>
                  </a:lnTo>
                  <a:lnTo>
                    <a:pt x="3253" y="2767"/>
                  </a:lnTo>
                  <a:lnTo>
                    <a:pt x="3253" y="2767"/>
                  </a:lnTo>
                  <a:lnTo>
                    <a:pt x="3281" y="2803"/>
                  </a:lnTo>
                  <a:lnTo>
                    <a:pt x="3307" y="2840"/>
                  </a:lnTo>
                  <a:lnTo>
                    <a:pt x="3332" y="2878"/>
                  </a:lnTo>
                  <a:lnTo>
                    <a:pt x="3356" y="2916"/>
                  </a:lnTo>
                  <a:lnTo>
                    <a:pt x="3380" y="2955"/>
                  </a:lnTo>
                  <a:lnTo>
                    <a:pt x="3403" y="2994"/>
                  </a:lnTo>
                  <a:lnTo>
                    <a:pt x="3425" y="3034"/>
                  </a:lnTo>
                  <a:lnTo>
                    <a:pt x="3446" y="3075"/>
                  </a:lnTo>
                  <a:lnTo>
                    <a:pt x="3466" y="3116"/>
                  </a:lnTo>
                  <a:lnTo>
                    <a:pt x="3486" y="3158"/>
                  </a:lnTo>
                  <a:lnTo>
                    <a:pt x="3504" y="3200"/>
                  </a:lnTo>
                  <a:lnTo>
                    <a:pt x="3523" y="3244"/>
                  </a:lnTo>
                  <a:lnTo>
                    <a:pt x="3539" y="3287"/>
                  </a:lnTo>
                  <a:lnTo>
                    <a:pt x="3555" y="3332"/>
                  </a:lnTo>
                  <a:lnTo>
                    <a:pt x="3570" y="3377"/>
                  </a:lnTo>
                  <a:lnTo>
                    <a:pt x="3584" y="3423"/>
                  </a:lnTo>
                  <a:lnTo>
                    <a:pt x="3597" y="3468"/>
                  </a:lnTo>
                  <a:lnTo>
                    <a:pt x="3610" y="3516"/>
                  </a:lnTo>
                  <a:lnTo>
                    <a:pt x="3621" y="3563"/>
                  </a:lnTo>
                  <a:lnTo>
                    <a:pt x="3633" y="3611"/>
                  </a:lnTo>
                  <a:lnTo>
                    <a:pt x="3642" y="3660"/>
                  </a:lnTo>
                  <a:lnTo>
                    <a:pt x="3651" y="3709"/>
                  </a:lnTo>
                  <a:lnTo>
                    <a:pt x="3659" y="3760"/>
                  </a:lnTo>
                  <a:lnTo>
                    <a:pt x="3667" y="3810"/>
                  </a:lnTo>
                  <a:lnTo>
                    <a:pt x="3673" y="3862"/>
                  </a:lnTo>
                  <a:lnTo>
                    <a:pt x="3679" y="3914"/>
                  </a:lnTo>
                  <a:lnTo>
                    <a:pt x="3683" y="3966"/>
                  </a:lnTo>
                  <a:lnTo>
                    <a:pt x="3688" y="4020"/>
                  </a:lnTo>
                  <a:lnTo>
                    <a:pt x="3690" y="4074"/>
                  </a:lnTo>
                  <a:lnTo>
                    <a:pt x="3692" y="4128"/>
                  </a:lnTo>
                  <a:lnTo>
                    <a:pt x="3693" y="4183"/>
                  </a:lnTo>
                  <a:lnTo>
                    <a:pt x="3695" y="4239"/>
                  </a:lnTo>
                  <a:lnTo>
                    <a:pt x="3695" y="4239"/>
                  </a:lnTo>
                  <a:lnTo>
                    <a:pt x="3693" y="4297"/>
                  </a:lnTo>
                  <a:lnTo>
                    <a:pt x="3692" y="4354"/>
                  </a:lnTo>
                  <a:lnTo>
                    <a:pt x="3690" y="4410"/>
                  </a:lnTo>
                  <a:lnTo>
                    <a:pt x="3688" y="4465"/>
                  </a:lnTo>
                  <a:lnTo>
                    <a:pt x="3683" y="4520"/>
                  </a:lnTo>
                  <a:lnTo>
                    <a:pt x="3679" y="4574"/>
                  </a:lnTo>
                  <a:lnTo>
                    <a:pt x="3673" y="4628"/>
                  </a:lnTo>
                  <a:lnTo>
                    <a:pt x="3667" y="4681"/>
                  </a:lnTo>
                  <a:lnTo>
                    <a:pt x="3659" y="4732"/>
                  </a:lnTo>
                  <a:lnTo>
                    <a:pt x="3651" y="4784"/>
                  </a:lnTo>
                  <a:lnTo>
                    <a:pt x="3642" y="4836"/>
                  </a:lnTo>
                  <a:lnTo>
                    <a:pt x="3633" y="4885"/>
                  </a:lnTo>
                  <a:lnTo>
                    <a:pt x="3621" y="4934"/>
                  </a:lnTo>
                  <a:lnTo>
                    <a:pt x="3610" y="4984"/>
                  </a:lnTo>
                  <a:lnTo>
                    <a:pt x="3597" y="5031"/>
                  </a:lnTo>
                  <a:lnTo>
                    <a:pt x="3584" y="5079"/>
                  </a:lnTo>
                  <a:lnTo>
                    <a:pt x="3570" y="5125"/>
                  </a:lnTo>
                  <a:lnTo>
                    <a:pt x="3555" y="5171"/>
                  </a:lnTo>
                  <a:lnTo>
                    <a:pt x="3539" y="5217"/>
                  </a:lnTo>
                  <a:lnTo>
                    <a:pt x="3523" y="5260"/>
                  </a:lnTo>
                  <a:lnTo>
                    <a:pt x="3504" y="5305"/>
                  </a:lnTo>
                  <a:lnTo>
                    <a:pt x="3486" y="5347"/>
                  </a:lnTo>
                  <a:lnTo>
                    <a:pt x="3466" y="5390"/>
                  </a:lnTo>
                  <a:lnTo>
                    <a:pt x="3446" y="5432"/>
                  </a:lnTo>
                  <a:lnTo>
                    <a:pt x="3425" y="5472"/>
                  </a:lnTo>
                  <a:lnTo>
                    <a:pt x="3403" y="5512"/>
                  </a:lnTo>
                  <a:lnTo>
                    <a:pt x="3380" y="5553"/>
                  </a:lnTo>
                  <a:lnTo>
                    <a:pt x="3356" y="5592"/>
                  </a:lnTo>
                  <a:lnTo>
                    <a:pt x="3332" y="5629"/>
                  </a:lnTo>
                  <a:lnTo>
                    <a:pt x="3307" y="5667"/>
                  </a:lnTo>
                  <a:lnTo>
                    <a:pt x="3281" y="5704"/>
                  </a:lnTo>
                  <a:lnTo>
                    <a:pt x="3253" y="5741"/>
                  </a:lnTo>
                  <a:lnTo>
                    <a:pt x="3253" y="5741"/>
                  </a:lnTo>
                  <a:lnTo>
                    <a:pt x="3225" y="5775"/>
                  </a:lnTo>
                  <a:lnTo>
                    <a:pt x="3197" y="5808"/>
                  </a:lnTo>
                  <a:lnTo>
                    <a:pt x="3168" y="5840"/>
                  </a:lnTo>
                  <a:lnTo>
                    <a:pt x="3138" y="5871"/>
                  </a:lnTo>
                  <a:lnTo>
                    <a:pt x="3108" y="5901"/>
                  </a:lnTo>
                  <a:lnTo>
                    <a:pt x="3079" y="5930"/>
                  </a:lnTo>
                  <a:lnTo>
                    <a:pt x="3048" y="5959"/>
                  </a:lnTo>
                  <a:lnTo>
                    <a:pt x="3017" y="5985"/>
                  </a:lnTo>
                  <a:lnTo>
                    <a:pt x="2985" y="6011"/>
                  </a:lnTo>
                  <a:lnTo>
                    <a:pt x="2952" y="6035"/>
                  </a:lnTo>
                  <a:lnTo>
                    <a:pt x="2920" y="6060"/>
                  </a:lnTo>
                  <a:lnTo>
                    <a:pt x="2887" y="6081"/>
                  </a:lnTo>
                  <a:lnTo>
                    <a:pt x="2853" y="6103"/>
                  </a:lnTo>
                  <a:lnTo>
                    <a:pt x="2818" y="6123"/>
                  </a:lnTo>
                  <a:lnTo>
                    <a:pt x="2784" y="6142"/>
                  </a:lnTo>
                  <a:lnTo>
                    <a:pt x="2749" y="6160"/>
                  </a:lnTo>
                  <a:lnTo>
                    <a:pt x="2714" y="6178"/>
                  </a:lnTo>
                  <a:lnTo>
                    <a:pt x="2677" y="6193"/>
                  </a:lnTo>
                  <a:lnTo>
                    <a:pt x="2640" y="6208"/>
                  </a:lnTo>
                  <a:lnTo>
                    <a:pt x="2604" y="6221"/>
                  </a:lnTo>
                  <a:lnTo>
                    <a:pt x="2566" y="6234"/>
                  </a:lnTo>
                  <a:lnTo>
                    <a:pt x="2528" y="6245"/>
                  </a:lnTo>
                  <a:lnTo>
                    <a:pt x="2489" y="6256"/>
                  </a:lnTo>
                  <a:lnTo>
                    <a:pt x="2450" y="6266"/>
                  </a:lnTo>
                  <a:lnTo>
                    <a:pt x="2411" y="6274"/>
                  </a:lnTo>
                  <a:lnTo>
                    <a:pt x="2371" y="6281"/>
                  </a:lnTo>
                  <a:lnTo>
                    <a:pt x="2331" y="6287"/>
                  </a:lnTo>
                  <a:lnTo>
                    <a:pt x="2289" y="6291"/>
                  </a:lnTo>
                  <a:lnTo>
                    <a:pt x="2248" y="6296"/>
                  </a:lnTo>
                  <a:lnTo>
                    <a:pt x="2206" y="6298"/>
                  </a:lnTo>
                  <a:lnTo>
                    <a:pt x="2163" y="6300"/>
                  </a:lnTo>
                  <a:lnTo>
                    <a:pt x="2120" y="6300"/>
                  </a:lnTo>
                  <a:lnTo>
                    <a:pt x="2120" y="6300"/>
                  </a:lnTo>
                  <a:lnTo>
                    <a:pt x="2075" y="6300"/>
                  </a:lnTo>
                  <a:lnTo>
                    <a:pt x="2029" y="6298"/>
                  </a:lnTo>
                  <a:lnTo>
                    <a:pt x="1986" y="6296"/>
                  </a:lnTo>
                  <a:lnTo>
                    <a:pt x="1941" y="6292"/>
                  </a:lnTo>
                  <a:lnTo>
                    <a:pt x="1898" y="6288"/>
                  </a:lnTo>
                  <a:lnTo>
                    <a:pt x="1856" y="6282"/>
                  </a:lnTo>
                  <a:lnTo>
                    <a:pt x="1815" y="6275"/>
                  </a:lnTo>
                  <a:lnTo>
                    <a:pt x="1773" y="6267"/>
                  </a:lnTo>
                  <a:lnTo>
                    <a:pt x="1733" y="6258"/>
                  </a:lnTo>
                  <a:lnTo>
                    <a:pt x="1694" y="6248"/>
                  </a:lnTo>
                  <a:lnTo>
                    <a:pt x="1655" y="6237"/>
                  </a:lnTo>
                  <a:lnTo>
                    <a:pt x="1617" y="6225"/>
                  </a:lnTo>
                  <a:lnTo>
                    <a:pt x="1579" y="6212"/>
                  </a:lnTo>
                  <a:lnTo>
                    <a:pt x="1543" y="6198"/>
                  </a:lnTo>
                  <a:lnTo>
                    <a:pt x="1507" y="6183"/>
                  </a:lnTo>
                  <a:lnTo>
                    <a:pt x="1472" y="6167"/>
                  </a:lnTo>
                  <a:lnTo>
                    <a:pt x="1472" y="6167"/>
                  </a:lnTo>
                  <a:lnTo>
                    <a:pt x="1436" y="6148"/>
                  </a:lnTo>
                  <a:lnTo>
                    <a:pt x="1401" y="6128"/>
                  </a:lnTo>
                  <a:lnTo>
                    <a:pt x="1366" y="6107"/>
                  </a:lnTo>
                  <a:lnTo>
                    <a:pt x="1333" y="6084"/>
                  </a:lnTo>
                  <a:lnTo>
                    <a:pt x="1300" y="6060"/>
                  </a:lnTo>
                  <a:lnTo>
                    <a:pt x="1267" y="6034"/>
                  </a:lnTo>
                  <a:lnTo>
                    <a:pt x="1238" y="6008"/>
                  </a:lnTo>
                  <a:lnTo>
                    <a:pt x="1208" y="5980"/>
                  </a:lnTo>
                  <a:lnTo>
                    <a:pt x="1178" y="5951"/>
                  </a:lnTo>
                  <a:lnTo>
                    <a:pt x="1150" y="5921"/>
                  </a:lnTo>
                  <a:lnTo>
                    <a:pt x="1123" y="5889"/>
                  </a:lnTo>
                  <a:lnTo>
                    <a:pt x="1097" y="5855"/>
                  </a:lnTo>
                  <a:lnTo>
                    <a:pt x="1071" y="5822"/>
                  </a:lnTo>
                  <a:lnTo>
                    <a:pt x="1047" y="5787"/>
                  </a:lnTo>
                  <a:lnTo>
                    <a:pt x="1023" y="5750"/>
                  </a:lnTo>
                  <a:lnTo>
                    <a:pt x="1001" y="5712"/>
                  </a:lnTo>
                  <a:lnTo>
                    <a:pt x="1001" y="716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0" name="Freeform 198"/>
            <p:cNvSpPr>
              <a:spLocks/>
            </p:cNvSpPr>
            <p:nvPr/>
          </p:nvSpPr>
          <p:spPr bwMode="auto">
            <a:xfrm>
              <a:off x="4715258" y="2132856"/>
              <a:ext cx="202461" cy="202461"/>
            </a:xfrm>
            <a:custGeom>
              <a:avLst/>
              <a:gdLst>
                <a:gd name="T0" fmla="*/ 538 w 1022"/>
                <a:gd name="T1" fmla="*/ 1 h 1023"/>
                <a:gd name="T2" fmla="*/ 615 w 1022"/>
                <a:gd name="T3" fmla="*/ 10 h 1023"/>
                <a:gd name="T4" fmla="*/ 687 w 1022"/>
                <a:gd name="T5" fmla="*/ 31 h 1023"/>
                <a:gd name="T6" fmla="*/ 755 w 1022"/>
                <a:gd name="T7" fmla="*/ 62 h 1023"/>
                <a:gd name="T8" fmla="*/ 817 w 1022"/>
                <a:gd name="T9" fmla="*/ 102 h 1023"/>
                <a:gd name="T10" fmla="*/ 873 w 1022"/>
                <a:gd name="T11" fmla="*/ 150 h 1023"/>
                <a:gd name="T12" fmla="*/ 921 w 1022"/>
                <a:gd name="T13" fmla="*/ 205 h 1023"/>
                <a:gd name="T14" fmla="*/ 961 w 1022"/>
                <a:gd name="T15" fmla="*/ 268 h 1023"/>
                <a:gd name="T16" fmla="*/ 991 w 1022"/>
                <a:gd name="T17" fmla="*/ 336 h 1023"/>
                <a:gd name="T18" fmla="*/ 1012 w 1022"/>
                <a:gd name="T19" fmla="*/ 408 h 1023"/>
                <a:gd name="T20" fmla="*/ 1022 w 1022"/>
                <a:gd name="T21" fmla="*/ 485 h 1023"/>
                <a:gd name="T22" fmla="*/ 1022 w 1022"/>
                <a:gd name="T23" fmla="*/ 538 h 1023"/>
                <a:gd name="T24" fmla="*/ 1012 w 1022"/>
                <a:gd name="T25" fmla="*/ 615 h 1023"/>
                <a:gd name="T26" fmla="*/ 991 w 1022"/>
                <a:gd name="T27" fmla="*/ 687 h 1023"/>
                <a:gd name="T28" fmla="*/ 961 w 1022"/>
                <a:gd name="T29" fmla="*/ 755 h 1023"/>
                <a:gd name="T30" fmla="*/ 921 w 1022"/>
                <a:gd name="T31" fmla="*/ 818 h 1023"/>
                <a:gd name="T32" fmla="*/ 873 w 1022"/>
                <a:gd name="T33" fmla="*/ 873 h 1023"/>
                <a:gd name="T34" fmla="*/ 817 w 1022"/>
                <a:gd name="T35" fmla="*/ 921 h 1023"/>
                <a:gd name="T36" fmla="*/ 755 w 1022"/>
                <a:gd name="T37" fmla="*/ 961 h 1023"/>
                <a:gd name="T38" fmla="*/ 687 w 1022"/>
                <a:gd name="T39" fmla="*/ 992 h 1023"/>
                <a:gd name="T40" fmla="*/ 615 w 1022"/>
                <a:gd name="T41" fmla="*/ 1013 h 1023"/>
                <a:gd name="T42" fmla="*/ 538 w 1022"/>
                <a:gd name="T43" fmla="*/ 1022 h 1023"/>
                <a:gd name="T44" fmla="*/ 485 w 1022"/>
                <a:gd name="T45" fmla="*/ 1022 h 1023"/>
                <a:gd name="T46" fmla="*/ 408 w 1022"/>
                <a:gd name="T47" fmla="*/ 1013 h 1023"/>
                <a:gd name="T48" fmla="*/ 336 w 1022"/>
                <a:gd name="T49" fmla="*/ 992 h 1023"/>
                <a:gd name="T50" fmla="*/ 267 w 1022"/>
                <a:gd name="T51" fmla="*/ 961 h 1023"/>
                <a:gd name="T52" fmla="*/ 205 w 1022"/>
                <a:gd name="T53" fmla="*/ 921 h 1023"/>
                <a:gd name="T54" fmla="*/ 150 w 1022"/>
                <a:gd name="T55" fmla="*/ 873 h 1023"/>
                <a:gd name="T56" fmla="*/ 102 w 1022"/>
                <a:gd name="T57" fmla="*/ 818 h 1023"/>
                <a:gd name="T58" fmla="*/ 62 w 1022"/>
                <a:gd name="T59" fmla="*/ 755 h 1023"/>
                <a:gd name="T60" fmla="*/ 31 w 1022"/>
                <a:gd name="T61" fmla="*/ 687 h 1023"/>
                <a:gd name="T62" fmla="*/ 10 w 1022"/>
                <a:gd name="T63" fmla="*/ 615 h 1023"/>
                <a:gd name="T64" fmla="*/ 1 w 1022"/>
                <a:gd name="T65" fmla="*/ 538 h 1023"/>
                <a:gd name="T66" fmla="*/ 1 w 1022"/>
                <a:gd name="T67" fmla="*/ 485 h 1023"/>
                <a:gd name="T68" fmla="*/ 10 w 1022"/>
                <a:gd name="T69" fmla="*/ 408 h 1023"/>
                <a:gd name="T70" fmla="*/ 31 w 1022"/>
                <a:gd name="T71" fmla="*/ 336 h 1023"/>
                <a:gd name="T72" fmla="*/ 62 w 1022"/>
                <a:gd name="T73" fmla="*/ 268 h 1023"/>
                <a:gd name="T74" fmla="*/ 102 w 1022"/>
                <a:gd name="T75" fmla="*/ 205 h 1023"/>
                <a:gd name="T76" fmla="*/ 150 w 1022"/>
                <a:gd name="T77" fmla="*/ 150 h 1023"/>
                <a:gd name="T78" fmla="*/ 205 w 1022"/>
                <a:gd name="T79" fmla="*/ 102 h 1023"/>
                <a:gd name="T80" fmla="*/ 267 w 1022"/>
                <a:gd name="T81" fmla="*/ 62 h 1023"/>
                <a:gd name="T82" fmla="*/ 336 w 1022"/>
                <a:gd name="T83" fmla="*/ 31 h 1023"/>
                <a:gd name="T84" fmla="*/ 408 w 1022"/>
                <a:gd name="T85" fmla="*/ 10 h 1023"/>
                <a:gd name="T86" fmla="*/ 485 w 1022"/>
                <a:gd name="T87" fmla="*/ 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3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7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7" y="75"/>
                  </a:lnTo>
                  <a:lnTo>
                    <a:pt x="797" y="88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5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7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8"/>
                  </a:lnTo>
                  <a:lnTo>
                    <a:pt x="972" y="290"/>
                  </a:lnTo>
                  <a:lnTo>
                    <a:pt x="982" y="313"/>
                  </a:lnTo>
                  <a:lnTo>
                    <a:pt x="991" y="336"/>
                  </a:lnTo>
                  <a:lnTo>
                    <a:pt x="999" y="360"/>
                  </a:lnTo>
                  <a:lnTo>
                    <a:pt x="1006" y="384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60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4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4"/>
                  </a:lnTo>
                  <a:lnTo>
                    <a:pt x="991" y="687"/>
                  </a:lnTo>
                  <a:lnTo>
                    <a:pt x="982" y="711"/>
                  </a:lnTo>
                  <a:lnTo>
                    <a:pt x="972" y="733"/>
                  </a:lnTo>
                  <a:lnTo>
                    <a:pt x="961" y="755"/>
                  </a:lnTo>
                  <a:lnTo>
                    <a:pt x="949" y="777"/>
                  </a:lnTo>
                  <a:lnTo>
                    <a:pt x="935" y="797"/>
                  </a:lnTo>
                  <a:lnTo>
                    <a:pt x="921" y="818"/>
                  </a:lnTo>
                  <a:lnTo>
                    <a:pt x="906" y="837"/>
                  </a:lnTo>
                  <a:lnTo>
                    <a:pt x="890" y="856"/>
                  </a:lnTo>
                  <a:lnTo>
                    <a:pt x="873" y="873"/>
                  </a:lnTo>
                  <a:lnTo>
                    <a:pt x="855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6"/>
                  </a:lnTo>
                  <a:lnTo>
                    <a:pt x="777" y="949"/>
                  </a:lnTo>
                  <a:lnTo>
                    <a:pt x="755" y="961"/>
                  </a:lnTo>
                  <a:lnTo>
                    <a:pt x="733" y="973"/>
                  </a:lnTo>
                  <a:lnTo>
                    <a:pt x="710" y="983"/>
                  </a:lnTo>
                  <a:lnTo>
                    <a:pt x="687" y="992"/>
                  </a:lnTo>
                  <a:lnTo>
                    <a:pt x="663" y="1000"/>
                  </a:lnTo>
                  <a:lnTo>
                    <a:pt x="639" y="1007"/>
                  </a:lnTo>
                  <a:lnTo>
                    <a:pt x="615" y="1013"/>
                  </a:lnTo>
                  <a:lnTo>
                    <a:pt x="590" y="1017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7"/>
                  </a:lnTo>
                  <a:lnTo>
                    <a:pt x="408" y="1013"/>
                  </a:lnTo>
                  <a:lnTo>
                    <a:pt x="383" y="1007"/>
                  </a:lnTo>
                  <a:lnTo>
                    <a:pt x="359" y="1000"/>
                  </a:lnTo>
                  <a:lnTo>
                    <a:pt x="336" y="992"/>
                  </a:lnTo>
                  <a:lnTo>
                    <a:pt x="312" y="983"/>
                  </a:lnTo>
                  <a:lnTo>
                    <a:pt x="290" y="973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6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8" y="890"/>
                  </a:lnTo>
                  <a:lnTo>
                    <a:pt x="150" y="873"/>
                  </a:lnTo>
                  <a:lnTo>
                    <a:pt x="133" y="856"/>
                  </a:lnTo>
                  <a:lnTo>
                    <a:pt x="117" y="837"/>
                  </a:lnTo>
                  <a:lnTo>
                    <a:pt x="102" y="818"/>
                  </a:lnTo>
                  <a:lnTo>
                    <a:pt x="87" y="797"/>
                  </a:lnTo>
                  <a:lnTo>
                    <a:pt x="75" y="777"/>
                  </a:lnTo>
                  <a:lnTo>
                    <a:pt x="62" y="755"/>
                  </a:lnTo>
                  <a:lnTo>
                    <a:pt x="51" y="733"/>
                  </a:lnTo>
                  <a:lnTo>
                    <a:pt x="40" y="711"/>
                  </a:lnTo>
                  <a:lnTo>
                    <a:pt x="31" y="687"/>
                  </a:lnTo>
                  <a:lnTo>
                    <a:pt x="23" y="664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4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60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4"/>
                  </a:lnTo>
                  <a:lnTo>
                    <a:pt x="23" y="360"/>
                  </a:lnTo>
                  <a:lnTo>
                    <a:pt x="31" y="336"/>
                  </a:lnTo>
                  <a:lnTo>
                    <a:pt x="40" y="313"/>
                  </a:lnTo>
                  <a:lnTo>
                    <a:pt x="51" y="290"/>
                  </a:lnTo>
                  <a:lnTo>
                    <a:pt x="62" y="268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7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8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7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1" name="Freeform 200"/>
            <p:cNvSpPr>
              <a:spLocks/>
            </p:cNvSpPr>
            <p:nvPr/>
          </p:nvSpPr>
          <p:spPr bwMode="auto">
            <a:xfrm>
              <a:off x="4982436" y="2529467"/>
              <a:ext cx="201867" cy="283802"/>
            </a:xfrm>
            <a:custGeom>
              <a:avLst/>
              <a:gdLst>
                <a:gd name="T0" fmla="*/ 510 w 1022"/>
                <a:gd name="T1" fmla="*/ 0 h 1435"/>
                <a:gd name="T2" fmla="*/ 537 w 1022"/>
                <a:gd name="T3" fmla="*/ 0 h 1435"/>
                <a:gd name="T4" fmla="*/ 588 w 1022"/>
                <a:gd name="T5" fmla="*/ 4 h 1435"/>
                <a:gd name="T6" fmla="*/ 638 w 1022"/>
                <a:gd name="T7" fmla="*/ 11 h 1435"/>
                <a:gd name="T8" fmla="*/ 686 w 1022"/>
                <a:gd name="T9" fmla="*/ 22 h 1435"/>
                <a:gd name="T10" fmla="*/ 732 w 1022"/>
                <a:gd name="T11" fmla="*/ 37 h 1435"/>
                <a:gd name="T12" fmla="*/ 775 w 1022"/>
                <a:gd name="T13" fmla="*/ 53 h 1435"/>
                <a:gd name="T14" fmla="*/ 815 w 1022"/>
                <a:gd name="T15" fmla="*/ 73 h 1435"/>
                <a:gd name="T16" fmla="*/ 853 w 1022"/>
                <a:gd name="T17" fmla="*/ 95 h 1435"/>
                <a:gd name="T18" fmla="*/ 889 w 1022"/>
                <a:gd name="T19" fmla="*/ 120 h 1435"/>
                <a:gd name="T20" fmla="*/ 920 w 1022"/>
                <a:gd name="T21" fmla="*/ 148 h 1435"/>
                <a:gd name="T22" fmla="*/ 947 w 1022"/>
                <a:gd name="T23" fmla="*/ 176 h 1435"/>
                <a:gd name="T24" fmla="*/ 971 w 1022"/>
                <a:gd name="T25" fmla="*/ 207 h 1435"/>
                <a:gd name="T26" fmla="*/ 991 w 1022"/>
                <a:gd name="T27" fmla="*/ 241 h 1435"/>
                <a:gd name="T28" fmla="*/ 1006 w 1022"/>
                <a:gd name="T29" fmla="*/ 275 h 1435"/>
                <a:gd name="T30" fmla="*/ 1016 w 1022"/>
                <a:gd name="T31" fmla="*/ 311 h 1435"/>
                <a:gd name="T32" fmla="*/ 1021 w 1022"/>
                <a:gd name="T33" fmla="*/ 347 h 1435"/>
                <a:gd name="T34" fmla="*/ 1022 w 1022"/>
                <a:gd name="T35" fmla="*/ 1270 h 1435"/>
                <a:gd name="T36" fmla="*/ 953 w 1022"/>
                <a:gd name="T37" fmla="*/ 1260 h 1435"/>
                <a:gd name="T38" fmla="*/ 818 w 1022"/>
                <a:gd name="T39" fmla="*/ 1250 h 1435"/>
                <a:gd name="T40" fmla="*/ 683 w 1022"/>
                <a:gd name="T41" fmla="*/ 1251 h 1435"/>
                <a:gd name="T42" fmla="*/ 550 w 1022"/>
                <a:gd name="T43" fmla="*/ 1263 h 1435"/>
                <a:gd name="T44" fmla="*/ 421 w 1022"/>
                <a:gd name="T45" fmla="*/ 1283 h 1435"/>
                <a:gd name="T46" fmla="*/ 295 w 1022"/>
                <a:gd name="T47" fmla="*/ 1314 h 1435"/>
                <a:gd name="T48" fmla="*/ 173 w 1022"/>
                <a:gd name="T49" fmla="*/ 1356 h 1435"/>
                <a:gd name="T50" fmla="*/ 56 w 1022"/>
                <a:gd name="T51" fmla="*/ 1406 h 1435"/>
                <a:gd name="T52" fmla="*/ 0 w 1022"/>
                <a:gd name="T53" fmla="*/ 1435 h 1435"/>
                <a:gd name="T54" fmla="*/ 0 w 1022"/>
                <a:gd name="T55" fmla="*/ 367 h 1435"/>
                <a:gd name="T56" fmla="*/ 2 w 1022"/>
                <a:gd name="T57" fmla="*/ 329 h 1435"/>
                <a:gd name="T58" fmla="*/ 10 w 1022"/>
                <a:gd name="T59" fmla="*/ 293 h 1435"/>
                <a:gd name="T60" fmla="*/ 23 w 1022"/>
                <a:gd name="T61" fmla="*/ 258 h 1435"/>
                <a:gd name="T62" fmla="*/ 40 w 1022"/>
                <a:gd name="T63" fmla="*/ 225 h 1435"/>
                <a:gd name="T64" fmla="*/ 62 w 1022"/>
                <a:gd name="T65" fmla="*/ 193 h 1435"/>
                <a:gd name="T66" fmla="*/ 87 w 1022"/>
                <a:gd name="T67" fmla="*/ 162 h 1435"/>
                <a:gd name="T68" fmla="*/ 117 w 1022"/>
                <a:gd name="T69" fmla="*/ 134 h 1435"/>
                <a:gd name="T70" fmla="*/ 149 w 1022"/>
                <a:gd name="T71" fmla="*/ 108 h 1435"/>
                <a:gd name="T72" fmla="*/ 186 w 1022"/>
                <a:gd name="T73" fmla="*/ 84 h 1435"/>
                <a:gd name="T74" fmla="*/ 225 w 1022"/>
                <a:gd name="T75" fmla="*/ 63 h 1435"/>
                <a:gd name="T76" fmla="*/ 267 w 1022"/>
                <a:gd name="T77" fmla="*/ 45 h 1435"/>
                <a:gd name="T78" fmla="*/ 312 w 1022"/>
                <a:gd name="T79" fmla="*/ 28 h 1435"/>
                <a:gd name="T80" fmla="*/ 359 w 1022"/>
                <a:gd name="T81" fmla="*/ 16 h 1435"/>
                <a:gd name="T82" fmla="*/ 408 w 1022"/>
                <a:gd name="T83" fmla="*/ 7 h 1435"/>
                <a:gd name="T84" fmla="*/ 459 w 1022"/>
                <a:gd name="T85" fmla="*/ 2 h 1435"/>
                <a:gd name="T86" fmla="*/ 510 w 1022"/>
                <a:gd name="T8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43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6" y="22"/>
                  </a:lnTo>
                  <a:lnTo>
                    <a:pt x="709" y="28"/>
                  </a:lnTo>
                  <a:lnTo>
                    <a:pt x="732" y="37"/>
                  </a:lnTo>
                  <a:lnTo>
                    <a:pt x="753" y="45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5" y="73"/>
                  </a:lnTo>
                  <a:lnTo>
                    <a:pt x="835" y="84"/>
                  </a:lnTo>
                  <a:lnTo>
                    <a:pt x="853" y="95"/>
                  </a:lnTo>
                  <a:lnTo>
                    <a:pt x="872" y="108"/>
                  </a:lnTo>
                  <a:lnTo>
                    <a:pt x="889" y="120"/>
                  </a:lnTo>
                  <a:lnTo>
                    <a:pt x="905" y="134"/>
                  </a:lnTo>
                  <a:lnTo>
                    <a:pt x="920" y="148"/>
                  </a:lnTo>
                  <a:lnTo>
                    <a:pt x="934" y="162"/>
                  </a:lnTo>
                  <a:lnTo>
                    <a:pt x="947" y="176"/>
                  </a:lnTo>
                  <a:lnTo>
                    <a:pt x="960" y="193"/>
                  </a:lnTo>
                  <a:lnTo>
                    <a:pt x="971" y="207"/>
                  </a:lnTo>
                  <a:lnTo>
                    <a:pt x="982" y="225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6" y="275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18" y="329"/>
                  </a:lnTo>
                  <a:lnTo>
                    <a:pt x="1021" y="347"/>
                  </a:lnTo>
                  <a:lnTo>
                    <a:pt x="1022" y="367"/>
                  </a:lnTo>
                  <a:lnTo>
                    <a:pt x="1022" y="1270"/>
                  </a:lnTo>
                  <a:lnTo>
                    <a:pt x="1022" y="1270"/>
                  </a:lnTo>
                  <a:lnTo>
                    <a:pt x="953" y="1260"/>
                  </a:lnTo>
                  <a:lnTo>
                    <a:pt x="885" y="1253"/>
                  </a:lnTo>
                  <a:lnTo>
                    <a:pt x="818" y="1250"/>
                  </a:lnTo>
                  <a:lnTo>
                    <a:pt x="750" y="1250"/>
                  </a:lnTo>
                  <a:lnTo>
                    <a:pt x="683" y="1251"/>
                  </a:lnTo>
                  <a:lnTo>
                    <a:pt x="617" y="1256"/>
                  </a:lnTo>
                  <a:lnTo>
                    <a:pt x="550" y="1263"/>
                  </a:lnTo>
                  <a:lnTo>
                    <a:pt x="485" y="1272"/>
                  </a:lnTo>
                  <a:lnTo>
                    <a:pt x="421" y="1283"/>
                  </a:lnTo>
                  <a:lnTo>
                    <a:pt x="358" y="1298"/>
                  </a:lnTo>
                  <a:lnTo>
                    <a:pt x="295" y="1314"/>
                  </a:lnTo>
                  <a:lnTo>
                    <a:pt x="233" y="1334"/>
                  </a:lnTo>
                  <a:lnTo>
                    <a:pt x="173" y="1356"/>
                  </a:lnTo>
                  <a:lnTo>
                    <a:pt x="113" y="1380"/>
                  </a:lnTo>
                  <a:lnTo>
                    <a:pt x="56" y="1406"/>
                  </a:lnTo>
                  <a:lnTo>
                    <a:pt x="27" y="1420"/>
                  </a:lnTo>
                  <a:lnTo>
                    <a:pt x="0" y="1435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47"/>
                  </a:lnTo>
                  <a:lnTo>
                    <a:pt x="2" y="329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5"/>
                  </a:lnTo>
                  <a:lnTo>
                    <a:pt x="23" y="258"/>
                  </a:lnTo>
                  <a:lnTo>
                    <a:pt x="31" y="241"/>
                  </a:lnTo>
                  <a:lnTo>
                    <a:pt x="40" y="225"/>
                  </a:lnTo>
                  <a:lnTo>
                    <a:pt x="50" y="207"/>
                  </a:lnTo>
                  <a:lnTo>
                    <a:pt x="62" y="193"/>
                  </a:lnTo>
                  <a:lnTo>
                    <a:pt x="73" y="176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4"/>
                  </a:lnTo>
                  <a:lnTo>
                    <a:pt x="133" y="120"/>
                  </a:lnTo>
                  <a:lnTo>
                    <a:pt x="149" y="108"/>
                  </a:lnTo>
                  <a:lnTo>
                    <a:pt x="167" y="95"/>
                  </a:lnTo>
                  <a:lnTo>
                    <a:pt x="186" y="84"/>
                  </a:lnTo>
                  <a:lnTo>
                    <a:pt x="205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7" y="45"/>
                  </a:lnTo>
                  <a:lnTo>
                    <a:pt x="289" y="37"/>
                  </a:lnTo>
                  <a:lnTo>
                    <a:pt x="312" y="28"/>
                  </a:lnTo>
                  <a:lnTo>
                    <a:pt x="335" y="22"/>
                  </a:lnTo>
                  <a:lnTo>
                    <a:pt x="359" y="16"/>
                  </a:lnTo>
                  <a:lnTo>
                    <a:pt x="383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2" name="Freeform 202"/>
            <p:cNvSpPr>
              <a:spLocks/>
            </p:cNvSpPr>
            <p:nvPr/>
          </p:nvSpPr>
          <p:spPr bwMode="auto">
            <a:xfrm>
              <a:off x="4983029" y="2268226"/>
              <a:ext cx="201867" cy="202461"/>
            </a:xfrm>
            <a:custGeom>
              <a:avLst/>
              <a:gdLst>
                <a:gd name="T0" fmla="*/ 537 w 1022"/>
                <a:gd name="T1" fmla="*/ 0 h 1022"/>
                <a:gd name="T2" fmla="*/ 614 w 1022"/>
                <a:gd name="T3" fmla="*/ 10 h 1022"/>
                <a:gd name="T4" fmla="*/ 686 w 1022"/>
                <a:gd name="T5" fmla="*/ 31 h 1022"/>
                <a:gd name="T6" fmla="*/ 755 w 1022"/>
                <a:gd name="T7" fmla="*/ 61 h 1022"/>
                <a:gd name="T8" fmla="*/ 817 w 1022"/>
                <a:gd name="T9" fmla="*/ 101 h 1022"/>
                <a:gd name="T10" fmla="*/ 872 w 1022"/>
                <a:gd name="T11" fmla="*/ 149 h 1022"/>
                <a:gd name="T12" fmla="*/ 920 w 1022"/>
                <a:gd name="T13" fmla="*/ 205 h 1022"/>
                <a:gd name="T14" fmla="*/ 960 w 1022"/>
                <a:gd name="T15" fmla="*/ 267 h 1022"/>
                <a:gd name="T16" fmla="*/ 991 w 1022"/>
                <a:gd name="T17" fmla="*/ 335 h 1022"/>
                <a:gd name="T18" fmla="*/ 1012 w 1022"/>
                <a:gd name="T19" fmla="*/ 407 h 1022"/>
                <a:gd name="T20" fmla="*/ 1021 w 1022"/>
                <a:gd name="T21" fmla="*/ 484 h 1022"/>
                <a:gd name="T22" fmla="*/ 1021 w 1022"/>
                <a:gd name="T23" fmla="*/ 537 h 1022"/>
                <a:gd name="T24" fmla="*/ 1012 w 1022"/>
                <a:gd name="T25" fmla="*/ 613 h 1022"/>
                <a:gd name="T26" fmla="*/ 991 w 1022"/>
                <a:gd name="T27" fmla="*/ 686 h 1022"/>
                <a:gd name="T28" fmla="*/ 960 w 1022"/>
                <a:gd name="T29" fmla="*/ 754 h 1022"/>
                <a:gd name="T30" fmla="*/ 920 w 1022"/>
                <a:gd name="T31" fmla="*/ 816 h 1022"/>
                <a:gd name="T32" fmla="*/ 872 w 1022"/>
                <a:gd name="T33" fmla="*/ 871 h 1022"/>
                <a:gd name="T34" fmla="*/ 817 w 1022"/>
                <a:gd name="T35" fmla="*/ 920 h 1022"/>
                <a:gd name="T36" fmla="*/ 755 w 1022"/>
                <a:gd name="T37" fmla="*/ 960 h 1022"/>
                <a:gd name="T38" fmla="*/ 686 w 1022"/>
                <a:gd name="T39" fmla="*/ 991 h 1022"/>
                <a:gd name="T40" fmla="*/ 614 w 1022"/>
                <a:gd name="T41" fmla="*/ 1011 h 1022"/>
                <a:gd name="T42" fmla="*/ 537 w 1022"/>
                <a:gd name="T43" fmla="*/ 1021 h 1022"/>
                <a:gd name="T44" fmla="*/ 484 w 1022"/>
                <a:gd name="T45" fmla="*/ 1021 h 1022"/>
                <a:gd name="T46" fmla="*/ 407 w 1022"/>
                <a:gd name="T47" fmla="*/ 1011 h 1022"/>
                <a:gd name="T48" fmla="*/ 335 w 1022"/>
                <a:gd name="T49" fmla="*/ 991 h 1022"/>
                <a:gd name="T50" fmla="*/ 268 w 1022"/>
                <a:gd name="T51" fmla="*/ 960 h 1022"/>
                <a:gd name="T52" fmla="*/ 206 w 1022"/>
                <a:gd name="T53" fmla="*/ 920 h 1022"/>
                <a:gd name="T54" fmla="*/ 149 w 1022"/>
                <a:gd name="T55" fmla="*/ 871 h 1022"/>
                <a:gd name="T56" fmla="*/ 101 w 1022"/>
                <a:gd name="T57" fmla="*/ 816 h 1022"/>
                <a:gd name="T58" fmla="*/ 61 w 1022"/>
                <a:gd name="T59" fmla="*/ 754 h 1022"/>
                <a:gd name="T60" fmla="*/ 31 w 1022"/>
                <a:gd name="T61" fmla="*/ 686 h 1022"/>
                <a:gd name="T62" fmla="*/ 11 w 1022"/>
                <a:gd name="T63" fmla="*/ 613 h 1022"/>
                <a:gd name="T64" fmla="*/ 0 w 1022"/>
                <a:gd name="T65" fmla="*/ 537 h 1022"/>
                <a:gd name="T66" fmla="*/ 0 w 1022"/>
                <a:gd name="T67" fmla="*/ 484 h 1022"/>
                <a:gd name="T68" fmla="*/ 11 w 1022"/>
                <a:gd name="T69" fmla="*/ 407 h 1022"/>
                <a:gd name="T70" fmla="*/ 31 w 1022"/>
                <a:gd name="T71" fmla="*/ 335 h 1022"/>
                <a:gd name="T72" fmla="*/ 61 w 1022"/>
                <a:gd name="T73" fmla="*/ 267 h 1022"/>
                <a:gd name="T74" fmla="*/ 101 w 1022"/>
                <a:gd name="T75" fmla="*/ 205 h 1022"/>
                <a:gd name="T76" fmla="*/ 149 w 1022"/>
                <a:gd name="T77" fmla="*/ 149 h 1022"/>
                <a:gd name="T78" fmla="*/ 206 w 1022"/>
                <a:gd name="T79" fmla="*/ 101 h 1022"/>
                <a:gd name="T80" fmla="*/ 268 w 1022"/>
                <a:gd name="T81" fmla="*/ 61 h 1022"/>
                <a:gd name="T82" fmla="*/ 335 w 1022"/>
                <a:gd name="T83" fmla="*/ 31 h 1022"/>
                <a:gd name="T84" fmla="*/ 407 w 1022"/>
                <a:gd name="T85" fmla="*/ 10 h 1022"/>
                <a:gd name="T86" fmla="*/ 484 w 1022"/>
                <a:gd name="T8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1" y="0"/>
                  </a:move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9" y="5"/>
                  </a:lnTo>
                  <a:lnTo>
                    <a:pt x="614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6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5" y="61"/>
                  </a:lnTo>
                  <a:lnTo>
                    <a:pt x="776" y="73"/>
                  </a:lnTo>
                  <a:lnTo>
                    <a:pt x="796" y="87"/>
                  </a:lnTo>
                  <a:lnTo>
                    <a:pt x="817" y="101"/>
                  </a:lnTo>
                  <a:lnTo>
                    <a:pt x="836" y="116"/>
                  </a:lnTo>
                  <a:lnTo>
                    <a:pt x="855" y="132"/>
                  </a:lnTo>
                  <a:lnTo>
                    <a:pt x="872" y="149"/>
                  </a:lnTo>
                  <a:lnTo>
                    <a:pt x="889" y="167"/>
                  </a:lnTo>
                  <a:lnTo>
                    <a:pt x="905" y="186"/>
                  </a:lnTo>
                  <a:lnTo>
                    <a:pt x="920" y="205"/>
                  </a:lnTo>
                  <a:lnTo>
                    <a:pt x="935" y="225"/>
                  </a:lnTo>
                  <a:lnTo>
                    <a:pt x="948" y="245"/>
                  </a:lnTo>
                  <a:lnTo>
                    <a:pt x="960" y="267"/>
                  </a:lnTo>
                  <a:lnTo>
                    <a:pt x="972" y="289"/>
                  </a:lnTo>
                  <a:lnTo>
                    <a:pt x="982" y="312"/>
                  </a:lnTo>
                  <a:lnTo>
                    <a:pt x="991" y="335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7"/>
                  </a:lnTo>
                  <a:lnTo>
                    <a:pt x="1017" y="432"/>
                  </a:lnTo>
                  <a:lnTo>
                    <a:pt x="1020" y="459"/>
                  </a:lnTo>
                  <a:lnTo>
                    <a:pt x="1021" y="484"/>
                  </a:lnTo>
                  <a:lnTo>
                    <a:pt x="1022" y="510"/>
                  </a:lnTo>
                  <a:lnTo>
                    <a:pt x="1022" y="510"/>
                  </a:lnTo>
                  <a:lnTo>
                    <a:pt x="1021" y="537"/>
                  </a:lnTo>
                  <a:lnTo>
                    <a:pt x="1020" y="563"/>
                  </a:lnTo>
                  <a:lnTo>
                    <a:pt x="1017" y="588"/>
                  </a:lnTo>
                  <a:lnTo>
                    <a:pt x="1012" y="613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6"/>
                  </a:lnTo>
                  <a:lnTo>
                    <a:pt x="982" y="710"/>
                  </a:lnTo>
                  <a:lnTo>
                    <a:pt x="972" y="732"/>
                  </a:lnTo>
                  <a:lnTo>
                    <a:pt x="960" y="754"/>
                  </a:lnTo>
                  <a:lnTo>
                    <a:pt x="948" y="775"/>
                  </a:lnTo>
                  <a:lnTo>
                    <a:pt x="935" y="796"/>
                  </a:lnTo>
                  <a:lnTo>
                    <a:pt x="920" y="816"/>
                  </a:lnTo>
                  <a:lnTo>
                    <a:pt x="905" y="836"/>
                  </a:lnTo>
                  <a:lnTo>
                    <a:pt x="889" y="854"/>
                  </a:lnTo>
                  <a:lnTo>
                    <a:pt x="872" y="871"/>
                  </a:lnTo>
                  <a:lnTo>
                    <a:pt x="855" y="889"/>
                  </a:lnTo>
                  <a:lnTo>
                    <a:pt x="836" y="905"/>
                  </a:lnTo>
                  <a:lnTo>
                    <a:pt x="817" y="920"/>
                  </a:lnTo>
                  <a:lnTo>
                    <a:pt x="796" y="935"/>
                  </a:lnTo>
                  <a:lnTo>
                    <a:pt x="776" y="947"/>
                  </a:lnTo>
                  <a:lnTo>
                    <a:pt x="755" y="960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6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4" y="1011"/>
                  </a:lnTo>
                  <a:lnTo>
                    <a:pt x="589" y="1016"/>
                  </a:lnTo>
                  <a:lnTo>
                    <a:pt x="563" y="1018"/>
                  </a:lnTo>
                  <a:lnTo>
                    <a:pt x="537" y="1021"/>
                  </a:lnTo>
                  <a:lnTo>
                    <a:pt x="511" y="1022"/>
                  </a:lnTo>
                  <a:lnTo>
                    <a:pt x="511" y="1022"/>
                  </a:lnTo>
                  <a:lnTo>
                    <a:pt x="484" y="1021"/>
                  </a:lnTo>
                  <a:lnTo>
                    <a:pt x="459" y="1018"/>
                  </a:lnTo>
                  <a:lnTo>
                    <a:pt x="433" y="1016"/>
                  </a:lnTo>
                  <a:lnTo>
                    <a:pt x="407" y="1011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5" y="991"/>
                  </a:lnTo>
                  <a:lnTo>
                    <a:pt x="312" y="982"/>
                  </a:lnTo>
                  <a:lnTo>
                    <a:pt x="289" y="971"/>
                  </a:lnTo>
                  <a:lnTo>
                    <a:pt x="268" y="960"/>
                  </a:lnTo>
                  <a:lnTo>
                    <a:pt x="246" y="947"/>
                  </a:lnTo>
                  <a:lnTo>
                    <a:pt x="225" y="935"/>
                  </a:lnTo>
                  <a:lnTo>
                    <a:pt x="206" y="920"/>
                  </a:lnTo>
                  <a:lnTo>
                    <a:pt x="186" y="905"/>
                  </a:lnTo>
                  <a:lnTo>
                    <a:pt x="168" y="889"/>
                  </a:lnTo>
                  <a:lnTo>
                    <a:pt x="149" y="871"/>
                  </a:lnTo>
                  <a:lnTo>
                    <a:pt x="132" y="854"/>
                  </a:lnTo>
                  <a:lnTo>
                    <a:pt x="116" y="836"/>
                  </a:lnTo>
                  <a:lnTo>
                    <a:pt x="101" y="816"/>
                  </a:lnTo>
                  <a:lnTo>
                    <a:pt x="87" y="796"/>
                  </a:lnTo>
                  <a:lnTo>
                    <a:pt x="74" y="775"/>
                  </a:lnTo>
                  <a:lnTo>
                    <a:pt x="61" y="754"/>
                  </a:lnTo>
                  <a:lnTo>
                    <a:pt x="51" y="732"/>
                  </a:lnTo>
                  <a:lnTo>
                    <a:pt x="40" y="710"/>
                  </a:lnTo>
                  <a:lnTo>
                    <a:pt x="31" y="686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1" y="613"/>
                  </a:lnTo>
                  <a:lnTo>
                    <a:pt x="6" y="588"/>
                  </a:lnTo>
                  <a:lnTo>
                    <a:pt x="3" y="563"/>
                  </a:lnTo>
                  <a:lnTo>
                    <a:pt x="0" y="537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484"/>
                  </a:lnTo>
                  <a:lnTo>
                    <a:pt x="3" y="459"/>
                  </a:lnTo>
                  <a:lnTo>
                    <a:pt x="6" y="432"/>
                  </a:lnTo>
                  <a:lnTo>
                    <a:pt x="11" y="407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5"/>
                  </a:lnTo>
                  <a:lnTo>
                    <a:pt x="40" y="312"/>
                  </a:lnTo>
                  <a:lnTo>
                    <a:pt x="51" y="289"/>
                  </a:lnTo>
                  <a:lnTo>
                    <a:pt x="61" y="267"/>
                  </a:lnTo>
                  <a:lnTo>
                    <a:pt x="74" y="245"/>
                  </a:lnTo>
                  <a:lnTo>
                    <a:pt x="87" y="225"/>
                  </a:lnTo>
                  <a:lnTo>
                    <a:pt x="101" y="205"/>
                  </a:lnTo>
                  <a:lnTo>
                    <a:pt x="116" y="186"/>
                  </a:lnTo>
                  <a:lnTo>
                    <a:pt x="132" y="167"/>
                  </a:lnTo>
                  <a:lnTo>
                    <a:pt x="149" y="149"/>
                  </a:lnTo>
                  <a:lnTo>
                    <a:pt x="168" y="132"/>
                  </a:lnTo>
                  <a:lnTo>
                    <a:pt x="186" y="116"/>
                  </a:lnTo>
                  <a:lnTo>
                    <a:pt x="206" y="101"/>
                  </a:lnTo>
                  <a:lnTo>
                    <a:pt x="225" y="87"/>
                  </a:lnTo>
                  <a:lnTo>
                    <a:pt x="246" y="73"/>
                  </a:lnTo>
                  <a:lnTo>
                    <a:pt x="268" y="61"/>
                  </a:lnTo>
                  <a:lnTo>
                    <a:pt x="289" y="50"/>
                  </a:lnTo>
                  <a:lnTo>
                    <a:pt x="312" y="40"/>
                  </a:lnTo>
                  <a:lnTo>
                    <a:pt x="335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7" y="10"/>
                  </a:lnTo>
                  <a:lnTo>
                    <a:pt x="433" y="5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3" name="Freeform 204"/>
            <p:cNvSpPr>
              <a:spLocks/>
            </p:cNvSpPr>
            <p:nvPr/>
          </p:nvSpPr>
          <p:spPr bwMode="auto">
            <a:xfrm>
              <a:off x="4195152" y="2635150"/>
              <a:ext cx="202461" cy="159713"/>
            </a:xfrm>
            <a:custGeom>
              <a:avLst/>
              <a:gdLst>
                <a:gd name="T0" fmla="*/ 510 w 1022"/>
                <a:gd name="T1" fmla="*/ 0 h 805"/>
                <a:gd name="T2" fmla="*/ 537 w 1022"/>
                <a:gd name="T3" fmla="*/ 0 h 805"/>
                <a:gd name="T4" fmla="*/ 588 w 1022"/>
                <a:gd name="T5" fmla="*/ 5 h 805"/>
                <a:gd name="T6" fmla="*/ 638 w 1022"/>
                <a:gd name="T7" fmla="*/ 12 h 805"/>
                <a:gd name="T8" fmla="*/ 686 w 1022"/>
                <a:gd name="T9" fmla="*/ 22 h 805"/>
                <a:gd name="T10" fmla="*/ 732 w 1022"/>
                <a:gd name="T11" fmla="*/ 37 h 805"/>
                <a:gd name="T12" fmla="*/ 775 w 1022"/>
                <a:gd name="T13" fmla="*/ 53 h 805"/>
                <a:gd name="T14" fmla="*/ 817 w 1022"/>
                <a:gd name="T15" fmla="*/ 74 h 805"/>
                <a:gd name="T16" fmla="*/ 855 w 1022"/>
                <a:gd name="T17" fmla="*/ 96 h 805"/>
                <a:gd name="T18" fmla="*/ 889 w 1022"/>
                <a:gd name="T19" fmla="*/ 121 h 805"/>
                <a:gd name="T20" fmla="*/ 920 w 1022"/>
                <a:gd name="T21" fmla="*/ 148 h 805"/>
                <a:gd name="T22" fmla="*/ 948 w 1022"/>
                <a:gd name="T23" fmla="*/ 177 h 805"/>
                <a:gd name="T24" fmla="*/ 972 w 1022"/>
                <a:gd name="T25" fmla="*/ 208 h 805"/>
                <a:gd name="T26" fmla="*/ 991 w 1022"/>
                <a:gd name="T27" fmla="*/ 241 h 805"/>
                <a:gd name="T28" fmla="*/ 1006 w 1022"/>
                <a:gd name="T29" fmla="*/ 276 h 805"/>
                <a:gd name="T30" fmla="*/ 1016 w 1022"/>
                <a:gd name="T31" fmla="*/ 311 h 805"/>
                <a:gd name="T32" fmla="*/ 1021 w 1022"/>
                <a:gd name="T33" fmla="*/ 348 h 805"/>
                <a:gd name="T34" fmla="*/ 1022 w 1022"/>
                <a:gd name="T35" fmla="*/ 755 h 805"/>
                <a:gd name="T36" fmla="*/ 958 w 1022"/>
                <a:gd name="T37" fmla="*/ 747 h 805"/>
                <a:gd name="T38" fmla="*/ 828 w 1022"/>
                <a:gd name="T39" fmla="*/ 735 h 805"/>
                <a:gd name="T40" fmla="*/ 699 w 1022"/>
                <a:gd name="T41" fmla="*/ 729 h 805"/>
                <a:gd name="T42" fmla="*/ 569 w 1022"/>
                <a:gd name="T43" fmla="*/ 729 h 805"/>
                <a:gd name="T44" fmla="*/ 441 w 1022"/>
                <a:gd name="T45" fmla="*/ 736 h 805"/>
                <a:gd name="T46" fmla="*/ 312 w 1022"/>
                <a:gd name="T47" fmla="*/ 748 h 805"/>
                <a:gd name="T48" fmla="*/ 186 w 1022"/>
                <a:gd name="T49" fmla="*/ 767 h 805"/>
                <a:gd name="T50" fmla="*/ 61 w 1022"/>
                <a:gd name="T51" fmla="*/ 791 h 805"/>
                <a:gd name="T52" fmla="*/ 0 w 1022"/>
                <a:gd name="T53" fmla="*/ 368 h 805"/>
                <a:gd name="T54" fmla="*/ 0 w 1022"/>
                <a:gd name="T55" fmla="*/ 348 h 805"/>
                <a:gd name="T56" fmla="*/ 6 w 1022"/>
                <a:gd name="T57" fmla="*/ 311 h 805"/>
                <a:gd name="T58" fmla="*/ 16 w 1022"/>
                <a:gd name="T59" fmla="*/ 276 h 805"/>
                <a:gd name="T60" fmla="*/ 31 w 1022"/>
                <a:gd name="T61" fmla="*/ 241 h 805"/>
                <a:gd name="T62" fmla="*/ 51 w 1022"/>
                <a:gd name="T63" fmla="*/ 208 h 805"/>
                <a:gd name="T64" fmla="*/ 73 w 1022"/>
                <a:gd name="T65" fmla="*/ 177 h 805"/>
                <a:gd name="T66" fmla="*/ 101 w 1022"/>
                <a:gd name="T67" fmla="*/ 148 h 805"/>
                <a:gd name="T68" fmla="*/ 133 w 1022"/>
                <a:gd name="T69" fmla="*/ 121 h 805"/>
                <a:gd name="T70" fmla="*/ 168 w 1022"/>
                <a:gd name="T71" fmla="*/ 96 h 805"/>
                <a:gd name="T72" fmla="*/ 205 w 1022"/>
                <a:gd name="T73" fmla="*/ 74 h 805"/>
                <a:gd name="T74" fmla="*/ 247 w 1022"/>
                <a:gd name="T75" fmla="*/ 53 h 805"/>
                <a:gd name="T76" fmla="*/ 290 w 1022"/>
                <a:gd name="T77" fmla="*/ 37 h 805"/>
                <a:gd name="T78" fmla="*/ 335 w 1022"/>
                <a:gd name="T79" fmla="*/ 22 h 805"/>
                <a:gd name="T80" fmla="*/ 383 w 1022"/>
                <a:gd name="T81" fmla="*/ 12 h 805"/>
                <a:gd name="T82" fmla="*/ 434 w 1022"/>
                <a:gd name="T83" fmla="*/ 5 h 805"/>
                <a:gd name="T84" fmla="*/ 484 w 1022"/>
                <a:gd name="T8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2" h="80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3"/>
                  </a:lnTo>
                  <a:lnTo>
                    <a:pt x="588" y="5"/>
                  </a:lnTo>
                  <a:lnTo>
                    <a:pt x="614" y="7"/>
                  </a:lnTo>
                  <a:lnTo>
                    <a:pt x="638" y="12"/>
                  </a:lnTo>
                  <a:lnTo>
                    <a:pt x="662" y="17"/>
                  </a:lnTo>
                  <a:lnTo>
                    <a:pt x="686" y="22"/>
                  </a:lnTo>
                  <a:lnTo>
                    <a:pt x="709" y="29"/>
                  </a:lnTo>
                  <a:lnTo>
                    <a:pt x="732" y="37"/>
                  </a:lnTo>
                  <a:lnTo>
                    <a:pt x="754" y="45"/>
                  </a:lnTo>
                  <a:lnTo>
                    <a:pt x="775" y="53"/>
                  </a:lnTo>
                  <a:lnTo>
                    <a:pt x="796" y="64"/>
                  </a:lnTo>
                  <a:lnTo>
                    <a:pt x="817" y="74"/>
                  </a:lnTo>
                  <a:lnTo>
                    <a:pt x="835" y="84"/>
                  </a:lnTo>
                  <a:lnTo>
                    <a:pt x="855" y="96"/>
                  </a:lnTo>
                  <a:lnTo>
                    <a:pt x="872" y="108"/>
                  </a:lnTo>
                  <a:lnTo>
                    <a:pt x="889" y="121"/>
                  </a:lnTo>
                  <a:lnTo>
                    <a:pt x="905" y="135"/>
                  </a:lnTo>
                  <a:lnTo>
                    <a:pt x="920" y="148"/>
                  </a:lnTo>
                  <a:lnTo>
                    <a:pt x="935" y="162"/>
                  </a:lnTo>
                  <a:lnTo>
                    <a:pt x="948" y="177"/>
                  </a:lnTo>
                  <a:lnTo>
                    <a:pt x="960" y="193"/>
                  </a:lnTo>
                  <a:lnTo>
                    <a:pt x="972" y="208"/>
                  </a:lnTo>
                  <a:lnTo>
                    <a:pt x="982" y="224"/>
                  </a:lnTo>
                  <a:lnTo>
                    <a:pt x="991" y="241"/>
                  </a:lnTo>
                  <a:lnTo>
                    <a:pt x="999" y="259"/>
                  </a:lnTo>
                  <a:lnTo>
                    <a:pt x="1006" y="276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20" y="330"/>
                  </a:lnTo>
                  <a:lnTo>
                    <a:pt x="1021" y="348"/>
                  </a:lnTo>
                  <a:lnTo>
                    <a:pt x="1022" y="368"/>
                  </a:lnTo>
                  <a:lnTo>
                    <a:pt x="1022" y="755"/>
                  </a:lnTo>
                  <a:lnTo>
                    <a:pt x="1022" y="755"/>
                  </a:lnTo>
                  <a:lnTo>
                    <a:pt x="958" y="747"/>
                  </a:lnTo>
                  <a:lnTo>
                    <a:pt x="894" y="740"/>
                  </a:lnTo>
                  <a:lnTo>
                    <a:pt x="828" y="735"/>
                  </a:lnTo>
                  <a:lnTo>
                    <a:pt x="764" y="731"/>
                  </a:lnTo>
                  <a:lnTo>
                    <a:pt x="699" y="729"/>
                  </a:lnTo>
                  <a:lnTo>
                    <a:pt x="634" y="728"/>
                  </a:lnTo>
                  <a:lnTo>
                    <a:pt x="569" y="729"/>
                  </a:lnTo>
                  <a:lnTo>
                    <a:pt x="505" y="731"/>
                  </a:lnTo>
                  <a:lnTo>
                    <a:pt x="441" y="736"/>
                  </a:lnTo>
                  <a:lnTo>
                    <a:pt x="376" y="741"/>
                  </a:lnTo>
                  <a:lnTo>
                    <a:pt x="312" y="748"/>
                  </a:lnTo>
                  <a:lnTo>
                    <a:pt x="249" y="756"/>
                  </a:lnTo>
                  <a:lnTo>
                    <a:pt x="186" y="767"/>
                  </a:lnTo>
                  <a:lnTo>
                    <a:pt x="123" y="778"/>
                  </a:lnTo>
                  <a:lnTo>
                    <a:pt x="61" y="791"/>
                  </a:lnTo>
                  <a:lnTo>
                    <a:pt x="0" y="80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48"/>
                  </a:lnTo>
                  <a:lnTo>
                    <a:pt x="2" y="330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6"/>
                  </a:lnTo>
                  <a:lnTo>
                    <a:pt x="23" y="259"/>
                  </a:lnTo>
                  <a:lnTo>
                    <a:pt x="31" y="241"/>
                  </a:lnTo>
                  <a:lnTo>
                    <a:pt x="40" y="224"/>
                  </a:lnTo>
                  <a:lnTo>
                    <a:pt x="51" y="208"/>
                  </a:lnTo>
                  <a:lnTo>
                    <a:pt x="62" y="193"/>
                  </a:lnTo>
                  <a:lnTo>
                    <a:pt x="73" y="177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5"/>
                  </a:lnTo>
                  <a:lnTo>
                    <a:pt x="133" y="121"/>
                  </a:lnTo>
                  <a:lnTo>
                    <a:pt x="150" y="108"/>
                  </a:lnTo>
                  <a:lnTo>
                    <a:pt x="168" y="96"/>
                  </a:lnTo>
                  <a:lnTo>
                    <a:pt x="186" y="84"/>
                  </a:lnTo>
                  <a:lnTo>
                    <a:pt x="205" y="74"/>
                  </a:lnTo>
                  <a:lnTo>
                    <a:pt x="226" y="64"/>
                  </a:lnTo>
                  <a:lnTo>
                    <a:pt x="247" y="53"/>
                  </a:lnTo>
                  <a:lnTo>
                    <a:pt x="267" y="45"/>
                  </a:lnTo>
                  <a:lnTo>
                    <a:pt x="290" y="37"/>
                  </a:lnTo>
                  <a:lnTo>
                    <a:pt x="312" y="29"/>
                  </a:lnTo>
                  <a:lnTo>
                    <a:pt x="335" y="22"/>
                  </a:lnTo>
                  <a:lnTo>
                    <a:pt x="359" y="17"/>
                  </a:lnTo>
                  <a:lnTo>
                    <a:pt x="383" y="12"/>
                  </a:lnTo>
                  <a:lnTo>
                    <a:pt x="408" y="7"/>
                  </a:lnTo>
                  <a:lnTo>
                    <a:pt x="434" y="5"/>
                  </a:lnTo>
                  <a:lnTo>
                    <a:pt x="459" y="3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4" name="Freeform 206"/>
            <p:cNvSpPr>
              <a:spLocks/>
            </p:cNvSpPr>
            <p:nvPr/>
          </p:nvSpPr>
          <p:spPr bwMode="auto">
            <a:xfrm>
              <a:off x="4195746" y="2373909"/>
              <a:ext cx="202461" cy="201867"/>
            </a:xfrm>
            <a:custGeom>
              <a:avLst/>
              <a:gdLst>
                <a:gd name="T0" fmla="*/ 536 w 1022"/>
                <a:gd name="T1" fmla="*/ 1 h 1022"/>
                <a:gd name="T2" fmla="*/ 613 w 1022"/>
                <a:gd name="T3" fmla="*/ 10 h 1022"/>
                <a:gd name="T4" fmla="*/ 687 w 1022"/>
                <a:gd name="T5" fmla="*/ 31 h 1022"/>
                <a:gd name="T6" fmla="*/ 754 w 1022"/>
                <a:gd name="T7" fmla="*/ 62 h 1022"/>
                <a:gd name="T8" fmla="*/ 816 w 1022"/>
                <a:gd name="T9" fmla="*/ 102 h 1022"/>
                <a:gd name="T10" fmla="*/ 871 w 1022"/>
                <a:gd name="T11" fmla="*/ 150 h 1022"/>
                <a:gd name="T12" fmla="*/ 919 w 1022"/>
                <a:gd name="T13" fmla="*/ 205 h 1022"/>
                <a:gd name="T14" fmla="*/ 960 w 1022"/>
                <a:gd name="T15" fmla="*/ 267 h 1022"/>
                <a:gd name="T16" fmla="*/ 991 w 1022"/>
                <a:gd name="T17" fmla="*/ 336 h 1022"/>
                <a:gd name="T18" fmla="*/ 1011 w 1022"/>
                <a:gd name="T19" fmla="*/ 408 h 1022"/>
                <a:gd name="T20" fmla="*/ 1020 w 1022"/>
                <a:gd name="T21" fmla="*/ 485 h 1022"/>
                <a:gd name="T22" fmla="*/ 1020 w 1022"/>
                <a:gd name="T23" fmla="*/ 538 h 1022"/>
                <a:gd name="T24" fmla="*/ 1011 w 1022"/>
                <a:gd name="T25" fmla="*/ 615 h 1022"/>
                <a:gd name="T26" fmla="*/ 991 w 1022"/>
                <a:gd name="T27" fmla="*/ 687 h 1022"/>
                <a:gd name="T28" fmla="*/ 960 w 1022"/>
                <a:gd name="T29" fmla="*/ 755 h 1022"/>
                <a:gd name="T30" fmla="*/ 919 w 1022"/>
                <a:gd name="T31" fmla="*/ 817 h 1022"/>
                <a:gd name="T32" fmla="*/ 871 w 1022"/>
                <a:gd name="T33" fmla="*/ 873 h 1022"/>
                <a:gd name="T34" fmla="*/ 816 w 1022"/>
                <a:gd name="T35" fmla="*/ 921 h 1022"/>
                <a:gd name="T36" fmla="*/ 754 w 1022"/>
                <a:gd name="T37" fmla="*/ 961 h 1022"/>
                <a:gd name="T38" fmla="*/ 687 w 1022"/>
                <a:gd name="T39" fmla="*/ 991 h 1022"/>
                <a:gd name="T40" fmla="*/ 613 w 1022"/>
                <a:gd name="T41" fmla="*/ 1012 h 1022"/>
                <a:gd name="T42" fmla="*/ 536 w 1022"/>
                <a:gd name="T43" fmla="*/ 1022 h 1022"/>
                <a:gd name="T44" fmla="*/ 484 w 1022"/>
                <a:gd name="T45" fmla="*/ 1022 h 1022"/>
                <a:gd name="T46" fmla="*/ 408 w 1022"/>
                <a:gd name="T47" fmla="*/ 1012 h 1022"/>
                <a:gd name="T48" fmla="*/ 334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49 w 1022"/>
                <a:gd name="T55" fmla="*/ 873 h 1022"/>
                <a:gd name="T56" fmla="*/ 100 w 1022"/>
                <a:gd name="T57" fmla="*/ 817 h 1022"/>
                <a:gd name="T58" fmla="*/ 61 w 1022"/>
                <a:gd name="T59" fmla="*/ 755 h 1022"/>
                <a:gd name="T60" fmla="*/ 30 w 1022"/>
                <a:gd name="T61" fmla="*/ 687 h 1022"/>
                <a:gd name="T62" fmla="*/ 10 w 1022"/>
                <a:gd name="T63" fmla="*/ 615 h 1022"/>
                <a:gd name="T64" fmla="*/ 0 w 1022"/>
                <a:gd name="T65" fmla="*/ 538 h 1022"/>
                <a:gd name="T66" fmla="*/ 0 w 1022"/>
                <a:gd name="T67" fmla="*/ 485 h 1022"/>
                <a:gd name="T68" fmla="*/ 10 w 1022"/>
                <a:gd name="T69" fmla="*/ 408 h 1022"/>
                <a:gd name="T70" fmla="*/ 30 w 1022"/>
                <a:gd name="T71" fmla="*/ 336 h 1022"/>
                <a:gd name="T72" fmla="*/ 61 w 1022"/>
                <a:gd name="T73" fmla="*/ 267 h 1022"/>
                <a:gd name="T74" fmla="*/ 100 w 1022"/>
                <a:gd name="T75" fmla="*/ 205 h 1022"/>
                <a:gd name="T76" fmla="*/ 149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4 w 1022"/>
                <a:gd name="T83" fmla="*/ 31 h 1022"/>
                <a:gd name="T84" fmla="*/ 408 w 1022"/>
                <a:gd name="T85" fmla="*/ 10 h 1022"/>
                <a:gd name="T86" fmla="*/ 484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0" y="0"/>
                  </a:moveTo>
                  <a:lnTo>
                    <a:pt x="510" y="0"/>
                  </a:lnTo>
                  <a:lnTo>
                    <a:pt x="536" y="1"/>
                  </a:lnTo>
                  <a:lnTo>
                    <a:pt x="563" y="3"/>
                  </a:lnTo>
                  <a:lnTo>
                    <a:pt x="588" y="6"/>
                  </a:lnTo>
                  <a:lnTo>
                    <a:pt x="613" y="10"/>
                  </a:lnTo>
                  <a:lnTo>
                    <a:pt x="638" y="16"/>
                  </a:lnTo>
                  <a:lnTo>
                    <a:pt x="662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4" y="62"/>
                  </a:lnTo>
                  <a:lnTo>
                    <a:pt x="775" y="75"/>
                  </a:lnTo>
                  <a:lnTo>
                    <a:pt x="797" y="87"/>
                  </a:lnTo>
                  <a:lnTo>
                    <a:pt x="816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1" y="150"/>
                  </a:lnTo>
                  <a:lnTo>
                    <a:pt x="888" y="167"/>
                  </a:lnTo>
                  <a:lnTo>
                    <a:pt x="905" y="186"/>
                  </a:lnTo>
                  <a:lnTo>
                    <a:pt x="919" y="205"/>
                  </a:lnTo>
                  <a:lnTo>
                    <a:pt x="934" y="226"/>
                  </a:lnTo>
                  <a:lnTo>
                    <a:pt x="947" y="247"/>
                  </a:lnTo>
                  <a:lnTo>
                    <a:pt x="960" y="267"/>
                  </a:lnTo>
                  <a:lnTo>
                    <a:pt x="971" y="290"/>
                  </a:lnTo>
                  <a:lnTo>
                    <a:pt x="981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5" y="383"/>
                  </a:lnTo>
                  <a:lnTo>
                    <a:pt x="1011" y="408"/>
                  </a:lnTo>
                  <a:lnTo>
                    <a:pt x="1016" y="434"/>
                  </a:lnTo>
                  <a:lnTo>
                    <a:pt x="1019" y="459"/>
                  </a:lnTo>
                  <a:lnTo>
                    <a:pt x="1020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0" y="538"/>
                  </a:lnTo>
                  <a:lnTo>
                    <a:pt x="1019" y="563"/>
                  </a:lnTo>
                  <a:lnTo>
                    <a:pt x="1016" y="590"/>
                  </a:lnTo>
                  <a:lnTo>
                    <a:pt x="1011" y="615"/>
                  </a:lnTo>
                  <a:lnTo>
                    <a:pt x="1005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1" y="710"/>
                  </a:lnTo>
                  <a:lnTo>
                    <a:pt x="971" y="733"/>
                  </a:lnTo>
                  <a:lnTo>
                    <a:pt x="960" y="755"/>
                  </a:lnTo>
                  <a:lnTo>
                    <a:pt x="947" y="776"/>
                  </a:lnTo>
                  <a:lnTo>
                    <a:pt x="934" y="797"/>
                  </a:lnTo>
                  <a:lnTo>
                    <a:pt x="919" y="817"/>
                  </a:lnTo>
                  <a:lnTo>
                    <a:pt x="905" y="836"/>
                  </a:lnTo>
                  <a:lnTo>
                    <a:pt x="888" y="854"/>
                  </a:lnTo>
                  <a:lnTo>
                    <a:pt x="871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6" y="921"/>
                  </a:lnTo>
                  <a:lnTo>
                    <a:pt x="797" y="935"/>
                  </a:lnTo>
                  <a:lnTo>
                    <a:pt x="775" y="949"/>
                  </a:lnTo>
                  <a:lnTo>
                    <a:pt x="754" y="961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2" y="999"/>
                  </a:lnTo>
                  <a:lnTo>
                    <a:pt x="638" y="1006"/>
                  </a:lnTo>
                  <a:lnTo>
                    <a:pt x="613" y="1012"/>
                  </a:lnTo>
                  <a:lnTo>
                    <a:pt x="588" y="1016"/>
                  </a:lnTo>
                  <a:lnTo>
                    <a:pt x="563" y="1020"/>
                  </a:lnTo>
                  <a:lnTo>
                    <a:pt x="536" y="1022"/>
                  </a:lnTo>
                  <a:lnTo>
                    <a:pt x="510" y="1022"/>
                  </a:lnTo>
                  <a:lnTo>
                    <a:pt x="510" y="1022"/>
                  </a:lnTo>
                  <a:lnTo>
                    <a:pt x="484" y="1022"/>
                  </a:lnTo>
                  <a:lnTo>
                    <a:pt x="458" y="1020"/>
                  </a:lnTo>
                  <a:lnTo>
                    <a:pt x="433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4" y="991"/>
                  </a:lnTo>
                  <a:lnTo>
                    <a:pt x="311" y="982"/>
                  </a:lnTo>
                  <a:lnTo>
                    <a:pt x="289" y="971"/>
                  </a:lnTo>
                  <a:lnTo>
                    <a:pt x="267" y="961"/>
                  </a:lnTo>
                  <a:lnTo>
                    <a:pt x="245" y="949"/>
                  </a:lnTo>
                  <a:lnTo>
                    <a:pt x="224" y="935"/>
                  </a:lnTo>
                  <a:lnTo>
                    <a:pt x="205" y="921"/>
                  </a:lnTo>
                  <a:lnTo>
                    <a:pt x="185" y="906"/>
                  </a:lnTo>
                  <a:lnTo>
                    <a:pt x="167" y="890"/>
                  </a:lnTo>
                  <a:lnTo>
                    <a:pt x="149" y="873"/>
                  </a:lnTo>
                  <a:lnTo>
                    <a:pt x="133" y="854"/>
                  </a:lnTo>
                  <a:lnTo>
                    <a:pt x="116" y="836"/>
                  </a:lnTo>
                  <a:lnTo>
                    <a:pt x="100" y="817"/>
                  </a:lnTo>
                  <a:lnTo>
                    <a:pt x="87" y="797"/>
                  </a:lnTo>
                  <a:lnTo>
                    <a:pt x="73" y="776"/>
                  </a:lnTo>
                  <a:lnTo>
                    <a:pt x="61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0" y="687"/>
                  </a:lnTo>
                  <a:lnTo>
                    <a:pt x="22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5" y="590"/>
                  </a:lnTo>
                  <a:lnTo>
                    <a:pt x="2" y="563"/>
                  </a:lnTo>
                  <a:lnTo>
                    <a:pt x="0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485"/>
                  </a:lnTo>
                  <a:lnTo>
                    <a:pt x="2" y="459"/>
                  </a:lnTo>
                  <a:lnTo>
                    <a:pt x="5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2" y="359"/>
                  </a:lnTo>
                  <a:lnTo>
                    <a:pt x="30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1" y="267"/>
                  </a:lnTo>
                  <a:lnTo>
                    <a:pt x="73" y="247"/>
                  </a:lnTo>
                  <a:lnTo>
                    <a:pt x="87" y="226"/>
                  </a:lnTo>
                  <a:lnTo>
                    <a:pt x="100" y="205"/>
                  </a:lnTo>
                  <a:lnTo>
                    <a:pt x="116" y="186"/>
                  </a:lnTo>
                  <a:lnTo>
                    <a:pt x="133" y="167"/>
                  </a:lnTo>
                  <a:lnTo>
                    <a:pt x="149" y="150"/>
                  </a:lnTo>
                  <a:lnTo>
                    <a:pt x="167" y="133"/>
                  </a:lnTo>
                  <a:lnTo>
                    <a:pt x="185" y="117"/>
                  </a:lnTo>
                  <a:lnTo>
                    <a:pt x="205" y="102"/>
                  </a:lnTo>
                  <a:lnTo>
                    <a:pt x="224" y="87"/>
                  </a:lnTo>
                  <a:lnTo>
                    <a:pt x="245" y="75"/>
                  </a:lnTo>
                  <a:lnTo>
                    <a:pt x="267" y="62"/>
                  </a:lnTo>
                  <a:lnTo>
                    <a:pt x="289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3" y="6"/>
                  </a:lnTo>
                  <a:lnTo>
                    <a:pt x="458" y="3"/>
                  </a:lnTo>
                  <a:lnTo>
                    <a:pt x="484" y="1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5" name="Freeform 207"/>
            <p:cNvSpPr>
              <a:spLocks/>
            </p:cNvSpPr>
            <p:nvPr/>
          </p:nvSpPr>
          <p:spPr bwMode="auto">
            <a:xfrm>
              <a:off x="4444518" y="2635744"/>
              <a:ext cx="202461" cy="284396"/>
            </a:xfrm>
            <a:custGeom>
              <a:avLst/>
              <a:gdLst>
                <a:gd name="T0" fmla="*/ 511 w 1022"/>
                <a:gd name="T1" fmla="*/ 0 h 1437"/>
                <a:gd name="T2" fmla="*/ 537 w 1022"/>
                <a:gd name="T3" fmla="*/ 0 h 1437"/>
                <a:gd name="T4" fmla="*/ 588 w 1022"/>
                <a:gd name="T5" fmla="*/ 4 h 1437"/>
                <a:gd name="T6" fmla="*/ 638 w 1022"/>
                <a:gd name="T7" fmla="*/ 11 h 1437"/>
                <a:gd name="T8" fmla="*/ 687 w 1022"/>
                <a:gd name="T9" fmla="*/ 22 h 1437"/>
                <a:gd name="T10" fmla="*/ 731 w 1022"/>
                <a:gd name="T11" fmla="*/ 35 h 1437"/>
                <a:gd name="T12" fmla="*/ 775 w 1022"/>
                <a:gd name="T13" fmla="*/ 53 h 1437"/>
                <a:gd name="T14" fmla="*/ 816 w 1022"/>
                <a:gd name="T15" fmla="*/ 73 h 1437"/>
                <a:gd name="T16" fmla="*/ 854 w 1022"/>
                <a:gd name="T17" fmla="*/ 95 h 1437"/>
                <a:gd name="T18" fmla="*/ 888 w 1022"/>
                <a:gd name="T19" fmla="*/ 120 h 1437"/>
                <a:gd name="T20" fmla="*/ 921 w 1022"/>
                <a:gd name="T21" fmla="*/ 148 h 1437"/>
                <a:gd name="T22" fmla="*/ 948 w 1022"/>
                <a:gd name="T23" fmla="*/ 176 h 1437"/>
                <a:gd name="T24" fmla="*/ 971 w 1022"/>
                <a:gd name="T25" fmla="*/ 207 h 1437"/>
                <a:gd name="T26" fmla="*/ 991 w 1022"/>
                <a:gd name="T27" fmla="*/ 241 h 1437"/>
                <a:gd name="T28" fmla="*/ 1005 w 1022"/>
                <a:gd name="T29" fmla="*/ 275 h 1437"/>
                <a:gd name="T30" fmla="*/ 1016 w 1022"/>
                <a:gd name="T31" fmla="*/ 311 h 1437"/>
                <a:gd name="T32" fmla="*/ 1022 w 1022"/>
                <a:gd name="T33" fmla="*/ 347 h 1437"/>
                <a:gd name="T34" fmla="*/ 1022 w 1022"/>
                <a:gd name="T35" fmla="*/ 1437 h 1437"/>
                <a:gd name="T36" fmla="*/ 996 w 1022"/>
                <a:gd name="T37" fmla="*/ 1407 h 1437"/>
                <a:gd name="T38" fmla="*/ 945 w 1022"/>
                <a:gd name="T39" fmla="*/ 1347 h 1437"/>
                <a:gd name="T40" fmla="*/ 891 w 1022"/>
                <a:gd name="T41" fmla="*/ 1291 h 1437"/>
                <a:gd name="T42" fmla="*/ 835 w 1022"/>
                <a:gd name="T43" fmla="*/ 1237 h 1437"/>
                <a:gd name="T44" fmla="*/ 776 w 1022"/>
                <a:gd name="T45" fmla="*/ 1187 h 1437"/>
                <a:gd name="T46" fmla="*/ 716 w 1022"/>
                <a:gd name="T47" fmla="*/ 1139 h 1437"/>
                <a:gd name="T48" fmla="*/ 654 w 1022"/>
                <a:gd name="T49" fmla="*/ 1094 h 1437"/>
                <a:gd name="T50" fmla="*/ 590 w 1022"/>
                <a:gd name="T51" fmla="*/ 1052 h 1437"/>
                <a:gd name="T52" fmla="*/ 526 w 1022"/>
                <a:gd name="T53" fmla="*/ 1013 h 1437"/>
                <a:gd name="T54" fmla="*/ 459 w 1022"/>
                <a:gd name="T55" fmla="*/ 976 h 1437"/>
                <a:gd name="T56" fmla="*/ 392 w 1022"/>
                <a:gd name="T57" fmla="*/ 941 h 1437"/>
                <a:gd name="T58" fmla="*/ 323 w 1022"/>
                <a:gd name="T59" fmla="*/ 910 h 1437"/>
                <a:gd name="T60" fmla="*/ 253 w 1022"/>
                <a:gd name="T61" fmla="*/ 882 h 1437"/>
                <a:gd name="T62" fmla="*/ 145 w 1022"/>
                <a:gd name="T63" fmla="*/ 843 h 1437"/>
                <a:gd name="T64" fmla="*/ 0 w 1022"/>
                <a:gd name="T65" fmla="*/ 800 h 1437"/>
                <a:gd name="T66" fmla="*/ 0 w 1022"/>
                <a:gd name="T67" fmla="*/ 367 h 1437"/>
                <a:gd name="T68" fmla="*/ 2 w 1022"/>
                <a:gd name="T69" fmla="*/ 329 h 1437"/>
                <a:gd name="T70" fmla="*/ 10 w 1022"/>
                <a:gd name="T71" fmla="*/ 292 h 1437"/>
                <a:gd name="T72" fmla="*/ 22 w 1022"/>
                <a:gd name="T73" fmla="*/ 258 h 1437"/>
                <a:gd name="T74" fmla="*/ 40 w 1022"/>
                <a:gd name="T75" fmla="*/ 223 h 1437"/>
                <a:gd name="T76" fmla="*/ 61 w 1022"/>
                <a:gd name="T77" fmla="*/ 191 h 1437"/>
                <a:gd name="T78" fmla="*/ 87 w 1022"/>
                <a:gd name="T79" fmla="*/ 161 h 1437"/>
                <a:gd name="T80" fmla="*/ 116 w 1022"/>
                <a:gd name="T81" fmla="*/ 133 h 1437"/>
                <a:gd name="T82" fmla="*/ 150 w 1022"/>
                <a:gd name="T83" fmla="*/ 108 h 1437"/>
                <a:gd name="T84" fmla="*/ 186 w 1022"/>
                <a:gd name="T85" fmla="*/ 83 h 1437"/>
                <a:gd name="T86" fmla="*/ 225 w 1022"/>
                <a:gd name="T87" fmla="*/ 63 h 1437"/>
                <a:gd name="T88" fmla="*/ 268 w 1022"/>
                <a:gd name="T89" fmla="*/ 44 h 1437"/>
                <a:gd name="T90" fmla="*/ 313 w 1022"/>
                <a:gd name="T91" fmla="*/ 28 h 1437"/>
                <a:gd name="T92" fmla="*/ 360 w 1022"/>
                <a:gd name="T93" fmla="*/ 16 h 1437"/>
                <a:gd name="T94" fmla="*/ 408 w 1022"/>
                <a:gd name="T95" fmla="*/ 7 h 1437"/>
                <a:gd name="T96" fmla="*/ 458 w 1022"/>
                <a:gd name="T97" fmla="*/ 2 h 1437"/>
                <a:gd name="T98" fmla="*/ 511 w 1022"/>
                <a:gd name="T9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2" h="1437">
                  <a:moveTo>
                    <a:pt x="511" y="0"/>
                  </a:moveTo>
                  <a:lnTo>
                    <a:pt x="511" y="0"/>
                  </a:ln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7" y="22"/>
                  </a:lnTo>
                  <a:lnTo>
                    <a:pt x="710" y="28"/>
                  </a:lnTo>
                  <a:lnTo>
                    <a:pt x="731" y="35"/>
                  </a:lnTo>
                  <a:lnTo>
                    <a:pt x="754" y="44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6" y="73"/>
                  </a:lnTo>
                  <a:lnTo>
                    <a:pt x="836" y="83"/>
                  </a:lnTo>
                  <a:lnTo>
                    <a:pt x="854" y="95"/>
                  </a:lnTo>
                  <a:lnTo>
                    <a:pt x="871" y="108"/>
                  </a:lnTo>
                  <a:lnTo>
                    <a:pt x="888" y="120"/>
                  </a:lnTo>
                  <a:lnTo>
                    <a:pt x="905" y="133"/>
                  </a:lnTo>
                  <a:lnTo>
                    <a:pt x="921" y="148"/>
                  </a:lnTo>
                  <a:lnTo>
                    <a:pt x="934" y="161"/>
                  </a:lnTo>
                  <a:lnTo>
                    <a:pt x="948" y="176"/>
                  </a:lnTo>
                  <a:lnTo>
                    <a:pt x="960" y="191"/>
                  </a:lnTo>
                  <a:lnTo>
                    <a:pt x="971" y="207"/>
                  </a:lnTo>
                  <a:lnTo>
                    <a:pt x="981" y="223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5" y="275"/>
                  </a:lnTo>
                  <a:lnTo>
                    <a:pt x="1011" y="292"/>
                  </a:lnTo>
                  <a:lnTo>
                    <a:pt x="1016" y="311"/>
                  </a:lnTo>
                  <a:lnTo>
                    <a:pt x="1019" y="329"/>
                  </a:lnTo>
                  <a:lnTo>
                    <a:pt x="1022" y="347"/>
                  </a:lnTo>
                  <a:lnTo>
                    <a:pt x="1022" y="367"/>
                  </a:lnTo>
                  <a:lnTo>
                    <a:pt x="1022" y="1437"/>
                  </a:lnTo>
                  <a:lnTo>
                    <a:pt x="1022" y="1437"/>
                  </a:lnTo>
                  <a:lnTo>
                    <a:pt x="996" y="1407"/>
                  </a:lnTo>
                  <a:lnTo>
                    <a:pt x="971" y="1376"/>
                  </a:lnTo>
                  <a:lnTo>
                    <a:pt x="945" y="1347"/>
                  </a:lnTo>
                  <a:lnTo>
                    <a:pt x="917" y="1319"/>
                  </a:lnTo>
                  <a:lnTo>
                    <a:pt x="891" y="1291"/>
                  </a:lnTo>
                  <a:lnTo>
                    <a:pt x="862" y="1264"/>
                  </a:lnTo>
                  <a:lnTo>
                    <a:pt x="835" y="1237"/>
                  </a:lnTo>
                  <a:lnTo>
                    <a:pt x="805" y="1212"/>
                  </a:lnTo>
                  <a:lnTo>
                    <a:pt x="776" y="1187"/>
                  </a:lnTo>
                  <a:lnTo>
                    <a:pt x="746" y="1163"/>
                  </a:lnTo>
                  <a:lnTo>
                    <a:pt x="716" y="1139"/>
                  </a:lnTo>
                  <a:lnTo>
                    <a:pt x="685" y="1116"/>
                  </a:lnTo>
                  <a:lnTo>
                    <a:pt x="654" y="1094"/>
                  </a:lnTo>
                  <a:lnTo>
                    <a:pt x="622" y="1072"/>
                  </a:lnTo>
                  <a:lnTo>
                    <a:pt x="590" y="1052"/>
                  </a:lnTo>
                  <a:lnTo>
                    <a:pt x="558" y="1032"/>
                  </a:lnTo>
                  <a:lnTo>
                    <a:pt x="526" y="1013"/>
                  </a:lnTo>
                  <a:lnTo>
                    <a:pt x="493" y="994"/>
                  </a:lnTo>
                  <a:lnTo>
                    <a:pt x="459" y="976"/>
                  </a:lnTo>
                  <a:lnTo>
                    <a:pt x="426" y="959"/>
                  </a:lnTo>
                  <a:lnTo>
                    <a:pt x="392" y="941"/>
                  </a:lnTo>
                  <a:lnTo>
                    <a:pt x="357" y="925"/>
                  </a:lnTo>
                  <a:lnTo>
                    <a:pt x="323" y="910"/>
                  </a:lnTo>
                  <a:lnTo>
                    <a:pt x="287" y="896"/>
                  </a:lnTo>
                  <a:lnTo>
                    <a:pt x="253" y="882"/>
                  </a:lnTo>
                  <a:lnTo>
                    <a:pt x="217" y="868"/>
                  </a:lnTo>
                  <a:lnTo>
                    <a:pt x="145" y="843"/>
                  </a:lnTo>
                  <a:lnTo>
                    <a:pt x="73" y="821"/>
                  </a:lnTo>
                  <a:lnTo>
                    <a:pt x="0" y="800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1" y="347"/>
                  </a:lnTo>
                  <a:lnTo>
                    <a:pt x="2" y="329"/>
                  </a:lnTo>
                  <a:lnTo>
                    <a:pt x="5" y="311"/>
                  </a:lnTo>
                  <a:lnTo>
                    <a:pt x="10" y="292"/>
                  </a:lnTo>
                  <a:lnTo>
                    <a:pt x="16" y="275"/>
                  </a:lnTo>
                  <a:lnTo>
                    <a:pt x="22" y="258"/>
                  </a:lnTo>
                  <a:lnTo>
                    <a:pt x="30" y="241"/>
                  </a:lnTo>
                  <a:lnTo>
                    <a:pt x="40" y="223"/>
                  </a:lnTo>
                  <a:lnTo>
                    <a:pt x="50" y="207"/>
                  </a:lnTo>
                  <a:lnTo>
                    <a:pt x="61" y="191"/>
                  </a:lnTo>
                  <a:lnTo>
                    <a:pt x="74" y="176"/>
                  </a:lnTo>
                  <a:lnTo>
                    <a:pt x="87" y="161"/>
                  </a:lnTo>
                  <a:lnTo>
                    <a:pt x="102" y="148"/>
                  </a:lnTo>
                  <a:lnTo>
                    <a:pt x="116" y="133"/>
                  </a:lnTo>
                  <a:lnTo>
                    <a:pt x="133" y="120"/>
                  </a:lnTo>
                  <a:lnTo>
                    <a:pt x="150" y="108"/>
                  </a:lnTo>
                  <a:lnTo>
                    <a:pt x="167" y="95"/>
                  </a:lnTo>
                  <a:lnTo>
                    <a:pt x="186" y="83"/>
                  </a:lnTo>
                  <a:lnTo>
                    <a:pt x="206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8" y="44"/>
                  </a:lnTo>
                  <a:lnTo>
                    <a:pt x="290" y="35"/>
                  </a:lnTo>
                  <a:lnTo>
                    <a:pt x="313" y="28"/>
                  </a:lnTo>
                  <a:lnTo>
                    <a:pt x="336" y="22"/>
                  </a:lnTo>
                  <a:lnTo>
                    <a:pt x="360" y="16"/>
                  </a:lnTo>
                  <a:lnTo>
                    <a:pt x="384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8" y="2"/>
                  </a:lnTo>
                  <a:lnTo>
                    <a:pt x="485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6" name="Freeform 209"/>
            <p:cNvSpPr>
              <a:spLocks/>
            </p:cNvSpPr>
            <p:nvPr/>
          </p:nvSpPr>
          <p:spPr bwMode="auto">
            <a:xfrm>
              <a:off x="4445112" y="2373909"/>
              <a:ext cx="202461" cy="201867"/>
            </a:xfrm>
            <a:custGeom>
              <a:avLst/>
              <a:gdLst>
                <a:gd name="T0" fmla="*/ 538 w 1022"/>
                <a:gd name="T1" fmla="*/ 1 h 1022"/>
                <a:gd name="T2" fmla="*/ 615 w 1022"/>
                <a:gd name="T3" fmla="*/ 10 h 1022"/>
                <a:gd name="T4" fmla="*/ 687 w 1022"/>
                <a:gd name="T5" fmla="*/ 31 h 1022"/>
                <a:gd name="T6" fmla="*/ 755 w 1022"/>
                <a:gd name="T7" fmla="*/ 62 h 1022"/>
                <a:gd name="T8" fmla="*/ 817 w 1022"/>
                <a:gd name="T9" fmla="*/ 102 h 1022"/>
                <a:gd name="T10" fmla="*/ 873 w 1022"/>
                <a:gd name="T11" fmla="*/ 150 h 1022"/>
                <a:gd name="T12" fmla="*/ 921 w 1022"/>
                <a:gd name="T13" fmla="*/ 205 h 1022"/>
                <a:gd name="T14" fmla="*/ 961 w 1022"/>
                <a:gd name="T15" fmla="*/ 267 h 1022"/>
                <a:gd name="T16" fmla="*/ 991 w 1022"/>
                <a:gd name="T17" fmla="*/ 336 h 1022"/>
                <a:gd name="T18" fmla="*/ 1012 w 1022"/>
                <a:gd name="T19" fmla="*/ 408 h 1022"/>
                <a:gd name="T20" fmla="*/ 1022 w 1022"/>
                <a:gd name="T21" fmla="*/ 485 h 1022"/>
                <a:gd name="T22" fmla="*/ 1022 w 1022"/>
                <a:gd name="T23" fmla="*/ 538 h 1022"/>
                <a:gd name="T24" fmla="*/ 1012 w 1022"/>
                <a:gd name="T25" fmla="*/ 615 h 1022"/>
                <a:gd name="T26" fmla="*/ 991 w 1022"/>
                <a:gd name="T27" fmla="*/ 687 h 1022"/>
                <a:gd name="T28" fmla="*/ 961 w 1022"/>
                <a:gd name="T29" fmla="*/ 755 h 1022"/>
                <a:gd name="T30" fmla="*/ 921 w 1022"/>
                <a:gd name="T31" fmla="*/ 817 h 1022"/>
                <a:gd name="T32" fmla="*/ 873 w 1022"/>
                <a:gd name="T33" fmla="*/ 873 h 1022"/>
                <a:gd name="T34" fmla="*/ 817 w 1022"/>
                <a:gd name="T35" fmla="*/ 921 h 1022"/>
                <a:gd name="T36" fmla="*/ 755 w 1022"/>
                <a:gd name="T37" fmla="*/ 961 h 1022"/>
                <a:gd name="T38" fmla="*/ 687 w 1022"/>
                <a:gd name="T39" fmla="*/ 991 h 1022"/>
                <a:gd name="T40" fmla="*/ 615 w 1022"/>
                <a:gd name="T41" fmla="*/ 1012 h 1022"/>
                <a:gd name="T42" fmla="*/ 538 w 1022"/>
                <a:gd name="T43" fmla="*/ 1022 h 1022"/>
                <a:gd name="T44" fmla="*/ 485 w 1022"/>
                <a:gd name="T45" fmla="*/ 1022 h 1022"/>
                <a:gd name="T46" fmla="*/ 408 w 1022"/>
                <a:gd name="T47" fmla="*/ 1012 h 1022"/>
                <a:gd name="T48" fmla="*/ 336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50 w 1022"/>
                <a:gd name="T55" fmla="*/ 873 h 1022"/>
                <a:gd name="T56" fmla="*/ 102 w 1022"/>
                <a:gd name="T57" fmla="*/ 817 h 1022"/>
                <a:gd name="T58" fmla="*/ 62 w 1022"/>
                <a:gd name="T59" fmla="*/ 755 h 1022"/>
                <a:gd name="T60" fmla="*/ 31 w 1022"/>
                <a:gd name="T61" fmla="*/ 687 h 1022"/>
                <a:gd name="T62" fmla="*/ 10 w 1022"/>
                <a:gd name="T63" fmla="*/ 615 h 1022"/>
                <a:gd name="T64" fmla="*/ 1 w 1022"/>
                <a:gd name="T65" fmla="*/ 538 h 1022"/>
                <a:gd name="T66" fmla="*/ 1 w 1022"/>
                <a:gd name="T67" fmla="*/ 485 h 1022"/>
                <a:gd name="T68" fmla="*/ 10 w 1022"/>
                <a:gd name="T69" fmla="*/ 408 h 1022"/>
                <a:gd name="T70" fmla="*/ 31 w 1022"/>
                <a:gd name="T71" fmla="*/ 336 h 1022"/>
                <a:gd name="T72" fmla="*/ 62 w 1022"/>
                <a:gd name="T73" fmla="*/ 267 h 1022"/>
                <a:gd name="T74" fmla="*/ 102 w 1022"/>
                <a:gd name="T75" fmla="*/ 205 h 1022"/>
                <a:gd name="T76" fmla="*/ 150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6 w 1022"/>
                <a:gd name="T83" fmla="*/ 31 h 1022"/>
                <a:gd name="T84" fmla="*/ 408 w 1022"/>
                <a:gd name="T85" fmla="*/ 10 h 1022"/>
                <a:gd name="T86" fmla="*/ 485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6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6" y="75"/>
                  </a:lnTo>
                  <a:lnTo>
                    <a:pt x="797" y="87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6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7"/>
                  </a:lnTo>
                  <a:lnTo>
                    <a:pt x="971" y="290"/>
                  </a:lnTo>
                  <a:lnTo>
                    <a:pt x="982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59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3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2" y="710"/>
                  </a:lnTo>
                  <a:lnTo>
                    <a:pt x="971" y="733"/>
                  </a:lnTo>
                  <a:lnTo>
                    <a:pt x="961" y="755"/>
                  </a:lnTo>
                  <a:lnTo>
                    <a:pt x="949" y="776"/>
                  </a:lnTo>
                  <a:lnTo>
                    <a:pt x="935" y="797"/>
                  </a:lnTo>
                  <a:lnTo>
                    <a:pt x="921" y="817"/>
                  </a:lnTo>
                  <a:lnTo>
                    <a:pt x="906" y="836"/>
                  </a:lnTo>
                  <a:lnTo>
                    <a:pt x="890" y="854"/>
                  </a:lnTo>
                  <a:lnTo>
                    <a:pt x="873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5"/>
                  </a:lnTo>
                  <a:lnTo>
                    <a:pt x="776" y="949"/>
                  </a:lnTo>
                  <a:lnTo>
                    <a:pt x="755" y="961"/>
                  </a:lnTo>
                  <a:lnTo>
                    <a:pt x="733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5" y="1012"/>
                  </a:lnTo>
                  <a:lnTo>
                    <a:pt x="590" y="1016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2"/>
                  </a:lnTo>
                  <a:lnTo>
                    <a:pt x="512" y="1022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6" y="991"/>
                  </a:lnTo>
                  <a:lnTo>
                    <a:pt x="312" y="982"/>
                  </a:lnTo>
                  <a:lnTo>
                    <a:pt x="290" y="971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5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7" y="890"/>
                  </a:lnTo>
                  <a:lnTo>
                    <a:pt x="150" y="873"/>
                  </a:lnTo>
                  <a:lnTo>
                    <a:pt x="133" y="854"/>
                  </a:lnTo>
                  <a:lnTo>
                    <a:pt x="117" y="836"/>
                  </a:lnTo>
                  <a:lnTo>
                    <a:pt x="102" y="817"/>
                  </a:lnTo>
                  <a:lnTo>
                    <a:pt x="87" y="797"/>
                  </a:lnTo>
                  <a:lnTo>
                    <a:pt x="75" y="776"/>
                  </a:lnTo>
                  <a:lnTo>
                    <a:pt x="62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1" y="687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3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59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2" y="267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6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7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7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6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7" name="Freeform 191"/>
            <p:cNvSpPr>
              <a:spLocks noEditPoints="1"/>
            </p:cNvSpPr>
            <p:nvPr/>
          </p:nvSpPr>
          <p:spPr bwMode="auto">
            <a:xfrm>
              <a:off x="6106957" y="2892234"/>
              <a:ext cx="143088" cy="143682"/>
            </a:xfrm>
            <a:custGeom>
              <a:avLst/>
              <a:gdLst>
                <a:gd name="T0" fmla="*/ 389 w 724"/>
                <a:gd name="T1" fmla="*/ 339 h 725"/>
                <a:gd name="T2" fmla="*/ 417 w 724"/>
                <a:gd name="T3" fmla="*/ 327 h 725"/>
                <a:gd name="T4" fmla="*/ 434 w 724"/>
                <a:gd name="T5" fmla="*/ 303 h 725"/>
                <a:gd name="T6" fmla="*/ 435 w 724"/>
                <a:gd name="T7" fmla="*/ 267 h 725"/>
                <a:gd name="T8" fmla="*/ 415 w 724"/>
                <a:gd name="T9" fmla="*/ 241 h 725"/>
                <a:gd name="T10" fmla="*/ 376 w 724"/>
                <a:gd name="T11" fmla="*/ 227 h 725"/>
                <a:gd name="T12" fmla="*/ 203 w 724"/>
                <a:gd name="T13" fmla="*/ 563 h 725"/>
                <a:gd name="T14" fmla="*/ 396 w 724"/>
                <a:gd name="T15" fmla="*/ 175 h 725"/>
                <a:gd name="T16" fmla="*/ 451 w 724"/>
                <a:gd name="T17" fmla="*/ 190 h 725"/>
                <a:gd name="T18" fmla="*/ 493 w 724"/>
                <a:gd name="T19" fmla="*/ 235 h 725"/>
                <a:gd name="T20" fmla="*/ 503 w 724"/>
                <a:gd name="T21" fmla="*/ 289 h 725"/>
                <a:gd name="T22" fmla="*/ 487 w 724"/>
                <a:gd name="T23" fmla="*/ 337 h 725"/>
                <a:gd name="T24" fmla="*/ 457 w 724"/>
                <a:gd name="T25" fmla="*/ 367 h 725"/>
                <a:gd name="T26" fmla="*/ 405 w 724"/>
                <a:gd name="T27" fmla="*/ 387 h 725"/>
                <a:gd name="T28" fmla="*/ 419 w 724"/>
                <a:gd name="T29" fmla="*/ 403 h 725"/>
                <a:gd name="T30" fmla="*/ 467 w 724"/>
                <a:gd name="T31" fmla="*/ 461 h 725"/>
                <a:gd name="T32" fmla="*/ 419 w 724"/>
                <a:gd name="T33" fmla="*/ 501 h 725"/>
                <a:gd name="T34" fmla="*/ 354 w 724"/>
                <a:gd name="T35" fmla="*/ 410 h 725"/>
                <a:gd name="T36" fmla="*/ 303 w 724"/>
                <a:gd name="T37" fmla="*/ 397 h 725"/>
                <a:gd name="T38" fmla="*/ 363 w 724"/>
                <a:gd name="T39" fmla="*/ 61 h 725"/>
                <a:gd name="T40" fmla="*/ 269 w 724"/>
                <a:gd name="T41" fmla="*/ 75 h 725"/>
                <a:gd name="T42" fmla="*/ 196 w 724"/>
                <a:gd name="T43" fmla="*/ 110 h 725"/>
                <a:gd name="T44" fmla="*/ 123 w 724"/>
                <a:gd name="T45" fmla="*/ 176 h 725"/>
                <a:gd name="T46" fmla="*/ 83 w 724"/>
                <a:gd name="T47" fmla="*/ 247 h 725"/>
                <a:gd name="T48" fmla="*/ 61 w 724"/>
                <a:gd name="T49" fmla="*/ 343 h 725"/>
                <a:gd name="T50" fmla="*/ 66 w 724"/>
                <a:gd name="T51" fmla="*/ 421 h 725"/>
                <a:gd name="T52" fmla="*/ 100 w 724"/>
                <a:gd name="T53" fmla="*/ 512 h 725"/>
                <a:gd name="T54" fmla="*/ 148 w 724"/>
                <a:gd name="T55" fmla="*/ 577 h 725"/>
                <a:gd name="T56" fmla="*/ 212 w 724"/>
                <a:gd name="T57" fmla="*/ 625 h 725"/>
                <a:gd name="T58" fmla="*/ 304 w 724"/>
                <a:gd name="T59" fmla="*/ 658 h 725"/>
                <a:gd name="T60" fmla="*/ 382 w 724"/>
                <a:gd name="T61" fmla="*/ 664 h 725"/>
                <a:gd name="T62" fmla="*/ 476 w 724"/>
                <a:gd name="T63" fmla="*/ 642 h 725"/>
                <a:gd name="T64" fmla="*/ 546 w 724"/>
                <a:gd name="T65" fmla="*/ 602 h 725"/>
                <a:gd name="T66" fmla="*/ 614 w 724"/>
                <a:gd name="T67" fmla="*/ 530 h 725"/>
                <a:gd name="T68" fmla="*/ 648 w 724"/>
                <a:gd name="T69" fmla="*/ 457 h 725"/>
                <a:gd name="T70" fmla="*/ 664 w 724"/>
                <a:gd name="T71" fmla="*/ 362 h 725"/>
                <a:gd name="T72" fmla="*/ 654 w 724"/>
                <a:gd name="T73" fmla="*/ 285 h 725"/>
                <a:gd name="T74" fmla="*/ 624 w 724"/>
                <a:gd name="T75" fmla="*/ 211 h 725"/>
                <a:gd name="T76" fmla="*/ 560 w 724"/>
                <a:gd name="T77" fmla="*/ 133 h 725"/>
                <a:gd name="T78" fmla="*/ 492 w 724"/>
                <a:gd name="T79" fmla="*/ 90 h 725"/>
                <a:gd name="T80" fmla="*/ 399 w 724"/>
                <a:gd name="T81" fmla="*/ 63 h 725"/>
                <a:gd name="T82" fmla="*/ 363 w 724"/>
                <a:gd name="T83" fmla="*/ 0 h 725"/>
                <a:gd name="T84" fmla="*/ 474 w 724"/>
                <a:gd name="T85" fmla="*/ 18 h 725"/>
                <a:gd name="T86" fmla="*/ 561 w 724"/>
                <a:gd name="T87" fmla="*/ 59 h 725"/>
                <a:gd name="T88" fmla="*/ 649 w 724"/>
                <a:gd name="T89" fmla="*/ 140 h 725"/>
                <a:gd name="T90" fmla="*/ 696 w 724"/>
                <a:gd name="T91" fmla="*/ 225 h 725"/>
                <a:gd name="T92" fmla="*/ 723 w 724"/>
                <a:gd name="T93" fmla="*/ 339 h 725"/>
                <a:gd name="T94" fmla="*/ 717 w 724"/>
                <a:gd name="T95" fmla="*/ 432 h 725"/>
                <a:gd name="T96" fmla="*/ 676 w 724"/>
                <a:gd name="T97" fmla="*/ 542 h 725"/>
                <a:gd name="T98" fmla="*/ 618 w 724"/>
                <a:gd name="T99" fmla="*/ 619 h 725"/>
                <a:gd name="T100" fmla="*/ 543 w 724"/>
                <a:gd name="T101" fmla="*/ 676 h 725"/>
                <a:gd name="T102" fmla="*/ 432 w 724"/>
                <a:gd name="T103" fmla="*/ 718 h 725"/>
                <a:gd name="T104" fmla="*/ 339 w 724"/>
                <a:gd name="T105" fmla="*/ 723 h 725"/>
                <a:gd name="T106" fmla="*/ 225 w 724"/>
                <a:gd name="T107" fmla="*/ 697 h 725"/>
                <a:gd name="T108" fmla="*/ 141 w 724"/>
                <a:gd name="T109" fmla="*/ 650 h 725"/>
                <a:gd name="T110" fmla="*/ 60 w 724"/>
                <a:gd name="T111" fmla="*/ 563 h 725"/>
                <a:gd name="T112" fmla="*/ 19 w 724"/>
                <a:gd name="T113" fmla="*/ 477 h 725"/>
                <a:gd name="T114" fmla="*/ 0 w 724"/>
                <a:gd name="T115" fmla="*/ 362 h 725"/>
                <a:gd name="T116" fmla="*/ 12 w 724"/>
                <a:gd name="T117" fmla="*/ 269 h 725"/>
                <a:gd name="T118" fmla="*/ 48 w 724"/>
                <a:gd name="T119" fmla="*/ 181 h 725"/>
                <a:gd name="T120" fmla="*/ 124 w 724"/>
                <a:gd name="T121" fmla="*/ 88 h 725"/>
                <a:gd name="T122" fmla="*/ 206 w 724"/>
                <a:gd name="T123" fmla="*/ 36 h 725"/>
                <a:gd name="T124" fmla="*/ 317 w 724"/>
                <a:gd name="T125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725">
                  <a:moveTo>
                    <a:pt x="266" y="343"/>
                  </a:moveTo>
                  <a:lnTo>
                    <a:pt x="343" y="343"/>
                  </a:lnTo>
                  <a:lnTo>
                    <a:pt x="343" y="343"/>
                  </a:lnTo>
                  <a:lnTo>
                    <a:pt x="367" y="343"/>
                  </a:lnTo>
                  <a:lnTo>
                    <a:pt x="389" y="339"/>
                  </a:lnTo>
                  <a:lnTo>
                    <a:pt x="397" y="337"/>
                  </a:lnTo>
                  <a:lnTo>
                    <a:pt x="405" y="334"/>
                  </a:lnTo>
                  <a:lnTo>
                    <a:pt x="412" y="331"/>
                  </a:lnTo>
                  <a:lnTo>
                    <a:pt x="417" y="327"/>
                  </a:lnTo>
                  <a:lnTo>
                    <a:pt x="417" y="327"/>
                  </a:lnTo>
                  <a:lnTo>
                    <a:pt x="422" y="323"/>
                  </a:lnTo>
                  <a:lnTo>
                    <a:pt x="426" y="319"/>
                  </a:lnTo>
                  <a:lnTo>
                    <a:pt x="429" y="313"/>
                  </a:lnTo>
                  <a:lnTo>
                    <a:pt x="433" y="308"/>
                  </a:lnTo>
                  <a:lnTo>
                    <a:pt x="434" y="303"/>
                  </a:lnTo>
                  <a:lnTo>
                    <a:pt x="436" y="297"/>
                  </a:lnTo>
                  <a:lnTo>
                    <a:pt x="437" y="284"/>
                  </a:lnTo>
                  <a:lnTo>
                    <a:pt x="437" y="284"/>
                  </a:lnTo>
                  <a:lnTo>
                    <a:pt x="436" y="275"/>
                  </a:lnTo>
                  <a:lnTo>
                    <a:pt x="435" y="267"/>
                  </a:lnTo>
                  <a:lnTo>
                    <a:pt x="432" y="260"/>
                  </a:lnTo>
                  <a:lnTo>
                    <a:pt x="427" y="253"/>
                  </a:lnTo>
                  <a:lnTo>
                    <a:pt x="427" y="253"/>
                  </a:lnTo>
                  <a:lnTo>
                    <a:pt x="422" y="246"/>
                  </a:lnTo>
                  <a:lnTo>
                    <a:pt x="415" y="241"/>
                  </a:lnTo>
                  <a:lnTo>
                    <a:pt x="409" y="236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390" y="229"/>
                  </a:lnTo>
                  <a:lnTo>
                    <a:pt x="376" y="227"/>
                  </a:lnTo>
                  <a:lnTo>
                    <a:pt x="359" y="226"/>
                  </a:lnTo>
                  <a:lnTo>
                    <a:pt x="337" y="226"/>
                  </a:lnTo>
                  <a:lnTo>
                    <a:pt x="266" y="226"/>
                  </a:lnTo>
                  <a:lnTo>
                    <a:pt x="266" y="343"/>
                  </a:lnTo>
                  <a:close/>
                  <a:moveTo>
                    <a:pt x="203" y="563"/>
                  </a:moveTo>
                  <a:lnTo>
                    <a:pt x="203" y="173"/>
                  </a:lnTo>
                  <a:lnTo>
                    <a:pt x="337" y="173"/>
                  </a:lnTo>
                  <a:lnTo>
                    <a:pt x="337" y="173"/>
                  </a:lnTo>
                  <a:lnTo>
                    <a:pt x="370" y="174"/>
                  </a:lnTo>
                  <a:lnTo>
                    <a:pt x="396" y="175"/>
                  </a:lnTo>
                  <a:lnTo>
                    <a:pt x="419" y="179"/>
                  </a:lnTo>
                  <a:lnTo>
                    <a:pt x="428" y="181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51" y="190"/>
                  </a:lnTo>
                  <a:lnTo>
                    <a:pt x="464" y="198"/>
                  </a:lnTo>
                  <a:lnTo>
                    <a:pt x="475" y="208"/>
                  </a:lnTo>
                  <a:lnTo>
                    <a:pt x="485" y="221"/>
                  </a:lnTo>
                  <a:lnTo>
                    <a:pt x="485" y="221"/>
                  </a:lnTo>
                  <a:lnTo>
                    <a:pt x="493" y="235"/>
                  </a:lnTo>
                  <a:lnTo>
                    <a:pt x="499" y="249"/>
                  </a:lnTo>
                  <a:lnTo>
                    <a:pt x="503" y="264"/>
                  </a:lnTo>
                  <a:lnTo>
                    <a:pt x="504" y="278"/>
                  </a:lnTo>
                  <a:lnTo>
                    <a:pt x="504" y="278"/>
                  </a:lnTo>
                  <a:lnTo>
                    <a:pt x="503" y="289"/>
                  </a:lnTo>
                  <a:lnTo>
                    <a:pt x="501" y="299"/>
                  </a:lnTo>
                  <a:lnTo>
                    <a:pt x="499" y="309"/>
                  </a:lnTo>
                  <a:lnTo>
                    <a:pt x="496" y="319"/>
                  </a:lnTo>
                  <a:lnTo>
                    <a:pt x="492" y="328"/>
                  </a:lnTo>
                  <a:lnTo>
                    <a:pt x="487" y="337"/>
                  </a:lnTo>
                  <a:lnTo>
                    <a:pt x="481" y="345"/>
                  </a:lnTo>
                  <a:lnTo>
                    <a:pt x="473" y="353"/>
                  </a:lnTo>
                  <a:lnTo>
                    <a:pt x="473" y="353"/>
                  </a:lnTo>
                  <a:lnTo>
                    <a:pt x="466" y="360"/>
                  </a:lnTo>
                  <a:lnTo>
                    <a:pt x="457" y="367"/>
                  </a:lnTo>
                  <a:lnTo>
                    <a:pt x="448" y="373"/>
                  </a:lnTo>
                  <a:lnTo>
                    <a:pt x="437" y="377"/>
                  </a:lnTo>
                  <a:lnTo>
                    <a:pt x="427" y="382"/>
                  </a:lnTo>
                  <a:lnTo>
                    <a:pt x="417" y="385"/>
                  </a:lnTo>
                  <a:lnTo>
                    <a:pt x="405" y="387"/>
                  </a:lnTo>
                  <a:lnTo>
                    <a:pt x="393" y="389"/>
                  </a:lnTo>
                  <a:lnTo>
                    <a:pt x="393" y="389"/>
                  </a:lnTo>
                  <a:lnTo>
                    <a:pt x="402" y="393"/>
                  </a:lnTo>
                  <a:lnTo>
                    <a:pt x="411" y="398"/>
                  </a:lnTo>
                  <a:lnTo>
                    <a:pt x="419" y="403"/>
                  </a:lnTo>
                  <a:lnTo>
                    <a:pt x="426" y="409"/>
                  </a:lnTo>
                  <a:lnTo>
                    <a:pt x="426" y="409"/>
                  </a:lnTo>
                  <a:lnTo>
                    <a:pt x="438" y="423"/>
                  </a:lnTo>
                  <a:lnTo>
                    <a:pt x="452" y="440"/>
                  </a:lnTo>
                  <a:lnTo>
                    <a:pt x="467" y="461"/>
                  </a:lnTo>
                  <a:lnTo>
                    <a:pt x="483" y="486"/>
                  </a:lnTo>
                  <a:lnTo>
                    <a:pt x="531" y="563"/>
                  </a:lnTo>
                  <a:lnTo>
                    <a:pt x="454" y="563"/>
                  </a:lnTo>
                  <a:lnTo>
                    <a:pt x="419" y="501"/>
                  </a:lnTo>
                  <a:lnTo>
                    <a:pt x="419" y="501"/>
                  </a:lnTo>
                  <a:lnTo>
                    <a:pt x="399" y="469"/>
                  </a:lnTo>
                  <a:lnTo>
                    <a:pt x="382" y="442"/>
                  </a:lnTo>
                  <a:lnTo>
                    <a:pt x="367" y="423"/>
                  </a:lnTo>
                  <a:lnTo>
                    <a:pt x="360" y="416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44" y="405"/>
                  </a:lnTo>
                  <a:lnTo>
                    <a:pt x="332" y="400"/>
                  </a:lnTo>
                  <a:lnTo>
                    <a:pt x="319" y="398"/>
                  </a:lnTo>
                  <a:lnTo>
                    <a:pt x="303" y="397"/>
                  </a:lnTo>
                  <a:lnTo>
                    <a:pt x="266" y="397"/>
                  </a:lnTo>
                  <a:lnTo>
                    <a:pt x="266" y="563"/>
                  </a:lnTo>
                  <a:lnTo>
                    <a:pt x="203" y="563"/>
                  </a:lnTo>
                  <a:close/>
                  <a:moveTo>
                    <a:pt x="363" y="61"/>
                  </a:moveTo>
                  <a:lnTo>
                    <a:pt x="363" y="61"/>
                  </a:lnTo>
                  <a:lnTo>
                    <a:pt x="343" y="61"/>
                  </a:lnTo>
                  <a:lnTo>
                    <a:pt x="325" y="63"/>
                  </a:lnTo>
                  <a:lnTo>
                    <a:pt x="305" y="65"/>
                  </a:lnTo>
                  <a:lnTo>
                    <a:pt x="287" y="70"/>
                  </a:lnTo>
                  <a:lnTo>
                    <a:pt x="269" y="75"/>
                  </a:lnTo>
                  <a:lnTo>
                    <a:pt x="250" y="82"/>
                  </a:lnTo>
                  <a:lnTo>
                    <a:pt x="232" y="9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196" y="110"/>
                  </a:lnTo>
                  <a:lnTo>
                    <a:pt x="179" y="121"/>
                  </a:lnTo>
                  <a:lnTo>
                    <a:pt x="164" y="133"/>
                  </a:lnTo>
                  <a:lnTo>
                    <a:pt x="149" y="147"/>
                  </a:lnTo>
                  <a:lnTo>
                    <a:pt x="136" y="161"/>
                  </a:lnTo>
                  <a:lnTo>
                    <a:pt x="123" y="176"/>
                  </a:lnTo>
                  <a:lnTo>
                    <a:pt x="111" y="194"/>
                  </a:lnTo>
                  <a:lnTo>
                    <a:pt x="101" y="211"/>
                  </a:lnTo>
                  <a:lnTo>
                    <a:pt x="101" y="211"/>
                  </a:lnTo>
                  <a:lnTo>
                    <a:pt x="91" y="229"/>
                  </a:lnTo>
                  <a:lnTo>
                    <a:pt x="83" y="247"/>
                  </a:lnTo>
                  <a:lnTo>
                    <a:pt x="76" y="266"/>
                  </a:lnTo>
                  <a:lnTo>
                    <a:pt x="70" y="285"/>
                  </a:lnTo>
                  <a:lnTo>
                    <a:pt x="66" y="304"/>
                  </a:lnTo>
                  <a:lnTo>
                    <a:pt x="62" y="323"/>
                  </a:lnTo>
                  <a:lnTo>
                    <a:pt x="61" y="343"/>
                  </a:lnTo>
                  <a:lnTo>
                    <a:pt x="60" y="362"/>
                  </a:lnTo>
                  <a:lnTo>
                    <a:pt x="60" y="362"/>
                  </a:lnTo>
                  <a:lnTo>
                    <a:pt x="61" y="382"/>
                  </a:lnTo>
                  <a:lnTo>
                    <a:pt x="62" y="401"/>
                  </a:lnTo>
                  <a:lnTo>
                    <a:pt x="66" y="421"/>
                  </a:lnTo>
                  <a:lnTo>
                    <a:pt x="70" y="439"/>
                  </a:lnTo>
                  <a:lnTo>
                    <a:pt x="76" y="457"/>
                  </a:lnTo>
                  <a:lnTo>
                    <a:pt x="83" y="476"/>
                  </a:lnTo>
                  <a:lnTo>
                    <a:pt x="91" y="494"/>
                  </a:lnTo>
                  <a:lnTo>
                    <a:pt x="100" y="512"/>
                  </a:lnTo>
                  <a:lnTo>
                    <a:pt x="100" y="512"/>
                  </a:lnTo>
                  <a:lnTo>
                    <a:pt x="110" y="530"/>
                  </a:lnTo>
                  <a:lnTo>
                    <a:pt x="122" y="546"/>
                  </a:lnTo>
                  <a:lnTo>
                    <a:pt x="134" y="562"/>
                  </a:lnTo>
                  <a:lnTo>
                    <a:pt x="148" y="577"/>
                  </a:lnTo>
                  <a:lnTo>
                    <a:pt x="162" y="589"/>
                  </a:lnTo>
                  <a:lnTo>
                    <a:pt x="178" y="602"/>
                  </a:lnTo>
                  <a:lnTo>
                    <a:pt x="194" y="613"/>
                  </a:lnTo>
                  <a:lnTo>
                    <a:pt x="212" y="625"/>
                  </a:lnTo>
                  <a:lnTo>
                    <a:pt x="212" y="625"/>
                  </a:lnTo>
                  <a:lnTo>
                    <a:pt x="230" y="634"/>
                  </a:lnTo>
                  <a:lnTo>
                    <a:pt x="248" y="642"/>
                  </a:lnTo>
                  <a:lnTo>
                    <a:pt x="266" y="649"/>
                  </a:lnTo>
                  <a:lnTo>
                    <a:pt x="286" y="655"/>
                  </a:lnTo>
                  <a:lnTo>
                    <a:pt x="304" y="658"/>
                  </a:lnTo>
                  <a:lnTo>
                    <a:pt x="324" y="662"/>
                  </a:lnTo>
                  <a:lnTo>
                    <a:pt x="343" y="664"/>
                  </a:lnTo>
                  <a:lnTo>
                    <a:pt x="363" y="664"/>
                  </a:lnTo>
                  <a:lnTo>
                    <a:pt x="363" y="664"/>
                  </a:lnTo>
                  <a:lnTo>
                    <a:pt x="382" y="664"/>
                  </a:lnTo>
                  <a:lnTo>
                    <a:pt x="401" y="662"/>
                  </a:lnTo>
                  <a:lnTo>
                    <a:pt x="420" y="658"/>
                  </a:lnTo>
                  <a:lnTo>
                    <a:pt x="438" y="655"/>
                  </a:lnTo>
                  <a:lnTo>
                    <a:pt x="458" y="649"/>
                  </a:lnTo>
                  <a:lnTo>
                    <a:pt x="476" y="642"/>
                  </a:lnTo>
                  <a:lnTo>
                    <a:pt x="495" y="634"/>
                  </a:lnTo>
                  <a:lnTo>
                    <a:pt x="512" y="625"/>
                  </a:lnTo>
                  <a:lnTo>
                    <a:pt x="512" y="625"/>
                  </a:lnTo>
                  <a:lnTo>
                    <a:pt x="530" y="613"/>
                  </a:lnTo>
                  <a:lnTo>
                    <a:pt x="546" y="602"/>
                  </a:lnTo>
                  <a:lnTo>
                    <a:pt x="562" y="589"/>
                  </a:lnTo>
                  <a:lnTo>
                    <a:pt x="576" y="577"/>
                  </a:lnTo>
                  <a:lnTo>
                    <a:pt x="590" y="562"/>
                  </a:lnTo>
                  <a:lnTo>
                    <a:pt x="602" y="546"/>
                  </a:lnTo>
                  <a:lnTo>
                    <a:pt x="614" y="530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33" y="494"/>
                  </a:lnTo>
                  <a:lnTo>
                    <a:pt x="641" y="476"/>
                  </a:lnTo>
                  <a:lnTo>
                    <a:pt x="648" y="457"/>
                  </a:lnTo>
                  <a:lnTo>
                    <a:pt x="654" y="439"/>
                  </a:lnTo>
                  <a:lnTo>
                    <a:pt x="659" y="421"/>
                  </a:lnTo>
                  <a:lnTo>
                    <a:pt x="662" y="401"/>
                  </a:lnTo>
                  <a:lnTo>
                    <a:pt x="663" y="38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3" y="343"/>
                  </a:lnTo>
                  <a:lnTo>
                    <a:pt x="662" y="323"/>
                  </a:lnTo>
                  <a:lnTo>
                    <a:pt x="659" y="304"/>
                  </a:lnTo>
                  <a:lnTo>
                    <a:pt x="654" y="285"/>
                  </a:lnTo>
                  <a:lnTo>
                    <a:pt x="648" y="266"/>
                  </a:lnTo>
                  <a:lnTo>
                    <a:pt x="641" y="247"/>
                  </a:lnTo>
                  <a:lnTo>
                    <a:pt x="633" y="229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13" y="194"/>
                  </a:lnTo>
                  <a:lnTo>
                    <a:pt x="601" y="176"/>
                  </a:lnTo>
                  <a:lnTo>
                    <a:pt x="589" y="161"/>
                  </a:lnTo>
                  <a:lnTo>
                    <a:pt x="575" y="147"/>
                  </a:lnTo>
                  <a:lnTo>
                    <a:pt x="560" y="133"/>
                  </a:lnTo>
                  <a:lnTo>
                    <a:pt x="545" y="121"/>
                  </a:lnTo>
                  <a:lnTo>
                    <a:pt x="528" y="110"/>
                  </a:lnTo>
                  <a:lnTo>
                    <a:pt x="511" y="100"/>
                  </a:lnTo>
                  <a:lnTo>
                    <a:pt x="511" y="100"/>
                  </a:lnTo>
                  <a:lnTo>
                    <a:pt x="492" y="90"/>
                  </a:lnTo>
                  <a:lnTo>
                    <a:pt x="474" y="82"/>
                  </a:lnTo>
                  <a:lnTo>
                    <a:pt x="456" y="75"/>
                  </a:lnTo>
                  <a:lnTo>
                    <a:pt x="437" y="70"/>
                  </a:lnTo>
                  <a:lnTo>
                    <a:pt x="419" y="65"/>
                  </a:lnTo>
                  <a:lnTo>
                    <a:pt x="399" y="63"/>
                  </a:lnTo>
                  <a:lnTo>
                    <a:pt x="381" y="61"/>
                  </a:lnTo>
                  <a:lnTo>
                    <a:pt x="363" y="61"/>
                  </a:lnTo>
                  <a:lnTo>
                    <a:pt x="363" y="61"/>
                  </a:lnTo>
                  <a:close/>
                  <a:moveTo>
                    <a:pt x="363" y="0"/>
                  </a:moveTo>
                  <a:lnTo>
                    <a:pt x="363" y="0"/>
                  </a:lnTo>
                  <a:lnTo>
                    <a:pt x="384" y="1"/>
                  </a:lnTo>
                  <a:lnTo>
                    <a:pt x="407" y="3"/>
                  </a:lnTo>
                  <a:lnTo>
                    <a:pt x="430" y="7"/>
                  </a:lnTo>
                  <a:lnTo>
                    <a:pt x="452" y="12"/>
                  </a:lnTo>
                  <a:lnTo>
                    <a:pt x="474" y="18"/>
                  </a:lnTo>
                  <a:lnTo>
                    <a:pt x="497" y="26"/>
                  </a:lnTo>
                  <a:lnTo>
                    <a:pt x="519" y="36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61" y="59"/>
                  </a:lnTo>
                  <a:lnTo>
                    <a:pt x="582" y="73"/>
                  </a:lnTo>
                  <a:lnTo>
                    <a:pt x="600" y="88"/>
                  </a:lnTo>
                  <a:lnTo>
                    <a:pt x="617" y="104"/>
                  </a:lnTo>
                  <a:lnTo>
                    <a:pt x="633" y="121"/>
                  </a:lnTo>
                  <a:lnTo>
                    <a:pt x="649" y="140"/>
                  </a:lnTo>
                  <a:lnTo>
                    <a:pt x="663" y="159"/>
                  </a:lnTo>
                  <a:lnTo>
                    <a:pt x="676" y="181"/>
                  </a:lnTo>
                  <a:lnTo>
                    <a:pt x="676" y="181"/>
                  </a:lnTo>
                  <a:lnTo>
                    <a:pt x="687" y="203"/>
                  </a:lnTo>
                  <a:lnTo>
                    <a:pt x="696" y="225"/>
                  </a:lnTo>
                  <a:lnTo>
                    <a:pt x="706" y="247"/>
                  </a:lnTo>
                  <a:lnTo>
                    <a:pt x="711" y="269"/>
                  </a:lnTo>
                  <a:lnTo>
                    <a:pt x="717" y="292"/>
                  </a:lnTo>
                  <a:lnTo>
                    <a:pt x="721" y="315"/>
                  </a:lnTo>
                  <a:lnTo>
                    <a:pt x="723" y="339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3" y="385"/>
                  </a:lnTo>
                  <a:lnTo>
                    <a:pt x="721" y="409"/>
                  </a:lnTo>
                  <a:lnTo>
                    <a:pt x="717" y="432"/>
                  </a:lnTo>
                  <a:lnTo>
                    <a:pt x="713" y="454"/>
                  </a:lnTo>
                  <a:lnTo>
                    <a:pt x="706" y="477"/>
                  </a:lnTo>
                  <a:lnTo>
                    <a:pt x="698" y="499"/>
                  </a:lnTo>
                  <a:lnTo>
                    <a:pt x="687" y="520"/>
                  </a:lnTo>
                  <a:lnTo>
                    <a:pt x="676" y="542"/>
                  </a:lnTo>
                  <a:lnTo>
                    <a:pt x="676" y="542"/>
                  </a:lnTo>
                  <a:lnTo>
                    <a:pt x="663" y="563"/>
                  </a:lnTo>
                  <a:lnTo>
                    <a:pt x="651" y="584"/>
                  </a:lnTo>
                  <a:lnTo>
                    <a:pt x="636" y="602"/>
                  </a:lnTo>
                  <a:lnTo>
                    <a:pt x="618" y="619"/>
                  </a:lnTo>
                  <a:lnTo>
                    <a:pt x="601" y="635"/>
                  </a:lnTo>
                  <a:lnTo>
                    <a:pt x="583" y="650"/>
                  </a:lnTo>
                  <a:lnTo>
                    <a:pt x="563" y="664"/>
                  </a:lnTo>
                  <a:lnTo>
                    <a:pt x="543" y="676"/>
                  </a:lnTo>
                  <a:lnTo>
                    <a:pt x="543" y="676"/>
                  </a:lnTo>
                  <a:lnTo>
                    <a:pt x="521" y="688"/>
                  </a:lnTo>
                  <a:lnTo>
                    <a:pt x="499" y="697"/>
                  </a:lnTo>
                  <a:lnTo>
                    <a:pt x="476" y="705"/>
                  </a:lnTo>
                  <a:lnTo>
                    <a:pt x="454" y="712"/>
                  </a:lnTo>
                  <a:lnTo>
                    <a:pt x="432" y="718"/>
                  </a:lnTo>
                  <a:lnTo>
                    <a:pt x="409" y="721"/>
                  </a:lnTo>
                  <a:lnTo>
                    <a:pt x="386" y="723"/>
                  </a:lnTo>
                  <a:lnTo>
                    <a:pt x="363" y="725"/>
                  </a:lnTo>
                  <a:lnTo>
                    <a:pt x="363" y="725"/>
                  </a:lnTo>
                  <a:lnTo>
                    <a:pt x="339" y="723"/>
                  </a:lnTo>
                  <a:lnTo>
                    <a:pt x="316" y="721"/>
                  </a:lnTo>
                  <a:lnTo>
                    <a:pt x="293" y="718"/>
                  </a:lnTo>
                  <a:lnTo>
                    <a:pt x="270" y="712"/>
                  </a:lnTo>
                  <a:lnTo>
                    <a:pt x="248" y="705"/>
                  </a:lnTo>
                  <a:lnTo>
                    <a:pt x="225" y="697"/>
                  </a:lnTo>
                  <a:lnTo>
                    <a:pt x="203" y="688"/>
                  </a:lnTo>
                  <a:lnTo>
                    <a:pt x="183" y="676"/>
                  </a:lnTo>
                  <a:lnTo>
                    <a:pt x="183" y="676"/>
                  </a:lnTo>
                  <a:lnTo>
                    <a:pt x="161" y="664"/>
                  </a:lnTo>
                  <a:lnTo>
                    <a:pt x="141" y="650"/>
                  </a:lnTo>
                  <a:lnTo>
                    <a:pt x="123" y="635"/>
                  </a:lnTo>
                  <a:lnTo>
                    <a:pt x="106" y="619"/>
                  </a:lnTo>
                  <a:lnTo>
                    <a:pt x="90" y="602"/>
                  </a:lnTo>
                  <a:lnTo>
                    <a:pt x="75" y="584"/>
                  </a:lnTo>
                  <a:lnTo>
                    <a:pt x="60" y="563"/>
                  </a:lnTo>
                  <a:lnTo>
                    <a:pt x="47" y="542"/>
                  </a:lnTo>
                  <a:lnTo>
                    <a:pt x="47" y="542"/>
                  </a:lnTo>
                  <a:lnTo>
                    <a:pt x="37" y="520"/>
                  </a:lnTo>
                  <a:lnTo>
                    <a:pt x="27" y="499"/>
                  </a:lnTo>
                  <a:lnTo>
                    <a:pt x="19" y="477"/>
                  </a:lnTo>
                  <a:lnTo>
                    <a:pt x="12" y="454"/>
                  </a:lnTo>
                  <a:lnTo>
                    <a:pt x="7" y="432"/>
                  </a:lnTo>
                  <a:lnTo>
                    <a:pt x="3" y="409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39"/>
                  </a:lnTo>
                  <a:lnTo>
                    <a:pt x="3" y="315"/>
                  </a:lnTo>
                  <a:lnTo>
                    <a:pt x="7" y="292"/>
                  </a:lnTo>
                  <a:lnTo>
                    <a:pt x="12" y="269"/>
                  </a:lnTo>
                  <a:lnTo>
                    <a:pt x="19" y="247"/>
                  </a:lnTo>
                  <a:lnTo>
                    <a:pt x="28" y="225"/>
                  </a:lnTo>
                  <a:lnTo>
                    <a:pt x="37" y="203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61" y="159"/>
                  </a:lnTo>
                  <a:lnTo>
                    <a:pt x="75" y="140"/>
                  </a:lnTo>
                  <a:lnTo>
                    <a:pt x="91" y="121"/>
                  </a:lnTo>
                  <a:lnTo>
                    <a:pt x="107" y="104"/>
                  </a:lnTo>
                  <a:lnTo>
                    <a:pt x="124" y="88"/>
                  </a:lnTo>
                  <a:lnTo>
                    <a:pt x="142" y="73"/>
                  </a:lnTo>
                  <a:lnTo>
                    <a:pt x="163" y="59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206" y="36"/>
                  </a:lnTo>
                  <a:lnTo>
                    <a:pt x="227" y="26"/>
                  </a:lnTo>
                  <a:lnTo>
                    <a:pt x="250" y="18"/>
                  </a:lnTo>
                  <a:lnTo>
                    <a:pt x="272" y="12"/>
                  </a:lnTo>
                  <a:lnTo>
                    <a:pt x="294" y="7"/>
                  </a:lnTo>
                  <a:lnTo>
                    <a:pt x="317" y="3"/>
                  </a:lnTo>
                  <a:lnTo>
                    <a:pt x="340" y="1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8" name="Freeform 197"/>
            <p:cNvSpPr>
              <a:spLocks/>
            </p:cNvSpPr>
            <p:nvPr/>
          </p:nvSpPr>
          <p:spPr bwMode="auto">
            <a:xfrm>
              <a:off x="5421201" y="2835236"/>
              <a:ext cx="640039" cy="798564"/>
            </a:xfrm>
            <a:custGeom>
              <a:avLst/>
              <a:gdLst>
                <a:gd name="T0" fmla="*/ 2711 w 3235"/>
                <a:gd name="T1" fmla="*/ 1850 h 4035"/>
                <a:gd name="T2" fmla="*/ 2396 w 3235"/>
                <a:gd name="T3" fmla="*/ 1702 h 4035"/>
                <a:gd name="T4" fmla="*/ 1708 w 3235"/>
                <a:gd name="T5" fmla="*/ 1454 h 4035"/>
                <a:gd name="T6" fmla="*/ 1505 w 3235"/>
                <a:gd name="T7" fmla="*/ 1352 h 4035"/>
                <a:gd name="T8" fmla="*/ 1424 w 3235"/>
                <a:gd name="T9" fmla="*/ 1269 h 4035"/>
                <a:gd name="T10" fmla="*/ 1388 w 3235"/>
                <a:gd name="T11" fmla="*/ 1157 h 4035"/>
                <a:gd name="T12" fmla="*/ 1397 w 3235"/>
                <a:gd name="T13" fmla="*/ 1033 h 4035"/>
                <a:gd name="T14" fmla="*/ 1453 w 3235"/>
                <a:gd name="T15" fmla="*/ 934 h 4035"/>
                <a:gd name="T16" fmla="*/ 1545 w 3235"/>
                <a:gd name="T17" fmla="*/ 866 h 4035"/>
                <a:gd name="T18" fmla="*/ 1686 w 3235"/>
                <a:gd name="T19" fmla="*/ 819 h 4035"/>
                <a:gd name="T20" fmla="*/ 1900 w 3235"/>
                <a:gd name="T21" fmla="*/ 798 h 4035"/>
                <a:gd name="T22" fmla="*/ 2137 w 3235"/>
                <a:gd name="T23" fmla="*/ 822 h 4035"/>
                <a:gd name="T24" fmla="*/ 2449 w 3235"/>
                <a:gd name="T25" fmla="*/ 926 h 4035"/>
                <a:gd name="T26" fmla="*/ 2617 w 3235"/>
                <a:gd name="T27" fmla="*/ 923 h 4035"/>
                <a:gd name="T28" fmla="*/ 2713 w 3235"/>
                <a:gd name="T29" fmla="*/ 756 h 4035"/>
                <a:gd name="T30" fmla="*/ 2823 w 3235"/>
                <a:gd name="T31" fmla="*/ 393 h 4035"/>
                <a:gd name="T32" fmla="*/ 2703 w 3235"/>
                <a:gd name="T33" fmla="*/ 175 h 4035"/>
                <a:gd name="T34" fmla="*/ 2266 w 3235"/>
                <a:gd name="T35" fmla="*/ 43 h 4035"/>
                <a:gd name="T36" fmla="*/ 1971 w 3235"/>
                <a:gd name="T37" fmla="*/ 4 h 4035"/>
                <a:gd name="T38" fmla="*/ 1573 w 3235"/>
                <a:gd name="T39" fmla="*/ 10 h 4035"/>
                <a:gd name="T40" fmla="*/ 1222 w 3235"/>
                <a:gd name="T41" fmla="*/ 69 h 4035"/>
                <a:gd name="T42" fmla="*/ 1013 w 3235"/>
                <a:gd name="T43" fmla="*/ 135 h 4035"/>
                <a:gd name="T44" fmla="*/ 800 w 3235"/>
                <a:gd name="T45" fmla="*/ 239 h 4035"/>
                <a:gd name="T46" fmla="*/ 644 w 3235"/>
                <a:gd name="T47" fmla="*/ 352 h 4035"/>
                <a:gd name="T48" fmla="*/ 492 w 3235"/>
                <a:gd name="T49" fmla="*/ 508 h 4035"/>
                <a:gd name="T50" fmla="*/ 376 w 3235"/>
                <a:gd name="T51" fmla="*/ 689 h 4035"/>
                <a:gd name="T52" fmla="*/ 308 w 3235"/>
                <a:gd name="T53" fmla="*/ 866 h 4035"/>
                <a:gd name="T54" fmla="*/ 267 w 3235"/>
                <a:gd name="T55" fmla="*/ 1094 h 4035"/>
                <a:gd name="T56" fmla="*/ 273 w 3235"/>
                <a:gd name="T57" fmla="*/ 1367 h 4035"/>
                <a:gd name="T58" fmla="*/ 335 w 3235"/>
                <a:gd name="T59" fmla="*/ 1608 h 4035"/>
                <a:gd name="T60" fmla="*/ 507 w 3235"/>
                <a:gd name="T61" fmla="*/ 1881 h 4035"/>
                <a:gd name="T62" fmla="*/ 725 w 3235"/>
                <a:gd name="T63" fmla="*/ 2067 h 4035"/>
                <a:gd name="T64" fmla="*/ 1000 w 3235"/>
                <a:gd name="T65" fmla="*/ 2215 h 4035"/>
                <a:gd name="T66" fmla="*/ 1617 w 3235"/>
                <a:gd name="T67" fmla="*/ 2428 h 4035"/>
                <a:gd name="T68" fmla="*/ 1919 w 3235"/>
                <a:gd name="T69" fmla="*/ 2558 h 4035"/>
                <a:gd name="T70" fmla="*/ 1998 w 3235"/>
                <a:gd name="T71" fmla="*/ 2633 h 4035"/>
                <a:gd name="T72" fmla="*/ 2048 w 3235"/>
                <a:gd name="T73" fmla="*/ 2732 h 4035"/>
                <a:gd name="T74" fmla="*/ 2055 w 3235"/>
                <a:gd name="T75" fmla="*/ 2863 h 4035"/>
                <a:gd name="T76" fmla="*/ 2001 w 3235"/>
                <a:gd name="T77" fmla="*/ 3007 h 4035"/>
                <a:gd name="T78" fmla="*/ 1878 w 3235"/>
                <a:gd name="T79" fmla="*/ 3103 h 4035"/>
                <a:gd name="T80" fmla="*/ 1724 w 3235"/>
                <a:gd name="T81" fmla="*/ 3155 h 4035"/>
                <a:gd name="T82" fmla="*/ 1495 w 3235"/>
                <a:gd name="T83" fmla="*/ 3185 h 4035"/>
                <a:gd name="T84" fmla="*/ 1163 w 3235"/>
                <a:gd name="T85" fmla="*/ 3175 h 4035"/>
                <a:gd name="T86" fmla="*/ 743 w 3235"/>
                <a:gd name="T87" fmla="*/ 3091 h 4035"/>
                <a:gd name="T88" fmla="*/ 394 w 3235"/>
                <a:gd name="T89" fmla="*/ 3036 h 4035"/>
                <a:gd name="T90" fmla="*/ 248 w 3235"/>
                <a:gd name="T91" fmla="*/ 3383 h 4035"/>
                <a:gd name="T92" fmla="*/ 50 w 3235"/>
                <a:gd name="T93" fmla="*/ 3692 h 4035"/>
                <a:gd name="T94" fmla="*/ 390 w 3235"/>
                <a:gd name="T95" fmla="*/ 3889 h 4035"/>
                <a:gd name="T96" fmla="*/ 857 w 3235"/>
                <a:gd name="T97" fmla="*/ 3994 h 4035"/>
                <a:gd name="T98" fmla="*/ 1467 w 3235"/>
                <a:gd name="T99" fmla="*/ 4035 h 4035"/>
                <a:gd name="T100" fmla="*/ 1773 w 3235"/>
                <a:gd name="T101" fmla="*/ 4022 h 4035"/>
                <a:gd name="T102" fmla="*/ 2096 w 3235"/>
                <a:gd name="T103" fmla="*/ 3976 h 4035"/>
                <a:gd name="T104" fmla="*/ 2342 w 3235"/>
                <a:gd name="T105" fmla="*/ 3910 h 4035"/>
                <a:gd name="T106" fmla="*/ 2594 w 3235"/>
                <a:gd name="T107" fmla="*/ 3804 h 4035"/>
                <a:gd name="T108" fmla="*/ 2777 w 3235"/>
                <a:gd name="T109" fmla="*/ 3691 h 4035"/>
                <a:gd name="T110" fmla="*/ 2954 w 3235"/>
                <a:gd name="T111" fmla="*/ 3532 h 4035"/>
                <a:gd name="T112" fmla="*/ 3089 w 3235"/>
                <a:gd name="T113" fmla="*/ 3350 h 4035"/>
                <a:gd name="T114" fmla="*/ 3171 w 3235"/>
                <a:gd name="T115" fmla="*/ 3175 h 4035"/>
                <a:gd name="T116" fmla="*/ 3224 w 3235"/>
                <a:gd name="T117" fmla="*/ 2950 h 4035"/>
                <a:gd name="T118" fmla="*/ 3234 w 3235"/>
                <a:gd name="T119" fmla="*/ 2710 h 4035"/>
                <a:gd name="T120" fmla="*/ 3204 w 3235"/>
                <a:gd name="T121" fmla="*/ 2473 h 4035"/>
                <a:gd name="T122" fmla="*/ 3153 w 3235"/>
                <a:gd name="T123" fmla="*/ 2321 h 4035"/>
                <a:gd name="T124" fmla="*/ 2958 w 3235"/>
                <a:gd name="T125" fmla="*/ 2036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5" h="4035">
                  <a:moveTo>
                    <a:pt x="2922" y="2001"/>
                  </a:moveTo>
                  <a:lnTo>
                    <a:pt x="2922" y="2001"/>
                  </a:lnTo>
                  <a:lnTo>
                    <a:pt x="2884" y="1968"/>
                  </a:lnTo>
                  <a:lnTo>
                    <a:pt x="2843" y="1937"/>
                  </a:lnTo>
                  <a:lnTo>
                    <a:pt x="2801" y="1907"/>
                  </a:lnTo>
                  <a:lnTo>
                    <a:pt x="2757" y="1877"/>
                  </a:lnTo>
                  <a:lnTo>
                    <a:pt x="2711" y="1850"/>
                  </a:lnTo>
                  <a:lnTo>
                    <a:pt x="2662" y="1822"/>
                  </a:lnTo>
                  <a:lnTo>
                    <a:pt x="2613" y="1797"/>
                  </a:lnTo>
                  <a:lnTo>
                    <a:pt x="2562" y="1773"/>
                  </a:lnTo>
                  <a:lnTo>
                    <a:pt x="2562" y="1773"/>
                  </a:lnTo>
                  <a:lnTo>
                    <a:pt x="2508" y="1749"/>
                  </a:lnTo>
                  <a:lnTo>
                    <a:pt x="2453" y="1726"/>
                  </a:lnTo>
                  <a:lnTo>
                    <a:pt x="2396" y="1702"/>
                  </a:lnTo>
                  <a:lnTo>
                    <a:pt x="2338" y="1679"/>
                  </a:lnTo>
                  <a:lnTo>
                    <a:pt x="2216" y="1632"/>
                  </a:lnTo>
                  <a:lnTo>
                    <a:pt x="2088" y="1586"/>
                  </a:lnTo>
                  <a:lnTo>
                    <a:pt x="1787" y="1483"/>
                  </a:lnTo>
                  <a:lnTo>
                    <a:pt x="1787" y="1483"/>
                  </a:lnTo>
                  <a:lnTo>
                    <a:pt x="1747" y="1468"/>
                  </a:lnTo>
                  <a:lnTo>
                    <a:pt x="1708" y="1454"/>
                  </a:lnTo>
                  <a:lnTo>
                    <a:pt x="1671" y="1438"/>
                  </a:lnTo>
                  <a:lnTo>
                    <a:pt x="1635" y="1422"/>
                  </a:lnTo>
                  <a:lnTo>
                    <a:pt x="1600" y="1406"/>
                  </a:lnTo>
                  <a:lnTo>
                    <a:pt x="1567" y="1389"/>
                  </a:lnTo>
                  <a:lnTo>
                    <a:pt x="1535" y="1370"/>
                  </a:lnTo>
                  <a:lnTo>
                    <a:pt x="1505" y="1352"/>
                  </a:lnTo>
                  <a:lnTo>
                    <a:pt x="1505" y="1352"/>
                  </a:lnTo>
                  <a:lnTo>
                    <a:pt x="1490" y="1342"/>
                  </a:lnTo>
                  <a:lnTo>
                    <a:pt x="1476" y="1331"/>
                  </a:lnTo>
                  <a:lnTo>
                    <a:pt x="1465" y="1321"/>
                  </a:lnTo>
                  <a:lnTo>
                    <a:pt x="1452" y="1308"/>
                  </a:lnTo>
                  <a:lnTo>
                    <a:pt x="1442" y="1297"/>
                  </a:lnTo>
                  <a:lnTo>
                    <a:pt x="1433" y="1283"/>
                  </a:lnTo>
                  <a:lnTo>
                    <a:pt x="1424" y="1269"/>
                  </a:lnTo>
                  <a:lnTo>
                    <a:pt x="1416" y="1256"/>
                  </a:lnTo>
                  <a:lnTo>
                    <a:pt x="1409" y="1241"/>
                  </a:lnTo>
                  <a:lnTo>
                    <a:pt x="1403" y="1225"/>
                  </a:lnTo>
                  <a:lnTo>
                    <a:pt x="1397" y="1209"/>
                  </a:lnTo>
                  <a:lnTo>
                    <a:pt x="1394" y="1193"/>
                  </a:lnTo>
                  <a:lnTo>
                    <a:pt x="1390" y="1174"/>
                  </a:lnTo>
                  <a:lnTo>
                    <a:pt x="1388" y="1157"/>
                  </a:lnTo>
                  <a:lnTo>
                    <a:pt x="1386" y="1138"/>
                  </a:lnTo>
                  <a:lnTo>
                    <a:pt x="1386" y="1118"/>
                  </a:lnTo>
                  <a:lnTo>
                    <a:pt x="1386" y="1118"/>
                  </a:lnTo>
                  <a:lnTo>
                    <a:pt x="1387" y="1096"/>
                  </a:lnTo>
                  <a:lnTo>
                    <a:pt x="1388" y="1074"/>
                  </a:lnTo>
                  <a:lnTo>
                    <a:pt x="1392" y="1054"/>
                  </a:lnTo>
                  <a:lnTo>
                    <a:pt x="1397" y="1033"/>
                  </a:lnTo>
                  <a:lnTo>
                    <a:pt x="1403" y="1015"/>
                  </a:lnTo>
                  <a:lnTo>
                    <a:pt x="1411" y="996"/>
                  </a:lnTo>
                  <a:lnTo>
                    <a:pt x="1419" y="979"/>
                  </a:lnTo>
                  <a:lnTo>
                    <a:pt x="1429" y="963"/>
                  </a:lnTo>
                  <a:lnTo>
                    <a:pt x="1429" y="963"/>
                  </a:lnTo>
                  <a:lnTo>
                    <a:pt x="1441" y="948"/>
                  </a:lnTo>
                  <a:lnTo>
                    <a:pt x="1453" y="934"/>
                  </a:lnTo>
                  <a:lnTo>
                    <a:pt x="1466" y="921"/>
                  </a:lnTo>
                  <a:lnTo>
                    <a:pt x="1481" y="908"/>
                  </a:lnTo>
                  <a:lnTo>
                    <a:pt x="1496" y="897"/>
                  </a:lnTo>
                  <a:lnTo>
                    <a:pt x="1512" y="885"/>
                  </a:lnTo>
                  <a:lnTo>
                    <a:pt x="1528" y="875"/>
                  </a:lnTo>
                  <a:lnTo>
                    <a:pt x="1545" y="866"/>
                  </a:lnTo>
                  <a:lnTo>
                    <a:pt x="1545" y="866"/>
                  </a:lnTo>
                  <a:lnTo>
                    <a:pt x="1564" y="858"/>
                  </a:lnTo>
                  <a:lnTo>
                    <a:pt x="1583" y="850"/>
                  </a:lnTo>
                  <a:lnTo>
                    <a:pt x="1603" y="842"/>
                  </a:lnTo>
                  <a:lnTo>
                    <a:pt x="1622" y="835"/>
                  </a:lnTo>
                  <a:lnTo>
                    <a:pt x="1643" y="829"/>
                  </a:lnTo>
                  <a:lnTo>
                    <a:pt x="1665" y="823"/>
                  </a:lnTo>
                  <a:lnTo>
                    <a:pt x="1686" y="819"/>
                  </a:lnTo>
                  <a:lnTo>
                    <a:pt x="1709" y="814"/>
                  </a:lnTo>
                  <a:lnTo>
                    <a:pt x="1709" y="814"/>
                  </a:lnTo>
                  <a:lnTo>
                    <a:pt x="1755" y="807"/>
                  </a:lnTo>
                  <a:lnTo>
                    <a:pt x="1802" y="803"/>
                  </a:lnTo>
                  <a:lnTo>
                    <a:pt x="1850" y="799"/>
                  </a:lnTo>
                  <a:lnTo>
                    <a:pt x="1900" y="798"/>
                  </a:lnTo>
                  <a:lnTo>
                    <a:pt x="1900" y="798"/>
                  </a:lnTo>
                  <a:lnTo>
                    <a:pt x="1932" y="798"/>
                  </a:lnTo>
                  <a:lnTo>
                    <a:pt x="1963" y="799"/>
                  </a:lnTo>
                  <a:lnTo>
                    <a:pt x="1993" y="801"/>
                  </a:lnTo>
                  <a:lnTo>
                    <a:pt x="2024" y="804"/>
                  </a:lnTo>
                  <a:lnTo>
                    <a:pt x="2052" y="807"/>
                  </a:lnTo>
                  <a:lnTo>
                    <a:pt x="2081" y="812"/>
                  </a:lnTo>
                  <a:lnTo>
                    <a:pt x="2137" y="822"/>
                  </a:lnTo>
                  <a:lnTo>
                    <a:pt x="2191" y="834"/>
                  </a:lnTo>
                  <a:lnTo>
                    <a:pt x="2241" y="847"/>
                  </a:lnTo>
                  <a:lnTo>
                    <a:pt x="2290" y="862"/>
                  </a:lnTo>
                  <a:lnTo>
                    <a:pt x="2334" y="878"/>
                  </a:lnTo>
                  <a:lnTo>
                    <a:pt x="2376" y="894"/>
                  </a:lnTo>
                  <a:lnTo>
                    <a:pt x="2415" y="910"/>
                  </a:lnTo>
                  <a:lnTo>
                    <a:pt x="2449" y="926"/>
                  </a:lnTo>
                  <a:lnTo>
                    <a:pt x="2480" y="941"/>
                  </a:lnTo>
                  <a:lnTo>
                    <a:pt x="2531" y="967"/>
                  </a:lnTo>
                  <a:lnTo>
                    <a:pt x="2565" y="983"/>
                  </a:lnTo>
                  <a:lnTo>
                    <a:pt x="2565" y="983"/>
                  </a:lnTo>
                  <a:lnTo>
                    <a:pt x="2583" y="964"/>
                  </a:lnTo>
                  <a:lnTo>
                    <a:pt x="2599" y="944"/>
                  </a:lnTo>
                  <a:lnTo>
                    <a:pt x="2617" y="923"/>
                  </a:lnTo>
                  <a:lnTo>
                    <a:pt x="2631" y="901"/>
                  </a:lnTo>
                  <a:lnTo>
                    <a:pt x="2646" y="878"/>
                  </a:lnTo>
                  <a:lnTo>
                    <a:pt x="2661" y="855"/>
                  </a:lnTo>
                  <a:lnTo>
                    <a:pt x="2675" y="831"/>
                  </a:lnTo>
                  <a:lnTo>
                    <a:pt x="2689" y="806"/>
                  </a:lnTo>
                  <a:lnTo>
                    <a:pt x="2701" y="782"/>
                  </a:lnTo>
                  <a:lnTo>
                    <a:pt x="2713" y="756"/>
                  </a:lnTo>
                  <a:lnTo>
                    <a:pt x="2736" y="704"/>
                  </a:lnTo>
                  <a:lnTo>
                    <a:pt x="2755" y="650"/>
                  </a:lnTo>
                  <a:lnTo>
                    <a:pt x="2774" y="597"/>
                  </a:lnTo>
                  <a:lnTo>
                    <a:pt x="2789" y="543"/>
                  </a:lnTo>
                  <a:lnTo>
                    <a:pt x="2802" y="492"/>
                  </a:lnTo>
                  <a:lnTo>
                    <a:pt x="2814" y="441"/>
                  </a:lnTo>
                  <a:lnTo>
                    <a:pt x="2823" y="393"/>
                  </a:lnTo>
                  <a:lnTo>
                    <a:pt x="2830" y="347"/>
                  </a:lnTo>
                  <a:lnTo>
                    <a:pt x="2835" y="305"/>
                  </a:lnTo>
                  <a:lnTo>
                    <a:pt x="2838" y="267"/>
                  </a:lnTo>
                  <a:lnTo>
                    <a:pt x="2839" y="233"/>
                  </a:lnTo>
                  <a:lnTo>
                    <a:pt x="2839" y="233"/>
                  </a:lnTo>
                  <a:lnTo>
                    <a:pt x="2782" y="208"/>
                  </a:lnTo>
                  <a:lnTo>
                    <a:pt x="2703" y="175"/>
                  </a:lnTo>
                  <a:lnTo>
                    <a:pt x="2654" y="156"/>
                  </a:lnTo>
                  <a:lnTo>
                    <a:pt x="2602" y="136"/>
                  </a:lnTo>
                  <a:lnTo>
                    <a:pt x="2543" y="117"/>
                  </a:lnTo>
                  <a:lnTo>
                    <a:pt x="2481" y="97"/>
                  </a:lnTo>
                  <a:lnTo>
                    <a:pt x="2414" y="78"/>
                  </a:lnTo>
                  <a:lnTo>
                    <a:pt x="2341" y="59"/>
                  </a:lnTo>
                  <a:lnTo>
                    <a:pt x="2266" y="43"/>
                  </a:lnTo>
                  <a:lnTo>
                    <a:pt x="2227" y="35"/>
                  </a:lnTo>
                  <a:lnTo>
                    <a:pt x="2186" y="28"/>
                  </a:lnTo>
                  <a:lnTo>
                    <a:pt x="2145" y="23"/>
                  </a:lnTo>
                  <a:lnTo>
                    <a:pt x="2103" y="17"/>
                  </a:lnTo>
                  <a:lnTo>
                    <a:pt x="2059" y="11"/>
                  </a:lnTo>
                  <a:lnTo>
                    <a:pt x="2016" y="8"/>
                  </a:lnTo>
                  <a:lnTo>
                    <a:pt x="1971" y="4"/>
                  </a:lnTo>
                  <a:lnTo>
                    <a:pt x="1925" y="2"/>
                  </a:lnTo>
                  <a:lnTo>
                    <a:pt x="1878" y="0"/>
                  </a:lnTo>
                  <a:lnTo>
                    <a:pt x="1831" y="0"/>
                  </a:lnTo>
                  <a:lnTo>
                    <a:pt x="1831" y="0"/>
                  </a:lnTo>
                  <a:lnTo>
                    <a:pt x="1743" y="1"/>
                  </a:lnTo>
                  <a:lnTo>
                    <a:pt x="1656" y="4"/>
                  </a:lnTo>
                  <a:lnTo>
                    <a:pt x="1573" y="10"/>
                  </a:lnTo>
                  <a:lnTo>
                    <a:pt x="1491" y="19"/>
                  </a:lnTo>
                  <a:lnTo>
                    <a:pt x="1411" y="31"/>
                  </a:lnTo>
                  <a:lnTo>
                    <a:pt x="1372" y="36"/>
                  </a:lnTo>
                  <a:lnTo>
                    <a:pt x="1334" y="43"/>
                  </a:lnTo>
                  <a:lnTo>
                    <a:pt x="1295" y="51"/>
                  </a:lnTo>
                  <a:lnTo>
                    <a:pt x="1258" y="59"/>
                  </a:lnTo>
                  <a:lnTo>
                    <a:pt x="1222" y="69"/>
                  </a:lnTo>
                  <a:lnTo>
                    <a:pt x="1185" y="78"/>
                  </a:lnTo>
                  <a:lnTo>
                    <a:pt x="1185" y="78"/>
                  </a:lnTo>
                  <a:lnTo>
                    <a:pt x="1150" y="88"/>
                  </a:lnTo>
                  <a:lnTo>
                    <a:pt x="1114" y="99"/>
                  </a:lnTo>
                  <a:lnTo>
                    <a:pt x="1080" y="110"/>
                  </a:lnTo>
                  <a:lnTo>
                    <a:pt x="1046" y="122"/>
                  </a:lnTo>
                  <a:lnTo>
                    <a:pt x="1013" y="135"/>
                  </a:lnTo>
                  <a:lnTo>
                    <a:pt x="981" y="148"/>
                  </a:lnTo>
                  <a:lnTo>
                    <a:pt x="949" y="161"/>
                  </a:lnTo>
                  <a:lnTo>
                    <a:pt x="918" y="176"/>
                  </a:lnTo>
                  <a:lnTo>
                    <a:pt x="887" y="191"/>
                  </a:lnTo>
                  <a:lnTo>
                    <a:pt x="858" y="206"/>
                  </a:lnTo>
                  <a:lnTo>
                    <a:pt x="828" y="222"/>
                  </a:lnTo>
                  <a:lnTo>
                    <a:pt x="800" y="239"/>
                  </a:lnTo>
                  <a:lnTo>
                    <a:pt x="772" y="257"/>
                  </a:lnTo>
                  <a:lnTo>
                    <a:pt x="745" y="274"/>
                  </a:lnTo>
                  <a:lnTo>
                    <a:pt x="718" y="292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68" y="331"/>
                  </a:lnTo>
                  <a:lnTo>
                    <a:pt x="644" y="352"/>
                  </a:lnTo>
                  <a:lnTo>
                    <a:pt x="620" y="372"/>
                  </a:lnTo>
                  <a:lnTo>
                    <a:pt x="597" y="393"/>
                  </a:lnTo>
                  <a:lnTo>
                    <a:pt x="575" y="415"/>
                  </a:lnTo>
                  <a:lnTo>
                    <a:pt x="553" y="438"/>
                  </a:lnTo>
                  <a:lnTo>
                    <a:pt x="532" y="460"/>
                  </a:lnTo>
                  <a:lnTo>
                    <a:pt x="512" y="484"/>
                  </a:lnTo>
                  <a:lnTo>
                    <a:pt x="492" y="508"/>
                  </a:lnTo>
                  <a:lnTo>
                    <a:pt x="474" y="532"/>
                  </a:lnTo>
                  <a:lnTo>
                    <a:pt x="456" y="557"/>
                  </a:lnTo>
                  <a:lnTo>
                    <a:pt x="438" y="582"/>
                  </a:lnTo>
                  <a:lnTo>
                    <a:pt x="422" y="608"/>
                  </a:lnTo>
                  <a:lnTo>
                    <a:pt x="406" y="635"/>
                  </a:lnTo>
                  <a:lnTo>
                    <a:pt x="390" y="662"/>
                  </a:lnTo>
                  <a:lnTo>
                    <a:pt x="376" y="689"/>
                  </a:lnTo>
                  <a:lnTo>
                    <a:pt x="376" y="689"/>
                  </a:lnTo>
                  <a:lnTo>
                    <a:pt x="363" y="718"/>
                  </a:lnTo>
                  <a:lnTo>
                    <a:pt x="350" y="746"/>
                  </a:lnTo>
                  <a:lnTo>
                    <a:pt x="337" y="775"/>
                  </a:lnTo>
                  <a:lnTo>
                    <a:pt x="327" y="805"/>
                  </a:lnTo>
                  <a:lnTo>
                    <a:pt x="317" y="835"/>
                  </a:lnTo>
                  <a:lnTo>
                    <a:pt x="308" y="866"/>
                  </a:lnTo>
                  <a:lnTo>
                    <a:pt x="300" y="897"/>
                  </a:lnTo>
                  <a:lnTo>
                    <a:pt x="292" y="928"/>
                  </a:lnTo>
                  <a:lnTo>
                    <a:pt x="285" y="961"/>
                  </a:lnTo>
                  <a:lnTo>
                    <a:pt x="279" y="993"/>
                  </a:lnTo>
                  <a:lnTo>
                    <a:pt x="274" y="1026"/>
                  </a:lnTo>
                  <a:lnTo>
                    <a:pt x="271" y="1060"/>
                  </a:lnTo>
                  <a:lnTo>
                    <a:pt x="267" y="1094"/>
                  </a:lnTo>
                  <a:lnTo>
                    <a:pt x="265" y="1128"/>
                  </a:lnTo>
                  <a:lnTo>
                    <a:pt x="264" y="1164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4" y="1257"/>
                  </a:lnTo>
                  <a:lnTo>
                    <a:pt x="267" y="1313"/>
                  </a:lnTo>
                  <a:lnTo>
                    <a:pt x="273" y="1367"/>
                  </a:lnTo>
                  <a:lnTo>
                    <a:pt x="281" y="1419"/>
                  </a:lnTo>
                  <a:lnTo>
                    <a:pt x="292" y="1469"/>
                  </a:lnTo>
                  <a:lnTo>
                    <a:pt x="304" y="1517"/>
                  </a:lnTo>
                  <a:lnTo>
                    <a:pt x="319" y="1563"/>
                  </a:lnTo>
                  <a:lnTo>
                    <a:pt x="327" y="1585"/>
                  </a:lnTo>
                  <a:lnTo>
                    <a:pt x="335" y="1608"/>
                  </a:lnTo>
                  <a:lnTo>
                    <a:pt x="335" y="1608"/>
                  </a:lnTo>
                  <a:lnTo>
                    <a:pt x="355" y="1650"/>
                  </a:lnTo>
                  <a:lnTo>
                    <a:pt x="375" y="1692"/>
                  </a:lnTo>
                  <a:lnTo>
                    <a:pt x="398" y="1732"/>
                  </a:lnTo>
                  <a:lnTo>
                    <a:pt x="422" y="1771"/>
                  </a:lnTo>
                  <a:lnTo>
                    <a:pt x="449" y="1809"/>
                  </a:lnTo>
                  <a:lnTo>
                    <a:pt x="477" y="1845"/>
                  </a:lnTo>
                  <a:lnTo>
                    <a:pt x="507" y="1881"/>
                  </a:lnTo>
                  <a:lnTo>
                    <a:pt x="539" y="1914"/>
                  </a:lnTo>
                  <a:lnTo>
                    <a:pt x="539" y="1914"/>
                  </a:lnTo>
                  <a:lnTo>
                    <a:pt x="573" y="1947"/>
                  </a:lnTo>
                  <a:lnTo>
                    <a:pt x="608" y="1978"/>
                  </a:lnTo>
                  <a:lnTo>
                    <a:pt x="646" y="2009"/>
                  </a:lnTo>
                  <a:lnTo>
                    <a:pt x="684" y="2038"/>
                  </a:lnTo>
                  <a:lnTo>
                    <a:pt x="725" y="2067"/>
                  </a:lnTo>
                  <a:lnTo>
                    <a:pt x="766" y="2094"/>
                  </a:lnTo>
                  <a:lnTo>
                    <a:pt x="810" y="2120"/>
                  </a:lnTo>
                  <a:lnTo>
                    <a:pt x="856" y="2145"/>
                  </a:lnTo>
                  <a:lnTo>
                    <a:pt x="856" y="2145"/>
                  </a:lnTo>
                  <a:lnTo>
                    <a:pt x="903" y="2169"/>
                  </a:lnTo>
                  <a:lnTo>
                    <a:pt x="951" y="2192"/>
                  </a:lnTo>
                  <a:lnTo>
                    <a:pt x="1000" y="2215"/>
                  </a:lnTo>
                  <a:lnTo>
                    <a:pt x="1051" y="2236"/>
                  </a:lnTo>
                  <a:lnTo>
                    <a:pt x="1104" y="2257"/>
                  </a:lnTo>
                  <a:lnTo>
                    <a:pt x="1156" y="2276"/>
                  </a:lnTo>
                  <a:lnTo>
                    <a:pt x="1210" y="2295"/>
                  </a:lnTo>
                  <a:lnTo>
                    <a:pt x="1267" y="2313"/>
                  </a:lnTo>
                  <a:lnTo>
                    <a:pt x="1617" y="2428"/>
                  </a:lnTo>
                  <a:lnTo>
                    <a:pt x="1617" y="2428"/>
                  </a:lnTo>
                  <a:lnTo>
                    <a:pt x="1699" y="2455"/>
                  </a:lnTo>
                  <a:lnTo>
                    <a:pt x="1778" y="2484"/>
                  </a:lnTo>
                  <a:lnTo>
                    <a:pt x="1778" y="2484"/>
                  </a:lnTo>
                  <a:lnTo>
                    <a:pt x="1816" y="2500"/>
                  </a:lnTo>
                  <a:lnTo>
                    <a:pt x="1853" y="2517"/>
                  </a:lnTo>
                  <a:lnTo>
                    <a:pt x="1886" y="2537"/>
                  </a:lnTo>
                  <a:lnTo>
                    <a:pt x="1919" y="2558"/>
                  </a:lnTo>
                  <a:lnTo>
                    <a:pt x="1919" y="2558"/>
                  </a:lnTo>
                  <a:lnTo>
                    <a:pt x="1934" y="2569"/>
                  </a:lnTo>
                  <a:lnTo>
                    <a:pt x="1949" y="2580"/>
                  </a:lnTo>
                  <a:lnTo>
                    <a:pt x="1963" y="2593"/>
                  </a:lnTo>
                  <a:lnTo>
                    <a:pt x="1975" y="2606"/>
                  </a:lnTo>
                  <a:lnTo>
                    <a:pt x="1987" y="2619"/>
                  </a:lnTo>
                  <a:lnTo>
                    <a:pt x="1998" y="2633"/>
                  </a:lnTo>
                  <a:lnTo>
                    <a:pt x="2010" y="2648"/>
                  </a:lnTo>
                  <a:lnTo>
                    <a:pt x="2019" y="2664"/>
                  </a:lnTo>
                  <a:lnTo>
                    <a:pt x="2019" y="2664"/>
                  </a:lnTo>
                  <a:lnTo>
                    <a:pt x="2028" y="2680"/>
                  </a:lnTo>
                  <a:lnTo>
                    <a:pt x="2035" y="2696"/>
                  </a:lnTo>
                  <a:lnTo>
                    <a:pt x="2042" y="2715"/>
                  </a:lnTo>
                  <a:lnTo>
                    <a:pt x="2048" y="2732"/>
                  </a:lnTo>
                  <a:lnTo>
                    <a:pt x="2051" y="2751"/>
                  </a:lnTo>
                  <a:lnTo>
                    <a:pt x="2055" y="2771"/>
                  </a:lnTo>
                  <a:lnTo>
                    <a:pt x="2056" y="2791"/>
                  </a:lnTo>
                  <a:lnTo>
                    <a:pt x="2057" y="2813"/>
                  </a:lnTo>
                  <a:lnTo>
                    <a:pt x="2057" y="2813"/>
                  </a:lnTo>
                  <a:lnTo>
                    <a:pt x="2056" y="2839"/>
                  </a:lnTo>
                  <a:lnTo>
                    <a:pt x="2055" y="2863"/>
                  </a:lnTo>
                  <a:lnTo>
                    <a:pt x="2051" y="2887"/>
                  </a:lnTo>
                  <a:lnTo>
                    <a:pt x="2045" y="2908"/>
                  </a:lnTo>
                  <a:lnTo>
                    <a:pt x="2040" y="2930"/>
                  </a:lnTo>
                  <a:lnTo>
                    <a:pt x="2032" y="2951"/>
                  </a:lnTo>
                  <a:lnTo>
                    <a:pt x="2022" y="2970"/>
                  </a:lnTo>
                  <a:lnTo>
                    <a:pt x="2012" y="2989"/>
                  </a:lnTo>
                  <a:lnTo>
                    <a:pt x="2001" y="3007"/>
                  </a:lnTo>
                  <a:lnTo>
                    <a:pt x="1987" y="3023"/>
                  </a:lnTo>
                  <a:lnTo>
                    <a:pt x="1972" y="3039"/>
                  </a:lnTo>
                  <a:lnTo>
                    <a:pt x="1956" y="3054"/>
                  </a:lnTo>
                  <a:lnTo>
                    <a:pt x="1939" y="3068"/>
                  </a:lnTo>
                  <a:lnTo>
                    <a:pt x="1920" y="3081"/>
                  </a:lnTo>
                  <a:lnTo>
                    <a:pt x="1900" y="3092"/>
                  </a:lnTo>
                  <a:lnTo>
                    <a:pt x="1878" y="3103"/>
                  </a:lnTo>
                  <a:lnTo>
                    <a:pt x="1878" y="3103"/>
                  </a:lnTo>
                  <a:lnTo>
                    <a:pt x="1855" y="3114"/>
                  </a:lnTo>
                  <a:lnTo>
                    <a:pt x="1831" y="3123"/>
                  </a:lnTo>
                  <a:lnTo>
                    <a:pt x="1806" y="3132"/>
                  </a:lnTo>
                  <a:lnTo>
                    <a:pt x="1780" y="3140"/>
                  </a:lnTo>
                  <a:lnTo>
                    <a:pt x="1753" y="3148"/>
                  </a:lnTo>
                  <a:lnTo>
                    <a:pt x="1724" y="3155"/>
                  </a:lnTo>
                  <a:lnTo>
                    <a:pt x="1694" y="3161"/>
                  </a:lnTo>
                  <a:lnTo>
                    <a:pt x="1665" y="3167"/>
                  </a:lnTo>
                  <a:lnTo>
                    <a:pt x="1632" y="3172"/>
                  </a:lnTo>
                  <a:lnTo>
                    <a:pt x="1599" y="3176"/>
                  </a:lnTo>
                  <a:lnTo>
                    <a:pt x="1566" y="3179"/>
                  </a:lnTo>
                  <a:lnTo>
                    <a:pt x="1530" y="3183"/>
                  </a:lnTo>
                  <a:lnTo>
                    <a:pt x="1495" y="3185"/>
                  </a:lnTo>
                  <a:lnTo>
                    <a:pt x="1457" y="3186"/>
                  </a:lnTo>
                  <a:lnTo>
                    <a:pt x="1379" y="3188"/>
                  </a:lnTo>
                  <a:lnTo>
                    <a:pt x="1379" y="3188"/>
                  </a:lnTo>
                  <a:lnTo>
                    <a:pt x="1327" y="3187"/>
                  </a:lnTo>
                  <a:lnTo>
                    <a:pt x="1273" y="3185"/>
                  </a:lnTo>
                  <a:lnTo>
                    <a:pt x="1219" y="3180"/>
                  </a:lnTo>
                  <a:lnTo>
                    <a:pt x="1163" y="3175"/>
                  </a:lnTo>
                  <a:lnTo>
                    <a:pt x="1107" y="3168"/>
                  </a:lnTo>
                  <a:lnTo>
                    <a:pt x="1050" y="3160"/>
                  </a:lnTo>
                  <a:lnTo>
                    <a:pt x="990" y="3148"/>
                  </a:lnTo>
                  <a:lnTo>
                    <a:pt x="930" y="3137"/>
                  </a:lnTo>
                  <a:lnTo>
                    <a:pt x="870" y="3123"/>
                  </a:lnTo>
                  <a:lnTo>
                    <a:pt x="807" y="3108"/>
                  </a:lnTo>
                  <a:lnTo>
                    <a:pt x="743" y="3091"/>
                  </a:lnTo>
                  <a:lnTo>
                    <a:pt x="679" y="3073"/>
                  </a:lnTo>
                  <a:lnTo>
                    <a:pt x="614" y="3053"/>
                  </a:lnTo>
                  <a:lnTo>
                    <a:pt x="547" y="3031"/>
                  </a:lnTo>
                  <a:lnTo>
                    <a:pt x="480" y="3008"/>
                  </a:lnTo>
                  <a:lnTo>
                    <a:pt x="410" y="2983"/>
                  </a:lnTo>
                  <a:lnTo>
                    <a:pt x="410" y="2983"/>
                  </a:lnTo>
                  <a:lnTo>
                    <a:pt x="394" y="3036"/>
                  </a:lnTo>
                  <a:lnTo>
                    <a:pt x="376" y="3087"/>
                  </a:lnTo>
                  <a:lnTo>
                    <a:pt x="357" y="3139"/>
                  </a:lnTo>
                  <a:lnTo>
                    <a:pt x="337" y="3190"/>
                  </a:lnTo>
                  <a:lnTo>
                    <a:pt x="317" y="3239"/>
                  </a:lnTo>
                  <a:lnTo>
                    <a:pt x="295" y="3288"/>
                  </a:lnTo>
                  <a:lnTo>
                    <a:pt x="272" y="3336"/>
                  </a:lnTo>
                  <a:lnTo>
                    <a:pt x="248" y="3383"/>
                  </a:lnTo>
                  <a:lnTo>
                    <a:pt x="223" y="3429"/>
                  </a:lnTo>
                  <a:lnTo>
                    <a:pt x="196" y="3475"/>
                  </a:lnTo>
                  <a:lnTo>
                    <a:pt x="169" y="3520"/>
                  </a:lnTo>
                  <a:lnTo>
                    <a:pt x="141" y="3565"/>
                  </a:lnTo>
                  <a:lnTo>
                    <a:pt x="111" y="3608"/>
                  </a:lnTo>
                  <a:lnTo>
                    <a:pt x="82" y="3651"/>
                  </a:lnTo>
                  <a:lnTo>
                    <a:pt x="50" y="3692"/>
                  </a:lnTo>
                  <a:lnTo>
                    <a:pt x="17" y="3733"/>
                  </a:lnTo>
                  <a:lnTo>
                    <a:pt x="0" y="3754"/>
                  </a:lnTo>
                  <a:lnTo>
                    <a:pt x="138" y="3812"/>
                  </a:lnTo>
                  <a:lnTo>
                    <a:pt x="138" y="3812"/>
                  </a:lnTo>
                  <a:lnTo>
                    <a:pt x="224" y="3840"/>
                  </a:lnTo>
                  <a:lnTo>
                    <a:pt x="308" y="3866"/>
                  </a:lnTo>
                  <a:lnTo>
                    <a:pt x="390" y="3889"/>
                  </a:lnTo>
                  <a:lnTo>
                    <a:pt x="472" y="3912"/>
                  </a:lnTo>
                  <a:lnTo>
                    <a:pt x="551" y="3932"/>
                  </a:lnTo>
                  <a:lnTo>
                    <a:pt x="629" y="3950"/>
                  </a:lnTo>
                  <a:lnTo>
                    <a:pt x="706" y="3966"/>
                  </a:lnTo>
                  <a:lnTo>
                    <a:pt x="781" y="3981"/>
                  </a:lnTo>
                  <a:lnTo>
                    <a:pt x="781" y="3981"/>
                  </a:lnTo>
                  <a:lnTo>
                    <a:pt x="857" y="3994"/>
                  </a:lnTo>
                  <a:lnTo>
                    <a:pt x="935" y="4005"/>
                  </a:lnTo>
                  <a:lnTo>
                    <a:pt x="1016" y="4014"/>
                  </a:lnTo>
                  <a:lnTo>
                    <a:pt x="1101" y="4022"/>
                  </a:lnTo>
                  <a:lnTo>
                    <a:pt x="1189" y="4028"/>
                  </a:lnTo>
                  <a:lnTo>
                    <a:pt x="1279" y="4031"/>
                  </a:lnTo>
                  <a:lnTo>
                    <a:pt x="1372" y="4035"/>
                  </a:lnTo>
                  <a:lnTo>
                    <a:pt x="1467" y="4035"/>
                  </a:lnTo>
                  <a:lnTo>
                    <a:pt x="1467" y="4035"/>
                  </a:lnTo>
                  <a:lnTo>
                    <a:pt x="1520" y="4035"/>
                  </a:lnTo>
                  <a:lnTo>
                    <a:pt x="1573" y="4034"/>
                  </a:lnTo>
                  <a:lnTo>
                    <a:pt x="1623" y="4033"/>
                  </a:lnTo>
                  <a:lnTo>
                    <a:pt x="1675" y="4029"/>
                  </a:lnTo>
                  <a:lnTo>
                    <a:pt x="1724" y="4027"/>
                  </a:lnTo>
                  <a:lnTo>
                    <a:pt x="1773" y="4022"/>
                  </a:lnTo>
                  <a:lnTo>
                    <a:pt x="1822" y="4018"/>
                  </a:lnTo>
                  <a:lnTo>
                    <a:pt x="1870" y="4013"/>
                  </a:lnTo>
                  <a:lnTo>
                    <a:pt x="1916" y="4007"/>
                  </a:lnTo>
                  <a:lnTo>
                    <a:pt x="1963" y="4000"/>
                  </a:lnTo>
                  <a:lnTo>
                    <a:pt x="2007" y="3992"/>
                  </a:lnTo>
                  <a:lnTo>
                    <a:pt x="2052" y="3984"/>
                  </a:lnTo>
                  <a:lnTo>
                    <a:pt x="2096" y="3976"/>
                  </a:lnTo>
                  <a:lnTo>
                    <a:pt x="2139" y="3967"/>
                  </a:lnTo>
                  <a:lnTo>
                    <a:pt x="2182" y="3957"/>
                  </a:lnTo>
                  <a:lnTo>
                    <a:pt x="2223" y="3945"/>
                  </a:lnTo>
                  <a:lnTo>
                    <a:pt x="2223" y="3945"/>
                  </a:lnTo>
                  <a:lnTo>
                    <a:pt x="2263" y="3934"/>
                  </a:lnTo>
                  <a:lnTo>
                    <a:pt x="2303" y="3922"/>
                  </a:lnTo>
                  <a:lnTo>
                    <a:pt x="2342" y="3910"/>
                  </a:lnTo>
                  <a:lnTo>
                    <a:pt x="2381" y="3896"/>
                  </a:lnTo>
                  <a:lnTo>
                    <a:pt x="2418" y="3882"/>
                  </a:lnTo>
                  <a:lnTo>
                    <a:pt x="2455" y="3867"/>
                  </a:lnTo>
                  <a:lnTo>
                    <a:pt x="2492" y="3852"/>
                  </a:lnTo>
                  <a:lnTo>
                    <a:pt x="2526" y="3838"/>
                  </a:lnTo>
                  <a:lnTo>
                    <a:pt x="2560" y="3820"/>
                  </a:lnTo>
                  <a:lnTo>
                    <a:pt x="2594" y="3804"/>
                  </a:lnTo>
                  <a:lnTo>
                    <a:pt x="2627" y="3786"/>
                  </a:lnTo>
                  <a:lnTo>
                    <a:pt x="2658" y="3769"/>
                  </a:lnTo>
                  <a:lnTo>
                    <a:pt x="2690" y="3750"/>
                  </a:lnTo>
                  <a:lnTo>
                    <a:pt x="2720" y="3731"/>
                  </a:lnTo>
                  <a:lnTo>
                    <a:pt x="2750" y="3710"/>
                  </a:lnTo>
                  <a:lnTo>
                    <a:pt x="2777" y="3691"/>
                  </a:lnTo>
                  <a:lnTo>
                    <a:pt x="2777" y="3691"/>
                  </a:lnTo>
                  <a:lnTo>
                    <a:pt x="2806" y="3669"/>
                  </a:lnTo>
                  <a:lnTo>
                    <a:pt x="2832" y="3648"/>
                  </a:lnTo>
                  <a:lnTo>
                    <a:pt x="2859" y="3627"/>
                  </a:lnTo>
                  <a:lnTo>
                    <a:pt x="2884" y="3604"/>
                  </a:lnTo>
                  <a:lnTo>
                    <a:pt x="2908" y="3581"/>
                  </a:lnTo>
                  <a:lnTo>
                    <a:pt x="2932" y="3557"/>
                  </a:lnTo>
                  <a:lnTo>
                    <a:pt x="2954" y="3532"/>
                  </a:lnTo>
                  <a:lnTo>
                    <a:pt x="2976" y="3508"/>
                  </a:lnTo>
                  <a:lnTo>
                    <a:pt x="2997" y="3483"/>
                  </a:lnTo>
                  <a:lnTo>
                    <a:pt x="3017" y="3458"/>
                  </a:lnTo>
                  <a:lnTo>
                    <a:pt x="3036" y="3432"/>
                  </a:lnTo>
                  <a:lnTo>
                    <a:pt x="3055" y="3405"/>
                  </a:lnTo>
                  <a:lnTo>
                    <a:pt x="3072" y="3378"/>
                  </a:lnTo>
                  <a:lnTo>
                    <a:pt x="3089" y="3350"/>
                  </a:lnTo>
                  <a:lnTo>
                    <a:pt x="3104" y="3323"/>
                  </a:lnTo>
                  <a:lnTo>
                    <a:pt x="3119" y="3294"/>
                  </a:lnTo>
                  <a:lnTo>
                    <a:pt x="3119" y="3294"/>
                  </a:lnTo>
                  <a:lnTo>
                    <a:pt x="3134" y="3265"/>
                  </a:lnTo>
                  <a:lnTo>
                    <a:pt x="3146" y="3235"/>
                  </a:lnTo>
                  <a:lnTo>
                    <a:pt x="3159" y="3206"/>
                  </a:lnTo>
                  <a:lnTo>
                    <a:pt x="3171" y="3175"/>
                  </a:lnTo>
                  <a:lnTo>
                    <a:pt x="3181" y="3144"/>
                  </a:lnTo>
                  <a:lnTo>
                    <a:pt x="3190" y="3113"/>
                  </a:lnTo>
                  <a:lnTo>
                    <a:pt x="3199" y="3081"/>
                  </a:lnTo>
                  <a:lnTo>
                    <a:pt x="3206" y="3048"/>
                  </a:lnTo>
                  <a:lnTo>
                    <a:pt x="3213" y="3016"/>
                  </a:lnTo>
                  <a:lnTo>
                    <a:pt x="3219" y="2983"/>
                  </a:lnTo>
                  <a:lnTo>
                    <a:pt x="3224" y="2950"/>
                  </a:lnTo>
                  <a:lnTo>
                    <a:pt x="3228" y="2915"/>
                  </a:lnTo>
                  <a:lnTo>
                    <a:pt x="3231" y="2881"/>
                  </a:lnTo>
                  <a:lnTo>
                    <a:pt x="3234" y="2847"/>
                  </a:lnTo>
                  <a:lnTo>
                    <a:pt x="3235" y="2811"/>
                  </a:lnTo>
                  <a:lnTo>
                    <a:pt x="3235" y="2775"/>
                  </a:lnTo>
                  <a:lnTo>
                    <a:pt x="3235" y="2775"/>
                  </a:lnTo>
                  <a:lnTo>
                    <a:pt x="3234" y="2710"/>
                  </a:lnTo>
                  <a:lnTo>
                    <a:pt x="3230" y="2647"/>
                  </a:lnTo>
                  <a:lnTo>
                    <a:pt x="3228" y="2616"/>
                  </a:lnTo>
                  <a:lnTo>
                    <a:pt x="3224" y="2586"/>
                  </a:lnTo>
                  <a:lnTo>
                    <a:pt x="3220" y="2558"/>
                  </a:lnTo>
                  <a:lnTo>
                    <a:pt x="3215" y="2529"/>
                  </a:lnTo>
                  <a:lnTo>
                    <a:pt x="3210" y="2500"/>
                  </a:lnTo>
                  <a:lnTo>
                    <a:pt x="3204" y="2473"/>
                  </a:lnTo>
                  <a:lnTo>
                    <a:pt x="3197" y="2446"/>
                  </a:lnTo>
                  <a:lnTo>
                    <a:pt x="3190" y="2420"/>
                  </a:lnTo>
                  <a:lnTo>
                    <a:pt x="3182" y="2395"/>
                  </a:lnTo>
                  <a:lnTo>
                    <a:pt x="3173" y="2369"/>
                  </a:lnTo>
                  <a:lnTo>
                    <a:pt x="3164" y="2345"/>
                  </a:lnTo>
                  <a:lnTo>
                    <a:pt x="3153" y="2321"/>
                  </a:lnTo>
                  <a:lnTo>
                    <a:pt x="3153" y="2321"/>
                  </a:lnTo>
                  <a:lnTo>
                    <a:pt x="3133" y="2275"/>
                  </a:lnTo>
                  <a:lnTo>
                    <a:pt x="3109" y="2232"/>
                  </a:lnTo>
                  <a:lnTo>
                    <a:pt x="3083" y="2188"/>
                  </a:lnTo>
                  <a:lnTo>
                    <a:pt x="3055" y="2148"/>
                  </a:lnTo>
                  <a:lnTo>
                    <a:pt x="3025" y="2109"/>
                  </a:lnTo>
                  <a:lnTo>
                    <a:pt x="2993" y="2071"/>
                  </a:lnTo>
                  <a:lnTo>
                    <a:pt x="2958" y="2036"/>
                  </a:lnTo>
                  <a:lnTo>
                    <a:pt x="2922" y="2001"/>
                  </a:lnTo>
                  <a:lnTo>
                    <a:pt x="2922" y="200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cxnSp>
        <p:nvCxnSpPr>
          <p:cNvPr id="80" name="Łącznik prosty 79"/>
          <p:cNvCxnSpPr/>
          <p:nvPr userDrawn="1"/>
        </p:nvCxnSpPr>
        <p:spPr>
          <a:xfrm>
            <a:off x="7020179" y="500007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2" name="Prostokąt 901"/>
          <p:cNvSpPr/>
          <p:nvPr userDrawn="1"/>
        </p:nvSpPr>
        <p:spPr>
          <a:xfrm>
            <a:off x="5580112" y="69269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>
                <a:solidFill>
                  <a:schemeClr val="tx2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Dziękujemy za uwagę</a:t>
            </a:r>
          </a:p>
        </p:txBody>
      </p:sp>
      <p:sp>
        <p:nvSpPr>
          <p:cNvPr id="652" name="Prostokąt 651"/>
          <p:cNvSpPr/>
          <p:nvPr userDrawn="1"/>
        </p:nvSpPr>
        <p:spPr>
          <a:xfrm>
            <a:off x="7308211" y="4966775"/>
            <a:ext cx="1512168" cy="97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>
                <a:solidFill>
                  <a:srgbClr val="004B88"/>
                </a:solidFill>
              </a:rPr>
              <a:t>81-812 Sopot</a:t>
            </a:r>
            <a:endParaRPr lang="pl-PL" sz="800">
              <a:solidFill>
                <a:srgbClr val="004B88"/>
              </a:solidFill>
            </a:endParaRPr>
          </a:p>
          <a:p>
            <a:r>
              <a:rPr lang="pl-PL" sz="800" b="1">
                <a:solidFill>
                  <a:srgbClr val="004B88"/>
                </a:solidFill>
              </a:rPr>
              <a:t>ul. Junaków 2</a:t>
            </a:r>
            <a:endParaRPr lang="pl-PL" sz="800">
              <a:solidFill>
                <a:srgbClr val="004B88"/>
              </a:solidFill>
            </a:endParaRPr>
          </a:p>
          <a:p>
            <a:pPr>
              <a:lnSpc>
                <a:spcPts val="1100"/>
              </a:lnSpc>
            </a:pPr>
            <a:r>
              <a:rPr lang="pl-PL" sz="800">
                <a:solidFill>
                  <a:srgbClr val="004B88"/>
                </a:solidFill>
              </a:rPr>
              <a:t>Tel.: (48-58) 550 60 70</a:t>
            </a:r>
          </a:p>
          <a:p>
            <a:r>
              <a:rPr lang="pl-PL" sz="800">
                <a:solidFill>
                  <a:srgbClr val="004B88"/>
                </a:solidFill>
              </a:rPr>
              <a:t>Fax: (48-58) 550 66 70</a:t>
            </a:r>
          </a:p>
          <a:p>
            <a: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pl-PL" sz="800" u="none" kern="1200">
                <a:solidFill>
                  <a:srgbClr val="004B88"/>
                </a:solidFill>
                <a:latin typeface="+mn-lt"/>
                <a:ea typeface="+mn-ea"/>
                <a:cs typeface="+mn-cs"/>
              </a:rPr>
              <a:t>kontakt@pbs.pl</a:t>
            </a:r>
          </a:p>
          <a:p>
            <a: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pl-PL" sz="800" kern="1200">
                <a:solidFill>
                  <a:srgbClr val="004B88"/>
                </a:solidFill>
                <a:latin typeface="+mn-lt"/>
                <a:ea typeface="+mn-ea"/>
                <a:cs typeface="+mn-cs"/>
              </a:rPr>
              <a:t>kontakt@bestresponse.pl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kern="1200">
                <a:solidFill>
                  <a:srgbClr val="004B88"/>
                </a:solidFill>
                <a:latin typeface="+mn-lt"/>
                <a:ea typeface="+mn-ea"/>
                <a:cs typeface="+mn-cs"/>
              </a:rPr>
              <a:t>www.pbs.pl</a:t>
            </a:r>
          </a:p>
        </p:txBody>
      </p:sp>
      <p:pic>
        <p:nvPicPr>
          <p:cNvPr id="2050" name="Picture 2" descr="Best Response">
            <a:extLst>
              <a:ext uri="{FF2B5EF4-FFF2-40B4-BE49-F238E27FC236}">
                <a16:creationId xmlns:a16="http://schemas.microsoft.com/office/drawing/2014/main" id="{9DFFBA09-D87C-4B3F-9CB7-55116331E0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76" y="5169187"/>
            <a:ext cx="21145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29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93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zekladka_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Łącznik prosty 25"/>
          <p:cNvCxnSpPr/>
          <p:nvPr userDrawn="1"/>
        </p:nvCxnSpPr>
        <p:spPr>
          <a:xfrm>
            <a:off x="323528" y="289011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 userDrawn="1"/>
        </p:nvCxnSpPr>
        <p:spPr>
          <a:xfrm>
            <a:off x="323528" y="393305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0"/>
          <p:cNvSpPr>
            <a:spLocks/>
          </p:cNvSpPr>
          <p:nvPr/>
        </p:nvSpPr>
        <p:spPr bwMode="auto">
          <a:xfrm>
            <a:off x="421193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6" name="Freeform 20"/>
          <p:cNvSpPr>
            <a:spLocks/>
          </p:cNvSpPr>
          <p:nvPr/>
        </p:nvSpPr>
        <p:spPr bwMode="auto">
          <a:xfrm>
            <a:off x="5012585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2" name="Freeform 20"/>
          <p:cNvSpPr>
            <a:spLocks/>
          </p:cNvSpPr>
          <p:nvPr/>
        </p:nvSpPr>
        <p:spPr bwMode="auto">
          <a:xfrm>
            <a:off x="581324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8" name="Freeform 20"/>
          <p:cNvSpPr>
            <a:spLocks/>
          </p:cNvSpPr>
          <p:nvPr/>
        </p:nvSpPr>
        <p:spPr bwMode="auto">
          <a:xfrm>
            <a:off x="2615668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4" name="Freeform 20"/>
          <p:cNvSpPr>
            <a:spLocks/>
          </p:cNvSpPr>
          <p:nvPr/>
        </p:nvSpPr>
        <p:spPr bwMode="auto">
          <a:xfrm>
            <a:off x="3416323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99891" y="3967653"/>
            <a:ext cx="2816225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algn="ctr"/>
            <a:r>
              <a:rPr lang="pl-PL"/>
              <a:t>tytuł slajdu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86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pos="2540">
          <p15:clr>
            <a:srgbClr val="FBAE40"/>
          </p15:clr>
        </p15:guide>
        <p15:guide id="3" pos="3039">
          <p15:clr>
            <a:srgbClr val="FBAE40"/>
          </p15:clr>
        </p15:guide>
        <p15:guide id="4" orient="horz" pos="2296">
          <p15:clr>
            <a:srgbClr val="FBAE40"/>
          </p15:clr>
        </p15:guide>
        <p15:guide id="5" pos="2222">
          <p15:clr>
            <a:srgbClr val="FBAE40"/>
          </p15:clr>
        </p15:guide>
        <p15:guide id="6" pos="2018">
          <p15:clr>
            <a:srgbClr val="FBAE40"/>
          </p15:clr>
        </p15:guide>
        <p15:guide id="7" pos="1701">
          <p15:clr>
            <a:srgbClr val="FBAE40"/>
          </p15:clr>
        </p15:guide>
        <p15:guide id="8" pos="3220">
          <p15:clr>
            <a:srgbClr val="FBAE40"/>
          </p15:clr>
        </p15:guide>
        <p15:guide id="9" pos="3538">
          <p15:clr>
            <a:srgbClr val="FBAE40"/>
          </p15:clr>
        </p15:guide>
        <p15:guide id="10" pos="3719">
          <p15:clr>
            <a:srgbClr val="FBAE40"/>
          </p15:clr>
        </p15:guide>
        <p15:guide id="11" pos="405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ladka_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Łącznik prosty 25"/>
          <p:cNvCxnSpPr/>
          <p:nvPr userDrawn="1"/>
        </p:nvCxnSpPr>
        <p:spPr>
          <a:xfrm>
            <a:off x="323528" y="289011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 userDrawn="1"/>
        </p:nvCxnSpPr>
        <p:spPr>
          <a:xfrm>
            <a:off x="323528" y="393305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0"/>
          <p:cNvSpPr>
            <a:spLocks/>
          </p:cNvSpPr>
          <p:nvPr/>
        </p:nvSpPr>
        <p:spPr bwMode="auto">
          <a:xfrm>
            <a:off x="421193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6" name="Freeform 20"/>
          <p:cNvSpPr>
            <a:spLocks/>
          </p:cNvSpPr>
          <p:nvPr/>
        </p:nvSpPr>
        <p:spPr bwMode="auto">
          <a:xfrm>
            <a:off x="5012585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2" name="Freeform 20"/>
          <p:cNvSpPr>
            <a:spLocks/>
          </p:cNvSpPr>
          <p:nvPr/>
        </p:nvSpPr>
        <p:spPr bwMode="auto">
          <a:xfrm>
            <a:off x="581324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8" name="Freeform 20"/>
          <p:cNvSpPr>
            <a:spLocks/>
          </p:cNvSpPr>
          <p:nvPr/>
        </p:nvSpPr>
        <p:spPr bwMode="auto">
          <a:xfrm>
            <a:off x="2615668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4" name="Freeform 20"/>
          <p:cNvSpPr>
            <a:spLocks/>
          </p:cNvSpPr>
          <p:nvPr/>
        </p:nvSpPr>
        <p:spPr bwMode="auto">
          <a:xfrm>
            <a:off x="3416323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99891" y="3967653"/>
            <a:ext cx="2816225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algn="ctr"/>
            <a:r>
              <a:rPr lang="pl-PL"/>
              <a:t>tytuł slajdu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08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pos="2540">
          <p15:clr>
            <a:srgbClr val="FBAE40"/>
          </p15:clr>
        </p15:guide>
        <p15:guide id="3" pos="3039">
          <p15:clr>
            <a:srgbClr val="FBAE40"/>
          </p15:clr>
        </p15:guide>
        <p15:guide id="4" orient="horz" pos="2296">
          <p15:clr>
            <a:srgbClr val="FBAE40"/>
          </p15:clr>
        </p15:guide>
        <p15:guide id="5" pos="2222">
          <p15:clr>
            <a:srgbClr val="FBAE40"/>
          </p15:clr>
        </p15:guide>
        <p15:guide id="6" pos="2018">
          <p15:clr>
            <a:srgbClr val="FBAE40"/>
          </p15:clr>
        </p15:guide>
        <p15:guide id="7" pos="1701">
          <p15:clr>
            <a:srgbClr val="FBAE40"/>
          </p15:clr>
        </p15:guide>
        <p15:guide id="8" pos="3220">
          <p15:clr>
            <a:srgbClr val="FBAE40"/>
          </p15:clr>
        </p15:guide>
        <p15:guide id="9" pos="3538">
          <p15:clr>
            <a:srgbClr val="FBAE40"/>
          </p15:clr>
        </p15:guide>
        <p15:guide id="10" pos="3719">
          <p15:clr>
            <a:srgbClr val="FBAE40"/>
          </p15:clr>
        </p15:guide>
        <p15:guide id="11" pos="40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umna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6"/>
          </a:xfrm>
          <a:prstGeom prst="rect">
            <a:avLst/>
          </a:prstGeom>
        </p:spPr>
        <p:txBody>
          <a:bodyPr/>
          <a:lstStyle>
            <a:lvl1pPr marL="171450" marR="0" indent="-17145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571500" marR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tekst jest najważniejszy, a obrazek pełni rolę ozdobnika/ilustracji.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2"/>
            <a:endParaRPr lang="pl-PL"/>
          </a:p>
          <a:p>
            <a:pPr lvl="0"/>
            <a:endParaRPr lang="pl-PL"/>
          </a:p>
          <a:p>
            <a:pPr marL="742950" marR="0" lvl="1" indent="-17145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4" name="Łącznik prosty 86"/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9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6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292000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kolumna tekstu i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6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tekst jest najważniejszy, a obrazek pełni rolę ozdobnika/ilustracji.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4" name="Łącznik prosty 86"/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ymbol zastępczy obrazu 65"/>
          <p:cNvSpPr>
            <a:spLocks noGrp="1"/>
          </p:cNvSpPr>
          <p:nvPr>
            <p:ph type="pic" sz="quarter" idx="13"/>
          </p:nvPr>
        </p:nvSpPr>
        <p:spPr>
          <a:xfrm>
            <a:off x="4716463" y="908049"/>
            <a:ext cx="4103687" cy="4752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/>
          </a:p>
        </p:txBody>
      </p:sp>
      <p:sp>
        <p:nvSpPr>
          <p:cNvPr id="52" name="Symbol zastępczy tekstu 49"/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8" name="Symbol zastępczy tekstu 48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7" name="Symbol zastępczy tekstu 57"/>
          <p:cNvSpPr>
            <a:spLocks noGrp="1"/>
          </p:cNvSpPr>
          <p:nvPr>
            <p:ph type="body" sz="quarter" idx="17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11489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umny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jest dużo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908049"/>
            <a:ext cx="4103687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Miejsce na drugą kolumnę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7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6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34128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punktowan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2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6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270752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+ 1 kolumna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ymbol zastępczy obrazu 4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/>
              <a:t>Obraz</a:t>
            </a:r>
          </a:p>
        </p:txBody>
      </p:sp>
      <p:sp>
        <p:nvSpPr>
          <p:cNvPr id="52" name="Symbol zastępczy tekstu 51"/>
          <p:cNvSpPr>
            <a:spLocks noGrp="1"/>
          </p:cNvSpPr>
          <p:nvPr>
            <p:ph type="body" sz="quarter" idx="14" hasCustomPrompt="1"/>
          </p:nvPr>
        </p:nvSpPr>
        <p:spPr>
          <a:xfrm>
            <a:off x="4716463" y="908050"/>
            <a:ext cx="4103687" cy="4752975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lang="pl-PL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Stosuj, gdy tekst ma zilustrować obraz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7" name="Symbol zastępczy tekstu 48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6" name="Symbol zastępczy tekstu 57"/>
          <p:cNvSpPr>
            <a:spLocks noGrp="1"/>
          </p:cNvSpPr>
          <p:nvPr>
            <p:ph type="body" sz="quarter" idx="17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07523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2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4362" y="1135690"/>
            <a:ext cx="7275788" cy="21938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335866" y="1674724"/>
            <a:ext cx="1115744" cy="1115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4362" y="3566704"/>
            <a:ext cx="7275788" cy="2022566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335866" y="4020115"/>
            <a:ext cx="1115744" cy="1115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335866" y="3426728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ymbol zastępczy tekstu 49"/>
          <p:cNvSpPr>
            <a:spLocks noGrp="1"/>
          </p:cNvSpPr>
          <p:nvPr>
            <p:ph type="body" sz="quarter" idx="23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0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9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88463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71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811" r:id="rId2"/>
    <p:sldLayoutId id="214748381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8459788" y="188640"/>
            <a:ext cx="612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87C7243-E035-4DE3-855E-DA05E824EDC5}" type="slidenum">
              <a:rPr lang="pl-PL">
                <a:solidFill>
                  <a:srgbClr val="004B88"/>
                </a:solidFill>
              </a:rPr>
              <a:pPr algn="ctr"/>
              <a:t>‹#›</a:t>
            </a:fld>
            <a:endParaRPr lang="pl-PL">
              <a:solidFill>
                <a:srgbClr val="004B88"/>
              </a:solidFill>
            </a:endParaRPr>
          </a:p>
        </p:txBody>
      </p:sp>
      <p:cxnSp>
        <p:nvCxnSpPr>
          <p:cNvPr id="16" name="Łącznik prosty 86"/>
          <p:cNvCxnSpPr/>
          <p:nvPr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87"/>
          <p:cNvCxnSpPr/>
          <p:nvPr/>
        </p:nvCxnSpPr>
        <p:spPr>
          <a:xfrm>
            <a:off x="7308304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88"/>
          <p:cNvCxnSpPr/>
          <p:nvPr/>
        </p:nvCxnSpPr>
        <p:spPr>
          <a:xfrm>
            <a:off x="8532440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278"/>
          <p:cNvCxnSpPr/>
          <p:nvPr userDrawn="1"/>
        </p:nvCxnSpPr>
        <p:spPr>
          <a:xfrm>
            <a:off x="233264" y="5866881"/>
            <a:ext cx="8712968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82">
            <a:extLst>
              <a:ext uri="{FF2B5EF4-FFF2-40B4-BE49-F238E27FC236}">
                <a16:creationId xmlns:a16="http://schemas.microsoft.com/office/drawing/2014/main" id="{8D4E8E81-AF01-45D8-9B7B-9F7749585D38}"/>
              </a:ext>
            </a:extLst>
          </p:cNvPr>
          <p:cNvCxnSpPr/>
          <p:nvPr userDrawn="1"/>
        </p:nvCxnSpPr>
        <p:spPr>
          <a:xfrm>
            <a:off x="251520" y="787946"/>
            <a:ext cx="8712968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D9DA8E58-2B5D-46F8-BE03-1B999EC59238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7" y="6045590"/>
            <a:ext cx="6849846" cy="7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7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801" r:id="rId21"/>
    <p:sldLayoutId id="2147483808" r:id="rId22"/>
    <p:sldLayoutId id="2147483810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orient="horz" pos="3793" userDrawn="1">
          <p15:clr>
            <a:srgbClr val="F26B43"/>
          </p15:clr>
        </p15:guide>
        <p15:guide id="3" orient="horz" pos="41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029F15C-A174-4DC0-A8F4-A2AF093E3F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7" y="6045590"/>
            <a:ext cx="6849846" cy="7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4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5" r:id="rId2"/>
    <p:sldLayoutId id="2147483716" r:id="rId3"/>
    <p:sldLayoutId id="214748380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8.xml"/><Relationship Id="rId11" Type="http://schemas.openxmlformats.org/officeDocument/2006/relationships/image" Target="../media/image21.png"/><Relationship Id="rId5" Type="http://schemas.openxmlformats.org/officeDocument/2006/relationships/chart" Target="../charts/chart17.xml"/><Relationship Id="rId10" Type="http://schemas.openxmlformats.org/officeDocument/2006/relationships/chart" Target="../charts/chart20.xml"/><Relationship Id="rId4" Type="http://schemas.openxmlformats.org/officeDocument/2006/relationships/image" Target="../media/image18.svg"/><Relationship Id="rId9" Type="http://schemas.openxmlformats.org/officeDocument/2006/relationships/chart" Target="../charts/chart19.xml"/><Relationship Id="rId1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chart" Target="../charts/chart26.xml"/><Relationship Id="rId3" Type="http://schemas.openxmlformats.org/officeDocument/2006/relationships/chart" Target="../charts/chart21.xml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4.xml"/><Relationship Id="rId11" Type="http://schemas.openxmlformats.org/officeDocument/2006/relationships/image" Target="../media/image26.png"/><Relationship Id="rId5" Type="http://schemas.openxmlformats.org/officeDocument/2006/relationships/chart" Target="../charts/chart23.xml"/><Relationship Id="rId15" Type="http://schemas.openxmlformats.org/officeDocument/2006/relationships/chart" Target="../charts/chart27.xml"/><Relationship Id="rId10" Type="http://schemas.openxmlformats.org/officeDocument/2006/relationships/chart" Target="../charts/chart25.xml"/><Relationship Id="rId4" Type="http://schemas.openxmlformats.org/officeDocument/2006/relationships/chart" Target="../charts/chart22.xml"/><Relationship Id="rId9" Type="http://schemas.openxmlformats.org/officeDocument/2006/relationships/image" Target="../media/image25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chart" Target="../charts/chart33.xml"/><Relationship Id="rId3" Type="http://schemas.openxmlformats.org/officeDocument/2006/relationships/chart" Target="../charts/chart28.xml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31.xml"/><Relationship Id="rId11" Type="http://schemas.openxmlformats.org/officeDocument/2006/relationships/image" Target="../media/image26.png"/><Relationship Id="rId5" Type="http://schemas.openxmlformats.org/officeDocument/2006/relationships/chart" Target="../charts/chart30.xml"/><Relationship Id="rId15" Type="http://schemas.openxmlformats.org/officeDocument/2006/relationships/chart" Target="../charts/chart34.xml"/><Relationship Id="rId10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25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8.xml"/><Relationship Id="rId13" Type="http://schemas.openxmlformats.org/officeDocument/2006/relationships/image" Target="../media/image29.png"/><Relationship Id="rId18" Type="http://schemas.openxmlformats.org/officeDocument/2006/relationships/chart" Target="../charts/chart40.xml"/><Relationship Id="rId3" Type="http://schemas.openxmlformats.org/officeDocument/2006/relationships/chart" Target="../charts/chart35.xml"/><Relationship Id="rId7" Type="http://schemas.openxmlformats.org/officeDocument/2006/relationships/chart" Target="../charts/chart37.xml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svg"/><Relationship Id="rId11" Type="http://schemas.microsoft.com/office/2007/relationships/hdphoto" Target="../media/hdphoto1.wdp"/><Relationship Id="rId5" Type="http://schemas.openxmlformats.org/officeDocument/2006/relationships/image" Target="../media/image17.png"/><Relationship Id="rId15" Type="http://schemas.openxmlformats.org/officeDocument/2006/relationships/chart" Target="../charts/chart39.xml"/><Relationship Id="rId10" Type="http://schemas.openxmlformats.org/officeDocument/2006/relationships/image" Target="../media/image26.png"/><Relationship Id="rId4" Type="http://schemas.openxmlformats.org/officeDocument/2006/relationships/chart" Target="../charts/chart36.xml"/><Relationship Id="rId9" Type="http://schemas.openxmlformats.org/officeDocument/2006/relationships/image" Target="../media/image28.png"/><Relationship Id="rId1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13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chart" Target="../charts/chart43.xml"/><Relationship Id="rId12" Type="http://schemas.openxmlformats.org/officeDocument/2006/relationships/chart" Target="../charts/chart48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42.xml"/><Relationship Id="rId11" Type="http://schemas.openxmlformats.org/officeDocument/2006/relationships/chart" Target="../charts/chart47.xml"/><Relationship Id="rId5" Type="http://schemas.openxmlformats.org/officeDocument/2006/relationships/chart" Target="../charts/chart41.xml"/><Relationship Id="rId15" Type="http://schemas.openxmlformats.org/officeDocument/2006/relationships/image" Target="../media/image31.png"/><Relationship Id="rId10" Type="http://schemas.openxmlformats.org/officeDocument/2006/relationships/chart" Target="../charts/chart46.xml"/><Relationship Id="rId4" Type="http://schemas.openxmlformats.org/officeDocument/2006/relationships/image" Target="../media/image18.svg"/><Relationship Id="rId9" Type="http://schemas.openxmlformats.org/officeDocument/2006/relationships/chart" Target="../charts/chart45.xml"/><Relationship Id="rId1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chart" Target="../charts/chart49.xml"/><Relationship Id="rId7" Type="http://schemas.openxmlformats.org/officeDocument/2006/relationships/chart" Target="../charts/chart5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50.xml"/><Relationship Id="rId11" Type="http://schemas.openxmlformats.org/officeDocument/2006/relationships/image" Target="../media/image32.svg"/><Relationship Id="rId5" Type="http://schemas.openxmlformats.org/officeDocument/2006/relationships/image" Target="../media/image18.svg"/><Relationship Id="rId10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52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53.xml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18" Type="http://schemas.openxmlformats.org/officeDocument/2006/relationships/image" Target="../media/image46.svg"/><Relationship Id="rId26" Type="http://schemas.openxmlformats.org/officeDocument/2006/relationships/image" Target="../media/image54.svg"/><Relationship Id="rId3" Type="http://schemas.openxmlformats.org/officeDocument/2006/relationships/image" Target="../media/image17.png"/><Relationship Id="rId21" Type="http://schemas.openxmlformats.org/officeDocument/2006/relationships/image" Target="../media/image49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4.svg"/><Relationship Id="rId20" Type="http://schemas.openxmlformats.org/officeDocument/2006/relationships/image" Target="../media/image48.sv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24" Type="http://schemas.openxmlformats.org/officeDocument/2006/relationships/image" Target="../media/image52.svg"/><Relationship Id="rId32" Type="http://schemas.openxmlformats.org/officeDocument/2006/relationships/image" Target="../media/image60.sv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svg"/><Relationship Id="rId10" Type="http://schemas.openxmlformats.org/officeDocument/2006/relationships/image" Target="../media/image39.sv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image" Target="../media/image18.svg"/><Relationship Id="rId9" Type="http://schemas.openxmlformats.org/officeDocument/2006/relationships/image" Target="../media/image38.png"/><Relationship Id="rId14" Type="http://schemas.openxmlformats.org/officeDocument/2006/relationships/image" Target="../media/image32.svg"/><Relationship Id="rId22" Type="http://schemas.openxmlformats.org/officeDocument/2006/relationships/image" Target="../media/image50.svg"/><Relationship Id="rId27" Type="http://schemas.openxmlformats.org/officeDocument/2006/relationships/image" Target="../media/image55.png"/><Relationship Id="rId30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18" Type="http://schemas.openxmlformats.org/officeDocument/2006/relationships/image" Target="../media/image44.svg"/><Relationship Id="rId3" Type="http://schemas.openxmlformats.org/officeDocument/2006/relationships/chart" Target="../charts/chart54.xml"/><Relationship Id="rId21" Type="http://schemas.openxmlformats.org/officeDocument/2006/relationships/image" Target="../media/image47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2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svg"/><Relationship Id="rId11" Type="http://schemas.openxmlformats.org/officeDocument/2006/relationships/image" Target="../media/image38.png"/><Relationship Id="rId24" Type="http://schemas.openxmlformats.org/officeDocument/2006/relationships/image" Target="../media/image50.svg"/><Relationship Id="rId5" Type="http://schemas.openxmlformats.org/officeDocument/2006/relationships/image" Target="../media/image17.png"/><Relationship Id="rId15" Type="http://schemas.openxmlformats.org/officeDocument/2006/relationships/image" Target="../media/image62.png"/><Relationship Id="rId23" Type="http://schemas.openxmlformats.org/officeDocument/2006/relationships/image" Target="../media/image64.png"/><Relationship Id="rId10" Type="http://schemas.openxmlformats.org/officeDocument/2006/relationships/image" Target="../media/image37.svg"/><Relationship Id="rId19" Type="http://schemas.openxmlformats.org/officeDocument/2006/relationships/image" Target="../media/image45.png"/><Relationship Id="rId4" Type="http://schemas.openxmlformats.org/officeDocument/2006/relationships/chart" Target="../charts/chart55.xml"/><Relationship Id="rId9" Type="http://schemas.openxmlformats.org/officeDocument/2006/relationships/image" Target="../media/image61.png"/><Relationship Id="rId14" Type="http://schemas.openxmlformats.org/officeDocument/2006/relationships/image" Target="../media/image41.svg"/><Relationship Id="rId22" Type="http://schemas.openxmlformats.org/officeDocument/2006/relationships/image" Target="../media/image4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57.xml"/><Relationship Id="rId11" Type="http://schemas.openxmlformats.org/officeDocument/2006/relationships/image" Target="../media/image66.svg"/><Relationship Id="rId5" Type="http://schemas.openxmlformats.org/officeDocument/2006/relationships/chart" Target="../charts/chart56.xml"/><Relationship Id="rId10" Type="http://schemas.openxmlformats.org/officeDocument/2006/relationships/image" Target="../media/image65.png"/><Relationship Id="rId4" Type="http://schemas.openxmlformats.org/officeDocument/2006/relationships/image" Target="../media/image18.svg"/><Relationship Id="rId9" Type="http://schemas.openxmlformats.org/officeDocument/2006/relationships/chart" Target="../charts/chart5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chart" Target="../charts/chart65.xml"/><Relationship Id="rId3" Type="http://schemas.openxmlformats.org/officeDocument/2006/relationships/image" Target="../media/image17.png"/><Relationship Id="rId7" Type="http://schemas.openxmlformats.org/officeDocument/2006/relationships/image" Target="../media/image65.png"/><Relationship Id="rId12" Type="http://schemas.openxmlformats.org/officeDocument/2006/relationships/chart" Target="../charts/chart6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60.xml"/><Relationship Id="rId11" Type="http://schemas.openxmlformats.org/officeDocument/2006/relationships/chart" Target="../charts/chart63.xml"/><Relationship Id="rId5" Type="http://schemas.openxmlformats.org/officeDocument/2006/relationships/chart" Target="../charts/chart59.xml"/><Relationship Id="rId10" Type="http://schemas.openxmlformats.org/officeDocument/2006/relationships/chart" Target="../charts/chart62.xml"/><Relationship Id="rId4" Type="http://schemas.openxmlformats.org/officeDocument/2006/relationships/image" Target="../media/image18.svg"/><Relationship Id="rId9" Type="http://schemas.openxmlformats.org/officeDocument/2006/relationships/chart" Target="../charts/chart61.xml"/><Relationship Id="rId14" Type="http://schemas.openxmlformats.org/officeDocument/2006/relationships/chart" Target="../charts/chart6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9777D47-42F9-4498-B2BF-5C4ACE02E086}"/>
              </a:ext>
            </a:extLst>
          </p:cNvPr>
          <p:cNvSpPr/>
          <p:nvPr/>
        </p:nvSpPr>
        <p:spPr>
          <a:xfrm>
            <a:off x="6620304" y="0"/>
            <a:ext cx="2520000" cy="6099986"/>
          </a:xfrm>
          <a:prstGeom prst="rect">
            <a:avLst/>
          </a:prstGeom>
          <a:solidFill>
            <a:srgbClr val="475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1">
            <a:extLst>
              <a:ext uri="{FF2B5EF4-FFF2-40B4-BE49-F238E27FC236}">
                <a16:creationId xmlns:a16="http://schemas.microsoft.com/office/drawing/2014/main" id="{981AC76C-4F5C-4BE5-8CFC-51C701F6567F}"/>
              </a:ext>
            </a:extLst>
          </p:cNvPr>
          <p:cNvSpPr txBox="1">
            <a:spLocks/>
          </p:cNvSpPr>
          <p:nvPr/>
        </p:nvSpPr>
        <p:spPr>
          <a:xfrm>
            <a:off x="268061" y="758014"/>
            <a:ext cx="6106614" cy="2368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2400" b="1">
                <a:latin typeface="Calibri" panose="020F0502020204030204" pitchFamily="34" charset="0"/>
                <a:cs typeface="Calibri" panose="020F0502020204030204" pitchFamily="34" charset="0"/>
              </a:rPr>
              <a:t>Jednotematyczne badanie świadomości</a:t>
            </a:r>
            <a:br>
              <a:rPr lang="pl-PL" sz="24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>
                <a:latin typeface="Calibri" panose="020F0502020204030204" pitchFamily="34" charset="0"/>
                <a:cs typeface="Calibri" panose="020F0502020204030204" pitchFamily="34" charset="0"/>
              </a:rPr>
              <a:t>i zachowań ekologicznych mieszkańców Polski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800" b="1">
                <a:latin typeface="Calibri" panose="020F0502020204030204" pitchFamily="34" charset="0"/>
                <a:cs typeface="Calibri" panose="020F0502020204030204" pitchFamily="34" charset="0"/>
              </a:rPr>
              <a:t>JAKOŚĆ POWIETRZA</a:t>
            </a:r>
            <a:br>
              <a:rPr lang="pl-PL" sz="1800" b="1"/>
            </a:br>
            <a:r>
              <a:rPr lang="pl-PL" sz="1400">
                <a:latin typeface="+mj-lt"/>
              </a:rPr>
              <a:t>RAPORT Z BADANIA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400">
                <a:latin typeface="+mj-lt"/>
              </a:rPr>
              <a:t>Listopad 2020 r.</a:t>
            </a:r>
            <a:endParaRPr lang="pl-PL" sz="2000">
              <a:latin typeface="+mj-lt"/>
            </a:endParaRP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11F0FFF7-1291-4000-9BDE-1A55FFA0B637}"/>
              </a:ext>
            </a:extLst>
          </p:cNvPr>
          <p:cNvCxnSpPr/>
          <p:nvPr/>
        </p:nvCxnSpPr>
        <p:spPr>
          <a:xfrm>
            <a:off x="747368" y="2299062"/>
            <a:ext cx="5148000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6E7589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rgbClr val="6E7589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2D5F66F1-1368-4990-81BD-618487226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134" y="758014"/>
            <a:ext cx="2520000" cy="285016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40F7CDB-1DE1-4F5A-9FD7-43AA54CCB3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" t="9888" r="1753" b="25983"/>
          <a:stretch/>
        </p:blipFill>
        <p:spPr>
          <a:xfrm>
            <a:off x="6620430" y="2914762"/>
            <a:ext cx="2520000" cy="2423903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1F031679-839A-41BE-8BF3-DF7815FAB1E7}"/>
              </a:ext>
            </a:extLst>
          </p:cNvPr>
          <p:cNvSpPr/>
          <p:nvPr/>
        </p:nvSpPr>
        <p:spPr>
          <a:xfrm>
            <a:off x="6616608" y="2914762"/>
            <a:ext cx="2556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6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 b="1">
                <a:latin typeface="Calibri" panose="020F0502020204030204" pitchFamily="34" charset="0"/>
                <a:cs typeface="Calibri" panose="020F0502020204030204" pitchFamily="34" charset="0"/>
              </a:rPr>
              <a:t>WYNIKI BADANIA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849B7C9F-09E1-4436-B9EF-88F3898D4264}"/>
              </a:ext>
            </a:extLst>
          </p:cNvPr>
          <p:cNvGrpSpPr>
            <a:grpSpLocks noChangeAspect="1"/>
          </p:cNvGrpSpPr>
          <p:nvPr/>
        </p:nvGrpSpPr>
        <p:grpSpPr>
          <a:xfrm>
            <a:off x="4325105" y="3161008"/>
            <a:ext cx="544555" cy="504000"/>
            <a:chOff x="4541677" y="1380335"/>
            <a:chExt cx="268580" cy="24857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5B27F40-AE1A-415F-900A-F9F156E6B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F5C69F6-1B20-4234-A27F-FE339D263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846ED4A-B372-4331-B6C8-0ACDAC09D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43AFFDC0-3C0E-43CD-8B22-B668176EC5C7}"/>
              </a:ext>
            </a:extLst>
          </p:cNvPr>
          <p:cNvGrpSpPr>
            <a:grpSpLocks noChangeAspect="1"/>
          </p:cNvGrpSpPr>
          <p:nvPr/>
        </p:nvGrpSpPr>
        <p:grpSpPr>
          <a:xfrm>
            <a:off x="3527009" y="3161008"/>
            <a:ext cx="544555" cy="504000"/>
            <a:chOff x="4541677" y="1380335"/>
            <a:chExt cx="268580" cy="248579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515BF09-72BF-4BBD-90FD-3A502740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191E616-3A3D-4886-B2DC-21E9E7D2C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6570B9E-7DC3-47F8-AF09-1FFB7523C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525B6A41-84BD-4A8B-B447-6CDAADB13AA8}"/>
              </a:ext>
            </a:extLst>
          </p:cNvPr>
          <p:cNvGrpSpPr>
            <a:grpSpLocks noChangeAspect="1"/>
          </p:cNvGrpSpPr>
          <p:nvPr/>
        </p:nvGrpSpPr>
        <p:grpSpPr>
          <a:xfrm>
            <a:off x="2715944" y="3161008"/>
            <a:ext cx="544555" cy="504000"/>
            <a:chOff x="4541677" y="1380335"/>
            <a:chExt cx="268580" cy="248579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E6A375D-3689-4631-903B-250B9C1B7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8CB4C409-23DB-4419-89CB-D6143D6D0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E6D855AA-3880-4EB5-8ADA-6110C2E00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382A08A3-CB5A-4F99-8041-221DEC66C93C}"/>
              </a:ext>
            </a:extLst>
          </p:cNvPr>
          <p:cNvGrpSpPr>
            <a:grpSpLocks noChangeAspect="1"/>
          </p:cNvGrpSpPr>
          <p:nvPr/>
        </p:nvGrpSpPr>
        <p:grpSpPr>
          <a:xfrm>
            <a:off x="5106207" y="3161008"/>
            <a:ext cx="544555" cy="504000"/>
            <a:chOff x="4541677" y="1380335"/>
            <a:chExt cx="268580" cy="248579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B344C2F5-5DD0-4816-9F49-2BB13A034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96EB57C6-EABC-455D-920D-1333829D3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EF7CAC75-7205-46AE-A535-465199CC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F8A1E57-DB30-42DA-BFC5-C5A254765B5F}"/>
              </a:ext>
            </a:extLst>
          </p:cNvPr>
          <p:cNvGrpSpPr>
            <a:grpSpLocks noChangeAspect="1"/>
          </p:cNvGrpSpPr>
          <p:nvPr/>
        </p:nvGrpSpPr>
        <p:grpSpPr>
          <a:xfrm>
            <a:off x="5921537" y="3161008"/>
            <a:ext cx="544555" cy="504000"/>
            <a:chOff x="4541677" y="1380335"/>
            <a:chExt cx="268580" cy="248579"/>
          </a:xfrm>
        </p:grpSpPr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FD774EB-F0D4-42E8-BD64-ED5BCC902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D42BEBC0-F974-4908-BB92-6D4FC3CE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B3B3A16F-961F-40AD-9F0E-FD4978032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033792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Skłonność do wymiany samochodu</a:t>
            </a:r>
          </a:p>
          <a:p>
            <a:endParaRPr lang="pl-PL" sz="1600">
              <a:latin typeface="+mn-lt"/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wykształcenie: podstawowe, gimnazjalne: n=20, zasadnicze zawodowe: n=106, średnie: n=346, wyższe: n=529. Ze względu na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status zawodowy: pracujący: n=652, emeryci, renciści: n=291, uczniowie, studenci: n=21, niepracujący: n=68.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Jakość powietrza</a:t>
            </a:r>
          </a:p>
          <a:p>
            <a:endParaRPr lang="pl-PL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76" y="908050"/>
            <a:ext cx="8243548" cy="223837"/>
          </a:xfrm>
        </p:spPr>
        <p:txBody>
          <a:bodyPr/>
          <a:lstStyle/>
          <a:p>
            <a:pPr algn="just"/>
            <a:r>
              <a:rPr lang="pl-PL" sz="1100" dirty="0"/>
              <a:t>B1. Czy był(a)by Pan(i) skłonna zastąpić własny samochód na rzecz bardziej ekologicznego (elektrycznego) w celu ograniczenia zanieczyszczenia powietrza w Pana(i) mieście? </a:t>
            </a:r>
          </a:p>
          <a:p>
            <a:pPr algn="just"/>
            <a:r>
              <a:rPr lang="pl-PL" sz="8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Jakość powietrza</a:t>
            </a:r>
            <a:endParaRPr lang="pl-PL" sz="800">
              <a:solidFill>
                <a:srgbClr val="0094CF"/>
              </a:solidFill>
            </a:endParaRP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7D76F54-FD79-4264-BDD4-64C576BC0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485" y="136114"/>
            <a:ext cx="596590" cy="596590"/>
          </a:xfrm>
          <a:prstGeom prst="rect">
            <a:avLst/>
          </a:prstGeom>
        </p:spPr>
      </p:pic>
      <p:graphicFrame>
        <p:nvGraphicFramePr>
          <p:cNvPr id="10" name="Wykres 9" descr="Gotowość do zastąpienia samochodu na rzecz bardziej ekologicznego (elektrycznego).&#10;&#10;Wykres kołowy przedstawiający gotowość do zastąpienia samochodu na rzecz bardziej ekologicznego (elektrycznego) w celu ograniczenia zanieczyszczenia powietrza w mieście (zdecydowanie tak - 35%, raczej tak - 30%, raczej nie - 11%, zdecydowanie nie - 5%, nie mam samochodu - 16%, nie wiem, trudno powiedzieć - 3%).&#10;">
            <a:extLst>
              <a:ext uri="{FF2B5EF4-FFF2-40B4-BE49-F238E27FC236}">
                <a16:creationId xmlns:a16="http://schemas.microsoft.com/office/drawing/2014/main" id="{E153582E-39FC-493F-9839-227C395E0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99419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Symbol zastępczy zawartości 4">
            <a:extLst>
              <a:ext uri="{FF2B5EF4-FFF2-40B4-BE49-F238E27FC236}">
                <a16:creationId xmlns:a16="http://schemas.microsoft.com/office/drawing/2014/main" id="{88FABFD2-DBD5-4D1F-8F39-B4B94FA5DC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085107"/>
              </p:ext>
            </p:extLst>
          </p:nvPr>
        </p:nvGraphicFramePr>
        <p:xfrm>
          <a:off x="759919" y="3926162"/>
          <a:ext cx="5110010" cy="156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Grafika 13">
            <a:extLst>
              <a:ext uri="{FF2B5EF4-FFF2-40B4-BE49-F238E27FC236}">
                <a16:creationId xmlns:a16="http://schemas.microsoft.com/office/drawing/2014/main" id="{84B9C3AF-DE79-41B6-B956-164B2A1BE0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7787" y="2737239"/>
            <a:ext cx="583036" cy="583036"/>
          </a:xfrm>
          <a:prstGeom prst="rect">
            <a:avLst/>
          </a:prstGeom>
        </p:spPr>
      </p:pic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id="{99E9FEE5-F43B-418B-A535-395A26B36E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842237"/>
              </p:ext>
            </p:extLst>
          </p:nvPr>
        </p:nvGraphicFramePr>
        <p:xfrm>
          <a:off x="3748943" y="1705881"/>
          <a:ext cx="4377079" cy="157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4F483906-1F29-49A0-85FA-A99C92C0EFED}"/>
              </a:ext>
            </a:extLst>
          </p:cNvPr>
          <p:cNvSpPr/>
          <p:nvPr/>
        </p:nvSpPr>
        <p:spPr>
          <a:xfrm>
            <a:off x="3998079" y="1566328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9" name="Wykres 18">
            <a:extLst>
              <a:ext uri="{FF2B5EF4-FFF2-40B4-BE49-F238E27FC236}">
                <a16:creationId xmlns:a16="http://schemas.microsoft.com/office/drawing/2014/main" id="{23747386-B629-41BD-83D4-C62718DBD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05756"/>
              </p:ext>
            </p:extLst>
          </p:nvPr>
        </p:nvGraphicFramePr>
        <p:xfrm>
          <a:off x="3892704" y="3472613"/>
          <a:ext cx="4377079" cy="149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04C04671-21EA-41F5-B998-AB6AE37FE06C}"/>
              </a:ext>
            </a:extLst>
          </p:cNvPr>
          <p:cNvSpPr/>
          <p:nvPr/>
        </p:nvSpPr>
        <p:spPr>
          <a:xfrm>
            <a:off x="4009265" y="3386295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0E6A4358-50A5-423B-B85B-464732F4A93A}"/>
              </a:ext>
            </a:extLst>
          </p:cNvPr>
          <p:cNvGrpSpPr>
            <a:grpSpLocks noChangeAspect="1"/>
          </p:cNvGrpSpPr>
          <p:nvPr/>
        </p:nvGrpSpPr>
        <p:grpSpPr>
          <a:xfrm>
            <a:off x="8126022" y="3999398"/>
            <a:ext cx="396783" cy="450680"/>
            <a:chOff x="8001129" y="3982537"/>
            <a:chExt cx="284805" cy="323493"/>
          </a:xfrm>
          <a:solidFill>
            <a:schemeClr val="bg1">
              <a:lumMod val="75000"/>
            </a:schemeClr>
          </a:solidFill>
        </p:grpSpPr>
        <p:sp>
          <p:nvSpPr>
            <p:cNvPr id="22" name="Freeform 167">
              <a:extLst>
                <a:ext uri="{FF2B5EF4-FFF2-40B4-BE49-F238E27FC236}">
                  <a16:creationId xmlns:a16="http://schemas.microsoft.com/office/drawing/2014/main" id="{679ACE75-B5AB-41F6-BF3F-1DFEDF5138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1129" y="3982537"/>
              <a:ext cx="187675" cy="323493"/>
            </a:xfrm>
            <a:custGeom>
              <a:avLst/>
              <a:gdLst>
                <a:gd name="T0" fmla="*/ 522 w 1600"/>
                <a:gd name="T1" fmla="*/ 670 h 2747"/>
                <a:gd name="T2" fmla="*/ 417 w 1600"/>
                <a:gd name="T3" fmla="*/ 623 h 2747"/>
                <a:gd name="T4" fmla="*/ 335 w 1600"/>
                <a:gd name="T5" fmla="*/ 544 h 2747"/>
                <a:gd name="T6" fmla="*/ 283 w 1600"/>
                <a:gd name="T7" fmla="*/ 441 h 2747"/>
                <a:gd name="T8" fmla="*/ 268 w 1600"/>
                <a:gd name="T9" fmla="*/ 341 h 2747"/>
                <a:gd name="T10" fmla="*/ 288 w 1600"/>
                <a:gd name="T11" fmla="*/ 223 h 2747"/>
                <a:gd name="T12" fmla="*/ 345 w 1600"/>
                <a:gd name="T13" fmla="*/ 123 h 2747"/>
                <a:gd name="T14" fmla="*/ 431 w 1600"/>
                <a:gd name="T15" fmla="*/ 50 h 2747"/>
                <a:gd name="T16" fmla="*/ 538 w 1600"/>
                <a:gd name="T17" fmla="*/ 8 h 2747"/>
                <a:gd name="T18" fmla="*/ 642 w 1600"/>
                <a:gd name="T19" fmla="*/ 2 h 2747"/>
                <a:gd name="T20" fmla="*/ 755 w 1600"/>
                <a:gd name="T21" fmla="*/ 34 h 2747"/>
                <a:gd name="T22" fmla="*/ 848 w 1600"/>
                <a:gd name="T23" fmla="*/ 100 h 2747"/>
                <a:gd name="T24" fmla="*/ 914 w 1600"/>
                <a:gd name="T25" fmla="*/ 193 h 2747"/>
                <a:gd name="T26" fmla="*/ 946 w 1600"/>
                <a:gd name="T27" fmla="*/ 305 h 2747"/>
                <a:gd name="T28" fmla="*/ 941 w 1600"/>
                <a:gd name="T29" fmla="*/ 409 h 2747"/>
                <a:gd name="T30" fmla="*/ 898 w 1600"/>
                <a:gd name="T31" fmla="*/ 517 h 2747"/>
                <a:gd name="T32" fmla="*/ 824 w 1600"/>
                <a:gd name="T33" fmla="*/ 602 h 2747"/>
                <a:gd name="T34" fmla="*/ 724 w 1600"/>
                <a:gd name="T35" fmla="*/ 660 h 2747"/>
                <a:gd name="T36" fmla="*/ 607 w 1600"/>
                <a:gd name="T37" fmla="*/ 680 h 2747"/>
                <a:gd name="T38" fmla="*/ 834 w 1600"/>
                <a:gd name="T39" fmla="*/ 2518 h 2747"/>
                <a:gd name="T40" fmla="*/ 705 w 1600"/>
                <a:gd name="T41" fmla="*/ 2472 h 2747"/>
                <a:gd name="T42" fmla="*/ 920 w 1600"/>
                <a:gd name="T43" fmla="*/ 1387 h 2747"/>
                <a:gd name="T44" fmla="*/ 1517 w 1600"/>
                <a:gd name="T45" fmla="*/ 1546 h 2747"/>
                <a:gd name="T46" fmla="*/ 1584 w 1600"/>
                <a:gd name="T47" fmla="*/ 1486 h 2747"/>
                <a:gd name="T48" fmla="*/ 1600 w 1600"/>
                <a:gd name="T49" fmla="*/ 1408 h 2747"/>
                <a:gd name="T50" fmla="*/ 1560 w 1600"/>
                <a:gd name="T51" fmla="*/ 1326 h 2747"/>
                <a:gd name="T52" fmla="*/ 1478 w 1600"/>
                <a:gd name="T53" fmla="*/ 1287 h 2747"/>
                <a:gd name="T54" fmla="*/ 922 w 1600"/>
                <a:gd name="T55" fmla="*/ 943 h 2747"/>
                <a:gd name="T56" fmla="*/ 826 w 1600"/>
                <a:gd name="T57" fmla="*/ 853 h 2747"/>
                <a:gd name="T58" fmla="*/ 673 w 1600"/>
                <a:gd name="T59" fmla="*/ 809 h 2747"/>
                <a:gd name="T60" fmla="*/ 477 w 1600"/>
                <a:gd name="T61" fmla="*/ 820 h 2747"/>
                <a:gd name="T62" fmla="*/ 333 w 1600"/>
                <a:gd name="T63" fmla="*/ 891 h 2747"/>
                <a:gd name="T64" fmla="*/ 303 w 1600"/>
                <a:gd name="T65" fmla="*/ 1991 h 2747"/>
                <a:gd name="T66" fmla="*/ 183 w 1600"/>
                <a:gd name="T67" fmla="*/ 1218 h 2747"/>
                <a:gd name="T68" fmla="*/ 154 w 1600"/>
                <a:gd name="T69" fmla="*/ 1163 h 2747"/>
                <a:gd name="T70" fmla="*/ 98 w 1600"/>
                <a:gd name="T71" fmla="*/ 1138 h 2747"/>
                <a:gd name="T72" fmla="*/ 44 w 1600"/>
                <a:gd name="T73" fmla="*/ 1151 h 2747"/>
                <a:gd name="T74" fmla="*/ 5 w 1600"/>
                <a:gd name="T75" fmla="*/ 1197 h 2747"/>
                <a:gd name="T76" fmla="*/ 102 w 1600"/>
                <a:gd name="T77" fmla="*/ 1975 h 2747"/>
                <a:gd name="T78" fmla="*/ 154 w 1600"/>
                <a:gd name="T79" fmla="*/ 2105 h 2747"/>
                <a:gd name="T80" fmla="*/ 275 w 1600"/>
                <a:gd name="T81" fmla="*/ 2176 h 2747"/>
                <a:gd name="T82" fmla="*/ 491 w 1600"/>
                <a:gd name="T83" fmla="*/ 2472 h 2747"/>
                <a:gd name="T84" fmla="*/ 362 w 1600"/>
                <a:gd name="T85" fmla="*/ 2518 h 2747"/>
                <a:gd name="T86" fmla="*/ 275 w 1600"/>
                <a:gd name="T87" fmla="*/ 2503 h 2747"/>
                <a:gd name="T88" fmla="*/ 206 w 1600"/>
                <a:gd name="T89" fmla="*/ 2545 h 2747"/>
                <a:gd name="T90" fmla="*/ 178 w 1600"/>
                <a:gd name="T91" fmla="*/ 2624 h 2747"/>
                <a:gd name="T92" fmla="*/ 199 w 1600"/>
                <a:gd name="T93" fmla="*/ 2692 h 2747"/>
                <a:gd name="T94" fmla="*/ 263 w 1600"/>
                <a:gd name="T95" fmla="*/ 2741 h 2747"/>
                <a:gd name="T96" fmla="*/ 337 w 1600"/>
                <a:gd name="T97" fmla="*/ 2741 h 2747"/>
                <a:gd name="T98" fmla="*/ 402 w 1600"/>
                <a:gd name="T99" fmla="*/ 2694 h 2747"/>
                <a:gd name="T100" fmla="*/ 424 w 1600"/>
                <a:gd name="T101" fmla="*/ 2624 h 2747"/>
                <a:gd name="T102" fmla="*/ 574 w 1600"/>
                <a:gd name="T103" fmla="*/ 2583 h 2747"/>
                <a:gd name="T104" fmla="*/ 710 w 1600"/>
                <a:gd name="T105" fmla="*/ 2600 h 2747"/>
                <a:gd name="T106" fmla="*/ 777 w 1600"/>
                <a:gd name="T107" fmla="*/ 2661 h 2747"/>
                <a:gd name="T108" fmla="*/ 826 w 1600"/>
                <a:gd name="T109" fmla="*/ 2726 h 2747"/>
                <a:gd name="T110" fmla="*/ 895 w 1600"/>
                <a:gd name="T111" fmla="*/ 2747 h 2747"/>
                <a:gd name="T112" fmla="*/ 973 w 1600"/>
                <a:gd name="T113" fmla="*/ 2718 h 2747"/>
                <a:gd name="T114" fmla="*/ 1015 w 1600"/>
                <a:gd name="T115" fmla="*/ 2649 h 2747"/>
                <a:gd name="T116" fmla="*/ 1008 w 1600"/>
                <a:gd name="T117" fmla="*/ 2576 h 2747"/>
                <a:gd name="T118" fmla="*/ 954 w 1600"/>
                <a:gd name="T119" fmla="*/ 2516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0" h="2747">
                  <a:moveTo>
                    <a:pt x="607" y="680"/>
                  </a:moveTo>
                  <a:lnTo>
                    <a:pt x="607" y="680"/>
                  </a:lnTo>
                  <a:lnTo>
                    <a:pt x="590" y="680"/>
                  </a:lnTo>
                  <a:lnTo>
                    <a:pt x="573" y="678"/>
                  </a:lnTo>
                  <a:lnTo>
                    <a:pt x="556" y="676"/>
                  </a:lnTo>
                  <a:lnTo>
                    <a:pt x="538" y="674"/>
                  </a:lnTo>
                  <a:lnTo>
                    <a:pt x="522" y="670"/>
                  </a:lnTo>
                  <a:lnTo>
                    <a:pt x="506" y="665"/>
                  </a:lnTo>
                  <a:lnTo>
                    <a:pt x="491" y="660"/>
                  </a:lnTo>
                  <a:lnTo>
                    <a:pt x="474" y="653"/>
                  </a:lnTo>
                  <a:lnTo>
                    <a:pt x="460" y="647"/>
                  </a:lnTo>
                  <a:lnTo>
                    <a:pt x="445" y="639"/>
                  </a:lnTo>
                  <a:lnTo>
                    <a:pt x="431" y="632"/>
                  </a:lnTo>
                  <a:lnTo>
                    <a:pt x="417" y="623"/>
                  </a:lnTo>
                  <a:lnTo>
                    <a:pt x="404" y="613"/>
                  </a:lnTo>
                  <a:lnTo>
                    <a:pt x="391" y="602"/>
                  </a:lnTo>
                  <a:lnTo>
                    <a:pt x="378" y="593"/>
                  </a:lnTo>
                  <a:lnTo>
                    <a:pt x="367" y="581"/>
                  </a:lnTo>
                  <a:lnTo>
                    <a:pt x="355" y="569"/>
                  </a:lnTo>
                  <a:lnTo>
                    <a:pt x="345" y="557"/>
                  </a:lnTo>
                  <a:lnTo>
                    <a:pt x="335" y="544"/>
                  </a:lnTo>
                  <a:lnTo>
                    <a:pt x="325" y="531"/>
                  </a:lnTo>
                  <a:lnTo>
                    <a:pt x="316" y="517"/>
                  </a:lnTo>
                  <a:lnTo>
                    <a:pt x="308" y="503"/>
                  </a:lnTo>
                  <a:lnTo>
                    <a:pt x="301" y="488"/>
                  </a:lnTo>
                  <a:lnTo>
                    <a:pt x="294" y="473"/>
                  </a:lnTo>
                  <a:lnTo>
                    <a:pt x="288" y="458"/>
                  </a:lnTo>
                  <a:lnTo>
                    <a:pt x="283" y="441"/>
                  </a:lnTo>
                  <a:lnTo>
                    <a:pt x="278" y="425"/>
                  </a:lnTo>
                  <a:lnTo>
                    <a:pt x="274" y="409"/>
                  </a:lnTo>
                  <a:lnTo>
                    <a:pt x="271" y="393"/>
                  </a:lnTo>
                  <a:lnTo>
                    <a:pt x="269" y="375"/>
                  </a:lnTo>
                  <a:lnTo>
                    <a:pt x="268" y="358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8" y="322"/>
                  </a:lnTo>
                  <a:lnTo>
                    <a:pt x="269" y="305"/>
                  </a:lnTo>
                  <a:lnTo>
                    <a:pt x="271" y="289"/>
                  </a:lnTo>
                  <a:lnTo>
                    <a:pt x="274" y="272"/>
                  </a:lnTo>
                  <a:lnTo>
                    <a:pt x="278" y="255"/>
                  </a:lnTo>
                  <a:lnTo>
                    <a:pt x="283" y="239"/>
                  </a:lnTo>
                  <a:lnTo>
                    <a:pt x="288" y="223"/>
                  </a:lnTo>
                  <a:lnTo>
                    <a:pt x="294" y="208"/>
                  </a:lnTo>
                  <a:lnTo>
                    <a:pt x="301" y="193"/>
                  </a:lnTo>
                  <a:lnTo>
                    <a:pt x="308" y="179"/>
                  </a:lnTo>
                  <a:lnTo>
                    <a:pt x="316" y="164"/>
                  </a:lnTo>
                  <a:lnTo>
                    <a:pt x="325" y="151"/>
                  </a:lnTo>
                  <a:lnTo>
                    <a:pt x="335" y="136"/>
                  </a:lnTo>
                  <a:lnTo>
                    <a:pt x="345" y="123"/>
                  </a:lnTo>
                  <a:lnTo>
                    <a:pt x="355" y="112"/>
                  </a:lnTo>
                  <a:lnTo>
                    <a:pt x="367" y="100"/>
                  </a:lnTo>
                  <a:lnTo>
                    <a:pt x="378" y="89"/>
                  </a:lnTo>
                  <a:lnTo>
                    <a:pt x="391" y="78"/>
                  </a:lnTo>
                  <a:lnTo>
                    <a:pt x="404" y="68"/>
                  </a:lnTo>
                  <a:lnTo>
                    <a:pt x="417" y="59"/>
                  </a:lnTo>
                  <a:lnTo>
                    <a:pt x="431" y="50"/>
                  </a:lnTo>
                  <a:lnTo>
                    <a:pt x="445" y="41"/>
                  </a:lnTo>
                  <a:lnTo>
                    <a:pt x="460" y="34"/>
                  </a:lnTo>
                  <a:lnTo>
                    <a:pt x="474" y="27"/>
                  </a:lnTo>
                  <a:lnTo>
                    <a:pt x="491" y="21"/>
                  </a:lnTo>
                  <a:lnTo>
                    <a:pt x="506" y="16"/>
                  </a:lnTo>
                  <a:lnTo>
                    <a:pt x="522" y="11"/>
                  </a:lnTo>
                  <a:lnTo>
                    <a:pt x="538" y="8"/>
                  </a:lnTo>
                  <a:lnTo>
                    <a:pt x="556" y="5"/>
                  </a:lnTo>
                  <a:lnTo>
                    <a:pt x="573" y="2"/>
                  </a:lnTo>
                  <a:lnTo>
                    <a:pt x="590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25" y="1"/>
                  </a:lnTo>
                  <a:lnTo>
                    <a:pt x="642" y="2"/>
                  </a:lnTo>
                  <a:lnTo>
                    <a:pt x="659" y="5"/>
                  </a:lnTo>
                  <a:lnTo>
                    <a:pt x="676" y="8"/>
                  </a:lnTo>
                  <a:lnTo>
                    <a:pt x="692" y="11"/>
                  </a:lnTo>
                  <a:lnTo>
                    <a:pt x="708" y="16"/>
                  </a:lnTo>
                  <a:lnTo>
                    <a:pt x="724" y="21"/>
                  </a:lnTo>
                  <a:lnTo>
                    <a:pt x="739" y="27"/>
                  </a:lnTo>
                  <a:lnTo>
                    <a:pt x="755" y="34"/>
                  </a:lnTo>
                  <a:lnTo>
                    <a:pt x="770" y="41"/>
                  </a:lnTo>
                  <a:lnTo>
                    <a:pt x="784" y="50"/>
                  </a:lnTo>
                  <a:lnTo>
                    <a:pt x="798" y="59"/>
                  </a:lnTo>
                  <a:lnTo>
                    <a:pt x="811" y="68"/>
                  </a:lnTo>
                  <a:lnTo>
                    <a:pt x="824" y="78"/>
                  </a:lnTo>
                  <a:lnTo>
                    <a:pt x="836" y="89"/>
                  </a:lnTo>
                  <a:lnTo>
                    <a:pt x="848" y="100"/>
                  </a:lnTo>
                  <a:lnTo>
                    <a:pt x="860" y="112"/>
                  </a:lnTo>
                  <a:lnTo>
                    <a:pt x="869" y="123"/>
                  </a:lnTo>
                  <a:lnTo>
                    <a:pt x="880" y="136"/>
                  </a:lnTo>
                  <a:lnTo>
                    <a:pt x="890" y="151"/>
                  </a:lnTo>
                  <a:lnTo>
                    <a:pt x="898" y="164"/>
                  </a:lnTo>
                  <a:lnTo>
                    <a:pt x="906" y="179"/>
                  </a:lnTo>
                  <a:lnTo>
                    <a:pt x="914" y="193"/>
                  </a:lnTo>
                  <a:lnTo>
                    <a:pt x="921" y="208"/>
                  </a:lnTo>
                  <a:lnTo>
                    <a:pt x="927" y="223"/>
                  </a:lnTo>
                  <a:lnTo>
                    <a:pt x="932" y="239"/>
                  </a:lnTo>
                  <a:lnTo>
                    <a:pt x="936" y="255"/>
                  </a:lnTo>
                  <a:lnTo>
                    <a:pt x="941" y="272"/>
                  </a:lnTo>
                  <a:lnTo>
                    <a:pt x="944" y="289"/>
                  </a:lnTo>
                  <a:lnTo>
                    <a:pt x="946" y="305"/>
                  </a:lnTo>
                  <a:lnTo>
                    <a:pt x="947" y="322"/>
                  </a:lnTo>
                  <a:lnTo>
                    <a:pt x="947" y="341"/>
                  </a:lnTo>
                  <a:lnTo>
                    <a:pt x="947" y="341"/>
                  </a:lnTo>
                  <a:lnTo>
                    <a:pt x="947" y="358"/>
                  </a:lnTo>
                  <a:lnTo>
                    <a:pt x="946" y="375"/>
                  </a:lnTo>
                  <a:lnTo>
                    <a:pt x="944" y="393"/>
                  </a:lnTo>
                  <a:lnTo>
                    <a:pt x="941" y="409"/>
                  </a:lnTo>
                  <a:lnTo>
                    <a:pt x="936" y="425"/>
                  </a:lnTo>
                  <a:lnTo>
                    <a:pt x="932" y="441"/>
                  </a:lnTo>
                  <a:lnTo>
                    <a:pt x="927" y="458"/>
                  </a:lnTo>
                  <a:lnTo>
                    <a:pt x="921" y="473"/>
                  </a:lnTo>
                  <a:lnTo>
                    <a:pt x="914" y="488"/>
                  </a:lnTo>
                  <a:lnTo>
                    <a:pt x="906" y="503"/>
                  </a:lnTo>
                  <a:lnTo>
                    <a:pt x="898" y="517"/>
                  </a:lnTo>
                  <a:lnTo>
                    <a:pt x="890" y="531"/>
                  </a:lnTo>
                  <a:lnTo>
                    <a:pt x="880" y="544"/>
                  </a:lnTo>
                  <a:lnTo>
                    <a:pt x="869" y="557"/>
                  </a:lnTo>
                  <a:lnTo>
                    <a:pt x="860" y="569"/>
                  </a:lnTo>
                  <a:lnTo>
                    <a:pt x="848" y="581"/>
                  </a:lnTo>
                  <a:lnTo>
                    <a:pt x="836" y="593"/>
                  </a:lnTo>
                  <a:lnTo>
                    <a:pt x="824" y="602"/>
                  </a:lnTo>
                  <a:lnTo>
                    <a:pt x="811" y="613"/>
                  </a:lnTo>
                  <a:lnTo>
                    <a:pt x="798" y="623"/>
                  </a:lnTo>
                  <a:lnTo>
                    <a:pt x="784" y="632"/>
                  </a:lnTo>
                  <a:lnTo>
                    <a:pt x="770" y="639"/>
                  </a:lnTo>
                  <a:lnTo>
                    <a:pt x="755" y="647"/>
                  </a:lnTo>
                  <a:lnTo>
                    <a:pt x="739" y="653"/>
                  </a:lnTo>
                  <a:lnTo>
                    <a:pt x="724" y="660"/>
                  </a:lnTo>
                  <a:lnTo>
                    <a:pt x="708" y="665"/>
                  </a:lnTo>
                  <a:lnTo>
                    <a:pt x="692" y="670"/>
                  </a:lnTo>
                  <a:lnTo>
                    <a:pt x="676" y="674"/>
                  </a:lnTo>
                  <a:lnTo>
                    <a:pt x="659" y="676"/>
                  </a:lnTo>
                  <a:lnTo>
                    <a:pt x="642" y="678"/>
                  </a:lnTo>
                  <a:lnTo>
                    <a:pt x="625" y="680"/>
                  </a:lnTo>
                  <a:lnTo>
                    <a:pt x="607" y="680"/>
                  </a:lnTo>
                  <a:lnTo>
                    <a:pt x="607" y="680"/>
                  </a:lnTo>
                  <a:close/>
                  <a:moveTo>
                    <a:pt x="895" y="2501"/>
                  </a:moveTo>
                  <a:lnTo>
                    <a:pt x="895" y="2501"/>
                  </a:lnTo>
                  <a:lnTo>
                    <a:pt x="878" y="2502"/>
                  </a:lnTo>
                  <a:lnTo>
                    <a:pt x="863" y="2505"/>
                  </a:lnTo>
                  <a:lnTo>
                    <a:pt x="848" y="2511"/>
                  </a:lnTo>
                  <a:lnTo>
                    <a:pt x="834" y="2518"/>
                  </a:lnTo>
                  <a:lnTo>
                    <a:pt x="834" y="2518"/>
                  </a:lnTo>
                  <a:lnTo>
                    <a:pt x="813" y="2508"/>
                  </a:lnTo>
                  <a:lnTo>
                    <a:pt x="792" y="2499"/>
                  </a:lnTo>
                  <a:lnTo>
                    <a:pt x="771" y="2490"/>
                  </a:lnTo>
                  <a:lnTo>
                    <a:pt x="749" y="2484"/>
                  </a:lnTo>
                  <a:lnTo>
                    <a:pt x="728" y="2477"/>
                  </a:lnTo>
                  <a:lnTo>
                    <a:pt x="705" y="2472"/>
                  </a:lnTo>
                  <a:lnTo>
                    <a:pt x="682" y="2468"/>
                  </a:lnTo>
                  <a:lnTo>
                    <a:pt x="659" y="2464"/>
                  </a:lnTo>
                  <a:lnTo>
                    <a:pt x="659" y="2179"/>
                  </a:lnTo>
                  <a:lnTo>
                    <a:pt x="1021" y="2179"/>
                  </a:lnTo>
                  <a:lnTo>
                    <a:pt x="1021" y="1729"/>
                  </a:lnTo>
                  <a:lnTo>
                    <a:pt x="920" y="1728"/>
                  </a:lnTo>
                  <a:lnTo>
                    <a:pt x="920" y="1387"/>
                  </a:lnTo>
                  <a:lnTo>
                    <a:pt x="1049" y="1557"/>
                  </a:lnTo>
                  <a:lnTo>
                    <a:pt x="1465" y="1557"/>
                  </a:lnTo>
                  <a:lnTo>
                    <a:pt x="1465" y="1557"/>
                  </a:lnTo>
                  <a:lnTo>
                    <a:pt x="1478" y="1556"/>
                  </a:lnTo>
                  <a:lnTo>
                    <a:pt x="1492" y="1555"/>
                  </a:lnTo>
                  <a:lnTo>
                    <a:pt x="1505" y="1551"/>
                  </a:lnTo>
                  <a:lnTo>
                    <a:pt x="1517" y="1546"/>
                  </a:lnTo>
                  <a:lnTo>
                    <a:pt x="1529" y="1541"/>
                  </a:lnTo>
                  <a:lnTo>
                    <a:pt x="1541" y="1534"/>
                  </a:lnTo>
                  <a:lnTo>
                    <a:pt x="1551" y="1526"/>
                  </a:lnTo>
                  <a:lnTo>
                    <a:pt x="1560" y="1517"/>
                  </a:lnTo>
                  <a:lnTo>
                    <a:pt x="1569" y="1507"/>
                  </a:lnTo>
                  <a:lnTo>
                    <a:pt x="1578" y="1498"/>
                  </a:lnTo>
                  <a:lnTo>
                    <a:pt x="1584" y="1486"/>
                  </a:lnTo>
                  <a:lnTo>
                    <a:pt x="1590" y="1474"/>
                  </a:lnTo>
                  <a:lnTo>
                    <a:pt x="1595" y="1462"/>
                  </a:lnTo>
                  <a:lnTo>
                    <a:pt x="1598" y="1449"/>
                  </a:lnTo>
                  <a:lnTo>
                    <a:pt x="1600" y="1435"/>
                  </a:lnTo>
                  <a:lnTo>
                    <a:pt x="1600" y="1422"/>
                  </a:lnTo>
                  <a:lnTo>
                    <a:pt x="1600" y="1422"/>
                  </a:lnTo>
                  <a:lnTo>
                    <a:pt x="1600" y="1408"/>
                  </a:lnTo>
                  <a:lnTo>
                    <a:pt x="1598" y="1394"/>
                  </a:lnTo>
                  <a:lnTo>
                    <a:pt x="1595" y="1381"/>
                  </a:lnTo>
                  <a:lnTo>
                    <a:pt x="1590" y="1369"/>
                  </a:lnTo>
                  <a:lnTo>
                    <a:pt x="1584" y="1357"/>
                  </a:lnTo>
                  <a:lnTo>
                    <a:pt x="1578" y="1345"/>
                  </a:lnTo>
                  <a:lnTo>
                    <a:pt x="1569" y="1336"/>
                  </a:lnTo>
                  <a:lnTo>
                    <a:pt x="1560" y="1326"/>
                  </a:lnTo>
                  <a:lnTo>
                    <a:pt x="1551" y="1317"/>
                  </a:lnTo>
                  <a:lnTo>
                    <a:pt x="1541" y="1309"/>
                  </a:lnTo>
                  <a:lnTo>
                    <a:pt x="1529" y="1302"/>
                  </a:lnTo>
                  <a:lnTo>
                    <a:pt x="1517" y="1297"/>
                  </a:lnTo>
                  <a:lnTo>
                    <a:pt x="1505" y="1292"/>
                  </a:lnTo>
                  <a:lnTo>
                    <a:pt x="1492" y="1289"/>
                  </a:lnTo>
                  <a:lnTo>
                    <a:pt x="1478" y="1287"/>
                  </a:lnTo>
                  <a:lnTo>
                    <a:pt x="1465" y="1286"/>
                  </a:lnTo>
                  <a:lnTo>
                    <a:pt x="1465" y="1286"/>
                  </a:lnTo>
                  <a:lnTo>
                    <a:pt x="1184" y="1286"/>
                  </a:lnTo>
                  <a:lnTo>
                    <a:pt x="1184" y="1286"/>
                  </a:lnTo>
                  <a:lnTo>
                    <a:pt x="1054" y="1116"/>
                  </a:lnTo>
                  <a:lnTo>
                    <a:pt x="922" y="943"/>
                  </a:lnTo>
                  <a:lnTo>
                    <a:pt x="922" y="943"/>
                  </a:lnTo>
                  <a:lnTo>
                    <a:pt x="910" y="928"/>
                  </a:lnTo>
                  <a:lnTo>
                    <a:pt x="898" y="914"/>
                  </a:lnTo>
                  <a:lnTo>
                    <a:pt x="885" y="900"/>
                  </a:lnTo>
                  <a:lnTo>
                    <a:pt x="872" y="887"/>
                  </a:lnTo>
                  <a:lnTo>
                    <a:pt x="857" y="875"/>
                  </a:lnTo>
                  <a:lnTo>
                    <a:pt x="842" y="863"/>
                  </a:lnTo>
                  <a:lnTo>
                    <a:pt x="826" y="853"/>
                  </a:lnTo>
                  <a:lnTo>
                    <a:pt x="809" y="844"/>
                  </a:lnTo>
                  <a:lnTo>
                    <a:pt x="790" y="835"/>
                  </a:lnTo>
                  <a:lnTo>
                    <a:pt x="770" y="828"/>
                  </a:lnTo>
                  <a:lnTo>
                    <a:pt x="748" y="822"/>
                  </a:lnTo>
                  <a:lnTo>
                    <a:pt x="725" y="817"/>
                  </a:lnTo>
                  <a:lnTo>
                    <a:pt x="700" y="812"/>
                  </a:lnTo>
                  <a:lnTo>
                    <a:pt x="673" y="809"/>
                  </a:lnTo>
                  <a:lnTo>
                    <a:pt x="644" y="808"/>
                  </a:lnTo>
                  <a:lnTo>
                    <a:pt x="613" y="807"/>
                  </a:lnTo>
                  <a:lnTo>
                    <a:pt x="613" y="807"/>
                  </a:lnTo>
                  <a:lnTo>
                    <a:pt x="575" y="808"/>
                  </a:lnTo>
                  <a:lnTo>
                    <a:pt x="539" y="810"/>
                  </a:lnTo>
                  <a:lnTo>
                    <a:pt x="507" y="814"/>
                  </a:lnTo>
                  <a:lnTo>
                    <a:pt x="477" y="820"/>
                  </a:lnTo>
                  <a:lnTo>
                    <a:pt x="448" y="826"/>
                  </a:lnTo>
                  <a:lnTo>
                    <a:pt x="422" y="834"/>
                  </a:lnTo>
                  <a:lnTo>
                    <a:pt x="400" y="844"/>
                  </a:lnTo>
                  <a:lnTo>
                    <a:pt x="379" y="854"/>
                  </a:lnTo>
                  <a:lnTo>
                    <a:pt x="362" y="865"/>
                  </a:lnTo>
                  <a:lnTo>
                    <a:pt x="346" y="878"/>
                  </a:lnTo>
                  <a:lnTo>
                    <a:pt x="333" y="891"/>
                  </a:lnTo>
                  <a:lnTo>
                    <a:pt x="322" y="905"/>
                  </a:lnTo>
                  <a:lnTo>
                    <a:pt x="314" y="920"/>
                  </a:lnTo>
                  <a:lnTo>
                    <a:pt x="308" y="937"/>
                  </a:lnTo>
                  <a:lnTo>
                    <a:pt x="305" y="953"/>
                  </a:lnTo>
                  <a:lnTo>
                    <a:pt x="303" y="969"/>
                  </a:lnTo>
                  <a:lnTo>
                    <a:pt x="303" y="1991"/>
                  </a:lnTo>
                  <a:lnTo>
                    <a:pt x="303" y="1991"/>
                  </a:lnTo>
                  <a:lnTo>
                    <a:pt x="296" y="1986"/>
                  </a:lnTo>
                  <a:lnTo>
                    <a:pt x="292" y="1980"/>
                  </a:lnTo>
                  <a:lnTo>
                    <a:pt x="287" y="1972"/>
                  </a:lnTo>
                  <a:lnTo>
                    <a:pt x="286" y="1964"/>
                  </a:lnTo>
                  <a:lnTo>
                    <a:pt x="286" y="1958"/>
                  </a:lnTo>
                  <a:lnTo>
                    <a:pt x="183" y="1218"/>
                  </a:lnTo>
                  <a:lnTo>
                    <a:pt x="183" y="1218"/>
                  </a:lnTo>
                  <a:lnTo>
                    <a:pt x="181" y="1208"/>
                  </a:lnTo>
                  <a:lnTo>
                    <a:pt x="178" y="1199"/>
                  </a:lnTo>
                  <a:lnTo>
                    <a:pt x="175" y="1191"/>
                  </a:lnTo>
                  <a:lnTo>
                    <a:pt x="170" y="1183"/>
                  </a:lnTo>
                  <a:lnTo>
                    <a:pt x="166" y="1176"/>
                  </a:lnTo>
                  <a:lnTo>
                    <a:pt x="161" y="1168"/>
                  </a:lnTo>
                  <a:lnTo>
                    <a:pt x="154" y="1163"/>
                  </a:lnTo>
                  <a:lnTo>
                    <a:pt x="147" y="1156"/>
                  </a:lnTo>
                  <a:lnTo>
                    <a:pt x="140" y="1152"/>
                  </a:lnTo>
                  <a:lnTo>
                    <a:pt x="133" y="1147"/>
                  </a:lnTo>
                  <a:lnTo>
                    <a:pt x="124" y="1144"/>
                  </a:lnTo>
                  <a:lnTo>
                    <a:pt x="115" y="1141"/>
                  </a:lnTo>
                  <a:lnTo>
                    <a:pt x="107" y="1139"/>
                  </a:lnTo>
                  <a:lnTo>
                    <a:pt x="98" y="1138"/>
                  </a:lnTo>
                  <a:lnTo>
                    <a:pt x="88" y="1138"/>
                  </a:lnTo>
                  <a:lnTo>
                    <a:pt x="78" y="1139"/>
                  </a:lnTo>
                  <a:lnTo>
                    <a:pt x="78" y="1139"/>
                  </a:lnTo>
                  <a:lnTo>
                    <a:pt x="70" y="1141"/>
                  </a:lnTo>
                  <a:lnTo>
                    <a:pt x="61" y="1143"/>
                  </a:lnTo>
                  <a:lnTo>
                    <a:pt x="53" y="1146"/>
                  </a:lnTo>
                  <a:lnTo>
                    <a:pt x="44" y="1151"/>
                  </a:lnTo>
                  <a:lnTo>
                    <a:pt x="36" y="1156"/>
                  </a:lnTo>
                  <a:lnTo>
                    <a:pt x="30" y="1161"/>
                  </a:lnTo>
                  <a:lnTo>
                    <a:pt x="23" y="1168"/>
                  </a:lnTo>
                  <a:lnTo>
                    <a:pt x="18" y="1174"/>
                  </a:lnTo>
                  <a:lnTo>
                    <a:pt x="13" y="1182"/>
                  </a:lnTo>
                  <a:lnTo>
                    <a:pt x="8" y="1190"/>
                  </a:lnTo>
                  <a:lnTo>
                    <a:pt x="5" y="1197"/>
                  </a:lnTo>
                  <a:lnTo>
                    <a:pt x="3" y="1206"/>
                  </a:lnTo>
                  <a:lnTo>
                    <a:pt x="1" y="1216"/>
                  </a:lnTo>
                  <a:lnTo>
                    <a:pt x="0" y="1224"/>
                  </a:lnTo>
                  <a:lnTo>
                    <a:pt x="0" y="1233"/>
                  </a:lnTo>
                  <a:lnTo>
                    <a:pt x="1" y="1243"/>
                  </a:lnTo>
                  <a:lnTo>
                    <a:pt x="102" y="1975"/>
                  </a:lnTo>
                  <a:lnTo>
                    <a:pt x="102" y="1975"/>
                  </a:lnTo>
                  <a:lnTo>
                    <a:pt x="104" y="1995"/>
                  </a:lnTo>
                  <a:lnTo>
                    <a:pt x="109" y="2016"/>
                  </a:lnTo>
                  <a:lnTo>
                    <a:pt x="114" y="2035"/>
                  </a:lnTo>
                  <a:lnTo>
                    <a:pt x="122" y="2055"/>
                  </a:lnTo>
                  <a:lnTo>
                    <a:pt x="131" y="2072"/>
                  </a:lnTo>
                  <a:lnTo>
                    <a:pt x="142" y="2089"/>
                  </a:lnTo>
                  <a:lnTo>
                    <a:pt x="154" y="2105"/>
                  </a:lnTo>
                  <a:lnTo>
                    <a:pt x="168" y="2119"/>
                  </a:lnTo>
                  <a:lnTo>
                    <a:pt x="183" y="2132"/>
                  </a:lnTo>
                  <a:lnTo>
                    <a:pt x="200" y="2144"/>
                  </a:lnTo>
                  <a:lnTo>
                    <a:pt x="217" y="2155"/>
                  </a:lnTo>
                  <a:lnTo>
                    <a:pt x="235" y="2164"/>
                  </a:lnTo>
                  <a:lnTo>
                    <a:pt x="255" y="2170"/>
                  </a:lnTo>
                  <a:lnTo>
                    <a:pt x="275" y="2176"/>
                  </a:lnTo>
                  <a:lnTo>
                    <a:pt x="296" y="2178"/>
                  </a:lnTo>
                  <a:lnTo>
                    <a:pt x="318" y="2179"/>
                  </a:lnTo>
                  <a:lnTo>
                    <a:pt x="536" y="2179"/>
                  </a:lnTo>
                  <a:lnTo>
                    <a:pt x="536" y="2464"/>
                  </a:lnTo>
                  <a:lnTo>
                    <a:pt x="536" y="2464"/>
                  </a:lnTo>
                  <a:lnTo>
                    <a:pt x="513" y="2468"/>
                  </a:lnTo>
                  <a:lnTo>
                    <a:pt x="491" y="2472"/>
                  </a:lnTo>
                  <a:lnTo>
                    <a:pt x="468" y="2477"/>
                  </a:lnTo>
                  <a:lnTo>
                    <a:pt x="446" y="2484"/>
                  </a:lnTo>
                  <a:lnTo>
                    <a:pt x="425" y="2490"/>
                  </a:lnTo>
                  <a:lnTo>
                    <a:pt x="403" y="2499"/>
                  </a:lnTo>
                  <a:lnTo>
                    <a:pt x="382" y="2508"/>
                  </a:lnTo>
                  <a:lnTo>
                    <a:pt x="362" y="2518"/>
                  </a:lnTo>
                  <a:lnTo>
                    <a:pt x="362" y="2518"/>
                  </a:lnTo>
                  <a:lnTo>
                    <a:pt x="348" y="2511"/>
                  </a:lnTo>
                  <a:lnTo>
                    <a:pt x="333" y="2505"/>
                  </a:lnTo>
                  <a:lnTo>
                    <a:pt x="318" y="2502"/>
                  </a:lnTo>
                  <a:lnTo>
                    <a:pt x="300" y="2501"/>
                  </a:lnTo>
                  <a:lnTo>
                    <a:pt x="300" y="2501"/>
                  </a:lnTo>
                  <a:lnTo>
                    <a:pt x="288" y="2502"/>
                  </a:lnTo>
                  <a:lnTo>
                    <a:pt x="275" y="2503"/>
                  </a:lnTo>
                  <a:lnTo>
                    <a:pt x="263" y="2507"/>
                  </a:lnTo>
                  <a:lnTo>
                    <a:pt x="253" y="2511"/>
                  </a:lnTo>
                  <a:lnTo>
                    <a:pt x="242" y="2516"/>
                  </a:lnTo>
                  <a:lnTo>
                    <a:pt x="232" y="2522"/>
                  </a:lnTo>
                  <a:lnTo>
                    <a:pt x="222" y="2529"/>
                  </a:lnTo>
                  <a:lnTo>
                    <a:pt x="214" y="2537"/>
                  </a:lnTo>
                  <a:lnTo>
                    <a:pt x="206" y="2545"/>
                  </a:lnTo>
                  <a:lnTo>
                    <a:pt x="199" y="2555"/>
                  </a:lnTo>
                  <a:lnTo>
                    <a:pt x="192" y="2565"/>
                  </a:lnTo>
                  <a:lnTo>
                    <a:pt x="188" y="2576"/>
                  </a:lnTo>
                  <a:lnTo>
                    <a:pt x="183" y="2588"/>
                  </a:lnTo>
                  <a:lnTo>
                    <a:pt x="180" y="2600"/>
                  </a:lnTo>
                  <a:lnTo>
                    <a:pt x="178" y="2611"/>
                  </a:lnTo>
                  <a:lnTo>
                    <a:pt x="178" y="2624"/>
                  </a:lnTo>
                  <a:lnTo>
                    <a:pt x="178" y="2624"/>
                  </a:lnTo>
                  <a:lnTo>
                    <a:pt x="178" y="2636"/>
                  </a:lnTo>
                  <a:lnTo>
                    <a:pt x="180" y="2649"/>
                  </a:lnTo>
                  <a:lnTo>
                    <a:pt x="183" y="2660"/>
                  </a:lnTo>
                  <a:lnTo>
                    <a:pt x="188" y="2672"/>
                  </a:lnTo>
                  <a:lnTo>
                    <a:pt x="192" y="2683"/>
                  </a:lnTo>
                  <a:lnTo>
                    <a:pt x="199" y="2692"/>
                  </a:lnTo>
                  <a:lnTo>
                    <a:pt x="206" y="2702"/>
                  </a:lnTo>
                  <a:lnTo>
                    <a:pt x="214" y="2711"/>
                  </a:lnTo>
                  <a:lnTo>
                    <a:pt x="222" y="2718"/>
                  </a:lnTo>
                  <a:lnTo>
                    <a:pt x="232" y="2726"/>
                  </a:lnTo>
                  <a:lnTo>
                    <a:pt x="242" y="2732"/>
                  </a:lnTo>
                  <a:lnTo>
                    <a:pt x="253" y="2737"/>
                  </a:lnTo>
                  <a:lnTo>
                    <a:pt x="263" y="2741"/>
                  </a:lnTo>
                  <a:lnTo>
                    <a:pt x="275" y="2744"/>
                  </a:lnTo>
                  <a:lnTo>
                    <a:pt x="288" y="2747"/>
                  </a:lnTo>
                  <a:lnTo>
                    <a:pt x="300" y="2747"/>
                  </a:lnTo>
                  <a:lnTo>
                    <a:pt x="300" y="2747"/>
                  </a:lnTo>
                  <a:lnTo>
                    <a:pt x="313" y="2747"/>
                  </a:lnTo>
                  <a:lnTo>
                    <a:pt x="325" y="2744"/>
                  </a:lnTo>
                  <a:lnTo>
                    <a:pt x="337" y="2741"/>
                  </a:lnTo>
                  <a:lnTo>
                    <a:pt x="348" y="2737"/>
                  </a:lnTo>
                  <a:lnTo>
                    <a:pt x="359" y="2732"/>
                  </a:lnTo>
                  <a:lnTo>
                    <a:pt x="369" y="2726"/>
                  </a:lnTo>
                  <a:lnTo>
                    <a:pt x="378" y="2720"/>
                  </a:lnTo>
                  <a:lnTo>
                    <a:pt x="387" y="2711"/>
                  </a:lnTo>
                  <a:lnTo>
                    <a:pt x="395" y="2702"/>
                  </a:lnTo>
                  <a:lnTo>
                    <a:pt x="402" y="2694"/>
                  </a:lnTo>
                  <a:lnTo>
                    <a:pt x="408" y="2683"/>
                  </a:lnTo>
                  <a:lnTo>
                    <a:pt x="414" y="2672"/>
                  </a:lnTo>
                  <a:lnTo>
                    <a:pt x="418" y="2661"/>
                  </a:lnTo>
                  <a:lnTo>
                    <a:pt x="420" y="2649"/>
                  </a:lnTo>
                  <a:lnTo>
                    <a:pt x="422" y="2637"/>
                  </a:lnTo>
                  <a:lnTo>
                    <a:pt x="424" y="2624"/>
                  </a:lnTo>
                  <a:lnTo>
                    <a:pt x="424" y="2624"/>
                  </a:lnTo>
                  <a:lnTo>
                    <a:pt x="443" y="2616"/>
                  </a:lnTo>
                  <a:lnTo>
                    <a:pt x="464" y="2607"/>
                  </a:lnTo>
                  <a:lnTo>
                    <a:pt x="485" y="2600"/>
                  </a:lnTo>
                  <a:lnTo>
                    <a:pt x="507" y="2594"/>
                  </a:lnTo>
                  <a:lnTo>
                    <a:pt x="528" y="2589"/>
                  </a:lnTo>
                  <a:lnTo>
                    <a:pt x="551" y="2585"/>
                  </a:lnTo>
                  <a:lnTo>
                    <a:pt x="574" y="2583"/>
                  </a:lnTo>
                  <a:lnTo>
                    <a:pt x="598" y="2583"/>
                  </a:lnTo>
                  <a:lnTo>
                    <a:pt x="598" y="2583"/>
                  </a:lnTo>
                  <a:lnTo>
                    <a:pt x="622" y="2583"/>
                  </a:lnTo>
                  <a:lnTo>
                    <a:pt x="644" y="2585"/>
                  </a:lnTo>
                  <a:lnTo>
                    <a:pt x="667" y="2589"/>
                  </a:lnTo>
                  <a:lnTo>
                    <a:pt x="689" y="2594"/>
                  </a:lnTo>
                  <a:lnTo>
                    <a:pt x="710" y="2600"/>
                  </a:lnTo>
                  <a:lnTo>
                    <a:pt x="732" y="2607"/>
                  </a:lnTo>
                  <a:lnTo>
                    <a:pt x="752" y="2616"/>
                  </a:lnTo>
                  <a:lnTo>
                    <a:pt x="772" y="2624"/>
                  </a:lnTo>
                  <a:lnTo>
                    <a:pt x="772" y="2624"/>
                  </a:lnTo>
                  <a:lnTo>
                    <a:pt x="773" y="2637"/>
                  </a:lnTo>
                  <a:lnTo>
                    <a:pt x="775" y="2649"/>
                  </a:lnTo>
                  <a:lnTo>
                    <a:pt x="777" y="2661"/>
                  </a:lnTo>
                  <a:lnTo>
                    <a:pt x="782" y="2672"/>
                  </a:lnTo>
                  <a:lnTo>
                    <a:pt x="787" y="2683"/>
                  </a:lnTo>
                  <a:lnTo>
                    <a:pt x="794" y="2694"/>
                  </a:lnTo>
                  <a:lnTo>
                    <a:pt x="800" y="2702"/>
                  </a:lnTo>
                  <a:lnTo>
                    <a:pt x="809" y="2711"/>
                  </a:lnTo>
                  <a:lnTo>
                    <a:pt x="817" y="2720"/>
                  </a:lnTo>
                  <a:lnTo>
                    <a:pt x="826" y="2726"/>
                  </a:lnTo>
                  <a:lnTo>
                    <a:pt x="837" y="2732"/>
                  </a:lnTo>
                  <a:lnTo>
                    <a:pt x="848" y="2737"/>
                  </a:lnTo>
                  <a:lnTo>
                    <a:pt x="858" y="2741"/>
                  </a:lnTo>
                  <a:lnTo>
                    <a:pt x="870" y="2744"/>
                  </a:lnTo>
                  <a:lnTo>
                    <a:pt x="882" y="2747"/>
                  </a:lnTo>
                  <a:lnTo>
                    <a:pt x="895" y="2747"/>
                  </a:lnTo>
                  <a:lnTo>
                    <a:pt x="895" y="2747"/>
                  </a:lnTo>
                  <a:lnTo>
                    <a:pt x="907" y="2747"/>
                  </a:lnTo>
                  <a:lnTo>
                    <a:pt x="920" y="2744"/>
                  </a:lnTo>
                  <a:lnTo>
                    <a:pt x="932" y="2741"/>
                  </a:lnTo>
                  <a:lnTo>
                    <a:pt x="943" y="2737"/>
                  </a:lnTo>
                  <a:lnTo>
                    <a:pt x="954" y="2732"/>
                  </a:lnTo>
                  <a:lnTo>
                    <a:pt x="963" y="2726"/>
                  </a:lnTo>
                  <a:lnTo>
                    <a:pt x="973" y="2718"/>
                  </a:lnTo>
                  <a:lnTo>
                    <a:pt x="982" y="2711"/>
                  </a:lnTo>
                  <a:lnTo>
                    <a:pt x="989" y="2702"/>
                  </a:lnTo>
                  <a:lnTo>
                    <a:pt x="997" y="2692"/>
                  </a:lnTo>
                  <a:lnTo>
                    <a:pt x="1003" y="2683"/>
                  </a:lnTo>
                  <a:lnTo>
                    <a:pt x="1008" y="2672"/>
                  </a:lnTo>
                  <a:lnTo>
                    <a:pt x="1012" y="2660"/>
                  </a:lnTo>
                  <a:lnTo>
                    <a:pt x="1015" y="2649"/>
                  </a:lnTo>
                  <a:lnTo>
                    <a:pt x="1017" y="2636"/>
                  </a:lnTo>
                  <a:lnTo>
                    <a:pt x="1017" y="2624"/>
                  </a:lnTo>
                  <a:lnTo>
                    <a:pt x="1017" y="2624"/>
                  </a:lnTo>
                  <a:lnTo>
                    <a:pt x="1017" y="2611"/>
                  </a:lnTo>
                  <a:lnTo>
                    <a:pt x="1015" y="2600"/>
                  </a:lnTo>
                  <a:lnTo>
                    <a:pt x="1012" y="2588"/>
                  </a:lnTo>
                  <a:lnTo>
                    <a:pt x="1008" y="2576"/>
                  </a:lnTo>
                  <a:lnTo>
                    <a:pt x="1003" y="2565"/>
                  </a:lnTo>
                  <a:lnTo>
                    <a:pt x="997" y="2555"/>
                  </a:lnTo>
                  <a:lnTo>
                    <a:pt x="989" y="2545"/>
                  </a:lnTo>
                  <a:lnTo>
                    <a:pt x="982" y="2537"/>
                  </a:lnTo>
                  <a:lnTo>
                    <a:pt x="973" y="2529"/>
                  </a:lnTo>
                  <a:lnTo>
                    <a:pt x="963" y="2522"/>
                  </a:lnTo>
                  <a:lnTo>
                    <a:pt x="954" y="2516"/>
                  </a:lnTo>
                  <a:lnTo>
                    <a:pt x="943" y="2511"/>
                  </a:lnTo>
                  <a:lnTo>
                    <a:pt x="932" y="2507"/>
                  </a:lnTo>
                  <a:lnTo>
                    <a:pt x="920" y="2503"/>
                  </a:lnTo>
                  <a:lnTo>
                    <a:pt x="907" y="2502"/>
                  </a:lnTo>
                  <a:lnTo>
                    <a:pt x="895" y="2501"/>
                  </a:lnTo>
                  <a:lnTo>
                    <a:pt x="895" y="25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68">
              <a:extLst>
                <a:ext uri="{FF2B5EF4-FFF2-40B4-BE49-F238E27FC236}">
                  <a16:creationId xmlns:a16="http://schemas.microsoft.com/office/drawing/2014/main" id="{453A556A-C0C9-4D63-85E0-13BB5498C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77" y="4176797"/>
              <a:ext cx="122647" cy="129233"/>
            </a:xfrm>
            <a:custGeom>
              <a:avLst/>
              <a:gdLst>
                <a:gd name="T0" fmla="*/ 0 w 1046"/>
                <a:gd name="T1" fmla="*/ 1007 h 1100"/>
                <a:gd name="T2" fmla="*/ 2 w 1046"/>
                <a:gd name="T3" fmla="*/ 1016 h 1100"/>
                <a:gd name="T4" fmla="*/ 5 w 1046"/>
                <a:gd name="T5" fmla="*/ 1035 h 1100"/>
                <a:gd name="T6" fmla="*/ 12 w 1046"/>
                <a:gd name="T7" fmla="*/ 1051 h 1100"/>
                <a:gd name="T8" fmla="*/ 22 w 1046"/>
                <a:gd name="T9" fmla="*/ 1066 h 1100"/>
                <a:gd name="T10" fmla="*/ 34 w 1046"/>
                <a:gd name="T11" fmla="*/ 1078 h 1100"/>
                <a:gd name="T12" fmla="*/ 49 w 1046"/>
                <a:gd name="T13" fmla="*/ 1088 h 1100"/>
                <a:gd name="T14" fmla="*/ 65 w 1046"/>
                <a:gd name="T15" fmla="*/ 1095 h 1100"/>
                <a:gd name="T16" fmla="*/ 84 w 1046"/>
                <a:gd name="T17" fmla="*/ 1098 h 1100"/>
                <a:gd name="T18" fmla="*/ 93 w 1046"/>
                <a:gd name="T19" fmla="*/ 1100 h 1100"/>
                <a:gd name="T20" fmla="*/ 112 w 1046"/>
                <a:gd name="T21" fmla="*/ 1097 h 1100"/>
                <a:gd name="T22" fmla="*/ 129 w 1046"/>
                <a:gd name="T23" fmla="*/ 1092 h 1100"/>
                <a:gd name="T24" fmla="*/ 144 w 1046"/>
                <a:gd name="T25" fmla="*/ 1083 h 1100"/>
                <a:gd name="T26" fmla="*/ 158 w 1046"/>
                <a:gd name="T27" fmla="*/ 1073 h 1100"/>
                <a:gd name="T28" fmla="*/ 169 w 1046"/>
                <a:gd name="T29" fmla="*/ 1058 h 1100"/>
                <a:gd name="T30" fmla="*/ 178 w 1046"/>
                <a:gd name="T31" fmla="*/ 1042 h 1100"/>
                <a:gd name="T32" fmla="*/ 183 w 1046"/>
                <a:gd name="T33" fmla="*/ 1025 h 1100"/>
                <a:gd name="T34" fmla="*/ 185 w 1046"/>
                <a:gd name="T35" fmla="*/ 1007 h 1100"/>
                <a:gd name="T36" fmla="*/ 861 w 1046"/>
                <a:gd name="T37" fmla="*/ 998 h 1100"/>
                <a:gd name="T38" fmla="*/ 861 w 1046"/>
                <a:gd name="T39" fmla="*/ 1007 h 1100"/>
                <a:gd name="T40" fmla="*/ 864 w 1046"/>
                <a:gd name="T41" fmla="*/ 1025 h 1100"/>
                <a:gd name="T42" fmla="*/ 869 w 1046"/>
                <a:gd name="T43" fmla="*/ 1042 h 1100"/>
                <a:gd name="T44" fmla="*/ 878 w 1046"/>
                <a:gd name="T45" fmla="*/ 1058 h 1100"/>
                <a:gd name="T46" fmla="*/ 889 w 1046"/>
                <a:gd name="T47" fmla="*/ 1073 h 1100"/>
                <a:gd name="T48" fmla="*/ 903 w 1046"/>
                <a:gd name="T49" fmla="*/ 1083 h 1100"/>
                <a:gd name="T50" fmla="*/ 918 w 1046"/>
                <a:gd name="T51" fmla="*/ 1092 h 1100"/>
                <a:gd name="T52" fmla="*/ 935 w 1046"/>
                <a:gd name="T53" fmla="*/ 1097 h 1100"/>
                <a:gd name="T54" fmla="*/ 953 w 1046"/>
                <a:gd name="T55" fmla="*/ 1100 h 1100"/>
                <a:gd name="T56" fmla="*/ 963 w 1046"/>
                <a:gd name="T57" fmla="*/ 1098 h 1100"/>
                <a:gd name="T58" fmla="*/ 982 w 1046"/>
                <a:gd name="T59" fmla="*/ 1095 h 1100"/>
                <a:gd name="T60" fmla="*/ 998 w 1046"/>
                <a:gd name="T61" fmla="*/ 1088 h 1100"/>
                <a:gd name="T62" fmla="*/ 1013 w 1046"/>
                <a:gd name="T63" fmla="*/ 1078 h 1100"/>
                <a:gd name="T64" fmla="*/ 1025 w 1046"/>
                <a:gd name="T65" fmla="*/ 1066 h 1100"/>
                <a:gd name="T66" fmla="*/ 1035 w 1046"/>
                <a:gd name="T67" fmla="*/ 1051 h 1100"/>
                <a:gd name="T68" fmla="*/ 1042 w 1046"/>
                <a:gd name="T69" fmla="*/ 1035 h 1100"/>
                <a:gd name="T70" fmla="*/ 1045 w 1046"/>
                <a:gd name="T71" fmla="*/ 1016 h 1100"/>
                <a:gd name="T72" fmla="*/ 1046 w 1046"/>
                <a:gd name="T73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6" h="1100">
                  <a:moveTo>
                    <a:pt x="0" y="0"/>
                  </a:moveTo>
                  <a:lnTo>
                    <a:pt x="0" y="1007"/>
                  </a:lnTo>
                  <a:lnTo>
                    <a:pt x="0" y="1007"/>
                  </a:lnTo>
                  <a:lnTo>
                    <a:pt x="2" y="1016"/>
                  </a:lnTo>
                  <a:lnTo>
                    <a:pt x="3" y="1025"/>
                  </a:lnTo>
                  <a:lnTo>
                    <a:pt x="5" y="1035"/>
                  </a:lnTo>
                  <a:lnTo>
                    <a:pt x="8" y="1042"/>
                  </a:lnTo>
                  <a:lnTo>
                    <a:pt x="12" y="1051"/>
                  </a:lnTo>
                  <a:lnTo>
                    <a:pt x="17" y="1058"/>
                  </a:lnTo>
                  <a:lnTo>
                    <a:pt x="22" y="1066"/>
                  </a:lnTo>
                  <a:lnTo>
                    <a:pt x="27" y="1073"/>
                  </a:lnTo>
                  <a:lnTo>
                    <a:pt x="34" y="1078"/>
                  </a:lnTo>
                  <a:lnTo>
                    <a:pt x="42" y="1083"/>
                  </a:lnTo>
                  <a:lnTo>
                    <a:pt x="49" y="1088"/>
                  </a:lnTo>
                  <a:lnTo>
                    <a:pt x="57" y="1092"/>
                  </a:lnTo>
                  <a:lnTo>
                    <a:pt x="65" y="1095"/>
                  </a:lnTo>
                  <a:lnTo>
                    <a:pt x="74" y="1097"/>
                  </a:lnTo>
                  <a:lnTo>
                    <a:pt x="84" y="1098"/>
                  </a:lnTo>
                  <a:lnTo>
                    <a:pt x="93" y="1100"/>
                  </a:lnTo>
                  <a:lnTo>
                    <a:pt x="93" y="1100"/>
                  </a:lnTo>
                  <a:lnTo>
                    <a:pt x="102" y="1098"/>
                  </a:lnTo>
                  <a:lnTo>
                    <a:pt x="112" y="1097"/>
                  </a:lnTo>
                  <a:lnTo>
                    <a:pt x="121" y="1095"/>
                  </a:lnTo>
                  <a:lnTo>
                    <a:pt x="129" y="1092"/>
                  </a:lnTo>
                  <a:lnTo>
                    <a:pt x="137" y="1088"/>
                  </a:lnTo>
                  <a:lnTo>
                    <a:pt x="144" y="1083"/>
                  </a:lnTo>
                  <a:lnTo>
                    <a:pt x="152" y="1078"/>
                  </a:lnTo>
                  <a:lnTo>
                    <a:pt x="158" y="1073"/>
                  </a:lnTo>
                  <a:lnTo>
                    <a:pt x="164" y="1066"/>
                  </a:lnTo>
                  <a:lnTo>
                    <a:pt x="169" y="1058"/>
                  </a:lnTo>
                  <a:lnTo>
                    <a:pt x="175" y="1051"/>
                  </a:lnTo>
                  <a:lnTo>
                    <a:pt x="178" y="1042"/>
                  </a:lnTo>
                  <a:lnTo>
                    <a:pt x="181" y="1035"/>
                  </a:lnTo>
                  <a:lnTo>
                    <a:pt x="183" y="1025"/>
                  </a:lnTo>
                  <a:lnTo>
                    <a:pt x="184" y="1016"/>
                  </a:lnTo>
                  <a:lnTo>
                    <a:pt x="185" y="1007"/>
                  </a:lnTo>
                  <a:lnTo>
                    <a:pt x="185" y="998"/>
                  </a:lnTo>
                  <a:lnTo>
                    <a:pt x="861" y="998"/>
                  </a:lnTo>
                  <a:lnTo>
                    <a:pt x="861" y="1007"/>
                  </a:lnTo>
                  <a:lnTo>
                    <a:pt x="861" y="1007"/>
                  </a:lnTo>
                  <a:lnTo>
                    <a:pt x="863" y="1016"/>
                  </a:lnTo>
                  <a:lnTo>
                    <a:pt x="864" y="1025"/>
                  </a:lnTo>
                  <a:lnTo>
                    <a:pt x="866" y="1035"/>
                  </a:lnTo>
                  <a:lnTo>
                    <a:pt x="869" y="1042"/>
                  </a:lnTo>
                  <a:lnTo>
                    <a:pt x="872" y="1051"/>
                  </a:lnTo>
                  <a:lnTo>
                    <a:pt x="878" y="1058"/>
                  </a:lnTo>
                  <a:lnTo>
                    <a:pt x="883" y="1066"/>
                  </a:lnTo>
                  <a:lnTo>
                    <a:pt x="889" y="1073"/>
                  </a:lnTo>
                  <a:lnTo>
                    <a:pt x="895" y="1078"/>
                  </a:lnTo>
                  <a:lnTo>
                    <a:pt x="903" y="1083"/>
                  </a:lnTo>
                  <a:lnTo>
                    <a:pt x="910" y="1088"/>
                  </a:lnTo>
                  <a:lnTo>
                    <a:pt x="918" y="1092"/>
                  </a:lnTo>
                  <a:lnTo>
                    <a:pt x="926" y="1095"/>
                  </a:lnTo>
                  <a:lnTo>
                    <a:pt x="935" y="1097"/>
                  </a:lnTo>
                  <a:lnTo>
                    <a:pt x="945" y="1098"/>
                  </a:lnTo>
                  <a:lnTo>
                    <a:pt x="953" y="1100"/>
                  </a:lnTo>
                  <a:lnTo>
                    <a:pt x="953" y="1100"/>
                  </a:lnTo>
                  <a:lnTo>
                    <a:pt x="963" y="1098"/>
                  </a:lnTo>
                  <a:lnTo>
                    <a:pt x="973" y="1097"/>
                  </a:lnTo>
                  <a:lnTo>
                    <a:pt x="982" y="1095"/>
                  </a:lnTo>
                  <a:lnTo>
                    <a:pt x="990" y="1092"/>
                  </a:lnTo>
                  <a:lnTo>
                    <a:pt x="998" y="1088"/>
                  </a:lnTo>
                  <a:lnTo>
                    <a:pt x="1005" y="1083"/>
                  </a:lnTo>
                  <a:lnTo>
                    <a:pt x="1013" y="1078"/>
                  </a:lnTo>
                  <a:lnTo>
                    <a:pt x="1019" y="1073"/>
                  </a:lnTo>
                  <a:lnTo>
                    <a:pt x="1025" y="1066"/>
                  </a:lnTo>
                  <a:lnTo>
                    <a:pt x="1030" y="1058"/>
                  </a:lnTo>
                  <a:lnTo>
                    <a:pt x="1035" y="1051"/>
                  </a:lnTo>
                  <a:lnTo>
                    <a:pt x="1039" y="1042"/>
                  </a:lnTo>
                  <a:lnTo>
                    <a:pt x="1042" y="1035"/>
                  </a:lnTo>
                  <a:lnTo>
                    <a:pt x="1044" y="1025"/>
                  </a:lnTo>
                  <a:lnTo>
                    <a:pt x="1045" y="1016"/>
                  </a:lnTo>
                  <a:lnTo>
                    <a:pt x="1046" y="1007"/>
                  </a:ln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169">
              <a:extLst>
                <a:ext uri="{FF2B5EF4-FFF2-40B4-BE49-F238E27FC236}">
                  <a16:creationId xmlns:a16="http://schemas.microsoft.com/office/drawing/2014/main" id="{670DF2B6-94AA-46C1-ABD3-B2E767604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328" y="4082960"/>
              <a:ext cx="85606" cy="83137"/>
            </a:xfrm>
            <a:custGeom>
              <a:avLst/>
              <a:gdLst>
                <a:gd name="T0" fmla="*/ 579 w 728"/>
                <a:gd name="T1" fmla="*/ 48 h 706"/>
                <a:gd name="T2" fmla="*/ 374 w 728"/>
                <a:gd name="T3" fmla="*/ 553 h 706"/>
                <a:gd name="T4" fmla="*/ 77 w 728"/>
                <a:gd name="T5" fmla="*/ 553 h 706"/>
                <a:gd name="T6" fmla="*/ 61 w 728"/>
                <a:gd name="T7" fmla="*/ 555 h 706"/>
                <a:gd name="T8" fmla="*/ 47 w 728"/>
                <a:gd name="T9" fmla="*/ 559 h 706"/>
                <a:gd name="T10" fmla="*/ 34 w 728"/>
                <a:gd name="T11" fmla="*/ 567 h 706"/>
                <a:gd name="T12" fmla="*/ 22 w 728"/>
                <a:gd name="T13" fmla="*/ 575 h 706"/>
                <a:gd name="T14" fmla="*/ 14 w 728"/>
                <a:gd name="T15" fmla="*/ 587 h 706"/>
                <a:gd name="T16" fmla="*/ 6 w 728"/>
                <a:gd name="T17" fmla="*/ 600 h 706"/>
                <a:gd name="T18" fmla="*/ 2 w 728"/>
                <a:gd name="T19" fmla="*/ 614 h 706"/>
                <a:gd name="T20" fmla="*/ 0 w 728"/>
                <a:gd name="T21" fmla="*/ 629 h 706"/>
                <a:gd name="T22" fmla="*/ 1 w 728"/>
                <a:gd name="T23" fmla="*/ 638 h 706"/>
                <a:gd name="T24" fmla="*/ 4 w 728"/>
                <a:gd name="T25" fmla="*/ 653 h 706"/>
                <a:gd name="T26" fmla="*/ 9 w 728"/>
                <a:gd name="T27" fmla="*/ 666 h 706"/>
                <a:gd name="T28" fmla="*/ 18 w 728"/>
                <a:gd name="T29" fmla="*/ 679 h 706"/>
                <a:gd name="T30" fmla="*/ 28 w 728"/>
                <a:gd name="T31" fmla="*/ 689 h 706"/>
                <a:gd name="T32" fmla="*/ 41 w 728"/>
                <a:gd name="T33" fmla="*/ 698 h 706"/>
                <a:gd name="T34" fmla="*/ 54 w 728"/>
                <a:gd name="T35" fmla="*/ 703 h 706"/>
                <a:gd name="T36" fmla="*/ 69 w 728"/>
                <a:gd name="T37" fmla="*/ 706 h 706"/>
                <a:gd name="T38" fmla="*/ 477 w 728"/>
                <a:gd name="T39" fmla="*/ 706 h 706"/>
                <a:gd name="T40" fmla="*/ 722 w 728"/>
                <a:gd name="T41" fmla="*/ 106 h 706"/>
                <a:gd name="T42" fmla="*/ 727 w 728"/>
                <a:gd name="T43" fmla="*/ 91 h 706"/>
                <a:gd name="T44" fmla="*/ 728 w 728"/>
                <a:gd name="T45" fmla="*/ 76 h 706"/>
                <a:gd name="T46" fmla="*/ 727 w 728"/>
                <a:gd name="T47" fmla="*/ 61 h 706"/>
                <a:gd name="T48" fmla="*/ 721 w 728"/>
                <a:gd name="T49" fmla="*/ 47 h 706"/>
                <a:gd name="T50" fmla="*/ 715 w 728"/>
                <a:gd name="T51" fmla="*/ 34 h 706"/>
                <a:gd name="T52" fmla="*/ 705 w 728"/>
                <a:gd name="T53" fmla="*/ 23 h 706"/>
                <a:gd name="T54" fmla="*/ 694 w 728"/>
                <a:gd name="T55" fmla="*/ 13 h 706"/>
                <a:gd name="T56" fmla="*/ 680 w 728"/>
                <a:gd name="T57" fmla="*/ 6 h 706"/>
                <a:gd name="T58" fmla="*/ 672 w 728"/>
                <a:gd name="T59" fmla="*/ 3 h 706"/>
                <a:gd name="T60" fmla="*/ 657 w 728"/>
                <a:gd name="T61" fmla="*/ 0 h 706"/>
                <a:gd name="T62" fmla="*/ 642 w 728"/>
                <a:gd name="T63" fmla="*/ 0 h 706"/>
                <a:gd name="T64" fmla="*/ 628 w 728"/>
                <a:gd name="T65" fmla="*/ 3 h 706"/>
                <a:gd name="T66" fmla="*/ 614 w 728"/>
                <a:gd name="T67" fmla="*/ 9 h 706"/>
                <a:gd name="T68" fmla="*/ 602 w 728"/>
                <a:gd name="T69" fmla="*/ 17 h 706"/>
                <a:gd name="T70" fmla="*/ 591 w 728"/>
                <a:gd name="T71" fmla="*/ 28 h 706"/>
                <a:gd name="T72" fmla="*/ 583 w 728"/>
                <a:gd name="T73" fmla="*/ 40 h 706"/>
                <a:gd name="T74" fmla="*/ 579 w 728"/>
                <a:gd name="T75" fmla="*/ 4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706">
                  <a:moveTo>
                    <a:pt x="579" y="48"/>
                  </a:moveTo>
                  <a:lnTo>
                    <a:pt x="579" y="48"/>
                  </a:lnTo>
                  <a:lnTo>
                    <a:pt x="374" y="553"/>
                  </a:lnTo>
                  <a:lnTo>
                    <a:pt x="374" y="553"/>
                  </a:lnTo>
                  <a:lnTo>
                    <a:pt x="77" y="553"/>
                  </a:lnTo>
                  <a:lnTo>
                    <a:pt x="77" y="553"/>
                  </a:lnTo>
                  <a:lnTo>
                    <a:pt x="69" y="554"/>
                  </a:lnTo>
                  <a:lnTo>
                    <a:pt x="61" y="555"/>
                  </a:lnTo>
                  <a:lnTo>
                    <a:pt x="54" y="557"/>
                  </a:lnTo>
                  <a:lnTo>
                    <a:pt x="47" y="559"/>
                  </a:lnTo>
                  <a:lnTo>
                    <a:pt x="41" y="562"/>
                  </a:lnTo>
                  <a:lnTo>
                    <a:pt x="34" y="567"/>
                  </a:lnTo>
                  <a:lnTo>
                    <a:pt x="28" y="571"/>
                  </a:lnTo>
                  <a:lnTo>
                    <a:pt x="22" y="575"/>
                  </a:lnTo>
                  <a:lnTo>
                    <a:pt x="18" y="581"/>
                  </a:lnTo>
                  <a:lnTo>
                    <a:pt x="14" y="587"/>
                  </a:lnTo>
                  <a:lnTo>
                    <a:pt x="9" y="594"/>
                  </a:lnTo>
                  <a:lnTo>
                    <a:pt x="6" y="600"/>
                  </a:lnTo>
                  <a:lnTo>
                    <a:pt x="4" y="607"/>
                  </a:lnTo>
                  <a:lnTo>
                    <a:pt x="2" y="614"/>
                  </a:lnTo>
                  <a:lnTo>
                    <a:pt x="1" y="622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1" y="638"/>
                  </a:lnTo>
                  <a:lnTo>
                    <a:pt x="2" y="646"/>
                  </a:lnTo>
                  <a:lnTo>
                    <a:pt x="4" y="653"/>
                  </a:lnTo>
                  <a:lnTo>
                    <a:pt x="6" y="660"/>
                  </a:lnTo>
                  <a:lnTo>
                    <a:pt x="9" y="666"/>
                  </a:lnTo>
                  <a:lnTo>
                    <a:pt x="14" y="673"/>
                  </a:lnTo>
                  <a:lnTo>
                    <a:pt x="18" y="679"/>
                  </a:lnTo>
                  <a:lnTo>
                    <a:pt x="22" y="685"/>
                  </a:lnTo>
                  <a:lnTo>
                    <a:pt x="28" y="689"/>
                  </a:lnTo>
                  <a:lnTo>
                    <a:pt x="34" y="693"/>
                  </a:lnTo>
                  <a:lnTo>
                    <a:pt x="41" y="698"/>
                  </a:lnTo>
                  <a:lnTo>
                    <a:pt x="47" y="701"/>
                  </a:lnTo>
                  <a:lnTo>
                    <a:pt x="54" y="703"/>
                  </a:lnTo>
                  <a:lnTo>
                    <a:pt x="61" y="705"/>
                  </a:lnTo>
                  <a:lnTo>
                    <a:pt x="69" y="706"/>
                  </a:lnTo>
                  <a:lnTo>
                    <a:pt x="77" y="706"/>
                  </a:lnTo>
                  <a:lnTo>
                    <a:pt x="477" y="706"/>
                  </a:lnTo>
                  <a:lnTo>
                    <a:pt x="722" y="106"/>
                  </a:lnTo>
                  <a:lnTo>
                    <a:pt x="722" y="106"/>
                  </a:lnTo>
                  <a:lnTo>
                    <a:pt x="724" y="99"/>
                  </a:lnTo>
                  <a:lnTo>
                    <a:pt x="727" y="91"/>
                  </a:lnTo>
                  <a:lnTo>
                    <a:pt x="728" y="83"/>
                  </a:lnTo>
                  <a:lnTo>
                    <a:pt x="728" y="76"/>
                  </a:lnTo>
                  <a:lnTo>
                    <a:pt x="728" y="68"/>
                  </a:lnTo>
                  <a:lnTo>
                    <a:pt x="727" y="61"/>
                  </a:lnTo>
                  <a:lnTo>
                    <a:pt x="724" y="54"/>
                  </a:lnTo>
                  <a:lnTo>
                    <a:pt x="721" y="47"/>
                  </a:lnTo>
                  <a:lnTo>
                    <a:pt x="719" y="40"/>
                  </a:lnTo>
                  <a:lnTo>
                    <a:pt x="715" y="34"/>
                  </a:lnTo>
                  <a:lnTo>
                    <a:pt x="710" y="28"/>
                  </a:lnTo>
                  <a:lnTo>
                    <a:pt x="705" y="23"/>
                  </a:lnTo>
                  <a:lnTo>
                    <a:pt x="699" y="17"/>
                  </a:lnTo>
                  <a:lnTo>
                    <a:pt x="694" y="13"/>
                  </a:lnTo>
                  <a:lnTo>
                    <a:pt x="687" y="9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2" y="3"/>
                  </a:lnTo>
                  <a:lnTo>
                    <a:pt x="665" y="1"/>
                  </a:lnTo>
                  <a:lnTo>
                    <a:pt x="657" y="0"/>
                  </a:lnTo>
                  <a:lnTo>
                    <a:pt x="650" y="0"/>
                  </a:lnTo>
                  <a:lnTo>
                    <a:pt x="642" y="0"/>
                  </a:lnTo>
                  <a:lnTo>
                    <a:pt x="635" y="1"/>
                  </a:lnTo>
                  <a:lnTo>
                    <a:pt x="628" y="3"/>
                  </a:lnTo>
                  <a:lnTo>
                    <a:pt x="621" y="6"/>
                  </a:lnTo>
                  <a:lnTo>
                    <a:pt x="614" y="9"/>
                  </a:lnTo>
                  <a:lnTo>
                    <a:pt x="608" y="13"/>
                  </a:lnTo>
                  <a:lnTo>
                    <a:pt x="602" y="17"/>
                  </a:lnTo>
                  <a:lnTo>
                    <a:pt x="597" y="23"/>
                  </a:lnTo>
                  <a:lnTo>
                    <a:pt x="591" y="28"/>
                  </a:lnTo>
                  <a:lnTo>
                    <a:pt x="587" y="34"/>
                  </a:lnTo>
                  <a:lnTo>
                    <a:pt x="583" y="40"/>
                  </a:lnTo>
                  <a:lnTo>
                    <a:pt x="579" y="48"/>
                  </a:lnTo>
                  <a:lnTo>
                    <a:pt x="579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E325AC1-75AF-49AC-BB27-22914B693A6E}"/>
              </a:ext>
            </a:extLst>
          </p:cNvPr>
          <p:cNvSpPr txBox="1"/>
          <p:nvPr/>
        </p:nvSpPr>
        <p:spPr>
          <a:xfrm>
            <a:off x="2728274" y="3278668"/>
            <a:ext cx="1170040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Odsetek odpowiedzi pozytywnych</a:t>
            </a:r>
          </a:p>
        </p:txBody>
      </p:sp>
      <p:grpSp>
        <p:nvGrpSpPr>
          <p:cNvPr id="33" name="Grafika 6">
            <a:extLst>
              <a:ext uri="{FF2B5EF4-FFF2-40B4-BE49-F238E27FC236}">
                <a16:creationId xmlns:a16="http://schemas.microsoft.com/office/drawing/2014/main" id="{9347D824-48CC-4CE7-AA23-1CDD246C546A}"/>
              </a:ext>
            </a:extLst>
          </p:cNvPr>
          <p:cNvGrpSpPr/>
          <p:nvPr/>
        </p:nvGrpSpPr>
        <p:grpSpPr>
          <a:xfrm>
            <a:off x="8039150" y="2234192"/>
            <a:ext cx="472486" cy="260084"/>
            <a:chOff x="4156710" y="3200400"/>
            <a:chExt cx="830579" cy="457199"/>
          </a:xfrm>
          <a:solidFill>
            <a:schemeClr val="bg1">
              <a:lumMod val="75000"/>
            </a:schemeClr>
          </a:solidFill>
        </p:grpSpPr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94D441E8-5C2E-41F0-BD0D-358630B637D5}"/>
                </a:ext>
              </a:extLst>
            </p:cNvPr>
            <p:cNvSpPr/>
            <p:nvPr/>
          </p:nvSpPr>
          <p:spPr>
            <a:xfrm>
              <a:off x="4305300" y="3441382"/>
              <a:ext cx="533400" cy="216217"/>
            </a:xfrm>
            <a:custGeom>
              <a:avLst/>
              <a:gdLst>
                <a:gd name="connsiteX0" fmla="*/ 0 w 533400"/>
                <a:gd name="connsiteY0" fmla="*/ 0 h 216217"/>
                <a:gd name="connsiteX1" fmla="*/ 0 w 533400"/>
                <a:gd name="connsiteY1" fmla="*/ 111443 h 216217"/>
                <a:gd name="connsiteX2" fmla="*/ 266700 w 533400"/>
                <a:gd name="connsiteY2" fmla="*/ 216218 h 216217"/>
                <a:gd name="connsiteX3" fmla="*/ 533400 w 533400"/>
                <a:gd name="connsiteY3" fmla="*/ 111443 h 216217"/>
                <a:gd name="connsiteX4" fmla="*/ 533400 w 533400"/>
                <a:gd name="connsiteY4" fmla="*/ 0 h 216217"/>
                <a:gd name="connsiteX5" fmla="*/ 266700 w 533400"/>
                <a:gd name="connsiteY5" fmla="*/ 94298 h 216217"/>
                <a:gd name="connsiteX6" fmla="*/ 0 w 533400"/>
                <a:gd name="connsiteY6" fmla="*/ 0 h 21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16217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2DCDD87B-52B5-4F99-B39E-A7DC7388B407}"/>
                </a:ext>
              </a:extLst>
            </p:cNvPr>
            <p:cNvSpPr/>
            <p:nvPr/>
          </p:nvSpPr>
          <p:spPr>
            <a:xfrm>
              <a:off x="4156710" y="3200400"/>
              <a:ext cx="830579" cy="361950"/>
            </a:xfrm>
            <a:custGeom>
              <a:avLst/>
              <a:gdLst>
                <a:gd name="connsiteX0" fmla="*/ 415290 w 830579"/>
                <a:gd name="connsiteY0" fmla="*/ 294323 h 361950"/>
                <a:gd name="connsiteX1" fmla="*/ 830580 w 830579"/>
                <a:gd name="connsiteY1" fmla="*/ 148590 h 361950"/>
                <a:gd name="connsiteX2" fmla="*/ 415290 w 830579"/>
                <a:gd name="connsiteY2" fmla="*/ 0 h 361950"/>
                <a:gd name="connsiteX3" fmla="*/ 0 w 830579"/>
                <a:gd name="connsiteY3" fmla="*/ 148590 h 361950"/>
                <a:gd name="connsiteX4" fmla="*/ 53340 w 830579"/>
                <a:gd name="connsiteY4" fmla="*/ 167640 h 361950"/>
                <a:gd name="connsiteX5" fmla="*/ 53340 w 830579"/>
                <a:gd name="connsiteY5" fmla="*/ 342900 h 361950"/>
                <a:gd name="connsiteX6" fmla="*/ 72390 w 830579"/>
                <a:gd name="connsiteY6" fmla="*/ 361950 h 361950"/>
                <a:gd name="connsiteX7" fmla="*/ 91440 w 830579"/>
                <a:gd name="connsiteY7" fmla="*/ 342900 h 361950"/>
                <a:gd name="connsiteX8" fmla="*/ 91440 w 830579"/>
                <a:gd name="connsiteY8" fmla="*/ 180975 h 361950"/>
                <a:gd name="connsiteX9" fmla="*/ 415290 w 830579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0579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7" name="Grafika 6">
            <a:extLst>
              <a:ext uri="{FF2B5EF4-FFF2-40B4-BE49-F238E27FC236}">
                <a16:creationId xmlns:a16="http://schemas.microsoft.com/office/drawing/2014/main" id="{217E553C-6231-4C55-8FC3-79CC766540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17935" y="2818711"/>
            <a:ext cx="653902" cy="653902"/>
          </a:xfrm>
          <a:prstGeom prst="rect">
            <a:avLst/>
          </a:prstGeom>
        </p:spPr>
      </p:pic>
      <p:pic>
        <p:nvPicPr>
          <p:cNvPr id="37" name="Grafika 36">
            <a:extLst>
              <a:ext uri="{FF2B5EF4-FFF2-40B4-BE49-F238E27FC236}">
                <a16:creationId xmlns:a16="http://schemas.microsoft.com/office/drawing/2014/main" id="{34012D3A-1AF4-44CC-9D97-16FC7279D0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43925" y="2668771"/>
            <a:ext cx="387383" cy="387383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3FAF2757-4034-4F93-8166-C44037A1DE99}"/>
              </a:ext>
            </a:extLst>
          </p:cNvPr>
          <p:cNvSpPr txBox="1"/>
          <p:nvPr/>
        </p:nvSpPr>
        <p:spPr>
          <a:xfrm>
            <a:off x="6320725" y="5049352"/>
            <a:ext cx="24019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800" i="1">
                <a:solidFill>
                  <a:schemeClr val="accent6">
                    <a:lumMod val="75000"/>
                  </a:schemeClr>
                </a:solidFill>
              </a:rPr>
              <a:t>* mała liczebność - wyniki mają charakter jakościowy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33BCDA2A-0CFB-41C6-B83E-DCF018AA09A2}"/>
              </a:ext>
            </a:extLst>
          </p:cNvPr>
          <p:cNvSpPr txBox="1"/>
          <p:nvPr/>
        </p:nvSpPr>
        <p:spPr>
          <a:xfrm>
            <a:off x="2417523" y="1323691"/>
            <a:ext cx="1741118" cy="944940"/>
          </a:xfrm>
          <a:prstGeom prst="wedgeRoundRectCallout">
            <a:avLst>
              <a:gd name="adj1" fmla="val 219"/>
              <a:gd name="adj2" fmla="val 79123"/>
              <a:gd name="adj3" fmla="val 16667"/>
            </a:avLst>
          </a:prstGeom>
          <a:solidFill>
            <a:schemeClr val="bg1"/>
          </a:solidFill>
          <a:ln>
            <a:solidFill>
              <a:srgbClr val="48AA48"/>
            </a:solidFill>
            <a:prstDash val="dash"/>
          </a:ln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b="1" i="1" dirty="0">
                <a:solidFill>
                  <a:srgbClr val="55B755"/>
                </a:solidFill>
                <a:latin typeface="Calibri" panose="020F0502020204030204" pitchFamily="34" charset="0"/>
              </a:rPr>
              <a:t>65% badanych </a:t>
            </a:r>
            <a:endParaRPr lang="pl-PL" i="1" dirty="0">
              <a:solidFill>
                <a:srgbClr val="55B755"/>
              </a:solidFill>
              <a:latin typeface="Calibri" panose="020F0502020204030204" pitchFamily="34" charset="0"/>
            </a:endParaRPr>
          </a:p>
          <a:p>
            <a:pPr marL="0" defTabSz="914400" rtl="0" eaLnBrk="1" fontAlgn="t" latinLnBrk="0" hangingPunct="1"/>
            <a:r>
              <a:rPr lang="pl-PL" sz="1050" i="1" u="none" strike="noStrike" kern="1200" dirty="0">
                <a:solidFill>
                  <a:srgbClr val="55B755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byłoby skłonnych zastąpić swój samochód na rzecz </a:t>
            </a:r>
            <a:r>
              <a:rPr lang="pl-PL" sz="1050" i="1" dirty="0">
                <a:solidFill>
                  <a:srgbClr val="55B755"/>
                </a:solidFill>
                <a:latin typeface="Calibri" panose="020F0502020204030204" pitchFamily="34" charset="0"/>
              </a:rPr>
              <a:t>bardziej ekologicznego.</a:t>
            </a:r>
            <a:endParaRPr lang="pl-PL" sz="1050" i="1" u="none" strike="noStrike" kern="1200" dirty="0">
              <a:solidFill>
                <a:srgbClr val="55B755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138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rostokąt: zaokrąglone rogi 35">
            <a:extLst>
              <a:ext uri="{FF2B5EF4-FFF2-40B4-BE49-F238E27FC236}">
                <a16:creationId xmlns:a16="http://schemas.microsoft.com/office/drawing/2014/main" id="{7DF7C41E-126C-4E1B-A44B-A668BA46D0AC}"/>
              </a:ext>
            </a:extLst>
          </p:cNvPr>
          <p:cNvSpPr/>
          <p:nvPr/>
        </p:nvSpPr>
        <p:spPr>
          <a:xfrm>
            <a:off x="147486" y="3774973"/>
            <a:ext cx="8812176" cy="1746494"/>
          </a:xfrm>
          <a:prstGeom prst="roundRect">
            <a:avLst>
              <a:gd name="adj" fmla="val 104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3" name="Symbol zastępczy zawartości 4">
            <a:extLst>
              <a:ext uri="{FF2B5EF4-FFF2-40B4-BE49-F238E27FC236}">
                <a16:creationId xmlns:a16="http://schemas.microsoft.com/office/drawing/2014/main" id="{67FB435D-F771-44E9-949B-A24C833AD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912118"/>
              </p:ext>
            </p:extLst>
          </p:nvPr>
        </p:nvGraphicFramePr>
        <p:xfrm>
          <a:off x="5523268" y="3196516"/>
          <a:ext cx="3176186" cy="242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Symbol zastępczy zawartości 4">
            <a:extLst>
              <a:ext uri="{FF2B5EF4-FFF2-40B4-BE49-F238E27FC236}">
                <a16:creationId xmlns:a16="http://schemas.microsoft.com/office/drawing/2014/main" id="{FDCE6ABF-752D-4C50-946A-66894212FD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435125"/>
              </p:ext>
            </p:extLst>
          </p:nvPr>
        </p:nvGraphicFramePr>
        <p:xfrm>
          <a:off x="-48118" y="3202750"/>
          <a:ext cx="3176186" cy="242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pole tekstowe 36">
            <a:extLst>
              <a:ext uri="{FF2B5EF4-FFF2-40B4-BE49-F238E27FC236}">
                <a16:creationId xmlns:a16="http://schemas.microsoft.com/office/drawing/2014/main" id="{4B4BA7A8-C214-46F2-9423-B7797F85E28B}"/>
              </a:ext>
            </a:extLst>
          </p:cNvPr>
          <p:cNvSpPr txBox="1"/>
          <p:nvPr/>
        </p:nvSpPr>
        <p:spPr>
          <a:xfrm rot="5400000">
            <a:off x="7701991" y="4527859"/>
            <a:ext cx="1861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/>
              <a:t>SYTUACJA ZAWODOWA</a:t>
            </a:r>
          </a:p>
        </p:txBody>
      </p:sp>
      <p:graphicFrame>
        <p:nvGraphicFramePr>
          <p:cNvPr id="15" name="Symbol zastępczy zawartości 4">
            <a:extLst>
              <a:ext uri="{FF2B5EF4-FFF2-40B4-BE49-F238E27FC236}">
                <a16:creationId xmlns:a16="http://schemas.microsoft.com/office/drawing/2014/main" id="{60EA3986-0CBE-470E-BF22-62DE42D60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579736"/>
              </p:ext>
            </p:extLst>
          </p:nvPr>
        </p:nvGraphicFramePr>
        <p:xfrm>
          <a:off x="2336336" y="2758728"/>
          <a:ext cx="5110010" cy="156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Wykres 6" descr="Znajomość rządowego programu &quot;Czyste powietrze&quot;.&#10;&#10;Wykres kołowy przedstawiający znajomość rządowego programu &quot;Czyste powietrze&quot; (tak - 88%, nie - 11%, nie wiem, trudno powiedzieć - 1%).">
            <a:extLst>
              <a:ext uri="{FF2B5EF4-FFF2-40B4-BE49-F238E27FC236}">
                <a16:creationId xmlns:a16="http://schemas.microsoft.com/office/drawing/2014/main" id="{07A3B546-8C7B-44E9-971C-20E944DCB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662736"/>
              </p:ext>
            </p:extLst>
          </p:nvPr>
        </p:nvGraphicFramePr>
        <p:xfrm>
          <a:off x="538866" y="1228537"/>
          <a:ext cx="3659667" cy="2029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Znajomość rządowych programów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status zawodowy: pracujący: n=652, emeryci, renciści: n=291, uczniowie, studenci: n=21, niepracujący: n=68.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Jakość powietrza</a:t>
            </a:r>
          </a:p>
          <a:p>
            <a:endParaRPr lang="pl-PL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76" y="908051"/>
            <a:ext cx="2978536" cy="126240"/>
          </a:xfrm>
        </p:spPr>
        <p:txBody>
          <a:bodyPr/>
          <a:lstStyle/>
          <a:p>
            <a:pPr algn="just"/>
            <a:r>
              <a:rPr lang="pl-PL" sz="1100"/>
              <a:t>B2. Czy słyszał(a) Pan(i) o rządowym programie </a:t>
            </a:r>
            <a:r>
              <a:rPr lang="pl-PL" sz="1100" b="1"/>
              <a:t>„Czyste powietrze”?</a:t>
            </a:r>
            <a:r>
              <a:rPr lang="pl-PL" sz="1100"/>
              <a:t> 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Jakość powietrza</a:t>
            </a:r>
            <a:endParaRPr lang="pl-PL" sz="800">
              <a:solidFill>
                <a:srgbClr val="0094CF"/>
              </a:solidFill>
            </a:endParaRP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7D76F54-FD79-4264-BDD4-64C576BC04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7485" y="136114"/>
            <a:ext cx="596590" cy="59659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E3303E8-2D92-43EF-8143-4131AC4EE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20" y="2254972"/>
            <a:ext cx="654171" cy="43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814A4BE1-7BE5-42D6-BEA4-F7E96C4295A5}"/>
              </a:ext>
            </a:extLst>
          </p:cNvPr>
          <p:cNvSpPr txBox="1">
            <a:spLocks/>
          </p:cNvSpPr>
          <p:nvPr/>
        </p:nvSpPr>
        <p:spPr>
          <a:xfrm>
            <a:off x="3311912" y="917500"/>
            <a:ext cx="2558017" cy="1055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100"/>
              <a:t>B3. Czy słyszał(a) Pan(i) o rządowym programie </a:t>
            </a:r>
            <a:r>
              <a:rPr lang="pl-PL" sz="1100" b="1"/>
              <a:t>„Mój prąd”?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BDFF8100-50CF-4ACC-AB42-113A5DFA03D8}"/>
              </a:ext>
            </a:extLst>
          </p:cNvPr>
          <p:cNvSpPr txBox="1">
            <a:spLocks/>
          </p:cNvSpPr>
          <p:nvPr/>
        </p:nvSpPr>
        <p:spPr>
          <a:xfrm>
            <a:off x="6018906" y="908051"/>
            <a:ext cx="2558017" cy="1810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100"/>
              <a:t>B4. Czy słyszał(a) Pan(i) o rządowym programie </a:t>
            </a:r>
            <a:r>
              <a:rPr lang="pl-PL" sz="1100" b="1"/>
              <a:t>„Stop smog? 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graphicFrame>
        <p:nvGraphicFramePr>
          <p:cNvPr id="3" name="Wykres 2" descr="Znajomość rządowego programu &quot;Mój prąd&quot;.&#10;&#10;Wykres kołowy przedstawiający znajomość rządowego programu &quot;Mój prąd&quot; (tak - 86%, nie - 14%, nie wiem, trudno powiedzieć - 0,4%).">
            <a:extLst>
              <a:ext uri="{FF2B5EF4-FFF2-40B4-BE49-F238E27FC236}">
                <a16:creationId xmlns:a16="http://schemas.microsoft.com/office/drawing/2014/main" id="{C695C50D-30A2-4D7A-9DB6-C120AD2CD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63663"/>
              </p:ext>
            </p:extLst>
          </p:nvPr>
        </p:nvGraphicFramePr>
        <p:xfrm>
          <a:off x="3477312" y="1228537"/>
          <a:ext cx="3659667" cy="2029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46D81FE-488E-48FB-BFB3-1AE122559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138" y="2310715"/>
            <a:ext cx="766369" cy="3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Wykres 9" descr="Znajomość rządowego programu &quot;Stop smog&quot;.&#10;&#10;Wykres kołowy przedstawiający znajomość rządowego programu &quot;Stop smog&quot; (tak - 77%, nie - 21%, nie wiem, trudno powiedzieć - 2%).">
            <a:extLst>
              <a:ext uri="{FF2B5EF4-FFF2-40B4-BE49-F238E27FC236}">
                <a16:creationId xmlns:a16="http://schemas.microsoft.com/office/drawing/2014/main" id="{9C959CEF-87FB-4FDF-9599-EF71D02A7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995399"/>
              </p:ext>
            </p:extLst>
          </p:nvPr>
        </p:nvGraphicFramePr>
        <p:xfrm>
          <a:off x="6292895" y="1228537"/>
          <a:ext cx="3659667" cy="2029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11" name="Obraz 10">
            <a:extLst>
              <a:ext uri="{FF2B5EF4-FFF2-40B4-BE49-F238E27FC236}">
                <a16:creationId xmlns:a16="http://schemas.microsoft.com/office/drawing/2014/main" id="{B16A58B4-37D4-4FBD-8E40-4429CBFAADE5}"/>
              </a:ext>
            </a:extLst>
          </p:cNvPr>
          <p:cNvPicPr>
            <a:picLocks noChangeAspect="1"/>
          </p:cNvPicPr>
          <p:nvPr/>
        </p:nvPicPr>
        <p:blipFill>
          <a:blip r:embed="rId14">
            <a:grayscl/>
          </a:blip>
          <a:stretch>
            <a:fillRect/>
          </a:stretch>
        </p:blipFill>
        <p:spPr>
          <a:xfrm>
            <a:off x="7097990" y="2295838"/>
            <a:ext cx="696712" cy="371053"/>
          </a:xfrm>
          <a:prstGeom prst="rect">
            <a:avLst/>
          </a:prstGeom>
        </p:spPr>
      </p:pic>
      <p:graphicFrame>
        <p:nvGraphicFramePr>
          <p:cNvPr id="31" name="Symbol zastępczy zawartości 4">
            <a:extLst>
              <a:ext uri="{FF2B5EF4-FFF2-40B4-BE49-F238E27FC236}">
                <a16:creationId xmlns:a16="http://schemas.microsoft.com/office/drawing/2014/main" id="{D69B188C-E35C-4E9B-BAF8-B9F9759E2F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358776"/>
              </p:ext>
            </p:extLst>
          </p:nvPr>
        </p:nvGraphicFramePr>
        <p:xfrm>
          <a:off x="2746896" y="3207667"/>
          <a:ext cx="3176186" cy="242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pSp>
        <p:nvGrpSpPr>
          <p:cNvPr id="42" name="Grupa 41">
            <a:extLst>
              <a:ext uri="{FF2B5EF4-FFF2-40B4-BE49-F238E27FC236}">
                <a16:creationId xmlns:a16="http://schemas.microsoft.com/office/drawing/2014/main" id="{0EF785F6-C01C-4483-965C-D9329D9137EC}"/>
              </a:ext>
            </a:extLst>
          </p:cNvPr>
          <p:cNvGrpSpPr>
            <a:grpSpLocks noChangeAspect="1"/>
          </p:cNvGrpSpPr>
          <p:nvPr/>
        </p:nvGrpSpPr>
        <p:grpSpPr>
          <a:xfrm>
            <a:off x="8406742" y="3231650"/>
            <a:ext cx="396783" cy="450680"/>
            <a:chOff x="8001129" y="3982537"/>
            <a:chExt cx="284805" cy="323493"/>
          </a:xfrm>
          <a:solidFill>
            <a:schemeClr val="bg1">
              <a:lumMod val="75000"/>
            </a:schemeClr>
          </a:solidFill>
        </p:grpSpPr>
        <p:sp>
          <p:nvSpPr>
            <p:cNvPr id="43" name="Freeform 167">
              <a:extLst>
                <a:ext uri="{FF2B5EF4-FFF2-40B4-BE49-F238E27FC236}">
                  <a16:creationId xmlns:a16="http://schemas.microsoft.com/office/drawing/2014/main" id="{6AC1C0C9-F0EB-40E2-BE69-08E50C4FF3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1129" y="3982537"/>
              <a:ext cx="187675" cy="323493"/>
            </a:xfrm>
            <a:custGeom>
              <a:avLst/>
              <a:gdLst>
                <a:gd name="T0" fmla="*/ 522 w 1600"/>
                <a:gd name="T1" fmla="*/ 670 h 2747"/>
                <a:gd name="T2" fmla="*/ 417 w 1600"/>
                <a:gd name="T3" fmla="*/ 623 h 2747"/>
                <a:gd name="T4" fmla="*/ 335 w 1600"/>
                <a:gd name="T5" fmla="*/ 544 h 2747"/>
                <a:gd name="T6" fmla="*/ 283 w 1600"/>
                <a:gd name="T7" fmla="*/ 441 h 2747"/>
                <a:gd name="T8" fmla="*/ 268 w 1600"/>
                <a:gd name="T9" fmla="*/ 341 h 2747"/>
                <a:gd name="T10" fmla="*/ 288 w 1600"/>
                <a:gd name="T11" fmla="*/ 223 h 2747"/>
                <a:gd name="T12" fmla="*/ 345 w 1600"/>
                <a:gd name="T13" fmla="*/ 123 h 2747"/>
                <a:gd name="T14" fmla="*/ 431 w 1600"/>
                <a:gd name="T15" fmla="*/ 50 h 2747"/>
                <a:gd name="T16" fmla="*/ 538 w 1600"/>
                <a:gd name="T17" fmla="*/ 8 h 2747"/>
                <a:gd name="T18" fmla="*/ 642 w 1600"/>
                <a:gd name="T19" fmla="*/ 2 h 2747"/>
                <a:gd name="T20" fmla="*/ 755 w 1600"/>
                <a:gd name="T21" fmla="*/ 34 h 2747"/>
                <a:gd name="T22" fmla="*/ 848 w 1600"/>
                <a:gd name="T23" fmla="*/ 100 h 2747"/>
                <a:gd name="T24" fmla="*/ 914 w 1600"/>
                <a:gd name="T25" fmla="*/ 193 h 2747"/>
                <a:gd name="T26" fmla="*/ 946 w 1600"/>
                <a:gd name="T27" fmla="*/ 305 h 2747"/>
                <a:gd name="T28" fmla="*/ 941 w 1600"/>
                <a:gd name="T29" fmla="*/ 409 h 2747"/>
                <a:gd name="T30" fmla="*/ 898 w 1600"/>
                <a:gd name="T31" fmla="*/ 517 h 2747"/>
                <a:gd name="T32" fmla="*/ 824 w 1600"/>
                <a:gd name="T33" fmla="*/ 602 h 2747"/>
                <a:gd name="T34" fmla="*/ 724 w 1600"/>
                <a:gd name="T35" fmla="*/ 660 h 2747"/>
                <a:gd name="T36" fmla="*/ 607 w 1600"/>
                <a:gd name="T37" fmla="*/ 680 h 2747"/>
                <a:gd name="T38" fmla="*/ 834 w 1600"/>
                <a:gd name="T39" fmla="*/ 2518 h 2747"/>
                <a:gd name="T40" fmla="*/ 705 w 1600"/>
                <a:gd name="T41" fmla="*/ 2472 h 2747"/>
                <a:gd name="T42" fmla="*/ 920 w 1600"/>
                <a:gd name="T43" fmla="*/ 1387 h 2747"/>
                <a:gd name="T44" fmla="*/ 1517 w 1600"/>
                <a:gd name="T45" fmla="*/ 1546 h 2747"/>
                <a:gd name="T46" fmla="*/ 1584 w 1600"/>
                <a:gd name="T47" fmla="*/ 1486 h 2747"/>
                <a:gd name="T48" fmla="*/ 1600 w 1600"/>
                <a:gd name="T49" fmla="*/ 1408 h 2747"/>
                <a:gd name="T50" fmla="*/ 1560 w 1600"/>
                <a:gd name="T51" fmla="*/ 1326 h 2747"/>
                <a:gd name="T52" fmla="*/ 1478 w 1600"/>
                <a:gd name="T53" fmla="*/ 1287 h 2747"/>
                <a:gd name="T54" fmla="*/ 922 w 1600"/>
                <a:gd name="T55" fmla="*/ 943 h 2747"/>
                <a:gd name="T56" fmla="*/ 826 w 1600"/>
                <a:gd name="T57" fmla="*/ 853 h 2747"/>
                <a:gd name="T58" fmla="*/ 673 w 1600"/>
                <a:gd name="T59" fmla="*/ 809 h 2747"/>
                <a:gd name="T60" fmla="*/ 477 w 1600"/>
                <a:gd name="T61" fmla="*/ 820 h 2747"/>
                <a:gd name="T62" fmla="*/ 333 w 1600"/>
                <a:gd name="T63" fmla="*/ 891 h 2747"/>
                <a:gd name="T64" fmla="*/ 303 w 1600"/>
                <a:gd name="T65" fmla="*/ 1991 h 2747"/>
                <a:gd name="T66" fmla="*/ 183 w 1600"/>
                <a:gd name="T67" fmla="*/ 1218 h 2747"/>
                <a:gd name="T68" fmla="*/ 154 w 1600"/>
                <a:gd name="T69" fmla="*/ 1163 h 2747"/>
                <a:gd name="T70" fmla="*/ 98 w 1600"/>
                <a:gd name="T71" fmla="*/ 1138 h 2747"/>
                <a:gd name="T72" fmla="*/ 44 w 1600"/>
                <a:gd name="T73" fmla="*/ 1151 h 2747"/>
                <a:gd name="T74" fmla="*/ 5 w 1600"/>
                <a:gd name="T75" fmla="*/ 1197 h 2747"/>
                <a:gd name="T76" fmla="*/ 102 w 1600"/>
                <a:gd name="T77" fmla="*/ 1975 h 2747"/>
                <a:gd name="T78" fmla="*/ 154 w 1600"/>
                <a:gd name="T79" fmla="*/ 2105 h 2747"/>
                <a:gd name="T80" fmla="*/ 275 w 1600"/>
                <a:gd name="T81" fmla="*/ 2176 h 2747"/>
                <a:gd name="T82" fmla="*/ 491 w 1600"/>
                <a:gd name="T83" fmla="*/ 2472 h 2747"/>
                <a:gd name="T84" fmla="*/ 362 w 1600"/>
                <a:gd name="T85" fmla="*/ 2518 h 2747"/>
                <a:gd name="T86" fmla="*/ 275 w 1600"/>
                <a:gd name="T87" fmla="*/ 2503 h 2747"/>
                <a:gd name="T88" fmla="*/ 206 w 1600"/>
                <a:gd name="T89" fmla="*/ 2545 h 2747"/>
                <a:gd name="T90" fmla="*/ 178 w 1600"/>
                <a:gd name="T91" fmla="*/ 2624 h 2747"/>
                <a:gd name="T92" fmla="*/ 199 w 1600"/>
                <a:gd name="T93" fmla="*/ 2692 h 2747"/>
                <a:gd name="T94" fmla="*/ 263 w 1600"/>
                <a:gd name="T95" fmla="*/ 2741 h 2747"/>
                <a:gd name="T96" fmla="*/ 337 w 1600"/>
                <a:gd name="T97" fmla="*/ 2741 h 2747"/>
                <a:gd name="T98" fmla="*/ 402 w 1600"/>
                <a:gd name="T99" fmla="*/ 2694 h 2747"/>
                <a:gd name="T100" fmla="*/ 424 w 1600"/>
                <a:gd name="T101" fmla="*/ 2624 h 2747"/>
                <a:gd name="T102" fmla="*/ 574 w 1600"/>
                <a:gd name="T103" fmla="*/ 2583 h 2747"/>
                <a:gd name="T104" fmla="*/ 710 w 1600"/>
                <a:gd name="T105" fmla="*/ 2600 h 2747"/>
                <a:gd name="T106" fmla="*/ 777 w 1600"/>
                <a:gd name="T107" fmla="*/ 2661 h 2747"/>
                <a:gd name="T108" fmla="*/ 826 w 1600"/>
                <a:gd name="T109" fmla="*/ 2726 h 2747"/>
                <a:gd name="T110" fmla="*/ 895 w 1600"/>
                <a:gd name="T111" fmla="*/ 2747 h 2747"/>
                <a:gd name="T112" fmla="*/ 973 w 1600"/>
                <a:gd name="T113" fmla="*/ 2718 h 2747"/>
                <a:gd name="T114" fmla="*/ 1015 w 1600"/>
                <a:gd name="T115" fmla="*/ 2649 h 2747"/>
                <a:gd name="T116" fmla="*/ 1008 w 1600"/>
                <a:gd name="T117" fmla="*/ 2576 h 2747"/>
                <a:gd name="T118" fmla="*/ 954 w 1600"/>
                <a:gd name="T119" fmla="*/ 2516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0" h="2747">
                  <a:moveTo>
                    <a:pt x="607" y="680"/>
                  </a:moveTo>
                  <a:lnTo>
                    <a:pt x="607" y="680"/>
                  </a:lnTo>
                  <a:lnTo>
                    <a:pt x="590" y="680"/>
                  </a:lnTo>
                  <a:lnTo>
                    <a:pt x="573" y="678"/>
                  </a:lnTo>
                  <a:lnTo>
                    <a:pt x="556" y="676"/>
                  </a:lnTo>
                  <a:lnTo>
                    <a:pt x="538" y="674"/>
                  </a:lnTo>
                  <a:lnTo>
                    <a:pt x="522" y="670"/>
                  </a:lnTo>
                  <a:lnTo>
                    <a:pt x="506" y="665"/>
                  </a:lnTo>
                  <a:lnTo>
                    <a:pt x="491" y="660"/>
                  </a:lnTo>
                  <a:lnTo>
                    <a:pt x="474" y="653"/>
                  </a:lnTo>
                  <a:lnTo>
                    <a:pt x="460" y="647"/>
                  </a:lnTo>
                  <a:lnTo>
                    <a:pt x="445" y="639"/>
                  </a:lnTo>
                  <a:lnTo>
                    <a:pt x="431" y="632"/>
                  </a:lnTo>
                  <a:lnTo>
                    <a:pt x="417" y="623"/>
                  </a:lnTo>
                  <a:lnTo>
                    <a:pt x="404" y="613"/>
                  </a:lnTo>
                  <a:lnTo>
                    <a:pt x="391" y="602"/>
                  </a:lnTo>
                  <a:lnTo>
                    <a:pt x="378" y="593"/>
                  </a:lnTo>
                  <a:lnTo>
                    <a:pt x="367" y="581"/>
                  </a:lnTo>
                  <a:lnTo>
                    <a:pt x="355" y="569"/>
                  </a:lnTo>
                  <a:lnTo>
                    <a:pt x="345" y="557"/>
                  </a:lnTo>
                  <a:lnTo>
                    <a:pt x="335" y="544"/>
                  </a:lnTo>
                  <a:lnTo>
                    <a:pt x="325" y="531"/>
                  </a:lnTo>
                  <a:lnTo>
                    <a:pt x="316" y="517"/>
                  </a:lnTo>
                  <a:lnTo>
                    <a:pt x="308" y="503"/>
                  </a:lnTo>
                  <a:lnTo>
                    <a:pt x="301" y="488"/>
                  </a:lnTo>
                  <a:lnTo>
                    <a:pt x="294" y="473"/>
                  </a:lnTo>
                  <a:lnTo>
                    <a:pt x="288" y="458"/>
                  </a:lnTo>
                  <a:lnTo>
                    <a:pt x="283" y="441"/>
                  </a:lnTo>
                  <a:lnTo>
                    <a:pt x="278" y="425"/>
                  </a:lnTo>
                  <a:lnTo>
                    <a:pt x="274" y="409"/>
                  </a:lnTo>
                  <a:lnTo>
                    <a:pt x="271" y="393"/>
                  </a:lnTo>
                  <a:lnTo>
                    <a:pt x="269" y="375"/>
                  </a:lnTo>
                  <a:lnTo>
                    <a:pt x="268" y="358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8" y="322"/>
                  </a:lnTo>
                  <a:lnTo>
                    <a:pt x="269" y="305"/>
                  </a:lnTo>
                  <a:lnTo>
                    <a:pt x="271" y="289"/>
                  </a:lnTo>
                  <a:lnTo>
                    <a:pt x="274" y="272"/>
                  </a:lnTo>
                  <a:lnTo>
                    <a:pt x="278" y="255"/>
                  </a:lnTo>
                  <a:lnTo>
                    <a:pt x="283" y="239"/>
                  </a:lnTo>
                  <a:lnTo>
                    <a:pt x="288" y="223"/>
                  </a:lnTo>
                  <a:lnTo>
                    <a:pt x="294" y="208"/>
                  </a:lnTo>
                  <a:lnTo>
                    <a:pt x="301" y="193"/>
                  </a:lnTo>
                  <a:lnTo>
                    <a:pt x="308" y="179"/>
                  </a:lnTo>
                  <a:lnTo>
                    <a:pt x="316" y="164"/>
                  </a:lnTo>
                  <a:lnTo>
                    <a:pt x="325" y="151"/>
                  </a:lnTo>
                  <a:lnTo>
                    <a:pt x="335" y="136"/>
                  </a:lnTo>
                  <a:lnTo>
                    <a:pt x="345" y="123"/>
                  </a:lnTo>
                  <a:lnTo>
                    <a:pt x="355" y="112"/>
                  </a:lnTo>
                  <a:lnTo>
                    <a:pt x="367" y="100"/>
                  </a:lnTo>
                  <a:lnTo>
                    <a:pt x="378" y="89"/>
                  </a:lnTo>
                  <a:lnTo>
                    <a:pt x="391" y="78"/>
                  </a:lnTo>
                  <a:lnTo>
                    <a:pt x="404" y="68"/>
                  </a:lnTo>
                  <a:lnTo>
                    <a:pt x="417" y="59"/>
                  </a:lnTo>
                  <a:lnTo>
                    <a:pt x="431" y="50"/>
                  </a:lnTo>
                  <a:lnTo>
                    <a:pt x="445" y="41"/>
                  </a:lnTo>
                  <a:lnTo>
                    <a:pt x="460" y="34"/>
                  </a:lnTo>
                  <a:lnTo>
                    <a:pt x="474" y="27"/>
                  </a:lnTo>
                  <a:lnTo>
                    <a:pt x="491" y="21"/>
                  </a:lnTo>
                  <a:lnTo>
                    <a:pt x="506" y="16"/>
                  </a:lnTo>
                  <a:lnTo>
                    <a:pt x="522" y="11"/>
                  </a:lnTo>
                  <a:lnTo>
                    <a:pt x="538" y="8"/>
                  </a:lnTo>
                  <a:lnTo>
                    <a:pt x="556" y="5"/>
                  </a:lnTo>
                  <a:lnTo>
                    <a:pt x="573" y="2"/>
                  </a:lnTo>
                  <a:lnTo>
                    <a:pt x="590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25" y="1"/>
                  </a:lnTo>
                  <a:lnTo>
                    <a:pt x="642" y="2"/>
                  </a:lnTo>
                  <a:lnTo>
                    <a:pt x="659" y="5"/>
                  </a:lnTo>
                  <a:lnTo>
                    <a:pt x="676" y="8"/>
                  </a:lnTo>
                  <a:lnTo>
                    <a:pt x="692" y="11"/>
                  </a:lnTo>
                  <a:lnTo>
                    <a:pt x="708" y="16"/>
                  </a:lnTo>
                  <a:lnTo>
                    <a:pt x="724" y="21"/>
                  </a:lnTo>
                  <a:lnTo>
                    <a:pt x="739" y="27"/>
                  </a:lnTo>
                  <a:lnTo>
                    <a:pt x="755" y="34"/>
                  </a:lnTo>
                  <a:lnTo>
                    <a:pt x="770" y="41"/>
                  </a:lnTo>
                  <a:lnTo>
                    <a:pt x="784" y="50"/>
                  </a:lnTo>
                  <a:lnTo>
                    <a:pt x="798" y="59"/>
                  </a:lnTo>
                  <a:lnTo>
                    <a:pt x="811" y="68"/>
                  </a:lnTo>
                  <a:lnTo>
                    <a:pt x="824" y="78"/>
                  </a:lnTo>
                  <a:lnTo>
                    <a:pt x="836" y="89"/>
                  </a:lnTo>
                  <a:lnTo>
                    <a:pt x="848" y="100"/>
                  </a:lnTo>
                  <a:lnTo>
                    <a:pt x="860" y="112"/>
                  </a:lnTo>
                  <a:lnTo>
                    <a:pt x="869" y="123"/>
                  </a:lnTo>
                  <a:lnTo>
                    <a:pt x="880" y="136"/>
                  </a:lnTo>
                  <a:lnTo>
                    <a:pt x="890" y="151"/>
                  </a:lnTo>
                  <a:lnTo>
                    <a:pt x="898" y="164"/>
                  </a:lnTo>
                  <a:lnTo>
                    <a:pt x="906" y="179"/>
                  </a:lnTo>
                  <a:lnTo>
                    <a:pt x="914" y="193"/>
                  </a:lnTo>
                  <a:lnTo>
                    <a:pt x="921" y="208"/>
                  </a:lnTo>
                  <a:lnTo>
                    <a:pt x="927" y="223"/>
                  </a:lnTo>
                  <a:lnTo>
                    <a:pt x="932" y="239"/>
                  </a:lnTo>
                  <a:lnTo>
                    <a:pt x="936" y="255"/>
                  </a:lnTo>
                  <a:lnTo>
                    <a:pt x="941" y="272"/>
                  </a:lnTo>
                  <a:lnTo>
                    <a:pt x="944" y="289"/>
                  </a:lnTo>
                  <a:lnTo>
                    <a:pt x="946" y="305"/>
                  </a:lnTo>
                  <a:lnTo>
                    <a:pt x="947" y="322"/>
                  </a:lnTo>
                  <a:lnTo>
                    <a:pt x="947" y="341"/>
                  </a:lnTo>
                  <a:lnTo>
                    <a:pt x="947" y="341"/>
                  </a:lnTo>
                  <a:lnTo>
                    <a:pt x="947" y="358"/>
                  </a:lnTo>
                  <a:lnTo>
                    <a:pt x="946" y="375"/>
                  </a:lnTo>
                  <a:lnTo>
                    <a:pt x="944" y="393"/>
                  </a:lnTo>
                  <a:lnTo>
                    <a:pt x="941" y="409"/>
                  </a:lnTo>
                  <a:lnTo>
                    <a:pt x="936" y="425"/>
                  </a:lnTo>
                  <a:lnTo>
                    <a:pt x="932" y="441"/>
                  </a:lnTo>
                  <a:lnTo>
                    <a:pt x="927" y="458"/>
                  </a:lnTo>
                  <a:lnTo>
                    <a:pt x="921" y="473"/>
                  </a:lnTo>
                  <a:lnTo>
                    <a:pt x="914" y="488"/>
                  </a:lnTo>
                  <a:lnTo>
                    <a:pt x="906" y="503"/>
                  </a:lnTo>
                  <a:lnTo>
                    <a:pt x="898" y="517"/>
                  </a:lnTo>
                  <a:lnTo>
                    <a:pt x="890" y="531"/>
                  </a:lnTo>
                  <a:lnTo>
                    <a:pt x="880" y="544"/>
                  </a:lnTo>
                  <a:lnTo>
                    <a:pt x="869" y="557"/>
                  </a:lnTo>
                  <a:lnTo>
                    <a:pt x="860" y="569"/>
                  </a:lnTo>
                  <a:lnTo>
                    <a:pt x="848" y="581"/>
                  </a:lnTo>
                  <a:lnTo>
                    <a:pt x="836" y="593"/>
                  </a:lnTo>
                  <a:lnTo>
                    <a:pt x="824" y="602"/>
                  </a:lnTo>
                  <a:lnTo>
                    <a:pt x="811" y="613"/>
                  </a:lnTo>
                  <a:lnTo>
                    <a:pt x="798" y="623"/>
                  </a:lnTo>
                  <a:lnTo>
                    <a:pt x="784" y="632"/>
                  </a:lnTo>
                  <a:lnTo>
                    <a:pt x="770" y="639"/>
                  </a:lnTo>
                  <a:lnTo>
                    <a:pt x="755" y="647"/>
                  </a:lnTo>
                  <a:lnTo>
                    <a:pt x="739" y="653"/>
                  </a:lnTo>
                  <a:lnTo>
                    <a:pt x="724" y="660"/>
                  </a:lnTo>
                  <a:lnTo>
                    <a:pt x="708" y="665"/>
                  </a:lnTo>
                  <a:lnTo>
                    <a:pt x="692" y="670"/>
                  </a:lnTo>
                  <a:lnTo>
                    <a:pt x="676" y="674"/>
                  </a:lnTo>
                  <a:lnTo>
                    <a:pt x="659" y="676"/>
                  </a:lnTo>
                  <a:lnTo>
                    <a:pt x="642" y="678"/>
                  </a:lnTo>
                  <a:lnTo>
                    <a:pt x="625" y="680"/>
                  </a:lnTo>
                  <a:lnTo>
                    <a:pt x="607" y="680"/>
                  </a:lnTo>
                  <a:lnTo>
                    <a:pt x="607" y="680"/>
                  </a:lnTo>
                  <a:close/>
                  <a:moveTo>
                    <a:pt x="895" y="2501"/>
                  </a:moveTo>
                  <a:lnTo>
                    <a:pt x="895" y="2501"/>
                  </a:lnTo>
                  <a:lnTo>
                    <a:pt x="878" y="2502"/>
                  </a:lnTo>
                  <a:lnTo>
                    <a:pt x="863" y="2505"/>
                  </a:lnTo>
                  <a:lnTo>
                    <a:pt x="848" y="2511"/>
                  </a:lnTo>
                  <a:lnTo>
                    <a:pt x="834" y="2518"/>
                  </a:lnTo>
                  <a:lnTo>
                    <a:pt x="834" y="2518"/>
                  </a:lnTo>
                  <a:lnTo>
                    <a:pt x="813" y="2508"/>
                  </a:lnTo>
                  <a:lnTo>
                    <a:pt x="792" y="2499"/>
                  </a:lnTo>
                  <a:lnTo>
                    <a:pt x="771" y="2490"/>
                  </a:lnTo>
                  <a:lnTo>
                    <a:pt x="749" y="2484"/>
                  </a:lnTo>
                  <a:lnTo>
                    <a:pt x="728" y="2477"/>
                  </a:lnTo>
                  <a:lnTo>
                    <a:pt x="705" y="2472"/>
                  </a:lnTo>
                  <a:lnTo>
                    <a:pt x="682" y="2468"/>
                  </a:lnTo>
                  <a:lnTo>
                    <a:pt x="659" y="2464"/>
                  </a:lnTo>
                  <a:lnTo>
                    <a:pt x="659" y="2179"/>
                  </a:lnTo>
                  <a:lnTo>
                    <a:pt x="1021" y="2179"/>
                  </a:lnTo>
                  <a:lnTo>
                    <a:pt x="1021" y="1729"/>
                  </a:lnTo>
                  <a:lnTo>
                    <a:pt x="920" y="1728"/>
                  </a:lnTo>
                  <a:lnTo>
                    <a:pt x="920" y="1387"/>
                  </a:lnTo>
                  <a:lnTo>
                    <a:pt x="1049" y="1557"/>
                  </a:lnTo>
                  <a:lnTo>
                    <a:pt x="1465" y="1557"/>
                  </a:lnTo>
                  <a:lnTo>
                    <a:pt x="1465" y="1557"/>
                  </a:lnTo>
                  <a:lnTo>
                    <a:pt x="1478" y="1556"/>
                  </a:lnTo>
                  <a:lnTo>
                    <a:pt x="1492" y="1555"/>
                  </a:lnTo>
                  <a:lnTo>
                    <a:pt x="1505" y="1551"/>
                  </a:lnTo>
                  <a:lnTo>
                    <a:pt x="1517" y="1546"/>
                  </a:lnTo>
                  <a:lnTo>
                    <a:pt x="1529" y="1541"/>
                  </a:lnTo>
                  <a:lnTo>
                    <a:pt x="1541" y="1534"/>
                  </a:lnTo>
                  <a:lnTo>
                    <a:pt x="1551" y="1526"/>
                  </a:lnTo>
                  <a:lnTo>
                    <a:pt x="1560" y="1517"/>
                  </a:lnTo>
                  <a:lnTo>
                    <a:pt x="1569" y="1507"/>
                  </a:lnTo>
                  <a:lnTo>
                    <a:pt x="1578" y="1498"/>
                  </a:lnTo>
                  <a:lnTo>
                    <a:pt x="1584" y="1486"/>
                  </a:lnTo>
                  <a:lnTo>
                    <a:pt x="1590" y="1474"/>
                  </a:lnTo>
                  <a:lnTo>
                    <a:pt x="1595" y="1462"/>
                  </a:lnTo>
                  <a:lnTo>
                    <a:pt x="1598" y="1449"/>
                  </a:lnTo>
                  <a:lnTo>
                    <a:pt x="1600" y="1435"/>
                  </a:lnTo>
                  <a:lnTo>
                    <a:pt x="1600" y="1422"/>
                  </a:lnTo>
                  <a:lnTo>
                    <a:pt x="1600" y="1422"/>
                  </a:lnTo>
                  <a:lnTo>
                    <a:pt x="1600" y="1408"/>
                  </a:lnTo>
                  <a:lnTo>
                    <a:pt x="1598" y="1394"/>
                  </a:lnTo>
                  <a:lnTo>
                    <a:pt x="1595" y="1381"/>
                  </a:lnTo>
                  <a:lnTo>
                    <a:pt x="1590" y="1369"/>
                  </a:lnTo>
                  <a:lnTo>
                    <a:pt x="1584" y="1357"/>
                  </a:lnTo>
                  <a:lnTo>
                    <a:pt x="1578" y="1345"/>
                  </a:lnTo>
                  <a:lnTo>
                    <a:pt x="1569" y="1336"/>
                  </a:lnTo>
                  <a:lnTo>
                    <a:pt x="1560" y="1326"/>
                  </a:lnTo>
                  <a:lnTo>
                    <a:pt x="1551" y="1317"/>
                  </a:lnTo>
                  <a:lnTo>
                    <a:pt x="1541" y="1309"/>
                  </a:lnTo>
                  <a:lnTo>
                    <a:pt x="1529" y="1302"/>
                  </a:lnTo>
                  <a:lnTo>
                    <a:pt x="1517" y="1297"/>
                  </a:lnTo>
                  <a:lnTo>
                    <a:pt x="1505" y="1292"/>
                  </a:lnTo>
                  <a:lnTo>
                    <a:pt x="1492" y="1289"/>
                  </a:lnTo>
                  <a:lnTo>
                    <a:pt x="1478" y="1287"/>
                  </a:lnTo>
                  <a:lnTo>
                    <a:pt x="1465" y="1286"/>
                  </a:lnTo>
                  <a:lnTo>
                    <a:pt x="1465" y="1286"/>
                  </a:lnTo>
                  <a:lnTo>
                    <a:pt x="1184" y="1286"/>
                  </a:lnTo>
                  <a:lnTo>
                    <a:pt x="1184" y="1286"/>
                  </a:lnTo>
                  <a:lnTo>
                    <a:pt x="1054" y="1116"/>
                  </a:lnTo>
                  <a:lnTo>
                    <a:pt x="922" y="943"/>
                  </a:lnTo>
                  <a:lnTo>
                    <a:pt x="922" y="943"/>
                  </a:lnTo>
                  <a:lnTo>
                    <a:pt x="910" y="928"/>
                  </a:lnTo>
                  <a:lnTo>
                    <a:pt x="898" y="914"/>
                  </a:lnTo>
                  <a:lnTo>
                    <a:pt x="885" y="900"/>
                  </a:lnTo>
                  <a:lnTo>
                    <a:pt x="872" y="887"/>
                  </a:lnTo>
                  <a:lnTo>
                    <a:pt x="857" y="875"/>
                  </a:lnTo>
                  <a:lnTo>
                    <a:pt x="842" y="863"/>
                  </a:lnTo>
                  <a:lnTo>
                    <a:pt x="826" y="853"/>
                  </a:lnTo>
                  <a:lnTo>
                    <a:pt x="809" y="844"/>
                  </a:lnTo>
                  <a:lnTo>
                    <a:pt x="790" y="835"/>
                  </a:lnTo>
                  <a:lnTo>
                    <a:pt x="770" y="828"/>
                  </a:lnTo>
                  <a:lnTo>
                    <a:pt x="748" y="822"/>
                  </a:lnTo>
                  <a:lnTo>
                    <a:pt x="725" y="817"/>
                  </a:lnTo>
                  <a:lnTo>
                    <a:pt x="700" y="812"/>
                  </a:lnTo>
                  <a:lnTo>
                    <a:pt x="673" y="809"/>
                  </a:lnTo>
                  <a:lnTo>
                    <a:pt x="644" y="808"/>
                  </a:lnTo>
                  <a:lnTo>
                    <a:pt x="613" y="807"/>
                  </a:lnTo>
                  <a:lnTo>
                    <a:pt x="613" y="807"/>
                  </a:lnTo>
                  <a:lnTo>
                    <a:pt x="575" y="808"/>
                  </a:lnTo>
                  <a:lnTo>
                    <a:pt x="539" y="810"/>
                  </a:lnTo>
                  <a:lnTo>
                    <a:pt x="507" y="814"/>
                  </a:lnTo>
                  <a:lnTo>
                    <a:pt x="477" y="820"/>
                  </a:lnTo>
                  <a:lnTo>
                    <a:pt x="448" y="826"/>
                  </a:lnTo>
                  <a:lnTo>
                    <a:pt x="422" y="834"/>
                  </a:lnTo>
                  <a:lnTo>
                    <a:pt x="400" y="844"/>
                  </a:lnTo>
                  <a:lnTo>
                    <a:pt x="379" y="854"/>
                  </a:lnTo>
                  <a:lnTo>
                    <a:pt x="362" y="865"/>
                  </a:lnTo>
                  <a:lnTo>
                    <a:pt x="346" y="878"/>
                  </a:lnTo>
                  <a:lnTo>
                    <a:pt x="333" y="891"/>
                  </a:lnTo>
                  <a:lnTo>
                    <a:pt x="322" y="905"/>
                  </a:lnTo>
                  <a:lnTo>
                    <a:pt x="314" y="920"/>
                  </a:lnTo>
                  <a:lnTo>
                    <a:pt x="308" y="937"/>
                  </a:lnTo>
                  <a:lnTo>
                    <a:pt x="305" y="953"/>
                  </a:lnTo>
                  <a:lnTo>
                    <a:pt x="303" y="969"/>
                  </a:lnTo>
                  <a:lnTo>
                    <a:pt x="303" y="1991"/>
                  </a:lnTo>
                  <a:lnTo>
                    <a:pt x="303" y="1991"/>
                  </a:lnTo>
                  <a:lnTo>
                    <a:pt x="296" y="1986"/>
                  </a:lnTo>
                  <a:lnTo>
                    <a:pt x="292" y="1980"/>
                  </a:lnTo>
                  <a:lnTo>
                    <a:pt x="287" y="1972"/>
                  </a:lnTo>
                  <a:lnTo>
                    <a:pt x="286" y="1964"/>
                  </a:lnTo>
                  <a:lnTo>
                    <a:pt x="286" y="1958"/>
                  </a:lnTo>
                  <a:lnTo>
                    <a:pt x="183" y="1218"/>
                  </a:lnTo>
                  <a:lnTo>
                    <a:pt x="183" y="1218"/>
                  </a:lnTo>
                  <a:lnTo>
                    <a:pt x="181" y="1208"/>
                  </a:lnTo>
                  <a:lnTo>
                    <a:pt x="178" y="1199"/>
                  </a:lnTo>
                  <a:lnTo>
                    <a:pt x="175" y="1191"/>
                  </a:lnTo>
                  <a:lnTo>
                    <a:pt x="170" y="1183"/>
                  </a:lnTo>
                  <a:lnTo>
                    <a:pt x="166" y="1176"/>
                  </a:lnTo>
                  <a:lnTo>
                    <a:pt x="161" y="1168"/>
                  </a:lnTo>
                  <a:lnTo>
                    <a:pt x="154" y="1163"/>
                  </a:lnTo>
                  <a:lnTo>
                    <a:pt x="147" y="1156"/>
                  </a:lnTo>
                  <a:lnTo>
                    <a:pt x="140" y="1152"/>
                  </a:lnTo>
                  <a:lnTo>
                    <a:pt x="133" y="1147"/>
                  </a:lnTo>
                  <a:lnTo>
                    <a:pt x="124" y="1144"/>
                  </a:lnTo>
                  <a:lnTo>
                    <a:pt x="115" y="1141"/>
                  </a:lnTo>
                  <a:lnTo>
                    <a:pt x="107" y="1139"/>
                  </a:lnTo>
                  <a:lnTo>
                    <a:pt x="98" y="1138"/>
                  </a:lnTo>
                  <a:lnTo>
                    <a:pt x="88" y="1138"/>
                  </a:lnTo>
                  <a:lnTo>
                    <a:pt x="78" y="1139"/>
                  </a:lnTo>
                  <a:lnTo>
                    <a:pt x="78" y="1139"/>
                  </a:lnTo>
                  <a:lnTo>
                    <a:pt x="70" y="1141"/>
                  </a:lnTo>
                  <a:lnTo>
                    <a:pt x="61" y="1143"/>
                  </a:lnTo>
                  <a:lnTo>
                    <a:pt x="53" y="1146"/>
                  </a:lnTo>
                  <a:lnTo>
                    <a:pt x="44" y="1151"/>
                  </a:lnTo>
                  <a:lnTo>
                    <a:pt x="36" y="1156"/>
                  </a:lnTo>
                  <a:lnTo>
                    <a:pt x="30" y="1161"/>
                  </a:lnTo>
                  <a:lnTo>
                    <a:pt x="23" y="1168"/>
                  </a:lnTo>
                  <a:lnTo>
                    <a:pt x="18" y="1174"/>
                  </a:lnTo>
                  <a:lnTo>
                    <a:pt x="13" y="1182"/>
                  </a:lnTo>
                  <a:lnTo>
                    <a:pt x="8" y="1190"/>
                  </a:lnTo>
                  <a:lnTo>
                    <a:pt x="5" y="1197"/>
                  </a:lnTo>
                  <a:lnTo>
                    <a:pt x="3" y="1206"/>
                  </a:lnTo>
                  <a:lnTo>
                    <a:pt x="1" y="1216"/>
                  </a:lnTo>
                  <a:lnTo>
                    <a:pt x="0" y="1224"/>
                  </a:lnTo>
                  <a:lnTo>
                    <a:pt x="0" y="1233"/>
                  </a:lnTo>
                  <a:lnTo>
                    <a:pt x="1" y="1243"/>
                  </a:lnTo>
                  <a:lnTo>
                    <a:pt x="102" y="1975"/>
                  </a:lnTo>
                  <a:lnTo>
                    <a:pt x="102" y="1975"/>
                  </a:lnTo>
                  <a:lnTo>
                    <a:pt x="104" y="1995"/>
                  </a:lnTo>
                  <a:lnTo>
                    <a:pt x="109" y="2016"/>
                  </a:lnTo>
                  <a:lnTo>
                    <a:pt x="114" y="2035"/>
                  </a:lnTo>
                  <a:lnTo>
                    <a:pt x="122" y="2055"/>
                  </a:lnTo>
                  <a:lnTo>
                    <a:pt x="131" y="2072"/>
                  </a:lnTo>
                  <a:lnTo>
                    <a:pt x="142" y="2089"/>
                  </a:lnTo>
                  <a:lnTo>
                    <a:pt x="154" y="2105"/>
                  </a:lnTo>
                  <a:lnTo>
                    <a:pt x="168" y="2119"/>
                  </a:lnTo>
                  <a:lnTo>
                    <a:pt x="183" y="2132"/>
                  </a:lnTo>
                  <a:lnTo>
                    <a:pt x="200" y="2144"/>
                  </a:lnTo>
                  <a:lnTo>
                    <a:pt x="217" y="2155"/>
                  </a:lnTo>
                  <a:lnTo>
                    <a:pt x="235" y="2164"/>
                  </a:lnTo>
                  <a:lnTo>
                    <a:pt x="255" y="2170"/>
                  </a:lnTo>
                  <a:lnTo>
                    <a:pt x="275" y="2176"/>
                  </a:lnTo>
                  <a:lnTo>
                    <a:pt x="296" y="2178"/>
                  </a:lnTo>
                  <a:lnTo>
                    <a:pt x="318" y="2179"/>
                  </a:lnTo>
                  <a:lnTo>
                    <a:pt x="536" y="2179"/>
                  </a:lnTo>
                  <a:lnTo>
                    <a:pt x="536" y="2464"/>
                  </a:lnTo>
                  <a:lnTo>
                    <a:pt x="536" y="2464"/>
                  </a:lnTo>
                  <a:lnTo>
                    <a:pt x="513" y="2468"/>
                  </a:lnTo>
                  <a:lnTo>
                    <a:pt x="491" y="2472"/>
                  </a:lnTo>
                  <a:lnTo>
                    <a:pt x="468" y="2477"/>
                  </a:lnTo>
                  <a:lnTo>
                    <a:pt x="446" y="2484"/>
                  </a:lnTo>
                  <a:lnTo>
                    <a:pt x="425" y="2490"/>
                  </a:lnTo>
                  <a:lnTo>
                    <a:pt x="403" y="2499"/>
                  </a:lnTo>
                  <a:lnTo>
                    <a:pt x="382" y="2508"/>
                  </a:lnTo>
                  <a:lnTo>
                    <a:pt x="362" y="2518"/>
                  </a:lnTo>
                  <a:lnTo>
                    <a:pt x="362" y="2518"/>
                  </a:lnTo>
                  <a:lnTo>
                    <a:pt x="348" y="2511"/>
                  </a:lnTo>
                  <a:lnTo>
                    <a:pt x="333" y="2505"/>
                  </a:lnTo>
                  <a:lnTo>
                    <a:pt x="318" y="2502"/>
                  </a:lnTo>
                  <a:lnTo>
                    <a:pt x="300" y="2501"/>
                  </a:lnTo>
                  <a:lnTo>
                    <a:pt x="300" y="2501"/>
                  </a:lnTo>
                  <a:lnTo>
                    <a:pt x="288" y="2502"/>
                  </a:lnTo>
                  <a:lnTo>
                    <a:pt x="275" y="2503"/>
                  </a:lnTo>
                  <a:lnTo>
                    <a:pt x="263" y="2507"/>
                  </a:lnTo>
                  <a:lnTo>
                    <a:pt x="253" y="2511"/>
                  </a:lnTo>
                  <a:lnTo>
                    <a:pt x="242" y="2516"/>
                  </a:lnTo>
                  <a:lnTo>
                    <a:pt x="232" y="2522"/>
                  </a:lnTo>
                  <a:lnTo>
                    <a:pt x="222" y="2529"/>
                  </a:lnTo>
                  <a:lnTo>
                    <a:pt x="214" y="2537"/>
                  </a:lnTo>
                  <a:lnTo>
                    <a:pt x="206" y="2545"/>
                  </a:lnTo>
                  <a:lnTo>
                    <a:pt x="199" y="2555"/>
                  </a:lnTo>
                  <a:lnTo>
                    <a:pt x="192" y="2565"/>
                  </a:lnTo>
                  <a:lnTo>
                    <a:pt x="188" y="2576"/>
                  </a:lnTo>
                  <a:lnTo>
                    <a:pt x="183" y="2588"/>
                  </a:lnTo>
                  <a:lnTo>
                    <a:pt x="180" y="2600"/>
                  </a:lnTo>
                  <a:lnTo>
                    <a:pt x="178" y="2611"/>
                  </a:lnTo>
                  <a:lnTo>
                    <a:pt x="178" y="2624"/>
                  </a:lnTo>
                  <a:lnTo>
                    <a:pt x="178" y="2624"/>
                  </a:lnTo>
                  <a:lnTo>
                    <a:pt x="178" y="2636"/>
                  </a:lnTo>
                  <a:lnTo>
                    <a:pt x="180" y="2649"/>
                  </a:lnTo>
                  <a:lnTo>
                    <a:pt x="183" y="2660"/>
                  </a:lnTo>
                  <a:lnTo>
                    <a:pt x="188" y="2672"/>
                  </a:lnTo>
                  <a:lnTo>
                    <a:pt x="192" y="2683"/>
                  </a:lnTo>
                  <a:lnTo>
                    <a:pt x="199" y="2692"/>
                  </a:lnTo>
                  <a:lnTo>
                    <a:pt x="206" y="2702"/>
                  </a:lnTo>
                  <a:lnTo>
                    <a:pt x="214" y="2711"/>
                  </a:lnTo>
                  <a:lnTo>
                    <a:pt x="222" y="2718"/>
                  </a:lnTo>
                  <a:lnTo>
                    <a:pt x="232" y="2726"/>
                  </a:lnTo>
                  <a:lnTo>
                    <a:pt x="242" y="2732"/>
                  </a:lnTo>
                  <a:lnTo>
                    <a:pt x="253" y="2737"/>
                  </a:lnTo>
                  <a:lnTo>
                    <a:pt x="263" y="2741"/>
                  </a:lnTo>
                  <a:lnTo>
                    <a:pt x="275" y="2744"/>
                  </a:lnTo>
                  <a:lnTo>
                    <a:pt x="288" y="2747"/>
                  </a:lnTo>
                  <a:lnTo>
                    <a:pt x="300" y="2747"/>
                  </a:lnTo>
                  <a:lnTo>
                    <a:pt x="300" y="2747"/>
                  </a:lnTo>
                  <a:lnTo>
                    <a:pt x="313" y="2747"/>
                  </a:lnTo>
                  <a:lnTo>
                    <a:pt x="325" y="2744"/>
                  </a:lnTo>
                  <a:lnTo>
                    <a:pt x="337" y="2741"/>
                  </a:lnTo>
                  <a:lnTo>
                    <a:pt x="348" y="2737"/>
                  </a:lnTo>
                  <a:lnTo>
                    <a:pt x="359" y="2732"/>
                  </a:lnTo>
                  <a:lnTo>
                    <a:pt x="369" y="2726"/>
                  </a:lnTo>
                  <a:lnTo>
                    <a:pt x="378" y="2720"/>
                  </a:lnTo>
                  <a:lnTo>
                    <a:pt x="387" y="2711"/>
                  </a:lnTo>
                  <a:lnTo>
                    <a:pt x="395" y="2702"/>
                  </a:lnTo>
                  <a:lnTo>
                    <a:pt x="402" y="2694"/>
                  </a:lnTo>
                  <a:lnTo>
                    <a:pt x="408" y="2683"/>
                  </a:lnTo>
                  <a:lnTo>
                    <a:pt x="414" y="2672"/>
                  </a:lnTo>
                  <a:lnTo>
                    <a:pt x="418" y="2661"/>
                  </a:lnTo>
                  <a:lnTo>
                    <a:pt x="420" y="2649"/>
                  </a:lnTo>
                  <a:lnTo>
                    <a:pt x="422" y="2637"/>
                  </a:lnTo>
                  <a:lnTo>
                    <a:pt x="424" y="2624"/>
                  </a:lnTo>
                  <a:lnTo>
                    <a:pt x="424" y="2624"/>
                  </a:lnTo>
                  <a:lnTo>
                    <a:pt x="443" y="2616"/>
                  </a:lnTo>
                  <a:lnTo>
                    <a:pt x="464" y="2607"/>
                  </a:lnTo>
                  <a:lnTo>
                    <a:pt x="485" y="2600"/>
                  </a:lnTo>
                  <a:lnTo>
                    <a:pt x="507" y="2594"/>
                  </a:lnTo>
                  <a:lnTo>
                    <a:pt x="528" y="2589"/>
                  </a:lnTo>
                  <a:lnTo>
                    <a:pt x="551" y="2585"/>
                  </a:lnTo>
                  <a:lnTo>
                    <a:pt x="574" y="2583"/>
                  </a:lnTo>
                  <a:lnTo>
                    <a:pt x="598" y="2583"/>
                  </a:lnTo>
                  <a:lnTo>
                    <a:pt x="598" y="2583"/>
                  </a:lnTo>
                  <a:lnTo>
                    <a:pt x="622" y="2583"/>
                  </a:lnTo>
                  <a:lnTo>
                    <a:pt x="644" y="2585"/>
                  </a:lnTo>
                  <a:lnTo>
                    <a:pt x="667" y="2589"/>
                  </a:lnTo>
                  <a:lnTo>
                    <a:pt x="689" y="2594"/>
                  </a:lnTo>
                  <a:lnTo>
                    <a:pt x="710" y="2600"/>
                  </a:lnTo>
                  <a:lnTo>
                    <a:pt x="732" y="2607"/>
                  </a:lnTo>
                  <a:lnTo>
                    <a:pt x="752" y="2616"/>
                  </a:lnTo>
                  <a:lnTo>
                    <a:pt x="772" y="2624"/>
                  </a:lnTo>
                  <a:lnTo>
                    <a:pt x="772" y="2624"/>
                  </a:lnTo>
                  <a:lnTo>
                    <a:pt x="773" y="2637"/>
                  </a:lnTo>
                  <a:lnTo>
                    <a:pt x="775" y="2649"/>
                  </a:lnTo>
                  <a:lnTo>
                    <a:pt x="777" y="2661"/>
                  </a:lnTo>
                  <a:lnTo>
                    <a:pt x="782" y="2672"/>
                  </a:lnTo>
                  <a:lnTo>
                    <a:pt x="787" y="2683"/>
                  </a:lnTo>
                  <a:lnTo>
                    <a:pt x="794" y="2694"/>
                  </a:lnTo>
                  <a:lnTo>
                    <a:pt x="800" y="2702"/>
                  </a:lnTo>
                  <a:lnTo>
                    <a:pt x="809" y="2711"/>
                  </a:lnTo>
                  <a:lnTo>
                    <a:pt x="817" y="2720"/>
                  </a:lnTo>
                  <a:lnTo>
                    <a:pt x="826" y="2726"/>
                  </a:lnTo>
                  <a:lnTo>
                    <a:pt x="837" y="2732"/>
                  </a:lnTo>
                  <a:lnTo>
                    <a:pt x="848" y="2737"/>
                  </a:lnTo>
                  <a:lnTo>
                    <a:pt x="858" y="2741"/>
                  </a:lnTo>
                  <a:lnTo>
                    <a:pt x="870" y="2744"/>
                  </a:lnTo>
                  <a:lnTo>
                    <a:pt x="882" y="2747"/>
                  </a:lnTo>
                  <a:lnTo>
                    <a:pt x="895" y="2747"/>
                  </a:lnTo>
                  <a:lnTo>
                    <a:pt x="895" y="2747"/>
                  </a:lnTo>
                  <a:lnTo>
                    <a:pt x="907" y="2747"/>
                  </a:lnTo>
                  <a:lnTo>
                    <a:pt x="920" y="2744"/>
                  </a:lnTo>
                  <a:lnTo>
                    <a:pt x="932" y="2741"/>
                  </a:lnTo>
                  <a:lnTo>
                    <a:pt x="943" y="2737"/>
                  </a:lnTo>
                  <a:lnTo>
                    <a:pt x="954" y="2732"/>
                  </a:lnTo>
                  <a:lnTo>
                    <a:pt x="963" y="2726"/>
                  </a:lnTo>
                  <a:lnTo>
                    <a:pt x="973" y="2718"/>
                  </a:lnTo>
                  <a:lnTo>
                    <a:pt x="982" y="2711"/>
                  </a:lnTo>
                  <a:lnTo>
                    <a:pt x="989" y="2702"/>
                  </a:lnTo>
                  <a:lnTo>
                    <a:pt x="997" y="2692"/>
                  </a:lnTo>
                  <a:lnTo>
                    <a:pt x="1003" y="2683"/>
                  </a:lnTo>
                  <a:lnTo>
                    <a:pt x="1008" y="2672"/>
                  </a:lnTo>
                  <a:lnTo>
                    <a:pt x="1012" y="2660"/>
                  </a:lnTo>
                  <a:lnTo>
                    <a:pt x="1015" y="2649"/>
                  </a:lnTo>
                  <a:lnTo>
                    <a:pt x="1017" y="2636"/>
                  </a:lnTo>
                  <a:lnTo>
                    <a:pt x="1017" y="2624"/>
                  </a:lnTo>
                  <a:lnTo>
                    <a:pt x="1017" y="2624"/>
                  </a:lnTo>
                  <a:lnTo>
                    <a:pt x="1017" y="2611"/>
                  </a:lnTo>
                  <a:lnTo>
                    <a:pt x="1015" y="2600"/>
                  </a:lnTo>
                  <a:lnTo>
                    <a:pt x="1012" y="2588"/>
                  </a:lnTo>
                  <a:lnTo>
                    <a:pt x="1008" y="2576"/>
                  </a:lnTo>
                  <a:lnTo>
                    <a:pt x="1003" y="2565"/>
                  </a:lnTo>
                  <a:lnTo>
                    <a:pt x="997" y="2555"/>
                  </a:lnTo>
                  <a:lnTo>
                    <a:pt x="989" y="2545"/>
                  </a:lnTo>
                  <a:lnTo>
                    <a:pt x="982" y="2537"/>
                  </a:lnTo>
                  <a:lnTo>
                    <a:pt x="973" y="2529"/>
                  </a:lnTo>
                  <a:lnTo>
                    <a:pt x="963" y="2522"/>
                  </a:lnTo>
                  <a:lnTo>
                    <a:pt x="954" y="2516"/>
                  </a:lnTo>
                  <a:lnTo>
                    <a:pt x="943" y="2511"/>
                  </a:lnTo>
                  <a:lnTo>
                    <a:pt x="932" y="2507"/>
                  </a:lnTo>
                  <a:lnTo>
                    <a:pt x="920" y="2503"/>
                  </a:lnTo>
                  <a:lnTo>
                    <a:pt x="907" y="2502"/>
                  </a:lnTo>
                  <a:lnTo>
                    <a:pt x="895" y="2501"/>
                  </a:lnTo>
                  <a:lnTo>
                    <a:pt x="895" y="25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168">
              <a:extLst>
                <a:ext uri="{FF2B5EF4-FFF2-40B4-BE49-F238E27FC236}">
                  <a16:creationId xmlns:a16="http://schemas.microsoft.com/office/drawing/2014/main" id="{D93FF604-C569-49A6-8B2F-066AB69C3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77" y="4176797"/>
              <a:ext cx="122647" cy="129233"/>
            </a:xfrm>
            <a:custGeom>
              <a:avLst/>
              <a:gdLst>
                <a:gd name="T0" fmla="*/ 0 w 1046"/>
                <a:gd name="T1" fmla="*/ 1007 h 1100"/>
                <a:gd name="T2" fmla="*/ 2 w 1046"/>
                <a:gd name="T3" fmla="*/ 1016 h 1100"/>
                <a:gd name="T4" fmla="*/ 5 w 1046"/>
                <a:gd name="T5" fmla="*/ 1035 h 1100"/>
                <a:gd name="T6" fmla="*/ 12 w 1046"/>
                <a:gd name="T7" fmla="*/ 1051 h 1100"/>
                <a:gd name="T8" fmla="*/ 22 w 1046"/>
                <a:gd name="T9" fmla="*/ 1066 h 1100"/>
                <a:gd name="T10" fmla="*/ 34 w 1046"/>
                <a:gd name="T11" fmla="*/ 1078 h 1100"/>
                <a:gd name="T12" fmla="*/ 49 w 1046"/>
                <a:gd name="T13" fmla="*/ 1088 h 1100"/>
                <a:gd name="T14" fmla="*/ 65 w 1046"/>
                <a:gd name="T15" fmla="*/ 1095 h 1100"/>
                <a:gd name="T16" fmla="*/ 84 w 1046"/>
                <a:gd name="T17" fmla="*/ 1098 h 1100"/>
                <a:gd name="T18" fmla="*/ 93 w 1046"/>
                <a:gd name="T19" fmla="*/ 1100 h 1100"/>
                <a:gd name="T20" fmla="*/ 112 w 1046"/>
                <a:gd name="T21" fmla="*/ 1097 h 1100"/>
                <a:gd name="T22" fmla="*/ 129 w 1046"/>
                <a:gd name="T23" fmla="*/ 1092 h 1100"/>
                <a:gd name="T24" fmla="*/ 144 w 1046"/>
                <a:gd name="T25" fmla="*/ 1083 h 1100"/>
                <a:gd name="T26" fmla="*/ 158 w 1046"/>
                <a:gd name="T27" fmla="*/ 1073 h 1100"/>
                <a:gd name="T28" fmla="*/ 169 w 1046"/>
                <a:gd name="T29" fmla="*/ 1058 h 1100"/>
                <a:gd name="T30" fmla="*/ 178 w 1046"/>
                <a:gd name="T31" fmla="*/ 1042 h 1100"/>
                <a:gd name="T32" fmla="*/ 183 w 1046"/>
                <a:gd name="T33" fmla="*/ 1025 h 1100"/>
                <a:gd name="T34" fmla="*/ 185 w 1046"/>
                <a:gd name="T35" fmla="*/ 1007 h 1100"/>
                <a:gd name="T36" fmla="*/ 861 w 1046"/>
                <a:gd name="T37" fmla="*/ 998 h 1100"/>
                <a:gd name="T38" fmla="*/ 861 w 1046"/>
                <a:gd name="T39" fmla="*/ 1007 h 1100"/>
                <a:gd name="T40" fmla="*/ 864 w 1046"/>
                <a:gd name="T41" fmla="*/ 1025 h 1100"/>
                <a:gd name="T42" fmla="*/ 869 w 1046"/>
                <a:gd name="T43" fmla="*/ 1042 h 1100"/>
                <a:gd name="T44" fmla="*/ 878 w 1046"/>
                <a:gd name="T45" fmla="*/ 1058 h 1100"/>
                <a:gd name="T46" fmla="*/ 889 w 1046"/>
                <a:gd name="T47" fmla="*/ 1073 h 1100"/>
                <a:gd name="T48" fmla="*/ 903 w 1046"/>
                <a:gd name="T49" fmla="*/ 1083 h 1100"/>
                <a:gd name="T50" fmla="*/ 918 w 1046"/>
                <a:gd name="T51" fmla="*/ 1092 h 1100"/>
                <a:gd name="T52" fmla="*/ 935 w 1046"/>
                <a:gd name="T53" fmla="*/ 1097 h 1100"/>
                <a:gd name="T54" fmla="*/ 953 w 1046"/>
                <a:gd name="T55" fmla="*/ 1100 h 1100"/>
                <a:gd name="T56" fmla="*/ 963 w 1046"/>
                <a:gd name="T57" fmla="*/ 1098 h 1100"/>
                <a:gd name="T58" fmla="*/ 982 w 1046"/>
                <a:gd name="T59" fmla="*/ 1095 h 1100"/>
                <a:gd name="T60" fmla="*/ 998 w 1046"/>
                <a:gd name="T61" fmla="*/ 1088 h 1100"/>
                <a:gd name="T62" fmla="*/ 1013 w 1046"/>
                <a:gd name="T63" fmla="*/ 1078 h 1100"/>
                <a:gd name="T64" fmla="*/ 1025 w 1046"/>
                <a:gd name="T65" fmla="*/ 1066 h 1100"/>
                <a:gd name="T66" fmla="*/ 1035 w 1046"/>
                <a:gd name="T67" fmla="*/ 1051 h 1100"/>
                <a:gd name="T68" fmla="*/ 1042 w 1046"/>
                <a:gd name="T69" fmla="*/ 1035 h 1100"/>
                <a:gd name="T70" fmla="*/ 1045 w 1046"/>
                <a:gd name="T71" fmla="*/ 1016 h 1100"/>
                <a:gd name="T72" fmla="*/ 1046 w 1046"/>
                <a:gd name="T73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6" h="1100">
                  <a:moveTo>
                    <a:pt x="0" y="0"/>
                  </a:moveTo>
                  <a:lnTo>
                    <a:pt x="0" y="1007"/>
                  </a:lnTo>
                  <a:lnTo>
                    <a:pt x="0" y="1007"/>
                  </a:lnTo>
                  <a:lnTo>
                    <a:pt x="2" y="1016"/>
                  </a:lnTo>
                  <a:lnTo>
                    <a:pt x="3" y="1025"/>
                  </a:lnTo>
                  <a:lnTo>
                    <a:pt x="5" y="1035"/>
                  </a:lnTo>
                  <a:lnTo>
                    <a:pt x="8" y="1042"/>
                  </a:lnTo>
                  <a:lnTo>
                    <a:pt x="12" y="1051"/>
                  </a:lnTo>
                  <a:lnTo>
                    <a:pt x="17" y="1058"/>
                  </a:lnTo>
                  <a:lnTo>
                    <a:pt x="22" y="1066"/>
                  </a:lnTo>
                  <a:lnTo>
                    <a:pt x="27" y="1073"/>
                  </a:lnTo>
                  <a:lnTo>
                    <a:pt x="34" y="1078"/>
                  </a:lnTo>
                  <a:lnTo>
                    <a:pt x="42" y="1083"/>
                  </a:lnTo>
                  <a:lnTo>
                    <a:pt x="49" y="1088"/>
                  </a:lnTo>
                  <a:lnTo>
                    <a:pt x="57" y="1092"/>
                  </a:lnTo>
                  <a:lnTo>
                    <a:pt x="65" y="1095"/>
                  </a:lnTo>
                  <a:lnTo>
                    <a:pt x="74" y="1097"/>
                  </a:lnTo>
                  <a:lnTo>
                    <a:pt x="84" y="1098"/>
                  </a:lnTo>
                  <a:lnTo>
                    <a:pt x="93" y="1100"/>
                  </a:lnTo>
                  <a:lnTo>
                    <a:pt x="93" y="1100"/>
                  </a:lnTo>
                  <a:lnTo>
                    <a:pt x="102" y="1098"/>
                  </a:lnTo>
                  <a:lnTo>
                    <a:pt x="112" y="1097"/>
                  </a:lnTo>
                  <a:lnTo>
                    <a:pt x="121" y="1095"/>
                  </a:lnTo>
                  <a:lnTo>
                    <a:pt x="129" y="1092"/>
                  </a:lnTo>
                  <a:lnTo>
                    <a:pt x="137" y="1088"/>
                  </a:lnTo>
                  <a:lnTo>
                    <a:pt x="144" y="1083"/>
                  </a:lnTo>
                  <a:lnTo>
                    <a:pt x="152" y="1078"/>
                  </a:lnTo>
                  <a:lnTo>
                    <a:pt x="158" y="1073"/>
                  </a:lnTo>
                  <a:lnTo>
                    <a:pt x="164" y="1066"/>
                  </a:lnTo>
                  <a:lnTo>
                    <a:pt x="169" y="1058"/>
                  </a:lnTo>
                  <a:lnTo>
                    <a:pt x="175" y="1051"/>
                  </a:lnTo>
                  <a:lnTo>
                    <a:pt x="178" y="1042"/>
                  </a:lnTo>
                  <a:lnTo>
                    <a:pt x="181" y="1035"/>
                  </a:lnTo>
                  <a:lnTo>
                    <a:pt x="183" y="1025"/>
                  </a:lnTo>
                  <a:lnTo>
                    <a:pt x="184" y="1016"/>
                  </a:lnTo>
                  <a:lnTo>
                    <a:pt x="185" y="1007"/>
                  </a:lnTo>
                  <a:lnTo>
                    <a:pt x="185" y="998"/>
                  </a:lnTo>
                  <a:lnTo>
                    <a:pt x="861" y="998"/>
                  </a:lnTo>
                  <a:lnTo>
                    <a:pt x="861" y="1007"/>
                  </a:lnTo>
                  <a:lnTo>
                    <a:pt x="861" y="1007"/>
                  </a:lnTo>
                  <a:lnTo>
                    <a:pt x="863" y="1016"/>
                  </a:lnTo>
                  <a:lnTo>
                    <a:pt x="864" y="1025"/>
                  </a:lnTo>
                  <a:lnTo>
                    <a:pt x="866" y="1035"/>
                  </a:lnTo>
                  <a:lnTo>
                    <a:pt x="869" y="1042"/>
                  </a:lnTo>
                  <a:lnTo>
                    <a:pt x="872" y="1051"/>
                  </a:lnTo>
                  <a:lnTo>
                    <a:pt x="878" y="1058"/>
                  </a:lnTo>
                  <a:lnTo>
                    <a:pt x="883" y="1066"/>
                  </a:lnTo>
                  <a:lnTo>
                    <a:pt x="889" y="1073"/>
                  </a:lnTo>
                  <a:lnTo>
                    <a:pt x="895" y="1078"/>
                  </a:lnTo>
                  <a:lnTo>
                    <a:pt x="903" y="1083"/>
                  </a:lnTo>
                  <a:lnTo>
                    <a:pt x="910" y="1088"/>
                  </a:lnTo>
                  <a:lnTo>
                    <a:pt x="918" y="1092"/>
                  </a:lnTo>
                  <a:lnTo>
                    <a:pt x="926" y="1095"/>
                  </a:lnTo>
                  <a:lnTo>
                    <a:pt x="935" y="1097"/>
                  </a:lnTo>
                  <a:lnTo>
                    <a:pt x="945" y="1098"/>
                  </a:lnTo>
                  <a:lnTo>
                    <a:pt x="953" y="1100"/>
                  </a:lnTo>
                  <a:lnTo>
                    <a:pt x="953" y="1100"/>
                  </a:lnTo>
                  <a:lnTo>
                    <a:pt x="963" y="1098"/>
                  </a:lnTo>
                  <a:lnTo>
                    <a:pt x="973" y="1097"/>
                  </a:lnTo>
                  <a:lnTo>
                    <a:pt x="982" y="1095"/>
                  </a:lnTo>
                  <a:lnTo>
                    <a:pt x="990" y="1092"/>
                  </a:lnTo>
                  <a:lnTo>
                    <a:pt x="998" y="1088"/>
                  </a:lnTo>
                  <a:lnTo>
                    <a:pt x="1005" y="1083"/>
                  </a:lnTo>
                  <a:lnTo>
                    <a:pt x="1013" y="1078"/>
                  </a:lnTo>
                  <a:lnTo>
                    <a:pt x="1019" y="1073"/>
                  </a:lnTo>
                  <a:lnTo>
                    <a:pt x="1025" y="1066"/>
                  </a:lnTo>
                  <a:lnTo>
                    <a:pt x="1030" y="1058"/>
                  </a:lnTo>
                  <a:lnTo>
                    <a:pt x="1035" y="1051"/>
                  </a:lnTo>
                  <a:lnTo>
                    <a:pt x="1039" y="1042"/>
                  </a:lnTo>
                  <a:lnTo>
                    <a:pt x="1042" y="1035"/>
                  </a:lnTo>
                  <a:lnTo>
                    <a:pt x="1044" y="1025"/>
                  </a:lnTo>
                  <a:lnTo>
                    <a:pt x="1045" y="1016"/>
                  </a:lnTo>
                  <a:lnTo>
                    <a:pt x="1046" y="1007"/>
                  </a:ln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169">
              <a:extLst>
                <a:ext uri="{FF2B5EF4-FFF2-40B4-BE49-F238E27FC236}">
                  <a16:creationId xmlns:a16="http://schemas.microsoft.com/office/drawing/2014/main" id="{1254B46E-A017-4C70-B826-A28FB1E7E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328" y="4082960"/>
              <a:ext cx="85606" cy="83137"/>
            </a:xfrm>
            <a:custGeom>
              <a:avLst/>
              <a:gdLst>
                <a:gd name="T0" fmla="*/ 579 w 728"/>
                <a:gd name="T1" fmla="*/ 48 h 706"/>
                <a:gd name="T2" fmla="*/ 374 w 728"/>
                <a:gd name="T3" fmla="*/ 553 h 706"/>
                <a:gd name="T4" fmla="*/ 77 w 728"/>
                <a:gd name="T5" fmla="*/ 553 h 706"/>
                <a:gd name="T6" fmla="*/ 61 w 728"/>
                <a:gd name="T7" fmla="*/ 555 h 706"/>
                <a:gd name="T8" fmla="*/ 47 w 728"/>
                <a:gd name="T9" fmla="*/ 559 h 706"/>
                <a:gd name="T10" fmla="*/ 34 w 728"/>
                <a:gd name="T11" fmla="*/ 567 h 706"/>
                <a:gd name="T12" fmla="*/ 22 w 728"/>
                <a:gd name="T13" fmla="*/ 575 h 706"/>
                <a:gd name="T14" fmla="*/ 14 w 728"/>
                <a:gd name="T15" fmla="*/ 587 h 706"/>
                <a:gd name="T16" fmla="*/ 6 w 728"/>
                <a:gd name="T17" fmla="*/ 600 h 706"/>
                <a:gd name="T18" fmla="*/ 2 w 728"/>
                <a:gd name="T19" fmla="*/ 614 h 706"/>
                <a:gd name="T20" fmla="*/ 0 w 728"/>
                <a:gd name="T21" fmla="*/ 629 h 706"/>
                <a:gd name="T22" fmla="*/ 1 w 728"/>
                <a:gd name="T23" fmla="*/ 638 h 706"/>
                <a:gd name="T24" fmla="*/ 4 w 728"/>
                <a:gd name="T25" fmla="*/ 653 h 706"/>
                <a:gd name="T26" fmla="*/ 9 w 728"/>
                <a:gd name="T27" fmla="*/ 666 h 706"/>
                <a:gd name="T28" fmla="*/ 18 w 728"/>
                <a:gd name="T29" fmla="*/ 679 h 706"/>
                <a:gd name="T30" fmla="*/ 28 w 728"/>
                <a:gd name="T31" fmla="*/ 689 h 706"/>
                <a:gd name="T32" fmla="*/ 41 w 728"/>
                <a:gd name="T33" fmla="*/ 698 h 706"/>
                <a:gd name="T34" fmla="*/ 54 w 728"/>
                <a:gd name="T35" fmla="*/ 703 h 706"/>
                <a:gd name="T36" fmla="*/ 69 w 728"/>
                <a:gd name="T37" fmla="*/ 706 h 706"/>
                <a:gd name="T38" fmla="*/ 477 w 728"/>
                <a:gd name="T39" fmla="*/ 706 h 706"/>
                <a:gd name="T40" fmla="*/ 722 w 728"/>
                <a:gd name="T41" fmla="*/ 106 h 706"/>
                <a:gd name="T42" fmla="*/ 727 w 728"/>
                <a:gd name="T43" fmla="*/ 91 h 706"/>
                <a:gd name="T44" fmla="*/ 728 w 728"/>
                <a:gd name="T45" fmla="*/ 76 h 706"/>
                <a:gd name="T46" fmla="*/ 727 w 728"/>
                <a:gd name="T47" fmla="*/ 61 h 706"/>
                <a:gd name="T48" fmla="*/ 721 w 728"/>
                <a:gd name="T49" fmla="*/ 47 h 706"/>
                <a:gd name="T50" fmla="*/ 715 w 728"/>
                <a:gd name="T51" fmla="*/ 34 h 706"/>
                <a:gd name="T52" fmla="*/ 705 w 728"/>
                <a:gd name="T53" fmla="*/ 23 h 706"/>
                <a:gd name="T54" fmla="*/ 694 w 728"/>
                <a:gd name="T55" fmla="*/ 13 h 706"/>
                <a:gd name="T56" fmla="*/ 680 w 728"/>
                <a:gd name="T57" fmla="*/ 6 h 706"/>
                <a:gd name="T58" fmla="*/ 672 w 728"/>
                <a:gd name="T59" fmla="*/ 3 h 706"/>
                <a:gd name="T60" fmla="*/ 657 w 728"/>
                <a:gd name="T61" fmla="*/ 0 h 706"/>
                <a:gd name="T62" fmla="*/ 642 w 728"/>
                <a:gd name="T63" fmla="*/ 0 h 706"/>
                <a:gd name="T64" fmla="*/ 628 w 728"/>
                <a:gd name="T65" fmla="*/ 3 h 706"/>
                <a:gd name="T66" fmla="*/ 614 w 728"/>
                <a:gd name="T67" fmla="*/ 9 h 706"/>
                <a:gd name="T68" fmla="*/ 602 w 728"/>
                <a:gd name="T69" fmla="*/ 17 h 706"/>
                <a:gd name="T70" fmla="*/ 591 w 728"/>
                <a:gd name="T71" fmla="*/ 28 h 706"/>
                <a:gd name="T72" fmla="*/ 583 w 728"/>
                <a:gd name="T73" fmla="*/ 40 h 706"/>
                <a:gd name="T74" fmla="*/ 579 w 728"/>
                <a:gd name="T75" fmla="*/ 4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706">
                  <a:moveTo>
                    <a:pt x="579" y="48"/>
                  </a:moveTo>
                  <a:lnTo>
                    <a:pt x="579" y="48"/>
                  </a:lnTo>
                  <a:lnTo>
                    <a:pt x="374" y="553"/>
                  </a:lnTo>
                  <a:lnTo>
                    <a:pt x="374" y="553"/>
                  </a:lnTo>
                  <a:lnTo>
                    <a:pt x="77" y="553"/>
                  </a:lnTo>
                  <a:lnTo>
                    <a:pt x="77" y="553"/>
                  </a:lnTo>
                  <a:lnTo>
                    <a:pt x="69" y="554"/>
                  </a:lnTo>
                  <a:lnTo>
                    <a:pt x="61" y="555"/>
                  </a:lnTo>
                  <a:lnTo>
                    <a:pt x="54" y="557"/>
                  </a:lnTo>
                  <a:lnTo>
                    <a:pt x="47" y="559"/>
                  </a:lnTo>
                  <a:lnTo>
                    <a:pt x="41" y="562"/>
                  </a:lnTo>
                  <a:lnTo>
                    <a:pt x="34" y="567"/>
                  </a:lnTo>
                  <a:lnTo>
                    <a:pt x="28" y="571"/>
                  </a:lnTo>
                  <a:lnTo>
                    <a:pt x="22" y="575"/>
                  </a:lnTo>
                  <a:lnTo>
                    <a:pt x="18" y="581"/>
                  </a:lnTo>
                  <a:lnTo>
                    <a:pt x="14" y="587"/>
                  </a:lnTo>
                  <a:lnTo>
                    <a:pt x="9" y="594"/>
                  </a:lnTo>
                  <a:lnTo>
                    <a:pt x="6" y="600"/>
                  </a:lnTo>
                  <a:lnTo>
                    <a:pt x="4" y="607"/>
                  </a:lnTo>
                  <a:lnTo>
                    <a:pt x="2" y="614"/>
                  </a:lnTo>
                  <a:lnTo>
                    <a:pt x="1" y="622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1" y="638"/>
                  </a:lnTo>
                  <a:lnTo>
                    <a:pt x="2" y="646"/>
                  </a:lnTo>
                  <a:lnTo>
                    <a:pt x="4" y="653"/>
                  </a:lnTo>
                  <a:lnTo>
                    <a:pt x="6" y="660"/>
                  </a:lnTo>
                  <a:lnTo>
                    <a:pt x="9" y="666"/>
                  </a:lnTo>
                  <a:lnTo>
                    <a:pt x="14" y="673"/>
                  </a:lnTo>
                  <a:lnTo>
                    <a:pt x="18" y="679"/>
                  </a:lnTo>
                  <a:lnTo>
                    <a:pt x="22" y="685"/>
                  </a:lnTo>
                  <a:lnTo>
                    <a:pt x="28" y="689"/>
                  </a:lnTo>
                  <a:lnTo>
                    <a:pt x="34" y="693"/>
                  </a:lnTo>
                  <a:lnTo>
                    <a:pt x="41" y="698"/>
                  </a:lnTo>
                  <a:lnTo>
                    <a:pt x="47" y="701"/>
                  </a:lnTo>
                  <a:lnTo>
                    <a:pt x="54" y="703"/>
                  </a:lnTo>
                  <a:lnTo>
                    <a:pt x="61" y="705"/>
                  </a:lnTo>
                  <a:lnTo>
                    <a:pt x="69" y="706"/>
                  </a:lnTo>
                  <a:lnTo>
                    <a:pt x="77" y="706"/>
                  </a:lnTo>
                  <a:lnTo>
                    <a:pt x="477" y="706"/>
                  </a:lnTo>
                  <a:lnTo>
                    <a:pt x="722" y="106"/>
                  </a:lnTo>
                  <a:lnTo>
                    <a:pt x="722" y="106"/>
                  </a:lnTo>
                  <a:lnTo>
                    <a:pt x="724" y="99"/>
                  </a:lnTo>
                  <a:lnTo>
                    <a:pt x="727" y="91"/>
                  </a:lnTo>
                  <a:lnTo>
                    <a:pt x="728" y="83"/>
                  </a:lnTo>
                  <a:lnTo>
                    <a:pt x="728" y="76"/>
                  </a:lnTo>
                  <a:lnTo>
                    <a:pt x="728" y="68"/>
                  </a:lnTo>
                  <a:lnTo>
                    <a:pt x="727" y="61"/>
                  </a:lnTo>
                  <a:lnTo>
                    <a:pt x="724" y="54"/>
                  </a:lnTo>
                  <a:lnTo>
                    <a:pt x="721" y="47"/>
                  </a:lnTo>
                  <a:lnTo>
                    <a:pt x="719" y="40"/>
                  </a:lnTo>
                  <a:lnTo>
                    <a:pt x="715" y="34"/>
                  </a:lnTo>
                  <a:lnTo>
                    <a:pt x="710" y="28"/>
                  </a:lnTo>
                  <a:lnTo>
                    <a:pt x="705" y="23"/>
                  </a:lnTo>
                  <a:lnTo>
                    <a:pt x="699" y="17"/>
                  </a:lnTo>
                  <a:lnTo>
                    <a:pt x="694" y="13"/>
                  </a:lnTo>
                  <a:lnTo>
                    <a:pt x="687" y="9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2" y="3"/>
                  </a:lnTo>
                  <a:lnTo>
                    <a:pt x="665" y="1"/>
                  </a:lnTo>
                  <a:lnTo>
                    <a:pt x="657" y="0"/>
                  </a:lnTo>
                  <a:lnTo>
                    <a:pt x="650" y="0"/>
                  </a:lnTo>
                  <a:lnTo>
                    <a:pt x="642" y="0"/>
                  </a:lnTo>
                  <a:lnTo>
                    <a:pt x="635" y="1"/>
                  </a:lnTo>
                  <a:lnTo>
                    <a:pt x="628" y="3"/>
                  </a:lnTo>
                  <a:lnTo>
                    <a:pt x="621" y="6"/>
                  </a:lnTo>
                  <a:lnTo>
                    <a:pt x="614" y="9"/>
                  </a:lnTo>
                  <a:lnTo>
                    <a:pt x="608" y="13"/>
                  </a:lnTo>
                  <a:lnTo>
                    <a:pt x="602" y="17"/>
                  </a:lnTo>
                  <a:lnTo>
                    <a:pt x="597" y="23"/>
                  </a:lnTo>
                  <a:lnTo>
                    <a:pt x="591" y="28"/>
                  </a:lnTo>
                  <a:lnTo>
                    <a:pt x="587" y="34"/>
                  </a:lnTo>
                  <a:lnTo>
                    <a:pt x="583" y="40"/>
                  </a:lnTo>
                  <a:lnTo>
                    <a:pt x="579" y="48"/>
                  </a:lnTo>
                  <a:lnTo>
                    <a:pt x="579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25F8F49C-12BF-4ECA-86C2-235BBBA39652}"/>
              </a:ext>
            </a:extLst>
          </p:cNvPr>
          <p:cNvSpPr txBox="1"/>
          <p:nvPr/>
        </p:nvSpPr>
        <p:spPr>
          <a:xfrm>
            <a:off x="323529" y="5630173"/>
            <a:ext cx="24019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800" i="1">
                <a:solidFill>
                  <a:schemeClr val="accent6">
                    <a:lumMod val="75000"/>
                  </a:schemeClr>
                </a:solidFill>
              </a:rPr>
              <a:t>* mała liczebność - wyniki mają charakter jakościowy</a:t>
            </a:r>
          </a:p>
        </p:txBody>
      </p:sp>
    </p:spTree>
    <p:extLst>
      <p:ext uri="{BB962C8B-B14F-4D97-AF65-F5344CB8AC3E}">
        <p14:creationId xmlns:p14="http://schemas.microsoft.com/office/powerpoint/2010/main" val="127721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rostokąt: zaokrąglone rogi 35">
            <a:extLst>
              <a:ext uri="{FF2B5EF4-FFF2-40B4-BE49-F238E27FC236}">
                <a16:creationId xmlns:a16="http://schemas.microsoft.com/office/drawing/2014/main" id="{7DF7C41E-126C-4E1B-A44B-A668BA46D0AC}"/>
              </a:ext>
            </a:extLst>
          </p:cNvPr>
          <p:cNvSpPr/>
          <p:nvPr/>
        </p:nvSpPr>
        <p:spPr>
          <a:xfrm>
            <a:off x="147486" y="3774973"/>
            <a:ext cx="8812176" cy="1746494"/>
          </a:xfrm>
          <a:prstGeom prst="roundRect">
            <a:avLst>
              <a:gd name="adj" fmla="val 104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7" name="Symbol zastępczy zawartości 4">
            <a:extLst>
              <a:ext uri="{FF2B5EF4-FFF2-40B4-BE49-F238E27FC236}">
                <a16:creationId xmlns:a16="http://schemas.microsoft.com/office/drawing/2014/main" id="{0C7A6984-02ED-46A6-9F10-D49B6BC4C4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39330"/>
              </p:ext>
            </p:extLst>
          </p:nvPr>
        </p:nvGraphicFramePr>
        <p:xfrm>
          <a:off x="2665727" y="3237940"/>
          <a:ext cx="3176186" cy="242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Symbol zastępczy zawartości 4">
            <a:extLst>
              <a:ext uri="{FF2B5EF4-FFF2-40B4-BE49-F238E27FC236}">
                <a16:creationId xmlns:a16="http://schemas.microsoft.com/office/drawing/2014/main" id="{FDCE6ABF-752D-4C50-946A-66894212FD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174845"/>
              </p:ext>
            </p:extLst>
          </p:nvPr>
        </p:nvGraphicFramePr>
        <p:xfrm>
          <a:off x="-48118" y="3202750"/>
          <a:ext cx="3176186" cy="242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pole tekstowe 36">
            <a:extLst>
              <a:ext uri="{FF2B5EF4-FFF2-40B4-BE49-F238E27FC236}">
                <a16:creationId xmlns:a16="http://schemas.microsoft.com/office/drawing/2014/main" id="{4B4BA7A8-C214-46F2-9423-B7797F85E28B}"/>
              </a:ext>
            </a:extLst>
          </p:cNvPr>
          <p:cNvSpPr txBox="1"/>
          <p:nvPr/>
        </p:nvSpPr>
        <p:spPr>
          <a:xfrm rot="5400000">
            <a:off x="7701991" y="4527859"/>
            <a:ext cx="1861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/>
              <a:t>WIEK</a:t>
            </a:r>
          </a:p>
        </p:txBody>
      </p:sp>
      <p:graphicFrame>
        <p:nvGraphicFramePr>
          <p:cNvPr id="15" name="Symbol zastępczy zawartości 4">
            <a:extLst>
              <a:ext uri="{FF2B5EF4-FFF2-40B4-BE49-F238E27FC236}">
                <a16:creationId xmlns:a16="http://schemas.microsoft.com/office/drawing/2014/main" id="{60EA3986-0CBE-470E-BF22-62DE42D60793}"/>
              </a:ext>
            </a:extLst>
          </p:cNvPr>
          <p:cNvGraphicFramePr>
            <a:graphicFrameLocks/>
          </p:cNvGraphicFramePr>
          <p:nvPr/>
        </p:nvGraphicFramePr>
        <p:xfrm>
          <a:off x="2336336" y="2758728"/>
          <a:ext cx="5110010" cy="156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Wykres 6" descr="Opinia na temat redukcji gazów cieplarnianych.&#10;&#10;Wykres kołowy przedstawiający odpowiedź na pytanie czy Polska powinna redukować emisję gazów cieplarnianych: tak, jak najszybciej 58%, tak, w niedalekiej przyszłości 26%, tak, ale w dalszej przyszłości 10%, nie 3%, trudno powiedzieć 2%.&#10;">
            <a:extLst>
              <a:ext uri="{FF2B5EF4-FFF2-40B4-BE49-F238E27FC236}">
                <a16:creationId xmlns:a16="http://schemas.microsoft.com/office/drawing/2014/main" id="{07A3B546-8C7B-44E9-971C-20E944DCBDBD}"/>
              </a:ext>
            </a:extLst>
          </p:cNvPr>
          <p:cNvGraphicFramePr/>
          <p:nvPr/>
        </p:nvGraphicFramePr>
        <p:xfrm>
          <a:off x="538866" y="1228537"/>
          <a:ext cx="3659667" cy="2029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Znajomość rządowych programów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wiek: 15-24 lata: n=21, 25-34 lata: n=143, 35-44 lata: n=234, 45-59 lat: n=274, 60 i więcej lat: n=322 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Jakość powietrza</a:t>
            </a:r>
          </a:p>
          <a:p>
            <a:endParaRPr lang="pl-PL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76" y="908051"/>
            <a:ext cx="2978536" cy="126240"/>
          </a:xfrm>
        </p:spPr>
        <p:txBody>
          <a:bodyPr/>
          <a:lstStyle/>
          <a:p>
            <a:pPr algn="just"/>
            <a:r>
              <a:rPr lang="pl-PL" sz="1100"/>
              <a:t>B2. Czy słyszał(a) Pan(i) o rządowym programie </a:t>
            </a:r>
            <a:r>
              <a:rPr lang="pl-PL" sz="1100" b="1"/>
              <a:t>„Czyste powietrze”?</a:t>
            </a:r>
            <a:r>
              <a:rPr lang="pl-PL" sz="1100"/>
              <a:t> 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Jakość powietrza</a:t>
            </a:r>
            <a:endParaRPr lang="pl-PL" sz="800">
              <a:solidFill>
                <a:srgbClr val="0094CF"/>
              </a:solidFill>
            </a:endParaRP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7D76F54-FD79-4264-BDD4-64C576BC04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7485" y="136114"/>
            <a:ext cx="596590" cy="59659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E3303E8-2D92-43EF-8143-4131AC4EE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20" y="2254972"/>
            <a:ext cx="654171" cy="43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814A4BE1-7BE5-42D6-BEA4-F7E96C4295A5}"/>
              </a:ext>
            </a:extLst>
          </p:cNvPr>
          <p:cNvSpPr txBox="1">
            <a:spLocks/>
          </p:cNvSpPr>
          <p:nvPr/>
        </p:nvSpPr>
        <p:spPr>
          <a:xfrm>
            <a:off x="3311912" y="917500"/>
            <a:ext cx="2558017" cy="1055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100"/>
              <a:t>B3. Czy słyszał(a) Pan(i) o rządowym programie </a:t>
            </a:r>
            <a:r>
              <a:rPr lang="pl-PL" sz="1100" b="1"/>
              <a:t>„Mój prąd”?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BDFF8100-50CF-4ACC-AB42-113A5DFA03D8}"/>
              </a:ext>
            </a:extLst>
          </p:cNvPr>
          <p:cNvSpPr txBox="1">
            <a:spLocks/>
          </p:cNvSpPr>
          <p:nvPr/>
        </p:nvSpPr>
        <p:spPr>
          <a:xfrm>
            <a:off x="6018906" y="908051"/>
            <a:ext cx="2558017" cy="1810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100"/>
              <a:t>B4. Czy słyszał(a) Pan(i) o rządowym programie </a:t>
            </a:r>
            <a:r>
              <a:rPr lang="pl-PL" sz="1100" b="1"/>
              <a:t>„Stop smog? 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graphicFrame>
        <p:nvGraphicFramePr>
          <p:cNvPr id="3" name="Wykres 2" descr="Opinia na temat redukcji gazów cieplarnianych.&#10;&#10;Wykres kołowy przedstawiający odpowiedź na pytanie czy Polska powinna redukować emisję gazów cieplarnianych: tak, jak najszybciej 58%, tak, w niedalekiej przyszłości 26%, tak, ale w dalszej przyszłości 10%, nie 3%, trudno powiedzieć 2%.&#10;">
            <a:extLst>
              <a:ext uri="{FF2B5EF4-FFF2-40B4-BE49-F238E27FC236}">
                <a16:creationId xmlns:a16="http://schemas.microsoft.com/office/drawing/2014/main" id="{C695C50D-30A2-4D7A-9DB6-C120AD2CD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722934"/>
              </p:ext>
            </p:extLst>
          </p:nvPr>
        </p:nvGraphicFramePr>
        <p:xfrm>
          <a:off x="3477312" y="1228537"/>
          <a:ext cx="3659667" cy="2029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46D81FE-488E-48FB-BFB3-1AE122559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138" y="2310715"/>
            <a:ext cx="766369" cy="3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Wykres 9" descr="Opinia na temat redukcji gazów cieplarnianych.&#10;&#10;Wykres kołowy przedstawiający odpowiedź na pytanie czy Polska powinna redukować emisję gazów cieplarnianych: tak, jak najszybciej 58%, tak, w niedalekiej przyszłości 26%, tak, ale w dalszej przyszłości 10%, nie 3%, trudno powiedzieć 2%.&#10;">
            <a:extLst>
              <a:ext uri="{FF2B5EF4-FFF2-40B4-BE49-F238E27FC236}">
                <a16:creationId xmlns:a16="http://schemas.microsoft.com/office/drawing/2014/main" id="{9C959CEF-87FB-4FDF-9599-EF71D02A7C97}"/>
              </a:ext>
            </a:extLst>
          </p:cNvPr>
          <p:cNvGraphicFramePr/>
          <p:nvPr/>
        </p:nvGraphicFramePr>
        <p:xfrm>
          <a:off x="6292895" y="1228537"/>
          <a:ext cx="3659667" cy="2029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11" name="Obraz 10">
            <a:extLst>
              <a:ext uri="{FF2B5EF4-FFF2-40B4-BE49-F238E27FC236}">
                <a16:creationId xmlns:a16="http://schemas.microsoft.com/office/drawing/2014/main" id="{B16A58B4-37D4-4FBD-8E40-4429CBFAADE5}"/>
              </a:ext>
            </a:extLst>
          </p:cNvPr>
          <p:cNvPicPr>
            <a:picLocks noChangeAspect="1"/>
          </p:cNvPicPr>
          <p:nvPr/>
        </p:nvPicPr>
        <p:blipFill>
          <a:blip r:embed="rId14">
            <a:grayscl/>
          </a:blip>
          <a:stretch>
            <a:fillRect/>
          </a:stretch>
        </p:blipFill>
        <p:spPr>
          <a:xfrm>
            <a:off x="7097990" y="2295838"/>
            <a:ext cx="696712" cy="371053"/>
          </a:xfrm>
          <a:prstGeom prst="rect">
            <a:avLst/>
          </a:prstGeom>
        </p:spPr>
      </p:pic>
      <p:graphicFrame>
        <p:nvGraphicFramePr>
          <p:cNvPr id="18" name="Symbol zastępczy zawartości 4">
            <a:extLst>
              <a:ext uri="{FF2B5EF4-FFF2-40B4-BE49-F238E27FC236}">
                <a16:creationId xmlns:a16="http://schemas.microsoft.com/office/drawing/2014/main" id="{242B49EA-AA62-47D7-B229-2277676BB9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309300"/>
              </p:ext>
            </p:extLst>
          </p:nvPr>
        </p:nvGraphicFramePr>
        <p:xfrm>
          <a:off x="5460742" y="3238871"/>
          <a:ext cx="3176186" cy="242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pSp>
        <p:nvGrpSpPr>
          <p:cNvPr id="27" name="Grupa 26">
            <a:extLst>
              <a:ext uri="{FF2B5EF4-FFF2-40B4-BE49-F238E27FC236}">
                <a16:creationId xmlns:a16="http://schemas.microsoft.com/office/drawing/2014/main" id="{6ECD3B46-6360-4B8D-B629-A73B0740ADF1}"/>
              </a:ext>
            </a:extLst>
          </p:cNvPr>
          <p:cNvGrpSpPr/>
          <p:nvPr/>
        </p:nvGrpSpPr>
        <p:grpSpPr>
          <a:xfrm>
            <a:off x="8399188" y="3244856"/>
            <a:ext cx="386280" cy="465285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013319B5-482D-4FB4-B158-C6533AEC5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36070333-9739-4CB1-B1FE-51CCAFCD4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0E670B2E-E30F-41F4-B9DD-79D11C2E3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7216BA2-30AC-45E5-88FA-690C99754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699BD31-41CF-4626-9FB2-D18299079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C2CC399-0C84-40BC-B951-983B028CF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86D77744-65E8-4B43-8D32-845F1843954C}"/>
              </a:ext>
            </a:extLst>
          </p:cNvPr>
          <p:cNvSpPr txBox="1"/>
          <p:nvPr/>
        </p:nvSpPr>
        <p:spPr>
          <a:xfrm>
            <a:off x="323529" y="5629463"/>
            <a:ext cx="24019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800" i="1">
                <a:solidFill>
                  <a:schemeClr val="accent6">
                    <a:lumMod val="75000"/>
                  </a:schemeClr>
                </a:solidFill>
              </a:rPr>
              <a:t>* mała liczebność - wyniki mają charakter jakościowy</a:t>
            </a:r>
          </a:p>
        </p:txBody>
      </p:sp>
    </p:spTree>
    <p:extLst>
      <p:ext uri="{BB962C8B-B14F-4D97-AF65-F5344CB8AC3E}">
        <p14:creationId xmlns:p14="http://schemas.microsoft.com/office/powerpoint/2010/main" val="201507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398D28BE-5268-41A3-8167-46111086A29E}"/>
              </a:ext>
            </a:extLst>
          </p:cNvPr>
          <p:cNvSpPr/>
          <p:nvPr/>
        </p:nvSpPr>
        <p:spPr>
          <a:xfrm>
            <a:off x="4018547" y="2268630"/>
            <a:ext cx="4887948" cy="1352875"/>
          </a:xfrm>
          <a:prstGeom prst="roundRect">
            <a:avLst>
              <a:gd name="adj" fmla="val 10447"/>
            </a:avLst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BFA81A0E-C5F7-47B6-98B0-2AAA6DCAF2D1}"/>
              </a:ext>
            </a:extLst>
          </p:cNvPr>
          <p:cNvSpPr/>
          <p:nvPr/>
        </p:nvSpPr>
        <p:spPr>
          <a:xfrm>
            <a:off x="4018546" y="3786686"/>
            <a:ext cx="4887948" cy="1352875"/>
          </a:xfrm>
          <a:prstGeom prst="roundRect">
            <a:avLst>
              <a:gd name="adj" fmla="val 10447"/>
            </a:avLst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F3E895C-10B4-487C-96B5-433023AF1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905295"/>
              </p:ext>
            </p:extLst>
          </p:nvPr>
        </p:nvGraphicFramePr>
        <p:xfrm>
          <a:off x="4132613" y="1763973"/>
          <a:ext cx="4773881" cy="3367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3881">
                  <a:extLst>
                    <a:ext uri="{9D8B030D-6E8A-4147-A177-3AD203B41FA5}">
                      <a16:colId xmlns:a16="http://schemas.microsoft.com/office/drawing/2014/main" val="90114990"/>
                    </a:ext>
                  </a:extLst>
                </a:gridCol>
              </a:tblGrid>
              <a:tr h="259039">
                <a:tc>
                  <a:txBody>
                    <a:bodyPr/>
                    <a:lstStyle/>
                    <a:p>
                      <a:pPr algn="r" fontAlgn="b"/>
                      <a:endParaRPr lang="pl-PL" sz="105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162495"/>
                  </a:ext>
                </a:extLst>
              </a:tr>
              <a:tr h="259039">
                <a:tc>
                  <a:txBody>
                    <a:bodyPr/>
                    <a:lstStyle/>
                    <a:p>
                      <a:pPr algn="r" fontAlgn="b"/>
                      <a:endParaRPr lang="pl-PL" sz="105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307683"/>
                  </a:ext>
                </a:extLst>
              </a:tr>
              <a:tr h="259039">
                <a:tc>
                  <a:txBody>
                    <a:bodyPr/>
                    <a:lstStyle/>
                    <a:p>
                      <a:pPr algn="r" fontAlgn="b"/>
                      <a:endParaRPr lang="pl-PL" sz="105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711637"/>
                  </a:ext>
                </a:extLst>
              </a:tr>
              <a:tr h="259039">
                <a:tc>
                  <a:txBody>
                    <a:bodyPr/>
                    <a:lstStyle/>
                    <a:p>
                      <a:pPr algn="r" fontAlgn="b"/>
                      <a:endParaRPr lang="pl-PL" sz="105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38065"/>
                  </a:ext>
                </a:extLst>
              </a:tr>
              <a:tr h="259039">
                <a:tc>
                  <a:txBody>
                    <a:bodyPr/>
                    <a:lstStyle/>
                    <a:p>
                      <a:pPr algn="r" fontAlgn="b"/>
                      <a:endParaRPr lang="pl-PL" sz="105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303384"/>
                  </a:ext>
                </a:extLst>
              </a:tr>
              <a:tr h="259039">
                <a:tc>
                  <a:txBody>
                    <a:bodyPr/>
                    <a:lstStyle/>
                    <a:p>
                      <a:pPr algn="r" fontAlgn="b"/>
                      <a:endParaRPr lang="pl-PL" sz="105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94123"/>
                  </a:ext>
                </a:extLst>
              </a:tr>
              <a:tr h="259039">
                <a:tc>
                  <a:txBody>
                    <a:bodyPr/>
                    <a:lstStyle/>
                    <a:p>
                      <a:pPr algn="r" fontAlgn="b"/>
                      <a:endParaRPr lang="pl-PL" sz="105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402235"/>
                  </a:ext>
                </a:extLst>
              </a:tr>
              <a:tr h="259039">
                <a:tc>
                  <a:txBody>
                    <a:bodyPr/>
                    <a:lstStyle/>
                    <a:p>
                      <a:pPr algn="r" fontAlgn="b"/>
                      <a:endParaRPr lang="pl-PL" sz="105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629763"/>
                  </a:ext>
                </a:extLst>
              </a:tr>
              <a:tr h="259039">
                <a:tc>
                  <a:txBody>
                    <a:bodyPr/>
                    <a:lstStyle/>
                    <a:p>
                      <a:pPr algn="r" fontAlgn="b"/>
                      <a:endParaRPr lang="pl-PL" sz="105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766591"/>
                  </a:ext>
                </a:extLst>
              </a:tr>
              <a:tr h="259039">
                <a:tc>
                  <a:txBody>
                    <a:bodyPr/>
                    <a:lstStyle/>
                    <a:p>
                      <a:pPr algn="r" fontAlgn="b"/>
                      <a:endParaRPr lang="pl-PL" sz="105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055853"/>
                  </a:ext>
                </a:extLst>
              </a:tr>
              <a:tr h="259039">
                <a:tc>
                  <a:txBody>
                    <a:bodyPr/>
                    <a:lstStyle/>
                    <a:p>
                      <a:pPr algn="r" fontAlgn="b"/>
                      <a:endParaRPr lang="pl-PL" sz="105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818331"/>
                  </a:ext>
                </a:extLst>
              </a:tr>
              <a:tr h="259039">
                <a:tc>
                  <a:txBody>
                    <a:bodyPr/>
                    <a:lstStyle/>
                    <a:p>
                      <a:pPr algn="r" fontAlgn="b"/>
                      <a:endParaRPr lang="pl-PL" sz="105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214560"/>
                  </a:ext>
                </a:extLst>
              </a:tr>
              <a:tr h="259039">
                <a:tc>
                  <a:txBody>
                    <a:bodyPr/>
                    <a:lstStyle/>
                    <a:p>
                      <a:pPr algn="r" fontAlgn="b"/>
                      <a:endParaRPr lang="pl-PL" sz="105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537268"/>
                  </a:ext>
                </a:extLst>
              </a:tr>
            </a:tbl>
          </a:graphicData>
        </a:graphic>
      </p:graphicFrame>
      <p:graphicFrame>
        <p:nvGraphicFramePr>
          <p:cNvPr id="61" name="Wykres 60">
            <a:extLst>
              <a:ext uri="{FF2B5EF4-FFF2-40B4-BE49-F238E27FC236}">
                <a16:creationId xmlns:a16="http://schemas.microsoft.com/office/drawing/2014/main" id="{0D698487-2228-4C7D-AD17-3BB5CF8DC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83860"/>
              </p:ext>
            </p:extLst>
          </p:nvPr>
        </p:nvGraphicFramePr>
        <p:xfrm>
          <a:off x="4073221" y="1718085"/>
          <a:ext cx="3251005" cy="344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3" name="Wykres 62">
            <a:extLst>
              <a:ext uri="{FF2B5EF4-FFF2-40B4-BE49-F238E27FC236}">
                <a16:creationId xmlns:a16="http://schemas.microsoft.com/office/drawing/2014/main" id="{7350D507-8459-40EA-A97D-522CFEA2E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50521"/>
              </p:ext>
            </p:extLst>
          </p:nvPr>
        </p:nvGraphicFramePr>
        <p:xfrm>
          <a:off x="5468411" y="1778098"/>
          <a:ext cx="3251005" cy="335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Korzystanie z programów rządowych</a:t>
            </a:r>
          </a:p>
          <a:p>
            <a:endParaRPr lang="pl-PL" sz="1600">
              <a:latin typeface="+mn-lt"/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badani, którzy słyszeli chociaż o jednym programie, n=967. Ze względu na wiek: 15-24 lata: n=27, 25-34 lata: n=138, 35-44 lata: n=221, 45-59 lat: n=266, 60 i więcej lat: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n=315. Ze względu na wielkość gospodarstwa domowego: mieszkam sam(a): n=135, 2 os.: n=290, 3 os.: n=180, 4 os.: n=218, 5 i więcej osób: n=138.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Jakość powietrza</a:t>
            </a:r>
          </a:p>
          <a:p>
            <a:endParaRPr lang="pl-PL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75" y="908050"/>
            <a:ext cx="8486775" cy="252413"/>
          </a:xfrm>
        </p:spPr>
        <p:txBody>
          <a:bodyPr/>
          <a:lstStyle/>
          <a:p>
            <a:pPr algn="just"/>
            <a:r>
              <a:rPr lang="pl-PL" sz="1100"/>
              <a:t>B5. Z którego sprzed chwilą wspominanych programów Pan(i) skorzystał(a)?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Jakość powietrza</a:t>
            </a:r>
            <a:endParaRPr lang="pl-PL" sz="800">
              <a:solidFill>
                <a:srgbClr val="0094CF"/>
              </a:solidFill>
            </a:endParaRPr>
          </a:p>
        </p:txBody>
      </p:sp>
      <p:pic>
        <p:nvPicPr>
          <p:cNvPr id="4" name="Grafika 3" descr="Wietrznie">
            <a:extLst>
              <a:ext uri="{FF2B5EF4-FFF2-40B4-BE49-F238E27FC236}">
                <a16:creationId xmlns:a16="http://schemas.microsoft.com/office/drawing/2014/main" id="{C7D76F54-FD79-4264-BDD4-64C576BC04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485" y="136114"/>
            <a:ext cx="596590" cy="596590"/>
          </a:xfrm>
          <a:prstGeom prst="rect">
            <a:avLst/>
          </a:prstGeom>
        </p:spPr>
      </p:pic>
      <p:graphicFrame>
        <p:nvGraphicFramePr>
          <p:cNvPr id="3" name="Wykres 2" descr="Korzystanie z programów rządowych.&#10;&#10;Wykres kołowy przedstawiający korzystanie z wcześniej wspominanych programów rządowych (czyste powietrze - 9%, mój prąd - 13%, stop smog - 3%, żadnego z powyższych - 77%, nie wiem, trudno powiedzieć - 1%).&#10;">
            <a:extLst>
              <a:ext uri="{FF2B5EF4-FFF2-40B4-BE49-F238E27FC236}">
                <a16:creationId xmlns:a16="http://schemas.microsoft.com/office/drawing/2014/main" id="{41021650-4305-427B-A755-ED691C4EB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9267494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AA480C29-ED2C-4518-8C17-F4E61E3C1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230336"/>
              </p:ext>
            </p:extLst>
          </p:nvPr>
        </p:nvGraphicFramePr>
        <p:xfrm>
          <a:off x="759919" y="3926162"/>
          <a:ext cx="5110010" cy="156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pole tekstowe 21">
            <a:extLst>
              <a:ext uri="{FF2B5EF4-FFF2-40B4-BE49-F238E27FC236}">
                <a16:creationId xmlns:a16="http://schemas.microsoft.com/office/drawing/2014/main" id="{E070202E-20E2-44AE-8522-3C8E5EB498E1}"/>
              </a:ext>
            </a:extLst>
          </p:cNvPr>
          <p:cNvSpPr txBox="1"/>
          <p:nvPr/>
        </p:nvSpPr>
        <p:spPr>
          <a:xfrm>
            <a:off x="2490162" y="1323691"/>
            <a:ext cx="1669129" cy="944940"/>
          </a:xfrm>
          <a:prstGeom prst="wedgeRoundRectCallout">
            <a:avLst>
              <a:gd name="adj1" fmla="val -44540"/>
              <a:gd name="adj2" fmla="val 63216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b="1" i="1" dirty="0">
                <a:solidFill>
                  <a:srgbClr val="47576D"/>
                </a:solidFill>
                <a:latin typeface="Calibri" panose="020F0502020204030204" pitchFamily="34" charset="0"/>
              </a:rPr>
              <a:t>1/4 osób </a:t>
            </a:r>
            <a:endParaRPr lang="pl-PL" i="1" dirty="0">
              <a:solidFill>
                <a:srgbClr val="47576D"/>
              </a:solidFill>
              <a:latin typeface="Calibri" panose="020F0502020204030204" pitchFamily="34" charset="0"/>
            </a:endParaRPr>
          </a:p>
          <a:p>
            <a:pPr marL="0" defTabSz="914400" rtl="0" eaLnBrk="1" fontAlgn="t" latinLnBrk="0" hangingPunct="1"/>
            <a:r>
              <a:rPr lang="pl-PL" sz="1050" i="1" dirty="0">
                <a:solidFill>
                  <a:srgbClr val="47576D"/>
                </a:solidFill>
                <a:latin typeface="Calibri" panose="020F0502020204030204" pitchFamily="34" charset="0"/>
              </a:rPr>
              <a:t>słyszących o jakimkolwiek programie </a:t>
            </a:r>
            <a:r>
              <a:rPr lang="pl-PL" sz="1050" b="1" i="1" dirty="0">
                <a:solidFill>
                  <a:srgbClr val="47576D"/>
                </a:solidFill>
                <a:latin typeface="Calibri" panose="020F0502020204030204" pitchFamily="34" charset="0"/>
              </a:rPr>
              <a:t>skorzystała</a:t>
            </a:r>
            <a:endParaRPr lang="pl-PL" sz="1050" i="1" dirty="0">
              <a:solidFill>
                <a:srgbClr val="47576D"/>
              </a:solidFill>
              <a:latin typeface="Calibri" panose="020F0502020204030204" pitchFamily="34" charset="0"/>
            </a:endParaRPr>
          </a:p>
          <a:p>
            <a:pPr marL="0" defTabSz="914400" rtl="0" eaLnBrk="1" fontAlgn="t" latinLnBrk="0" hangingPunct="1"/>
            <a:r>
              <a:rPr lang="pl-PL" sz="1050" i="1" dirty="0">
                <a:solidFill>
                  <a:srgbClr val="47576D"/>
                </a:solidFill>
                <a:latin typeface="Calibri" panose="020F0502020204030204" pitchFamily="34" charset="0"/>
              </a:rPr>
              <a:t>z niego.</a:t>
            </a:r>
            <a:endParaRPr lang="pl-PL" sz="1050" i="1" u="none" strike="noStrike" kern="1200" dirty="0">
              <a:solidFill>
                <a:srgbClr val="47576D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5" name="Picture 2" descr="Program – Program Czyste Powietrze">
            <a:extLst>
              <a:ext uri="{FF2B5EF4-FFF2-40B4-BE49-F238E27FC236}">
                <a16:creationId xmlns:a16="http://schemas.microsoft.com/office/drawing/2014/main" id="{0B5ACDC8-E404-4189-ACFC-414D2481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20" y="1153755"/>
            <a:ext cx="587260" cy="39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Fotowoltaika dla Domu » WiatroSolar - Fotowoltaika, Turbiny wiatrowe">
            <a:extLst>
              <a:ext uri="{FF2B5EF4-FFF2-40B4-BE49-F238E27FC236}">
                <a16:creationId xmlns:a16="http://schemas.microsoft.com/office/drawing/2014/main" id="{D2F05FE5-7023-49D9-B28D-276EF653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15" y="1209498"/>
            <a:ext cx="766369" cy="3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Obraz 66">
            <a:extLst>
              <a:ext uri="{FF2B5EF4-FFF2-40B4-BE49-F238E27FC236}">
                <a16:creationId xmlns:a16="http://schemas.microsoft.com/office/drawing/2014/main" id="{7F83AC2B-0AE6-4437-9CED-4B8BC4A0B468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7683080" y="1194621"/>
            <a:ext cx="696712" cy="371053"/>
          </a:xfrm>
          <a:prstGeom prst="rect">
            <a:avLst/>
          </a:prstGeom>
        </p:spPr>
      </p:pic>
      <p:pic>
        <p:nvPicPr>
          <p:cNvPr id="69" name="Grafika 68">
            <a:extLst>
              <a:ext uri="{FF2B5EF4-FFF2-40B4-BE49-F238E27FC236}">
                <a16:creationId xmlns:a16="http://schemas.microsoft.com/office/drawing/2014/main" id="{75296AC9-8FCD-46A8-A441-BBA18D47A5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67787" y="2431859"/>
            <a:ext cx="583036" cy="583036"/>
          </a:xfrm>
          <a:prstGeom prst="rect">
            <a:avLst/>
          </a:prstGeom>
        </p:spPr>
      </p:pic>
      <p:graphicFrame>
        <p:nvGraphicFramePr>
          <p:cNvPr id="70" name="Symbol zastępczy zawartości 4">
            <a:extLst>
              <a:ext uri="{FF2B5EF4-FFF2-40B4-BE49-F238E27FC236}">
                <a16:creationId xmlns:a16="http://schemas.microsoft.com/office/drawing/2014/main" id="{4B63C564-B47D-4E50-AC8F-C30E999D0C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7862"/>
              </p:ext>
            </p:extLst>
          </p:nvPr>
        </p:nvGraphicFramePr>
        <p:xfrm>
          <a:off x="4408942" y="4015052"/>
          <a:ext cx="4310474" cy="159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71" name="pole tekstowe 70">
            <a:extLst>
              <a:ext uri="{FF2B5EF4-FFF2-40B4-BE49-F238E27FC236}">
                <a16:creationId xmlns:a16="http://schemas.microsoft.com/office/drawing/2014/main" id="{FF45C6FF-92C6-4AAB-85F7-14D8C5CD3BAF}"/>
              </a:ext>
            </a:extLst>
          </p:cNvPr>
          <p:cNvSpPr txBox="1"/>
          <p:nvPr/>
        </p:nvSpPr>
        <p:spPr>
          <a:xfrm>
            <a:off x="333053" y="5382422"/>
            <a:ext cx="24019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800" i="1">
                <a:solidFill>
                  <a:schemeClr val="accent6">
                    <a:lumMod val="75000"/>
                  </a:schemeClr>
                </a:solidFill>
              </a:rPr>
              <a:t>* mała liczebność - wyniki mają charakter jakościowy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4FEF9A87-8BC7-4F1D-B43E-B6255AA3FB70}"/>
              </a:ext>
            </a:extLst>
          </p:cNvPr>
          <p:cNvGrpSpPr/>
          <p:nvPr/>
        </p:nvGrpSpPr>
        <p:grpSpPr>
          <a:xfrm>
            <a:off x="8375694" y="2633010"/>
            <a:ext cx="353357" cy="425631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B5E5B541-EAAA-46D8-8873-541062319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61176847-C4D4-47FE-84F4-EF379960F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2D77F519-D0AA-44E7-BF28-43DCA22EE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BDB34376-B6DF-417D-B358-D61C8B201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67E7B01C-8F56-41C9-96B4-A5E21AF61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B33F9867-0C40-463F-8683-88CFD0C6B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2892440D-2AFB-4FFA-8E57-1DBD4B722356}"/>
              </a:ext>
            </a:extLst>
          </p:cNvPr>
          <p:cNvGrpSpPr/>
          <p:nvPr/>
        </p:nvGrpSpPr>
        <p:grpSpPr>
          <a:xfrm>
            <a:off x="8358662" y="4288866"/>
            <a:ext cx="406520" cy="348513"/>
            <a:chOff x="4371809" y="1763215"/>
            <a:chExt cx="700878" cy="600867"/>
          </a:xfrm>
          <a:solidFill>
            <a:schemeClr val="bg1">
              <a:lumMod val="75000"/>
            </a:schemeClr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112B14F0-A18F-43EF-BB0B-C6D5B3535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1809" y="1763215"/>
              <a:ext cx="700878" cy="600867"/>
            </a:xfrm>
            <a:custGeom>
              <a:avLst/>
              <a:gdLst>
                <a:gd name="T0" fmla="*/ 2802 w 3507"/>
                <a:gd name="T1" fmla="*/ 1713 h 3004"/>
                <a:gd name="T2" fmla="*/ 2934 w 3507"/>
                <a:gd name="T3" fmla="*/ 1801 h 3004"/>
                <a:gd name="T4" fmla="*/ 2912 w 3507"/>
                <a:gd name="T5" fmla="*/ 1948 h 3004"/>
                <a:gd name="T6" fmla="*/ 2772 w 3507"/>
                <a:gd name="T7" fmla="*/ 1997 h 3004"/>
                <a:gd name="T8" fmla="*/ 2661 w 3507"/>
                <a:gd name="T9" fmla="*/ 1886 h 3004"/>
                <a:gd name="T10" fmla="*/ 2710 w 3507"/>
                <a:gd name="T11" fmla="*/ 1746 h 3004"/>
                <a:gd name="T12" fmla="*/ 2265 w 3507"/>
                <a:gd name="T13" fmla="*/ 1182 h 3004"/>
                <a:gd name="T14" fmla="*/ 2434 w 3507"/>
                <a:gd name="T15" fmla="*/ 1351 h 3004"/>
                <a:gd name="T16" fmla="*/ 2360 w 3507"/>
                <a:gd name="T17" fmla="*/ 1563 h 3004"/>
                <a:gd name="T18" fmla="*/ 2138 w 3507"/>
                <a:gd name="T19" fmla="*/ 1596 h 3004"/>
                <a:gd name="T20" fmla="*/ 2005 w 3507"/>
                <a:gd name="T21" fmla="*/ 1395 h 3004"/>
                <a:gd name="T22" fmla="*/ 2119 w 3507"/>
                <a:gd name="T23" fmla="*/ 1204 h 3004"/>
                <a:gd name="T24" fmla="*/ 1553 w 3507"/>
                <a:gd name="T25" fmla="*/ 1195 h 3004"/>
                <a:gd name="T26" fmla="*/ 1685 w 3507"/>
                <a:gd name="T27" fmla="*/ 1395 h 3004"/>
                <a:gd name="T28" fmla="*/ 1571 w 3507"/>
                <a:gd name="T29" fmla="*/ 1586 h 3004"/>
                <a:gd name="T30" fmla="*/ 1346 w 3507"/>
                <a:gd name="T31" fmla="*/ 1575 h 3004"/>
                <a:gd name="T32" fmla="*/ 1253 w 3507"/>
                <a:gd name="T33" fmla="*/ 1372 h 3004"/>
                <a:gd name="T34" fmla="*/ 1403 w 3507"/>
                <a:gd name="T35" fmla="*/ 1188 h 3004"/>
                <a:gd name="T36" fmla="*/ 860 w 3507"/>
                <a:gd name="T37" fmla="*/ 1737 h 3004"/>
                <a:gd name="T38" fmla="*/ 923 w 3507"/>
                <a:gd name="T39" fmla="*/ 1870 h 3004"/>
                <a:gd name="T40" fmla="*/ 823 w 3507"/>
                <a:gd name="T41" fmla="*/ 1994 h 3004"/>
                <a:gd name="T42" fmla="*/ 679 w 3507"/>
                <a:gd name="T43" fmla="*/ 1957 h 3004"/>
                <a:gd name="T44" fmla="*/ 644 w 3507"/>
                <a:gd name="T45" fmla="*/ 1813 h 3004"/>
                <a:gd name="T46" fmla="*/ 766 w 3507"/>
                <a:gd name="T47" fmla="*/ 1713 h 3004"/>
                <a:gd name="T48" fmla="*/ 960 w 3507"/>
                <a:gd name="T49" fmla="*/ 2394 h 3004"/>
                <a:gd name="T50" fmla="*/ 881 w 3507"/>
                <a:gd name="T51" fmla="*/ 2576 h 3004"/>
                <a:gd name="T52" fmla="*/ 697 w 3507"/>
                <a:gd name="T53" fmla="*/ 2750 h 3004"/>
                <a:gd name="T54" fmla="*/ 660 w 3507"/>
                <a:gd name="T55" fmla="*/ 2266 h 3004"/>
                <a:gd name="T56" fmla="*/ 573 w 3507"/>
                <a:gd name="T57" fmla="*/ 2405 h 3004"/>
                <a:gd name="T58" fmla="*/ 627 w 3507"/>
                <a:gd name="T59" fmla="*/ 2101 h 3004"/>
                <a:gd name="T60" fmla="*/ 781 w 3507"/>
                <a:gd name="T61" fmla="*/ 2043 h 3004"/>
                <a:gd name="T62" fmla="*/ 930 w 3507"/>
                <a:gd name="T63" fmla="*/ 2096 h 3004"/>
                <a:gd name="T64" fmla="*/ 1001 w 3507"/>
                <a:gd name="T65" fmla="*/ 2403 h 3004"/>
                <a:gd name="T66" fmla="*/ 1729 w 3507"/>
                <a:gd name="T67" fmla="*/ 2195 h 3004"/>
                <a:gd name="T68" fmla="*/ 1614 w 3507"/>
                <a:gd name="T69" fmla="*/ 2576 h 3004"/>
                <a:gd name="T70" fmla="*/ 1345 w 3507"/>
                <a:gd name="T71" fmla="*/ 2753 h 3004"/>
                <a:gd name="T72" fmla="*/ 1302 w 3507"/>
                <a:gd name="T73" fmla="*/ 2085 h 3004"/>
                <a:gd name="T74" fmla="*/ 1164 w 3507"/>
                <a:gd name="T75" fmla="*/ 2224 h 3004"/>
                <a:gd name="T76" fmla="*/ 1095 w 3507"/>
                <a:gd name="T77" fmla="*/ 2156 h 3004"/>
                <a:gd name="T78" fmla="*/ 1335 w 3507"/>
                <a:gd name="T79" fmla="*/ 1699 h 3004"/>
                <a:gd name="T80" fmla="*/ 1547 w 3507"/>
                <a:gd name="T81" fmla="*/ 1685 h 3004"/>
                <a:gd name="T82" fmla="*/ 1699 w 3507"/>
                <a:gd name="T83" fmla="*/ 1766 h 3004"/>
                <a:gd name="T84" fmla="*/ 2474 w 3507"/>
                <a:gd name="T85" fmla="*/ 2238 h 3004"/>
                <a:gd name="T86" fmla="*/ 2428 w 3507"/>
                <a:gd name="T87" fmla="*/ 2333 h 3004"/>
                <a:gd name="T88" fmla="*/ 2347 w 3507"/>
                <a:gd name="T89" fmla="*/ 2739 h 3004"/>
                <a:gd name="T90" fmla="*/ 2097 w 3507"/>
                <a:gd name="T91" fmla="*/ 2739 h 3004"/>
                <a:gd name="T92" fmla="*/ 2016 w 3507"/>
                <a:gd name="T93" fmla="*/ 2333 h 3004"/>
                <a:gd name="T94" fmla="*/ 1969 w 3507"/>
                <a:gd name="T95" fmla="*/ 2238 h 3004"/>
                <a:gd name="T96" fmla="*/ 1946 w 3507"/>
                <a:gd name="T97" fmla="*/ 1780 h 3004"/>
                <a:gd name="T98" fmla="*/ 2096 w 3507"/>
                <a:gd name="T99" fmla="*/ 1690 h 3004"/>
                <a:gd name="T100" fmla="*/ 2371 w 3507"/>
                <a:gd name="T101" fmla="*/ 1696 h 3004"/>
                <a:gd name="T102" fmla="*/ 2498 w 3507"/>
                <a:gd name="T103" fmla="*/ 1786 h 3004"/>
                <a:gd name="T104" fmla="*/ 2474 w 3507"/>
                <a:gd name="T105" fmla="*/ 2238 h 3004"/>
                <a:gd name="T106" fmla="*/ 2926 w 3507"/>
                <a:gd name="T107" fmla="*/ 2538 h 3004"/>
                <a:gd name="T108" fmla="*/ 2864 w 3507"/>
                <a:gd name="T109" fmla="*/ 2755 h 3004"/>
                <a:gd name="T110" fmla="*/ 2698 w 3507"/>
                <a:gd name="T111" fmla="*/ 2666 h 3004"/>
                <a:gd name="T112" fmla="*/ 2635 w 3507"/>
                <a:gd name="T113" fmla="*/ 2414 h 3004"/>
                <a:gd name="T114" fmla="*/ 2624 w 3507"/>
                <a:gd name="T115" fmla="*/ 2100 h 3004"/>
                <a:gd name="T116" fmla="*/ 2766 w 3507"/>
                <a:gd name="T117" fmla="*/ 2044 h 3004"/>
                <a:gd name="T118" fmla="*/ 2939 w 3507"/>
                <a:gd name="T119" fmla="*/ 2069 h 3004"/>
                <a:gd name="T120" fmla="*/ 2985 w 3507"/>
                <a:gd name="T121" fmla="*/ 224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07" h="3004">
                  <a:moveTo>
                    <a:pt x="1754" y="0"/>
                  </a:moveTo>
                  <a:lnTo>
                    <a:pt x="0" y="1664"/>
                  </a:lnTo>
                  <a:lnTo>
                    <a:pt x="205" y="1879"/>
                  </a:lnTo>
                  <a:lnTo>
                    <a:pt x="287" y="1801"/>
                  </a:lnTo>
                  <a:lnTo>
                    <a:pt x="287" y="3004"/>
                  </a:lnTo>
                  <a:lnTo>
                    <a:pt x="3221" y="3004"/>
                  </a:lnTo>
                  <a:lnTo>
                    <a:pt x="3221" y="1801"/>
                  </a:lnTo>
                  <a:lnTo>
                    <a:pt x="3303" y="1879"/>
                  </a:lnTo>
                  <a:lnTo>
                    <a:pt x="3507" y="1664"/>
                  </a:lnTo>
                  <a:lnTo>
                    <a:pt x="1754" y="0"/>
                  </a:lnTo>
                  <a:close/>
                  <a:moveTo>
                    <a:pt x="2802" y="1713"/>
                  </a:moveTo>
                  <a:lnTo>
                    <a:pt x="2802" y="1713"/>
                  </a:lnTo>
                  <a:lnTo>
                    <a:pt x="2816" y="1714"/>
                  </a:lnTo>
                  <a:lnTo>
                    <a:pt x="2830" y="1716"/>
                  </a:lnTo>
                  <a:lnTo>
                    <a:pt x="2843" y="1720"/>
                  </a:lnTo>
                  <a:lnTo>
                    <a:pt x="2857" y="1724"/>
                  </a:lnTo>
                  <a:lnTo>
                    <a:pt x="2870" y="1731"/>
                  </a:lnTo>
                  <a:lnTo>
                    <a:pt x="2882" y="1737"/>
                  </a:lnTo>
                  <a:lnTo>
                    <a:pt x="2893" y="1746"/>
                  </a:lnTo>
                  <a:lnTo>
                    <a:pt x="2903" y="1755"/>
                  </a:lnTo>
                  <a:lnTo>
                    <a:pt x="2912" y="1765"/>
                  </a:lnTo>
                  <a:lnTo>
                    <a:pt x="2920" y="1777"/>
                  </a:lnTo>
                  <a:lnTo>
                    <a:pt x="2927" y="1788"/>
                  </a:lnTo>
                  <a:lnTo>
                    <a:pt x="2934" y="1801"/>
                  </a:lnTo>
                  <a:lnTo>
                    <a:pt x="2938" y="1814"/>
                  </a:lnTo>
                  <a:lnTo>
                    <a:pt x="2941" y="1828"/>
                  </a:lnTo>
                  <a:lnTo>
                    <a:pt x="2943" y="1842"/>
                  </a:lnTo>
                  <a:lnTo>
                    <a:pt x="2945" y="1857"/>
                  </a:lnTo>
                  <a:lnTo>
                    <a:pt x="2945" y="1857"/>
                  </a:lnTo>
                  <a:lnTo>
                    <a:pt x="2943" y="1872"/>
                  </a:lnTo>
                  <a:lnTo>
                    <a:pt x="2941" y="1886"/>
                  </a:lnTo>
                  <a:lnTo>
                    <a:pt x="2938" y="1899"/>
                  </a:lnTo>
                  <a:lnTo>
                    <a:pt x="2934" y="1912"/>
                  </a:lnTo>
                  <a:lnTo>
                    <a:pt x="2927" y="1925"/>
                  </a:lnTo>
                  <a:lnTo>
                    <a:pt x="2920" y="1937"/>
                  </a:lnTo>
                  <a:lnTo>
                    <a:pt x="2912" y="1948"/>
                  </a:lnTo>
                  <a:lnTo>
                    <a:pt x="2903" y="1958"/>
                  </a:lnTo>
                  <a:lnTo>
                    <a:pt x="2893" y="1967"/>
                  </a:lnTo>
                  <a:lnTo>
                    <a:pt x="2882" y="1976"/>
                  </a:lnTo>
                  <a:lnTo>
                    <a:pt x="2870" y="1983"/>
                  </a:lnTo>
                  <a:lnTo>
                    <a:pt x="2857" y="1989"/>
                  </a:lnTo>
                  <a:lnTo>
                    <a:pt x="2843" y="1994"/>
                  </a:lnTo>
                  <a:lnTo>
                    <a:pt x="2830" y="1997"/>
                  </a:lnTo>
                  <a:lnTo>
                    <a:pt x="2816" y="1999"/>
                  </a:lnTo>
                  <a:lnTo>
                    <a:pt x="2802" y="2000"/>
                  </a:lnTo>
                  <a:lnTo>
                    <a:pt x="2802" y="2000"/>
                  </a:lnTo>
                  <a:lnTo>
                    <a:pt x="2786" y="1999"/>
                  </a:lnTo>
                  <a:lnTo>
                    <a:pt x="2772" y="1997"/>
                  </a:lnTo>
                  <a:lnTo>
                    <a:pt x="2759" y="1994"/>
                  </a:lnTo>
                  <a:lnTo>
                    <a:pt x="2746" y="1989"/>
                  </a:lnTo>
                  <a:lnTo>
                    <a:pt x="2732" y="1983"/>
                  </a:lnTo>
                  <a:lnTo>
                    <a:pt x="2721" y="1976"/>
                  </a:lnTo>
                  <a:lnTo>
                    <a:pt x="2710" y="1967"/>
                  </a:lnTo>
                  <a:lnTo>
                    <a:pt x="2699" y="1958"/>
                  </a:lnTo>
                  <a:lnTo>
                    <a:pt x="2691" y="1948"/>
                  </a:lnTo>
                  <a:lnTo>
                    <a:pt x="2683" y="1937"/>
                  </a:lnTo>
                  <a:lnTo>
                    <a:pt x="2675" y="1925"/>
                  </a:lnTo>
                  <a:lnTo>
                    <a:pt x="2670" y="1912"/>
                  </a:lnTo>
                  <a:lnTo>
                    <a:pt x="2664" y="1899"/>
                  </a:lnTo>
                  <a:lnTo>
                    <a:pt x="2661" y="1886"/>
                  </a:lnTo>
                  <a:lnTo>
                    <a:pt x="2659" y="1872"/>
                  </a:lnTo>
                  <a:lnTo>
                    <a:pt x="2658" y="1857"/>
                  </a:lnTo>
                  <a:lnTo>
                    <a:pt x="2658" y="1857"/>
                  </a:lnTo>
                  <a:lnTo>
                    <a:pt x="2659" y="1842"/>
                  </a:lnTo>
                  <a:lnTo>
                    <a:pt x="2661" y="1828"/>
                  </a:lnTo>
                  <a:lnTo>
                    <a:pt x="2664" y="1814"/>
                  </a:lnTo>
                  <a:lnTo>
                    <a:pt x="2670" y="1801"/>
                  </a:lnTo>
                  <a:lnTo>
                    <a:pt x="2675" y="1788"/>
                  </a:lnTo>
                  <a:lnTo>
                    <a:pt x="2683" y="1777"/>
                  </a:lnTo>
                  <a:lnTo>
                    <a:pt x="2691" y="1765"/>
                  </a:lnTo>
                  <a:lnTo>
                    <a:pt x="2699" y="1755"/>
                  </a:lnTo>
                  <a:lnTo>
                    <a:pt x="2710" y="1746"/>
                  </a:lnTo>
                  <a:lnTo>
                    <a:pt x="2721" y="1737"/>
                  </a:lnTo>
                  <a:lnTo>
                    <a:pt x="2732" y="1731"/>
                  </a:lnTo>
                  <a:lnTo>
                    <a:pt x="2746" y="1724"/>
                  </a:lnTo>
                  <a:lnTo>
                    <a:pt x="2759" y="1720"/>
                  </a:lnTo>
                  <a:lnTo>
                    <a:pt x="2772" y="1716"/>
                  </a:lnTo>
                  <a:lnTo>
                    <a:pt x="2786" y="1714"/>
                  </a:lnTo>
                  <a:lnTo>
                    <a:pt x="2802" y="1713"/>
                  </a:lnTo>
                  <a:lnTo>
                    <a:pt x="2802" y="1713"/>
                  </a:lnTo>
                  <a:close/>
                  <a:moveTo>
                    <a:pt x="2222" y="1178"/>
                  </a:moveTo>
                  <a:lnTo>
                    <a:pt x="2222" y="1178"/>
                  </a:lnTo>
                  <a:lnTo>
                    <a:pt x="2244" y="1179"/>
                  </a:lnTo>
                  <a:lnTo>
                    <a:pt x="2265" y="1182"/>
                  </a:lnTo>
                  <a:lnTo>
                    <a:pt x="2286" y="1188"/>
                  </a:lnTo>
                  <a:lnTo>
                    <a:pt x="2307" y="1195"/>
                  </a:lnTo>
                  <a:lnTo>
                    <a:pt x="2326" y="1204"/>
                  </a:lnTo>
                  <a:lnTo>
                    <a:pt x="2343" y="1215"/>
                  </a:lnTo>
                  <a:lnTo>
                    <a:pt x="2360" y="1227"/>
                  </a:lnTo>
                  <a:lnTo>
                    <a:pt x="2375" y="1242"/>
                  </a:lnTo>
                  <a:lnTo>
                    <a:pt x="2389" y="1257"/>
                  </a:lnTo>
                  <a:lnTo>
                    <a:pt x="2401" y="1273"/>
                  </a:lnTo>
                  <a:lnTo>
                    <a:pt x="2412" y="1291"/>
                  </a:lnTo>
                  <a:lnTo>
                    <a:pt x="2422" y="1311"/>
                  </a:lnTo>
                  <a:lnTo>
                    <a:pt x="2429" y="1331"/>
                  </a:lnTo>
                  <a:lnTo>
                    <a:pt x="2434" y="1351"/>
                  </a:lnTo>
                  <a:lnTo>
                    <a:pt x="2438" y="1372"/>
                  </a:lnTo>
                  <a:lnTo>
                    <a:pt x="2439" y="1395"/>
                  </a:lnTo>
                  <a:lnTo>
                    <a:pt x="2439" y="1395"/>
                  </a:lnTo>
                  <a:lnTo>
                    <a:pt x="2438" y="1417"/>
                  </a:lnTo>
                  <a:lnTo>
                    <a:pt x="2434" y="1439"/>
                  </a:lnTo>
                  <a:lnTo>
                    <a:pt x="2429" y="1460"/>
                  </a:lnTo>
                  <a:lnTo>
                    <a:pt x="2422" y="1480"/>
                  </a:lnTo>
                  <a:lnTo>
                    <a:pt x="2412" y="1499"/>
                  </a:lnTo>
                  <a:lnTo>
                    <a:pt x="2401" y="1516"/>
                  </a:lnTo>
                  <a:lnTo>
                    <a:pt x="2389" y="1533"/>
                  </a:lnTo>
                  <a:lnTo>
                    <a:pt x="2375" y="1548"/>
                  </a:lnTo>
                  <a:lnTo>
                    <a:pt x="2360" y="1563"/>
                  </a:lnTo>
                  <a:lnTo>
                    <a:pt x="2343" y="1575"/>
                  </a:lnTo>
                  <a:lnTo>
                    <a:pt x="2326" y="1586"/>
                  </a:lnTo>
                  <a:lnTo>
                    <a:pt x="2307" y="1596"/>
                  </a:lnTo>
                  <a:lnTo>
                    <a:pt x="2286" y="1602"/>
                  </a:lnTo>
                  <a:lnTo>
                    <a:pt x="2265" y="1608"/>
                  </a:lnTo>
                  <a:lnTo>
                    <a:pt x="2244" y="1611"/>
                  </a:lnTo>
                  <a:lnTo>
                    <a:pt x="2222" y="1612"/>
                  </a:lnTo>
                  <a:lnTo>
                    <a:pt x="2222" y="1612"/>
                  </a:lnTo>
                  <a:lnTo>
                    <a:pt x="2199" y="1611"/>
                  </a:lnTo>
                  <a:lnTo>
                    <a:pt x="2178" y="1608"/>
                  </a:lnTo>
                  <a:lnTo>
                    <a:pt x="2157" y="1602"/>
                  </a:lnTo>
                  <a:lnTo>
                    <a:pt x="2138" y="1596"/>
                  </a:lnTo>
                  <a:lnTo>
                    <a:pt x="2119" y="1586"/>
                  </a:lnTo>
                  <a:lnTo>
                    <a:pt x="2100" y="1575"/>
                  </a:lnTo>
                  <a:lnTo>
                    <a:pt x="2084" y="1563"/>
                  </a:lnTo>
                  <a:lnTo>
                    <a:pt x="2068" y="1548"/>
                  </a:lnTo>
                  <a:lnTo>
                    <a:pt x="2054" y="1533"/>
                  </a:lnTo>
                  <a:lnTo>
                    <a:pt x="2042" y="1516"/>
                  </a:lnTo>
                  <a:lnTo>
                    <a:pt x="2031" y="1499"/>
                  </a:lnTo>
                  <a:lnTo>
                    <a:pt x="2022" y="1480"/>
                  </a:lnTo>
                  <a:lnTo>
                    <a:pt x="2014" y="1460"/>
                  </a:lnTo>
                  <a:lnTo>
                    <a:pt x="2009" y="1439"/>
                  </a:lnTo>
                  <a:lnTo>
                    <a:pt x="2006" y="1417"/>
                  </a:lnTo>
                  <a:lnTo>
                    <a:pt x="2005" y="1395"/>
                  </a:lnTo>
                  <a:lnTo>
                    <a:pt x="2005" y="1395"/>
                  </a:lnTo>
                  <a:lnTo>
                    <a:pt x="2006" y="1372"/>
                  </a:lnTo>
                  <a:lnTo>
                    <a:pt x="2009" y="1351"/>
                  </a:lnTo>
                  <a:lnTo>
                    <a:pt x="2014" y="1331"/>
                  </a:lnTo>
                  <a:lnTo>
                    <a:pt x="2022" y="1311"/>
                  </a:lnTo>
                  <a:lnTo>
                    <a:pt x="2031" y="1291"/>
                  </a:lnTo>
                  <a:lnTo>
                    <a:pt x="2042" y="1273"/>
                  </a:lnTo>
                  <a:lnTo>
                    <a:pt x="2054" y="1257"/>
                  </a:lnTo>
                  <a:lnTo>
                    <a:pt x="2068" y="1242"/>
                  </a:lnTo>
                  <a:lnTo>
                    <a:pt x="2084" y="1227"/>
                  </a:lnTo>
                  <a:lnTo>
                    <a:pt x="2100" y="1215"/>
                  </a:lnTo>
                  <a:lnTo>
                    <a:pt x="2119" y="1204"/>
                  </a:lnTo>
                  <a:lnTo>
                    <a:pt x="2138" y="1195"/>
                  </a:lnTo>
                  <a:lnTo>
                    <a:pt x="2157" y="1188"/>
                  </a:lnTo>
                  <a:lnTo>
                    <a:pt x="2178" y="1182"/>
                  </a:lnTo>
                  <a:lnTo>
                    <a:pt x="2199" y="1179"/>
                  </a:lnTo>
                  <a:lnTo>
                    <a:pt x="2222" y="1178"/>
                  </a:lnTo>
                  <a:lnTo>
                    <a:pt x="2222" y="1178"/>
                  </a:lnTo>
                  <a:close/>
                  <a:moveTo>
                    <a:pt x="1468" y="1178"/>
                  </a:moveTo>
                  <a:lnTo>
                    <a:pt x="1468" y="1178"/>
                  </a:lnTo>
                  <a:lnTo>
                    <a:pt x="1490" y="1179"/>
                  </a:lnTo>
                  <a:lnTo>
                    <a:pt x="1512" y="1182"/>
                  </a:lnTo>
                  <a:lnTo>
                    <a:pt x="1532" y="1188"/>
                  </a:lnTo>
                  <a:lnTo>
                    <a:pt x="1553" y="1195"/>
                  </a:lnTo>
                  <a:lnTo>
                    <a:pt x="1571" y="1204"/>
                  </a:lnTo>
                  <a:lnTo>
                    <a:pt x="1589" y="1215"/>
                  </a:lnTo>
                  <a:lnTo>
                    <a:pt x="1605" y="1227"/>
                  </a:lnTo>
                  <a:lnTo>
                    <a:pt x="1621" y="1242"/>
                  </a:lnTo>
                  <a:lnTo>
                    <a:pt x="1635" y="1257"/>
                  </a:lnTo>
                  <a:lnTo>
                    <a:pt x="1647" y="1273"/>
                  </a:lnTo>
                  <a:lnTo>
                    <a:pt x="1658" y="1291"/>
                  </a:lnTo>
                  <a:lnTo>
                    <a:pt x="1668" y="1311"/>
                  </a:lnTo>
                  <a:lnTo>
                    <a:pt x="1675" y="1331"/>
                  </a:lnTo>
                  <a:lnTo>
                    <a:pt x="1680" y="1351"/>
                  </a:lnTo>
                  <a:lnTo>
                    <a:pt x="1684" y="1372"/>
                  </a:lnTo>
                  <a:lnTo>
                    <a:pt x="1685" y="1395"/>
                  </a:lnTo>
                  <a:lnTo>
                    <a:pt x="1685" y="1395"/>
                  </a:lnTo>
                  <a:lnTo>
                    <a:pt x="1684" y="1417"/>
                  </a:lnTo>
                  <a:lnTo>
                    <a:pt x="1680" y="1439"/>
                  </a:lnTo>
                  <a:lnTo>
                    <a:pt x="1675" y="1460"/>
                  </a:lnTo>
                  <a:lnTo>
                    <a:pt x="1668" y="1480"/>
                  </a:lnTo>
                  <a:lnTo>
                    <a:pt x="1658" y="1499"/>
                  </a:lnTo>
                  <a:lnTo>
                    <a:pt x="1647" y="1516"/>
                  </a:lnTo>
                  <a:lnTo>
                    <a:pt x="1635" y="1533"/>
                  </a:lnTo>
                  <a:lnTo>
                    <a:pt x="1621" y="1548"/>
                  </a:lnTo>
                  <a:lnTo>
                    <a:pt x="1605" y="1563"/>
                  </a:lnTo>
                  <a:lnTo>
                    <a:pt x="1589" y="1575"/>
                  </a:lnTo>
                  <a:lnTo>
                    <a:pt x="1571" y="1586"/>
                  </a:lnTo>
                  <a:lnTo>
                    <a:pt x="1553" y="1596"/>
                  </a:lnTo>
                  <a:lnTo>
                    <a:pt x="1532" y="1602"/>
                  </a:lnTo>
                  <a:lnTo>
                    <a:pt x="1512" y="1608"/>
                  </a:lnTo>
                  <a:lnTo>
                    <a:pt x="1490" y="1611"/>
                  </a:lnTo>
                  <a:lnTo>
                    <a:pt x="1468" y="1612"/>
                  </a:lnTo>
                  <a:lnTo>
                    <a:pt x="1468" y="1612"/>
                  </a:lnTo>
                  <a:lnTo>
                    <a:pt x="1446" y="1611"/>
                  </a:lnTo>
                  <a:lnTo>
                    <a:pt x="1424" y="1608"/>
                  </a:lnTo>
                  <a:lnTo>
                    <a:pt x="1403" y="1602"/>
                  </a:lnTo>
                  <a:lnTo>
                    <a:pt x="1383" y="1596"/>
                  </a:lnTo>
                  <a:lnTo>
                    <a:pt x="1365" y="1586"/>
                  </a:lnTo>
                  <a:lnTo>
                    <a:pt x="1346" y="1575"/>
                  </a:lnTo>
                  <a:lnTo>
                    <a:pt x="1330" y="1563"/>
                  </a:lnTo>
                  <a:lnTo>
                    <a:pt x="1314" y="1548"/>
                  </a:lnTo>
                  <a:lnTo>
                    <a:pt x="1301" y="1533"/>
                  </a:lnTo>
                  <a:lnTo>
                    <a:pt x="1288" y="1516"/>
                  </a:lnTo>
                  <a:lnTo>
                    <a:pt x="1277" y="1499"/>
                  </a:lnTo>
                  <a:lnTo>
                    <a:pt x="1268" y="1480"/>
                  </a:lnTo>
                  <a:lnTo>
                    <a:pt x="1260" y="1460"/>
                  </a:lnTo>
                  <a:lnTo>
                    <a:pt x="1256" y="1439"/>
                  </a:lnTo>
                  <a:lnTo>
                    <a:pt x="1253" y="1417"/>
                  </a:lnTo>
                  <a:lnTo>
                    <a:pt x="1251" y="1395"/>
                  </a:lnTo>
                  <a:lnTo>
                    <a:pt x="1251" y="1395"/>
                  </a:lnTo>
                  <a:lnTo>
                    <a:pt x="1253" y="1372"/>
                  </a:lnTo>
                  <a:lnTo>
                    <a:pt x="1256" y="1351"/>
                  </a:lnTo>
                  <a:lnTo>
                    <a:pt x="1260" y="1331"/>
                  </a:lnTo>
                  <a:lnTo>
                    <a:pt x="1268" y="1311"/>
                  </a:lnTo>
                  <a:lnTo>
                    <a:pt x="1277" y="1291"/>
                  </a:lnTo>
                  <a:lnTo>
                    <a:pt x="1288" y="1273"/>
                  </a:lnTo>
                  <a:lnTo>
                    <a:pt x="1301" y="1257"/>
                  </a:lnTo>
                  <a:lnTo>
                    <a:pt x="1314" y="1242"/>
                  </a:lnTo>
                  <a:lnTo>
                    <a:pt x="1330" y="1227"/>
                  </a:lnTo>
                  <a:lnTo>
                    <a:pt x="1346" y="1215"/>
                  </a:lnTo>
                  <a:lnTo>
                    <a:pt x="1365" y="1204"/>
                  </a:lnTo>
                  <a:lnTo>
                    <a:pt x="1383" y="1195"/>
                  </a:lnTo>
                  <a:lnTo>
                    <a:pt x="1403" y="1188"/>
                  </a:lnTo>
                  <a:lnTo>
                    <a:pt x="1424" y="1182"/>
                  </a:lnTo>
                  <a:lnTo>
                    <a:pt x="1446" y="1179"/>
                  </a:lnTo>
                  <a:lnTo>
                    <a:pt x="1468" y="1178"/>
                  </a:lnTo>
                  <a:lnTo>
                    <a:pt x="1468" y="1178"/>
                  </a:lnTo>
                  <a:close/>
                  <a:moveTo>
                    <a:pt x="781" y="1712"/>
                  </a:moveTo>
                  <a:lnTo>
                    <a:pt x="781" y="1712"/>
                  </a:lnTo>
                  <a:lnTo>
                    <a:pt x="795" y="1713"/>
                  </a:lnTo>
                  <a:lnTo>
                    <a:pt x="810" y="1715"/>
                  </a:lnTo>
                  <a:lnTo>
                    <a:pt x="823" y="1719"/>
                  </a:lnTo>
                  <a:lnTo>
                    <a:pt x="836" y="1724"/>
                  </a:lnTo>
                  <a:lnTo>
                    <a:pt x="849" y="1730"/>
                  </a:lnTo>
                  <a:lnTo>
                    <a:pt x="860" y="1737"/>
                  </a:lnTo>
                  <a:lnTo>
                    <a:pt x="871" y="1745"/>
                  </a:lnTo>
                  <a:lnTo>
                    <a:pt x="882" y="1755"/>
                  </a:lnTo>
                  <a:lnTo>
                    <a:pt x="891" y="1765"/>
                  </a:lnTo>
                  <a:lnTo>
                    <a:pt x="900" y="1776"/>
                  </a:lnTo>
                  <a:lnTo>
                    <a:pt x="906" y="1788"/>
                  </a:lnTo>
                  <a:lnTo>
                    <a:pt x="913" y="1800"/>
                  </a:lnTo>
                  <a:lnTo>
                    <a:pt x="917" y="1813"/>
                  </a:lnTo>
                  <a:lnTo>
                    <a:pt x="921" y="1828"/>
                  </a:lnTo>
                  <a:lnTo>
                    <a:pt x="923" y="1841"/>
                  </a:lnTo>
                  <a:lnTo>
                    <a:pt x="924" y="1856"/>
                  </a:lnTo>
                  <a:lnTo>
                    <a:pt x="924" y="1856"/>
                  </a:lnTo>
                  <a:lnTo>
                    <a:pt x="923" y="1870"/>
                  </a:lnTo>
                  <a:lnTo>
                    <a:pt x="921" y="1885"/>
                  </a:lnTo>
                  <a:lnTo>
                    <a:pt x="917" y="1899"/>
                  </a:lnTo>
                  <a:lnTo>
                    <a:pt x="913" y="1912"/>
                  </a:lnTo>
                  <a:lnTo>
                    <a:pt x="906" y="1924"/>
                  </a:lnTo>
                  <a:lnTo>
                    <a:pt x="900" y="1936"/>
                  </a:lnTo>
                  <a:lnTo>
                    <a:pt x="891" y="1947"/>
                  </a:lnTo>
                  <a:lnTo>
                    <a:pt x="882" y="1957"/>
                  </a:lnTo>
                  <a:lnTo>
                    <a:pt x="871" y="1967"/>
                  </a:lnTo>
                  <a:lnTo>
                    <a:pt x="860" y="1975"/>
                  </a:lnTo>
                  <a:lnTo>
                    <a:pt x="849" y="1983"/>
                  </a:lnTo>
                  <a:lnTo>
                    <a:pt x="836" y="1988"/>
                  </a:lnTo>
                  <a:lnTo>
                    <a:pt x="823" y="1994"/>
                  </a:lnTo>
                  <a:lnTo>
                    <a:pt x="810" y="1997"/>
                  </a:lnTo>
                  <a:lnTo>
                    <a:pt x="795" y="1999"/>
                  </a:lnTo>
                  <a:lnTo>
                    <a:pt x="781" y="1999"/>
                  </a:lnTo>
                  <a:lnTo>
                    <a:pt x="781" y="1999"/>
                  </a:lnTo>
                  <a:lnTo>
                    <a:pt x="766" y="1999"/>
                  </a:lnTo>
                  <a:lnTo>
                    <a:pt x="751" y="1997"/>
                  </a:lnTo>
                  <a:lnTo>
                    <a:pt x="738" y="1994"/>
                  </a:lnTo>
                  <a:lnTo>
                    <a:pt x="725" y="1988"/>
                  </a:lnTo>
                  <a:lnTo>
                    <a:pt x="712" y="1983"/>
                  </a:lnTo>
                  <a:lnTo>
                    <a:pt x="701" y="1975"/>
                  </a:lnTo>
                  <a:lnTo>
                    <a:pt x="690" y="1967"/>
                  </a:lnTo>
                  <a:lnTo>
                    <a:pt x="679" y="1957"/>
                  </a:lnTo>
                  <a:lnTo>
                    <a:pt x="670" y="1947"/>
                  </a:lnTo>
                  <a:lnTo>
                    <a:pt x="661" y="1936"/>
                  </a:lnTo>
                  <a:lnTo>
                    <a:pt x="654" y="1924"/>
                  </a:lnTo>
                  <a:lnTo>
                    <a:pt x="648" y="1912"/>
                  </a:lnTo>
                  <a:lnTo>
                    <a:pt x="644" y="1899"/>
                  </a:lnTo>
                  <a:lnTo>
                    <a:pt x="640" y="1885"/>
                  </a:lnTo>
                  <a:lnTo>
                    <a:pt x="638" y="1870"/>
                  </a:lnTo>
                  <a:lnTo>
                    <a:pt x="637" y="1856"/>
                  </a:lnTo>
                  <a:lnTo>
                    <a:pt x="637" y="1856"/>
                  </a:lnTo>
                  <a:lnTo>
                    <a:pt x="638" y="1841"/>
                  </a:lnTo>
                  <a:lnTo>
                    <a:pt x="640" y="1828"/>
                  </a:lnTo>
                  <a:lnTo>
                    <a:pt x="644" y="1813"/>
                  </a:lnTo>
                  <a:lnTo>
                    <a:pt x="648" y="1800"/>
                  </a:lnTo>
                  <a:lnTo>
                    <a:pt x="654" y="1788"/>
                  </a:lnTo>
                  <a:lnTo>
                    <a:pt x="661" y="1776"/>
                  </a:lnTo>
                  <a:lnTo>
                    <a:pt x="670" y="1765"/>
                  </a:lnTo>
                  <a:lnTo>
                    <a:pt x="679" y="1755"/>
                  </a:lnTo>
                  <a:lnTo>
                    <a:pt x="690" y="1745"/>
                  </a:lnTo>
                  <a:lnTo>
                    <a:pt x="701" y="1737"/>
                  </a:lnTo>
                  <a:lnTo>
                    <a:pt x="712" y="1730"/>
                  </a:lnTo>
                  <a:lnTo>
                    <a:pt x="725" y="1724"/>
                  </a:lnTo>
                  <a:lnTo>
                    <a:pt x="738" y="1719"/>
                  </a:lnTo>
                  <a:lnTo>
                    <a:pt x="751" y="1715"/>
                  </a:lnTo>
                  <a:lnTo>
                    <a:pt x="766" y="1713"/>
                  </a:lnTo>
                  <a:lnTo>
                    <a:pt x="781" y="1712"/>
                  </a:lnTo>
                  <a:lnTo>
                    <a:pt x="781" y="1712"/>
                  </a:lnTo>
                  <a:close/>
                  <a:moveTo>
                    <a:pt x="1001" y="2403"/>
                  </a:moveTo>
                  <a:lnTo>
                    <a:pt x="1001" y="2403"/>
                  </a:lnTo>
                  <a:lnTo>
                    <a:pt x="994" y="2404"/>
                  </a:lnTo>
                  <a:lnTo>
                    <a:pt x="988" y="2405"/>
                  </a:lnTo>
                  <a:lnTo>
                    <a:pt x="988" y="2405"/>
                  </a:lnTo>
                  <a:lnTo>
                    <a:pt x="981" y="2404"/>
                  </a:lnTo>
                  <a:lnTo>
                    <a:pt x="976" y="2403"/>
                  </a:lnTo>
                  <a:lnTo>
                    <a:pt x="970" y="2400"/>
                  </a:lnTo>
                  <a:lnTo>
                    <a:pt x="965" y="2397"/>
                  </a:lnTo>
                  <a:lnTo>
                    <a:pt x="960" y="2394"/>
                  </a:lnTo>
                  <a:lnTo>
                    <a:pt x="956" y="2389"/>
                  </a:lnTo>
                  <a:lnTo>
                    <a:pt x="952" y="2384"/>
                  </a:lnTo>
                  <a:lnTo>
                    <a:pt x="950" y="2378"/>
                  </a:lnTo>
                  <a:lnTo>
                    <a:pt x="904" y="2252"/>
                  </a:lnTo>
                  <a:lnTo>
                    <a:pt x="904" y="2252"/>
                  </a:lnTo>
                  <a:lnTo>
                    <a:pt x="901" y="2266"/>
                  </a:lnTo>
                  <a:lnTo>
                    <a:pt x="895" y="2288"/>
                  </a:lnTo>
                  <a:lnTo>
                    <a:pt x="890" y="2312"/>
                  </a:lnTo>
                  <a:lnTo>
                    <a:pt x="888" y="2323"/>
                  </a:lnTo>
                  <a:lnTo>
                    <a:pt x="886" y="2335"/>
                  </a:lnTo>
                  <a:lnTo>
                    <a:pt x="978" y="2576"/>
                  </a:lnTo>
                  <a:lnTo>
                    <a:pt x="881" y="2576"/>
                  </a:lnTo>
                  <a:lnTo>
                    <a:pt x="881" y="2576"/>
                  </a:lnTo>
                  <a:lnTo>
                    <a:pt x="878" y="2637"/>
                  </a:lnTo>
                  <a:lnTo>
                    <a:pt x="872" y="2694"/>
                  </a:lnTo>
                  <a:lnTo>
                    <a:pt x="869" y="2719"/>
                  </a:lnTo>
                  <a:lnTo>
                    <a:pt x="867" y="2738"/>
                  </a:lnTo>
                  <a:lnTo>
                    <a:pt x="863" y="2750"/>
                  </a:lnTo>
                  <a:lnTo>
                    <a:pt x="861" y="2753"/>
                  </a:lnTo>
                  <a:lnTo>
                    <a:pt x="860" y="2755"/>
                  </a:lnTo>
                  <a:lnTo>
                    <a:pt x="701" y="2755"/>
                  </a:lnTo>
                  <a:lnTo>
                    <a:pt x="701" y="2755"/>
                  </a:lnTo>
                  <a:lnTo>
                    <a:pt x="700" y="2753"/>
                  </a:lnTo>
                  <a:lnTo>
                    <a:pt x="697" y="2750"/>
                  </a:lnTo>
                  <a:lnTo>
                    <a:pt x="694" y="2738"/>
                  </a:lnTo>
                  <a:lnTo>
                    <a:pt x="692" y="2719"/>
                  </a:lnTo>
                  <a:lnTo>
                    <a:pt x="689" y="2694"/>
                  </a:lnTo>
                  <a:lnTo>
                    <a:pt x="683" y="2637"/>
                  </a:lnTo>
                  <a:lnTo>
                    <a:pt x="680" y="2576"/>
                  </a:lnTo>
                  <a:lnTo>
                    <a:pt x="583" y="2576"/>
                  </a:lnTo>
                  <a:lnTo>
                    <a:pt x="674" y="2335"/>
                  </a:lnTo>
                  <a:lnTo>
                    <a:pt x="674" y="2335"/>
                  </a:lnTo>
                  <a:lnTo>
                    <a:pt x="673" y="2323"/>
                  </a:lnTo>
                  <a:lnTo>
                    <a:pt x="671" y="2312"/>
                  </a:lnTo>
                  <a:lnTo>
                    <a:pt x="665" y="2288"/>
                  </a:lnTo>
                  <a:lnTo>
                    <a:pt x="660" y="2266"/>
                  </a:lnTo>
                  <a:lnTo>
                    <a:pt x="657" y="2252"/>
                  </a:lnTo>
                  <a:lnTo>
                    <a:pt x="611" y="2378"/>
                  </a:lnTo>
                  <a:lnTo>
                    <a:pt x="611" y="2378"/>
                  </a:lnTo>
                  <a:lnTo>
                    <a:pt x="608" y="2384"/>
                  </a:lnTo>
                  <a:lnTo>
                    <a:pt x="605" y="2389"/>
                  </a:lnTo>
                  <a:lnTo>
                    <a:pt x="601" y="2394"/>
                  </a:lnTo>
                  <a:lnTo>
                    <a:pt x="596" y="2397"/>
                  </a:lnTo>
                  <a:lnTo>
                    <a:pt x="591" y="2400"/>
                  </a:lnTo>
                  <a:lnTo>
                    <a:pt x="585" y="2403"/>
                  </a:lnTo>
                  <a:lnTo>
                    <a:pt x="580" y="2404"/>
                  </a:lnTo>
                  <a:lnTo>
                    <a:pt x="573" y="2405"/>
                  </a:lnTo>
                  <a:lnTo>
                    <a:pt x="573" y="2405"/>
                  </a:lnTo>
                  <a:lnTo>
                    <a:pt x="567" y="2404"/>
                  </a:lnTo>
                  <a:lnTo>
                    <a:pt x="560" y="2403"/>
                  </a:lnTo>
                  <a:lnTo>
                    <a:pt x="560" y="2403"/>
                  </a:lnTo>
                  <a:lnTo>
                    <a:pt x="553" y="2399"/>
                  </a:lnTo>
                  <a:lnTo>
                    <a:pt x="547" y="2394"/>
                  </a:lnTo>
                  <a:lnTo>
                    <a:pt x="541" y="2388"/>
                  </a:lnTo>
                  <a:lnTo>
                    <a:pt x="538" y="2382"/>
                  </a:lnTo>
                  <a:lnTo>
                    <a:pt x="535" y="2375"/>
                  </a:lnTo>
                  <a:lnTo>
                    <a:pt x="534" y="2367"/>
                  </a:lnTo>
                  <a:lnTo>
                    <a:pt x="535" y="2360"/>
                  </a:lnTo>
                  <a:lnTo>
                    <a:pt x="537" y="2352"/>
                  </a:lnTo>
                  <a:lnTo>
                    <a:pt x="627" y="2101"/>
                  </a:lnTo>
                  <a:lnTo>
                    <a:pt x="627" y="2101"/>
                  </a:lnTo>
                  <a:lnTo>
                    <a:pt x="630" y="2096"/>
                  </a:lnTo>
                  <a:lnTo>
                    <a:pt x="635" y="2090"/>
                  </a:lnTo>
                  <a:lnTo>
                    <a:pt x="639" y="2085"/>
                  </a:lnTo>
                  <a:lnTo>
                    <a:pt x="646" y="2079"/>
                  </a:lnTo>
                  <a:lnTo>
                    <a:pt x="653" y="2075"/>
                  </a:lnTo>
                  <a:lnTo>
                    <a:pt x="662" y="2069"/>
                  </a:lnTo>
                  <a:lnTo>
                    <a:pt x="681" y="2061"/>
                  </a:lnTo>
                  <a:lnTo>
                    <a:pt x="704" y="2053"/>
                  </a:lnTo>
                  <a:lnTo>
                    <a:pt x="728" y="2047"/>
                  </a:lnTo>
                  <a:lnTo>
                    <a:pt x="753" y="2044"/>
                  </a:lnTo>
                  <a:lnTo>
                    <a:pt x="781" y="2043"/>
                  </a:lnTo>
                  <a:lnTo>
                    <a:pt x="781" y="2043"/>
                  </a:lnTo>
                  <a:lnTo>
                    <a:pt x="794" y="2043"/>
                  </a:lnTo>
                  <a:lnTo>
                    <a:pt x="807" y="2044"/>
                  </a:lnTo>
                  <a:lnTo>
                    <a:pt x="833" y="2047"/>
                  </a:lnTo>
                  <a:lnTo>
                    <a:pt x="857" y="2053"/>
                  </a:lnTo>
                  <a:lnTo>
                    <a:pt x="880" y="2061"/>
                  </a:lnTo>
                  <a:lnTo>
                    <a:pt x="899" y="2069"/>
                  </a:lnTo>
                  <a:lnTo>
                    <a:pt x="907" y="2075"/>
                  </a:lnTo>
                  <a:lnTo>
                    <a:pt x="915" y="2079"/>
                  </a:lnTo>
                  <a:lnTo>
                    <a:pt x="922" y="2085"/>
                  </a:lnTo>
                  <a:lnTo>
                    <a:pt x="927" y="2090"/>
                  </a:lnTo>
                  <a:lnTo>
                    <a:pt x="930" y="2096"/>
                  </a:lnTo>
                  <a:lnTo>
                    <a:pt x="934" y="2101"/>
                  </a:lnTo>
                  <a:lnTo>
                    <a:pt x="1024" y="2352"/>
                  </a:lnTo>
                  <a:lnTo>
                    <a:pt x="1024" y="2352"/>
                  </a:lnTo>
                  <a:lnTo>
                    <a:pt x="1026" y="2360"/>
                  </a:lnTo>
                  <a:lnTo>
                    <a:pt x="1027" y="2367"/>
                  </a:lnTo>
                  <a:lnTo>
                    <a:pt x="1026" y="2375"/>
                  </a:lnTo>
                  <a:lnTo>
                    <a:pt x="1023" y="2382"/>
                  </a:lnTo>
                  <a:lnTo>
                    <a:pt x="1020" y="2388"/>
                  </a:lnTo>
                  <a:lnTo>
                    <a:pt x="1014" y="2394"/>
                  </a:lnTo>
                  <a:lnTo>
                    <a:pt x="1009" y="2399"/>
                  </a:lnTo>
                  <a:lnTo>
                    <a:pt x="1001" y="2403"/>
                  </a:lnTo>
                  <a:lnTo>
                    <a:pt x="1001" y="2403"/>
                  </a:lnTo>
                  <a:close/>
                  <a:moveTo>
                    <a:pt x="1801" y="2221"/>
                  </a:moveTo>
                  <a:lnTo>
                    <a:pt x="1801" y="2221"/>
                  </a:lnTo>
                  <a:lnTo>
                    <a:pt x="1791" y="2224"/>
                  </a:lnTo>
                  <a:lnTo>
                    <a:pt x="1780" y="2224"/>
                  </a:lnTo>
                  <a:lnTo>
                    <a:pt x="1780" y="2224"/>
                  </a:lnTo>
                  <a:lnTo>
                    <a:pt x="1772" y="2224"/>
                  </a:lnTo>
                  <a:lnTo>
                    <a:pt x="1763" y="2222"/>
                  </a:lnTo>
                  <a:lnTo>
                    <a:pt x="1755" y="2219"/>
                  </a:lnTo>
                  <a:lnTo>
                    <a:pt x="1746" y="2215"/>
                  </a:lnTo>
                  <a:lnTo>
                    <a:pt x="1740" y="2209"/>
                  </a:lnTo>
                  <a:lnTo>
                    <a:pt x="1733" y="2202"/>
                  </a:lnTo>
                  <a:lnTo>
                    <a:pt x="1729" y="2195"/>
                  </a:lnTo>
                  <a:lnTo>
                    <a:pt x="1724" y="2186"/>
                  </a:lnTo>
                  <a:lnTo>
                    <a:pt x="1655" y="1994"/>
                  </a:lnTo>
                  <a:lnTo>
                    <a:pt x="1655" y="1994"/>
                  </a:lnTo>
                  <a:lnTo>
                    <a:pt x="1649" y="2017"/>
                  </a:lnTo>
                  <a:lnTo>
                    <a:pt x="1642" y="2049"/>
                  </a:lnTo>
                  <a:lnTo>
                    <a:pt x="1634" y="2085"/>
                  </a:lnTo>
                  <a:lnTo>
                    <a:pt x="1631" y="2102"/>
                  </a:lnTo>
                  <a:lnTo>
                    <a:pt x="1629" y="2120"/>
                  </a:lnTo>
                  <a:lnTo>
                    <a:pt x="1766" y="2485"/>
                  </a:lnTo>
                  <a:lnTo>
                    <a:pt x="1621" y="2485"/>
                  </a:lnTo>
                  <a:lnTo>
                    <a:pt x="1621" y="2485"/>
                  </a:lnTo>
                  <a:lnTo>
                    <a:pt x="1614" y="2576"/>
                  </a:lnTo>
                  <a:lnTo>
                    <a:pt x="1607" y="2663"/>
                  </a:lnTo>
                  <a:lnTo>
                    <a:pt x="1602" y="2700"/>
                  </a:lnTo>
                  <a:lnTo>
                    <a:pt x="1598" y="2729"/>
                  </a:lnTo>
                  <a:lnTo>
                    <a:pt x="1596" y="2740"/>
                  </a:lnTo>
                  <a:lnTo>
                    <a:pt x="1593" y="2748"/>
                  </a:lnTo>
                  <a:lnTo>
                    <a:pt x="1590" y="2753"/>
                  </a:lnTo>
                  <a:lnTo>
                    <a:pt x="1589" y="2754"/>
                  </a:lnTo>
                  <a:lnTo>
                    <a:pt x="1588" y="2755"/>
                  </a:lnTo>
                  <a:lnTo>
                    <a:pt x="1348" y="2755"/>
                  </a:lnTo>
                  <a:lnTo>
                    <a:pt x="1348" y="2755"/>
                  </a:lnTo>
                  <a:lnTo>
                    <a:pt x="1346" y="2754"/>
                  </a:lnTo>
                  <a:lnTo>
                    <a:pt x="1345" y="2753"/>
                  </a:lnTo>
                  <a:lnTo>
                    <a:pt x="1343" y="2748"/>
                  </a:lnTo>
                  <a:lnTo>
                    <a:pt x="1341" y="2740"/>
                  </a:lnTo>
                  <a:lnTo>
                    <a:pt x="1338" y="2729"/>
                  </a:lnTo>
                  <a:lnTo>
                    <a:pt x="1334" y="2700"/>
                  </a:lnTo>
                  <a:lnTo>
                    <a:pt x="1330" y="2663"/>
                  </a:lnTo>
                  <a:lnTo>
                    <a:pt x="1322" y="2576"/>
                  </a:lnTo>
                  <a:lnTo>
                    <a:pt x="1315" y="2485"/>
                  </a:lnTo>
                  <a:lnTo>
                    <a:pt x="1170" y="2485"/>
                  </a:lnTo>
                  <a:lnTo>
                    <a:pt x="1308" y="2120"/>
                  </a:lnTo>
                  <a:lnTo>
                    <a:pt x="1308" y="2120"/>
                  </a:lnTo>
                  <a:lnTo>
                    <a:pt x="1305" y="2102"/>
                  </a:lnTo>
                  <a:lnTo>
                    <a:pt x="1302" y="2085"/>
                  </a:lnTo>
                  <a:lnTo>
                    <a:pt x="1294" y="2049"/>
                  </a:lnTo>
                  <a:lnTo>
                    <a:pt x="1286" y="2017"/>
                  </a:lnTo>
                  <a:lnTo>
                    <a:pt x="1281" y="1994"/>
                  </a:lnTo>
                  <a:lnTo>
                    <a:pt x="1211" y="2186"/>
                  </a:lnTo>
                  <a:lnTo>
                    <a:pt x="1211" y="2186"/>
                  </a:lnTo>
                  <a:lnTo>
                    <a:pt x="1208" y="2195"/>
                  </a:lnTo>
                  <a:lnTo>
                    <a:pt x="1202" y="2202"/>
                  </a:lnTo>
                  <a:lnTo>
                    <a:pt x="1197" y="2209"/>
                  </a:lnTo>
                  <a:lnTo>
                    <a:pt x="1189" y="2215"/>
                  </a:lnTo>
                  <a:lnTo>
                    <a:pt x="1181" y="2219"/>
                  </a:lnTo>
                  <a:lnTo>
                    <a:pt x="1172" y="2222"/>
                  </a:lnTo>
                  <a:lnTo>
                    <a:pt x="1164" y="2224"/>
                  </a:lnTo>
                  <a:lnTo>
                    <a:pt x="1155" y="2224"/>
                  </a:lnTo>
                  <a:lnTo>
                    <a:pt x="1155" y="2224"/>
                  </a:lnTo>
                  <a:lnTo>
                    <a:pt x="1145" y="2224"/>
                  </a:lnTo>
                  <a:lnTo>
                    <a:pt x="1135" y="2221"/>
                  </a:lnTo>
                  <a:lnTo>
                    <a:pt x="1135" y="2221"/>
                  </a:lnTo>
                  <a:lnTo>
                    <a:pt x="1124" y="2216"/>
                  </a:lnTo>
                  <a:lnTo>
                    <a:pt x="1114" y="2209"/>
                  </a:lnTo>
                  <a:lnTo>
                    <a:pt x="1106" y="2200"/>
                  </a:lnTo>
                  <a:lnTo>
                    <a:pt x="1101" y="2190"/>
                  </a:lnTo>
                  <a:lnTo>
                    <a:pt x="1096" y="2179"/>
                  </a:lnTo>
                  <a:lnTo>
                    <a:pt x="1095" y="2168"/>
                  </a:lnTo>
                  <a:lnTo>
                    <a:pt x="1095" y="2156"/>
                  </a:lnTo>
                  <a:lnTo>
                    <a:pt x="1099" y="2144"/>
                  </a:lnTo>
                  <a:lnTo>
                    <a:pt x="1236" y="1766"/>
                  </a:lnTo>
                  <a:lnTo>
                    <a:pt x="1236" y="1766"/>
                  </a:lnTo>
                  <a:lnTo>
                    <a:pt x="1240" y="1757"/>
                  </a:lnTo>
                  <a:lnTo>
                    <a:pt x="1247" y="1749"/>
                  </a:lnTo>
                  <a:lnTo>
                    <a:pt x="1255" y="1742"/>
                  </a:lnTo>
                  <a:lnTo>
                    <a:pt x="1265" y="1733"/>
                  </a:lnTo>
                  <a:lnTo>
                    <a:pt x="1276" y="1725"/>
                  </a:lnTo>
                  <a:lnTo>
                    <a:pt x="1289" y="1719"/>
                  </a:lnTo>
                  <a:lnTo>
                    <a:pt x="1303" y="1712"/>
                  </a:lnTo>
                  <a:lnTo>
                    <a:pt x="1319" y="1705"/>
                  </a:lnTo>
                  <a:lnTo>
                    <a:pt x="1335" y="1699"/>
                  </a:lnTo>
                  <a:lnTo>
                    <a:pt x="1352" y="1693"/>
                  </a:lnTo>
                  <a:lnTo>
                    <a:pt x="1370" y="1689"/>
                  </a:lnTo>
                  <a:lnTo>
                    <a:pt x="1389" y="1685"/>
                  </a:lnTo>
                  <a:lnTo>
                    <a:pt x="1408" y="1681"/>
                  </a:lnTo>
                  <a:lnTo>
                    <a:pt x="1427" y="1679"/>
                  </a:lnTo>
                  <a:lnTo>
                    <a:pt x="1448" y="1678"/>
                  </a:lnTo>
                  <a:lnTo>
                    <a:pt x="1468" y="1677"/>
                  </a:lnTo>
                  <a:lnTo>
                    <a:pt x="1468" y="1677"/>
                  </a:lnTo>
                  <a:lnTo>
                    <a:pt x="1488" y="1678"/>
                  </a:lnTo>
                  <a:lnTo>
                    <a:pt x="1508" y="1679"/>
                  </a:lnTo>
                  <a:lnTo>
                    <a:pt x="1527" y="1681"/>
                  </a:lnTo>
                  <a:lnTo>
                    <a:pt x="1547" y="1685"/>
                  </a:lnTo>
                  <a:lnTo>
                    <a:pt x="1566" y="1689"/>
                  </a:lnTo>
                  <a:lnTo>
                    <a:pt x="1584" y="1693"/>
                  </a:lnTo>
                  <a:lnTo>
                    <a:pt x="1601" y="1699"/>
                  </a:lnTo>
                  <a:lnTo>
                    <a:pt x="1618" y="1705"/>
                  </a:lnTo>
                  <a:lnTo>
                    <a:pt x="1633" y="1712"/>
                  </a:lnTo>
                  <a:lnTo>
                    <a:pt x="1647" y="1719"/>
                  </a:lnTo>
                  <a:lnTo>
                    <a:pt x="1660" y="1726"/>
                  </a:lnTo>
                  <a:lnTo>
                    <a:pt x="1671" y="1733"/>
                  </a:lnTo>
                  <a:lnTo>
                    <a:pt x="1681" y="1742"/>
                  </a:lnTo>
                  <a:lnTo>
                    <a:pt x="1689" y="1749"/>
                  </a:lnTo>
                  <a:lnTo>
                    <a:pt x="1696" y="1757"/>
                  </a:lnTo>
                  <a:lnTo>
                    <a:pt x="1699" y="1766"/>
                  </a:lnTo>
                  <a:lnTo>
                    <a:pt x="1837" y="2144"/>
                  </a:lnTo>
                  <a:lnTo>
                    <a:pt x="1837" y="2144"/>
                  </a:lnTo>
                  <a:lnTo>
                    <a:pt x="1840" y="2156"/>
                  </a:lnTo>
                  <a:lnTo>
                    <a:pt x="1841" y="2168"/>
                  </a:lnTo>
                  <a:lnTo>
                    <a:pt x="1839" y="2179"/>
                  </a:lnTo>
                  <a:lnTo>
                    <a:pt x="1835" y="2190"/>
                  </a:lnTo>
                  <a:lnTo>
                    <a:pt x="1829" y="2200"/>
                  </a:lnTo>
                  <a:lnTo>
                    <a:pt x="1821" y="2209"/>
                  </a:lnTo>
                  <a:lnTo>
                    <a:pt x="1812" y="2216"/>
                  </a:lnTo>
                  <a:lnTo>
                    <a:pt x="1801" y="2221"/>
                  </a:lnTo>
                  <a:lnTo>
                    <a:pt x="1801" y="2221"/>
                  </a:lnTo>
                  <a:close/>
                  <a:moveTo>
                    <a:pt x="2474" y="2238"/>
                  </a:moveTo>
                  <a:lnTo>
                    <a:pt x="2474" y="2238"/>
                  </a:lnTo>
                  <a:lnTo>
                    <a:pt x="2473" y="2248"/>
                  </a:lnTo>
                  <a:lnTo>
                    <a:pt x="2471" y="2256"/>
                  </a:lnTo>
                  <a:lnTo>
                    <a:pt x="2467" y="2264"/>
                  </a:lnTo>
                  <a:lnTo>
                    <a:pt x="2465" y="2271"/>
                  </a:lnTo>
                  <a:lnTo>
                    <a:pt x="2459" y="2280"/>
                  </a:lnTo>
                  <a:lnTo>
                    <a:pt x="2451" y="2289"/>
                  </a:lnTo>
                  <a:lnTo>
                    <a:pt x="2444" y="2299"/>
                  </a:lnTo>
                  <a:lnTo>
                    <a:pt x="2437" y="2310"/>
                  </a:lnTo>
                  <a:lnTo>
                    <a:pt x="2434" y="2317"/>
                  </a:lnTo>
                  <a:lnTo>
                    <a:pt x="2431" y="2324"/>
                  </a:lnTo>
                  <a:lnTo>
                    <a:pt x="2428" y="2333"/>
                  </a:lnTo>
                  <a:lnTo>
                    <a:pt x="2426" y="2344"/>
                  </a:lnTo>
                  <a:lnTo>
                    <a:pt x="2426" y="2344"/>
                  </a:lnTo>
                  <a:lnTo>
                    <a:pt x="2419" y="2382"/>
                  </a:lnTo>
                  <a:lnTo>
                    <a:pt x="2411" y="2426"/>
                  </a:lnTo>
                  <a:lnTo>
                    <a:pt x="2396" y="2523"/>
                  </a:lnTo>
                  <a:lnTo>
                    <a:pt x="2387" y="2574"/>
                  </a:lnTo>
                  <a:lnTo>
                    <a:pt x="2378" y="2621"/>
                  </a:lnTo>
                  <a:lnTo>
                    <a:pt x="2368" y="2665"/>
                  </a:lnTo>
                  <a:lnTo>
                    <a:pt x="2360" y="2703"/>
                  </a:lnTo>
                  <a:lnTo>
                    <a:pt x="2360" y="2703"/>
                  </a:lnTo>
                  <a:lnTo>
                    <a:pt x="2351" y="2730"/>
                  </a:lnTo>
                  <a:lnTo>
                    <a:pt x="2347" y="2739"/>
                  </a:lnTo>
                  <a:lnTo>
                    <a:pt x="2342" y="2746"/>
                  </a:lnTo>
                  <a:lnTo>
                    <a:pt x="2338" y="2750"/>
                  </a:lnTo>
                  <a:lnTo>
                    <a:pt x="2332" y="2753"/>
                  </a:lnTo>
                  <a:lnTo>
                    <a:pt x="2326" y="2754"/>
                  </a:lnTo>
                  <a:lnTo>
                    <a:pt x="2318" y="2755"/>
                  </a:lnTo>
                  <a:lnTo>
                    <a:pt x="2127" y="2755"/>
                  </a:lnTo>
                  <a:lnTo>
                    <a:pt x="2127" y="2755"/>
                  </a:lnTo>
                  <a:lnTo>
                    <a:pt x="2118" y="2754"/>
                  </a:lnTo>
                  <a:lnTo>
                    <a:pt x="2112" y="2753"/>
                  </a:lnTo>
                  <a:lnTo>
                    <a:pt x="2107" y="2750"/>
                  </a:lnTo>
                  <a:lnTo>
                    <a:pt x="2101" y="2746"/>
                  </a:lnTo>
                  <a:lnTo>
                    <a:pt x="2097" y="2739"/>
                  </a:lnTo>
                  <a:lnTo>
                    <a:pt x="2094" y="2730"/>
                  </a:lnTo>
                  <a:lnTo>
                    <a:pt x="2085" y="2703"/>
                  </a:lnTo>
                  <a:lnTo>
                    <a:pt x="2085" y="2703"/>
                  </a:lnTo>
                  <a:lnTo>
                    <a:pt x="2075" y="2665"/>
                  </a:lnTo>
                  <a:lnTo>
                    <a:pt x="2065" y="2621"/>
                  </a:lnTo>
                  <a:lnTo>
                    <a:pt x="2056" y="2574"/>
                  </a:lnTo>
                  <a:lnTo>
                    <a:pt x="2049" y="2523"/>
                  </a:lnTo>
                  <a:lnTo>
                    <a:pt x="2032" y="2426"/>
                  </a:lnTo>
                  <a:lnTo>
                    <a:pt x="2025" y="2382"/>
                  </a:lnTo>
                  <a:lnTo>
                    <a:pt x="2018" y="2344"/>
                  </a:lnTo>
                  <a:lnTo>
                    <a:pt x="2018" y="2344"/>
                  </a:lnTo>
                  <a:lnTo>
                    <a:pt x="2016" y="2333"/>
                  </a:lnTo>
                  <a:lnTo>
                    <a:pt x="2013" y="2324"/>
                  </a:lnTo>
                  <a:lnTo>
                    <a:pt x="2010" y="2317"/>
                  </a:lnTo>
                  <a:lnTo>
                    <a:pt x="2007" y="2310"/>
                  </a:lnTo>
                  <a:lnTo>
                    <a:pt x="2000" y="2299"/>
                  </a:lnTo>
                  <a:lnTo>
                    <a:pt x="1992" y="2289"/>
                  </a:lnTo>
                  <a:lnTo>
                    <a:pt x="1986" y="2280"/>
                  </a:lnTo>
                  <a:lnTo>
                    <a:pt x="1979" y="2271"/>
                  </a:lnTo>
                  <a:lnTo>
                    <a:pt x="1976" y="2264"/>
                  </a:lnTo>
                  <a:lnTo>
                    <a:pt x="1974" y="2256"/>
                  </a:lnTo>
                  <a:lnTo>
                    <a:pt x="1972" y="2248"/>
                  </a:lnTo>
                  <a:lnTo>
                    <a:pt x="1969" y="2238"/>
                  </a:lnTo>
                  <a:lnTo>
                    <a:pt x="1969" y="2238"/>
                  </a:lnTo>
                  <a:lnTo>
                    <a:pt x="1963" y="2190"/>
                  </a:lnTo>
                  <a:lnTo>
                    <a:pt x="1956" y="2144"/>
                  </a:lnTo>
                  <a:lnTo>
                    <a:pt x="1952" y="2100"/>
                  </a:lnTo>
                  <a:lnTo>
                    <a:pt x="1949" y="2058"/>
                  </a:lnTo>
                  <a:lnTo>
                    <a:pt x="1946" y="2019"/>
                  </a:lnTo>
                  <a:lnTo>
                    <a:pt x="1944" y="1981"/>
                  </a:lnTo>
                  <a:lnTo>
                    <a:pt x="1943" y="1915"/>
                  </a:lnTo>
                  <a:lnTo>
                    <a:pt x="1943" y="1861"/>
                  </a:lnTo>
                  <a:lnTo>
                    <a:pt x="1944" y="1820"/>
                  </a:lnTo>
                  <a:lnTo>
                    <a:pt x="1946" y="1786"/>
                  </a:lnTo>
                  <a:lnTo>
                    <a:pt x="1946" y="1786"/>
                  </a:lnTo>
                  <a:lnTo>
                    <a:pt x="1946" y="1780"/>
                  </a:lnTo>
                  <a:lnTo>
                    <a:pt x="1947" y="1775"/>
                  </a:lnTo>
                  <a:lnTo>
                    <a:pt x="1950" y="1769"/>
                  </a:lnTo>
                  <a:lnTo>
                    <a:pt x="1952" y="1764"/>
                  </a:lnTo>
                  <a:lnTo>
                    <a:pt x="1960" y="1753"/>
                  </a:lnTo>
                  <a:lnTo>
                    <a:pt x="1969" y="1743"/>
                  </a:lnTo>
                  <a:lnTo>
                    <a:pt x="1981" y="1734"/>
                  </a:lnTo>
                  <a:lnTo>
                    <a:pt x="1997" y="1725"/>
                  </a:lnTo>
                  <a:lnTo>
                    <a:pt x="2013" y="1716"/>
                  </a:lnTo>
                  <a:lnTo>
                    <a:pt x="2031" y="1709"/>
                  </a:lnTo>
                  <a:lnTo>
                    <a:pt x="2052" y="1702"/>
                  </a:lnTo>
                  <a:lnTo>
                    <a:pt x="2073" y="1696"/>
                  </a:lnTo>
                  <a:lnTo>
                    <a:pt x="2096" y="1690"/>
                  </a:lnTo>
                  <a:lnTo>
                    <a:pt x="2120" y="1686"/>
                  </a:lnTo>
                  <a:lnTo>
                    <a:pt x="2144" y="1682"/>
                  </a:lnTo>
                  <a:lnTo>
                    <a:pt x="2169" y="1679"/>
                  </a:lnTo>
                  <a:lnTo>
                    <a:pt x="2196" y="1678"/>
                  </a:lnTo>
                  <a:lnTo>
                    <a:pt x="2222" y="1677"/>
                  </a:lnTo>
                  <a:lnTo>
                    <a:pt x="2222" y="1677"/>
                  </a:lnTo>
                  <a:lnTo>
                    <a:pt x="2248" y="1678"/>
                  </a:lnTo>
                  <a:lnTo>
                    <a:pt x="2274" y="1679"/>
                  </a:lnTo>
                  <a:lnTo>
                    <a:pt x="2299" y="1682"/>
                  </a:lnTo>
                  <a:lnTo>
                    <a:pt x="2325" y="1686"/>
                  </a:lnTo>
                  <a:lnTo>
                    <a:pt x="2348" y="1690"/>
                  </a:lnTo>
                  <a:lnTo>
                    <a:pt x="2371" y="1696"/>
                  </a:lnTo>
                  <a:lnTo>
                    <a:pt x="2393" y="1702"/>
                  </a:lnTo>
                  <a:lnTo>
                    <a:pt x="2412" y="1709"/>
                  </a:lnTo>
                  <a:lnTo>
                    <a:pt x="2431" y="1716"/>
                  </a:lnTo>
                  <a:lnTo>
                    <a:pt x="2448" y="1725"/>
                  </a:lnTo>
                  <a:lnTo>
                    <a:pt x="2462" y="1734"/>
                  </a:lnTo>
                  <a:lnTo>
                    <a:pt x="2474" y="1743"/>
                  </a:lnTo>
                  <a:lnTo>
                    <a:pt x="2484" y="1753"/>
                  </a:lnTo>
                  <a:lnTo>
                    <a:pt x="2492" y="1764"/>
                  </a:lnTo>
                  <a:lnTo>
                    <a:pt x="2494" y="1769"/>
                  </a:lnTo>
                  <a:lnTo>
                    <a:pt x="2496" y="1775"/>
                  </a:lnTo>
                  <a:lnTo>
                    <a:pt x="2497" y="1780"/>
                  </a:lnTo>
                  <a:lnTo>
                    <a:pt x="2498" y="1786"/>
                  </a:lnTo>
                  <a:lnTo>
                    <a:pt x="2498" y="1786"/>
                  </a:lnTo>
                  <a:lnTo>
                    <a:pt x="2499" y="1820"/>
                  </a:lnTo>
                  <a:lnTo>
                    <a:pt x="2502" y="1861"/>
                  </a:lnTo>
                  <a:lnTo>
                    <a:pt x="2502" y="1915"/>
                  </a:lnTo>
                  <a:lnTo>
                    <a:pt x="2499" y="1981"/>
                  </a:lnTo>
                  <a:lnTo>
                    <a:pt x="2498" y="2019"/>
                  </a:lnTo>
                  <a:lnTo>
                    <a:pt x="2495" y="2058"/>
                  </a:lnTo>
                  <a:lnTo>
                    <a:pt x="2492" y="2100"/>
                  </a:lnTo>
                  <a:lnTo>
                    <a:pt x="2487" y="2144"/>
                  </a:lnTo>
                  <a:lnTo>
                    <a:pt x="2482" y="2190"/>
                  </a:lnTo>
                  <a:lnTo>
                    <a:pt x="2474" y="2238"/>
                  </a:lnTo>
                  <a:lnTo>
                    <a:pt x="2474" y="2238"/>
                  </a:lnTo>
                  <a:close/>
                  <a:moveTo>
                    <a:pt x="2968" y="2414"/>
                  </a:moveTo>
                  <a:lnTo>
                    <a:pt x="2968" y="2414"/>
                  </a:lnTo>
                  <a:lnTo>
                    <a:pt x="2965" y="2426"/>
                  </a:lnTo>
                  <a:lnTo>
                    <a:pt x="2962" y="2434"/>
                  </a:lnTo>
                  <a:lnTo>
                    <a:pt x="2958" y="2442"/>
                  </a:lnTo>
                  <a:lnTo>
                    <a:pt x="2952" y="2448"/>
                  </a:lnTo>
                  <a:lnTo>
                    <a:pt x="2948" y="2453"/>
                  </a:lnTo>
                  <a:lnTo>
                    <a:pt x="2943" y="2461"/>
                  </a:lnTo>
                  <a:lnTo>
                    <a:pt x="2939" y="2471"/>
                  </a:lnTo>
                  <a:lnTo>
                    <a:pt x="2936" y="2484"/>
                  </a:lnTo>
                  <a:lnTo>
                    <a:pt x="2936" y="2484"/>
                  </a:lnTo>
                  <a:lnTo>
                    <a:pt x="2926" y="2538"/>
                  </a:lnTo>
                  <a:lnTo>
                    <a:pt x="2916" y="2603"/>
                  </a:lnTo>
                  <a:lnTo>
                    <a:pt x="2905" y="2666"/>
                  </a:lnTo>
                  <a:lnTo>
                    <a:pt x="2898" y="2696"/>
                  </a:lnTo>
                  <a:lnTo>
                    <a:pt x="2892" y="2720"/>
                  </a:lnTo>
                  <a:lnTo>
                    <a:pt x="2892" y="2720"/>
                  </a:lnTo>
                  <a:lnTo>
                    <a:pt x="2886" y="2738"/>
                  </a:lnTo>
                  <a:lnTo>
                    <a:pt x="2883" y="2744"/>
                  </a:lnTo>
                  <a:lnTo>
                    <a:pt x="2881" y="2749"/>
                  </a:lnTo>
                  <a:lnTo>
                    <a:pt x="2878" y="2752"/>
                  </a:lnTo>
                  <a:lnTo>
                    <a:pt x="2874" y="2753"/>
                  </a:lnTo>
                  <a:lnTo>
                    <a:pt x="2870" y="2754"/>
                  </a:lnTo>
                  <a:lnTo>
                    <a:pt x="2864" y="2755"/>
                  </a:lnTo>
                  <a:lnTo>
                    <a:pt x="2738" y="2755"/>
                  </a:lnTo>
                  <a:lnTo>
                    <a:pt x="2738" y="2755"/>
                  </a:lnTo>
                  <a:lnTo>
                    <a:pt x="2732" y="2754"/>
                  </a:lnTo>
                  <a:lnTo>
                    <a:pt x="2728" y="2753"/>
                  </a:lnTo>
                  <a:lnTo>
                    <a:pt x="2725" y="2752"/>
                  </a:lnTo>
                  <a:lnTo>
                    <a:pt x="2721" y="2749"/>
                  </a:lnTo>
                  <a:lnTo>
                    <a:pt x="2719" y="2744"/>
                  </a:lnTo>
                  <a:lnTo>
                    <a:pt x="2716" y="2738"/>
                  </a:lnTo>
                  <a:lnTo>
                    <a:pt x="2710" y="2720"/>
                  </a:lnTo>
                  <a:lnTo>
                    <a:pt x="2710" y="2720"/>
                  </a:lnTo>
                  <a:lnTo>
                    <a:pt x="2704" y="2696"/>
                  </a:lnTo>
                  <a:lnTo>
                    <a:pt x="2698" y="2666"/>
                  </a:lnTo>
                  <a:lnTo>
                    <a:pt x="2686" y="2603"/>
                  </a:lnTo>
                  <a:lnTo>
                    <a:pt x="2676" y="2538"/>
                  </a:lnTo>
                  <a:lnTo>
                    <a:pt x="2666" y="2484"/>
                  </a:lnTo>
                  <a:lnTo>
                    <a:pt x="2666" y="2484"/>
                  </a:lnTo>
                  <a:lnTo>
                    <a:pt x="2663" y="2471"/>
                  </a:lnTo>
                  <a:lnTo>
                    <a:pt x="2659" y="2461"/>
                  </a:lnTo>
                  <a:lnTo>
                    <a:pt x="2654" y="2453"/>
                  </a:lnTo>
                  <a:lnTo>
                    <a:pt x="2650" y="2448"/>
                  </a:lnTo>
                  <a:lnTo>
                    <a:pt x="2646" y="2442"/>
                  </a:lnTo>
                  <a:lnTo>
                    <a:pt x="2641" y="2434"/>
                  </a:lnTo>
                  <a:lnTo>
                    <a:pt x="2637" y="2426"/>
                  </a:lnTo>
                  <a:lnTo>
                    <a:pt x="2635" y="2414"/>
                  </a:lnTo>
                  <a:lnTo>
                    <a:pt x="2635" y="2414"/>
                  </a:lnTo>
                  <a:lnTo>
                    <a:pt x="2630" y="2382"/>
                  </a:lnTo>
                  <a:lnTo>
                    <a:pt x="2626" y="2352"/>
                  </a:lnTo>
                  <a:lnTo>
                    <a:pt x="2620" y="2295"/>
                  </a:lnTo>
                  <a:lnTo>
                    <a:pt x="2618" y="2244"/>
                  </a:lnTo>
                  <a:lnTo>
                    <a:pt x="2617" y="2200"/>
                  </a:lnTo>
                  <a:lnTo>
                    <a:pt x="2617" y="2164"/>
                  </a:lnTo>
                  <a:lnTo>
                    <a:pt x="2618" y="2138"/>
                  </a:lnTo>
                  <a:lnTo>
                    <a:pt x="2619" y="2114"/>
                  </a:lnTo>
                  <a:lnTo>
                    <a:pt x="2619" y="2114"/>
                  </a:lnTo>
                  <a:lnTo>
                    <a:pt x="2620" y="2107"/>
                  </a:lnTo>
                  <a:lnTo>
                    <a:pt x="2624" y="2100"/>
                  </a:lnTo>
                  <a:lnTo>
                    <a:pt x="2628" y="2094"/>
                  </a:lnTo>
                  <a:lnTo>
                    <a:pt x="2635" y="2087"/>
                  </a:lnTo>
                  <a:lnTo>
                    <a:pt x="2642" y="2080"/>
                  </a:lnTo>
                  <a:lnTo>
                    <a:pt x="2652" y="2075"/>
                  </a:lnTo>
                  <a:lnTo>
                    <a:pt x="2663" y="2069"/>
                  </a:lnTo>
                  <a:lnTo>
                    <a:pt x="2675" y="2064"/>
                  </a:lnTo>
                  <a:lnTo>
                    <a:pt x="2688" y="2060"/>
                  </a:lnTo>
                  <a:lnTo>
                    <a:pt x="2703" y="2055"/>
                  </a:lnTo>
                  <a:lnTo>
                    <a:pt x="2718" y="2052"/>
                  </a:lnTo>
                  <a:lnTo>
                    <a:pt x="2734" y="2049"/>
                  </a:lnTo>
                  <a:lnTo>
                    <a:pt x="2750" y="2046"/>
                  </a:lnTo>
                  <a:lnTo>
                    <a:pt x="2766" y="2044"/>
                  </a:lnTo>
                  <a:lnTo>
                    <a:pt x="2784" y="2043"/>
                  </a:lnTo>
                  <a:lnTo>
                    <a:pt x="2802" y="2043"/>
                  </a:lnTo>
                  <a:lnTo>
                    <a:pt x="2802" y="2043"/>
                  </a:lnTo>
                  <a:lnTo>
                    <a:pt x="2818" y="2043"/>
                  </a:lnTo>
                  <a:lnTo>
                    <a:pt x="2836" y="2044"/>
                  </a:lnTo>
                  <a:lnTo>
                    <a:pt x="2852" y="2046"/>
                  </a:lnTo>
                  <a:lnTo>
                    <a:pt x="2869" y="2049"/>
                  </a:lnTo>
                  <a:lnTo>
                    <a:pt x="2884" y="2052"/>
                  </a:lnTo>
                  <a:lnTo>
                    <a:pt x="2900" y="2055"/>
                  </a:lnTo>
                  <a:lnTo>
                    <a:pt x="2914" y="2060"/>
                  </a:lnTo>
                  <a:lnTo>
                    <a:pt x="2927" y="2064"/>
                  </a:lnTo>
                  <a:lnTo>
                    <a:pt x="2939" y="2069"/>
                  </a:lnTo>
                  <a:lnTo>
                    <a:pt x="2950" y="2075"/>
                  </a:lnTo>
                  <a:lnTo>
                    <a:pt x="2960" y="2080"/>
                  </a:lnTo>
                  <a:lnTo>
                    <a:pt x="2968" y="2087"/>
                  </a:lnTo>
                  <a:lnTo>
                    <a:pt x="2974" y="2094"/>
                  </a:lnTo>
                  <a:lnTo>
                    <a:pt x="2980" y="2100"/>
                  </a:lnTo>
                  <a:lnTo>
                    <a:pt x="2982" y="2107"/>
                  </a:lnTo>
                  <a:lnTo>
                    <a:pt x="2983" y="2114"/>
                  </a:lnTo>
                  <a:lnTo>
                    <a:pt x="2983" y="2114"/>
                  </a:lnTo>
                  <a:lnTo>
                    <a:pt x="2985" y="2138"/>
                  </a:lnTo>
                  <a:lnTo>
                    <a:pt x="2985" y="2164"/>
                  </a:lnTo>
                  <a:lnTo>
                    <a:pt x="2986" y="2200"/>
                  </a:lnTo>
                  <a:lnTo>
                    <a:pt x="2985" y="2244"/>
                  </a:lnTo>
                  <a:lnTo>
                    <a:pt x="2982" y="2295"/>
                  </a:lnTo>
                  <a:lnTo>
                    <a:pt x="2976" y="2352"/>
                  </a:lnTo>
                  <a:lnTo>
                    <a:pt x="2973" y="2382"/>
                  </a:lnTo>
                  <a:lnTo>
                    <a:pt x="2968" y="2414"/>
                  </a:lnTo>
                  <a:lnTo>
                    <a:pt x="2968" y="2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9CDB8502-3123-4FF5-BB1A-DB9557282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863" y="1838423"/>
              <a:ext cx="96811" cy="121614"/>
            </a:xfrm>
            <a:custGeom>
              <a:avLst/>
              <a:gdLst>
                <a:gd name="T0" fmla="*/ 486 w 486"/>
                <a:gd name="T1" fmla="*/ 608 h 608"/>
                <a:gd name="T2" fmla="*/ 486 w 486"/>
                <a:gd name="T3" fmla="*/ 0 h 608"/>
                <a:gd name="T4" fmla="*/ 0 w 486"/>
                <a:gd name="T5" fmla="*/ 0 h 608"/>
                <a:gd name="T6" fmla="*/ 0 w 486"/>
                <a:gd name="T7" fmla="*/ 148 h 608"/>
                <a:gd name="T8" fmla="*/ 486 w 486"/>
                <a:gd name="T9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608">
                  <a:moveTo>
                    <a:pt x="486" y="608"/>
                  </a:moveTo>
                  <a:lnTo>
                    <a:pt x="48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486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17" name="Grafika 16">
            <a:extLst>
              <a:ext uri="{FF2B5EF4-FFF2-40B4-BE49-F238E27FC236}">
                <a16:creationId xmlns:a16="http://schemas.microsoft.com/office/drawing/2014/main" id="{59FBD280-D458-483D-BA9A-FB301258296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33715" y="2698250"/>
            <a:ext cx="622445" cy="622445"/>
          </a:xfrm>
          <a:prstGeom prst="rect">
            <a:avLst/>
          </a:prstGeom>
        </p:spPr>
      </p:pic>
      <p:graphicFrame>
        <p:nvGraphicFramePr>
          <p:cNvPr id="64" name="Wykres 63">
            <a:extLst>
              <a:ext uri="{FF2B5EF4-FFF2-40B4-BE49-F238E27FC236}">
                <a16:creationId xmlns:a16="http://schemas.microsoft.com/office/drawing/2014/main" id="{5172E5B8-7C09-4B2C-8851-6FCD3FAEC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122601"/>
              </p:ext>
            </p:extLst>
          </p:nvPr>
        </p:nvGraphicFramePr>
        <p:xfrm>
          <a:off x="6951420" y="1794005"/>
          <a:ext cx="3251005" cy="344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451803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Korzystanie z programów rządowych</a:t>
            </a:r>
          </a:p>
          <a:p>
            <a:endParaRPr lang="pl-PL" sz="1600">
              <a:latin typeface="+mn-lt"/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badani, którzy słyszeli chociaż o jednym programie, n=967. Ze względu na region: północny: n=166, wschodni: n=141, północno-zachodni: n=138, południowo-zachodni: n=109,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centralny: n=244, południowy: n=169.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Jakość powietrza</a:t>
            </a:r>
          </a:p>
          <a:p>
            <a:endParaRPr lang="pl-PL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75" y="908050"/>
            <a:ext cx="8486775" cy="252413"/>
          </a:xfrm>
        </p:spPr>
        <p:txBody>
          <a:bodyPr/>
          <a:lstStyle/>
          <a:p>
            <a:pPr algn="just"/>
            <a:r>
              <a:rPr lang="pl-PL" sz="1100"/>
              <a:t>B5. Z którego sprzed chwilą wspominanych programów Pan(i) skorzystał(a)?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Jakość powietrza</a:t>
            </a:r>
            <a:endParaRPr lang="pl-PL" sz="800">
              <a:solidFill>
                <a:srgbClr val="0094CF"/>
              </a:solidFill>
            </a:endParaRPr>
          </a:p>
        </p:txBody>
      </p:sp>
      <p:pic>
        <p:nvPicPr>
          <p:cNvPr id="4" name="Grafika 3" descr="Wietrznie">
            <a:extLst>
              <a:ext uri="{FF2B5EF4-FFF2-40B4-BE49-F238E27FC236}">
                <a16:creationId xmlns:a16="http://schemas.microsoft.com/office/drawing/2014/main" id="{C7D76F54-FD79-4264-BDD4-64C576BC0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485" y="136114"/>
            <a:ext cx="596590" cy="596590"/>
          </a:xfrm>
          <a:prstGeom prst="rect">
            <a:avLst/>
          </a:prstGeom>
        </p:spPr>
      </p:pic>
      <p:graphicFrame>
        <p:nvGraphicFramePr>
          <p:cNvPr id="3" name="Wykres 2" descr="Opinia na temat redukcji gazów cieplarnianych.&#10;&#10;Wykres kołowy przedstawiający odpowiedź na pytanie czy Polska powinna redukować emisję gazów cieplarnianych: tak, jak najszybciej 58%, tak, w niedalekiej przyszłości 26%, tak, ale w dalszej przyszłości 10%, nie 3%, trudno powiedzieć 2%.&#10;">
            <a:extLst>
              <a:ext uri="{FF2B5EF4-FFF2-40B4-BE49-F238E27FC236}">
                <a16:creationId xmlns:a16="http://schemas.microsoft.com/office/drawing/2014/main" id="{41021650-4305-427B-A755-ED691C4EB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530624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AA480C29-ED2C-4518-8C17-F4E61E3C1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865921"/>
              </p:ext>
            </p:extLst>
          </p:nvPr>
        </p:nvGraphicFramePr>
        <p:xfrm>
          <a:off x="759919" y="3926162"/>
          <a:ext cx="5110010" cy="156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9" name="Grupa 18">
            <a:extLst>
              <a:ext uri="{FF2B5EF4-FFF2-40B4-BE49-F238E27FC236}">
                <a16:creationId xmlns:a16="http://schemas.microsoft.com/office/drawing/2014/main" id="{6ABCB279-940C-4CF4-AB5A-20AA492DE2B9}"/>
              </a:ext>
            </a:extLst>
          </p:cNvPr>
          <p:cNvGrpSpPr/>
          <p:nvPr/>
        </p:nvGrpSpPr>
        <p:grpSpPr>
          <a:xfrm>
            <a:off x="7712464" y="2768252"/>
            <a:ext cx="1842345" cy="955459"/>
            <a:chOff x="-1777672" y="2870594"/>
            <a:chExt cx="1842345" cy="955459"/>
          </a:xfrm>
        </p:grpSpPr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7738A234-A26B-443A-8373-16D6AC12635D}"/>
                </a:ext>
              </a:extLst>
            </p:cNvPr>
            <p:cNvSpPr txBox="1"/>
            <p:nvPr/>
          </p:nvSpPr>
          <p:spPr>
            <a:xfrm>
              <a:off x="-1728830" y="2870594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północny </a:t>
              </a:r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71E3C014-A37B-4C54-A577-2CBB3889B0A7}"/>
                </a:ext>
              </a:extLst>
            </p:cNvPr>
            <p:cNvSpPr/>
            <p:nvPr/>
          </p:nvSpPr>
          <p:spPr>
            <a:xfrm rot="16200000">
              <a:off x="-1776056" y="2967805"/>
              <a:ext cx="83119" cy="77824"/>
            </a:xfrm>
            <a:prstGeom prst="rect">
              <a:avLst/>
            </a:prstGeom>
            <a:solidFill>
              <a:srgbClr val="5644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D3A15517-8A17-4492-BF8D-86ADF92F1644}"/>
                </a:ext>
              </a:extLst>
            </p:cNvPr>
            <p:cNvSpPr/>
            <p:nvPr/>
          </p:nvSpPr>
          <p:spPr>
            <a:xfrm rot="16200000">
              <a:off x="-1776056" y="3108530"/>
              <a:ext cx="83119" cy="77824"/>
            </a:xfrm>
            <a:prstGeom prst="rect">
              <a:avLst/>
            </a:prstGeom>
            <a:solidFill>
              <a:srgbClr val="C4E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AC66B396-6082-4382-864B-776D19362F2F}"/>
                </a:ext>
              </a:extLst>
            </p:cNvPr>
            <p:cNvSpPr/>
            <p:nvPr/>
          </p:nvSpPr>
          <p:spPr>
            <a:xfrm rot="16200000">
              <a:off x="-1776056" y="3249255"/>
              <a:ext cx="83119" cy="77824"/>
            </a:xfrm>
            <a:prstGeom prst="rect">
              <a:avLst/>
            </a:prstGeom>
            <a:solidFill>
              <a:srgbClr val="7E9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04EECEDC-EC3D-4C8E-9E40-152AA552A1DB}"/>
                </a:ext>
              </a:extLst>
            </p:cNvPr>
            <p:cNvSpPr txBox="1"/>
            <p:nvPr/>
          </p:nvSpPr>
          <p:spPr>
            <a:xfrm>
              <a:off x="-1728830" y="3012805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wschodni</a:t>
              </a:r>
            </a:p>
          </p:txBody>
        </p:sp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A4E100B5-6B89-4F04-9C57-843C82C5E340}"/>
                </a:ext>
              </a:extLst>
            </p:cNvPr>
            <p:cNvSpPr txBox="1"/>
            <p:nvPr/>
          </p:nvSpPr>
          <p:spPr>
            <a:xfrm>
              <a:off x="-1728830" y="3155016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północno-zachodni</a:t>
              </a:r>
            </a:p>
          </p:txBody>
        </p: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F15A27F9-290F-4C3D-9F16-B9C7A806ADB3}"/>
                </a:ext>
              </a:extLst>
            </p:cNvPr>
            <p:cNvSpPr txBox="1"/>
            <p:nvPr/>
          </p:nvSpPr>
          <p:spPr>
            <a:xfrm>
              <a:off x="-1733094" y="3291794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południowo-zachodni</a:t>
              </a:r>
            </a:p>
          </p:txBody>
        </p:sp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id="{90200D5D-A25B-4832-9389-AB8E73CBCCC2}"/>
                </a:ext>
              </a:extLst>
            </p:cNvPr>
            <p:cNvSpPr/>
            <p:nvPr/>
          </p:nvSpPr>
          <p:spPr>
            <a:xfrm rot="16200000">
              <a:off x="-1780320" y="3384547"/>
              <a:ext cx="83119" cy="77824"/>
            </a:xfrm>
            <a:prstGeom prst="rect">
              <a:avLst/>
            </a:prstGeom>
            <a:solidFill>
              <a:srgbClr val="687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62987CF5-EEB6-416B-8D9C-5F8036AE2373}"/>
                </a:ext>
              </a:extLst>
            </p:cNvPr>
            <p:cNvSpPr/>
            <p:nvPr/>
          </p:nvSpPr>
          <p:spPr>
            <a:xfrm rot="16200000">
              <a:off x="-1780320" y="3525272"/>
              <a:ext cx="83119" cy="77824"/>
            </a:xfrm>
            <a:prstGeom prst="rect">
              <a:avLst/>
            </a:prstGeom>
            <a:solidFill>
              <a:srgbClr val="90B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38981B71-CE6B-4388-A2EE-468862526A46}"/>
                </a:ext>
              </a:extLst>
            </p:cNvPr>
            <p:cNvSpPr txBox="1"/>
            <p:nvPr/>
          </p:nvSpPr>
          <p:spPr>
            <a:xfrm>
              <a:off x="-1733094" y="3434006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centralny</a:t>
              </a:r>
            </a:p>
          </p:txBody>
        </p:sp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id="{2770E61A-0AB2-4555-822B-3832605906CA}"/>
                </a:ext>
              </a:extLst>
            </p:cNvPr>
            <p:cNvSpPr/>
            <p:nvPr/>
          </p:nvSpPr>
          <p:spPr>
            <a:xfrm rot="16200000">
              <a:off x="-1779827" y="3671098"/>
              <a:ext cx="83119" cy="77824"/>
            </a:xfrm>
            <a:prstGeom prst="rect">
              <a:avLst/>
            </a:prstGeom>
            <a:solidFill>
              <a:srgbClr val="A8A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32" name="pole tekstowe 31">
              <a:extLst>
                <a:ext uri="{FF2B5EF4-FFF2-40B4-BE49-F238E27FC236}">
                  <a16:creationId xmlns:a16="http://schemas.microsoft.com/office/drawing/2014/main" id="{24658530-7664-4765-8CC0-A1575A0D109E}"/>
                </a:ext>
              </a:extLst>
            </p:cNvPr>
            <p:cNvSpPr txBox="1"/>
            <p:nvPr/>
          </p:nvSpPr>
          <p:spPr>
            <a:xfrm>
              <a:off x="-1732601" y="3579832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południowy</a:t>
              </a:r>
            </a:p>
          </p:txBody>
        </p:sp>
      </p:grpSp>
      <p:sp>
        <p:nvSpPr>
          <p:cNvPr id="34" name="Freeform 10">
            <a:extLst>
              <a:ext uri="{FF2B5EF4-FFF2-40B4-BE49-F238E27FC236}">
                <a16:creationId xmlns:a16="http://schemas.microsoft.com/office/drawing/2014/main" id="{C0739DE6-23CF-47A7-AE7B-29BC3E4D269B}"/>
              </a:ext>
            </a:extLst>
          </p:cNvPr>
          <p:cNvSpPr>
            <a:spLocks/>
          </p:cNvSpPr>
          <p:nvPr/>
        </p:nvSpPr>
        <p:spPr bwMode="auto">
          <a:xfrm>
            <a:off x="6557144" y="1651419"/>
            <a:ext cx="853856" cy="1250753"/>
          </a:xfrm>
          <a:custGeom>
            <a:avLst/>
            <a:gdLst>
              <a:gd name="T0" fmla="*/ 420 w 1052"/>
              <a:gd name="T1" fmla="*/ 203 h 1541"/>
              <a:gd name="T2" fmla="*/ 444 w 1052"/>
              <a:gd name="T3" fmla="*/ 277 h 1541"/>
              <a:gd name="T4" fmla="*/ 476 w 1052"/>
              <a:gd name="T5" fmla="*/ 314 h 1541"/>
              <a:gd name="T6" fmla="*/ 488 w 1052"/>
              <a:gd name="T7" fmla="*/ 334 h 1541"/>
              <a:gd name="T8" fmla="*/ 486 w 1052"/>
              <a:gd name="T9" fmla="*/ 380 h 1541"/>
              <a:gd name="T10" fmla="*/ 464 w 1052"/>
              <a:gd name="T11" fmla="*/ 428 h 1541"/>
              <a:gd name="T12" fmla="*/ 223 w 1052"/>
              <a:gd name="T13" fmla="*/ 656 h 1541"/>
              <a:gd name="T14" fmla="*/ 207 w 1052"/>
              <a:gd name="T15" fmla="*/ 664 h 1541"/>
              <a:gd name="T16" fmla="*/ 32 w 1052"/>
              <a:gd name="T17" fmla="*/ 708 h 1541"/>
              <a:gd name="T18" fmla="*/ 2 w 1052"/>
              <a:gd name="T19" fmla="*/ 740 h 1541"/>
              <a:gd name="T20" fmla="*/ 4 w 1052"/>
              <a:gd name="T21" fmla="*/ 823 h 1541"/>
              <a:gd name="T22" fmla="*/ 14 w 1052"/>
              <a:gd name="T23" fmla="*/ 909 h 1541"/>
              <a:gd name="T24" fmla="*/ 46 w 1052"/>
              <a:gd name="T25" fmla="*/ 949 h 1541"/>
              <a:gd name="T26" fmla="*/ 116 w 1052"/>
              <a:gd name="T27" fmla="*/ 1034 h 1541"/>
              <a:gd name="T28" fmla="*/ 144 w 1052"/>
              <a:gd name="T29" fmla="*/ 1092 h 1541"/>
              <a:gd name="T30" fmla="*/ 207 w 1052"/>
              <a:gd name="T31" fmla="*/ 1153 h 1541"/>
              <a:gd name="T32" fmla="*/ 285 w 1052"/>
              <a:gd name="T33" fmla="*/ 1169 h 1541"/>
              <a:gd name="T34" fmla="*/ 307 w 1052"/>
              <a:gd name="T35" fmla="*/ 1177 h 1541"/>
              <a:gd name="T36" fmla="*/ 346 w 1052"/>
              <a:gd name="T37" fmla="*/ 1211 h 1541"/>
              <a:gd name="T38" fmla="*/ 394 w 1052"/>
              <a:gd name="T39" fmla="*/ 1217 h 1541"/>
              <a:gd name="T40" fmla="*/ 442 w 1052"/>
              <a:gd name="T41" fmla="*/ 1312 h 1541"/>
              <a:gd name="T42" fmla="*/ 436 w 1052"/>
              <a:gd name="T43" fmla="*/ 1354 h 1541"/>
              <a:gd name="T44" fmla="*/ 414 w 1052"/>
              <a:gd name="T45" fmla="*/ 1394 h 1541"/>
              <a:gd name="T46" fmla="*/ 430 w 1052"/>
              <a:gd name="T47" fmla="*/ 1434 h 1541"/>
              <a:gd name="T48" fmla="*/ 499 w 1052"/>
              <a:gd name="T49" fmla="*/ 1483 h 1541"/>
              <a:gd name="T50" fmla="*/ 605 w 1052"/>
              <a:gd name="T51" fmla="*/ 1521 h 1541"/>
              <a:gd name="T52" fmla="*/ 641 w 1052"/>
              <a:gd name="T53" fmla="*/ 1523 h 1541"/>
              <a:gd name="T54" fmla="*/ 674 w 1052"/>
              <a:gd name="T55" fmla="*/ 1531 h 1541"/>
              <a:gd name="T56" fmla="*/ 726 w 1052"/>
              <a:gd name="T57" fmla="*/ 1541 h 1541"/>
              <a:gd name="T58" fmla="*/ 752 w 1052"/>
              <a:gd name="T59" fmla="*/ 1535 h 1541"/>
              <a:gd name="T60" fmla="*/ 794 w 1052"/>
              <a:gd name="T61" fmla="*/ 1481 h 1541"/>
              <a:gd name="T62" fmla="*/ 816 w 1052"/>
              <a:gd name="T63" fmla="*/ 1432 h 1541"/>
              <a:gd name="T64" fmla="*/ 889 w 1052"/>
              <a:gd name="T65" fmla="*/ 1340 h 1541"/>
              <a:gd name="T66" fmla="*/ 969 w 1052"/>
              <a:gd name="T67" fmla="*/ 1296 h 1541"/>
              <a:gd name="T68" fmla="*/ 1040 w 1052"/>
              <a:gd name="T69" fmla="*/ 1235 h 1541"/>
              <a:gd name="T70" fmla="*/ 1052 w 1052"/>
              <a:gd name="T71" fmla="*/ 1145 h 1541"/>
              <a:gd name="T72" fmla="*/ 1036 w 1052"/>
              <a:gd name="T73" fmla="*/ 1032 h 1541"/>
              <a:gd name="T74" fmla="*/ 967 w 1052"/>
              <a:gd name="T75" fmla="*/ 811 h 1541"/>
              <a:gd name="T76" fmla="*/ 867 w 1052"/>
              <a:gd name="T77" fmla="*/ 563 h 1541"/>
              <a:gd name="T78" fmla="*/ 833 w 1052"/>
              <a:gd name="T79" fmla="*/ 410 h 1541"/>
              <a:gd name="T80" fmla="*/ 820 w 1052"/>
              <a:gd name="T81" fmla="*/ 330 h 1541"/>
              <a:gd name="T82" fmla="*/ 786 w 1052"/>
              <a:gd name="T83" fmla="*/ 193 h 1541"/>
              <a:gd name="T84" fmla="*/ 772 w 1052"/>
              <a:gd name="T85" fmla="*/ 155 h 1541"/>
              <a:gd name="T86" fmla="*/ 724 w 1052"/>
              <a:gd name="T87" fmla="*/ 102 h 1541"/>
              <a:gd name="T88" fmla="*/ 561 w 1052"/>
              <a:gd name="T89" fmla="*/ 8 h 1541"/>
              <a:gd name="T90" fmla="*/ 521 w 1052"/>
              <a:gd name="T91" fmla="*/ 0 h 1541"/>
              <a:gd name="T92" fmla="*/ 493 w 1052"/>
              <a:gd name="T93" fmla="*/ 6 h 1541"/>
              <a:gd name="T94" fmla="*/ 376 w 1052"/>
              <a:gd name="T95" fmla="*/ 128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52" h="1541">
                <a:moveTo>
                  <a:pt x="376" y="128"/>
                </a:moveTo>
                <a:lnTo>
                  <a:pt x="376" y="128"/>
                </a:lnTo>
                <a:lnTo>
                  <a:pt x="406" y="179"/>
                </a:lnTo>
                <a:lnTo>
                  <a:pt x="420" y="203"/>
                </a:lnTo>
                <a:lnTo>
                  <a:pt x="430" y="231"/>
                </a:lnTo>
                <a:lnTo>
                  <a:pt x="430" y="231"/>
                </a:lnTo>
                <a:lnTo>
                  <a:pt x="436" y="255"/>
                </a:lnTo>
                <a:lnTo>
                  <a:pt x="444" y="277"/>
                </a:lnTo>
                <a:lnTo>
                  <a:pt x="450" y="287"/>
                </a:lnTo>
                <a:lnTo>
                  <a:pt x="458" y="296"/>
                </a:lnTo>
                <a:lnTo>
                  <a:pt x="466" y="306"/>
                </a:lnTo>
                <a:lnTo>
                  <a:pt x="476" y="314"/>
                </a:lnTo>
                <a:lnTo>
                  <a:pt x="476" y="314"/>
                </a:lnTo>
                <a:lnTo>
                  <a:pt x="480" y="318"/>
                </a:lnTo>
                <a:lnTo>
                  <a:pt x="484" y="322"/>
                </a:lnTo>
                <a:lnTo>
                  <a:pt x="488" y="334"/>
                </a:lnTo>
                <a:lnTo>
                  <a:pt x="490" y="348"/>
                </a:lnTo>
                <a:lnTo>
                  <a:pt x="490" y="362"/>
                </a:lnTo>
                <a:lnTo>
                  <a:pt x="490" y="362"/>
                </a:lnTo>
                <a:lnTo>
                  <a:pt x="486" y="380"/>
                </a:lnTo>
                <a:lnTo>
                  <a:pt x="482" y="398"/>
                </a:lnTo>
                <a:lnTo>
                  <a:pt x="474" y="414"/>
                </a:lnTo>
                <a:lnTo>
                  <a:pt x="470" y="420"/>
                </a:lnTo>
                <a:lnTo>
                  <a:pt x="464" y="428"/>
                </a:lnTo>
                <a:lnTo>
                  <a:pt x="464" y="428"/>
                </a:lnTo>
                <a:lnTo>
                  <a:pt x="404" y="485"/>
                </a:lnTo>
                <a:lnTo>
                  <a:pt x="344" y="543"/>
                </a:lnTo>
                <a:lnTo>
                  <a:pt x="223" y="656"/>
                </a:lnTo>
                <a:lnTo>
                  <a:pt x="223" y="656"/>
                </a:lnTo>
                <a:lnTo>
                  <a:pt x="215" y="660"/>
                </a:lnTo>
                <a:lnTo>
                  <a:pt x="207" y="664"/>
                </a:lnTo>
                <a:lnTo>
                  <a:pt x="207" y="664"/>
                </a:lnTo>
                <a:lnTo>
                  <a:pt x="120" y="684"/>
                </a:lnTo>
                <a:lnTo>
                  <a:pt x="76" y="696"/>
                </a:lnTo>
                <a:lnTo>
                  <a:pt x="32" y="708"/>
                </a:lnTo>
                <a:lnTo>
                  <a:pt x="32" y="708"/>
                </a:lnTo>
                <a:lnTo>
                  <a:pt x="22" y="714"/>
                </a:lnTo>
                <a:lnTo>
                  <a:pt x="12" y="724"/>
                </a:lnTo>
                <a:lnTo>
                  <a:pt x="4" y="734"/>
                </a:lnTo>
                <a:lnTo>
                  <a:pt x="2" y="740"/>
                </a:lnTo>
                <a:lnTo>
                  <a:pt x="0" y="744"/>
                </a:lnTo>
                <a:lnTo>
                  <a:pt x="0" y="744"/>
                </a:lnTo>
                <a:lnTo>
                  <a:pt x="2" y="784"/>
                </a:lnTo>
                <a:lnTo>
                  <a:pt x="4" y="823"/>
                </a:lnTo>
                <a:lnTo>
                  <a:pt x="8" y="863"/>
                </a:lnTo>
                <a:lnTo>
                  <a:pt x="12" y="901"/>
                </a:lnTo>
                <a:lnTo>
                  <a:pt x="12" y="901"/>
                </a:lnTo>
                <a:lnTo>
                  <a:pt x="14" y="909"/>
                </a:lnTo>
                <a:lnTo>
                  <a:pt x="16" y="915"/>
                </a:lnTo>
                <a:lnTo>
                  <a:pt x="26" y="927"/>
                </a:lnTo>
                <a:lnTo>
                  <a:pt x="46" y="949"/>
                </a:lnTo>
                <a:lnTo>
                  <a:pt x="46" y="949"/>
                </a:lnTo>
                <a:lnTo>
                  <a:pt x="68" y="972"/>
                </a:lnTo>
                <a:lnTo>
                  <a:pt x="90" y="996"/>
                </a:lnTo>
                <a:lnTo>
                  <a:pt x="108" y="1022"/>
                </a:lnTo>
                <a:lnTo>
                  <a:pt x="116" y="1034"/>
                </a:lnTo>
                <a:lnTo>
                  <a:pt x="122" y="1048"/>
                </a:lnTo>
                <a:lnTo>
                  <a:pt x="122" y="1048"/>
                </a:lnTo>
                <a:lnTo>
                  <a:pt x="132" y="1070"/>
                </a:lnTo>
                <a:lnTo>
                  <a:pt x="144" y="1092"/>
                </a:lnTo>
                <a:lnTo>
                  <a:pt x="156" y="1110"/>
                </a:lnTo>
                <a:lnTo>
                  <a:pt x="171" y="1127"/>
                </a:lnTo>
                <a:lnTo>
                  <a:pt x="189" y="1141"/>
                </a:lnTo>
                <a:lnTo>
                  <a:pt x="207" y="1153"/>
                </a:lnTo>
                <a:lnTo>
                  <a:pt x="229" y="1161"/>
                </a:lnTo>
                <a:lnTo>
                  <a:pt x="253" y="1167"/>
                </a:lnTo>
                <a:lnTo>
                  <a:pt x="253" y="1167"/>
                </a:lnTo>
                <a:lnTo>
                  <a:pt x="285" y="1169"/>
                </a:lnTo>
                <a:lnTo>
                  <a:pt x="299" y="1171"/>
                </a:lnTo>
                <a:lnTo>
                  <a:pt x="305" y="1173"/>
                </a:lnTo>
                <a:lnTo>
                  <a:pt x="307" y="1177"/>
                </a:lnTo>
                <a:lnTo>
                  <a:pt x="307" y="1177"/>
                </a:lnTo>
                <a:lnTo>
                  <a:pt x="315" y="1191"/>
                </a:lnTo>
                <a:lnTo>
                  <a:pt x="324" y="1201"/>
                </a:lnTo>
                <a:lnTo>
                  <a:pt x="334" y="1209"/>
                </a:lnTo>
                <a:lnTo>
                  <a:pt x="346" y="1211"/>
                </a:lnTo>
                <a:lnTo>
                  <a:pt x="358" y="1213"/>
                </a:lnTo>
                <a:lnTo>
                  <a:pt x="370" y="1215"/>
                </a:lnTo>
                <a:lnTo>
                  <a:pt x="394" y="1217"/>
                </a:lnTo>
                <a:lnTo>
                  <a:pt x="394" y="1217"/>
                </a:lnTo>
                <a:lnTo>
                  <a:pt x="420" y="1265"/>
                </a:lnTo>
                <a:lnTo>
                  <a:pt x="432" y="1289"/>
                </a:lnTo>
                <a:lnTo>
                  <a:pt x="442" y="1312"/>
                </a:lnTo>
                <a:lnTo>
                  <a:pt x="442" y="1312"/>
                </a:lnTo>
                <a:lnTo>
                  <a:pt x="444" y="1322"/>
                </a:lnTo>
                <a:lnTo>
                  <a:pt x="444" y="1334"/>
                </a:lnTo>
                <a:lnTo>
                  <a:pt x="440" y="1344"/>
                </a:lnTo>
                <a:lnTo>
                  <a:pt x="436" y="1354"/>
                </a:lnTo>
                <a:lnTo>
                  <a:pt x="436" y="1354"/>
                </a:lnTo>
                <a:lnTo>
                  <a:pt x="422" y="1374"/>
                </a:lnTo>
                <a:lnTo>
                  <a:pt x="418" y="1384"/>
                </a:lnTo>
                <a:lnTo>
                  <a:pt x="414" y="1394"/>
                </a:lnTo>
                <a:lnTo>
                  <a:pt x="414" y="1404"/>
                </a:lnTo>
                <a:lnTo>
                  <a:pt x="416" y="1414"/>
                </a:lnTo>
                <a:lnTo>
                  <a:pt x="420" y="1424"/>
                </a:lnTo>
                <a:lnTo>
                  <a:pt x="430" y="1434"/>
                </a:lnTo>
                <a:lnTo>
                  <a:pt x="430" y="1434"/>
                </a:lnTo>
                <a:lnTo>
                  <a:pt x="454" y="1452"/>
                </a:lnTo>
                <a:lnTo>
                  <a:pt x="476" y="1467"/>
                </a:lnTo>
                <a:lnTo>
                  <a:pt x="499" y="1483"/>
                </a:lnTo>
                <a:lnTo>
                  <a:pt x="523" y="1497"/>
                </a:lnTo>
                <a:lnTo>
                  <a:pt x="549" y="1507"/>
                </a:lnTo>
                <a:lnTo>
                  <a:pt x="577" y="1515"/>
                </a:lnTo>
                <a:lnTo>
                  <a:pt x="605" y="1521"/>
                </a:lnTo>
                <a:lnTo>
                  <a:pt x="635" y="1523"/>
                </a:lnTo>
                <a:lnTo>
                  <a:pt x="635" y="1523"/>
                </a:lnTo>
                <a:lnTo>
                  <a:pt x="641" y="1523"/>
                </a:lnTo>
                <a:lnTo>
                  <a:pt x="641" y="1523"/>
                </a:lnTo>
                <a:lnTo>
                  <a:pt x="643" y="1523"/>
                </a:lnTo>
                <a:lnTo>
                  <a:pt x="643" y="1523"/>
                </a:lnTo>
                <a:lnTo>
                  <a:pt x="658" y="1525"/>
                </a:lnTo>
                <a:lnTo>
                  <a:pt x="674" y="1531"/>
                </a:lnTo>
                <a:lnTo>
                  <a:pt x="692" y="1537"/>
                </a:lnTo>
                <a:lnTo>
                  <a:pt x="708" y="1541"/>
                </a:lnTo>
                <a:lnTo>
                  <a:pt x="708" y="1541"/>
                </a:lnTo>
                <a:lnTo>
                  <a:pt x="726" y="1541"/>
                </a:lnTo>
                <a:lnTo>
                  <a:pt x="726" y="1541"/>
                </a:lnTo>
                <a:lnTo>
                  <a:pt x="740" y="1541"/>
                </a:lnTo>
                <a:lnTo>
                  <a:pt x="746" y="1539"/>
                </a:lnTo>
                <a:lnTo>
                  <a:pt x="752" y="1535"/>
                </a:lnTo>
                <a:lnTo>
                  <a:pt x="752" y="1535"/>
                </a:lnTo>
                <a:lnTo>
                  <a:pt x="768" y="1519"/>
                </a:lnTo>
                <a:lnTo>
                  <a:pt x="782" y="1501"/>
                </a:lnTo>
                <a:lnTo>
                  <a:pt x="794" y="1481"/>
                </a:lnTo>
                <a:lnTo>
                  <a:pt x="800" y="1473"/>
                </a:lnTo>
                <a:lnTo>
                  <a:pt x="804" y="1463"/>
                </a:lnTo>
                <a:lnTo>
                  <a:pt x="804" y="1463"/>
                </a:lnTo>
                <a:lnTo>
                  <a:pt x="816" y="1432"/>
                </a:lnTo>
                <a:lnTo>
                  <a:pt x="829" y="1404"/>
                </a:lnTo>
                <a:lnTo>
                  <a:pt x="847" y="1380"/>
                </a:lnTo>
                <a:lnTo>
                  <a:pt x="867" y="1358"/>
                </a:lnTo>
                <a:lnTo>
                  <a:pt x="889" y="1340"/>
                </a:lnTo>
                <a:lnTo>
                  <a:pt x="915" y="1324"/>
                </a:lnTo>
                <a:lnTo>
                  <a:pt x="941" y="1308"/>
                </a:lnTo>
                <a:lnTo>
                  <a:pt x="969" y="1296"/>
                </a:lnTo>
                <a:lnTo>
                  <a:pt x="969" y="1296"/>
                </a:lnTo>
                <a:lnTo>
                  <a:pt x="994" y="1285"/>
                </a:lnTo>
                <a:lnTo>
                  <a:pt x="1014" y="1269"/>
                </a:lnTo>
                <a:lnTo>
                  <a:pt x="1028" y="1253"/>
                </a:lnTo>
                <a:lnTo>
                  <a:pt x="1040" y="1235"/>
                </a:lnTo>
                <a:lnTo>
                  <a:pt x="1048" y="1215"/>
                </a:lnTo>
                <a:lnTo>
                  <a:pt x="1052" y="1193"/>
                </a:lnTo>
                <a:lnTo>
                  <a:pt x="1052" y="1171"/>
                </a:lnTo>
                <a:lnTo>
                  <a:pt x="1052" y="1145"/>
                </a:lnTo>
                <a:lnTo>
                  <a:pt x="1052" y="1145"/>
                </a:lnTo>
                <a:lnTo>
                  <a:pt x="1050" y="1118"/>
                </a:lnTo>
                <a:lnTo>
                  <a:pt x="1046" y="1088"/>
                </a:lnTo>
                <a:lnTo>
                  <a:pt x="1036" y="1032"/>
                </a:lnTo>
                <a:lnTo>
                  <a:pt x="1022" y="976"/>
                </a:lnTo>
                <a:lnTo>
                  <a:pt x="1006" y="921"/>
                </a:lnTo>
                <a:lnTo>
                  <a:pt x="987" y="865"/>
                </a:lnTo>
                <a:lnTo>
                  <a:pt x="967" y="811"/>
                </a:lnTo>
                <a:lnTo>
                  <a:pt x="925" y="704"/>
                </a:lnTo>
                <a:lnTo>
                  <a:pt x="925" y="704"/>
                </a:lnTo>
                <a:lnTo>
                  <a:pt x="895" y="632"/>
                </a:lnTo>
                <a:lnTo>
                  <a:pt x="867" y="563"/>
                </a:lnTo>
                <a:lnTo>
                  <a:pt x="853" y="525"/>
                </a:lnTo>
                <a:lnTo>
                  <a:pt x="843" y="489"/>
                </a:lnTo>
                <a:lnTo>
                  <a:pt x="837" y="450"/>
                </a:lnTo>
                <a:lnTo>
                  <a:pt x="833" y="410"/>
                </a:lnTo>
                <a:lnTo>
                  <a:pt x="833" y="410"/>
                </a:lnTo>
                <a:lnTo>
                  <a:pt x="831" y="384"/>
                </a:lnTo>
                <a:lnTo>
                  <a:pt x="827" y="356"/>
                </a:lnTo>
                <a:lnTo>
                  <a:pt x="820" y="330"/>
                </a:lnTo>
                <a:lnTo>
                  <a:pt x="814" y="302"/>
                </a:lnTo>
                <a:lnTo>
                  <a:pt x="798" y="249"/>
                </a:lnTo>
                <a:lnTo>
                  <a:pt x="790" y="221"/>
                </a:lnTo>
                <a:lnTo>
                  <a:pt x="786" y="193"/>
                </a:lnTo>
                <a:lnTo>
                  <a:pt x="786" y="193"/>
                </a:lnTo>
                <a:lnTo>
                  <a:pt x="784" y="181"/>
                </a:lnTo>
                <a:lnTo>
                  <a:pt x="778" y="169"/>
                </a:lnTo>
                <a:lnTo>
                  <a:pt x="772" y="155"/>
                </a:lnTo>
                <a:lnTo>
                  <a:pt x="764" y="143"/>
                </a:lnTo>
                <a:lnTo>
                  <a:pt x="746" y="122"/>
                </a:lnTo>
                <a:lnTo>
                  <a:pt x="724" y="102"/>
                </a:lnTo>
                <a:lnTo>
                  <a:pt x="724" y="102"/>
                </a:lnTo>
                <a:lnTo>
                  <a:pt x="686" y="76"/>
                </a:lnTo>
                <a:lnTo>
                  <a:pt x="645" y="52"/>
                </a:lnTo>
                <a:lnTo>
                  <a:pt x="603" y="28"/>
                </a:lnTo>
                <a:lnTo>
                  <a:pt x="561" y="8"/>
                </a:lnTo>
                <a:lnTo>
                  <a:pt x="561" y="8"/>
                </a:lnTo>
                <a:lnTo>
                  <a:pt x="543" y="2"/>
                </a:lnTo>
                <a:lnTo>
                  <a:pt x="521" y="0"/>
                </a:lnTo>
                <a:lnTo>
                  <a:pt x="521" y="0"/>
                </a:lnTo>
                <a:lnTo>
                  <a:pt x="505" y="2"/>
                </a:lnTo>
                <a:lnTo>
                  <a:pt x="497" y="4"/>
                </a:lnTo>
                <a:lnTo>
                  <a:pt x="493" y="6"/>
                </a:lnTo>
                <a:lnTo>
                  <a:pt x="493" y="6"/>
                </a:lnTo>
                <a:lnTo>
                  <a:pt x="462" y="36"/>
                </a:lnTo>
                <a:lnTo>
                  <a:pt x="430" y="68"/>
                </a:lnTo>
                <a:lnTo>
                  <a:pt x="376" y="128"/>
                </a:lnTo>
                <a:lnTo>
                  <a:pt x="376" y="128"/>
                </a:lnTo>
                <a:close/>
              </a:path>
            </a:pathLst>
          </a:custGeom>
          <a:solidFill>
            <a:srgbClr val="C4E99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36CBE0C6-F3E7-4B94-9123-D5D68FAF0D02}"/>
              </a:ext>
            </a:extLst>
          </p:cNvPr>
          <p:cNvGrpSpPr/>
          <p:nvPr/>
        </p:nvGrpSpPr>
        <p:grpSpPr>
          <a:xfrm>
            <a:off x="4769890" y="1419287"/>
            <a:ext cx="2150873" cy="1507233"/>
            <a:chOff x="1821415" y="1558413"/>
            <a:chExt cx="2448872" cy="1716059"/>
          </a:xfrm>
          <a:solidFill>
            <a:srgbClr val="56445E"/>
          </a:solidFill>
        </p:grpSpPr>
        <p:grpSp>
          <p:nvGrpSpPr>
            <p:cNvPr id="87" name="Grupa 86">
              <a:extLst>
                <a:ext uri="{FF2B5EF4-FFF2-40B4-BE49-F238E27FC236}">
                  <a16:creationId xmlns:a16="http://schemas.microsoft.com/office/drawing/2014/main" id="{65CFDD8E-574F-406C-9F82-3C552B60F343}"/>
                </a:ext>
              </a:extLst>
            </p:cNvPr>
            <p:cNvGrpSpPr/>
            <p:nvPr/>
          </p:nvGrpSpPr>
          <p:grpSpPr>
            <a:xfrm>
              <a:off x="1821415" y="1558413"/>
              <a:ext cx="2448872" cy="1716059"/>
              <a:chOff x="1821415" y="1558413"/>
              <a:chExt cx="2448872" cy="1716059"/>
            </a:xfrm>
            <a:grpFill/>
          </p:grpSpPr>
          <p:sp>
            <p:nvSpPr>
              <p:cNvPr id="104" name="Freeform 12">
                <a:extLst>
                  <a:ext uri="{FF2B5EF4-FFF2-40B4-BE49-F238E27FC236}">
                    <a16:creationId xmlns:a16="http://schemas.microsoft.com/office/drawing/2014/main" id="{E8A466B8-2E7E-44AD-8682-F678FEF64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415" y="1558413"/>
                <a:ext cx="1177307" cy="887138"/>
              </a:xfrm>
              <a:custGeom>
                <a:avLst/>
                <a:gdLst>
                  <a:gd name="T0" fmla="*/ 302 w 1274"/>
                  <a:gd name="T1" fmla="*/ 891 h 960"/>
                  <a:gd name="T2" fmla="*/ 346 w 1274"/>
                  <a:gd name="T3" fmla="*/ 863 h 960"/>
                  <a:gd name="T4" fmla="*/ 387 w 1274"/>
                  <a:gd name="T5" fmla="*/ 863 h 960"/>
                  <a:gd name="T6" fmla="*/ 423 w 1274"/>
                  <a:gd name="T7" fmla="*/ 873 h 960"/>
                  <a:gd name="T8" fmla="*/ 437 w 1274"/>
                  <a:gd name="T9" fmla="*/ 863 h 960"/>
                  <a:gd name="T10" fmla="*/ 459 w 1274"/>
                  <a:gd name="T11" fmla="*/ 833 h 960"/>
                  <a:gd name="T12" fmla="*/ 558 w 1274"/>
                  <a:gd name="T13" fmla="*/ 779 h 960"/>
                  <a:gd name="T14" fmla="*/ 628 w 1274"/>
                  <a:gd name="T15" fmla="*/ 763 h 960"/>
                  <a:gd name="T16" fmla="*/ 660 w 1274"/>
                  <a:gd name="T17" fmla="*/ 769 h 960"/>
                  <a:gd name="T18" fmla="*/ 698 w 1274"/>
                  <a:gd name="T19" fmla="*/ 791 h 960"/>
                  <a:gd name="T20" fmla="*/ 793 w 1274"/>
                  <a:gd name="T21" fmla="*/ 815 h 960"/>
                  <a:gd name="T22" fmla="*/ 865 w 1274"/>
                  <a:gd name="T23" fmla="*/ 827 h 960"/>
                  <a:gd name="T24" fmla="*/ 908 w 1274"/>
                  <a:gd name="T25" fmla="*/ 853 h 960"/>
                  <a:gd name="T26" fmla="*/ 962 w 1274"/>
                  <a:gd name="T27" fmla="*/ 887 h 960"/>
                  <a:gd name="T28" fmla="*/ 1026 w 1274"/>
                  <a:gd name="T29" fmla="*/ 899 h 960"/>
                  <a:gd name="T30" fmla="*/ 1037 w 1274"/>
                  <a:gd name="T31" fmla="*/ 869 h 960"/>
                  <a:gd name="T32" fmla="*/ 1059 w 1274"/>
                  <a:gd name="T33" fmla="*/ 839 h 960"/>
                  <a:gd name="T34" fmla="*/ 1155 w 1274"/>
                  <a:gd name="T35" fmla="*/ 749 h 960"/>
                  <a:gd name="T36" fmla="*/ 1218 w 1274"/>
                  <a:gd name="T37" fmla="*/ 708 h 960"/>
                  <a:gd name="T38" fmla="*/ 1274 w 1274"/>
                  <a:gd name="T39" fmla="*/ 678 h 960"/>
                  <a:gd name="T40" fmla="*/ 1258 w 1274"/>
                  <a:gd name="T41" fmla="*/ 652 h 960"/>
                  <a:gd name="T42" fmla="*/ 1179 w 1274"/>
                  <a:gd name="T43" fmla="*/ 624 h 960"/>
                  <a:gd name="T44" fmla="*/ 1125 w 1274"/>
                  <a:gd name="T45" fmla="*/ 559 h 960"/>
                  <a:gd name="T46" fmla="*/ 1107 w 1274"/>
                  <a:gd name="T47" fmla="*/ 513 h 960"/>
                  <a:gd name="T48" fmla="*/ 1111 w 1274"/>
                  <a:gd name="T49" fmla="*/ 469 h 960"/>
                  <a:gd name="T50" fmla="*/ 1133 w 1274"/>
                  <a:gd name="T51" fmla="*/ 417 h 960"/>
                  <a:gd name="T52" fmla="*/ 1133 w 1274"/>
                  <a:gd name="T53" fmla="*/ 364 h 960"/>
                  <a:gd name="T54" fmla="*/ 1087 w 1274"/>
                  <a:gd name="T55" fmla="*/ 340 h 960"/>
                  <a:gd name="T56" fmla="*/ 1018 w 1274"/>
                  <a:gd name="T57" fmla="*/ 336 h 960"/>
                  <a:gd name="T58" fmla="*/ 918 w 1274"/>
                  <a:gd name="T59" fmla="*/ 342 h 960"/>
                  <a:gd name="T60" fmla="*/ 865 w 1274"/>
                  <a:gd name="T61" fmla="*/ 330 h 960"/>
                  <a:gd name="T62" fmla="*/ 829 w 1274"/>
                  <a:gd name="T63" fmla="*/ 272 h 960"/>
                  <a:gd name="T64" fmla="*/ 823 w 1274"/>
                  <a:gd name="T65" fmla="*/ 217 h 960"/>
                  <a:gd name="T66" fmla="*/ 799 w 1274"/>
                  <a:gd name="T67" fmla="*/ 161 h 960"/>
                  <a:gd name="T68" fmla="*/ 765 w 1274"/>
                  <a:gd name="T69" fmla="*/ 105 h 960"/>
                  <a:gd name="T70" fmla="*/ 765 w 1274"/>
                  <a:gd name="T71" fmla="*/ 66 h 960"/>
                  <a:gd name="T72" fmla="*/ 952 w 1274"/>
                  <a:gd name="T73" fmla="*/ 205 h 960"/>
                  <a:gd name="T74" fmla="*/ 940 w 1274"/>
                  <a:gd name="T75" fmla="*/ 137 h 960"/>
                  <a:gd name="T76" fmla="*/ 894 w 1274"/>
                  <a:gd name="T77" fmla="*/ 82 h 960"/>
                  <a:gd name="T78" fmla="*/ 793 w 1274"/>
                  <a:gd name="T79" fmla="*/ 16 h 960"/>
                  <a:gd name="T80" fmla="*/ 688 w 1274"/>
                  <a:gd name="T81" fmla="*/ 2 h 960"/>
                  <a:gd name="T82" fmla="*/ 523 w 1274"/>
                  <a:gd name="T83" fmla="*/ 4 h 960"/>
                  <a:gd name="T84" fmla="*/ 358 w 1274"/>
                  <a:gd name="T85" fmla="*/ 16 h 960"/>
                  <a:gd name="T86" fmla="*/ 322 w 1274"/>
                  <a:gd name="T87" fmla="*/ 36 h 960"/>
                  <a:gd name="T88" fmla="*/ 296 w 1274"/>
                  <a:gd name="T89" fmla="*/ 60 h 960"/>
                  <a:gd name="T90" fmla="*/ 244 w 1274"/>
                  <a:gd name="T91" fmla="*/ 76 h 960"/>
                  <a:gd name="T92" fmla="*/ 26 w 1274"/>
                  <a:gd name="T93" fmla="*/ 173 h 960"/>
                  <a:gd name="T94" fmla="*/ 26 w 1274"/>
                  <a:gd name="T95" fmla="*/ 175 h 960"/>
                  <a:gd name="T96" fmla="*/ 59 w 1274"/>
                  <a:gd name="T97" fmla="*/ 376 h 960"/>
                  <a:gd name="T98" fmla="*/ 30 w 1274"/>
                  <a:gd name="T99" fmla="*/ 429 h 960"/>
                  <a:gd name="T100" fmla="*/ 4 w 1274"/>
                  <a:gd name="T101" fmla="*/ 445 h 960"/>
                  <a:gd name="T102" fmla="*/ 32 w 1274"/>
                  <a:gd name="T103" fmla="*/ 495 h 960"/>
                  <a:gd name="T104" fmla="*/ 41 w 1274"/>
                  <a:gd name="T105" fmla="*/ 573 h 960"/>
                  <a:gd name="T106" fmla="*/ 55 w 1274"/>
                  <a:gd name="T107" fmla="*/ 608 h 960"/>
                  <a:gd name="T108" fmla="*/ 81 w 1274"/>
                  <a:gd name="T109" fmla="*/ 646 h 960"/>
                  <a:gd name="T110" fmla="*/ 83 w 1274"/>
                  <a:gd name="T111" fmla="*/ 706 h 960"/>
                  <a:gd name="T112" fmla="*/ 59 w 1274"/>
                  <a:gd name="T113" fmla="*/ 746 h 960"/>
                  <a:gd name="T114" fmla="*/ 45 w 1274"/>
                  <a:gd name="T115" fmla="*/ 829 h 960"/>
                  <a:gd name="T116" fmla="*/ 59 w 1274"/>
                  <a:gd name="T117" fmla="*/ 879 h 960"/>
                  <a:gd name="T118" fmla="*/ 133 w 1274"/>
                  <a:gd name="T119" fmla="*/ 938 h 960"/>
                  <a:gd name="T120" fmla="*/ 179 w 1274"/>
                  <a:gd name="T121" fmla="*/ 956 h 960"/>
                  <a:gd name="T122" fmla="*/ 242 w 1274"/>
                  <a:gd name="T123" fmla="*/ 958 h 960"/>
                  <a:gd name="T124" fmla="*/ 282 w 1274"/>
                  <a:gd name="T125" fmla="*/ 92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4" h="960">
                    <a:moveTo>
                      <a:pt x="282" y="920"/>
                    </a:moveTo>
                    <a:lnTo>
                      <a:pt x="282" y="920"/>
                    </a:lnTo>
                    <a:lnTo>
                      <a:pt x="292" y="905"/>
                    </a:lnTo>
                    <a:lnTo>
                      <a:pt x="302" y="891"/>
                    </a:lnTo>
                    <a:lnTo>
                      <a:pt x="314" y="881"/>
                    </a:lnTo>
                    <a:lnTo>
                      <a:pt x="324" y="873"/>
                    </a:lnTo>
                    <a:lnTo>
                      <a:pt x="336" y="867"/>
                    </a:lnTo>
                    <a:lnTo>
                      <a:pt x="346" y="863"/>
                    </a:lnTo>
                    <a:lnTo>
                      <a:pt x="358" y="861"/>
                    </a:lnTo>
                    <a:lnTo>
                      <a:pt x="367" y="861"/>
                    </a:lnTo>
                    <a:lnTo>
                      <a:pt x="367" y="861"/>
                    </a:lnTo>
                    <a:lnTo>
                      <a:pt x="387" y="863"/>
                    </a:lnTo>
                    <a:lnTo>
                      <a:pt x="407" y="869"/>
                    </a:lnTo>
                    <a:lnTo>
                      <a:pt x="407" y="869"/>
                    </a:lnTo>
                    <a:lnTo>
                      <a:pt x="417" y="873"/>
                    </a:lnTo>
                    <a:lnTo>
                      <a:pt x="423" y="873"/>
                    </a:lnTo>
                    <a:lnTo>
                      <a:pt x="423" y="873"/>
                    </a:lnTo>
                    <a:lnTo>
                      <a:pt x="425" y="873"/>
                    </a:lnTo>
                    <a:lnTo>
                      <a:pt x="431" y="871"/>
                    </a:lnTo>
                    <a:lnTo>
                      <a:pt x="437" y="863"/>
                    </a:lnTo>
                    <a:lnTo>
                      <a:pt x="445" y="849"/>
                    </a:lnTo>
                    <a:lnTo>
                      <a:pt x="445" y="849"/>
                    </a:lnTo>
                    <a:lnTo>
                      <a:pt x="451" y="841"/>
                    </a:lnTo>
                    <a:lnTo>
                      <a:pt x="459" y="833"/>
                    </a:lnTo>
                    <a:lnTo>
                      <a:pt x="477" y="817"/>
                    </a:lnTo>
                    <a:lnTo>
                      <a:pt x="503" y="803"/>
                    </a:lnTo>
                    <a:lnTo>
                      <a:pt x="529" y="789"/>
                    </a:lnTo>
                    <a:lnTo>
                      <a:pt x="558" y="779"/>
                    </a:lnTo>
                    <a:lnTo>
                      <a:pt x="584" y="771"/>
                    </a:lnTo>
                    <a:lnTo>
                      <a:pt x="608" y="765"/>
                    </a:lnTo>
                    <a:lnTo>
                      <a:pt x="628" y="763"/>
                    </a:lnTo>
                    <a:lnTo>
                      <a:pt x="628" y="763"/>
                    </a:lnTo>
                    <a:lnTo>
                      <a:pt x="628" y="763"/>
                    </a:lnTo>
                    <a:lnTo>
                      <a:pt x="640" y="763"/>
                    </a:lnTo>
                    <a:lnTo>
                      <a:pt x="652" y="767"/>
                    </a:lnTo>
                    <a:lnTo>
                      <a:pt x="660" y="769"/>
                    </a:lnTo>
                    <a:lnTo>
                      <a:pt x="670" y="775"/>
                    </a:lnTo>
                    <a:lnTo>
                      <a:pt x="670" y="775"/>
                    </a:lnTo>
                    <a:lnTo>
                      <a:pt x="682" y="785"/>
                    </a:lnTo>
                    <a:lnTo>
                      <a:pt x="698" y="791"/>
                    </a:lnTo>
                    <a:lnTo>
                      <a:pt x="711" y="797"/>
                    </a:lnTo>
                    <a:lnTo>
                      <a:pt x="727" y="803"/>
                    </a:lnTo>
                    <a:lnTo>
                      <a:pt x="759" y="809"/>
                    </a:lnTo>
                    <a:lnTo>
                      <a:pt x="793" y="815"/>
                    </a:lnTo>
                    <a:lnTo>
                      <a:pt x="793" y="815"/>
                    </a:lnTo>
                    <a:lnTo>
                      <a:pt x="849" y="823"/>
                    </a:lnTo>
                    <a:lnTo>
                      <a:pt x="849" y="823"/>
                    </a:lnTo>
                    <a:lnTo>
                      <a:pt x="865" y="827"/>
                    </a:lnTo>
                    <a:lnTo>
                      <a:pt x="880" y="833"/>
                    </a:lnTo>
                    <a:lnTo>
                      <a:pt x="896" y="841"/>
                    </a:lnTo>
                    <a:lnTo>
                      <a:pt x="908" y="853"/>
                    </a:lnTo>
                    <a:lnTo>
                      <a:pt x="908" y="853"/>
                    </a:lnTo>
                    <a:lnTo>
                      <a:pt x="920" y="865"/>
                    </a:lnTo>
                    <a:lnTo>
                      <a:pt x="934" y="873"/>
                    </a:lnTo>
                    <a:lnTo>
                      <a:pt x="946" y="881"/>
                    </a:lnTo>
                    <a:lnTo>
                      <a:pt x="962" y="887"/>
                    </a:lnTo>
                    <a:lnTo>
                      <a:pt x="976" y="891"/>
                    </a:lnTo>
                    <a:lnTo>
                      <a:pt x="992" y="895"/>
                    </a:lnTo>
                    <a:lnTo>
                      <a:pt x="1026" y="899"/>
                    </a:lnTo>
                    <a:lnTo>
                      <a:pt x="1026" y="899"/>
                    </a:lnTo>
                    <a:lnTo>
                      <a:pt x="1030" y="891"/>
                    </a:lnTo>
                    <a:lnTo>
                      <a:pt x="1033" y="881"/>
                    </a:lnTo>
                    <a:lnTo>
                      <a:pt x="1033" y="881"/>
                    </a:lnTo>
                    <a:lnTo>
                      <a:pt x="1037" y="869"/>
                    </a:lnTo>
                    <a:lnTo>
                      <a:pt x="1043" y="857"/>
                    </a:lnTo>
                    <a:lnTo>
                      <a:pt x="1051" y="847"/>
                    </a:lnTo>
                    <a:lnTo>
                      <a:pt x="1059" y="839"/>
                    </a:lnTo>
                    <a:lnTo>
                      <a:pt x="1059" y="839"/>
                    </a:lnTo>
                    <a:lnTo>
                      <a:pt x="1081" y="823"/>
                    </a:lnTo>
                    <a:lnTo>
                      <a:pt x="1099" y="805"/>
                    </a:lnTo>
                    <a:lnTo>
                      <a:pt x="1135" y="767"/>
                    </a:lnTo>
                    <a:lnTo>
                      <a:pt x="1155" y="749"/>
                    </a:lnTo>
                    <a:lnTo>
                      <a:pt x="1173" y="734"/>
                    </a:lnTo>
                    <a:lnTo>
                      <a:pt x="1195" y="720"/>
                    </a:lnTo>
                    <a:lnTo>
                      <a:pt x="1218" y="708"/>
                    </a:lnTo>
                    <a:lnTo>
                      <a:pt x="1218" y="708"/>
                    </a:lnTo>
                    <a:lnTo>
                      <a:pt x="1232" y="702"/>
                    </a:lnTo>
                    <a:lnTo>
                      <a:pt x="1246" y="694"/>
                    </a:lnTo>
                    <a:lnTo>
                      <a:pt x="1274" y="678"/>
                    </a:lnTo>
                    <a:lnTo>
                      <a:pt x="1274" y="678"/>
                    </a:lnTo>
                    <a:lnTo>
                      <a:pt x="1264" y="652"/>
                    </a:lnTo>
                    <a:lnTo>
                      <a:pt x="1264" y="652"/>
                    </a:lnTo>
                    <a:lnTo>
                      <a:pt x="1258" y="652"/>
                    </a:lnTo>
                    <a:lnTo>
                      <a:pt x="1258" y="652"/>
                    </a:lnTo>
                    <a:lnTo>
                      <a:pt x="1234" y="650"/>
                    </a:lnTo>
                    <a:lnTo>
                      <a:pt x="1212" y="644"/>
                    </a:lnTo>
                    <a:lnTo>
                      <a:pt x="1195" y="636"/>
                    </a:lnTo>
                    <a:lnTo>
                      <a:pt x="1179" y="624"/>
                    </a:lnTo>
                    <a:lnTo>
                      <a:pt x="1163" y="610"/>
                    </a:lnTo>
                    <a:lnTo>
                      <a:pt x="1149" y="594"/>
                    </a:lnTo>
                    <a:lnTo>
                      <a:pt x="1137" y="577"/>
                    </a:lnTo>
                    <a:lnTo>
                      <a:pt x="1125" y="559"/>
                    </a:lnTo>
                    <a:lnTo>
                      <a:pt x="1125" y="559"/>
                    </a:lnTo>
                    <a:lnTo>
                      <a:pt x="1113" y="535"/>
                    </a:lnTo>
                    <a:lnTo>
                      <a:pt x="1109" y="525"/>
                    </a:lnTo>
                    <a:lnTo>
                      <a:pt x="1107" y="513"/>
                    </a:lnTo>
                    <a:lnTo>
                      <a:pt x="1105" y="503"/>
                    </a:lnTo>
                    <a:lnTo>
                      <a:pt x="1105" y="493"/>
                    </a:lnTo>
                    <a:lnTo>
                      <a:pt x="1107" y="481"/>
                    </a:lnTo>
                    <a:lnTo>
                      <a:pt x="1111" y="469"/>
                    </a:lnTo>
                    <a:lnTo>
                      <a:pt x="1111" y="469"/>
                    </a:lnTo>
                    <a:lnTo>
                      <a:pt x="1123" y="443"/>
                    </a:lnTo>
                    <a:lnTo>
                      <a:pt x="1133" y="417"/>
                    </a:lnTo>
                    <a:lnTo>
                      <a:pt x="1133" y="417"/>
                    </a:lnTo>
                    <a:lnTo>
                      <a:pt x="1139" y="402"/>
                    </a:lnTo>
                    <a:lnTo>
                      <a:pt x="1139" y="388"/>
                    </a:lnTo>
                    <a:lnTo>
                      <a:pt x="1139" y="376"/>
                    </a:lnTo>
                    <a:lnTo>
                      <a:pt x="1133" y="364"/>
                    </a:lnTo>
                    <a:lnTo>
                      <a:pt x="1127" y="354"/>
                    </a:lnTo>
                    <a:lnTo>
                      <a:pt x="1117" y="348"/>
                    </a:lnTo>
                    <a:lnTo>
                      <a:pt x="1103" y="342"/>
                    </a:lnTo>
                    <a:lnTo>
                      <a:pt x="1087" y="340"/>
                    </a:lnTo>
                    <a:lnTo>
                      <a:pt x="1087" y="340"/>
                    </a:lnTo>
                    <a:lnTo>
                      <a:pt x="1053" y="338"/>
                    </a:lnTo>
                    <a:lnTo>
                      <a:pt x="1018" y="336"/>
                    </a:lnTo>
                    <a:lnTo>
                      <a:pt x="1018" y="336"/>
                    </a:lnTo>
                    <a:lnTo>
                      <a:pt x="980" y="338"/>
                    </a:lnTo>
                    <a:lnTo>
                      <a:pt x="944" y="340"/>
                    </a:lnTo>
                    <a:lnTo>
                      <a:pt x="944" y="340"/>
                    </a:lnTo>
                    <a:lnTo>
                      <a:pt x="918" y="342"/>
                    </a:lnTo>
                    <a:lnTo>
                      <a:pt x="918" y="342"/>
                    </a:lnTo>
                    <a:lnTo>
                      <a:pt x="898" y="342"/>
                    </a:lnTo>
                    <a:lnTo>
                      <a:pt x="880" y="338"/>
                    </a:lnTo>
                    <a:lnTo>
                      <a:pt x="865" y="330"/>
                    </a:lnTo>
                    <a:lnTo>
                      <a:pt x="853" y="320"/>
                    </a:lnTo>
                    <a:lnTo>
                      <a:pt x="841" y="308"/>
                    </a:lnTo>
                    <a:lnTo>
                      <a:pt x="835" y="292"/>
                    </a:lnTo>
                    <a:lnTo>
                      <a:pt x="829" y="272"/>
                    </a:lnTo>
                    <a:lnTo>
                      <a:pt x="827" y="250"/>
                    </a:lnTo>
                    <a:lnTo>
                      <a:pt x="827" y="250"/>
                    </a:lnTo>
                    <a:lnTo>
                      <a:pt x="827" y="233"/>
                    </a:lnTo>
                    <a:lnTo>
                      <a:pt x="823" y="217"/>
                    </a:lnTo>
                    <a:lnTo>
                      <a:pt x="819" y="203"/>
                    </a:lnTo>
                    <a:lnTo>
                      <a:pt x="815" y="187"/>
                    </a:lnTo>
                    <a:lnTo>
                      <a:pt x="807" y="173"/>
                    </a:lnTo>
                    <a:lnTo>
                      <a:pt x="799" y="161"/>
                    </a:lnTo>
                    <a:lnTo>
                      <a:pt x="781" y="133"/>
                    </a:lnTo>
                    <a:lnTo>
                      <a:pt x="781" y="133"/>
                    </a:lnTo>
                    <a:lnTo>
                      <a:pt x="771" y="121"/>
                    </a:lnTo>
                    <a:lnTo>
                      <a:pt x="765" y="105"/>
                    </a:lnTo>
                    <a:lnTo>
                      <a:pt x="749" y="78"/>
                    </a:lnTo>
                    <a:lnTo>
                      <a:pt x="749" y="78"/>
                    </a:lnTo>
                    <a:lnTo>
                      <a:pt x="765" y="66"/>
                    </a:lnTo>
                    <a:lnTo>
                      <a:pt x="765" y="66"/>
                    </a:lnTo>
                    <a:lnTo>
                      <a:pt x="930" y="215"/>
                    </a:lnTo>
                    <a:lnTo>
                      <a:pt x="930" y="215"/>
                    </a:lnTo>
                    <a:lnTo>
                      <a:pt x="952" y="205"/>
                    </a:lnTo>
                    <a:lnTo>
                      <a:pt x="952" y="205"/>
                    </a:lnTo>
                    <a:lnTo>
                      <a:pt x="950" y="185"/>
                    </a:lnTo>
                    <a:lnTo>
                      <a:pt x="948" y="163"/>
                    </a:lnTo>
                    <a:lnTo>
                      <a:pt x="942" y="145"/>
                    </a:lnTo>
                    <a:lnTo>
                      <a:pt x="940" y="137"/>
                    </a:lnTo>
                    <a:lnTo>
                      <a:pt x="934" y="129"/>
                    </a:lnTo>
                    <a:lnTo>
                      <a:pt x="934" y="129"/>
                    </a:lnTo>
                    <a:lnTo>
                      <a:pt x="914" y="105"/>
                    </a:lnTo>
                    <a:lnTo>
                      <a:pt x="894" y="82"/>
                    </a:lnTo>
                    <a:lnTo>
                      <a:pt x="870" y="62"/>
                    </a:lnTo>
                    <a:lnTo>
                      <a:pt x="847" y="44"/>
                    </a:lnTo>
                    <a:lnTo>
                      <a:pt x="821" y="28"/>
                    </a:lnTo>
                    <a:lnTo>
                      <a:pt x="793" y="16"/>
                    </a:lnTo>
                    <a:lnTo>
                      <a:pt x="765" y="8"/>
                    </a:lnTo>
                    <a:lnTo>
                      <a:pt x="733" y="4"/>
                    </a:lnTo>
                    <a:lnTo>
                      <a:pt x="733" y="4"/>
                    </a:lnTo>
                    <a:lnTo>
                      <a:pt x="688" y="2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582" y="2"/>
                    </a:lnTo>
                    <a:lnTo>
                      <a:pt x="523" y="4"/>
                    </a:lnTo>
                    <a:lnTo>
                      <a:pt x="405" y="10"/>
                    </a:lnTo>
                    <a:lnTo>
                      <a:pt x="405" y="10"/>
                    </a:lnTo>
                    <a:lnTo>
                      <a:pt x="381" y="12"/>
                    </a:lnTo>
                    <a:lnTo>
                      <a:pt x="358" y="16"/>
                    </a:lnTo>
                    <a:lnTo>
                      <a:pt x="346" y="20"/>
                    </a:lnTo>
                    <a:lnTo>
                      <a:pt x="336" y="24"/>
                    </a:lnTo>
                    <a:lnTo>
                      <a:pt x="328" y="28"/>
                    </a:lnTo>
                    <a:lnTo>
                      <a:pt x="322" y="36"/>
                    </a:lnTo>
                    <a:lnTo>
                      <a:pt x="322" y="36"/>
                    </a:lnTo>
                    <a:lnTo>
                      <a:pt x="314" y="46"/>
                    </a:lnTo>
                    <a:lnTo>
                      <a:pt x="306" y="54"/>
                    </a:lnTo>
                    <a:lnTo>
                      <a:pt x="296" y="60"/>
                    </a:lnTo>
                    <a:lnTo>
                      <a:pt x="286" y="64"/>
                    </a:lnTo>
                    <a:lnTo>
                      <a:pt x="264" y="70"/>
                    </a:lnTo>
                    <a:lnTo>
                      <a:pt x="254" y="72"/>
                    </a:lnTo>
                    <a:lnTo>
                      <a:pt x="244" y="76"/>
                    </a:lnTo>
                    <a:lnTo>
                      <a:pt x="244" y="76"/>
                    </a:lnTo>
                    <a:lnTo>
                      <a:pt x="135" y="123"/>
                    </a:lnTo>
                    <a:lnTo>
                      <a:pt x="26" y="173"/>
                    </a:lnTo>
                    <a:lnTo>
                      <a:pt x="26" y="173"/>
                    </a:lnTo>
                    <a:lnTo>
                      <a:pt x="24" y="177"/>
                    </a:lnTo>
                    <a:lnTo>
                      <a:pt x="24" y="177"/>
                    </a:lnTo>
                    <a:lnTo>
                      <a:pt x="26" y="175"/>
                    </a:lnTo>
                    <a:lnTo>
                      <a:pt x="26" y="175"/>
                    </a:lnTo>
                    <a:lnTo>
                      <a:pt x="53" y="324"/>
                    </a:lnTo>
                    <a:lnTo>
                      <a:pt x="53" y="324"/>
                    </a:lnTo>
                    <a:lnTo>
                      <a:pt x="57" y="360"/>
                    </a:lnTo>
                    <a:lnTo>
                      <a:pt x="59" y="376"/>
                    </a:lnTo>
                    <a:lnTo>
                      <a:pt x="57" y="392"/>
                    </a:lnTo>
                    <a:lnTo>
                      <a:pt x="51" y="406"/>
                    </a:lnTo>
                    <a:lnTo>
                      <a:pt x="41" y="419"/>
                    </a:lnTo>
                    <a:lnTo>
                      <a:pt x="30" y="429"/>
                    </a:lnTo>
                    <a:lnTo>
                      <a:pt x="10" y="439"/>
                    </a:lnTo>
                    <a:lnTo>
                      <a:pt x="10" y="439"/>
                    </a:lnTo>
                    <a:lnTo>
                      <a:pt x="6" y="441"/>
                    </a:lnTo>
                    <a:lnTo>
                      <a:pt x="4" y="445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26" y="485"/>
                    </a:lnTo>
                    <a:lnTo>
                      <a:pt x="32" y="495"/>
                    </a:lnTo>
                    <a:lnTo>
                      <a:pt x="37" y="507"/>
                    </a:lnTo>
                    <a:lnTo>
                      <a:pt x="39" y="519"/>
                    </a:lnTo>
                    <a:lnTo>
                      <a:pt x="41" y="533"/>
                    </a:lnTo>
                    <a:lnTo>
                      <a:pt x="41" y="573"/>
                    </a:lnTo>
                    <a:lnTo>
                      <a:pt x="41" y="573"/>
                    </a:lnTo>
                    <a:lnTo>
                      <a:pt x="43" y="584"/>
                    </a:lnTo>
                    <a:lnTo>
                      <a:pt x="47" y="596"/>
                    </a:lnTo>
                    <a:lnTo>
                      <a:pt x="55" y="608"/>
                    </a:lnTo>
                    <a:lnTo>
                      <a:pt x="63" y="620"/>
                    </a:lnTo>
                    <a:lnTo>
                      <a:pt x="63" y="620"/>
                    </a:lnTo>
                    <a:lnTo>
                      <a:pt x="73" y="632"/>
                    </a:lnTo>
                    <a:lnTo>
                      <a:pt x="81" y="646"/>
                    </a:lnTo>
                    <a:lnTo>
                      <a:pt x="85" y="660"/>
                    </a:lnTo>
                    <a:lnTo>
                      <a:pt x="87" y="676"/>
                    </a:lnTo>
                    <a:lnTo>
                      <a:pt x="87" y="692"/>
                    </a:lnTo>
                    <a:lnTo>
                      <a:pt x="83" y="706"/>
                    </a:lnTo>
                    <a:lnTo>
                      <a:pt x="77" y="720"/>
                    </a:lnTo>
                    <a:lnTo>
                      <a:pt x="69" y="732"/>
                    </a:lnTo>
                    <a:lnTo>
                      <a:pt x="69" y="732"/>
                    </a:lnTo>
                    <a:lnTo>
                      <a:pt x="59" y="746"/>
                    </a:lnTo>
                    <a:lnTo>
                      <a:pt x="53" y="763"/>
                    </a:lnTo>
                    <a:lnTo>
                      <a:pt x="47" y="785"/>
                    </a:lnTo>
                    <a:lnTo>
                      <a:pt x="45" y="807"/>
                    </a:lnTo>
                    <a:lnTo>
                      <a:pt x="45" y="829"/>
                    </a:lnTo>
                    <a:lnTo>
                      <a:pt x="45" y="851"/>
                    </a:lnTo>
                    <a:lnTo>
                      <a:pt x="51" y="867"/>
                    </a:lnTo>
                    <a:lnTo>
                      <a:pt x="55" y="875"/>
                    </a:lnTo>
                    <a:lnTo>
                      <a:pt x="59" y="879"/>
                    </a:lnTo>
                    <a:lnTo>
                      <a:pt x="59" y="879"/>
                    </a:lnTo>
                    <a:lnTo>
                      <a:pt x="87" y="905"/>
                    </a:lnTo>
                    <a:lnTo>
                      <a:pt x="117" y="928"/>
                    </a:lnTo>
                    <a:lnTo>
                      <a:pt x="133" y="938"/>
                    </a:lnTo>
                    <a:lnTo>
                      <a:pt x="147" y="946"/>
                    </a:lnTo>
                    <a:lnTo>
                      <a:pt x="163" y="952"/>
                    </a:lnTo>
                    <a:lnTo>
                      <a:pt x="179" y="956"/>
                    </a:lnTo>
                    <a:lnTo>
                      <a:pt x="179" y="956"/>
                    </a:lnTo>
                    <a:lnTo>
                      <a:pt x="199" y="958"/>
                    </a:lnTo>
                    <a:lnTo>
                      <a:pt x="218" y="960"/>
                    </a:lnTo>
                    <a:lnTo>
                      <a:pt x="218" y="960"/>
                    </a:lnTo>
                    <a:lnTo>
                      <a:pt x="242" y="958"/>
                    </a:lnTo>
                    <a:lnTo>
                      <a:pt x="254" y="954"/>
                    </a:lnTo>
                    <a:lnTo>
                      <a:pt x="266" y="952"/>
                    </a:lnTo>
                    <a:lnTo>
                      <a:pt x="266" y="952"/>
                    </a:lnTo>
                    <a:lnTo>
                      <a:pt x="282" y="920"/>
                    </a:lnTo>
                    <a:lnTo>
                      <a:pt x="282" y="9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grpSp>
            <p:nvGrpSpPr>
              <p:cNvPr id="105" name="Grupa 104">
                <a:extLst>
                  <a:ext uri="{FF2B5EF4-FFF2-40B4-BE49-F238E27FC236}">
                    <a16:creationId xmlns:a16="http://schemas.microsoft.com/office/drawing/2014/main" id="{27FBFE14-C7C7-441A-B35E-812359015421}"/>
                  </a:ext>
                </a:extLst>
              </p:cNvPr>
              <p:cNvGrpSpPr/>
              <p:nvPr/>
            </p:nvGrpSpPr>
            <p:grpSpPr>
              <a:xfrm>
                <a:off x="2048744" y="1826403"/>
                <a:ext cx="2221543" cy="1448069"/>
                <a:chOff x="2048744" y="1826403"/>
                <a:chExt cx="2221543" cy="1448069"/>
              </a:xfrm>
              <a:grpFill/>
            </p:grpSpPr>
            <p:sp>
              <p:nvSpPr>
                <p:cNvPr id="106" name="Freeform 8">
                  <a:extLst>
                    <a:ext uri="{FF2B5EF4-FFF2-40B4-BE49-F238E27FC236}">
                      <a16:creationId xmlns:a16="http://schemas.microsoft.com/office/drawing/2014/main" id="{BB5BC614-BBAF-4DEA-81F2-470342224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9280" y="1826403"/>
                  <a:ext cx="1461007" cy="883442"/>
                </a:xfrm>
                <a:custGeom>
                  <a:avLst/>
                  <a:gdLst>
                    <a:gd name="T0" fmla="*/ 70 w 1581"/>
                    <a:gd name="T1" fmla="*/ 710 h 956"/>
                    <a:gd name="T2" fmla="*/ 106 w 1581"/>
                    <a:gd name="T3" fmla="*/ 744 h 956"/>
                    <a:gd name="T4" fmla="*/ 175 w 1581"/>
                    <a:gd name="T5" fmla="*/ 780 h 956"/>
                    <a:gd name="T6" fmla="*/ 237 w 1581"/>
                    <a:gd name="T7" fmla="*/ 811 h 956"/>
                    <a:gd name="T8" fmla="*/ 279 w 1581"/>
                    <a:gd name="T9" fmla="*/ 867 h 956"/>
                    <a:gd name="T10" fmla="*/ 283 w 1581"/>
                    <a:gd name="T11" fmla="*/ 905 h 956"/>
                    <a:gd name="T12" fmla="*/ 298 w 1581"/>
                    <a:gd name="T13" fmla="*/ 923 h 956"/>
                    <a:gd name="T14" fmla="*/ 340 w 1581"/>
                    <a:gd name="T15" fmla="*/ 939 h 956"/>
                    <a:gd name="T16" fmla="*/ 499 w 1581"/>
                    <a:gd name="T17" fmla="*/ 956 h 956"/>
                    <a:gd name="T18" fmla="*/ 527 w 1581"/>
                    <a:gd name="T19" fmla="*/ 951 h 956"/>
                    <a:gd name="T20" fmla="*/ 547 w 1581"/>
                    <a:gd name="T21" fmla="*/ 923 h 956"/>
                    <a:gd name="T22" fmla="*/ 571 w 1581"/>
                    <a:gd name="T23" fmla="*/ 885 h 956"/>
                    <a:gd name="T24" fmla="*/ 623 w 1581"/>
                    <a:gd name="T25" fmla="*/ 865 h 956"/>
                    <a:gd name="T26" fmla="*/ 640 w 1581"/>
                    <a:gd name="T27" fmla="*/ 863 h 956"/>
                    <a:gd name="T28" fmla="*/ 680 w 1581"/>
                    <a:gd name="T29" fmla="*/ 861 h 956"/>
                    <a:gd name="T30" fmla="*/ 706 w 1581"/>
                    <a:gd name="T31" fmla="*/ 833 h 956"/>
                    <a:gd name="T32" fmla="*/ 788 w 1581"/>
                    <a:gd name="T33" fmla="*/ 797 h 956"/>
                    <a:gd name="T34" fmla="*/ 953 w 1581"/>
                    <a:gd name="T35" fmla="*/ 742 h 956"/>
                    <a:gd name="T36" fmla="*/ 1112 w 1581"/>
                    <a:gd name="T37" fmla="*/ 696 h 956"/>
                    <a:gd name="T38" fmla="*/ 1141 w 1581"/>
                    <a:gd name="T39" fmla="*/ 670 h 956"/>
                    <a:gd name="T40" fmla="*/ 1279 w 1581"/>
                    <a:gd name="T41" fmla="*/ 632 h 956"/>
                    <a:gd name="T42" fmla="*/ 1332 w 1581"/>
                    <a:gd name="T43" fmla="*/ 619 h 956"/>
                    <a:gd name="T44" fmla="*/ 1473 w 1581"/>
                    <a:gd name="T45" fmla="*/ 487 h 956"/>
                    <a:gd name="T46" fmla="*/ 1575 w 1581"/>
                    <a:gd name="T47" fmla="*/ 382 h 956"/>
                    <a:gd name="T48" fmla="*/ 1581 w 1581"/>
                    <a:gd name="T49" fmla="*/ 340 h 956"/>
                    <a:gd name="T50" fmla="*/ 1549 w 1581"/>
                    <a:gd name="T51" fmla="*/ 306 h 956"/>
                    <a:gd name="T52" fmla="*/ 1525 w 1581"/>
                    <a:gd name="T53" fmla="*/ 245 h 956"/>
                    <a:gd name="T54" fmla="*/ 1509 w 1581"/>
                    <a:gd name="T55" fmla="*/ 207 h 956"/>
                    <a:gd name="T56" fmla="*/ 1473 w 1581"/>
                    <a:gd name="T57" fmla="*/ 141 h 956"/>
                    <a:gd name="T58" fmla="*/ 1479 w 1581"/>
                    <a:gd name="T59" fmla="*/ 94 h 956"/>
                    <a:gd name="T60" fmla="*/ 1549 w 1581"/>
                    <a:gd name="T61" fmla="*/ 20 h 956"/>
                    <a:gd name="T62" fmla="*/ 1364 w 1581"/>
                    <a:gd name="T63" fmla="*/ 38 h 956"/>
                    <a:gd name="T64" fmla="*/ 799 w 1581"/>
                    <a:gd name="T65" fmla="*/ 56 h 956"/>
                    <a:gd name="T66" fmla="*/ 766 w 1581"/>
                    <a:gd name="T67" fmla="*/ 56 h 956"/>
                    <a:gd name="T68" fmla="*/ 567 w 1581"/>
                    <a:gd name="T69" fmla="*/ 32 h 956"/>
                    <a:gd name="T70" fmla="*/ 277 w 1581"/>
                    <a:gd name="T71" fmla="*/ 0 h 956"/>
                    <a:gd name="T72" fmla="*/ 253 w 1581"/>
                    <a:gd name="T73" fmla="*/ 4 h 956"/>
                    <a:gd name="T74" fmla="*/ 229 w 1581"/>
                    <a:gd name="T75" fmla="*/ 30 h 956"/>
                    <a:gd name="T76" fmla="*/ 177 w 1581"/>
                    <a:gd name="T77" fmla="*/ 66 h 956"/>
                    <a:gd name="T78" fmla="*/ 110 w 1581"/>
                    <a:gd name="T79" fmla="*/ 80 h 956"/>
                    <a:gd name="T80" fmla="*/ 108 w 1581"/>
                    <a:gd name="T81" fmla="*/ 125 h 956"/>
                    <a:gd name="T82" fmla="*/ 90 w 1581"/>
                    <a:gd name="T83" fmla="*/ 171 h 956"/>
                    <a:gd name="T84" fmla="*/ 78 w 1581"/>
                    <a:gd name="T85" fmla="*/ 217 h 956"/>
                    <a:gd name="T86" fmla="*/ 114 w 1581"/>
                    <a:gd name="T87" fmla="*/ 281 h 956"/>
                    <a:gd name="T88" fmla="*/ 159 w 1581"/>
                    <a:gd name="T89" fmla="*/ 316 h 956"/>
                    <a:gd name="T90" fmla="*/ 193 w 1581"/>
                    <a:gd name="T91" fmla="*/ 320 h 956"/>
                    <a:gd name="T92" fmla="*/ 207 w 1581"/>
                    <a:gd name="T93" fmla="*/ 322 h 956"/>
                    <a:gd name="T94" fmla="*/ 241 w 1581"/>
                    <a:gd name="T95" fmla="*/ 366 h 956"/>
                    <a:gd name="T96" fmla="*/ 247 w 1581"/>
                    <a:gd name="T97" fmla="*/ 386 h 956"/>
                    <a:gd name="T98" fmla="*/ 237 w 1581"/>
                    <a:gd name="T99" fmla="*/ 414 h 956"/>
                    <a:gd name="T100" fmla="*/ 209 w 1581"/>
                    <a:gd name="T101" fmla="*/ 434 h 956"/>
                    <a:gd name="T102" fmla="*/ 165 w 1581"/>
                    <a:gd name="T103" fmla="*/ 456 h 956"/>
                    <a:gd name="T104" fmla="*/ 102 w 1581"/>
                    <a:gd name="T105" fmla="*/ 499 h 956"/>
                    <a:gd name="T106" fmla="*/ 34 w 1581"/>
                    <a:gd name="T107" fmla="*/ 569 h 956"/>
                    <a:gd name="T108" fmla="*/ 4 w 1581"/>
                    <a:gd name="T109" fmla="*/ 601 h 956"/>
                    <a:gd name="T110" fmla="*/ 18 w 1581"/>
                    <a:gd name="T111" fmla="*/ 617 h 956"/>
                    <a:gd name="T112" fmla="*/ 46 w 1581"/>
                    <a:gd name="T113" fmla="*/ 632 h 956"/>
                    <a:gd name="T114" fmla="*/ 66 w 1581"/>
                    <a:gd name="T115" fmla="*/ 676 h 9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81" h="956">
                      <a:moveTo>
                        <a:pt x="68" y="688"/>
                      </a:moveTo>
                      <a:lnTo>
                        <a:pt x="68" y="688"/>
                      </a:lnTo>
                      <a:lnTo>
                        <a:pt x="68" y="702"/>
                      </a:lnTo>
                      <a:lnTo>
                        <a:pt x="70" y="710"/>
                      </a:lnTo>
                      <a:lnTo>
                        <a:pt x="74" y="716"/>
                      </a:lnTo>
                      <a:lnTo>
                        <a:pt x="78" y="722"/>
                      </a:lnTo>
                      <a:lnTo>
                        <a:pt x="86" y="730"/>
                      </a:lnTo>
                      <a:lnTo>
                        <a:pt x="106" y="744"/>
                      </a:lnTo>
                      <a:lnTo>
                        <a:pt x="106" y="744"/>
                      </a:lnTo>
                      <a:lnTo>
                        <a:pt x="143" y="764"/>
                      </a:lnTo>
                      <a:lnTo>
                        <a:pt x="175" y="780"/>
                      </a:lnTo>
                      <a:lnTo>
                        <a:pt x="175" y="780"/>
                      </a:lnTo>
                      <a:lnTo>
                        <a:pt x="189" y="786"/>
                      </a:lnTo>
                      <a:lnTo>
                        <a:pt x="189" y="786"/>
                      </a:lnTo>
                      <a:lnTo>
                        <a:pt x="221" y="801"/>
                      </a:lnTo>
                      <a:lnTo>
                        <a:pt x="237" y="811"/>
                      </a:lnTo>
                      <a:lnTo>
                        <a:pt x="251" y="823"/>
                      </a:lnTo>
                      <a:lnTo>
                        <a:pt x="263" y="839"/>
                      </a:lnTo>
                      <a:lnTo>
                        <a:pt x="275" y="857"/>
                      </a:lnTo>
                      <a:lnTo>
                        <a:pt x="279" y="867"/>
                      </a:lnTo>
                      <a:lnTo>
                        <a:pt x="281" y="879"/>
                      </a:lnTo>
                      <a:lnTo>
                        <a:pt x="283" y="891"/>
                      </a:lnTo>
                      <a:lnTo>
                        <a:pt x="283" y="905"/>
                      </a:lnTo>
                      <a:lnTo>
                        <a:pt x="283" y="905"/>
                      </a:lnTo>
                      <a:lnTo>
                        <a:pt x="287" y="907"/>
                      </a:lnTo>
                      <a:lnTo>
                        <a:pt x="287" y="907"/>
                      </a:lnTo>
                      <a:lnTo>
                        <a:pt x="298" y="923"/>
                      </a:lnTo>
                      <a:lnTo>
                        <a:pt x="298" y="923"/>
                      </a:lnTo>
                      <a:lnTo>
                        <a:pt x="302" y="929"/>
                      </a:lnTo>
                      <a:lnTo>
                        <a:pt x="302" y="929"/>
                      </a:lnTo>
                      <a:lnTo>
                        <a:pt x="320" y="935"/>
                      </a:lnTo>
                      <a:lnTo>
                        <a:pt x="340" y="939"/>
                      </a:lnTo>
                      <a:lnTo>
                        <a:pt x="340" y="939"/>
                      </a:lnTo>
                      <a:lnTo>
                        <a:pt x="481" y="956"/>
                      </a:lnTo>
                      <a:lnTo>
                        <a:pt x="481" y="956"/>
                      </a:lnTo>
                      <a:lnTo>
                        <a:pt x="499" y="956"/>
                      </a:lnTo>
                      <a:lnTo>
                        <a:pt x="499" y="956"/>
                      </a:lnTo>
                      <a:lnTo>
                        <a:pt x="513" y="956"/>
                      </a:lnTo>
                      <a:lnTo>
                        <a:pt x="521" y="953"/>
                      </a:lnTo>
                      <a:lnTo>
                        <a:pt x="527" y="951"/>
                      </a:lnTo>
                      <a:lnTo>
                        <a:pt x="533" y="945"/>
                      </a:lnTo>
                      <a:lnTo>
                        <a:pt x="537" y="939"/>
                      </a:lnTo>
                      <a:lnTo>
                        <a:pt x="543" y="933"/>
                      </a:lnTo>
                      <a:lnTo>
                        <a:pt x="547" y="923"/>
                      </a:lnTo>
                      <a:lnTo>
                        <a:pt x="547" y="923"/>
                      </a:lnTo>
                      <a:lnTo>
                        <a:pt x="553" y="907"/>
                      </a:lnTo>
                      <a:lnTo>
                        <a:pt x="561" y="895"/>
                      </a:lnTo>
                      <a:lnTo>
                        <a:pt x="571" y="885"/>
                      </a:lnTo>
                      <a:lnTo>
                        <a:pt x="581" y="877"/>
                      </a:lnTo>
                      <a:lnTo>
                        <a:pt x="595" y="871"/>
                      </a:lnTo>
                      <a:lnTo>
                        <a:pt x="609" y="867"/>
                      </a:lnTo>
                      <a:lnTo>
                        <a:pt x="623" y="865"/>
                      </a:lnTo>
                      <a:lnTo>
                        <a:pt x="638" y="863"/>
                      </a:lnTo>
                      <a:lnTo>
                        <a:pt x="638" y="863"/>
                      </a:lnTo>
                      <a:lnTo>
                        <a:pt x="640" y="863"/>
                      </a:lnTo>
                      <a:lnTo>
                        <a:pt x="640" y="863"/>
                      </a:lnTo>
                      <a:lnTo>
                        <a:pt x="652" y="863"/>
                      </a:lnTo>
                      <a:lnTo>
                        <a:pt x="652" y="863"/>
                      </a:lnTo>
                      <a:lnTo>
                        <a:pt x="672" y="863"/>
                      </a:lnTo>
                      <a:lnTo>
                        <a:pt x="680" y="861"/>
                      </a:lnTo>
                      <a:lnTo>
                        <a:pt x="684" y="857"/>
                      </a:lnTo>
                      <a:lnTo>
                        <a:pt x="684" y="857"/>
                      </a:lnTo>
                      <a:lnTo>
                        <a:pt x="694" y="843"/>
                      </a:lnTo>
                      <a:lnTo>
                        <a:pt x="706" y="833"/>
                      </a:lnTo>
                      <a:lnTo>
                        <a:pt x="718" y="823"/>
                      </a:lnTo>
                      <a:lnTo>
                        <a:pt x="730" y="817"/>
                      </a:lnTo>
                      <a:lnTo>
                        <a:pt x="758" y="807"/>
                      </a:lnTo>
                      <a:lnTo>
                        <a:pt x="788" y="797"/>
                      </a:lnTo>
                      <a:lnTo>
                        <a:pt x="788" y="797"/>
                      </a:lnTo>
                      <a:lnTo>
                        <a:pt x="843" y="780"/>
                      </a:lnTo>
                      <a:lnTo>
                        <a:pt x="899" y="762"/>
                      </a:lnTo>
                      <a:lnTo>
                        <a:pt x="953" y="742"/>
                      </a:lnTo>
                      <a:lnTo>
                        <a:pt x="1008" y="724"/>
                      </a:lnTo>
                      <a:lnTo>
                        <a:pt x="1008" y="724"/>
                      </a:lnTo>
                      <a:lnTo>
                        <a:pt x="1060" y="708"/>
                      </a:lnTo>
                      <a:lnTo>
                        <a:pt x="1112" y="696"/>
                      </a:lnTo>
                      <a:lnTo>
                        <a:pt x="1112" y="696"/>
                      </a:lnTo>
                      <a:lnTo>
                        <a:pt x="1122" y="684"/>
                      </a:lnTo>
                      <a:lnTo>
                        <a:pt x="1131" y="676"/>
                      </a:lnTo>
                      <a:lnTo>
                        <a:pt x="1141" y="670"/>
                      </a:lnTo>
                      <a:lnTo>
                        <a:pt x="1153" y="664"/>
                      </a:lnTo>
                      <a:lnTo>
                        <a:pt x="1153" y="664"/>
                      </a:lnTo>
                      <a:lnTo>
                        <a:pt x="1215" y="648"/>
                      </a:lnTo>
                      <a:lnTo>
                        <a:pt x="1279" y="632"/>
                      </a:lnTo>
                      <a:lnTo>
                        <a:pt x="1279" y="632"/>
                      </a:lnTo>
                      <a:lnTo>
                        <a:pt x="1330" y="621"/>
                      </a:lnTo>
                      <a:lnTo>
                        <a:pt x="1330" y="621"/>
                      </a:lnTo>
                      <a:lnTo>
                        <a:pt x="1332" y="619"/>
                      </a:lnTo>
                      <a:lnTo>
                        <a:pt x="1332" y="619"/>
                      </a:lnTo>
                      <a:lnTo>
                        <a:pt x="1376" y="577"/>
                      </a:lnTo>
                      <a:lnTo>
                        <a:pt x="1376" y="577"/>
                      </a:lnTo>
                      <a:lnTo>
                        <a:pt x="1473" y="487"/>
                      </a:lnTo>
                      <a:lnTo>
                        <a:pt x="1569" y="394"/>
                      </a:lnTo>
                      <a:lnTo>
                        <a:pt x="1569" y="394"/>
                      </a:lnTo>
                      <a:lnTo>
                        <a:pt x="1571" y="390"/>
                      </a:lnTo>
                      <a:lnTo>
                        <a:pt x="1575" y="382"/>
                      </a:lnTo>
                      <a:lnTo>
                        <a:pt x="1577" y="370"/>
                      </a:lnTo>
                      <a:lnTo>
                        <a:pt x="1581" y="350"/>
                      </a:lnTo>
                      <a:lnTo>
                        <a:pt x="1581" y="350"/>
                      </a:lnTo>
                      <a:lnTo>
                        <a:pt x="1581" y="340"/>
                      </a:lnTo>
                      <a:lnTo>
                        <a:pt x="1581" y="340"/>
                      </a:lnTo>
                      <a:lnTo>
                        <a:pt x="1569" y="330"/>
                      </a:lnTo>
                      <a:lnTo>
                        <a:pt x="1557" y="318"/>
                      </a:lnTo>
                      <a:lnTo>
                        <a:pt x="1549" y="306"/>
                      </a:lnTo>
                      <a:lnTo>
                        <a:pt x="1543" y="294"/>
                      </a:lnTo>
                      <a:lnTo>
                        <a:pt x="1533" y="271"/>
                      </a:lnTo>
                      <a:lnTo>
                        <a:pt x="1525" y="245"/>
                      </a:lnTo>
                      <a:lnTo>
                        <a:pt x="1525" y="245"/>
                      </a:lnTo>
                      <a:lnTo>
                        <a:pt x="1523" y="237"/>
                      </a:lnTo>
                      <a:lnTo>
                        <a:pt x="1523" y="237"/>
                      </a:lnTo>
                      <a:lnTo>
                        <a:pt x="1517" y="223"/>
                      </a:lnTo>
                      <a:lnTo>
                        <a:pt x="1509" y="207"/>
                      </a:lnTo>
                      <a:lnTo>
                        <a:pt x="1491" y="175"/>
                      </a:lnTo>
                      <a:lnTo>
                        <a:pt x="1491" y="175"/>
                      </a:lnTo>
                      <a:lnTo>
                        <a:pt x="1473" y="141"/>
                      </a:lnTo>
                      <a:lnTo>
                        <a:pt x="1473" y="141"/>
                      </a:lnTo>
                      <a:lnTo>
                        <a:pt x="1469" y="129"/>
                      </a:lnTo>
                      <a:lnTo>
                        <a:pt x="1469" y="118"/>
                      </a:lnTo>
                      <a:lnTo>
                        <a:pt x="1473" y="106"/>
                      </a:lnTo>
                      <a:lnTo>
                        <a:pt x="1479" y="94"/>
                      </a:lnTo>
                      <a:lnTo>
                        <a:pt x="1479" y="94"/>
                      </a:lnTo>
                      <a:lnTo>
                        <a:pt x="1507" y="64"/>
                      </a:lnTo>
                      <a:lnTo>
                        <a:pt x="1507" y="64"/>
                      </a:lnTo>
                      <a:lnTo>
                        <a:pt x="1549" y="20"/>
                      </a:lnTo>
                      <a:lnTo>
                        <a:pt x="1549" y="20"/>
                      </a:lnTo>
                      <a:lnTo>
                        <a:pt x="1456" y="30"/>
                      </a:lnTo>
                      <a:lnTo>
                        <a:pt x="1410" y="34"/>
                      </a:lnTo>
                      <a:lnTo>
                        <a:pt x="1364" y="38"/>
                      </a:lnTo>
                      <a:lnTo>
                        <a:pt x="1364" y="38"/>
                      </a:lnTo>
                      <a:lnTo>
                        <a:pt x="1082" y="50"/>
                      </a:lnTo>
                      <a:lnTo>
                        <a:pt x="941" y="54"/>
                      </a:lnTo>
                      <a:lnTo>
                        <a:pt x="799" y="56"/>
                      </a:lnTo>
                      <a:lnTo>
                        <a:pt x="799" y="56"/>
                      </a:lnTo>
                      <a:lnTo>
                        <a:pt x="793" y="56"/>
                      </a:lnTo>
                      <a:lnTo>
                        <a:pt x="793" y="56"/>
                      </a:lnTo>
                      <a:lnTo>
                        <a:pt x="766" y="56"/>
                      </a:lnTo>
                      <a:lnTo>
                        <a:pt x="736" y="54"/>
                      </a:lnTo>
                      <a:lnTo>
                        <a:pt x="680" y="48"/>
                      </a:lnTo>
                      <a:lnTo>
                        <a:pt x="623" y="40"/>
                      </a:lnTo>
                      <a:lnTo>
                        <a:pt x="567" y="32"/>
                      </a:lnTo>
                      <a:lnTo>
                        <a:pt x="567" y="32"/>
                      </a:lnTo>
                      <a:lnTo>
                        <a:pt x="422" y="16"/>
                      </a:lnTo>
                      <a:lnTo>
                        <a:pt x="277" y="0"/>
                      </a:lnTo>
                      <a:lnTo>
                        <a:pt x="277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265" y="2"/>
                      </a:lnTo>
                      <a:lnTo>
                        <a:pt x="253" y="4"/>
                      </a:lnTo>
                      <a:lnTo>
                        <a:pt x="245" y="10"/>
                      </a:lnTo>
                      <a:lnTo>
                        <a:pt x="239" y="16"/>
                      </a:lnTo>
                      <a:lnTo>
                        <a:pt x="239" y="16"/>
                      </a:lnTo>
                      <a:lnTo>
                        <a:pt x="229" y="30"/>
                      </a:lnTo>
                      <a:lnTo>
                        <a:pt x="217" y="42"/>
                      </a:lnTo>
                      <a:lnTo>
                        <a:pt x="205" y="52"/>
                      </a:lnTo>
                      <a:lnTo>
                        <a:pt x="191" y="60"/>
                      </a:lnTo>
                      <a:lnTo>
                        <a:pt x="177" y="66"/>
                      </a:lnTo>
                      <a:lnTo>
                        <a:pt x="163" y="70"/>
                      </a:lnTo>
                      <a:lnTo>
                        <a:pt x="131" y="78"/>
                      </a:lnTo>
                      <a:lnTo>
                        <a:pt x="131" y="78"/>
                      </a:lnTo>
                      <a:lnTo>
                        <a:pt x="110" y="80"/>
                      </a:lnTo>
                      <a:lnTo>
                        <a:pt x="110" y="80"/>
                      </a:lnTo>
                      <a:lnTo>
                        <a:pt x="112" y="96"/>
                      </a:lnTo>
                      <a:lnTo>
                        <a:pt x="112" y="110"/>
                      </a:lnTo>
                      <a:lnTo>
                        <a:pt x="108" y="125"/>
                      </a:lnTo>
                      <a:lnTo>
                        <a:pt x="104" y="141"/>
                      </a:lnTo>
                      <a:lnTo>
                        <a:pt x="104" y="141"/>
                      </a:lnTo>
                      <a:lnTo>
                        <a:pt x="90" y="171"/>
                      </a:lnTo>
                      <a:lnTo>
                        <a:pt x="90" y="171"/>
                      </a:lnTo>
                      <a:lnTo>
                        <a:pt x="80" y="193"/>
                      </a:lnTo>
                      <a:lnTo>
                        <a:pt x="80" y="193"/>
                      </a:lnTo>
                      <a:lnTo>
                        <a:pt x="78" y="205"/>
                      </a:lnTo>
                      <a:lnTo>
                        <a:pt x="78" y="217"/>
                      </a:lnTo>
                      <a:lnTo>
                        <a:pt x="82" y="229"/>
                      </a:lnTo>
                      <a:lnTo>
                        <a:pt x="90" y="247"/>
                      </a:lnTo>
                      <a:lnTo>
                        <a:pt x="90" y="247"/>
                      </a:lnTo>
                      <a:lnTo>
                        <a:pt x="114" y="281"/>
                      </a:lnTo>
                      <a:lnTo>
                        <a:pt x="124" y="292"/>
                      </a:lnTo>
                      <a:lnTo>
                        <a:pt x="135" y="302"/>
                      </a:lnTo>
                      <a:lnTo>
                        <a:pt x="147" y="310"/>
                      </a:lnTo>
                      <a:lnTo>
                        <a:pt x="159" y="316"/>
                      </a:lnTo>
                      <a:lnTo>
                        <a:pt x="173" y="320"/>
                      </a:lnTo>
                      <a:lnTo>
                        <a:pt x="189" y="320"/>
                      </a:lnTo>
                      <a:lnTo>
                        <a:pt x="189" y="320"/>
                      </a:lnTo>
                      <a:lnTo>
                        <a:pt x="193" y="320"/>
                      </a:lnTo>
                      <a:lnTo>
                        <a:pt x="193" y="320"/>
                      </a:lnTo>
                      <a:lnTo>
                        <a:pt x="195" y="320"/>
                      </a:lnTo>
                      <a:lnTo>
                        <a:pt x="195" y="320"/>
                      </a:lnTo>
                      <a:lnTo>
                        <a:pt x="207" y="322"/>
                      </a:lnTo>
                      <a:lnTo>
                        <a:pt x="217" y="328"/>
                      </a:lnTo>
                      <a:lnTo>
                        <a:pt x="225" y="336"/>
                      </a:lnTo>
                      <a:lnTo>
                        <a:pt x="233" y="346"/>
                      </a:lnTo>
                      <a:lnTo>
                        <a:pt x="241" y="366"/>
                      </a:lnTo>
                      <a:lnTo>
                        <a:pt x="243" y="372"/>
                      </a:lnTo>
                      <a:lnTo>
                        <a:pt x="243" y="372"/>
                      </a:lnTo>
                      <a:lnTo>
                        <a:pt x="245" y="380"/>
                      </a:lnTo>
                      <a:lnTo>
                        <a:pt x="247" y="386"/>
                      </a:lnTo>
                      <a:lnTo>
                        <a:pt x="245" y="394"/>
                      </a:lnTo>
                      <a:lnTo>
                        <a:pt x="243" y="402"/>
                      </a:lnTo>
                      <a:lnTo>
                        <a:pt x="241" y="408"/>
                      </a:lnTo>
                      <a:lnTo>
                        <a:pt x="237" y="414"/>
                      </a:lnTo>
                      <a:lnTo>
                        <a:pt x="231" y="420"/>
                      </a:lnTo>
                      <a:lnTo>
                        <a:pt x="225" y="424"/>
                      </a:lnTo>
                      <a:lnTo>
                        <a:pt x="225" y="424"/>
                      </a:lnTo>
                      <a:lnTo>
                        <a:pt x="209" y="434"/>
                      </a:lnTo>
                      <a:lnTo>
                        <a:pt x="209" y="434"/>
                      </a:lnTo>
                      <a:lnTo>
                        <a:pt x="187" y="446"/>
                      </a:lnTo>
                      <a:lnTo>
                        <a:pt x="165" y="456"/>
                      </a:lnTo>
                      <a:lnTo>
                        <a:pt x="165" y="456"/>
                      </a:lnTo>
                      <a:lnTo>
                        <a:pt x="153" y="461"/>
                      </a:lnTo>
                      <a:lnTo>
                        <a:pt x="141" y="467"/>
                      </a:lnTo>
                      <a:lnTo>
                        <a:pt x="122" y="481"/>
                      </a:lnTo>
                      <a:lnTo>
                        <a:pt x="102" y="499"/>
                      </a:lnTo>
                      <a:lnTo>
                        <a:pt x="84" y="519"/>
                      </a:lnTo>
                      <a:lnTo>
                        <a:pt x="84" y="519"/>
                      </a:lnTo>
                      <a:lnTo>
                        <a:pt x="52" y="553"/>
                      </a:lnTo>
                      <a:lnTo>
                        <a:pt x="34" y="569"/>
                      </a:lnTo>
                      <a:lnTo>
                        <a:pt x="14" y="583"/>
                      </a:lnTo>
                      <a:lnTo>
                        <a:pt x="14" y="583"/>
                      </a:lnTo>
                      <a:lnTo>
                        <a:pt x="8" y="589"/>
                      </a:lnTo>
                      <a:lnTo>
                        <a:pt x="4" y="601"/>
                      </a:lnTo>
                      <a:lnTo>
                        <a:pt x="4" y="601"/>
                      </a:lnTo>
                      <a:lnTo>
                        <a:pt x="0" y="613"/>
                      </a:lnTo>
                      <a:lnTo>
                        <a:pt x="0" y="613"/>
                      </a:lnTo>
                      <a:lnTo>
                        <a:pt x="18" y="617"/>
                      </a:lnTo>
                      <a:lnTo>
                        <a:pt x="26" y="621"/>
                      </a:lnTo>
                      <a:lnTo>
                        <a:pt x="36" y="624"/>
                      </a:lnTo>
                      <a:lnTo>
                        <a:pt x="36" y="624"/>
                      </a:lnTo>
                      <a:lnTo>
                        <a:pt x="46" y="632"/>
                      </a:lnTo>
                      <a:lnTo>
                        <a:pt x="56" y="644"/>
                      </a:lnTo>
                      <a:lnTo>
                        <a:pt x="62" y="654"/>
                      </a:lnTo>
                      <a:lnTo>
                        <a:pt x="64" y="664"/>
                      </a:lnTo>
                      <a:lnTo>
                        <a:pt x="66" y="676"/>
                      </a:lnTo>
                      <a:lnTo>
                        <a:pt x="68" y="688"/>
                      </a:lnTo>
                      <a:lnTo>
                        <a:pt x="68" y="6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sp>
              <p:nvSpPr>
                <p:cNvPr id="107" name="Freeform 14">
                  <a:extLst>
                    <a:ext uri="{FF2B5EF4-FFF2-40B4-BE49-F238E27FC236}">
                      <a16:creationId xmlns:a16="http://schemas.microsoft.com/office/drawing/2014/main" id="{8F0EF1F0-DEB9-40DE-872B-980872E87F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8744" y="2302316"/>
                  <a:ext cx="1007272" cy="972156"/>
                </a:xfrm>
                <a:custGeom>
                  <a:avLst/>
                  <a:gdLst>
                    <a:gd name="T0" fmla="*/ 24 w 1090"/>
                    <a:gd name="T1" fmla="*/ 219 h 1052"/>
                    <a:gd name="T2" fmla="*/ 14 w 1090"/>
                    <a:gd name="T3" fmla="*/ 276 h 1052"/>
                    <a:gd name="T4" fmla="*/ 62 w 1090"/>
                    <a:gd name="T5" fmla="*/ 334 h 1052"/>
                    <a:gd name="T6" fmla="*/ 54 w 1090"/>
                    <a:gd name="T7" fmla="*/ 372 h 1052"/>
                    <a:gd name="T8" fmla="*/ 10 w 1090"/>
                    <a:gd name="T9" fmla="*/ 432 h 1052"/>
                    <a:gd name="T10" fmla="*/ 6 w 1090"/>
                    <a:gd name="T11" fmla="*/ 523 h 1052"/>
                    <a:gd name="T12" fmla="*/ 46 w 1090"/>
                    <a:gd name="T13" fmla="*/ 579 h 1052"/>
                    <a:gd name="T14" fmla="*/ 94 w 1090"/>
                    <a:gd name="T15" fmla="*/ 630 h 1052"/>
                    <a:gd name="T16" fmla="*/ 94 w 1090"/>
                    <a:gd name="T17" fmla="*/ 672 h 1052"/>
                    <a:gd name="T18" fmla="*/ 52 w 1090"/>
                    <a:gd name="T19" fmla="*/ 730 h 1052"/>
                    <a:gd name="T20" fmla="*/ 48 w 1090"/>
                    <a:gd name="T21" fmla="*/ 760 h 1052"/>
                    <a:gd name="T22" fmla="*/ 88 w 1090"/>
                    <a:gd name="T23" fmla="*/ 770 h 1052"/>
                    <a:gd name="T24" fmla="*/ 155 w 1090"/>
                    <a:gd name="T25" fmla="*/ 811 h 1052"/>
                    <a:gd name="T26" fmla="*/ 207 w 1090"/>
                    <a:gd name="T27" fmla="*/ 805 h 1052"/>
                    <a:gd name="T28" fmla="*/ 239 w 1090"/>
                    <a:gd name="T29" fmla="*/ 819 h 1052"/>
                    <a:gd name="T30" fmla="*/ 304 w 1090"/>
                    <a:gd name="T31" fmla="*/ 883 h 1052"/>
                    <a:gd name="T32" fmla="*/ 390 w 1090"/>
                    <a:gd name="T33" fmla="*/ 931 h 1052"/>
                    <a:gd name="T34" fmla="*/ 418 w 1090"/>
                    <a:gd name="T35" fmla="*/ 927 h 1052"/>
                    <a:gd name="T36" fmla="*/ 459 w 1090"/>
                    <a:gd name="T37" fmla="*/ 903 h 1052"/>
                    <a:gd name="T38" fmla="*/ 515 w 1090"/>
                    <a:gd name="T39" fmla="*/ 923 h 1052"/>
                    <a:gd name="T40" fmla="*/ 613 w 1090"/>
                    <a:gd name="T41" fmla="*/ 978 h 1052"/>
                    <a:gd name="T42" fmla="*/ 636 w 1090"/>
                    <a:gd name="T43" fmla="*/ 1010 h 1052"/>
                    <a:gd name="T44" fmla="*/ 688 w 1090"/>
                    <a:gd name="T45" fmla="*/ 1036 h 1052"/>
                    <a:gd name="T46" fmla="*/ 742 w 1090"/>
                    <a:gd name="T47" fmla="*/ 1034 h 1052"/>
                    <a:gd name="T48" fmla="*/ 787 w 1090"/>
                    <a:gd name="T49" fmla="*/ 1042 h 1052"/>
                    <a:gd name="T50" fmla="*/ 831 w 1090"/>
                    <a:gd name="T51" fmla="*/ 1048 h 1052"/>
                    <a:gd name="T52" fmla="*/ 861 w 1090"/>
                    <a:gd name="T53" fmla="*/ 1014 h 1052"/>
                    <a:gd name="T54" fmla="*/ 889 w 1090"/>
                    <a:gd name="T55" fmla="*/ 901 h 1052"/>
                    <a:gd name="T56" fmla="*/ 895 w 1090"/>
                    <a:gd name="T57" fmla="*/ 839 h 1052"/>
                    <a:gd name="T58" fmla="*/ 962 w 1090"/>
                    <a:gd name="T59" fmla="*/ 756 h 1052"/>
                    <a:gd name="T60" fmla="*/ 931 w 1090"/>
                    <a:gd name="T61" fmla="*/ 678 h 1052"/>
                    <a:gd name="T62" fmla="*/ 974 w 1090"/>
                    <a:gd name="T63" fmla="*/ 608 h 1052"/>
                    <a:gd name="T64" fmla="*/ 1042 w 1090"/>
                    <a:gd name="T65" fmla="*/ 509 h 1052"/>
                    <a:gd name="T66" fmla="*/ 1072 w 1090"/>
                    <a:gd name="T67" fmla="*/ 443 h 1052"/>
                    <a:gd name="T68" fmla="*/ 1066 w 1090"/>
                    <a:gd name="T69" fmla="*/ 402 h 1052"/>
                    <a:gd name="T70" fmla="*/ 1060 w 1090"/>
                    <a:gd name="T71" fmla="*/ 358 h 1052"/>
                    <a:gd name="T72" fmla="*/ 980 w 1090"/>
                    <a:gd name="T73" fmla="*/ 300 h 1052"/>
                    <a:gd name="T74" fmla="*/ 895 w 1090"/>
                    <a:gd name="T75" fmla="*/ 255 h 1052"/>
                    <a:gd name="T76" fmla="*/ 853 w 1090"/>
                    <a:gd name="T77" fmla="*/ 203 h 1052"/>
                    <a:gd name="T78" fmla="*/ 847 w 1090"/>
                    <a:gd name="T79" fmla="*/ 155 h 1052"/>
                    <a:gd name="T80" fmla="*/ 809 w 1090"/>
                    <a:gd name="T81" fmla="*/ 137 h 1052"/>
                    <a:gd name="T82" fmla="*/ 692 w 1090"/>
                    <a:gd name="T83" fmla="*/ 117 h 1052"/>
                    <a:gd name="T84" fmla="*/ 624 w 1090"/>
                    <a:gd name="T85" fmla="*/ 70 h 1052"/>
                    <a:gd name="T86" fmla="*/ 493 w 1090"/>
                    <a:gd name="T87" fmla="*/ 42 h 1052"/>
                    <a:gd name="T88" fmla="*/ 398 w 1090"/>
                    <a:gd name="T89" fmla="*/ 2 h 1052"/>
                    <a:gd name="T90" fmla="*/ 344 w 1090"/>
                    <a:gd name="T91" fmla="*/ 6 h 1052"/>
                    <a:gd name="T92" fmla="*/ 245 w 1090"/>
                    <a:gd name="T93" fmla="*/ 54 h 1052"/>
                    <a:gd name="T94" fmla="*/ 211 w 1090"/>
                    <a:gd name="T95" fmla="*/ 96 h 1052"/>
                    <a:gd name="T96" fmla="*/ 177 w 1090"/>
                    <a:gd name="T97" fmla="*/ 109 h 1052"/>
                    <a:gd name="T98" fmla="*/ 121 w 1090"/>
                    <a:gd name="T99" fmla="*/ 98 h 1052"/>
                    <a:gd name="T100" fmla="*/ 94 w 1090"/>
                    <a:gd name="T101" fmla="*/ 106 h 10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90" h="1052">
                      <a:moveTo>
                        <a:pt x="74" y="133"/>
                      </a:moveTo>
                      <a:lnTo>
                        <a:pt x="74" y="133"/>
                      </a:lnTo>
                      <a:lnTo>
                        <a:pt x="58" y="163"/>
                      </a:lnTo>
                      <a:lnTo>
                        <a:pt x="42" y="191"/>
                      </a:lnTo>
                      <a:lnTo>
                        <a:pt x="24" y="219"/>
                      </a:lnTo>
                      <a:lnTo>
                        <a:pt x="10" y="249"/>
                      </a:lnTo>
                      <a:lnTo>
                        <a:pt x="10" y="249"/>
                      </a:lnTo>
                      <a:lnTo>
                        <a:pt x="8" y="257"/>
                      </a:lnTo>
                      <a:lnTo>
                        <a:pt x="10" y="267"/>
                      </a:lnTo>
                      <a:lnTo>
                        <a:pt x="14" y="276"/>
                      </a:lnTo>
                      <a:lnTo>
                        <a:pt x="20" y="284"/>
                      </a:lnTo>
                      <a:lnTo>
                        <a:pt x="20" y="284"/>
                      </a:lnTo>
                      <a:lnTo>
                        <a:pt x="40" y="304"/>
                      </a:lnTo>
                      <a:lnTo>
                        <a:pt x="52" y="320"/>
                      </a:lnTo>
                      <a:lnTo>
                        <a:pt x="62" y="334"/>
                      </a:lnTo>
                      <a:lnTo>
                        <a:pt x="64" y="340"/>
                      </a:lnTo>
                      <a:lnTo>
                        <a:pt x="64" y="346"/>
                      </a:lnTo>
                      <a:lnTo>
                        <a:pt x="64" y="352"/>
                      </a:lnTo>
                      <a:lnTo>
                        <a:pt x="62" y="358"/>
                      </a:lnTo>
                      <a:lnTo>
                        <a:pt x="54" y="372"/>
                      </a:lnTo>
                      <a:lnTo>
                        <a:pt x="42" y="390"/>
                      </a:lnTo>
                      <a:lnTo>
                        <a:pt x="22" y="412"/>
                      </a:lnTo>
                      <a:lnTo>
                        <a:pt x="22" y="412"/>
                      </a:lnTo>
                      <a:lnTo>
                        <a:pt x="16" y="422"/>
                      </a:lnTo>
                      <a:lnTo>
                        <a:pt x="10" y="432"/>
                      </a:lnTo>
                      <a:lnTo>
                        <a:pt x="6" y="441"/>
                      </a:lnTo>
                      <a:lnTo>
                        <a:pt x="4" y="453"/>
                      </a:lnTo>
                      <a:lnTo>
                        <a:pt x="0" y="475"/>
                      </a:lnTo>
                      <a:lnTo>
                        <a:pt x="2" y="499"/>
                      </a:lnTo>
                      <a:lnTo>
                        <a:pt x="6" y="523"/>
                      </a:lnTo>
                      <a:lnTo>
                        <a:pt x="16" y="545"/>
                      </a:lnTo>
                      <a:lnTo>
                        <a:pt x="22" y="555"/>
                      </a:lnTo>
                      <a:lnTo>
                        <a:pt x="28" y="565"/>
                      </a:lnTo>
                      <a:lnTo>
                        <a:pt x="36" y="573"/>
                      </a:lnTo>
                      <a:lnTo>
                        <a:pt x="46" y="579"/>
                      </a:lnTo>
                      <a:lnTo>
                        <a:pt x="46" y="579"/>
                      </a:lnTo>
                      <a:lnTo>
                        <a:pt x="68" y="597"/>
                      </a:lnTo>
                      <a:lnTo>
                        <a:pt x="84" y="614"/>
                      </a:lnTo>
                      <a:lnTo>
                        <a:pt x="90" y="622"/>
                      </a:lnTo>
                      <a:lnTo>
                        <a:pt x="94" y="630"/>
                      </a:lnTo>
                      <a:lnTo>
                        <a:pt x="96" y="638"/>
                      </a:lnTo>
                      <a:lnTo>
                        <a:pt x="98" y="646"/>
                      </a:lnTo>
                      <a:lnTo>
                        <a:pt x="98" y="654"/>
                      </a:lnTo>
                      <a:lnTo>
                        <a:pt x="96" y="662"/>
                      </a:lnTo>
                      <a:lnTo>
                        <a:pt x="94" y="672"/>
                      </a:lnTo>
                      <a:lnTo>
                        <a:pt x="90" y="680"/>
                      </a:lnTo>
                      <a:lnTo>
                        <a:pt x="76" y="700"/>
                      </a:lnTo>
                      <a:lnTo>
                        <a:pt x="58" y="722"/>
                      </a:lnTo>
                      <a:lnTo>
                        <a:pt x="58" y="722"/>
                      </a:lnTo>
                      <a:lnTo>
                        <a:pt x="52" y="730"/>
                      </a:lnTo>
                      <a:lnTo>
                        <a:pt x="46" y="738"/>
                      </a:lnTo>
                      <a:lnTo>
                        <a:pt x="44" y="746"/>
                      </a:lnTo>
                      <a:lnTo>
                        <a:pt x="44" y="754"/>
                      </a:lnTo>
                      <a:lnTo>
                        <a:pt x="44" y="754"/>
                      </a:lnTo>
                      <a:lnTo>
                        <a:pt x="48" y="760"/>
                      </a:lnTo>
                      <a:lnTo>
                        <a:pt x="56" y="764"/>
                      </a:lnTo>
                      <a:lnTo>
                        <a:pt x="66" y="768"/>
                      </a:lnTo>
                      <a:lnTo>
                        <a:pt x="76" y="770"/>
                      </a:lnTo>
                      <a:lnTo>
                        <a:pt x="76" y="770"/>
                      </a:lnTo>
                      <a:lnTo>
                        <a:pt x="88" y="770"/>
                      </a:lnTo>
                      <a:lnTo>
                        <a:pt x="88" y="770"/>
                      </a:lnTo>
                      <a:lnTo>
                        <a:pt x="114" y="768"/>
                      </a:lnTo>
                      <a:lnTo>
                        <a:pt x="143" y="766"/>
                      </a:lnTo>
                      <a:lnTo>
                        <a:pt x="143" y="766"/>
                      </a:lnTo>
                      <a:lnTo>
                        <a:pt x="155" y="811"/>
                      </a:lnTo>
                      <a:lnTo>
                        <a:pt x="155" y="811"/>
                      </a:lnTo>
                      <a:lnTo>
                        <a:pt x="161" y="799"/>
                      </a:lnTo>
                      <a:lnTo>
                        <a:pt x="161" y="799"/>
                      </a:lnTo>
                      <a:lnTo>
                        <a:pt x="183" y="803"/>
                      </a:lnTo>
                      <a:lnTo>
                        <a:pt x="207" y="805"/>
                      </a:lnTo>
                      <a:lnTo>
                        <a:pt x="219" y="807"/>
                      </a:lnTo>
                      <a:lnTo>
                        <a:pt x="227" y="811"/>
                      </a:lnTo>
                      <a:lnTo>
                        <a:pt x="235" y="815"/>
                      </a:lnTo>
                      <a:lnTo>
                        <a:pt x="239" y="819"/>
                      </a:lnTo>
                      <a:lnTo>
                        <a:pt x="239" y="819"/>
                      </a:lnTo>
                      <a:lnTo>
                        <a:pt x="245" y="831"/>
                      </a:lnTo>
                      <a:lnTo>
                        <a:pt x="251" y="841"/>
                      </a:lnTo>
                      <a:lnTo>
                        <a:pt x="267" y="857"/>
                      </a:lnTo>
                      <a:lnTo>
                        <a:pt x="285" y="871"/>
                      </a:lnTo>
                      <a:lnTo>
                        <a:pt x="304" y="883"/>
                      </a:lnTo>
                      <a:lnTo>
                        <a:pt x="344" y="903"/>
                      </a:lnTo>
                      <a:lnTo>
                        <a:pt x="364" y="915"/>
                      </a:lnTo>
                      <a:lnTo>
                        <a:pt x="382" y="927"/>
                      </a:lnTo>
                      <a:lnTo>
                        <a:pt x="382" y="927"/>
                      </a:lnTo>
                      <a:lnTo>
                        <a:pt x="390" y="931"/>
                      </a:lnTo>
                      <a:lnTo>
                        <a:pt x="400" y="931"/>
                      </a:lnTo>
                      <a:lnTo>
                        <a:pt x="400" y="931"/>
                      </a:lnTo>
                      <a:lnTo>
                        <a:pt x="410" y="931"/>
                      </a:lnTo>
                      <a:lnTo>
                        <a:pt x="414" y="929"/>
                      </a:lnTo>
                      <a:lnTo>
                        <a:pt x="418" y="927"/>
                      </a:lnTo>
                      <a:lnTo>
                        <a:pt x="418" y="927"/>
                      </a:lnTo>
                      <a:lnTo>
                        <a:pt x="428" y="915"/>
                      </a:lnTo>
                      <a:lnTo>
                        <a:pt x="440" y="909"/>
                      </a:lnTo>
                      <a:lnTo>
                        <a:pt x="450" y="903"/>
                      </a:lnTo>
                      <a:lnTo>
                        <a:pt x="459" y="903"/>
                      </a:lnTo>
                      <a:lnTo>
                        <a:pt x="459" y="903"/>
                      </a:lnTo>
                      <a:lnTo>
                        <a:pt x="473" y="905"/>
                      </a:lnTo>
                      <a:lnTo>
                        <a:pt x="487" y="909"/>
                      </a:lnTo>
                      <a:lnTo>
                        <a:pt x="515" y="923"/>
                      </a:lnTo>
                      <a:lnTo>
                        <a:pt x="515" y="923"/>
                      </a:lnTo>
                      <a:lnTo>
                        <a:pt x="543" y="937"/>
                      </a:lnTo>
                      <a:lnTo>
                        <a:pt x="573" y="950"/>
                      </a:lnTo>
                      <a:lnTo>
                        <a:pt x="573" y="950"/>
                      </a:lnTo>
                      <a:lnTo>
                        <a:pt x="601" y="968"/>
                      </a:lnTo>
                      <a:lnTo>
                        <a:pt x="613" y="978"/>
                      </a:lnTo>
                      <a:lnTo>
                        <a:pt x="619" y="982"/>
                      </a:lnTo>
                      <a:lnTo>
                        <a:pt x="622" y="988"/>
                      </a:lnTo>
                      <a:lnTo>
                        <a:pt x="622" y="988"/>
                      </a:lnTo>
                      <a:lnTo>
                        <a:pt x="628" y="1000"/>
                      </a:lnTo>
                      <a:lnTo>
                        <a:pt x="636" y="1010"/>
                      </a:lnTo>
                      <a:lnTo>
                        <a:pt x="646" y="1018"/>
                      </a:lnTo>
                      <a:lnTo>
                        <a:pt x="654" y="1024"/>
                      </a:lnTo>
                      <a:lnTo>
                        <a:pt x="664" y="1030"/>
                      </a:lnTo>
                      <a:lnTo>
                        <a:pt x="676" y="1034"/>
                      </a:lnTo>
                      <a:lnTo>
                        <a:pt x="688" y="1036"/>
                      </a:lnTo>
                      <a:lnTo>
                        <a:pt x="700" y="1036"/>
                      </a:lnTo>
                      <a:lnTo>
                        <a:pt x="700" y="1036"/>
                      </a:lnTo>
                      <a:lnTo>
                        <a:pt x="708" y="1036"/>
                      </a:lnTo>
                      <a:lnTo>
                        <a:pt x="708" y="1036"/>
                      </a:lnTo>
                      <a:lnTo>
                        <a:pt x="742" y="1034"/>
                      </a:lnTo>
                      <a:lnTo>
                        <a:pt x="742" y="1034"/>
                      </a:lnTo>
                      <a:lnTo>
                        <a:pt x="766" y="1036"/>
                      </a:lnTo>
                      <a:lnTo>
                        <a:pt x="778" y="1038"/>
                      </a:lnTo>
                      <a:lnTo>
                        <a:pt x="787" y="1042"/>
                      </a:lnTo>
                      <a:lnTo>
                        <a:pt x="787" y="1042"/>
                      </a:lnTo>
                      <a:lnTo>
                        <a:pt x="803" y="1050"/>
                      </a:lnTo>
                      <a:lnTo>
                        <a:pt x="817" y="1052"/>
                      </a:lnTo>
                      <a:lnTo>
                        <a:pt x="817" y="1052"/>
                      </a:lnTo>
                      <a:lnTo>
                        <a:pt x="825" y="1050"/>
                      </a:lnTo>
                      <a:lnTo>
                        <a:pt x="831" y="1048"/>
                      </a:lnTo>
                      <a:lnTo>
                        <a:pt x="837" y="1046"/>
                      </a:lnTo>
                      <a:lnTo>
                        <a:pt x="843" y="1040"/>
                      </a:lnTo>
                      <a:lnTo>
                        <a:pt x="853" y="1028"/>
                      </a:lnTo>
                      <a:lnTo>
                        <a:pt x="861" y="1014"/>
                      </a:lnTo>
                      <a:lnTo>
                        <a:pt x="861" y="1014"/>
                      </a:lnTo>
                      <a:lnTo>
                        <a:pt x="905" y="940"/>
                      </a:lnTo>
                      <a:lnTo>
                        <a:pt x="905" y="940"/>
                      </a:lnTo>
                      <a:lnTo>
                        <a:pt x="897" y="927"/>
                      </a:lnTo>
                      <a:lnTo>
                        <a:pt x="893" y="913"/>
                      </a:lnTo>
                      <a:lnTo>
                        <a:pt x="889" y="901"/>
                      </a:lnTo>
                      <a:lnTo>
                        <a:pt x="887" y="887"/>
                      </a:lnTo>
                      <a:lnTo>
                        <a:pt x="887" y="875"/>
                      </a:lnTo>
                      <a:lnTo>
                        <a:pt x="887" y="863"/>
                      </a:lnTo>
                      <a:lnTo>
                        <a:pt x="891" y="851"/>
                      </a:lnTo>
                      <a:lnTo>
                        <a:pt x="895" y="839"/>
                      </a:lnTo>
                      <a:lnTo>
                        <a:pt x="905" y="817"/>
                      </a:lnTo>
                      <a:lnTo>
                        <a:pt x="921" y="795"/>
                      </a:lnTo>
                      <a:lnTo>
                        <a:pt x="941" y="775"/>
                      </a:lnTo>
                      <a:lnTo>
                        <a:pt x="962" y="756"/>
                      </a:lnTo>
                      <a:lnTo>
                        <a:pt x="962" y="756"/>
                      </a:lnTo>
                      <a:lnTo>
                        <a:pt x="952" y="742"/>
                      </a:lnTo>
                      <a:lnTo>
                        <a:pt x="943" y="726"/>
                      </a:lnTo>
                      <a:lnTo>
                        <a:pt x="937" y="710"/>
                      </a:lnTo>
                      <a:lnTo>
                        <a:pt x="933" y="694"/>
                      </a:lnTo>
                      <a:lnTo>
                        <a:pt x="931" y="678"/>
                      </a:lnTo>
                      <a:lnTo>
                        <a:pt x="935" y="662"/>
                      </a:lnTo>
                      <a:lnTo>
                        <a:pt x="941" y="646"/>
                      </a:lnTo>
                      <a:lnTo>
                        <a:pt x="952" y="632"/>
                      </a:lnTo>
                      <a:lnTo>
                        <a:pt x="952" y="632"/>
                      </a:lnTo>
                      <a:lnTo>
                        <a:pt x="974" y="608"/>
                      </a:lnTo>
                      <a:lnTo>
                        <a:pt x="1000" y="589"/>
                      </a:lnTo>
                      <a:lnTo>
                        <a:pt x="1050" y="547"/>
                      </a:lnTo>
                      <a:lnTo>
                        <a:pt x="1050" y="547"/>
                      </a:lnTo>
                      <a:lnTo>
                        <a:pt x="1044" y="527"/>
                      </a:lnTo>
                      <a:lnTo>
                        <a:pt x="1042" y="509"/>
                      </a:lnTo>
                      <a:lnTo>
                        <a:pt x="1042" y="495"/>
                      </a:lnTo>
                      <a:lnTo>
                        <a:pt x="1044" y="481"/>
                      </a:lnTo>
                      <a:lnTo>
                        <a:pt x="1050" y="469"/>
                      </a:lnTo>
                      <a:lnTo>
                        <a:pt x="1060" y="457"/>
                      </a:lnTo>
                      <a:lnTo>
                        <a:pt x="1072" y="443"/>
                      </a:lnTo>
                      <a:lnTo>
                        <a:pt x="1090" y="432"/>
                      </a:lnTo>
                      <a:lnTo>
                        <a:pt x="1090" y="432"/>
                      </a:lnTo>
                      <a:lnTo>
                        <a:pt x="1074" y="414"/>
                      </a:lnTo>
                      <a:lnTo>
                        <a:pt x="1068" y="406"/>
                      </a:lnTo>
                      <a:lnTo>
                        <a:pt x="1066" y="402"/>
                      </a:lnTo>
                      <a:lnTo>
                        <a:pt x="1066" y="398"/>
                      </a:lnTo>
                      <a:lnTo>
                        <a:pt x="1066" y="398"/>
                      </a:lnTo>
                      <a:lnTo>
                        <a:pt x="1064" y="376"/>
                      </a:lnTo>
                      <a:lnTo>
                        <a:pt x="1062" y="366"/>
                      </a:lnTo>
                      <a:lnTo>
                        <a:pt x="1060" y="358"/>
                      </a:lnTo>
                      <a:lnTo>
                        <a:pt x="1052" y="344"/>
                      </a:lnTo>
                      <a:lnTo>
                        <a:pt x="1040" y="334"/>
                      </a:lnTo>
                      <a:lnTo>
                        <a:pt x="1026" y="324"/>
                      </a:lnTo>
                      <a:lnTo>
                        <a:pt x="1012" y="316"/>
                      </a:lnTo>
                      <a:lnTo>
                        <a:pt x="980" y="300"/>
                      </a:lnTo>
                      <a:lnTo>
                        <a:pt x="980" y="300"/>
                      </a:lnTo>
                      <a:lnTo>
                        <a:pt x="945" y="282"/>
                      </a:lnTo>
                      <a:lnTo>
                        <a:pt x="909" y="263"/>
                      </a:lnTo>
                      <a:lnTo>
                        <a:pt x="909" y="263"/>
                      </a:lnTo>
                      <a:lnTo>
                        <a:pt x="895" y="255"/>
                      </a:lnTo>
                      <a:lnTo>
                        <a:pt x="885" y="247"/>
                      </a:lnTo>
                      <a:lnTo>
                        <a:pt x="873" y="237"/>
                      </a:lnTo>
                      <a:lnTo>
                        <a:pt x="865" y="227"/>
                      </a:lnTo>
                      <a:lnTo>
                        <a:pt x="857" y="215"/>
                      </a:lnTo>
                      <a:lnTo>
                        <a:pt x="853" y="203"/>
                      </a:lnTo>
                      <a:lnTo>
                        <a:pt x="849" y="187"/>
                      </a:lnTo>
                      <a:lnTo>
                        <a:pt x="849" y="171"/>
                      </a:lnTo>
                      <a:lnTo>
                        <a:pt x="849" y="171"/>
                      </a:lnTo>
                      <a:lnTo>
                        <a:pt x="849" y="161"/>
                      </a:lnTo>
                      <a:lnTo>
                        <a:pt x="847" y="155"/>
                      </a:lnTo>
                      <a:lnTo>
                        <a:pt x="843" y="149"/>
                      </a:lnTo>
                      <a:lnTo>
                        <a:pt x="837" y="145"/>
                      </a:lnTo>
                      <a:lnTo>
                        <a:pt x="831" y="141"/>
                      </a:lnTo>
                      <a:lnTo>
                        <a:pt x="825" y="139"/>
                      </a:lnTo>
                      <a:lnTo>
                        <a:pt x="809" y="137"/>
                      </a:lnTo>
                      <a:lnTo>
                        <a:pt x="809" y="137"/>
                      </a:lnTo>
                      <a:lnTo>
                        <a:pt x="762" y="133"/>
                      </a:lnTo>
                      <a:lnTo>
                        <a:pt x="738" y="129"/>
                      </a:lnTo>
                      <a:lnTo>
                        <a:pt x="714" y="123"/>
                      </a:lnTo>
                      <a:lnTo>
                        <a:pt x="692" y="117"/>
                      </a:lnTo>
                      <a:lnTo>
                        <a:pt x="672" y="106"/>
                      </a:lnTo>
                      <a:lnTo>
                        <a:pt x="650" y="94"/>
                      </a:lnTo>
                      <a:lnTo>
                        <a:pt x="632" y="76"/>
                      </a:lnTo>
                      <a:lnTo>
                        <a:pt x="632" y="76"/>
                      </a:lnTo>
                      <a:lnTo>
                        <a:pt x="624" y="70"/>
                      </a:lnTo>
                      <a:lnTo>
                        <a:pt x="615" y="64"/>
                      </a:lnTo>
                      <a:lnTo>
                        <a:pt x="593" y="58"/>
                      </a:lnTo>
                      <a:lnTo>
                        <a:pt x="593" y="58"/>
                      </a:lnTo>
                      <a:lnTo>
                        <a:pt x="543" y="50"/>
                      </a:lnTo>
                      <a:lnTo>
                        <a:pt x="493" y="42"/>
                      </a:lnTo>
                      <a:lnTo>
                        <a:pt x="469" y="36"/>
                      </a:lnTo>
                      <a:lnTo>
                        <a:pt x="446" y="28"/>
                      </a:lnTo>
                      <a:lnTo>
                        <a:pt x="422" y="18"/>
                      </a:lnTo>
                      <a:lnTo>
                        <a:pt x="398" y="2"/>
                      </a:lnTo>
                      <a:lnTo>
                        <a:pt x="398" y="2"/>
                      </a:lnTo>
                      <a:lnTo>
                        <a:pt x="39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66" y="2"/>
                      </a:lnTo>
                      <a:lnTo>
                        <a:pt x="344" y="6"/>
                      </a:lnTo>
                      <a:lnTo>
                        <a:pt x="320" y="14"/>
                      </a:lnTo>
                      <a:lnTo>
                        <a:pt x="298" y="22"/>
                      </a:lnTo>
                      <a:lnTo>
                        <a:pt x="277" y="32"/>
                      </a:lnTo>
                      <a:lnTo>
                        <a:pt x="259" y="44"/>
                      </a:lnTo>
                      <a:lnTo>
                        <a:pt x="245" y="54"/>
                      </a:lnTo>
                      <a:lnTo>
                        <a:pt x="235" y="64"/>
                      </a:lnTo>
                      <a:lnTo>
                        <a:pt x="235" y="64"/>
                      </a:lnTo>
                      <a:lnTo>
                        <a:pt x="225" y="82"/>
                      </a:lnTo>
                      <a:lnTo>
                        <a:pt x="217" y="90"/>
                      </a:lnTo>
                      <a:lnTo>
                        <a:pt x="211" y="96"/>
                      </a:lnTo>
                      <a:lnTo>
                        <a:pt x="203" y="102"/>
                      </a:lnTo>
                      <a:lnTo>
                        <a:pt x="195" y="106"/>
                      </a:lnTo>
                      <a:lnTo>
                        <a:pt x="185" y="108"/>
                      </a:lnTo>
                      <a:lnTo>
                        <a:pt x="177" y="109"/>
                      </a:lnTo>
                      <a:lnTo>
                        <a:pt x="177" y="109"/>
                      </a:lnTo>
                      <a:lnTo>
                        <a:pt x="163" y="108"/>
                      </a:lnTo>
                      <a:lnTo>
                        <a:pt x="147" y="102"/>
                      </a:lnTo>
                      <a:lnTo>
                        <a:pt x="147" y="102"/>
                      </a:lnTo>
                      <a:lnTo>
                        <a:pt x="133" y="98"/>
                      </a:lnTo>
                      <a:lnTo>
                        <a:pt x="121" y="98"/>
                      </a:lnTo>
                      <a:lnTo>
                        <a:pt x="121" y="98"/>
                      </a:lnTo>
                      <a:lnTo>
                        <a:pt x="114" y="98"/>
                      </a:lnTo>
                      <a:lnTo>
                        <a:pt x="106" y="100"/>
                      </a:lnTo>
                      <a:lnTo>
                        <a:pt x="100" y="102"/>
                      </a:lnTo>
                      <a:lnTo>
                        <a:pt x="94" y="106"/>
                      </a:lnTo>
                      <a:lnTo>
                        <a:pt x="82" y="117"/>
                      </a:lnTo>
                      <a:lnTo>
                        <a:pt x="74" y="133"/>
                      </a:lnTo>
                      <a:lnTo>
                        <a:pt x="74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</p:grpSp>
        </p:grpSp>
        <p:sp>
          <p:nvSpPr>
            <p:cNvPr id="88" name="Owal 87">
              <a:extLst>
                <a:ext uri="{FF2B5EF4-FFF2-40B4-BE49-F238E27FC236}">
                  <a16:creationId xmlns:a16="http://schemas.microsoft.com/office/drawing/2014/main" id="{7C4B0D98-6615-4130-A6E6-D00F1E167CDF}"/>
                </a:ext>
              </a:extLst>
            </p:cNvPr>
            <p:cNvSpPr/>
            <p:nvPr/>
          </p:nvSpPr>
          <p:spPr>
            <a:xfrm>
              <a:off x="2701324" y="2318559"/>
              <a:ext cx="278782" cy="2249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Owal 88">
              <a:extLst>
                <a:ext uri="{FF2B5EF4-FFF2-40B4-BE49-F238E27FC236}">
                  <a16:creationId xmlns:a16="http://schemas.microsoft.com/office/drawing/2014/main" id="{4221CDA0-319E-4084-A1C2-E71C1A1895B7}"/>
                </a:ext>
              </a:extLst>
            </p:cNvPr>
            <p:cNvSpPr/>
            <p:nvPr/>
          </p:nvSpPr>
          <p:spPr>
            <a:xfrm>
              <a:off x="2792679" y="2230946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Owal 89">
              <a:extLst>
                <a:ext uri="{FF2B5EF4-FFF2-40B4-BE49-F238E27FC236}">
                  <a16:creationId xmlns:a16="http://schemas.microsoft.com/office/drawing/2014/main" id="{E7DBC3A4-6015-4CE6-92F6-6E47FF4E75AC}"/>
                </a:ext>
              </a:extLst>
            </p:cNvPr>
            <p:cNvSpPr/>
            <p:nvPr/>
          </p:nvSpPr>
          <p:spPr>
            <a:xfrm>
              <a:off x="2875945" y="2125384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Owal 90">
              <a:extLst>
                <a:ext uri="{FF2B5EF4-FFF2-40B4-BE49-F238E27FC236}">
                  <a16:creationId xmlns:a16="http://schemas.microsoft.com/office/drawing/2014/main" id="{0B2ADA2E-B9DC-4F8C-98D0-311777CFD319}"/>
                </a:ext>
              </a:extLst>
            </p:cNvPr>
            <p:cNvSpPr/>
            <p:nvPr/>
          </p:nvSpPr>
          <p:spPr>
            <a:xfrm>
              <a:off x="2866009" y="2073034"/>
              <a:ext cx="278296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Owal 91">
              <a:extLst>
                <a:ext uri="{FF2B5EF4-FFF2-40B4-BE49-F238E27FC236}">
                  <a16:creationId xmlns:a16="http://schemas.microsoft.com/office/drawing/2014/main" id="{D82E7135-D39E-48C7-9D7B-92011AC356F3}"/>
                </a:ext>
              </a:extLst>
            </p:cNvPr>
            <p:cNvSpPr/>
            <p:nvPr/>
          </p:nvSpPr>
          <p:spPr>
            <a:xfrm>
              <a:off x="2805199" y="1904524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Owal 92">
              <a:extLst>
                <a:ext uri="{FF2B5EF4-FFF2-40B4-BE49-F238E27FC236}">
                  <a16:creationId xmlns:a16="http://schemas.microsoft.com/office/drawing/2014/main" id="{C36C3AA9-A291-4768-B1C1-A7D9E6D99ED4}"/>
                </a:ext>
              </a:extLst>
            </p:cNvPr>
            <p:cNvSpPr/>
            <p:nvPr/>
          </p:nvSpPr>
          <p:spPr>
            <a:xfrm>
              <a:off x="2786807" y="1970392"/>
              <a:ext cx="168341" cy="20655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Owal 93">
              <a:extLst>
                <a:ext uri="{FF2B5EF4-FFF2-40B4-BE49-F238E27FC236}">
                  <a16:creationId xmlns:a16="http://schemas.microsoft.com/office/drawing/2014/main" id="{7F3255CE-0D4F-4A38-9153-40B56D537A9F}"/>
                </a:ext>
              </a:extLst>
            </p:cNvPr>
            <p:cNvSpPr/>
            <p:nvPr/>
          </p:nvSpPr>
          <p:spPr>
            <a:xfrm>
              <a:off x="2587860" y="2302316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Owal 94">
              <a:extLst>
                <a:ext uri="{FF2B5EF4-FFF2-40B4-BE49-F238E27FC236}">
                  <a16:creationId xmlns:a16="http://schemas.microsoft.com/office/drawing/2014/main" id="{7AB0152A-A61B-47D1-8906-AF9816929B0B}"/>
                </a:ext>
              </a:extLst>
            </p:cNvPr>
            <p:cNvSpPr/>
            <p:nvPr/>
          </p:nvSpPr>
          <p:spPr>
            <a:xfrm>
              <a:off x="2465987" y="2252287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Owal 95">
              <a:extLst>
                <a:ext uri="{FF2B5EF4-FFF2-40B4-BE49-F238E27FC236}">
                  <a16:creationId xmlns:a16="http://schemas.microsoft.com/office/drawing/2014/main" id="{D89BF35A-917B-415A-AD1A-04F2A444D287}"/>
                </a:ext>
              </a:extLst>
            </p:cNvPr>
            <p:cNvSpPr/>
            <p:nvPr/>
          </p:nvSpPr>
          <p:spPr>
            <a:xfrm>
              <a:off x="2343109" y="2215774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Owal 96">
              <a:extLst>
                <a:ext uri="{FF2B5EF4-FFF2-40B4-BE49-F238E27FC236}">
                  <a16:creationId xmlns:a16="http://schemas.microsoft.com/office/drawing/2014/main" id="{E156CADA-0DF2-4DBF-B34F-35C0A6C40D96}"/>
                </a:ext>
              </a:extLst>
            </p:cNvPr>
            <p:cNvSpPr/>
            <p:nvPr/>
          </p:nvSpPr>
          <p:spPr>
            <a:xfrm>
              <a:off x="2234150" y="2239316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8" name="Owal 97">
              <a:extLst>
                <a:ext uri="{FF2B5EF4-FFF2-40B4-BE49-F238E27FC236}">
                  <a16:creationId xmlns:a16="http://schemas.microsoft.com/office/drawing/2014/main" id="{60CED5C3-7C11-4970-8082-8C94D440785F}"/>
                </a:ext>
              </a:extLst>
            </p:cNvPr>
            <p:cNvSpPr/>
            <p:nvPr/>
          </p:nvSpPr>
          <p:spPr>
            <a:xfrm>
              <a:off x="2199590" y="2287144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9" name="Owal 98">
              <a:extLst>
                <a:ext uri="{FF2B5EF4-FFF2-40B4-BE49-F238E27FC236}">
                  <a16:creationId xmlns:a16="http://schemas.microsoft.com/office/drawing/2014/main" id="{7DEEB60A-49B8-4164-B358-5A0B1A8B408B}"/>
                </a:ext>
              </a:extLst>
            </p:cNvPr>
            <p:cNvSpPr/>
            <p:nvPr/>
          </p:nvSpPr>
          <p:spPr>
            <a:xfrm>
              <a:off x="2779986" y="2412113"/>
              <a:ext cx="266308" cy="25895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0" name="Owal 99">
              <a:extLst>
                <a:ext uri="{FF2B5EF4-FFF2-40B4-BE49-F238E27FC236}">
                  <a16:creationId xmlns:a16="http://schemas.microsoft.com/office/drawing/2014/main" id="{4BFC003C-3C6C-4054-B1AB-32314A6A0034}"/>
                </a:ext>
              </a:extLst>
            </p:cNvPr>
            <p:cNvSpPr/>
            <p:nvPr/>
          </p:nvSpPr>
          <p:spPr>
            <a:xfrm>
              <a:off x="2887941" y="2505666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1" name="Owal 100">
              <a:extLst>
                <a:ext uri="{FF2B5EF4-FFF2-40B4-BE49-F238E27FC236}">
                  <a16:creationId xmlns:a16="http://schemas.microsoft.com/office/drawing/2014/main" id="{6EE1E57E-B5D5-4C62-A0DF-792BB9391F5F}"/>
                </a:ext>
              </a:extLst>
            </p:cNvPr>
            <p:cNvSpPr/>
            <p:nvPr/>
          </p:nvSpPr>
          <p:spPr>
            <a:xfrm>
              <a:off x="2921871" y="2548418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2" name="Owal 101">
              <a:extLst>
                <a:ext uri="{FF2B5EF4-FFF2-40B4-BE49-F238E27FC236}">
                  <a16:creationId xmlns:a16="http://schemas.microsoft.com/office/drawing/2014/main" id="{3AA1EC46-5029-4BFD-887E-379B7C3F2E43}"/>
                </a:ext>
              </a:extLst>
            </p:cNvPr>
            <p:cNvSpPr/>
            <p:nvPr/>
          </p:nvSpPr>
          <p:spPr>
            <a:xfrm>
              <a:off x="2935247" y="2563590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3" name="Owal 102">
              <a:extLst>
                <a:ext uri="{FF2B5EF4-FFF2-40B4-BE49-F238E27FC236}">
                  <a16:creationId xmlns:a16="http://schemas.microsoft.com/office/drawing/2014/main" id="{366E993C-573B-4CB5-A10F-979E295EF424}"/>
                </a:ext>
              </a:extLst>
            </p:cNvPr>
            <p:cNvSpPr/>
            <p:nvPr/>
          </p:nvSpPr>
          <p:spPr>
            <a:xfrm>
              <a:off x="2144067" y="2293967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9DE8B851-BB73-4B9E-949C-6BA4B0866683}"/>
              </a:ext>
            </a:extLst>
          </p:cNvPr>
          <p:cNvGrpSpPr/>
          <p:nvPr/>
        </p:nvGrpSpPr>
        <p:grpSpPr>
          <a:xfrm>
            <a:off x="5242270" y="2256911"/>
            <a:ext cx="1879782" cy="1577847"/>
            <a:chOff x="2359242" y="2512087"/>
            <a:chExt cx="2140222" cy="1796455"/>
          </a:xfrm>
          <a:solidFill>
            <a:srgbClr val="90BD96"/>
          </a:solidFill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3A57E13A-E626-435B-91C6-10E8E23A4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360" y="2512087"/>
              <a:ext cx="1618104" cy="1649523"/>
            </a:xfrm>
            <a:custGeom>
              <a:avLst/>
              <a:gdLst>
                <a:gd name="T0" fmla="*/ 1622 w 1751"/>
                <a:gd name="T1" fmla="*/ 809 h 1785"/>
                <a:gd name="T2" fmla="*/ 1459 w 1751"/>
                <a:gd name="T3" fmla="*/ 719 h 1785"/>
                <a:gd name="T4" fmla="*/ 1429 w 1751"/>
                <a:gd name="T5" fmla="*/ 640 h 1785"/>
                <a:gd name="T6" fmla="*/ 1447 w 1751"/>
                <a:gd name="T7" fmla="*/ 552 h 1785"/>
                <a:gd name="T8" fmla="*/ 1381 w 1751"/>
                <a:gd name="T9" fmla="*/ 503 h 1785"/>
                <a:gd name="T10" fmla="*/ 1322 w 1751"/>
                <a:gd name="T11" fmla="*/ 463 h 1785"/>
                <a:gd name="T12" fmla="*/ 1185 w 1751"/>
                <a:gd name="T13" fmla="*/ 395 h 1785"/>
                <a:gd name="T14" fmla="*/ 1099 w 1751"/>
                <a:gd name="T15" fmla="*/ 262 h 1785"/>
                <a:gd name="T16" fmla="*/ 1049 w 1751"/>
                <a:gd name="T17" fmla="*/ 207 h 1785"/>
                <a:gd name="T18" fmla="*/ 1016 w 1751"/>
                <a:gd name="T19" fmla="*/ 42 h 1785"/>
                <a:gd name="T20" fmla="*/ 831 w 1751"/>
                <a:gd name="T21" fmla="*/ 59 h 1785"/>
                <a:gd name="T22" fmla="*/ 666 w 1751"/>
                <a:gd name="T23" fmla="*/ 113 h 1785"/>
                <a:gd name="T24" fmla="*/ 618 w 1751"/>
                <a:gd name="T25" fmla="*/ 157 h 1785"/>
                <a:gd name="T26" fmla="*/ 560 w 1751"/>
                <a:gd name="T27" fmla="*/ 163 h 1785"/>
                <a:gd name="T28" fmla="*/ 513 w 1751"/>
                <a:gd name="T29" fmla="*/ 183 h 1785"/>
                <a:gd name="T30" fmla="*/ 463 w 1751"/>
                <a:gd name="T31" fmla="*/ 246 h 1785"/>
                <a:gd name="T32" fmla="*/ 298 w 1751"/>
                <a:gd name="T33" fmla="*/ 242 h 1785"/>
                <a:gd name="T34" fmla="*/ 213 w 1751"/>
                <a:gd name="T35" fmla="*/ 236 h 1785"/>
                <a:gd name="T36" fmla="*/ 181 w 1751"/>
                <a:gd name="T37" fmla="*/ 278 h 1785"/>
                <a:gd name="T38" fmla="*/ 185 w 1751"/>
                <a:gd name="T39" fmla="*/ 342 h 1785"/>
                <a:gd name="T40" fmla="*/ 81 w 1751"/>
                <a:gd name="T41" fmla="*/ 433 h 1785"/>
                <a:gd name="T42" fmla="*/ 83 w 1751"/>
                <a:gd name="T43" fmla="*/ 489 h 1785"/>
                <a:gd name="T44" fmla="*/ 101 w 1751"/>
                <a:gd name="T45" fmla="*/ 543 h 1785"/>
                <a:gd name="T46" fmla="*/ 34 w 1751"/>
                <a:gd name="T47" fmla="*/ 620 h 1785"/>
                <a:gd name="T48" fmla="*/ 44 w 1751"/>
                <a:gd name="T49" fmla="*/ 702 h 1785"/>
                <a:gd name="T50" fmla="*/ 0 w 1751"/>
                <a:gd name="T51" fmla="*/ 801 h 1785"/>
                <a:gd name="T52" fmla="*/ 40 w 1751"/>
                <a:gd name="T53" fmla="*/ 827 h 1785"/>
                <a:gd name="T54" fmla="*/ 141 w 1751"/>
                <a:gd name="T55" fmla="*/ 853 h 1785"/>
                <a:gd name="T56" fmla="*/ 280 w 1751"/>
                <a:gd name="T57" fmla="*/ 843 h 1785"/>
                <a:gd name="T58" fmla="*/ 362 w 1751"/>
                <a:gd name="T59" fmla="*/ 896 h 1785"/>
                <a:gd name="T60" fmla="*/ 421 w 1751"/>
                <a:gd name="T61" fmla="*/ 972 h 1785"/>
                <a:gd name="T62" fmla="*/ 461 w 1751"/>
                <a:gd name="T63" fmla="*/ 1091 h 1785"/>
                <a:gd name="T64" fmla="*/ 483 w 1751"/>
                <a:gd name="T65" fmla="*/ 1111 h 1785"/>
                <a:gd name="T66" fmla="*/ 586 w 1751"/>
                <a:gd name="T67" fmla="*/ 1115 h 1785"/>
                <a:gd name="T68" fmla="*/ 630 w 1751"/>
                <a:gd name="T69" fmla="*/ 1133 h 1785"/>
                <a:gd name="T70" fmla="*/ 670 w 1751"/>
                <a:gd name="T71" fmla="*/ 1195 h 1785"/>
                <a:gd name="T72" fmla="*/ 684 w 1751"/>
                <a:gd name="T73" fmla="*/ 1286 h 1785"/>
                <a:gd name="T74" fmla="*/ 636 w 1751"/>
                <a:gd name="T75" fmla="*/ 1342 h 1785"/>
                <a:gd name="T76" fmla="*/ 574 w 1751"/>
                <a:gd name="T77" fmla="*/ 1374 h 1785"/>
                <a:gd name="T78" fmla="*/ 618 w 1751"/>
                <a:gd name="T79" fmla="*/ 1471 h 1785"/>
                <a:gd name="T80" fmla="*/ 594 w 1751"/>
                <a:gd name="T81" fmla="*/ 1537 h 1785"/>
                <a:gd name="T82" fmla="*/ 620 w 1751"/>
                <a:gd name="T83" fmla="*/ 1598 h 1785"/>
                <a:gd name="T84" fmla="*/ 753 w 1751"/>
                <a:gd name="T85" fmla="*/ 1692 h 1785"/>
                <a:gd name="T86" fmla="*/ 825 w 1751"/>
                <a:gd name="T87" fmla="*/ 1692 h 1785"/>
                <a:gd name="T88" fmla="*/ 914 w 1751"/>
                <a:gd name="T89" fmla="*/ 1733 h 1785"/>
                <a:gd name="T90" fmla="*/ 1034 w 1751"/>
                <a:gd name="T91" fmla="*/ 1781 h 1785"/>
                <a:gd name="T92" fmla="*/ 1125 w 1751"/>
                <a:gd name="T93" fmla="*/ 1751 h 1785"/>
                <a:gd name="T94" fmla="*/ 1167 w 1751"/>
                <a:gd name="T95" fmla="*/ 1684 h 1785"/>
                <a:gd name="T96" fmla="*/ 1177 w 1751"/>
                <a:gd name="T97" fmla="*/ 1562 h 1785"/>
                <a:gd name="T98" fmla="*/ 1105 w 1751"/>
                <a:gd name="T99" fmla="*/ 1405 h 1785"/>
                <a:gd name="T100" fmla="*/ 1089 w 1751"/>
                <a:gd name="T101" fmla="*/ 1368 h 1785"/>
                <a:gd name="T102" fmla="*/ 1105 w 1751"/>
                <a:gd name="T103" fmla="*/ 1332 h 1785"/>
                <a:gd name="T104" fmla="*/ 1167 w 1751"/>
                <a:gd name="T105" fmla="*/ 1302 h 1785"/>
                <a:gd name="T106" fmla="*/ 1189 w 1751"/>
                <a:gd name="T107" fmla="*/ 1214 h 1785"/>
                <a:gd name="T108" fmla="*/ 1209 w 1751"/>
                <a:gd name="T109" fmla="*/ 1103 h 1785"/>
                <a:gd name="T110" fmla="*/ 1205 w 1751"/>
                <a:gd name="T111" fmla="*/ 1053 h 1785"/>
                <a:gd name="T112" fmla="*/ 1387 w 1751"/>
                <a:gd name="T113" fmla="*/ 1006 h 1785"/>
                <a:gd name="T114" fmla="*/ 1519 w 1751"/>
                <a:gd name="T115" fmla="*/ 978 h 1785"/>
                <a:gd name="T116" fmla="*/ 1550 w 1751"/>
                <a:gd name="T117" fmla="*/ 942 h 1785"/>
                <a:gd name="T118" fmla="*/ 1594 w 1751"/>
                <a:gd name="T119" fmla="*/ 942 h 1785"/>
                <a:gd name="T120" fmla="*/ 1656 w 1751"/>
                <a:gd name="T121" fmla="*/ 948 h 1785"/>
                <a:gd name="T122" fmla="*/ 1741 w 1751"/>
                <a:gd name="T123" fmla="*/ 841 h 1785"/>
                <a:gd name="T124" fmla="*/ 1698 w 1751"/>
                <a:gd name="T125" fmla="*/ 817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1" h="1785">
                  <a:moveTo>
                    <a:pt x="1698" y="817"/>
                  </a:moveTo>
                  <a:lnTo>
                    <a:pt x="1698" y="817"/>
                  </a:lnTo>
                  <a:lnTo>
                    <a:pt x="1698" y="817"/>
                  </a:lnTo>
                  <a:lnTo>
                    <a:pt x="1690" y="817"/>
                  </a:lnTo>
                  <a:lnTo>
                    <a:pt x="1690" y="817"/>
                  </a:lnTo>
                  <a:lnTo>
                    <a:pt x="1654" y="815"/>
                  </a:lnTo>
                  <a:lnTo>
                    <a:pt x="1622" y="809"/>
                  </a:lnTo>
                  <a:lnTo>
                    <a:pt x="1590" y="799"/>
                  </a:lnTo>
                  <a:lnTo>
                    <a:pt x="1562" y="787"/>
                  </a:lnTo>
                  <a:lnTo>
                    <a:pt x="1535" y="773"/>
                  </a:lnTo>
                  <a:lnTo>
                    <a:pt x="1509" y="755"/>
                  </a:lnTo>
                  <a:lnTo>
                    <a:pt x="1483" y="737"/>
                  </a:lnTo>
                  <a:lnTo>
                    <a:pt x="1459" y="719"/>
                  </a:lnTo>
                  <a:lnTo>
                    <a:pt x="1459" y="719"/>
                  </a:lnTo>
                  <a:lnTo>
                    <a:pt x="1449" y="708"/>
                  </a:lnTo>
                  <a:lnTo>
                    <a:pt x="1439" y="698"/>
                  </a:lnTo>
                  <a:lnTo>
                    <a:pt x="1433" y="686"/>
                  </a:lnTo>
                  <a:lnTo>
                    <a:pt x="1429" y="676"/>
                  </a:lnTo>
                  <a:lnTo>
                    <a:pt x="1427" y="666"/>
                  </a:lnTo>
                  <a:lnTo>
                    <a:pt x="1427" y="656"/>
                  </a:lnTo>
                  <a:lnTo>
                    <a:pt x="1429" y="640"/>
                  </a:lnTo>
                  <a:lnTo>
                    <a:pt x="1429" y="640"/>
                  </a:lnTo>
                  <a:lnTo>
                    <a:pt x="1433" y="626"/>
                  </a:lnTo>
                  <a:lnTo>
                    <a:pt x="1439" y="614"/>
                  </a:lnTo>
                  <a:lnTo>
                    <a:pt x="1451" y="592"/>
                  </a:lnTo>
                  <a:lnTo>
                    <a:pt x="1451" y="592"/>
                  </a:lnTo>
                  <a:lnTo>
                    <a:pt x="1447" y="552"/>
                  </a:lnTo>
                  <a:lnTo>
                    <a:pt x="1447" y="552"/>
                  </a:lnTo>
                  <a:lnTo>
                    <a:pt x="1429" y="519"/>
                  </a:lnTo>
                  <a:lnTo>
                    <a:pt x="1429" y="519"/>
                  </a:lnTo>
                  <a:lnTo>
                    <a:pt x="1423" y="509"/>
                  </a:lnTo>
                  <a:lnTo>
                    <a:pt x="1423" y="509"/>
                  </a:lnTo>
                  <a:lnTo>
                    <a:pt x="1403" y="507"/>
                  </a:lnTo>
                  <a:lnTo>
                    <a:pt x="1393" y="505"/>
                  </a:lnTo>
                  <a:lnTo>
                    <a:pt x="1381" y="503"/>
                  </a:lnTo>
                  <a:lnTo>
                    <a:pt x="1370" y="497"/>
                  </a:lnTo>
                  <a:lnTo>
                    <a:pt x="1358" y="491"/>
                  </a:lnTo>
                  <a:lnTo>
                    <a:pt x="1348" y="483"/>
                  </a:lnTo>
                  <a:lnTo>
                    <a:pt x="1338" y="471"/>
                  </a:lnTo>
                  <a:lnTo>
                    <a:pt x="1338" y="471"/>
                  </a:lnTo>
                  <a:lnTo>
                    <a:pt x="1322" y="463"/>
                  </a:lnTo>
                  <a:lnTo>
                    <a:pt x="1322" y="463"/>
                  </a:lnTo>
                  <a:lnTo>
                    <a:pt x="1302" y="461"/>
                  </a:lnTo>
                  <a:lnTo>
                    <a:pt x="1302" y="461"/>
                  </a:lnTo>
                  <a:lnTo>
                    <a:pt x="1274" y="455"/>
                  </a:lnTo>
                  <a:lnTo>
                    <a:pt x="1250" y="445"/>
                  </a:lnTo>
                  <a:lnTo>
                    <a:pt x="1226" y="431"/>
                  </a:lnTo>
                  <a:lnTo>
                    <a:pt x="1205" y="415"/>
                  </a:lnTo>
                  <a:lnTo>
                    <a:pt x="1185" y="395"/>
                  </a:lnTo>
                  <a:lnTo>
                    <a:pt x="1167" y="372"/>
                  </a:lnTo>
                  <a:lnTo>
                    <a:pt x="1151" y="346"/>
                  </a:lnTo>
                  <a:lnTo>
                    <a:pt x="1139" y="316"/>
                  </a:lnTo>
                  <a:lnTo>
                    <a:pt x="1139" y="316"/>
                  </a:lnTo>
                  <a:lnTo>
                    <a:pt x="1133" y="304"/>
                  </a:lnTo>
                  <a:lnTo>
                    <a:pt x="1123" y="290"/>
                  </a:lnTo>
                  <a:lnTo>
                    <a:pt x="1099" y="262"/>
                  </a:lnTo>
                  <a:lnTo>
                    <a:pt x="1099" y="262"/>
                  </a:lnTo>
                  <a:lnTo>
                    <a:pt x="1083" y="246"/>
                  </a:lnTo>
                  <a:lnTo>
                    <a:pt x="1069" y="228"/>
                  </a:lnTo>
                  <a:lnTo>
                    <a:pt x="1069" y="228"/>
                  </a:lnTo>
                  <a:lnTo>
                    <a:pt x="1059" y="218"/>
                  </a:lnTo>
                  <a:lnTo>
                    <a:pt x="1059" y="218"/>
                  </a:lnTo>
                  <a:lnTo>
                    <a:pt x="1049" y="207"/>
                  </a:lnTo>
                  <a:lnTo>
                    <a:pt x="1040" y="195"/>
                  </a:lnTo>
                  <a:lnTo>
                    <a:pt x="1032" y="179"/>
                  </a:lnTo>
                  <a:lnTo>
                    <a:pt x="1028" y="161"/>
                  </a:lnTo>
                  <a:lnTo>
                    <a:pt x="1028" y="161"/>
                  </a:lnTo>
                  <a:lnTo>
                    <a:pt x="1022" y="123"/>
                  </a:lnTo>
                  <a:lnTo>
                    <a:pt x="1018" y="83"/>
                  </a:lnTo>
                  <a:lnTo>
                    <a:pt x="1016" y="42"/>
                  </a:lnTo>
                  <a:lnTo>
                    <a:pt x="1016" y="0"/>
                  </a:lnTo>
                  <a:lnTo>
                    <a:pt x="1016" y="0"/>
                  </a:lnTo>
                  <a:lnTo>
                    <a:pt x="942" y="20"/>
                  </a:lnTo>
                  <a:lnTo>
                    <a:pt x="942" y="20"/>
                  </a:lnTo>
                  <a:lnTo>
                    <a:pt x="886" y="40"/>
                  </a:lnTo>
                  <a:lnTo>
                    <a:pt x="831" y="59"/>
                  </a:lnTo>
                  <a:lnTo>
                    <a:pt x="831" y="59"/>
                  </a:lnTo>
                  <a:lnTo>
                    <a:pt x="777" y="77"/>
                  </a:lnTo>
                  <a:lnTo>
                    <a:pt x="721" y="95"/>
                  </a:lnTo>
                  <a:lnTo>
                    <a:pt x="721" y="95"/>
                  </a:lnTo>
                  <a:lnTo>
                    <a:pt x="706" y="99"/>
                  </a:lnTo>
                  <a:lnTo>
                    <a:pt x="706" y="99"/>
                  </a:lnTo>
                  <a:lnTo>
                    <a:pt x="684" y="107"/>
                  </a:lnTo>
                  <a:lnTo>
                    <a:pt x="666" y="113"/>
                  </a:lnTo>
                  <a:lnTo>
                    <a:pt x="652" y="123"/>
                  </a:lnTo>
                  <a:lnTo>
                    <a:pt x="646" y="129"/>
                  </a:lnTo>
                  <a:lnTo>
                    <a:pt x="642" y="137"/>
                  </a:lnTo>
                  <a:lnTo>
                    <a:pt x="642" y="137"/>
                  </a:lnTo>
                  <a:lnTo>
                    <a:pt x="634" y="145"/>
                  </a:lnTo>
                  <a:lnTo>
                    <a:pt x="626" y="151"/>
                  </a:lnTo>
                  <a:lnTo>
                    <a:pt x="618" y="157"/>
                  </a:lnTo>
                  <a:lnTo>
                    <a:pt x="608" y="159"/>
                  </a:lnTo>
                  <a:lnTo>
                    <a:pt x="590" y="163"/>
                  </a:lnTo>
                  <a:lnTo>
                    <a:pt x="574" y="163"/>
                  </a:lnTo>
                  <a:lnTo>
                    <a:pt x="574" y="163"/>
                  </a:lnTo>
                  <a:lnTo>
                    <a:pt x="566" y="163"/>
                  </a:lnTo>
                  <a:lnTo>
                    <a:pt x="566" y="163"/>
                  </a:lnTo>
                  <a:lnTo>
                    <a:pt x="560" y="163"/>
                  </a:lnTo>
                  <a:lnTo>
                    <a:pt x="560" y="163"/>
                  </a:lnTo>
                  <a:lnTo>
                    <a:pt x="547" y="163"/>
                  </a:lnTo>
                  <a:lnTo>
                    <a:pt x="537" y="165"/>
                  </a:lnTo>
                  <a:lnTo>
                    <a:pt x="527" y="169"/>
                  </a:lnTo>
                  <a:lnTo>
                    <a:pt x="521" y="173"/>
                  </a:lnTo>
                  <a:lnTo>
                    <a:pt x="515" y="177"/>
                  </a:lnTo>
                  <a:lnTo>
                    <a:pt x="513" y="183"/>
                  </a:lnTo>
                  <a:lnTo>
                    <a:pt x="507" y="195"/>
                  </a:lnTo>
                  <a:lnTo>
                    <a:pt x="507" y="195"/>
                  </a:lnTo>
                  <a:lnTo>
                    <a:pt x="501" y="209"/>
                  </a:lnTo>
                  <a:lnTo>
                    <a:pt x="493" y="220"/>
                  </a:lnTo>
                  <a:lnTo>
                    <a:pt x="485" y="230"/>
                  </a:lnTo>
                  <a:lnTo>
                    <a:pt x="475" y="240"/>
                  </a:lnTo>
                  <a:lnTo>
                    <a:pt x="463" y="246"/>
                  </a:lnTo>
                  <a:lnTo>
                    <a:pt x="451" y="252"/>
                  </a:lnTo>
                  <a:lnTo>
                    <a:pt x="435" y="254"/>
                  </a:lnTo>
                  <a:lnTo>
                    <a:pt x="421" y="256"/>
                  </a:lnTo>
                  <a:lnTo>
                    <a:pt x="421" y="256"/>
                  </a:lnTo>
                  <a:lnTo>
                    <a:pt x="397" y="254"/>
                  </a:lnTo>
                  <a:lnTo>
                    <a:pt x="397" y="254"/>
                  </a:lnTo>
                  <a:lnTo>
                    <a:pt x="298" y="242"/>
                  </a:lnTo>
                  <a:lnTo>
                    <a:pt x="298" y="242"/>
                  </a:lnTo>
                  <a:lnTo>
                    <a:pt x="256" y="236"/>
                  </a:lnTo>
                  <a:lnTo>
                    <a:pt x="256" y="236"/>
                  </a:lnTo>
                  <a:lnTo>
                    <a:pt x="238" y="232"/>
                  </a:lnTo>
                  <a:lnTo>
                    <a:pt x="220" y="228"/>
                  </a:lnTo>
                  <a:lnTo>
                    <a:pt x="220" y="228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197" y="248"/>
                  </a:lnTo>
                  <a:lnTo>
                    <a:pt x="187" y="258"/>
                  </a:lnTo>
                  <a:lnTo>
                    <a:pt x="183" y="268"/>
                  </a:lnTo>
                  <a:lnTo>
                    <a:pt x="181" y="278"/>
                  </a:lnTo>
                  <a:lnTo>
                    <a:pt x="181" y="278"/>
                  </a:lnTo>
                  <a:lnTo>
                    <a:pt x="181" y="278"/>
                  </a:lnTo>
                  <a:lnTo>
                    <a:pt x="181" y="278"/>
                  </a:lnTo>
                  <a:lnTo>
                    <a:pt x="183" y="290"/>
                  </a:lnTo>
                  <a:lnTo>
                    <a:pt x="189" y="306"/>
                  </a:lnTo>
                  <a:lnTo>
                    <a:pt x="189" y="306"/>
                  </a:lnTo>
                  <a:lnTo>
                    <a:pt x="191" y="318"/>
                  </a:lnTo>
                  <a:lnTo>
                    <a:pt x="189" y="330"/>
                  </a:lnTo>
                  <a:lnTo>
                    <a:pt x="185" y="342"/>
                  </a:lnTo>
                  <a:lnTo>
                    <a:pt x="177" y="350"/>
                  </a:lnTo>
                  <a:lnTo>
                    <a:pt x="177" y="350"/>
                  </a:lnTo>
                  <a:lnTo>
                    <a:pt x="143" y="378"/>
                  </a:lnTo>
                  <a:lnTo>
                    <a:pt x="143" y="378"/>
                  </a:lnTo>
                  <a:lnTo>
                    <a:pt x="111" y="405"/>
                  </a:lnTo>
                  <a:lnTo>
                    <a:pt x="95" y="419"/>
                  </a:lnTo>
                  <a:lnTo>
                    <a:pt x="81" y="433"/>
                  </a:lnTo>
                  <a:lnTo>
                    <a:pt x="81" y="433"/>
                  </a:lnTo>
                  <a:lnTo>
                    <a:pt x="73" y="441"/>
                  </a:lnTo>
                  <a:lnTo>
                    <a:pt x="71" y="447"/>
                  </a:lnTo>
                  <a:lnTo>
                    <a:pt x="71" y="455"/>
                  </a:lnTo>
                  <a:lnTo>
                    <a:pt x="73" y="463"/>
                  </a:lnTo>
                  <a:lnTo>
                    <a:pt x="77" y="475"/>
                  </a:lnTo>
                  <a:lnTo>
                    <a:pt x="83" y="489"/>
                  </a:lnTo>
                  <a:lnTo>
                    <a:pt x="95" y="505"/>
                  </a:lnTo>
                  <a:lnTo>
                    <a:pt x="95" y="505"/>
                  </a:lnTo>
                  <a:lnTo>
                    <a:pt x="99" y="513"/>
                  </a:lnTo>
                  <a:lnTo>
                    <a:pt x="101" y="521"/>
                  </a:lnTo>
                  <a:lnTo>
                    <a:pt x="103" y="527"/>
                  </a:lnTo>
                  <a:lnTo>
                    <a:pt x="103" y="535"/>
                  </a:lnTo>
                  <a:lnTo>
                    <a:pt x="101" y="543"/>
                  </a:lnTo>
                  <a:lnTo>
                    <a:pt x="97" y="548"/>
                  </a:lnTo>
                  <a:lnTo>
                    <a:pt x="93" y="556"/>
                  </a:lnTo>
                  <a:lnTo>
                    <a:pt x="87" y="560"/>
                  </a:lnTo>
                  <a:lnTo>
                    <a:pt x="87" y="560"/>
                  </a:lnTo>
                  <a:lnTo>
                    <a:pt x="63" y="582"/>
                  </a:lnTo>
                  <a:lnTo>
                    <a:pt x="46" y="602"/>
                  </a:lnTo>
                  <a:lnTo>
                    <a:pt x="34" y="620"/>
                  </a:lnTo>
                  <a:lnTo>
                    <a:pt x="28" y="638"/>
                  </a:lnTo>
                  <a:lnTo>
                    <a:pt x="26" y="652"/>
                  </a:lnTo>
                  <a:lnTo>
                    <a:pt x="28" y="666"/>
                  </a:lnTo>
                  <a:lnTo>
                    <a:pt x="32" y="680"/>
                  </a:lnTo>
                  <a:lnTo>
                    <a:pt x="40" y="692"/>
                  </a:lnTo>
                  <a:lnTo>
                    <a:pt x="40" y="692"/>
                  </a:lnTo>
                  <a:lnTo>
                    <a:pt x="44" y="702"/>
                  </a:lnTo>
                  <a:lnTo>
                    <a:pt x="44" y="713"/>
                  </a:lnTo>
                  <a:lnTo>
                    <a:pt x="44" y="723"/>
                  </a:lnTo>
                  <a:lnTo>
                    <a:pt x="40" y="733"/>
                  </a:lnTo>
                  <a:lnTo>
                    <a:pt x="40" y="733"/>
                  </a:lnTo>
                  <a:lnTo>
                    <a:pt x="22" y="761"/>
                  </a:lnTo>
                  <a:lnTo>
                    <a:pt x="22" y="761"/>
                  </a:lnTo>
                  <a:lnTo>
                    <a:pt x="0" y="801"/>
                  </a:lnTo>
                  <a:lnTo>
                    <a:pt x="0" y="801"/>
                  </a:lnTo>
                  <a:lnTo>
                    <a:pt x="0" y="803"/>
                  </a:lnTo>
                  <a:lnTo>
                    <a:pt x="0" y="803"/>
                  </a:lnTo>
                  <a:lnTo>
                    <a:pt x="14" y="809"/>
                  </a:lnTo>
                  <a:lnTo>
                    <a:pt x="28" y="817"/>
                  </a:lnTo>
                  <a:lnTo>
                    <a:pt x="28" y="817"/>
                  </a:lnTo>
                  <a:lnTo>
                    <a:pt x="40" y="827"/>
                  </a:lnTo>
                  <a:lnTo>
                    <a:pt x="51" y="833"/>
                  </a:lnTo>
                  <a:lnTo>
                    <a:pt x="63" y="839"/>
                  </a:lnTo>
                  <a:lnTo>
                    <a:pt x="77" y="845"/>
                  </a:lnTo>
                  <a:lnTo>
                    <a:pt x="91" y="849"/>
                  </a:lnTo>
                  <a:lnTo>
                    <a:pt x="107" y="851"/>
                  </a:lnTo>
                  <a:lnTo>
                    <a:pt x="141" y="853"/>
                  </a:lnTo>
                  <a:lnTo>
                    <a:pt x="141" y="853"/>
                  </a:lnTo>
                  <a:lnTo>
                    <a:pt x="179" y="851"/>
                  </a:lnTo>
                  <a:lnTo>
                    <a:pt x="218" y="847"/>
                  </a:lnTo>
                  <a:lnTo>
                    <a:pt x="230" y="847"/>
                  </a:lnTo>
                  <a:lnTo>
                    <a:pt x="232" y="845"/>
                  </a:lnTo>
                  <a:lnTo>
                    <a:pt x="232" y="845"/>
                  </a:lnTo>
                  <a:lnTo>
                    <a:pt x="258" y="843"/>
                  </a:lnTo>
                  <a:lnTo>
                    <a:pt x="280" y="843"/>
                  </a:lnTo>
                  <a:lnTo>
                    <a:pt x="280" y="843"/>
                  </a:lnTo>
                  <a:lnTo>
                    <a:pt x="300" y="843"/>
                  </a:lnTo>
                  <a:lnTo>
                    <a:pt x="318" y="849"/>
                  </a:lnTo>
                  <a:lnTo>
                    <a:pt x="332" y="857"/>
                  </a:lnTo>
                  <a:lnTo>
                    <a:pt x="344" y="867"/>
                  </a:lnTo>
                  <a:lnTo>
                    <a:pt x="352" y="880"/>
                  </a:lnTo>
                  <a:lnTo>
                    <a:pt x="362" y="896"/>
                  </a:lnTo>
                  <a:lnTo>
                    <a:pt x="378" y="932"/>
                  </a:lnTo>
                  <a:lnTo>
                    <a:pt x="378" y="934"/>
                  </a:lnTo>
                  <a:lnTo>
                    <a:pt x="378" y="934"/>
                  </a:lnTo>
                  <a:lnTo>
                    <a:pt x="385" y="948"/>
                  </a:lnTo>
                  <a:lnTo>
                    <a:pt x="385" y="948"/>
                  </a:lnTo>
                  <a:lnTo>
                    <a:pt x="405" y="960"/>
                  </a:lnTo>
                  <a:lnTo>
                    <a:pt x="421" y="972"/>
                  </a:lnTo>
                  <a:lnTo>
                    <a:pt x="435" y="988"/>
                  </a:lnTo>
                  <a:lnTo>
                    <a:pt x="445" y="1004"/>
                  </a:lnTo>
                  <a:lnTo>
                    <a:pt x="453" y="1024"/>
                  </a:lnTo>
                  <a:lnTo>
                    <a:pt x="459" y="1044"/>
                  </a:lnTo>
                  <a:lnTo>
                    <a:pt x="461" y="1067"/>
                  </a:lnTo>
                  <a:lnTo>
                    <a:pt x="461" y="1091"/>
                  </a:lnTo>
                  <a:lnTo>
                    <a:pt x="461" y="1091"/>
                  </a:lnTo>
                  <a:lnTo>
                    <a:pt x="461" y="1103"/>
                  </a:lnTo>
                  <a:lnTo>
                    <a:pt x="463" y="1107"/>
                  </a:lnTo>
                  <a:lnTo>
                    <a:pt x="463" y="1107"/>
                  </a:lnTo>
                  <a:lnTo>
                    <a:pt x="469" y="1109"/>
                  </a:lnTo>
                  <a:lnTo>
                    <a:pt x="481" y="1111"/>
                  </a:lnTo>
                  <a:lnTo>
                    <a:pt x="481" y="1111"/>
                  </a:lnTo>
                  <a:lnTo>
                    <a:pt x="483" y="1111"/>
                  </a:lnTo>
                  <a:lnTo>
                    <a:pt x="483" y="1111"/>
                  </a:lnTo>
                  <a:lnTo>
                    <a:pt x="509" y="1111"/>
                  </a:lnTo>
                  <a:lnTo>
                    <a:pt x="509" y="1111"/>
                  </a:lnTo>
                  <a:lnTo>
                    <a:pt x="525" y="1111"/>
                  </a:lnTo>
                  <a:lnTo>
                    <a:pt x="525" y="1111"/>
                  </a:lnTo>
                  <a:lnTo>
                    <a:pt x="558" y="1113"/>
                  </a:lnTo>
                  <a:lnTo>
                    <a:pt x="586" y="1115"/>
                  </a:lnTo>
                  <a:lnTo>
                    <a:pt x="598" y="1117"/>
                  </a:lnTo>
                  <a:lnTo>
                    <a:pt x="608" y="1121"/>
                  </a:lnTo>
                  <a:lnTo>
                    <a:pt x="620" y="1125"/>
                  </a:lnTo>
                  <a:lnTo>
                    <a:pt x="628" y="1131"/>
                  </a:lnTo>
                  <a:lnTo>
                    <a:pt x="628" y="1131"/>
                  </a:lnTo>
                  <a:lnTo>
                    <a:pt x="630" y="1133"/>
                  </a:lnTo>
                  <a:lnTo>
                    <a:pt x="630" y="1133"/>
                  </a:lnTo>
                  <a:lnTo>
                    <a:pt x="636" y="1133"/>
                  </a:lnTo>
                  <a:lnTo>
                    <a:pt x="636" y="1133"/>
                  </a:lnTo>
                  <a:lnTo>
                    <a:pt x="638" y="1139"/>
                  </a:lnTo>
                  <a:lnTo>
                    <a:pt x="638" y="1139"/>
                  </a:lnTo>
                  <a:lnTo>
                    <a:pt x="650" y="1153"/>
                  </a:lnTo>
                  <a:lnTo>
                    <a:pt x="660" y="1173"/>
                  </a:lnTo>
                  <a:lnTo>
                    <a:pt x="670" y="1195"/>
                  </a:lnTo>
                  <a:lnTo>
                    <a:pt x="680" y="1222"/>
                  </a:lnTo>
                  <a:lnTo>
                    <a:pt x="680" y="1222"/>
                  </a:lnTo>
                  <a:lnTo>
                    <a:pt x="684" y="1238"/>
                  </a:lnTo>
                  <a:lnTo>
                    <a:pt x="686" y="1252"/>
                  </a:lnTo>
                  <a:lnTo>
                    <a:pt x="688" y="1264"/>
                  </a:lnTo>
                  <a:lnTo>
                    <a:pt x="686" y="1276"/>
                  </a:lnTo>
                  <a:lnTo>
                    <a:pt x="684" y="1286"/>
                  </a:lnTo>
                  <a:lnTo>
                    <a:pt x="682" y="1296"/>
                  </a:lnTo>
                  <a:lnTo>
                    <a:pt x="674" y="1310"/>
                  </a:lnTo>
                  <a:lnTo>
                    <a:pt x="674" y="1310"/>
                  </a:lnTo>
                  <a:lnTo>
                    <a:pt x="664" y="1324"/>
                  </a:lnTo>
                  <a:lnTo>
                    <a:pt x="656" y="1330"/>
                  </a:lnTo>
                  <a:lnTo>
                    <a:pt x="646" y="1338"/>
                  </a:lnTo>
                  <a:lnTo>
                    <a:pt x="636" y="1342"/>
                  </a:lnTo>
                  <a:lnTo>
                    <a:pt x="622" y="1348"/>
                  </a:lnTo>
                  <a:lnTo>
                    <a:pt x="608" y="1352"/>
                  </a:lnTo>
                  <a:lnTo>
                    <a:pt x="590" y="1354"/>
                  </a:lnTo>
                  <a:lnTo>
                    <a:pt x="590" y="1354"/>
                  </a:lnTo>
                  <a:lnTo>
                    <a:pt x="566" y="1358"/>
                  </a:lnTo>
                  <a:lnTo>
                    <a:pt x="566" y="1358"/>
                  </a:lnTo>
                  <a:lnTo>
                    <a:pt x="574" y="1374"/>
                  </a:lnTo>
                  <a:lnTo>
                    <a:pt x="574" y="1374"/>
                  </a:lnTo>
                  <a:lnTo>
                    <a:pt x="580" y="1387"/>
                  </a:lnTo>
                  <a:lnTo>
                    <a:pt x="580" y="1387"/>
                  </a:lnTo>
                  <a:lnTo>
                    <a:pt x="594" y="1417"/>
                  </a:lnTo>
                  <a:lnTo>
                    <a:pt x="608" y="1447"/>
                  </a:lnTo>
                  <a:lnTo>
                    <a:pt x="608" y="1447"/>
                  </a:lnTo>
                  <a:lnTo>
                    <a:pt x="618" y="1471"/>
                  </a:lnTo>
                  <a:lnTo>
                    <a:pt x="618" y="1471"/>
                  </a:lnTo>
                  <a:lnTo>
                    <a:pt x="622" y="1481"/>
                  </a:lnTo>
                  <a:lnTo>
                    <a:pt x="622" y="1493"/>
                  </a:lnTo>
                  <a:lnTo>
                    <a:pt x="620" y="1503"/>
                  </a:lnTo>
                  <a:lnTo>
                    <a:pt x="614" y="1513"/>
                  </a:lnTo>
                  <a:lnTo>
                    <a:pt x="614" y="1513"/>
                  </a:lnTo>
                  <a:lnTo>
                    <a:pt x="594" y="1537"/>
                  </a:lnTo>
                  <a:lnTo>
                    <a:pt x="594" y="1537"/>
                  </a:lnTo>
                  <a:lnTo>
                    <a:pt x="572" y="1566"/>
                  </a:lnTo>
                  <a:lnTo>
                    <a:pt x="572" y="1566"/>
                  </a:lnTo>
                  <a:lnTo>
                    <a:pt x="588" y="1572"/>
                  </a:lnTo>
                  <a:lnTo>
                    <a:pt x="602" y="1582"/>
                  </a:lnTo>
                  <a:lnTo>
                    <a:pt x="614" y="1590"/>
                  </a:lnTo>
                  <a:lnTo>
                    <a:pt x="620" y="1598"/>
                  </a:lnTo>
                  <a:lnTo>
                    <a:pt x="620" y="1598"/>
                  </a:lnTo>
                  <a:lnTo>
                    <a:pt x="660" y="1636"/>
                  </a:lnTo>
                  <a:lnTo>
                    <a:pt x="678" y="1654"/>
                  </a:lnTo>
                  <a:lnTo>
                    <a:pt x="696" y="1666"/>
                  </a:lnTo>
                  <a:lnTo>
                    <a:pt x="714" y="1678"/>
                  </a:lnTo>
                  <a:lnTo>
                    <a:pt x="733" y="1686"/>
                  </a:lnTo>
                  <a:lnTo>
                    <a:pt x="753" y="1692"/>
                  </a:lnTo>
                  <a:lnTo>
                    <a:pt x="773" y="1692"/>
                  </a:lnTo>
                  <a:lnTo>
                    <a:pt x="773" y="1692"/>
                  </a:lnTo>
                  <a:lnTo>
                    <a:pt x="797" y="1692"/>
                  </a:lnTo>
                  <a:lnTo>
                    <a:pt x="797" y="1692"/>
                  </a:lnTo>
                  <a:lnTo>
                    <a:pt x="809" y="1690"/>
                  </a:lnTo>
                  <a:lnTo>
                    <a:pt x="809" y="1690"/>
                  </a:lnTo>
                  <a:lnTo>
                    <a:pt x="825" y="1692"/>
                  </a:lnTo>
                  <a:lnTo>
                    <a:pt x="839" y="1696"/>
                  </a:lnTo>
                  <a:lnTo>
                    <a:pt x="839" y="1696"/>
                  </a:lnTo>
                  <a:lnTo>
                    <a:pt x="855" y="1698"/>
                  </a:lnTo>
                  <a:lnTo>
                    <a:pt x="869" y="1704"/>
                  </a:lnTo>
                  <a:lnTo>
                    <a:pt x="869" y="1704"/>
                  </a:lnTo>
                  <a:lnTo>
                    <a:pt x="914" y="1733"/>
                  </a:lnTo>
                  <a:lnTo>
                    <a:pt x="914" y="1733"/>
                  </a:lnTo>
                  <a:lnTo>
                    <a:pt x="932" y="1741"/>
                  </a:lnTo>
                  <a:lnTo>
                    <a:pt x="932" y="1741"/>
                  </a:lnTo>
                  <a:lnTo>
                    <a:pt x="976" y="1765"/>
                  </a:lnTo>
                  <a:lnTo>
                    <a:pt x="1000" y="1775"/>
                  </a:lnTo>
                  <a:lnTo>
                    <a:pt x="1022" y="1785"/>
                  </a:lnTo>
                  <a:lnTo>
                    <a:pt x="1022" y="1785"/>
                  </a:lnTo>
                  <a:lnTo>
                    <a:pt x="1034" y="1781"/>
                  </a:lnTo>
                  <a:lnTo>
                    <a:pt x="1057" y="1771"/>
                  </a:lnTo>
                  <a:lnTo>
                    <a:pt x="1057" y="1771"/>
                  </a:lnTo>
                  <a:lnTo>
                    <a:pt x="1077" y="1761"/>
                  </a:lnTo>
                  <a:lnTo>
                    <a:pt x="1093" y="1755"/>
                  </a:lnTo>
                  <a:lnTo>
                    <a:pt x="1109" y="1753"/>
                  </a:lnTo>
                  <a:lnTo>
                    <a:pt x="1125" y="1751"/>
                  </a:lnTo>
                  <a:lnTo>
                    <a:pt x="1125" y="1751"/>
                  </a:lnTo>
                  <a:lnTo>
                    <a:pt x="1141" y="1753"/>
                  </a:lnTo>
                  <a:lnTo>
                    <a:pt x="1157" y="1757"/>
                  </a:lnTo>
                  <a:lnTo>
                    <a:pt x="1157" y="1757"/>
                  </a:lnTo>
                  <a:lnTo>
                    <a:pt x="1161" y="1753"/>
                  </a:lnTo>
                  <a:lnTo>
                    <a:pt x="1161" y="1753"/>
                  </a:lnTo>
                  <a:lnTo>
                    <a:pt x="1163" y="1717"/>
                  </a:lnTo>
                  <a:lnTo>
                    <a:pt x="1167" y="1684"/>
                  </a:lnTo>
                  <a:lnTo>
                    <a:pt x="1173" y="1648"/>
                  </a:lnTo>
                  <a:lnTo>
                    <a:pt x="1183" y="1614"/>
                  </a:lnTo>
                  <a:lnTo>
                    <a:pt x="1183" y="1614"/>
                  </a:lnTo>
                  <a:lnTo>
                    <a:pt x="1183" y="1592"/>
                  </a:lnTo>
                  <a:lnTo>
                    <a:pt x="1183" y="1592"/>
                  </a:lnTo>
                  <a:lnTo>
                    <a:pt x="1177" y="1562"/>
                  </a:lnTo>
                  <a:lnTo>
                    <a:pt x="1177" y="1562"/>
                  </a:lnTo>
                  <a:lnTo>
                    <a:pt x="1167" y="1515"/>
                  </a:lnTo>
                  <a:lnTo>
                    <a:pt x="1163" y="1493"/>
                  </a:lnTo>
                  <a:lnTo>
                    <a:pt x="1155" y="1471"/>
                  </a:lnTo>
                  <a:lnTo>
                    <a:pt x="1147" y="1453"/>
                  </a:lnTo>
                  <a:lnTo>
                    <a:pt x="1135" y="1435"/>
                  </a:lnTo>
                  <a:lnTo>
                    <a:pt x="1123" y="1419"/>
                  </a:lnTo>
                  <a:lnTo>
                    <a:pt x="1105" y="1405"/>
                  </a:lnTo>
                  <a:lnTo>
                    <a:pt x="1105" y="1405"/>
                  </a:lnTo>
                  <a:lnTo>
                    <a:pt x="1101" y="1401"/>
                  </a:lnTo>
                  <a:lnTo>
                    <a:pt x="1095" y="1395"/>
                  </a:lnTo>
                  <a:lnTo>
                    <a:pt x="1091" y="1389"/>
                  </a:lnTo>
                  <a:lnTo>
                    <a:pt x="1089" y="1381"/>
                  </a:lnTo>
                  <a:lnTo>
                    <a:pt x="1089" y="1376"/>
                  </a:lnTo>
                  <a:lnTo>
                    <a:pt x="1089" y="1368"/>
                  </a:lnTo>
                  <a:lnTo>
                    <a:pt x="1089" y="1362"/>
                  </a:lnTo>
                  <a:lnTo>
                    <a:pt x="1093" y="1354"/>
                  </a:lnTo>
                  <a:lnTo>
                    <a:pt x="1093" y="1354"/>
                  </a:lnTo>
                  <a:lnTo>
                    <a:pt x="1095" y="1348"/>
                  </a:lnTo>
                  <a:lnTo>
                    <a:pt x="1095" y="1348"/>
                  </a:lnTo>
                  <a:lnTo>
                    <a:pt x="1099" y="1340"/>
                  </a:lnTo>
                  <a:lnTo>
                    <a:pt x="1105" y="1332"/>
                  </a:lnTo>
                  <a:lnTo>
                    <a:pt x="1115" y="1322"/>
                  </a:lnTo>
                  <a:lnTo>
                    <a:pt x="1121" y="1320"/>
                  </a:lnTo>
                  <a:lnTo>
                    <a:pt x="1129" y="1318"/>
                  </a:lnTo>
                  <a:lnTo>
                    <a:pt x="1129" y="1318"/>
                  </a:lnTo>
                  <a:lnTo>
                    <a:pt x="1145" y="1314"/>
                  </a:lnTo>
                  <a:lnTo>
                    <a:pt x="1157" y="1310"/>
                  </a:lnTo>
                  <a:lnTo>
                    <a:pt x="1167" y="1302"/>
                  </a:lnTo>
                  <a:lnTo>
                    <a:pt x="1177" y="1294"/>
                  </a:lnTo>
                  <a:lnTo>
                    <a:pt x="1183" y="1282"/>
                  </a:lnTo>
                  <a:lnTo>
                    <a:pt x="1187" y="1268"/>
                  </a:lnTo>
                  <a:lnTo>
                    <a:pt x="1189" y="1248"/>
                  </a:lnTo>
                  <a:lnTo>
                    <a:pt x="1189" y="1226"/>
                  </a:lnTo>
                  <a:lnTo>
                    <a:pt x="1189" y="1226"/>
                  </a:lnTo>
                  <a:lnTo>
                    <a:pt x="1189" y="1214"/>
                  </a:lnTo>
                  <a:lnTo>
                    <a:pt x="1189" y="1205"/>
                  </a:lnTo>
                  <a:lnTo>
                    <a:pt x="1193" y="1187"/>
                  </a:lnTo>
                  <a:lnTo>
                    <a:pt x="1193" y="1187"/>
                  </a:lnTo>
                  <a:lnTo>
                    <a:pt x="1197" y="1179"/>
                  </a:lnTo>
                  <a:lnTo>
                    <a:pt x="1197" y="1179"/>
                  </a:lnTo>
                  <a:lnTo>
                    <a:pt x="1209" y="1109"/>
                  </a:lnTo>
                  <a:lnTo>
                    <a:pt x="1209" y="1103"/>
                  </a:lnTo>
                  <a:lnTo>
                    <a:pt x="1209" y="1103"/>
                  </a:lnTo>
                  <a:lnTo>
                    <a:pt x="1203" y="1095"/>
                  </a:lnTo>
                  <a:lnTo>
                    <a:pt x="1201" y="1085"/>
                  </a:lnTo>
                  <a:lnTo>
                    <a:pt x="1199" y="1075"/>
                  </a:lnTo>
                  <a:lnTo>
                    <a:pt x="1201" y="1063"/>
                  </a:lnTo>
                  <a:lnTo>
                    <a:pt x="1201" y="1063"/>
                  </a:lnTo>
                  <a:lnTo>
                    <a:pt x="1205" y="1053"/>
                  </a:lnTo>
                  <a:lnTo>
                    <a:pt x="1213" y="1045"/>
                  </a:lnTo>
                  <a:lnTo>
                    <a:pt x="1220" y="1040"/>
                  </a:lnTo>
                  <a:lnTo>
                    <a:pt x="1232" y="1036"/>
                  </a:lnTo>
                  <a:lnTo>
                    <a:pt x="1280" y="1028"/>
                  </a:lnTo>
                  <a:lnTo>
                    <a:pt x="1280" y="1028"/>
                  </a:lnTo>
                  <a:lnTo>
                    <a:pt x="1387" y="1006"/>
                  </a:lnTo>
                  <a:lnTo>
                    <a:pt x="1387" y="1006"/>
                  </a:lnTo>
                  <a:lnTo>
                    <a:pt x="1429" y="998"/>
                  </a:lnTo>
                  <a:lnTo>
                    <a:pt x="1429" y="998"/>
                  </a:lnTo>
                  <a:lnTo>
                    <a:pt x="1473" y="990"/>
                  </a:lnTo>
                  <a:lnTo>
                    <a:pt x="1515" y="982"/>
                  </a:lnTo>
                  <a:lnTo>
                    <a:pt x="1515" y="982"/>
                  </a:lnTo>
                  <a:lnTo>
                    <a:pt x="1519" y="978"/>
                  </a:lnTo>
                  <a:lnTo>
                    <a:pt x="1519" y="978"/>
                  </a:lnTo>
                  <a:lnTo>
                    <a:pt x="1519" y="978"/>
                  </a:lnTo>
                  <a:lnTo>
                    <a:pt x="1519" y="978"/>
                  </a:lnTo>
                  <a:lnTo>
                    <a:pt x="1529" y="958"/>
                  </a:lnTo>
                  <a:lnTo>
                    <a:pt x="1529" y="958"/>
                  </a:lnTo>
                  <a:lnTo>
                    <a:pt x="1535" y="952"/>
                  </a:lnTo>
                  <a:lnTo>
                    <a:pt x="1543" y="946"/>
                  </a:lnTo>
                  <a:lnTo>
                    <a:pt x="1550" y="942"/>
                  </a:lnTo>
                  <a:lnTo>
                    <a:pt x="1558" y="940"/>
                  </a:lnTo>
                  <a:lnTo>
                    <a:pt x="1558" y="940"/>
                  </a:lnTo>
                  <a:lnTo>
                    <a:pt x="1558" y="940"/>
                  </a:lnTo>
                  <a:lnTo>
                    <a:pt x="1574" y="938"/>
                  </a:lnTo>
                  <a:lnTo>
                    <a:pt x="1574" y="938"/>
                  </a:lnTo>
                  <a:lnTo>
                    <a:pt x="1584" y="938"/>
                  </a:lnTo>
                  <a:lnTo>
                    <a:pt x="1594" y="942"/>
                  </a:lnTo>
                  <a:lnTo>
                    <a:pt x="1594" y="942"/>
                  </a:lnTo>
                  <a:lnTo>
                    <a:pt x="1620" y="950"/>
                  </a:lnTo>
                  <a:lnTo>
                    <a:pt x="1632" y="954"/>
                  </a:lnTo>
                  <a:lnTo>
                    <a:pt x="1642" y="954"/>
                  </a:lnTo>
                  <a:lnTo>
                    <a:pt x="1642" y="954"/>
                  </a:lnTo>
                  <a:lnTo>
                    <a:pt x="1648" y="954"/>
                  </a:lnTo>
                  <a:lnTo>
                    <a:pt x="1656" y="948"/>
                  </a:lnTo>
                  <a:lnTo>
                    <a:pt x="1668" y="934"/>
                  </a:lnTo>
                  <a:lnTo>
                    <a:pt x="1684" y="910"/>
                  </a:lnTo>
                  <a:lnTo>
                    <a:pt x="1684" y="910"/>
                  </a:lnTo>
                  <a:lnTo>
                    <a:pt x="1698" y="888"/>
                  </a:lnTo>
                  <a:lnTo>
                    <a:pt x="1713" y="867"/>
                  </a:lnTo>
                  <a:lnTo>
                    <a:pt x="1731" y="849"/>
                  </a:lnTo>
                  <a:lnTo>
                    <a:pt x="1741" y="841"/>
                  </a:lnTo>
                  <a:lnTo>
                    <a:pt x="1751" y="833"/>
                  </a:lnTo>
                  <a:lnTo>
                    <a:pt x="1751" y="833"/>
                  </a:lnTo>
                  <a:lnTo>
                    <a:pt x="1735" y="829"/>
                  </a:lnTo>
                  <a:lnTo>
                    <a:pt x="1721" y="825"/>
                  </a:lnTo>
                  <a:lnTo>
                    <a:pt x="1721" y="825"/>
                  </a:lnTo>
                  <a:lnTo>
                    <a:pt x="1708" y="819"/>
                  </a:lnTo>
                  <a:lnTo>
                    <a:pt x="1698" y="817"/>
                  </a:lnTo>
                  <a:lnTo>
                    <a:pt x="1698" y="8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8C816856-0EE1-49B6-BCCE-DEF5F271A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242" y="3287409"/>
              <a:ext cx="1119089" cy="1021133"/>
            </a:xfrm>
            <a:custGeom>
              <a:avLst/>
              <a:gdLst>
                <a:gd name="T0" fmla="*/ 813 w 1211"/>
                <a:gd name="T1" fmla="*/ 1000 h 1105"/>
                <a:gd name="T2" fmla="*/ 843 w 1211"/>
                <a:gd name="T3" fmla="*/ 972 h 1105"/>
                <a:gd name="T4" fmla="*/ 887 w 1211"/>
                <a:gd name="T5" fmla="*/ 964 h 1105"/>
                <a:gd name="T6" fmla="*/ 867 w 1211"/>
                <a:gd name="T7" fmla="*/ 912 h 1105"/>
                <a:gd name="T8" fmla="*/ 877 w 1211"/>
                <a:gd name="T9" fmla="*/ 874 h 1105"/>
                <a:gd name="T10" fmla="*/ 923 w 1211"/>
                <a:gd name="T11" fmla="*/ 849 h 1105"/>
                <a:gd name="T12" fmla="*/ 964 w 1211"/>
                <a:gd name="T13" fmla="*/ 845 h 1105"/>
                <a:gd name="T14" fmla="*/ 990 w 1211"/>
                <a:gd name="T15" fmla="*/ 843 h 1105"/>
                <a:gd name="T16" fmla="*/ 1040 w 1211"/>
                <a:gd name="T17" fmla="*/ 789 h 1105"/>
                <a:gd name="T18" fmla="*/ 1078 w 1211"/>
                <a:gd name="T19" fmla="*/ 739 h 1105"/>
                <a:gd name="T20" fmla="*/ 1147 w 1211"/>
                <a:gd name="T21" fmla="*/ 650 h 1105"/>
                <a:gd name="T22" fmla="*/ 1088 w 1211"/>
                <a:gd name="T23" fmla="*/ 513 h 1105"/>
                <a:gd name="T24" fmla="*/ 1098 w 1211"/>
                <a:gd name="T25" fmla="*/ 487 h 1105"/>
                <a:gd name="T26" fmla="*/ 1169 w 1211"/>
                <a:gd name="T27" fmla="*/ 471 h 1105"/>
                <a:gd name="T28" fmla="*/ 1211 w 1211"/>
                <a:gd name="T29" fmla="*/ 427 h 1105"/>
                <a:gd name="T30" fmla="*/ 1187 w 1211"/>
                <a:gd name="T31" fmla="*/ 350 h 1105"/>
                <a:gd name="T32" fmla="*/ 1117 w 1211"/>
                <a:gd name="T33" fmla="*/ 314 h 1105"/>
                <a:gd name="T34" fmla="*/ 1046 w 1211"/>
                <a:gd name="T35" fmla="*/ 312 h 1105"/>
                <a:gd name="T36" fmla="*/ 1018 w 1211"/>
                <a:gd name="T37" fmla="*/ 308 h 1105"/>
                <a:gd name="T38" fmla="*/ 986 w 1211"/>
                <a:gd name="T39" fmla="*/ 264 h 1105"/>
                <a:gd name="T40" fmla="*/ 982 w 1211"/>
                <a:gd name="T41" fmla="*/ 201 h 1105"/>
                <a:gd name="T42" fmla="*/ 931 w 1211"/>
                <a:gd name="T43" fmla="*/ 145 h 1105"/>
                <a:gd name="T44" fmla="*/ 905 w 1211"/>
                <a:gd name="T45" fmla="*/ 111 h 1105"/>
                <a:gd name="T46" fmla="*/ 865 w 1211"/>
                <a:gd name="T47" fmla="*/ 47 h 1105"/>
                <a:gd name="T48" fmla="*/ 801 w 1211"/>
                <a:gd name="T49" fmla="*/ 47 h 1105"/>
                <a:gd name="T50" fmla="*/ 706 w 1211"/>
                <a:gd name="T51" fmla="*/ 55 h 1105"/>
                <a:gd name="T52" fmla="*/ 601 w 1211"/>
                <a:gd name="T53" fmla="*/ 32 h 1105"/>
                <a:gd name="T54" fmla="*/ 553 w 1211"/>
                <a:gd name="T55" fmla="*/ 4 h 1105"/>
                <a:gd name="T56" fmla="*/ 499 w 1211"/>
                <a:gd name="T57" fmla="*/ 24 h 1105"/>
                <a:gd name="T58" fmla="*/ 459 w 1211"/>
                <a:gd name="T59" fmla="*/ 55 h 1105"/>
                <a:gd name="T60" fmla="*/ 376 w 1211"/>
                <a:gd name="T61" fmla="*/ 201 h 1105"/>
                <a:gd name="T62" fmla="*/ 358 w 1211"/>
                <a:gd name="T63" fmla="*/ 206 h 1105"/>
                <a:gd name="T64" fmla="*/ 304 w 1211"/>
                <a:gd name="T65" fmla="*/ 248 h 1105"/>
                <a:gd name="T66" fmla="*/ 312 w 1211"/>
                <a:gd name="T67" fmla="*/ 312 h 1105"/>
                <a:gd name="T68" fmla="*/ 300 w 1211"/>
                <a:gd name="T69" fmla="*/ 364 h 1105"/>
                <a:gd name="T70" fmla="*/ 247 w 1211"/>
                <a:gd name="T71" fmla="*/ 391 h 1105"/>
                <a:gd name="T72" fmla="*/ 177 w 1211"/>
                <a:gd name="T73" fmla="*/ 403 h 1105"/>
                <a:gd name="T74" fmla="*/ 139 w 1211"/>
                <a:gd name="T75" fmla="*/ 455 h 1105"/>
                <a:gd name="T76" fmla="*/ 129 w 1211"/>
                <a:gd name="T77" fmla="*/ 652 h 1105"/>
                <a:gd name="T78" fmla="*/ 100 w 1211"/>
                <a:gd name="T79" fmla="*/ 696 h 1105"/>
                <a:gd name="T80" fmla="*/ 70 w 1211"/>
                <a:gd name="T81" fmla="*/ 700 h 1105"/>
                <a:gd name="T82" fmla="*/ 18 w 1211"/>
                <a:gd name="T83" fmla="*/ 717 h 1105"/>
                <a:gd name="T84" fmla="*/ 0 w 1211"/>
                <a:gd name="T85" fmla="*/ 757 h 1105"/>
                <a:gd name="T86" fmla="*/ 38 w 1211"/>
                <a:gd name="T87" fmla="*/ 835 h 1105"/>
                <a:gd name="T88" fmla="*/ 137 w 1211"/>
                <a:gd name="T89" fmla="*/ 863 h 1105"/>
                <a:gd name="T90" fmla="*/ 211 w 1211"/>
                <a:gd name="T91" fmla="*/ 888 h 1105"/>
                <a:gd name="T92" fmla="*/ 265 w 1211"/>
                <a:gd name="T93" fmla="*/ 922 h 1105"/>
                <a:gd name="T94" fmla="*/ 314 w 1211"/>
                <a:gd name="T95" fmla="*/ 910 h 1105"/>
                <a:gd name="T96" fmla="*/ 390 w 1211"/>
                <a:gd name="T97" fmla="*/ 916 h 1105"/>
                <a:gd name="T98" fmla="*/ 461 w 1211"/>
                <a:gd name="T99" fmla="*/ 952 h 1105"/>
                <a:gd name="T100" fmla="*/ 537 w 1211"/>
                <a:gd name="T101" fmla="*/ 960 h 1105"/>
                <a:gd name="T102" fmla="*/ 618 w 1211"/>
                <a:gd name="T103" fmla="*/ 988 h 1105"/>
                <a:gd name="T104" fmla="*/ 662 w 1211"/>
                <a:gd name="T105" fmla="*/ 1049 h 1105"/>
                <a:gd name="T106" fmla="*/ 724 w 1211"/>
                <a:gd name="T107" fmla="*/ 1073 h 1105"/>
                <a:gd name="T108" fmla="*/ 758 w 1211"/>
                <a:gd name="T109" fmla="*/ 1105 h 1105"/>
                <a:gd name="T110" fmla="*/ 795 w 1211"/>
                <a:gd name="T111" fmla="*/ 1037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1" h="1105">
                  <a:moveTo>
                    <a:pt x="795" y="1037"/>
                  </a:moveTo>
                  <a:lnTo>
                    <a:pt x="795" y="1037"/>
                  </a:lnTo>
                  <a:lnTo>
                    <a:pt x="809" y="1008"/>
                  </a:lnTo>
                  <a:lnTo>
                    <a:pt x="809" y="1008"/>
                  </a:lnTo>
                  <a:lnTo>
                    <a:pt x="813" y="1000"/>
                  </a:lnTo>
                  <a:lnTo>
                    <a:pt x="819" y="994"/>
                  </a:lnTo>
                  <a:lnTo>
                    <a:pt x="827" y="988"/>
                  </a:lnTo>
                  <a:lnTo>
                    <a:pt x="835" y="984"/>
                  </a:lnTo>
                  <a:lnTo>
                    <a:pt x="835" y="984"/>
                  </a:lnTo>
                  <a:lnTo>
                    <a:pt x="843" y="972"/>
                  </a:lnTo>
                  <a:lnTo>
                    <a:pt x="843" y="972"/>
                  </a:lnTo>
                  <a:lnTo>
                    <a:pt x="857" y="984"/>
                  </a:lnTo>
                  <a:lnTo>
                    <a:pt x="891" y="984"/>
                  </a:lnTo>
                  <a:lnTo>
                    <a:pt x="891" y="984"/>
                  </a:lnTo>
                  <a:lnTo>
                    <a:pt x="887" y="964"/>
                  </a:lnTo>
                  <a:lnTo>
                    <a:pt x="879" y="948"/>
                  </a:lnTo>
                  <a:lnTo>
                    <a:pt x="879" y="948"/>
                  </a:lnTo>
                  <a:lnTo>
                    <a:pt x="875" y="936"/>
                  </a:lnTo>
                  <a:lnTo>
                    <a:pt x="869" y="922"/>
                  </a:lnTo>
                  <a:lnTo>
                    <a:pt x="867" y="912"/>
                  </a:lnTo>
                  <a:lnTo>
                    <a:pt x="867" y="902"/>
                  </a:lnTo>
                  <a:lnTo>
                    <a:pt x="869" y="894"/>
                  </a:lnTo>
                  <a:lnTo>
                    <a:pt x="873" y="882"/>
                  </a:lnTo>
                  <a:lnTo>
                    <a:pt x="873" y="882"/>
                  </a:lnTo>
                  <a:lnTo>
                    <a:pt x="877" y="874"/>
                  </a:lnTo>
                  <a:lnTo>
                    <a:pt x="885" y="867"/>
                  </a:lnTo>
                  <a:lnTo>
                    <a:pt x="891" y="861"/>
                  </a:lnTo>
                  <a:lnTo>
                    <a:pt x="899" y="857"/>
                  </a:lnTo>
                  <a:lnTo>
                    <a:pt x="913" y="851"/>
                  </a:lnTo>
                  <a:lnTo>
                    <a:pt x="923" y="849"/>
                  </a:lnTo>
                  <a:lnTo>
                    <a:pt x="923" y="849"/>
                  </a:lnTo>
                  <a:lnTo>
                    <a:pt x="937" y="847"/>
                  </a:lnTo>
                  <a:lnTo>
                    <a:pt x="954" y="845"/>
                  </a:lnTo>
                  <a:lnTo>
                    <a:pt x="954" y="845"/>
                  </a:lnTo>
                  <a:lnTo>
                    <a:pt x="964" y="845"/>
                  </a:lnTo>
                  <a:lnTo>
                    <a:pt x="964" y="845"/>
                  </a:lnTo>
                  <a:lnTo>
                    <a:pt x="972" y="845"/>
                  </a:lnTo>
                  <a:lnTo>
                    <a:pt x="972" y="845"/>
                  </a:lnTo>
                  <a:lnTo>
                    <a:pt x="982" y="845"/>
                  </a:lnTo>
                  <a:lnTo>
                    <a:pt x="990" y="843"/>
                  </a:lnTo>
                  <a:lnTo>
                    <a:pt x="998" y="839"/>
                  </a:lnTo>
                  <a:lnTo>
                    <a:pt x="1006" y="833"/>
                  </a:lnTo>
                  <a:lnTo>
                    <a:pt x="1022" y="815"/>
                  </a:lnTo>
                  <a:lnTo>
                    <a:pt x="1040" y="789"/>
                  </a:lnTo>
                  <a:lnTo>
                    <a:pt x="1040" y="789"/>
                  </a:lnTo>
                  <a:lnTo>
                    <a:pt x="1050" y="771"/>
                  </a:lnTo>
                  <a:lnTo>
                    <a:pt x="1050" y="771"/>
                  </a:lnTo>
                  <a:lnTo>
                    <a:pt x="1062" y="755"/>
                  </a:lnTo>
                  <a:lnTo>
                    <a:pt x="1078" y="739"/>
                  </a:lnTo>
                  <a:lnTo>
                    <a:pt x="1078" y="739"/>
                  </a:lnTo>
                  <a:lnTo>
                    <a:pt x="1100" y="709"/>
                  </a:lnTo>
                  <a:lnTo>
                    <a:pt x="1100" y="709"/>
                  </a:lnTo>
                  <a:lnTo>
                    <a:pt x="1119" y="682"/>
                  </a:lnTo>
                  <a:lnTo>
                    <a:pt x="1147" y="650"/>
                  </a:lnTo>
                  <a:lnTo>
                    <a:pt x="1147" y="650"/>
                  </a:lnTo>
                  <a:lnTo>
                    <a:pt x="1127" y="608"/>
                  </a:lnTo>
                  <a:lnTo>
                    <a:pt x="1108" y="564"/>
                  </a:lnTo>
                  <a:lnTo>
                    <a:pt x="1108" y="564"/>
                  </a:lnTo>
                  <a:lnTo>
                    <a:pt x="1092" y="529"/>
                  </a:lnTo>
                  <a:lnTo>
                    <a:pt x="1088" y="513"/>
                  </a:lnTo>
                  <a:lnTo>
                    <a:pt x="1088" y="505"/>
                  </a:lnTo>
                  <a:lnTo>
                    <a:pt x="1090" y="497"/>
                  </a:lnTo>
                  <a:lnTo>
                    <a:pt x="1090" y="497"/>
                  </a:lnTo>
                  <a:lnTo>
                    <a:pt x="1094" y="493"/>
                  </a:lnTo>
                  <a:lnTo>
                    <a:pt x="1098" y="487"/>
                  </a:lnTo>
                  <a:lnTo>
                    <a:pt x="1115" y="481"/>
                  </a:lnTo>
                  <a:lnTo>
                    <a:pt x="1133" y="475"/>
                  </a:lnTo>
                  <a:lnTo>
                    <a:pt x="1151" y="473"/>
                  </a:lnTo>
                  <a:lnTo>
                    <a:pt x="1151" y="473"/>
                  </a:lnTo>
                  <a:lnTo>
                    <a:pt x="1169" y="471"/>
                  </a:lnTo>
                  <a:lnTo>
                    <a:pt x="1183" y="467"/>
                  </a:lnTo>
                  <a:lnTo>
                    <a:pt x="1195" y="459"/>
                  </a:lnTo>
                  <a:lnTo>
                    <a:pt x="1203" y="451"/>
                  </a:lnTo>
                  <a:lnTo>
                    <a:pt x="1209" y="441"/>
                  </a:lnTo>
                  <a:lnTo>
                    <a:pt x="1211" y="427"/>
                  </a:lnTo>
                  <a:lnTo>
                    <a:pt x="1211" y="413"/>
                  </a:lnTo>
                  <a:lnTo>
                    <a:pt x="1205" y="397"/>
                  </a:lnTo>
                  <a:lnTo>
                    <a:pt x="1205" y="397"/>
                  </a:lnTo>
                  <a:lnTo>
                    <a:pt x="1197" y="370"/>
                  </a:lnTo>
                  <a:lnTo>
                    <a:pt x="1187" y="350"/>
                  </a:lnTo>
                  <a:lnTo>
                    <a:pt x="1179" y="336"/>
                  </a:lnTo>
                  <a:lnTo>
                    <a:pt x="1169" y="326"/>
                  </a:lnTo>
                  <a:lnTo>
                    <a:pt x="1157" y="320"/>
                  </a:lnTo>
                  <a:lnTo>
                    <a:pt x="1141" y="316"/>
                  </a:lnTo>
                  <a:lnTo>
                    <a:pt x="1117" y="314"/>
                  </a:lnTo>
                  <a:lnTo>
                    <a:pt x="1090" y="314"/>
                  </a:lnTo>
                  <a:lnTo>
                    <a:pt x="1090" y="314"/>
                  </a:lnTo>
                  <a:lnTo>
                    <a:pt x="1048" y="312"/>
                  </a:lnTo>
                  <a:lnTo>
                    <a:pt x="1048" y="312"/>
                  </a:lnTo>
                  <a:lnTo>
                    <a:pt x="1046" y="312"/>
                  </a:lnTo>
                  <a:lnTo>
                    <a:pt x="1046" y="312"/>
                  </a:lnTo>
                  <a:lnTo>
                    <a:pt x="1046" y="312"/>
                  </a:lnTo>
                  <a:lnTo>
                    <a:pt x="1046" y="312"/>
                  </a:lnTo>
                  <a:lnTo>
                    <a:pt x="1030" y="312"/>
                  </a:lnTo>
                  <a:lnTo>
                    <a:pt x="1018" y="308"/>
                  </a:lnTo>
                  <a:lnTo>
                    <a:pt x="1008" y="304"/>
                  </a:lnTo>
                  <a:lnTo>
                    <a:pt x="998" y="296"/>
                  </a:lnTo>
                  <a:lnTo>
                    <a:pt x="992" y="288"/>
                  </a:lnTo>
                  <a:lnTo>
                    <a:pt x="988" y="276"/>
                  </a:lnTo>
                  <a:lnTo>
                    <a:pt x="986" y="264"/>
                  </a:lnTo>
                  <a:lnTo>
                    <a:pt x="986" y="250"/>
                  </a:lnTo>
                  <a:lnTo>
                    <a:pt x="986" y="250"/>
                  </a:lnTo>
                  <a:lnTo>
                    <a:pt x="986" y="232"/>
                  </a:lnTo>
                  <a:lnTo>
                    <a:pt x="984" y="216"/>
                  </a:lnTo>
                  <a:lnTo>
                    <a:pt x="982" y="201"/>
                  </a:lnTo>
                  <a:lnTo>
                    <a:pt x="976" y="187"/>
                  </a:lnTo>
                  <a:lnTo>
                    <a:pt x="968" y="175"/>
                  </a:lnTo>
                  <a:lnTo>
                    <a:pt x="958" y="163"/>
                  </a:lnTo>
                  <a:lnTo>
                    <a:pt x="945" y="153"/>
                  </a:lnTo>
                  <a:lnTo>
                    <a:pt x="931" y="145"/>
                  </a:lnTo>
                  <a:lnTo>
                    <a:pt x="931" y="145"/>
                  </a:lnTo>
                  <a:lnTo>
                    <a:pt x="923" y="139"/>
                  </a:lnTo>
                  <a:lnTo>
                    <a:pt x="915" y="131"/>
                  </a:lnTo>
                  <a:lnTo>
                    <a:pt x="905" y="111"/>
                  </a:lnTo>
                  <a:lnTo>
                    <a:pt x="905" y="111"/>
                  </a:lnTo>
                  <a:lnTo>
                    <a:pt x="891" y="77"/>
                  </a:lnTo>
                  <a:lnTo>
                    <a:pt x="885" y="65"/>
                  </a:lnTo>
                  <a:lnTo>
                    <a:pt x="879" y="57"/>
                  </a:lnTo>
                  <a:lnTo>
                    <a:pt x="873" y="51"/>
                  </a:lnTo>
                  <a:lnTo>
                    <a:pt x="865" y="47"/>
                  </a:lnTo>
                  <a:lnTo>
                    <a:pt x="857" y="45"/>
                  </a:lnTo>
                  <a:lnTo>
                    <a:pt x="845" y="43"/>
                  </a:lnTo>
                  <a:lnTo>
                    <a:pt x="845" y="43"/>
                  </a:lnTo>
                  <a:lnTo>
                    <a:pt x="825" y="45"/>
                  </a:lnTo>
                  <a:lnTo>
                    <a:pt x="801" y="47"/>
                  </a:lnTo>
                  <a:lnTo>
                    <a:pt x="801" y="47"/>
                  </a:lnTo>
                  <a:lnTo>
                    <a:pt x="752" y="51"/>
                  </a:lnTo>
                  <a:lnTo>
                    <a:pt x="730" y="53"/>
                  </a:lnTo>
                  <a:lnTo>
                    <a:pt x="706" y="55"/>
                  </a:lnTo>
                  <a:lnTo>
                    <a:pt x="706" y="55"/>
                  </a:lnTo>
                  <a:lnTo>
                    <a:pt x="670" y="53"/>
                  </a:lnTo>
                  <a:lnTo>
                    <a:pt x="652" y="49"/>
                  </a:lnTo>
                  <a:lnTo>
                    <a:pt x="634" y="45"/>
                  </a:lnTo>
                  <a:lnTo>
                    <a:pt x="616" y="40"/>
                  </a:lnTo>
                  <a:lnTo>
                    <a:pt x="601" y="32"/>
                  </a:lnTo>
                  <a:lnTo>
                    <a:pt x="583" y="22"/>
                  </a:lnTo>
                  <a:lnTo>
                    <a:pt x="567" y="10"/>
                  </a:lnTo>
                  <a:lnTo>
                    <a:pt x="567" y="10"/>
                  </a:lnTo>
                  <a:lnTo>
                    <a:pt x="561" y="6"/>
                  </a:lnTo>
                  <a:lnTo>
                    <a:pt x="553" y="4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29" y="10"/>
                  </a:lnTo>
                  <a:lnTo>
                    <a:pt x="515" y="18"/>
                  </a:lnTo>
                  <a:lnTo>
                    <a:pt x="499" y="24"/>
                  </a:lnTo>
                  <a:lnTo>
                    <a:pt x="481" y="26"/>
                  </a:lnTo>
                  <a:lnTo>
                    <a:pt x="481" y="26"/>
                  </a:lnTo>
                  <a:lnTo>
                    <a:pt x="473" y="36"/>
                  </a:lnTo>
                  <a:lnTo>
                    <a:pt x="465" y="45"/>
                  </a:lnTo>
                  <a:lnTo>
                    <a:pt x="459" y="55"/>
                  </a:lnTo>
                  <a:lnTo>
                    <a:pt x="453" y="65"/>
                  </a:lnTo>
                  <a:lnTo>
                    <a:pt x="453" y="65"/>
                  </a:lnTo>
                  <a:lnTo>
                    <a:pt x="438" y="101"/>
                  </a:lnTo>
                  <a:lnTo>
                    <a:pt x="418" y="135"/>
                  </a:lnTo>
                  <a:lnTo>
                    <a:pt x="376" y="201"/>
                  </a:lnTo>
                  <a:lnTo>
                    <a:pt x="376" y="201"/>
                  </a:lnTo>
                  <a:lnTo>
                    <a:pt x="372" y="203"/>
                  </a:lnTo>
                  <a:lnTo>
                    <a:pt x="368" y="205"/>
                  </a:lnTo>
                  <a:lnTo>
                    <a:pt x="358" y="206"/>
                  </a:lnTo>
                  <a:lnTo>
                    <a:pt x="358" y="206"/>
                  </a:lnTo>
                  <a:lnTo>
                    <a:pt x="340" y="214"/>
                  </a:lnTo>
                  <a:lnTo>
                    <a:pt x="324" y="220"/>
                  </a:lnTo>
                  <a:lnTo>
                    <a:pt x="314" y="228"/>
                  </a:lnTo>
                  <a:lnTo>
                    <a:pt x="308" y="236"/>
                  </a:lnTo>
                  <a:lnTo>
                    <a:pt x="304" y="248"/>
                  </a:lnTo>
                  <a:lnTo>
                    <a:pt x="302" y="262"/>
                  </a:lnTo>
                  <a:lnTo>
                    <a:pt x="304" y="278"/>
                  </a:lnTo>
                  <a:lnTo>
                    <a:pt x="310" y="300"/>
                  </a:lnTo>
                  <a:lnTo>
                    <a:pt x="310" y="300"/>
                  </a:lnTo>
                  <a:lnTo>
                    <a:pt x="312" y="312"/>
                  </a:lnTo>
                  <a:lnTo>
                    <a:pt x="312" y="324"/>
                  </a:lnTo>
                  <a:lnTo>
                    <a:pt x="312" y="334"/>
                  </a:lnTo>
                  <a:lnTo>
                    <a:pt x="310" y="344"/>
                  </a:lnTo>
                  <a:lnTo>
                    <a:pt x="306" y="354"/>
                  </a:lnTo>
                  <a:lnTo>
                    <a:pt x="300" y="364"/>
                  </a:lnTo>
                  <a:lnTo>
                    <a:pt x="292" y="372"/>
                  </a:lnTo>
                  <a:lnTo>
                    <a:pt x="283" y="377"/>
                  </a:lnTo>
                  <a:lnTo>
                    <a:pt x="283" y="377"/>
                  </a:lnTo>
                  <a:lnTo>
                    <a:pt x="265" y="385"/>
                  </a:lnTo>
                  <a:lnTo>
                    <a:pt x="247" y="391"/>
                  </a:lnTo>
                  <a:lnTo>
                    <a:pt x="227" y="395"/>
                  </a:lnTo>
                  <a:lnTo>
                    <a:pt x="209" y="397"/>
                  </a:lnTo>
                  <a:lnTo>
                    <a:pt x="209" y="397"/>
                  </a:lnTo>
                  <a:lnTo>
                    <a:pt x="191" y="399"/>
                  </a:lnTo>
                  <a:lnTo>
                    <a:pt x="177" y="403"/>
                  </a:lnTo>
                  <a:lnTo>
                    <a:pt x="165" y="409"/>
                  </a:lnTo>
                  <a:lnTo>
                    <a:pt x="155" y="417"/>
                  </a:lnTo>
                  <a:lnTo>
                    <a:pt x="149" y="427"/>
                  </a:lnTo>
                  <a:lnTo>
                    <a:pt x="143" y="439"/>
                  </a:lnTo>
                  <a:lnTo>
                    <a:pt x="139" y="455"/>
                  </a:lnTo>
                  <a:lnTo>
                    <a:pt x="139" y="471"/>
                  </a:lnTo>
                  <a:lnTo>
                    <a:pt x="139" y="471"/>
                  </a:lnTo>
                  <a:lnTo>
                    <a:pt x="131" y="638"/>
                  </a:lnTo>
                  <a:lnTo>
                    <a:pt x="131" y="638"/>
                  </a:lnTo>
                  <a:lnTo>
                    <a:pt x="129" y="652"/>
                  </a:lnTo>
                  <a:lnTo>
                    <a:pt x="127" y="664"/>
                  </a:lnTo>
                  <a:lnTo>
                    <a:pt x="123" y="676"/>
                  </a:lnTo>
                  <a:lnTo>
                    <a:pt x="117" y="684"/>
                  </a:lnTo>
                  <a:lnTo>
                    <a:pt x="110" y="690"/>
                  </a:lnTo>
                  <a:lnTo>
                    <a:pt x="100" y="696"/>
                  </a:lnTo>
                  <a:lnTo>
                    <a:pt x="86" y="698"/>
                  </a:lnTo>
                  <a:lnTo>
                    <a:pt x="72" y="700"/>
                  </a:lnTo>
                  <a:lnTo>
                    <a:pt x="72" y="700"/>
                  </a:lnTo>
                  <a:lnTo>
                    <a:pt x="70" y="700"/>
                  </a:lnTo>
                  <a:lnTo>
                    <a:pt x="70" y="700"/>
                  </a:lnTo>
                  <a:lnTo>
                    <a:pt x="70" y="700"/>
                  </a:lnTo>
                  <a:lnTo>
                    <a:pt x="70" y="700"/>
                  </a:lnTo>
                  <a:lnTo>
                    <a:pt x="52" y="702"/>
                  </a:lnTo>
                  <a:lnTo>
                    <a:pt x="34" y="707"/>
                  </a:lnTo>
                  <a:lnTo>
                    <a:pt x="18" y="717"/>
                  </a:lnTo>
                  <a:lnTo>
                    <a:pt x="12" y="723"/>
                  </a:lnTo>
                  <a:lnTo>
                    <a:pt x="6" y="729"/>
                  </a:lnTo>
                  <a:lnTo>
                    <a:pt x="6" y="729"/>
                  </a:lnTo>
                  <a:lnTo>
                    <a:pt x="2" y="743"/>
                  </a:lnTo>
                  <a:lnTo>
                    <a:pt x="0" y="757"/>
                  </a:lnTo>
                  <a:lnTo>
                    <a:pt x="2" y="773"/>
                  </a:lnTo>
                  <a:lnTo>
                    <a:pt x="8" y="789"/>
                  </a:lnTo>
                  <a:lnTo>
                    <a:pt x="16" y="805"/>
                  </a:lnTo>
                  <a:lnTo>
                    <a:pt x="26" y="821"/>
                  </a:lnTo>
                  <a:lnTo>
                    <a:pt x="38" y="835"/>
                  </a:lnTo>
                  <a:lnTo>
                    <a:pt x="50" y="847"/>
                  </a:lnTo>
                  <a:lnTo>
                    <a:pt x="50" y="847"/>
                  </a:lnTo>
                  <a:lnTo>
                    <a:pt x="80" y="849"/>
                  </a:lnTo>
                  <a:lnTo>
                    <a:pt x="110" y="855"/>
                  </a:lnTo>
                  <a:lnTo>
                    <a:pt x="137" y="863"/>
                  </a:lnTo>
                  <a:lnTo>
                    <a:pt x="163" y="872"/>
                  </a:lnTo>
                  <a:lnTo>
                    <a:pt x="163" y="872"/>
                  </a:lnTo>
                  <a:lnTo>
                    <a:pt x="201" y="884"/>
                  </a:lnTo>
                  <a:lnTo>
                    <a:pt x="201" y="884"/>
                  </a:lnTo>
                  <a:lnTo>
                    <a:pt x="211" y="888"/>
                  </a:lnTo>
                  <a:lnTo>
                    <a:pt x="221" y="894"/>
                  </a:lnTo>
                  <a:lnTo>
                    <a:pt x="233" y="904"/>
                  </a:lnTo>
                  <a:lnTo>
                    <a:pt x="243" y="916"/>
                  </a:lnTo>
                  <a:lnTo>
                    <a:pt x="243" y="916"/>
                  </a:lnTo>
                  <a:lnTo>
                    <a:pt x="265" y="922"/>
                  </a:lnTo>
                  <a:lnTo>
                    <a:pt x="265" y="922"/>
                  </a:lnTo>
                  <a:lnTo>
                    <a:pt x="275" y="916"/>
                  </a:lnTo>
                  <a:lnTo>
                    <a:pt x="284" y="914"/>
                  </a:lnTo>
                  <a:lnTo>
                    <a:pt x="284" y="914"/>
                  </a:lnTo>
                  <a:lnTo>
                    <a:pt x="314" y="910"/>
                  </a:lnTo>
                  <a:lnTo>
                    <a:pt x="340" y="910"/>
                  </a:lnTo>
                  <a:lnTo>
                    <a:pt x="340" y="910"/>
                  </a:lnTo>
                  <a:lnTo>
                    <a:pt x="340" y="910"/>
                  </a:lnTo>
                  <a:lnTo>
                    <a:pt x="366" y="910"/>
                  </a:lnTo>
                  <a:lnTo>
                    <a:pt x="390" y="916"/>
                  </a:lnTo>
                  <a:lnTo>
                    <a:pt x="410" y="922"/>
                  </a:lnTo>
                  <a:lnTo>
                    <a:pt x="426" y="932"/>
                  </a:lnTo>
                  <a:lnTo>
                    <a:pt x="426" y="932"/>
                  </a:lnTo>
                  <a:lnTo>
                    <a:pt x="444" y="944"/>
                  </a:lnTo>
                  <a:lnTo>
                    <a:pt x="461" y="952"/>
                  </a:lnTo>
                  <a:lnTo>
                    <a:pt x="477" y="956"/>
                  </a:lnTo>
                  <a:lnTo>
                    <a:pt x="497" y="958"/>
                  </a:lnTo>
                  <a:lnTo>
                    <a:pt x="497" y="958"/>
                  </a:lnTo>
                  <a:lnTo>
                    <a:pt x="515" y="958"/>
                  </a:lnTo>
                  <a:lnTo>
                    <a:pt x="537" y="960"/>
                  </a:lnTo>
                  <a:lnTo>
                    <a:pt x="561" y="964"/>
                  </a:lnTo>
                  <a:lnTo>
                    <a:pt x="585" y="970"/>
                  </a:lnTo>
                  <a:lnTo>
                    <a:pt x="597" y="974"/>
                  </a:lnTo>
                  <a:lnTo>
                    <a:pt x="609" y="982"/>
                  </a:lnTo>
                  <a:lnTo>
                    <a:pt x="618" y="988"/>
                  </a:lnTo>
                  <a:lnTo>
                    <a:pt x="630" y="998"/>
                  </a:lnTo>
                  <a:lnTo>
                    <a:pt x="638" y="1008"/>
                  </a:lnTo>
                  <a:lnTo>
                    <a:pt x="648" y="1020"/>
                  </a:lnTo>
                  <a:lnTo>
                    <a:pt x="656" y="1034"/>
                  </a:lnTo>
                  <a:lnTo>
                    <a:pt x="662" y="1049"/>
                  </a:lnTo>
                  <a:lnTo>
                    <a:pt x="662" y="1049"/>
                  </a:lnTo>
                  <a:lnTo>
                    <a:pt x="670" y="1053"/>
                  </a:lnTo>
                  <a:lnTo>
                    <a:pt x="670" y="1053"/>
                  </a:lnTo>
                  <a:lnTo>
                    <a:pt x="700" y="1061"/>
                  </a:lnTo>
                  <a:lnTo>
                    <a:pt x="724" y="1073"/>
                  </a:lnTo>
                  <a:lnTo>
                    <a:pt x="734" y="1079"/>
                  </a:lnTo>
                  <a:lnTo>
                    <a:pt x="742" y="1087"/>
                  </a:lnTo>
                  <a:lnTo>
                    <a:pt x="752" y="1097"/>
                  </a:lnTo>
                  <a:lnTo>
                    <a:pt x="758" y="1105"/>
                  </a:lnTo>
                  <a:lnTo>
                    <a:pt x="758" y="1105"/>
                  </a:lnTo>
                  <a:lnTo>
                    <a:pt x="774" y="1085"/>
                  </a:lnTo>
                  <a:lnTo>
                    <a:pt x="774" y="1085"/>
                  </a:lnTo>
                  <a:lnTo>
                    <a:pt x="780" y="1075"/>
                  </a:lnTo>
                  <a:lnTo>
                    <a:pt x="785" y="1063"/>
                  </a:lnTo>
                  <a:lnTo>
                    <a:pt x="795" y="1037"/>
                  </a:lnTo>
                  <a:lnTo>
                    <a:pt x="795" y="10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78" name="Owal 77">
              <a:extLst>
                <a:ext uri="{FF2B5EF4-FFF2-40B4-BE49-F238E27FC236}">
                  <a16:creationId xmlns:a16="http://schemas.microsoft.com/office/drawing/2014/main" id="{CAA1B99F-7908-4716-BF6A-E10319EE8056}"/>
                </a:ext>
              </a:extLst>
            </p:cNvPr>
            <p:cNvSpPr/>
            <p:nvPr/>
          </p:nvSpPr>
          <p:spPr>
            <a:xfrm>
              <a:off x="2879930" y="3216039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9" name="Owal 78">
              <a:extLst>
                <a:ext uri="{FF2B5EF4-FFF2-40B4-BE49-F238E27FC236}">
                  <a16:creationId xmlns:a16="http://schemas.microsoft.com/office/drawing/2014/main" id="{5067A99A-323F-41D7-BC65-3C304715A960}"/>
                </a:ext>
              </a:extLst>
            </p:cNvPr>
            <p:cNvSpPr/>
            <p:nvPr/>
          </p:nvSpPr>
          <p:spPr>
            <a:xfrm>
              <a:off x="3025939" y="3257867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Owal 79">
              <a:extLst>
                <a:ext uri="{FF2B5EF4-FFF2-40B4-BE49-F238E27FC236}">
                  <a16:creationId xmlns:a16="http://schemas.microsoft.com/office/drawing/2014/main" id="{953A0A54-E759-486F-BC6D-ACB9406EDA1D}"/>
                </a:ext>
              </a:extLst>
            </p:cNvPr>
            <p:cNvSpPr/>
            <p:nvPr/>
          </p:nvSpPr>
          <p:spPr>
            <a:xfrm>
              <a:off x="3144305" y="3284478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Owal 80">
              <a:extLst>
                <a:ext uri="{FF2B5EF4-FFF2-40B4-BE49-F238E27FC236}">
                  <a16:creationId xmlns:a16="http://schemas.microsoft.com/office/drawing/2014/main" id="{B057840B-9EB5-40F3-9CCF-912A2BB40B9A}"/>
                </a:ext>
              </a:extLst>
            </p:cNvPr>
            <p:cNvSpPr/>
            <p:nvPr/>
          </p:nvSpPr>
          <p:spPr>
            <a:xfrm>
              <a:off x="3206143" y="3400607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Owal 81">
              <a:extLst>
                <a:ext uri="{FF2B5EF4-FFF2-40B4-BE49-F238E27FC236}">
                  <a16:creationId xmlns:a16="http://schemas.microsoft.com/office/drawing/2014/main" id="{2D04135F-54BA-4AC1-B17C-6DB8536A805A}"/>
                </a:ext>
              </a:extLst>
            </p:cNvPr>
            <p:cNvSpPr/>
            <p:nvPr/>
          </p:nvSpPr>
          <p:spPr>
            <a:xfrm>
              <a:off x="3344186" y="3797975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Owal 82">
              <a:extLst>
                <a:ext uri="{FF2B5EF4-FFF2-40B4-BE49-F238E27FC236}">
                  <a16:creationId xmlns:a16="http://schemas.microsoft.com/office/drawing/2014/main" id="{71CE75C1-3AE9-4210-B2C6-D173F4818848}"/>
                </a:ext>
              </a:extLst>
            </p:cNvPr>
            <p:cNvSpPr/>
            <p:nvPr/>
          </p:nvSpPr>
          <p:spPr>
            <a:xfrm>
              <a:off x="3312646" y="3662245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Owal 83">
              <a:extLst>
                <a:ext uri="{FF2B5EF4-FFF2-40B4-BE49-F238E27FC236}">
                  <a16:creationId xmlns:a16="http://schemas.microsoft.com/office/drawing/2014/main" id="{46EA3F3A-8CEB-4CCB-9024-8478262B2CCD}"/>
                </a:ext>
              </a:extLst>
            </p:cNvPr>
            <p:cNvSpPr/>
            <p:nvPr/>
          </p:nvSpPr>
          <p:spPr>
            <a:xfrm>
              <a:off x="3444388" y="3640464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Owal 84">
              <a:extLst>
                <a:ext uri="{FF2B5EF4-FFF2-40B4-BE49-F238E27FC236}">
                  <a16:creationId xmlns:a16="http://schemas.microsoft.com/office/drawing/2014/main" id="{A6567D27-48D5-438B-9E1B-FDC689678D51}"/>
                </a:ext>
              </a:extLst>
            </p:cNvPr>
            <p:cNvSpPr/>
            <p:nvPr/>
          </p:nvSpPr>
          <p:spPr>
            <a:xfrm>
              <a:off x="3166904" y="3361386"/>
              <a:ext cx="443170" cy="3449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Owal 85">
              <a:extLst>
                <a:ext uri="{FF2B5EF4-FFF2-40B4-BE49-F238E27FC236}">
                  <a16:creationId xmlns:a16="http://schemas.microsoft.com/office/drawing/2014/main" id="{0EE3672B-4F5E-4FD7-B863-2EB0613A98D7}"/>
                </a:ext>
              </a:extLst>
            </p:cNvPr>
            <p:cNvSpPr/>
            <p:nvPr/>
          </p:nvSpPr>
          <p:spPr>
            <a:xfrm>
              <a:off x="3380352" y="3539977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29E4E04C-07B1-46CB-B17B-562180CFEE0E}"/>
              </a:ext>
            </a:extLst>
          </p:cNvPr>
          <p:cNvGrpSpPr/>
          <p:nvPr/>
        </p:nvGrpSpPr>
        <p:grpSpPr>
          <a:xfrm>
            <a:off x="3786981" y="1566247"/>
            <a:ext cx="1802675" cy="2072953"/>
            <a:chOff x="702326" y="1736765"/>
            <a:chExt cx="2052432" cy="2360157"/>
          </a:xfrm>
          <a:solidFill>
            <a:srgbClr val="7E955E"/>
          </a:solidFill>
        </p:grpSpPr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A5E49202-6D0E-40F8-99AB-0AF0AF0D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327" y="2400270"/>
              <a:ext cx="1358431" cy="1696652"/>
            </a:xfrm>
            <a:custGeom>
              <a:avLst/>
              <a:gdLst>
                <a:gd name="T0" fmla="*/ 1014 w 1470"/>
                <a:gd name="T1" fmla="*/ 1669 h 1836"/>
                <a:gd name="T2" fmla="*/ 1050 w 1470"/>
                <a:gd name="T3" fmla="*/ 1636 h 1836"/>
                <a:gd name="T4" fmla="*/ 1096 w 1470"/>
                <a:gd name="T5" fmla="*/ 1620 h 1836"/>
                <a:gd name="T6" fmla="*/ 1126 w 1470"/>
                <a:gd name="T7" fmla="*/ 1618 h 1836"/>
                <a:gd name="T8" fmla="*/ 1136 w 1470"/>
                <a:gd name="T9" fmla="*/ 1500 h 1836"/>
                <a:gd name="T10" fmla="*/ 1173 w 1470"/>
                <a:gd name="T11" fmla="*/ 1343 h 1836"/>
                <a:gd name="T12" fmla="*/ 1233 w 1470"/>
                <a:gd name="T13" fmla="*/ 1318 h 1836"/>
                <a:gd name="T14" fmla="*/ 1307 w 1470"/>
                <a:gd name="T15" fmla="*/ 1300 h 1836"/>
                <a:gd name="T16" fmla="*/ 1305 w 1470"/>
                <a:gd name="T17" fmla="*/ 1220 h 1836"/>
                <a:gd name="T18" fmla="*/ 1326 w 1470"/>
                <a:gd name="T19" fmla="*/ 1161 h 1836"/>
                <a:gd name="T20" fmla="*/ 1390 w 1470"/>
                <a:gd name="T21" fmla="*/ 1127 h 1836"/>
                <a:gd name="T22" fmla="*/ 1466 w 1470"/>
                <a:gd name="T23" fmla="*/ 996 h 1836"/>
                <a:gd name="T24" fmla="*/ 1424 w 1470"/>
                <a:gd name="T25" fmla="*/ 970 h 1836"/>
                <a:gd name="T26" fmla="*/ 1354 w 1470"/>
                <a:gd name="T27" fmla="*/ 962 h 1836"/>
                <a:gd name="T28" fmla="*/ 1283 w 1470"/>
                <a:gd name="T29" fmla="*/ 894 h 1836"/>
                <a:gd name="T30" fmla="*/ 1201 w 1470"/>
                <a:gd name="T31" fmla="*/ 852 h 1836"/>
                <a:gd name="T32" fmla="*/ 1159 w 1470"/>
                <a:gd name="T33" fmla="*/ 840 h 1836"/>
                <a:gd name="T34" fmla="*/ 1106 w 1470"/>
                <a:gd name="T35" fmla="*/ 866 h 1836"/>
                <a:gd name="T36" fmla="*/ 1050 w 1470"/>
                <a:gd name="T37" fmla="*/ 844 h 1836"/>
                <a:gd name="T38" fmla="*/ 935 w 1470"/>
                <a:gd name="T39" fmla="*/ 771 h 1836"/>
                <a:gd name="T40" fmla="*/ 889 w 1470"/>
                <a:gd name="T41" fmla="*/ 739 h 1836"/>
                <a:gd name="T42" fmla="*/ 855 w 1470"/>
                <a:gd name="T43" fmla="*/ 747 h 1836"/>
                <a:gd name="T44" fmla="*/ 818 w 1470"/>
                <a:gd name="T45" fmla="*/ 703 h 1836"/>
                <a:gd name="T46" fmla="*/ 734 w 1470"/>
                <a:gd name="T47" fmla="*/ 687 h 1836"/>
                <a:gd name="T48" fmla="*/ 712 w 1470"/>
                <a:gd name="T49" fmla="*/ 626 h 1836"/>
                <a:gd name="T50" fmla="*/ 764 w 1470"/>
                <a:gd name="T51" fmla="*/ 546 h 1836"/>
                <a:gd name="T52" fmla="*/ 728 w 1470"/>
                <a:gd name="T53" fmla="*/ 506 h 1836"/>
                <a:gd name="T54" fmla="*/ 670 w 1470"/>
                <a:gd name="T55" fmla="*/ 415 h 1836"/>
                <a:gd name="T56" fmla="*/ 674 w 1470"/>
                <a:gd name="T57" fmla="*/ 320 h 1836"/>
                <a:gd name="T58" fmla="*/ 728 w 1470"/>
                <a:gd name="T59" fmla="*/ 242 h 1836"/>
                <a:gd name="T60" fmla="*/ 676 w 1470"/>
                <a:gd name="T61" fmla="*/ 169 h 1836"/>
                <a:gd name="T62" fmla="*/ 698 w 1470"/>
                <a:gd name="T63" fmla="*/ 89 h 1836"/>
                <a:gd name="T64" fmla="*/ 597 w 1470"/>
                <a:gd name="T65" fmla="*/ 75 h 1836"/>
                <a:gd name="T66" fmla="*/ 490 w 1470"/>
                <a:gd name="T67" fmla="*/ 5 h 1836"/>
                <a:gd name="T68" fmla="*/ 418 w 1470"/>
                <a:gd name="T69" fmla="*/ 105 h 1836"/>
                <a:gd name="T70" fmla="*/ 440 w 1470"/>
                <a:gd name="T71" fmla="*/ 178 h 1836"/>
                <a:gd name="T72" fmla="*/ 428 w 1470"/>
                <a:gd name="T73" fmla="*/ 228 h 1836"/>
                <a:gd name="T74" fmla="*/ 297 w 1470"/>
                <a:gd name="T75" fmla="*/ 337 h 1836"/>
                <a:gd name="T76" fmla="*/ 183 w 1470"/>
                <a:gd name="T77" fmla="*/ 419 h 1836"/>
                <a:gd name="T78" fmla="*/ 112 w 1470"/>
                <a:gd name="T79" fmla="*/ 485 h 1836"/>
                <a:gd name="T80" fmla="*/ 42 w 1470"/>
                <a:gd name="T81" fmla="*/ 592 h 1836"/>
                <a:gd name="T82" fmla="*/ 2 w 1470"/>
                <a:gd name="T83" fmla="*/ 685 h 1836"/>
                <a:gd name="T84" fmla="*/ 20 w 1470"/>
                <a:gd name="T85" fmla="*/ 769 h 1836"/>
                <a:gd name="T86" fmla="*/ 28 w 1470"/>
                <a:gd name="T87" fmla="*/ 834 h 1836"/>
                <a:gd name="T88" fmla="*/ 50 w 1470"/>
                <a:gd name="T89" fmla="*/ 948 h 1836"/>
                <a:gd name="T90" fmla="*/ 36 w 1470"/>
                <a:gd name="T91" fmla="*/ 1055 h 1836"/>
                <a:gd name="T92" fmla="*/ 84 w 1470"/>
                <a:gd name="T93" fmla="*/ 1121 h 1836"/>
                <a:gd name="T94" fmla="*/ 152 w 1470"/>
                <a:gd name="T95" fmla="*/ 1200 h 1836"/>
                <a:gd name="T96" fmla="*/ 203 w 1470"/>
                <a:gd name="T97" fmla="*/ 1206 h 1836"/>
                <a:gd name="T98" fmla="*/ 247 w 1470"/>
                <a:gd name="T99" fmla="*/ 1230 h 1836"/>
                <a:gd name="T100" fmla="*/ 297 w 1470"/>
                <a:gd name="T101" fmla="*/ 1296 h 1836"/>
                <a:gd name="T102" fmla="*/ 392 w 1470"/>
                <a:gd name="T103" fmla="*/ 1415 h 1836"/>
                <a:gd name="T104" fmla="*/ 557 w 1470"/>
                <a:gd name="T105" fmla="*/ 1520 h 1836"/>
                <a:gd name="T106" fmla="*/ 661 w 1470"/>
                <a:gd name="T107" fmla="*/ 1506 h 1836"/>
                <a:gd name="T108" fmla="*/ 754 w 1470"/>
                <a:gd name="T109" fmla="*/ 1493 h 1836"/>
                <a:gd name="T110" fmla="*/ 804 w 1470"/>
                <a:gd name="T111" fmla="*/ 1568 h 1836"/>
                <a:gd name="T112" fmla="*/ 833 w 1470"/>
                <a:gd name="T113" fmla="*/ 1612 h 1836"/>
                <a:gd name="T114" fmla="*/ 895 w 1470"/>
                <a:gd name="T115" fmla="*/ 1679 h 1836"/>
                <a:gd name="T116" fmla="*/ 909 w 1470"/>
                <a:gd name="T117" fmla="*/ 1785 h 1836"/>
                <a:gd name="T118" fmla="*/ 921 w 1470"/>
                <a:gd name="T119" fmla="*/ 1823 h 1836"/>
                <a:gd name="T120" fmla="*/ 979 w 1470"/>
                <a:gd name="T121" fmla="*/ 1834 h 1836"/>
                <a:gd name="T122" fmla="*/ 1024 w 1470"/>
                <a:gd name="T123" fmla="*/ 1787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70" h="1836">
                  <a:moveTo>
                    <a:pt x="1004" y="1733"/>
                  </a:moveTo>
                  <a:lnTo>
                    <a:pt x="1004" y="1733"/>
                  </a:lnTo>
                  <a:lnTo>
                    <a:pt x="979" y="1689"/>
                  </a:lnTo>
                  <a:lnTo>
                    <a:pt x="979" y="1689"/>
                  </a:lnTo>
                  <a:lnTo>
                    <a:pt x="989" y="1685"/>
                  </a:lnTo>
                  <a:lnTo>
                    <a:pt x="996" y="1681"/>
                  </a:lnTo>
                  <a:lnTo>
                    <a:pt x="1014" y="1669"/>
                  </a:lnTo>
                  <a:lnTo>
                    <a:pt x="1014" y="1669"/>
                  </a:lnTo>
                  <a:lnTo>
                    <a:pt x="1014" y="1667"/>
                  </a:lnTo>
                  <a:lnTo>
                    <a:pt x="1014" y="1667"/>
                  </a:lnTo>
                  <a:lnTo>
                    <a:pt x="1022" y="1658"/>
                  </a:lnTo>
                  <a:lnTo>
                    <a:pt x="1030" y="1650"/>
                  </a:lnTo>
                  <a:lnTo>
                    <a:pt x="1040" y="1642"/>
                  </a:lnTo>
                  <a:lnTo>
                    <a:pt x="1050" y="1636"/>
                  </a:lnTo>
                  <a:lnTo>
                    <a:pt x="1050" y="1636"/>
                  </a:lnTo>
                  <a:lnTo>
                    <a:pt x="1060" y="1630"/>
                  </a:lnTo>
                  <a:lnTo>
                    <a:pt x="1070" y="1624"/>
                  </a:lnTo>
                  <a:lnTo>
                    <a:pt x="1080" y="1620"/>
                  </a:lnTo>
                  <a:lnTo>
                    <a:pt x="1092" y="1620"/>
                  </a:lnTo>
                  <a:lnTo>
                    <a:pt x="1092" y="1620"/>
                  </a:lnTo>
                  <a:lnTo>
                    <a:pt x="1096" y="1620"/>
                  </a:lnTo>
                  <a:lnTo>
                    <a:pt x="1096" y="1620"/>
                  </a:lnTo>
                  <a:lnTo>
                    <a:pt x="1112" y="1618"/>
                  </a:lnTo>
                  <a:lnTo>
                    <a:pt x="1112" y="1618"/>
                  </a:lnTo>
                  <a:lnTo>
                    <a:pt x="1112" y="1618"/>
                  </a:lnTo>
                  <a:lnTo>
                    <a:pt x="1114" y="1618"/>
                  </a:lnTo>
                  <a:lnTo>
                    <a:pt x="1114" y="1618"/>
                  </a:lnTo>
                  <a:lnTo>
                    <a:pt x="1126" y="1618"/>
                  </a:lnTo>
                  <a:lnTo>
                    <a:pt x="1130" y="1616"/>
                  </a:lnTo>
                  <a:lnTo>
                    <a:pt x="1130" y="1616"/>
                  </a:lnTo>
                  <a:lnTo>
                    <a:pt x="1132" y="1610"/>
                  </a:lnTo>
                  <a:lnTo>
                    <a:pt x="1132" y="1596"/>
                  </a:lnTo>
                  <a:lnTo>
                    <a:pt x="1132" y="1596"/>
                  </a:lnTo>
                  <a:lnTo>
                    <a:pt x="1136" y="1500"/>
                  </a:lnTo>
                  <a:lnTo>
                    <a:pt x="1136" y="1500"/>
                  </a:lnTo>
                  <a:lnTo>
                    <a:pt x="1140" y="1429"/>
                  </a:lnTo>
                  <a:lnTo>
                    <a:pt x="1140" y="1429"/>
                  </a:lnTo>
                  <a:lnTo>
                    <a:pt x="1144" y="1403"/>
                  </a:lnTo>
                  <a:lnTo>
                    <a:pt x="1150" y="1379"/>
                  </a:lnTo>
                  <a:lnTo>
                    <a:pt x="1159" y="1359"/>
                  </a:lnTo>
                  <a:lnTo>
                    <a:pt x="1165" y="1351"/>
                  </a:lnTo>
                  <a:lnTo>
                    <a:pt x="1173" y="1343"/>
                  </a:lnTo>
                  <a:lnTo>
                    <a:pt x="1173" y="1343"/>
                  </a:lnTo>
                  <a:lnTo>
                    <a:pt x="1181" y="1337"/>
                  </a:lnTo>
                  <a:lnTo>
                    <a:pt x="1189" y="1332"/>
                  </a:lnTo>
                  <a:lnTo>
                    <a:pt x="1189" y="1332"/>
                  </a:lnTo>
                  <a:lnTo>
                    <a:pt x="1203" y="1326"/>
                  </a:lnTo>
                  <a:lnTo>
                    <a:pt x="1217" y="1322"/>
                  </a:lnTo>
                  <a:lnTo>
                    <a:pt x="1233" y="1318"/>
                  </a:lnTo>
                  <a:lnTo>
                    <a:pt x="1249" y="1318"/>
                  </a:lnTo>
                  <a:lnTo>
                    <a:pt x="1249" y="1318"/>
                  </a:lnTo>
                  <a:lnTo>
                    <a:pt x="1263" y="1316"/>
                  </a:lnTo>
                  <a:lnTo>
                    <a:pt x="1277" y="1312"/>
                  </a:lnTo>
                  <a:lnTo>
                    <a:pt x="1291" y="1308"/>
                  </a:lnTo>
                  <a:lnTo>
                    <a:pt x="1307" y="1300"/>
                  </a:lnTo>
                  <a:lnTo>
                    <a:pt x="1307" y="1300"/>
                  </a:lnTo>
                  <a:lnTo>
                    <a:pt x="1311" y="1298"/>
                  </a:lnTo>
                  <a:lnTo>
                    <a:pt x="1313" y="1294"/>
                  </a:lnTo>
                  <a:lnTo>
                    <a:pt x="1315" y="1284"/>
                  </a:lnTo>
                  <a:lnTo>
                    <a:pt x="1313" y="1268"/>
                  </a:lnTo>
                  <a:lnTo>
                    <a:pt x="1313" y="1268"/>
                  </a:lnTo>
                  <a:lnTo>
                    <a:pt x="1307" y="1244"/>
                  </a:lnTo>
                  <a:lnTo>
                    <a:pt x="1305" y="1220"/>
                  </a:lnTo>
                  <a:lnTo>
                    <a:pt x="1305" y="1210"/>
                  </a:lnTo>
                  <a:lnTo>
                    <a:pt x="1307" y="1198"/>
                  </a:lnTo>
                  <a:lnTo>
                    <a:pt x="1309" y="1188"/>
                  </a:lnTo>
                  <a:lnTo>
                    <a:pt x="1313" y="1178"/>
                  </a:lnTo>
                  <a:lnTo>
                    <a:pt x="1313" y="1178"/>
                  </a:lnTo>
                  <a:lnTo>
                    <a:pt x="1321" y="1168"/>
                  </a:lnTo>
                  <a:lnTo>
                    <a:pt x="1326" y="1161"/>
                  </a:lnTo>
                  <a:lnTo>
                    <a:pt x="1334" y="1153"/>
                  </a:lnTo>
                  <a:lnTo>
                    <a:pt x="1344" y="1147"/>
                  </a:lnTo>
                  <a:lnTo>
                    <a:pt x="1364" y="1137"/>
                  </a:lnTo>
                  <a:lnTo>
                    <a:pt x="1388" y="1129"/>
                  </a:lnTo>
                  <a:lnTo>
                    <a:pt x="1388" y="1129"/>
                  </a:lnTo>
                  <a:lnTo>
                    <a:pt x="1390" y="1127"/>
                  </a:lnTo>
                  <a:lnTo>
                    <a:pt x="1390" y="1127"/>
                  </a:lnTo>
                  <a:lnTo>
                    <a:pt x="1406" y="1103"/>
                  </a:lnTo>
                  <a:lnTo>
                    <a:pt x="1406" y="1103"/>
                  </a:lnTo>
                  <a:lnTo>
                    <a:pt x="1436" y="1057"/>
                  </a:lnTo>
                  <a:lnTo>
                    <a:pt x="1448" y="1033"/>
                  </a:lnTo>
                  <a:lnTo>
                    <a:pt x="1458" y="1011"/>
                  </a:lnTo>
                  <a:lnTo>
                    <a:pt x="1458" y="1011"/>
                  </a:lnTo>
                  <a:lnTo>
                    <a:pt x="1466" y="996"/>
                  </a:lnTo>
                  <a:lnTo>
                    <a:pt x="1466" y="996"/>
                  </a:lnTo>
                  <a:lnTo>
                    <a:pt x="1470" y="972"/>
                  </a:lnTo>
                  <a:lnTo>
                    <a:pt x="1470" y="972"/>
                  </a:lnTo>
                  <a:lnTo>
                    <a:pt x="1462" y="970"/>
                  </a:lnTo>
                  <a:lnTo>
                    <a:pt x="1448" y="970"/>
                  </a:lnTo>
                  <a:lnTo>
                    <a:pt x="1448" y="970"/>
                  </a:lnTo>
                  <a:lnTo>
                    <a:pt x="1424" y="970"/>
                  </a:lnTo>
                  <a:lnTo>
                    <a:pt x="1416" y="970"/>
                  </a:lnTo>
                  <a:lnTo>
                    <a:pt x="1416" y="970"/>
                  </a:lnTo>
                  <a:lnTo>
                    <a:pt x="1406" y="972"/>
                  </a:lnTo>
                  <a:lnTo>
                    <a:pt x="1406" y="972"/>
                  </a:lnTo>
                  <a:lnTo>
                    <a:pt x="1388" y="970"/>
                  </a:lnTo>
                  <a:lnTo>
                    <a:pt x="1370" y="966"/>
                  </a:lnTo>
                  <a:lnTo>
                    <a:pt x="1354" y="962"/>
                  </a:lnTo>
                  <a:lnTo>
                    <a:pt x="1338" y="954"/>
                  </a:lnTo>
                  <a:lnTo>
                    <a:pt x="1326" y="944"/>
                  </a:lnTo>
                  <a:lnTo>
                    <a:pt x="1313" y="932"/>
                  </a:lnTo>
                  <a:lnTo>
                    <a:pt x="1303" y="918"/>
                  </a:lnTo>
                  <a:lnTo>
                    <a:pt x="1293" y="902"/>
                  </a:lnTo>
                  <a:lnTo>
                    <a:pt x="1293" y="902"/>
                  </a:lnTo>
                  <a:lnTo>
                    <a:pt x="1283" y="894"/>
                  </a:lnTo>
                  <a:lnTo>
                    <a:pt x="1269" y="886"/>
                  </a:lnTo>
                  <a:lnTo>
                    <a:pt x="1269" y="886"/>
                  </a:lnTo>
                  <a:lnTo>
                    <a:pt x="1257" y="880"/>
                  </a:lnTo>
                  <a:lnTo>
                    <a:pt x="1257" y="880"/>
                  </a:lnTo>
                  <a:lnTo>
                    <a:pt x="1229" y="866"/>
                  </a:lnTo>
                  <a:lnTo>
                    <a:pt x="1229" y="866"/>
                  </a:lnTo>
                  <a:lnTo>
                    <a:pt x="1201" y="852"/>
                  </a:lnTo>
                  <a:lnTo>
                    <a:pt x="1201" y="852"/>
                  </a:lnTo>
                  <a:lnTo>
                    <a:pt x="1181" y="842"/>
                  </a:lnTo>
                  <a:lnTo>
                    <a:pt x="1173" y="838"/>
                  </a:lnTo>
                  <a:lnTo>
                    <a:pt x="1165" y="836"/>
                  </a:lnTo>
                  <a:lnTo>
                    <a:pt x="1165" y="836"/>
                  </a:lnTo>
                  <a:lnTo>
                    <a:pt x="1163" y="838"/>
                  </a:lnTo>
                  <a:lnTo>
                    <a:pt x="1159" y="840"/>
                  </a:lnTo>
                  <a:lnTo>
                    <a:pt x="1156" y="846"/>
                  </a:lnTo>
                  <a:lnTo>
                    <a:pt x="1156" y="846"/>
                  </a:lnTo>
                  <a:lnTo>
                    <a:pt x="1150" y="852"/>
                  </a:lnTo>
                  <a:lnTo>
                    <a:pt x="1144" y="856"/>
                  </a:lnTo>
                  <a:lnTo>
                    <a:pt x="1132" y="862"/>
                  </a:lnTo>
                  <a:lnTo>
                    <a:pt x="1118" y="866"/>
                  </a:lnTo>
                  <a:lnTo>
                    <a:pt x="1106" y="866"/>
                  </a:lnTo>
                  <a:lnTo>
                    <a:pt x="1106" y="866"/>
                  </a:lnTo>
                  <a:lnTo>
                    <a:pt x="1094" y="866"/>
                  </a:lnTo>
                  <a:lnTo>
                    <a:pt x="1084" y="864"/>
                  </a:lnTo>
                  <a:lnTo>
                    <a:pt x="1072" y="860"/>
                  </a:lnTo>
                  <a:lnTo>
                    <a:pt x="1062" y="852"/>
                  </a:lnTo>
                  <a:lnTo>
                    <a:pt x="1062" y="852"/>
                  </a:lnTo>
                  <a:lnTo>
                    <a:pt x="1050" y="844"/>
                  </a:lnTo>
                  <a:lnTo>
                    <a:pt x="1040" y="838"/>
                  </a:lnTo>
                  <a:lnTo>
                    <a:pt x="1014" y="825"/>
                  </a:lnTo>
                  <a:lnTo>
                    <a:pt x="1014" y="825"/>
                  </a:lnTo>
                  <a:lnTo>
                    <a:pt x="989" y="811"/>
                  </a:lnTo>
                  <a:lnTo>
                    <a:pt x="961" y="795"/>
                  </a:lnTo>
                  <a:lnTo>
                    <a:pt x="947" y="783"/>
                  </a:lnTo>
                  <a:lnTo>
                    <a:pt x="935" y="771"/>
                  </a:lnTo>
                  <a:lnTo>
                    <a:pt x="923" y="757"/>
                  </a:lnTo>
                  <a:lnTo>
                    <a:pt x="913" y="741"/>
                  </a:lnTo>
                  <a:lnTo>
                    <a:pt x="913" y="741"/>
                  </a:lnTo>
                  <a:lnTo>
                    <a:pt x="891" y="739"/>
                  </a:lnTo>
                  <a:lnTo>
                    <a:pt x="891" y="739"/>
                  </a:lnTo>
                  <a:lnTo>
                    <a:pt x="889" y="739"/>
                  </a:lnTo>
                  <a:lnTo>
                    <a:pt x="889" y="739"/>
                  </a:lnTo>
                  <a:lnTo>
                    <a:pt x="879" y="743"/>
                  </a:lnTo>
                  <a:lnTo>
                    <a:pt x="869" y="745"/>
                  </a:lnTo>
                  <a:lnTo>
                    <a:pt x="869" y="745"/>
                  </a:lnTo>
                  <a:lnTo>
                    <a:pt x="861" y="747"/>
                  </a:lnTo>
                  <a:lnTo>
                    <a:pt x="861" y="747"/>
                  </a:lnTo>
                  <a:lnTo>
                    <a:pt x="855" y="747"/>
                  </a:lnTo>
                  <a:lnTo>
                    <a:pt x="855" y="747"/>
                  </a:lnTo>
                  <a:lnTo>
                    <a:pt x="843" y="743"/>
                  </a:lnTo>
                  <a:lnTo>
                    <a:pt x="833" y="737"/>
                  </a:lnTo>
                  <a:lnTo>
                    <a:pt x="826" y="727"/>
                  </a:lnTo>
                  <a:lnTo>
                    <a:pt x="822" y="717"/>
                  </a:lnTo>
                  <a:lnTo>
                    <a:pt x="818" y="705"/>
                  </a:lnTo>
                  <a:lnTo>
                    <a:pt x="818" y="703"/>
                  </a:lnTo>
                  <a:lnTo>
                    <a:pt x="818" y="703"/>
                  </a:lnTo>
                  <a:lnTo>
                    <a:pt x="794" y="703"/>
                  </a:lnTo>
                  <a:lnTo>
                    <a:pt x="794" y="703"/>
                  </a:lnTo>
                  <a:lnTo>
                    <a:pt x="778" y="703"/>
                  </a:lnTo>
                  <a:lnTo>
                    <a:pt x="778" y="703"/>
                  </a:lnTo>
                  <a:lnTo>
                    <a:pt x="762" y="701"/>
                  </a:lnTo>
                  <a:lnTo>
                    <a:pt x="744" y="693"/>
                  </a:lnTo>
                  <a:lnTo>
                    <a:pt x="734" y="687"/>
                  </a:lnTo>
                  <a:lnTo>
                    <a:pt x="724" y="681"/>
                  </a:lnTo>
                  <a:lnTo>
                    <a:pt x="718" y="673"/>
                  </a:lnTo>
                  <a:lnTo>
                    <a:pt x="712" y="662"/>
                  </a:lnTo>
                  <a:lnTo>
                    <a:pt x="712" y="662"/>
                  </a:lnTo>
                  <a:lnTo>
                    <a:pt x="708" y="650"/>
                  </a:lnTo>
                  <a:lnTo>
                    <a:pt x="708" y="638"/>
                  </a:lnTo>
                  <a:lnTo>
                    <a:pt x="712" y="626"/>
                  </a:lnTo>
                  <a:lnTo>
                    <a:pt x="716" y="614"/>
                  </a:lnTo>
                  <a:lnTo>
                    <a:pt x="726" y="598"/>
                  </a:lnTo>
                  <a:lnTo>
                    <a:pt x="734" y="588"/>
                  </a:lnTo>
                  <a:lnTo>
                    <a:pt x="734" y="588"/>
                  </a:lnTo>
                  <a:lnTo>
                    <a:pt x="750" y="568"/>
                  </a:lnTo>
                  <a:lnTo>
                    <a:pt x="760" y="554"/>
                  </a:lnTo>
                  <a:lnTo>
                    <a:pt x="764" y="546"/>
                  </a:lnTo>
                  <a:lnTo>
                    <a:pt x="764" y="544"/>
                  </a:lnTo>
                  <a:lnTo>
                    <a:pt x="764" y="544"/>
                  </a:lnTo>
                  <a:lnTo>
                    <a:pt x="762" y="540"/>
                  </a:lnTo>
                  <a:lnTo>
                    <a:pt x="758" y="534"/>
                  </a:lnTo>
                  <a:lnTo>
                    <a:pt x="746" y="522"/>
                  </a:lnTo>
                  <a:lnTo>
                    <a:pt x="728" y="506"/>
                  </a:lnTo>
                  <a:lnTo>
                    <a:pt x="728" y="506"/>
                  </a:lnTo>
                  <a:lnTo>
                    <a:pt x="716" y="497"/>
                  </a:lnTo>
                  <a:lnTo>
                    <a:pt x="704" y="487"/>
                  </a:lnTo>
                  <a:lnTo>
                    <a:pt x="694" y="473"/>
                  </a:lnTo>
                  <a:lnTo>
                    <a:pt x="686" y="461"/>
                  </a:lnTo>
                  <a:lnTo>
                    <a:pt x="680" y="445"/>
                  </a:lnTo>
                  <a:lnTo>
                    <a:pt x="674" y="431"/>
                  </a:lnTo>
                  <a:lnTo>
                    <a:pt x="670" y="415"/>
                  </a:lnTo>
                  <a:lnTo>
                    <a:pt x="666" y="397"/>
                  </a:lnTo>
                  <a:lnTo>
                    <a:pt x="666" y="397"/>
                  </a:lnTo>
                  <a:lnTo>
                    <a:pt x="664" y="381"/>
                  </a:lnTo>
                  <a:lnTo>
                    <a:pt x="666" y="365"/>
                  </a:lnTo>
                  <a:lnTo>
                    <a:pt x="666" y="349"/>
                  </a:lnTo>
                  <a:lnTo>
                    <a:pt x="670" y="334"/>
                  </a:lnTo>
                  <a:lnTo>
                    <a:pt x="674" y="320"/>
                  </a:lnTo>
                  <a:lnTo>
                    <a:pt x="680" y="306"/>
                  </a:lnTo>
                  <a:lnTo>
                    <a:pt x="688" y="292"/>
                  </a:lnTo>
                  <a:lnTo>
                    <a:pt x="698" y="280"/>
                  </a:lnTo>
                  <a:lnTo>
                    <a:pt x="698" y="280"/>
                  </a:lnTo>
                  <a:lnTo>
                    <a:pt x="714" y="258"/>
                  </a:lnTo>
                  <a:lnTo>
                    <a:pt x="728" y="242"/>
                  </a:lnTo>
                  <a:lnTo>
                    <a:pt x="728" y="242"/>
                  </a:lnTo>
                  <a:lnTo>
                    <a:pt x="716" y="226"/>
                  </a:lnTo>
                  <a:lnTo>
                    <a:pt x="698" y="206"/>
                  </a:lnTo>
                  <a:lnTo>
                    <a:pt x="696" y="206"/>
                  </a:lnTo>
                  <a:lnTo>
                    <a:pt x="696" y="206"/>
                  </a:lnTo>
                  <a:lnTo>
                    <a:pt x="684" y="190"/>
                  </a:lnTo>
                  <a:lnTo>
                    <a:pt x="680" y="180"/>
                  </a:lnTo>
                  <a:lnTo>
                    <a:pt x="676" y="169"/>
                  </a:lnTo>
                  <a:lnTo>
                    <a:pt x="674" y="159"/>
                  </a:lnTo>
                  <a:lnTo>
                    <a:pt x="672" y="147"/>
                  </a:lnTo>
                  <a:lnTo>
                    <a:pt x="674" y="135"/>
                  </a:lnTo>
                  <a:lnTo>
                    <a:pt x="678" y="125"/>
                  </a:lnTo>
                  <a:lnTo>
                    <a:pt x="678" y="125"/>
                  </a:lnTo>
                  <a:lnTo>
                    <a:pt x="698" y="89"/>
                  </a:lnTo>
                  <a:lnTo>
                    <a:pt x="698" y="89"/>
                  </a:lnTo>
                  <a:lnTo>
                    <a:pt x="678" y="89"/>
                  </a:lnTo>
                  <a:lnTo>
                    <a:pt x="678" y="89"/>
                  </a:lnTo>
                  <a:lnTo>
                    <a:pt x="655" y="89"/>
                  </a:lnTo>
                  <a:lnTo>
                    <a:pt x="635" y="87"/>
                  </a:lnTo>
                  <a:lnTo>
                    <a:pt x="635" y="87"/>
                  </a:lnTo>
                  <a:lnTo>
                    <a:pt x="615" y="83"/>
                  </a:lnTo>
                  <a:lnTo>
                    <a:pt x="597" y="75"/>
                  </a:lnTo>
                  <a:lnTo>
                    <a:pt x="579" y="67"/>
                  </a:lnTo>
                  <a:lnTo>
                    <a:pt x="563" y="57"/>
                  </a:lnTo>
                  <a:lnTo>
                    <a:pt x="531" y="33"/>
                  </a:lnTo>
                  <a:lnTo>
                    <a:pt x="501" y="7"/>
                  </a:lnTo>
                  <a:lnTo>
                    <a:pt x="501" y="7"/>
                  </a:lnTo>
                  <a:lnTo>
                    <a:pt x="492" y="0"/>
                  </a:lnTo>
                  <a:lnTo>
                    <a:pt x="490" y="5"/>
                  </a:lnTo>
                  <a:lnTo>
                    <a:pt x="490" y="5"/>
                  </a:lnTo>
                  <a:lnTo>
                    <a:pt x="484" y="29"/>
                  </a:lnTo>
                  <a:lnTo>
                    <a:pt x="474" y="49"/>
                  </a:lnTo>
                  <a:lnTo>
                    <a:pt x="464" y="67"/>
                  </a:lnTo>
                  <a:lnTo>
                    <a:pt x="450" y="81"/>
                  </a:lnTo>
                  <a:lnTo>
                    <a:pt x="436" y="95"/>
                  </a:lnTo>
                  <a:lnTo>
                    <a:pt x="418" y="105"/>
                  </a:lnTo>
                  <a:lnTo>
                    <a:pt x="398" y="113"/>
                  </a:lnTo>
                  <a:lnTo>
                    <a:pt x="376" y="119"/>
                  </a:lnTo>
                  <a:lnTo>
                    <a:pt x="384" y="125"/>
                  </a:lnTo>
                  <a:lnTo>
                    <a:pt x="430" y="165"/>
                  </a:lnTo>
                  <a:lnTo>
                    <a:pt x="430" y="165"/>
                  </a:lnTo>
                  <a:lnTo>
                    <a:pt x="436" y="170"/>
                  </a:lnTo>
                  <a:lnTo>
                    <a:pt x="440" y="178"/>
                  </a:lnTo>
                  <a:lnTo>
                    <a:pt x="444" y="188"/>
                  </a:lnTo>
                  <a:lnTo>
                    <a:pt x="444" y="196"/>
                  </a:lnTo>
                  <a:lnTo>
                    <a:pt x="444" y="196"/>
                  </a:lnTo>
                  <a:lnTo>
                    <a:pt x="442" y="206"/>
                  </a:lnTo>
                  <a:lnTo>
                    <a:pt x="440" y="214"/>
                  </a:lnTo>
                  <a:lnTo>
                    <a:pt x="434" y="222"/>
                  </a:lnTo>
                  <a:lnTo>
                    <a:pt x="428" y="228"/>
                  </a:lnTo>
                  <a:lnTo>
                    <a:pt x="428" y="228"/>
                  </a:lnTo>
                  <a:lnTo>
                    <a:pt x="396" y="252"/>
                  </a:lnTo>
                  <a:lnTo>
                    <a:pt x="396" y="252"/>
                  </a:lnTo>
                  <a:lnTo>
                    <a:pt x="323" y="310"/>
                  </a:lnTo>
                  <a:lnTo>
                    <a:pt x="323" y="310"/>
                  </a:lnTo>
                  <a:lnTo>
                    <a:pt x="309" y="322"/>
                  </a:lnTo>
                  <a:lnTo>
                    <a:pt x="297" y="337"/>
                  </a:lnTo>
                  <a:lnTo>
                    <a:pt x="297" y="337"/>
                  </a:lnTo>
                  <a:lnTo>
                    <a:pt x="281" y="357"/>
                  </a:lnTo>
                  <a:lnTo>
                    <a:pt x="263" y="375"/>
                  </a:lnTo>
                  <a:lnTo>
                    <a:pt x="245" y="389"/>
                  </a:lnTo>
                  <a:lnTo>
                    <a:pt x="225" y="401"/>
                  </a:lnTo>
                  <a:lnTo>
                    <a:pt x="203" y="413"/>
                  </a:lnTo>
                  <a:lnTo>
                    <a:pt x="183" y="419"/>
                  </a:lnTo>
                  <a:lnTo>
                    <a:pt x="162" y="425"/>
                  </a:lnTo>
                  <a:lnTo>
                    <a:pt x="140" y="425"/>
                  </a:lnTo>
                  <a:lnTo>
                    <a:pt x="140" y="425"/>
                  </a:lnTo>
                  <a:lnTo>
                    <a:pt x="122" y="425"/>
                  </a:lnTo>
                  <a:lnTo>
                    <a:pt x="122" y="425"/>
                  </a:lnTo>
                  <a:lnTo>
                    <a:pt x="116" y="465"/>
                  </a:lnTo>
                  <a:lnTo>
                    <a:pt x="112" y="485"/>
                  </a:lnTo>
                  <a:lnTo>
                    <a:pt x="106" y="504"/>
                  </a:lnTo>
                  <a:lnTo>
                    <a:pt x="96" y="524"/>
                  </a:lnTo>
                  <a:lnTo>
                    <a:pt x="86" y="542"/>
                  </a:lnTo>
                  <a:lnTo>
                    <a:pt x="70" y="562"/>
                  </a:lnTo>
                  <a:lnTo>
                    <a:pt x="54" y="580"/>
                  </a:lnTo>
                  <a:lnTo>
                    <a:pt x="54" y="580"/>
                  </a:lnTo>
                  <a:lnTo>
                    <a:pt x="42" y="592"/>
                  </a:lnTo>
                  <a:lnTo>
                    <a:pt x="32" y="608"/>
                  </a:lnTo>
                  <a:lnTo>
                    <a:pt x="14" y="648"/>
                  </a:lnTo>
                  <a:lnTo>
                    <a:pt x="14" y="648"/>
                  </a:lnTo>
                  <a:lnTo>
                    <a:pt x="0" y="677"/>
                  </a:lnTo>
                  <a:lnTo>
                    <a:pt x="0" y="677"/>
                  </a:lnTo>
                  <a:lnTo>
                    <a:pt x="2" y="681"/>
                  </a:lnTo>
                  <a:lnTo>
                    <a:pt x="2" y="685"/>
                  </a:lnTo>
                  <a:lnTo>
                    <a:pt x="2" y="685"/>
                  </a:lnTo>
                  <a:lnTo>
                    <a:pt x="16" y="759"/>
                  </a:lnTo>
                  <a:lnTo>
                    <a:pt x="16" y="759"/>
                  </a:lnTo>
                  <a:lnTo>
                    <a:pt x="16" y="759"/>
                  </a:lnTo>
                  <a:lnTo>
                    <a:pt x="16" y="759"/>
                  </a:lnTo>
                  <a:lnTo>
                    <a:pt x="20" y="769"/>
                  </a:lnTo>
                  <a:lnTo>
                    <a:pt x="20" y="769"/>
                  </a:lnTo>
                  <a:lnTo>
                    <a:pt x="22" y="775"/>
                  </a:lnTo>
                  <a:lnTo>
                    <a:pt x="22" y="781"/>
                  </a:lnTo>
                  <a:lnTo>
                    <a:pt x="22" y="797"/>
                  </a:lnTo>
                  <a:lnTo>
                    <a:pt x="22" y="797"/>
                  </a:lnTo>
                  <a:lnTo>
                    <a:pt x="28" y="825"/>
                  </a:lnTo>
                  <a:lnTo>
                    <a:pt x="28" y="825"/>
                  </a:lnTo>
                  <a:lnTo>
                    <a:pt x="28" y="834"/>
                  </a:lnTo>
                  <a:lnTo>
                    <a:pt x="28" y="840"/>
                  </a:lnTo>
                  <a:lnTo>
                    <a:pt x="28" y="840"/>
                  </a:lnTo>
                  <a:lnTo>
                    <a:pt x="38" y="862"/>
                  </a:lnTo>
                  <a:lnTo>
                    <a:pt x="46" y="884"/>
                  </a:lnTo>
                  <a:lnTo>
                    <a:pt x="48" y="906"/>
                  </a:lnTo>
                  <a:lnTo>
                    <a:pt x="50" y="928"/>
                  </a:lnTo>
                  <a:lnTo>
                    <a:pt x="50" y="948"/>
                  </a:lnTo>
                  <a:lnTo>
                    <a:pt x="48" y="970"/>
                  </a:lnTo>
                  <a:lnTo>
                    <a:pt x="40" y="1009"/>
                  </a:lnTo>
                  <a:lnTo>
                    <a:pt x="40" y="1009"/>
                  </a:lnTo>
                  <a:lnTo>
                    <a:pt x="38" y="1023"/>
                  </a:lnTo>
                  <a:lnTo>
                    <a:pt x="38" y="1023"/>
                  </a:lnTo>
                  <a:lnTo>
                    <a:pt x="36" y="1041"/>
                  </a:lnTo>
                  <a:lnTo>
                    <a:pt x="36" y="1055"/>
                  </a:lnTo>
                  <a:lnTo>
                    <a:pt x="40" y="1069"/>
                  </a:lnTo>
                  <a:lnTo>
                    <a:pt x="44" y="1079"/>
                  </a:lnTo>
                  <a:lnTo>
                    <a:pt x="48" y="1089"/>
                  </a:lnTo>
                  <a:lnTo>
                    <a:pt x="56" y="1097"/>
                  </a:lnTo>
                  <a:lnTo>
                    <a:pt x="70" y="1109"/>
                  </a:lnTo>
                  <a:lnTo>
                    <a:pt x="70" y="1109"/>
                  </a:lnTo>
                  <a:lnTo>
                    <a:pt x="84" y="1121"/>
                  </a:lnTo>
                  <a:lnTo>
                    <a:pt x="98" y="1133"/>
                  </a:lnTo>
                  <a:lnTo>
                    <a:pt x="110" y="1145"/>
                  </a:lnTo>
                  <a:lnTo>
                    <a:pt x="118" y="1159"/>
                  </a:lnTo>
                  <a:lnTo>
                    <a:pt x="118" y="1159"/>
                  </a:lnTo>
                  <a:lnTo>
                    <a:pt x="136" y="1184"/>
                  </a:lnTo>
                  <a:lnTo>
                    <a:pt x="144" y="1192"/>
                  </a:lnTo>
                  <a:lnTo>
                    <a:pt x="152" y="1200"/>
                  </a:lnTo>
                  <a:lnTo>
                    <a:pt x="160" y="1204"/>
                  </a:lnTo>
                  <a:lnTo>
                    <a:pt x="165" y="1206"/>
                  </a:lnTo>
                  <a:lnTo>
                    <a:pt x="181" y="1208"/>
                  </a:lnTo>
                  <a:lnTo>
                    <a:pt x="181" y="1208"/>
                  </a:lnTo>
                  <a:lnTo>
                    <a:pt x="195" y="1208"/>
                  </a:lnTo>
                  <a:lnTo>
                    <a:pt x="195" y="1208"/>
                  </a:lnTo>
                  <a:lnTo>
                    <a:pt x="203" y="1206"/>
                  </a:lnTo>
                  <a:lnTo>
                    <a:pt x="203" y="1206"/>
                  </a:lnTo>
                  <a:lnTo>
                    <a:pt x="211" y="1208"/>
                  </a:lnTo>
                  <a:lnTo>
                    <a:pt x="219" y="1210"/>
                  </a:lnTo>
                  <a:lnTo>
                    <a:pt x="233" y="1216"/>
                  </a:lnTo>
                  <a:lnTo>
                    <a:pt x="241" y="1224"/>
                  </a:lnTo>
                  <a:lnTo>
                    <a:pt x="247" y="1230"/>
                  </a:lnTo>
                  <a:lnTo>
                    <a:pt x="247" y="1230"/>
                  </a:lnTo>
                  <a:lnTo>
                    <a:pt x="255" y="1240"/>
                  </a:lnTo>
                  <a:lnTo>
                    <a:pt x="265" y="1256"/>
                  </a:lnTo>
                  <a:lnTo>
                    <a:pt x="265" y="1256"/>
                  </a:lnTo>
                  <a:lnTo>
                    <a:pt x="281" y="1284"/>
                  </a:lnTo>
                  <a:lnTo>
                    <a:pt x="281" y="1284"/>
                  </a:lnTo>
                  <a:lnTo>
                    <a:pt x="289" y="1288"/>
                  </a:lnTo>
                  <a:lnTo>
                    <a:pt x="297" y="1296"/>
                  </a:lnTo>
                  <a:lnTo>
                    <a:pt x="297" y="1296"/>
                  </a:lnTo>
                  <a:lnTo>
                    <a:pt x="327" y="1328"/>
                  </a:lnTo>
                  <a:lnTo>
                    <a:pt x="327" y="1328"/>
                  </a:lnTo>
                  <a:lnTo>
                    <a:pt x="362" y="1369"/>
                  </a:lnTo>
                  <a:lnTo>
                    <a:pt x="378" y="1391"/>
                  </a:lnTo>
                  <a:lnTo>
                    <a:pt x="392" y="1415"/>
                  </a:lnTo>
                  <a:lnTo>
                    <a:pt x="392" y="1415"/>
                  </a:lnTo>
                  <a:lnTo>
                    <a:pt x="406" y="1437"/>
                  </a:lnTo>
                  <a:lnTo>
                    <a:pt x="426" y="1457"/>
                  </a:lnTo>
                  <a:lnTo>
                    <a:pt x="448" y="1477"/>
                  </a:lnTo>
                  <a:lnTo>
                    <a:pt x="472" y="1491"/>
                  </a:lnTo>
                  <a:lnTo>
                    <a:pt x="499" y="1504"/>
                  </a:lnTo>
                  <a:lnTo>
                    <a:pt x="527" y="1514"/>
                  </a:lnTo>
                  <a:lnTo>
                    <a:pt x="557" y="1520"/>
                  </a:lnTo>
                  <a:lnTo>
                    <a:pt x="587" y="1522"/>
                  </a:lnTo>
                  <a:lnTo>
                    <a:pt x="587" y="1522"/>
                  </a:lnTo>
                  <a:lnTo>
                    <a:pt x="607" y="1520"/>
                  </a:lnTo>
                  <a:lnTo>
                    <a:pt x="627" y="1518"/>
                  </a:lnTo>
                  <a:lnTo>
                    <a:pt x="645" y="1512"/>
                  </a:lnTo>
                  <a:lnTo>
                    <a:pt x="661" y="1506"/>
                  </a:lnTo>
                  <a:lnTo>
                    <a:pt x="661" y="1506"/>
                  </a:lnTo>
                  <a:lnTo>
                    <a:pt x="694" y="1491"/>
                  </a:lnTo>
                  <a:lnTo>
                    <a:pt x="708" y="1487"/>
                  </a:lnTo>
                  <a:lnTo>
                    <a:pt x="722" y="1485"/>
                  </a:lnTo>
                  <a:lnTo>
                    <a:pt x="722" y="1485"/>
                  </a:lnTo>
                  <a:lnTo>
                    <a:pt x="734" y="1487"/>
                  </a:lnTo>
                  <a:lnTo>
                    <a:pt x="744" y="1489"/>
                  </a:lnTo>
                  <a:lnTo>
                    <a:pt x="754" y="1493"/>
                  </a:lnTo>
                  <a:lnTo>
                    <a:pt x="762" y="1498"/>
                  </a:lnTo>
                  <a:lnTo>
                    <a:pt x="778" y="1514"/>
                  </a:lnTo>
                  <a:lnTo>
                    <a:pt x="796" y="1534"/>
                  </a:lnTo>
                  <a:lnTo>
                    <a:pt x="796" y="1534"/>
                  </a:lnTo>
                  <a:lnTo>
                    <a:pt x="802" y="1544"/>
                  </a:lnTo>
                  <a:lnTo>
                    <a:pt x="804" y="1556"/>
                  </a:lnTo>
                  <a:lnTo>
                    <a:pt x="804" y="1568"/>
                  </a:lnTo>
                  <a:lnTo>
                    <a:pt x="800" y="1578"/>
                  </a:lnTo>
                  <a:lnTo>
                    <a:pt x="800" y="1578"/>
                  </a:lnTo>
                  <a:lnTo>
                    <a:pt x="790" y="1600"/>
                  </a:lnTo>
                  <a:lnTo>
                    <a:pt x="790" y="1600"/>
                  </a:lnTo>
                  <a:lnTo>
                    <a:pt x="810" y="1606"/>
                  </a:lnTo>
                  <a:lnTo>
                    <a:pt x="810" y="1606"/>
                  </a:lnTo>
                  <a:lnTo>
                    <a:pt x="833" y="1612"/>
                  </a:lnTo>
                  <a:lnTo>
                    <a:pt x="847" y="1618"/>
                  </a:lnTo>
                  <a:lnTo>
                    <a:pt x="861" y="1628"/>
                  </a:lnTo>
                  <a:lnTo>
                    <a:pt x="875" y="1640"/>
                  </a:lnTo>
                  <a:lnTo>
                    <a:pt x="881" y="1648"/>
                  </a:lnTo>
                  <a:lnTo>
                    <a:pt x="887" y="1658"/>
                  </a:lnTo>
                  <a:lnTo>
                    <a:pt x="891" y="1667"/>
                  </a:lnTo>
                  <a:lnTo>
                    <a:pt x="895" y="1679"/>
                  </a:lnTo>
                  <a:lnTo>
                    <a:pt x="897" y="1693"/>
                  </a:lnTo>
                  <a:lnTo>
                    <a:pt x="899" y="1707"/>
                  </a:lnTo>
                  <a:lnTo>
                    <a:pt x="899" y="1707"/>
                  </a:lnTo>
                  <a:lnTo>
                    <a:pt x="901" y="1735"/>
                  </a:lnTo>
                  <a:lnTo>
                    <a:pt x="905" y="1761"/>
                  </a:lnTo>
                  <a:lnTo>
                    <a:pt x="905" y="1761"/>
                  </a:lnTo>
                  <a:lnTo>
                    <a:pt x="909" y="1785"/>
                  </a:lnTo>
                  <a:lnTo>
                    <a:pt x="909" y="1785"/>
                  </a:lnTo>
                  <a:lnTo>
                    <a:pt x="909" y="1795"/>
                  </a:lnTo>
                  <a:lnTo>
                    <a:pt x="907" y="1805"/>
                  </a:lnTo>
                  <a:lnTo>
                    <a:pt x="907" y="1805"/>
                  </a:lnTo>
                  <a:lnTo>
                    <a:pt x="907" y="1811"/>
                  </a:lnTo>
                  <a:lnTo>
                    <a:pt x="907" y="1811"/>
                  </a:lnTo>
                  <a:lnTo>
                    <a:pt x="921" y="1823"/>
                  </a:lnTo>
                  <a:lnTo>
                    <a:pt x="931" y="1834"/>
                  </a:lnTo>
                  <a:lnTo>
                    <a:pt x="931" y="1834"/>
                  </a:lnTo>
                  <a:lnTo>
                    <a:pt x="939" y="1836"/>
                  </a:lnTo>
                  <a:lnTo>
                    <a:pt x="953" y="1836"/>
                  </a:lnTo>
                  <a:lnTo>
                    <a:pt x="953" y="1836"/>
                  </a:lnTo>
                  <a:lnTo>
                    <a:pt x="967" y="1836"/>
                  </a:lnTo>
                  <a:lnTo>
                    <a:pt x="979" y="1834"/>
                  </a:lnTo>
                  <a:lnTo>
                    <a:pt x="989" y="1832"/>
                  </a:lnTo>
                  <a:lnTo>
                    <a:pt x="996" y="1831"/>
                  </a:lnTo>
                  <a:lnTo>
                    <a:pt x="996" y="1831"/>
                  </a:lnTo>
                  <a:lnTo>
                    <a:pt x="1018" y="1819"/>
                  </a:lnTo>
                  <a:lnTo>
                    <a:pt x="1040" y="1813"/>
                  </a:lnTo>
                  <a:lnTo>
                    <a:pt x="1040" y="1813"/>
                  </a:lnTo>
                  <a:lnTo>
                    <a:pt x="1024" y="1787"/>
                  </a:lnTo>
                  <a:lnTo>
                    <a:pt x="1012" y="1763"/>
                  </a:lnTo>
                  <a:lnTo>
                    <a:pt x="1012" y="1763"/>
                  </a:lnTo>
                  <a:lnTo>
                    <a:pt x="1006" y="1747"/>
                  </a:lnTo>
                  <a:lnTo>
                    <a:pt x="1004" y="1733"/>
                  </a:lnTo>
                  <a:lnTo>
                    <a:pt x="1004" y="1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90354419-A187-472B-B2D7-002574B83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26" y="1736765"/>
              <a:ext cx="1160673" cy="1249386"/>
            </a:xfrm>
            <a:custGeom>
              <a:avLst/>
              <a:gdLst>
                <a:gd name="T0" fmla="*/ 1048 w 1256"/>
                <a:gd name="T1" fmla="*/ 996 h 1352"/>
                <a:gd name="T2" fmla="*/ 1153 w 1256"/>
                <a:gd name="T3" fmla="*/ 914 h 1352"/>
                <a:gd name="T4" fmla="*/ 1056 w 1256"/>
                <a:gd name="T5" fmla="*/ 807 h 1352"/>
                <a:gd name="T6" fmla="*/ 1125 w 1256"/>
                <a:gd name="T7" fmla="*/ 795 h 1352"/>
                <a:gd name="T8" fmla="*/ 1179 w 1256"/>
                <a:gd name="T9" fmla="*/ 763 h 1352"/>
                <a:gd name="T10" fmla="*/ 1201 w 1256"/>
                <a:gd name="T11" fmla="*/ 714 h 1352"/>
                <a:gd name="T12" fmla="*/ 1215 w 1256"/>
                <a:gd name="T13" fmla="*/ 616 h 1352"/>
                <a:gd name="T14" fmla="*/ 1233 w 1256"/>
                <a:gd name="T15" fmla="*/ 539 h 1352"/>
                <a:gd name="T16" fmla="*/ 1252 w 1256"/>
                <a:gd name="T17" fmla="*/ 507 h 1352"/>
                <a:gd name="T18" fmla="*/ 1256 w 1256"/>
                <a:gd name="T19" fmla="*/ 475 h 1352"/>
                <a:gd name="T20" fmla="*/ 1245 w 1256"/>
                <a:gd name="T21" fmla="*/ 453 h 1352"/>
                <a:gd name="T22" fmla="*/ 1213 w 1256"/>
                <a:gd name="T23" fmla="*/ 401 h 1352"/>
                <a:gd name="T24" fmla="*/ 1211 w 1256"/>
                <a:gd name="T25" fmla="*/ 372 h 1352"/>
                <a:gd name="T26" fmla="*/ 1209 w 1256"/>
                <a:gd name="T27" fmla="*/ 326 h 1352"/>
                <a:gd name="T28" fmla="*/ 1181 w 1256"/>
                <a:gd name="T29" fmla="*/ 286 h 1352"/>
                <a:gd name="T30" fmla="*/ 1177 w 1256"/>
                <a:gd name="T31" fmla="*/ 240 h 1352"/>
                <a:gd name="T32" fmla="*/ 1181 w 1256"/>
                <a:gd name="T33" fmla="*/ 232 h 1352"/>
                <a:gd name="T34" fmla="*/ 1207 w 1256"/>
                <a:gd name="T35" fmla="*/ 209 h 1352"/>
                <a:gd name="T36" fmla="*/ 1227 w 1256"/>
                <a:gd name="T37" fmla="*/ 191 h 1352"/>
                <a:gd name="T38" fmla="*/ 1225 w 1256"/>
                <a:gd name="T39" fmla="*/ 139 h 1352"/>
                <a:gd name="T40" fmla="*/ 1199 w 1256"/>
                <a:gd name="T41" fmla="*/ 2 h 1352"/>
                <a:gd name="T42" fmla="*/ 1189 w 1256"/>
                <a:gd name="T43" fmla="*/ 0 h 1352"/>
                <a:gd name="T44" fmla="*/ 1139 w 1256"/>
                <a:gd name="T45" fmla="*/ 26 h 1352"/>
                <a:gd name="T46" fmla="*/ 1078 w 1256"/>
                <a:gd name="T47" fmla="*/ 81 h 1352"/>
                <a:gd name="T48" fmla="*/ 1012 w 1256"/>
                <a:gd name="T49" fmla="*/ 151 h 1352"/>
                <a:gd name="T50" fmla="*/ 901 w 1256"/>
                <a:gd name="T51" fmla="*/ 205 h 1352"/>
                <a:gd name="T52" fmla="*/ 793 w 1256"/>
                <a:gd name="T53" fmla="*/ 224 h 1352"/>
                <a:gd name="T54" fmla="*/ 714 w 1256"/>
                <a:gd name="T55" fmla="*/ 250 h 1352"/>
                <a:gd name="T56" fmla="*/ 602 w 1256"/>
                <a:gd name="T57" fmla="*/ 286 h 1352"/>
                <a:gd name="T58" fmla="*/ 423 w 1256"/>
                <a:gd name="T59" fmla="*/ 334 h 1352"/>
                <a:gd name="T60" fmla="*/ 127 w 1256"/>
                <a:gd name="T61" fmla="*/ 433 h 1352"/>
                <a:gd name="T62" fmla="*/ 87 w 1256"/>
                <a:gd name="T63" fmla="*/ 471 h 1352"/>
                <a:gd name="T64" fmla="*/ 83 w 1256"/>
                <a:gd name="T65" fmla="*/ 533 h 1352"/>
                <a:gd name="T66" fmla="*/ 153 w 1256"/>
                <a:gd name="T67" fmla="*/ 863 h 1352"/>
                <a:gd name="T68" fmla="*/ 153 w 1256"/>
                <a:gd name="T69" fmla="*/ 916 h 1352"/>
                <a:gd name="T70" fmla="*/ 101 w 1256"/>
                <a:gd name="T71" fmla="*/ 1032 h 1352"/>
                <a:gd name="T72" fmla="*/ 32 w 1256"/>
                <a:gd name="T73" fmla="*/ 1121 h 1352"/>
                <a:gd name="T74" fmla="*/ 8 w 1256"/>
                <a:gd name="T75" fmla="*/ 1147 h 1352"/>
                <a:gd name="T76" fmla="*/ 0 w 1256"/>
                <a:gd name="T77" fmla="*/ 1183 h 1352"/>
                <a:gd name="T78" fmla="*/ 6 w 1256"/>
                <a:gd name="T79" fmla="*/ 1203 h 1352"/>
                <a:gd name="T80" fmla="*/ 183 w 1256"/>
                <a:gd name="T81" fmla="*/ 1352 h 1352"/>
                <a:gd name="T82" fmla="*/ 221 w 1256"/>
                <a:gd name="T83" fmla="*/ 1336 h 1352"/>
                <a:gd name="T84" fmla="*/ 249 w 1256"/>
                <a:gd name="T85" fmla="*/ 1324 h 1352"/>
                <a:gd name="T86" fmla="*/ 270 w 1256"/>
                <a:gd name="T87" fmla="*/ 1280 h 1352"/>
                <a:gd name="T88" fmla="*/ 318 w 1256"/>
                <a:gd name="T89" fmla="*/ 1211 h 1352"/>
                <a:gd name="T90" fmla="*/ 340 w 1256"/>
                <a:gd name="T91" fmla="*/ 1187 h 1352"/>
                <a:gd name="T92" fmla="*/ 382 w 1256"/>
                <a:gd name="T93" fmla="*/ 1173 h 1352"/>
                <a:gd name="T94" fmla="*/ 421 w 1256"/>
                <a:gd name="T95" fmla="*/ 1187 h 1352"/>
                <a:gd name="T96" fmla="*/ 451 w 1256"/>
                <a:gd name="T97" fmla="*/ 1187 h 1352"/>
                <a:gd name="T98" fmla="*/ 507 w 1256"/>
                <a:gd name="T99" fmla="*/ 1153 h 1352"/>
                <a:gd name="T100" fmla="*/ 584 w 1256"/>
                <a:gd name="T101" fmla="*/ 1105 h 1352"/>
                <a:gd name="T102" fmla="*/ 716 w 1256"/>
                <a:gd name="T103" fmla="*/ 1061 h 1352"/>
                <a:gd name="T104" fmla="*/ 763 w 1256"/>
                <a:gd name="T105" fmla="*/ 1057 h 1352"/>
                <a:gd name="T106" fmla="*/ 777 w 1256"/>
                <a:gd name="T107" fmla="*/ 1022 h 1352"/>
                <a:gd name="T108" fmla="*/ 795 w 1256"/>
                <a:gd name="T109" fmla="*/ 1002 h 1352"/>
                <a:gd name="T110" fmla="*/ 817 w 1256"/>
                <a:gd name="T111" fmla="*/ 988 h 1352"/>
                <a:gd name="T112" fmla="*/ 829 w 1256"/>
                <a:gd name="T113" fmla="*/ 988 h 1352"/>
                <a:gd name="T114" fmla="*/ 861 w 1256"/>
                <a:gd name="T115" fmla="*/ 1008 h 1352"/>
                <a:gd name="T116" fmla="*/ 871 w 1256"/>
                <a:gd name="T117" fmla="*/ 1020 h 1352"/>
                <a:gd name="T118" fmla="*/ 883 w 1256"/>
                <a:gd name="T119" fmla="*/ 1061 h 1352"/>
                <a:gd name="T120" fmla="*/ 891 w 1256"/>
                <a:gd name="T121" fmla="*/ 1103 h 1352"/>
                <a:gd name="T122" fmla="*/ 940 w 1256"/>
                <a:gd name="T123" fmla="*/ 1091 h 1352"/>
                <a:gd name="T124" fmla="*/ 1002 w 1256"/>
                <a:gd name="T125" fmla="*/ 1048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6" h="1352">
                  <a:moveTo>
                    <a:pt x="1014" y="1034"/>
                  </a:moveTo>
                  <a:lnTo>
                    <a:pt x="1014" y="1034"/>
                  </a:lnTo>
                  <a:lnTo>
                    <a:pt x="1030" y="1012"/>
                  </a:lnTo>
                  <a:lnTo>
                    <a:pt x="1048" y="996"/>
                  </a:lnTo>
                  <a:lnTo>
                    <a:pt x="1048" y="996"/>
                  </a:lnTo>
                  <a:lnTo>
                    <a:pt x="1099" y="954"/>
                  </a:lnTo>
                  <a:lnTo>
                    <a:pt x="1153" y="914"/>
                  </a:lnTo>
                  <a:lnTo>
                    <a:pt x="1153" y="914"/>
                  </a:lnTo>
                  <a:lnTo>
                    <a:pt x="1050" y="825"/>
                  </a:lnTo>
                  <a:lnTo>
                    <a:pt x="1050" y="825"/>
                  </a:lnTo>
                  <a:lnTo>
                    <a:pt x="1056" y="807"/>
                  </a:lnTo>
                  <a:lnTo>
                    <a:pt x="1056" y="807"/>
                  </a:lnTo>
                  <a:lnTo>
                    <a:pt x="1081" y="801"/>
                  </a:lnTo>
                  <a:lnTo>
                    <a:pt x="1105" y="797"/>
                  </a:lnTo>
                  <a:lnTo>
                    <a:pt x="1105" y="797"/>
                  </a:lnTo>
                  <a:lnTo>
                    <a:pt x="1125" y="795"/>
                  </a:lnTo>
                  <a:lnTo>
                    <a:pt x="1141" y="789"/>
                  </a:lnTo>
                  <a:lnTo>
                    <a:pt x="1157" y="783"/>
                  </a:lnTo>
                  <a:lnTo>
                    <a:pt x="1169" y="773"/>
                  </a:lnTo>
                  <a:lnTo>
                    <a:pt x="1179" y="763"/>
                  </a:lnTo>
                  <a:lnTo>
                    <a:pt x="1189" y="749"/>
                  </a:lnTo>
                  <a:lnTo>
                    <a:pt x="1195" y="733"/>
                  </a:lnTo>
                  <a:lnTo>
                    <a:pt x="1201" y="714"/>
                  </a:lnTo>
                  <a:lnTo>
                    <a:pt x="1201" y="714"/>
                  </a:lnTo>
                  <a:lnTo>
                    <a:pt x="1217" y="656"/>
                  </a:lnTo>
                  <a:lnTo>
                    <a:pt x="1217" y="656"/>
                  </a:lnTo>
                  <a:lnTo>
                    <a:pt x="1215" y="636"/>
                  </a:lnTo>
                  <a:lnTo>
                    <a:pt x="1215" y="616"/>
                  </a:lnTo>
                  <a:lnTo>
                    <a:pt x="1217" y="594"/>
                  </a:lnTo>
                  <a:lnTo>
                    <a:pt x="1221" y="574"/>
                  </a:lnTo>
                  <a:lnTo>
                    <a:pt x="1227" y="555"/>
                  </a:lnTo>
                  <a:lnTo>
                    <a:pt x="1233" y="539"/>
                  </a:lnTo>
                  <a:lnTo>
                    <a:pt x="1241" y="523"/>
                  </a:lnTo>
                  <a:lnTo>
                    <a:pt x="1248" y="513"/>
                  </a:lnTo>
                  <a:lnTo>
                    <a:pt x="1248" y="513"/>
                  </a:lnTo>
                  <a:lnTo>
                    <a:pt x="1252" y="507"/>
                  </a:lnTo>
                  <a:lnTo>
                    <a:pt x="1256" y="499"/>
                  </a:lnTo>
                  <a:lnTo>
                    <a:pt x="1256" y="491"/>
                  </a:lnTo>
                  <a:lnTo>
                    <a:pt x="1256" y="483"/>
                  </a:lnTo>
                  <a:lnTo>
                    <a:pt x="1256" y="475"/>
                  </a:lnTo>
                  <a:lnTo>
                    <a:pt x="1254" y="467"/>
                  </a:lnTo>
                  <a:lnTo>
                    <a:pt x="1250" y="461"/>
                  </a:lnTo>
                  <a:lnTo>
                    <a:pt x="1245" y="453"/>
                  </a:lnTo>
                  <a:lnTo>
                    <a:pt x="1245" y="453"/>
                  </a:lnTo>
                  <a:lnTo>
                    <a:pt x="1233" y="439"/>
                  </a:lnTo>
                  <a:lnTo>
                    <a:pt x="1221" y="421"/>
                  </a:lnTo>
                  <a:lnTo>
                    <a:pt x="1217" y="411"/>
                  </a:lnTo>
                  <a:lnTo>
                    <a:pt x="1213" y="401"/>
                  </a:lnTo>
                  <a:lnTo>
                    <a:pt x="1211" y="389"/>
                  </a:lnTo>
                  <a:lnTo>
                    <a:pt x="1211" y="378"/>
                  </a:lnTo>
                  <a:lnTo>
                    <a:pt x="1211" y="372"/>
                  </a:lnTo>
                  <a:lnTo>
                    <a:pt x="1211" y="372"/>
                  </a:lnTo>
                  <a:lnTo>
                    <a:pt x="1211" y="342"/>
                  </a:lnTo>
                  <a:lnTo>
                    <a:pt x="1211" y="332"/>
                  </a:lnTo>
                  <a:lnTo>
                    <a:pt x="1209" y="326"/>
                  </a:lnTo>
                  <a:lnTo>
                    <a:pt x="1209" y="326"/>
                  </a:lnTo>
                  <a:lnTo>
                    <a:pt x="1205" y="320"/>
                  </a:lnTo>
                  <a:lnTo>
                    <a:pt x="1199" y="310"/>
                  </a:lnTo>
                  <a:lnTo>
                    <a:pt x="1181" y="286"/>
                  </a:lnTo>
                  <a:lnTo>
                    <a:pt x="1181" y="286"/>
                  </a:lnTo>
                  <a:lnTo>
                    <a:pt x="1173" y="276"/>
                  </a:lnTo>
                  <a:lnTo>
                    <a:pt x="1171" y="264"/>
                  </a:lnTo>
                  <a:lnTo>
                    <a:pt x="1171" y="252"/>
                  </a:lnTo>
                  <a:lnTo>
                    <a:pt x="1177" y="240"/>
                  </a:lnTo>
                  <a:lnTo>
                    <a:pt x="1177" y="240"/>
                  </a:lnTo>
                  <a:lnTo>
                    <a:pt x="1177" y="238"/>
                  </a:lnTo>
                  <a:lnTo>
                    <a:pt x="1177" y="238"/>
                  </a:lnTo>
                  <a:lnTo>
                    <a:pt x="1181" y="232"/>
                  </a:lnTo>
                  <a:lnTo>
                    <a:pt x="1185" y="222"/>
                  </a:lnTo>
                  <a:lnTo>
                    <a:pt x="1195" y="215"/>
                  </a:lnTo>
                  <a:lnTo>
                    <a:pt x="1207" y="209"/>
                  </a:lnTo>
                  <a:lnTo>
                    <a:pt x="1207" y="209"/>
                  </a:lnTo>
                  <a:lnTo>
                    <a:pt x="1215" y="205"/>
                  </a:lnTo>
                  <a:lnTo>
                    <a:pt x="1221" y="201"/>
                  </a:lnTo>
                  <a:lnTo>
                    <a:pt x="1225" y="197"/>
                  </a:lnTo>
                  <a:lnTo>
                    <a:pt x="1227" y="191"/>
                  </a:lnTo>
                  <a:lnTo>
                    <a:pt x="1229" y="181"/>
                  </a:lnTo>
                  <a:lnTo>
                    <a:pt x="1229" y="171"/>
                  </a:lnTo>
                  <a:lnTo>
                    <a:pt x="1225" y="139"/>
                  </a:lnTo>
                  <a:lnTo>
                    <a:pt x="1225" y="139"/>
                  </a:lnTo>
                  <a:lnTo>
                    <a:pt x="1205" y="38"/>
                  </a:lnTo>
                  <a:lnTo>
                    <a:pt x="1205" y="38"/>
                  </a:lnTo>
                  <a:lnTo>
                    <a:pt x="1199" y="2"/>
                  </a:lnTo>
                  <a:lnTo>
                    <a:pt x="1199" y="2"/>
                  </a:lnTo>
                  <a:lnTo>
                    <a:pt x="1199" y="2"/>
                  </a:lnTo>
                  <a:lnTo>
                    <a:pt x="1199" y="2"/>
                  </a:lnTo>
                  <a:lnTo>
                    <a:pt x="1189" y="0"/>
                  </a:lnTo>
                  <a:lnTo>
                    <a:pt x="1189" y="0"/>
                  </a:lnTo>
                  <a:lnTo>
                    <a:pt x="1177" y="2"/>
                  </a:lnTo>
                  <a:lnTo>
                    <a:pt x="1163" y="10"/>
                  </a:lnTo>
                  <a:lnTo>
                    <a:pt x="1163" y="10"/>
                  </a:lnTo>
                  <a:lnTo>
                    <a:pt x="1139" y="26"/>
                  </a:lnTo>
                  <a:lnTo>
                    <a:pt x="1117" y="42"/>
                  </a:lnTo>
                  <a:lnTo>
                    <a:pt x="1095" y="59"/>
                  </a:lnTo>
                  <a:lnTo>
                    <a:pt x="1085" y="69"/>
                  </a:lnTo>
                  <a:lnTo>
                    <a:pt x="1078" y="81"/>
                  </a:lnTo>
                  <a:lnTo>
                    <a:pt x="1078" y="81"/>
                  </a:lnTo>
                  <a:lnTo>
                    <a:pt x="1058" y="107"/>
                  </a:lnTo>
                  <a:lnTo>
                    <a:pt x="1036" y="131"/>
                  </a:lnTo>
                  <a:lnTo>
                    <a:pt x="1012" y="151"/>
                  </a:lnTo>
                  <a:lnTo>
                    <a:pt x="986" y="169"/>
                  </a:lnTo>
                  <a:lnTo>
                    <a:pt x="960" y="183"/>
                  </a:lnTo>
                  <a:lnTo>
                    <a:pt x="932" y="195"/>
                  </a:lnTo>
                  <a:lnTo>
                    <a:pt x="901" y="205"/>
                  </a:lnTo>
                  <a:lnTo>
                    <a:pt x="869" y="213"/>
                  </a:lnTo>
                  <a:lnTo>
                    <a:pt x="869" y="213"/>
                  </a:lnTo>
                  <a:lnTo>
                    <a:pt x="819" y="221"/>
                  </a:lnTo>
                  <a:lnTo>
                    <a:pt x="793" y="224"/>
                  </a:lnTo>
                  <a:lnTo>
                    <a:pt x="767" y="230"/>
                  </a:lnTo>
                  <a:lnTo>
                    <a:pt x="767" y="230"/>
                  </a:lnTo>
                  <a:lnTo>
                    <a:pt x="742" y="240"/>
                  </a:lnTo>
                  <a:lnTo>
                    <a:pt x="714" y="250"/>
                  </a:lnTo>
                  <a:lnTo>
                    <a:pt x="688" y="260"/>
                  </a:lnTo>
                  <a:lnTo>
                    <a:pt x="662" y="270"/>
                  </a:lnTo>
                  <a:lnTo>
                    <a:pt x="662" y="270"/>
                  </a:lnTo>
                  <a:lnTo>
                    <a:pt x="602" y="286"/>
                  </a:lnTo>
                  <a:lnTo>
                    <a:pt x="543" y="302"/>
                  </a:lnTo>
                  <a:lnTo>
                    <a:pt x="483" y="318"/>
                  </a:lnTo>
                  <a:lnTo>
                    <a:pt x="423" y="334"/>
                  </a:lnTo>
                  <a:lnTo>
                    <a:pt x="423" y="334"/>
                  </a:lnTo>
                  <a:lnTo>
                    <a:pt x="348" y="358"/>
                  </a:lnTo>
                  <a:lnTo>
                    <a:pt x="274" y="382"/>
                  </a:lnTo>
                  <a:lnTo>
                    <a:pt x="127" y="433"/>
                  </a:lnTo>
                  <a:lnTo>
                    <a:pt x="127" y="433"/>
                  </a:lnTo>
                  <a:lnTo>
                    <a:pt x="115" y="441"/>
                  </a:lnTo>
                  <a:lnTo>
                    <a:pt x="103" y="449"/>
                  </a:lnTo>
                  <a:lnTo>
                    <a:pt x="93" y="459"/>
                  </a:lnTo>
                  <a:lnTo>
                    <a:pt x="87" y="471"/>
                  </a:lnTo>
                  <a:lnTo>
                    <a:pt x="87" y="471"/>
                  </a:lnTo>
                  <a:lnTo>
                    <a:pt x="85" y="491"/>
                  </a:lnTo>
                  <a:lnTo>
                    <a:pt x="83" y="511"/>
                  </a:lnTo>
                  <a:lnTo>
                    <a:pt x="83" y="533"/>
                  </a:lnTo>
                  <a:lnTo>
                    <a:pt x="87" y="553"/>
                  </a:lnTo>
                  <a:lnTo>
                    <a:pt x="87" y="553"/>
                  </a:lnTo>
                  <a:lnTo>
                    <a:pt x="119" y="708"/>
                  </a:lnTo>
                  <a:lnTo>
                    <a:pt x="153" y="863"/>
                  </a:lnTo>
                  <a:lnTo>
                    <a:pt x="153" y="863"/>
                  </a:lnTo>
                  <a:lnTo>
                    <a:pt x="155" y="881"/>
                  </a:lnTo>
                  <a:lnTo>
                    <a:pt x="155" y="898"/>
                  </a:lnTo>
                  <a:lnTo>
                    <a:pt x="153" y="916"/>
                  </a:lnTo>
                  <a:lnTo>
                    <a:pt x="149" y="932"/>
                  </a:lnTo>
                  <a:lnTo>
                    <a:pt x="149" y="932"/>
                  </a:lnTo>
                  <a:lnTo>
                    <a:pt x="125" y="982"/>
                  </a:lnTo>
                  <a:lnTo>
                    <a:pt x="101" y="1032"/>
                  </a:lnTo>
                  <a:lnTo>
                    <a:pt x="87" y="1055"/>
                  </a:lnTo>
                  <a:lnTo>
                    <a:pt x="72" y="1079"/>
                  </a:lnTo>
                  <a:lnTo>
                    <a:pt x="54" y="1101"/>
                  </a:lnTo>
                  <a:lnTo>
                    <a:pt x="32" y="1121"/>
                  </a:lnTo>
                  <a:lnTo>
                    <a:pt x="32" y="1121"/>
                  </a:lnTo>
                  <a:lnTo>
                    <a:pt x="24" y="1129"/>
                  </a:lnTo>
                  <a:lnTo>
                    <a:pt x="16" y="1137"/>
                  </a:lnTo>
                  <a:lnTo>
                    <a:pt x="8" y="1147"/>
                  </a:lnTo>
                  <a:lnTo>
                    <a:pt x="4" y="1157"/>
                  </a:lnTo>
                  <a:lnTo>
                    <a:pt x="4" y="1157"/>
                  </a:lnTo>
                  <a:lnTo>
                    <a:pt x="2" y="1169"/>
                  </a:lnTo>
                  <a:lnTo>
                    <a:pt x="0" y="1183"/>
                  </a:lnTo>
                  <a:lnTo>
                    <a:pt x="2" y="1195"/>
                  </a:lnTo>
                  <a:lnTo>
                    <a:pt x="4" y="1199"/>
                  </a:lnTo>
                  <a:lnTo>
                    <a:pt x="6" y="1203"/>
                  </a:lnTo>
                  <a:lnTo>
                    <a:pt x="6" y="1203"/>
                  </a:lnTo>
                  <a:lnTo>
                    <a:pt x="91" y="1274"/>
                  </a:lnTo>
                  <a:lnTo>
                    <a:pt x="183" y="1352"/>
                  </a:lnTo>
                  <a:lnTo>
                    <a:pt x="183" y="1352"/>
                  </a:lnTo>
                  <a:lnTo>
                    <a:pt x="183" y="1352"/>
                  </a:lnTo>
                  <a:lnTo>
                    <a:pt x="183" y="1352"/>
                  </a:lnTo>
                  <a:lnTo>
                    <a:pt x="201" y="1342"/>
                  </a:lnTo>
                  <a:lnTo>
                    <a:pt x="209" y="1340"/>
                  </a:lnTo>
                  <a:lnTo>
                    <a:pt x="221" y="1336"/>
                  </a:lnTo>
                  <a:lnTo>
                    <a:pt x="221" y="1336"/>
                  </a:lnTo>
                  <a:lnTo>
                    <a:pt x="237" y="1332"/>
                  </a:lnTo>
                  <a:lnTo>
                    <a:pt x="243" y="1328"/>
                  </a:lnTo>
                  <a:lnTo>
                    <a:pt x="249" y="1324"/>
                  </a:lnTo>
                  <a:lnTo>
                    <a:pt x="254" y="1316"/>
                  </a:lnTo>
                  <a:lnTo>
                    <a:pt x="260" y="1306"/>
                  </a:lnTo>
                  <a:lnTo>
                    <a:pt x="270" y="1280"/>
                  </a:lnTo>
                  <a:lnTo>
                    <a:pt x="270" y="1280"/>
                  </a:lnTo>
                  <a:lnTo>
                    <a:pt x="280" y="1260"/>
                  </a:lnTo>
                  <a:lnTo>
                    <a:pt x="292" y="1242"/>
                  </a:lnTo>
                  <a:lnTo>
                    <a:pt x="304" y="1224"/>
                  </a:lnTo>
                  <a:lnTo>
                    <a:pt x="318" y="1211"/>
                  </a:lnTo>
                  <a:lnTo>
                    <a:pt x="318" y="1211"/>
                  </a:lnTo>
                  <a:lnTo>
                    <a:pt x="328" y="1197"/>
                  </a:lnTo>
                  <a:lnTo>
                    <a:pt x="328" y="1197"/>
                  </a:lnTo>
                  <a:lnTo>
                    <a:pt x="340" y="1187"/>
                  </a:lnTo>
                  <a:lnTo>
                    <a:pt x="354" y="1179"/>
                  </a:lnTo>
                  <a:lnTo>
                    <a:pt x="368" y="1175"/>
                  </a:lnTo>
                  <a:lnTo>
                    <a:pt x="382" y="1173"/>
                  </a:lnTo>
                  <a:lnTo>
                    <a:pt x="382" y="1173"/>
                  </a:lnTo>
                  <a:lnTo>
                    <a:pt x="396" y="1175"/>
                  </a:lnTo>
                  <a:lnTo>
                    <a:pt x="408" y="1181"/>
                  </a:lnTo>
                  <a:lnTo>
                    <a:pt x="408" y="1181"/>
                  </a:lnTo>
                  <a:lnTo>
                    <a:pt x="421" y="1187"/>
                  </a:lnTo>
                  <a:lnTo>
                    <a:pt x="435" y="1189"/>
                  </a:lnTo>
                  <a:lnTo>
                    <a:pt x="435" y="1189"/>
                  </a:lnTo>
                  <a:lnTo>
                    <a:pt x="443" y="1189"/>
                  </a:lnTo>
                  <a:lnTo>
                    <a:pt x="451" y="1187"/>
                  </a:lnTo>
                  <a:lnTo>
                    <a:pt x="467" y="1179"/>
                  </a:lnTo>
                  <a:lnTo>
                    <a:pt x="485" y="1169"/>
                  </a:lnTo>
                  <a:lnTo>
                    <a:pt x="503" y="1157"/>
                  </a:lnTo>
                  <a:lnTo>
                    <a:pt x="507" y="1153"/>
                  </a:lnTo>
                  <a:lnTo>
                    <a:pt x="507" y="1153"/>
                  </a:lnTo>
                  <a:lnTo>
                    <a:pt x="531" y="1137"/>
                  </a:lnTo>
                  <a:lnTo>
                    <a:pt x="557" y="1121"/>
                  </a:lnTo>
                  <a:lnTo>
                    <a:pt x="584" y="1105"/>
                  </a:lnTo>
                  <a:lnTo>
                    <a:pt x="614" y="1091"/>
                  </a:lnTo>
                  <a:lnTo>
                    <a:pt x="646" y="1079"/>
                  </a:lnTo>
                  <a:lnTo>
                    <a:pt x="680" y="1069"/>
                  </a:lnTo>
                  <a:lnTo>
                    <a:pt x="716" y="1061"/>
                  </a:lnTo>
                  <a:lnTo>
                    <a:pt x="753" y="1057"/>
                  </a:lnTo>
                  <a:lnTo>
                    <a:pt x="753" y="1057"/>
                  </a:lnTo>
                  <a:lnTo>
                    <a:pt x="763" y="1057"/>
                  </a:lnTo>
                  <a:lnTo>
                    <a:pt x="763" y="1057"/>
                  </a:lnTo>
                  <a:lnTo>
                    <a:pt x="767" y="1046"/>
                  </a:lnTo>
                  <a:lnTo>
                    <a:pt x="767" y="1046"/>
                  </a:lnTo>
                  <a:lnTo>
                    <a:pt x="771" y="1034"/>
                  </a:lnTo>
                  <a:lnTo>
                    <a:pt x="777" y="1022"/>
                  </a:lnTo>
                  <a:lnTo>
                    <a:pt x="785" y="1014"/>
                  </a:lnTo>
                  <a:lnTo>
                    <a:pt x="791" y="1008"/>
                  </a:lnTo>
                  <a:lnTo>
                    <a:pt x="791" y="1008"/>
                  </a:lnTo>
                  <a:lnTo>
                    <a:pt x="795" y="1002"/>
                  </a:lnTo>
                  <a:lnTo>
                    <a:pt x="795" y="1002"/>
                  </a:lnTo>
                  <a:lnTo>
                    <a:pt x="801" y="996"/>
                  </a:lnTo>
                  <a:lnTo>
                    <a:pt x="809" y="992"/>
                  </a:lnTo>
                  <a:lnTo>
                    <a:pt x="817" y="988"/>
                  </a:lnTo>
                  <a:lnTo>
                    <a:pt x="827" y="988"/>
                  </a:lnTo>
                  <a:lnTo>
                    <a:pt x="827" y="988"/>
                  </a:lnTo>
                  <a:lnTo>
                    <a:pt x="829" y="988"/>
                  </a:lnTo>
                  <a:lnTo>
                    <a:pt x="829" y="988"/>
                  </a:lnTo>
                  <a:lnTo>
                    <a:pt x="839" y="990"/>
                  </a:lnTo>
                  <a:lnTo>
                    <a:pt x="847" y="994"/>
                  </a:lnTo>
                  <a:lnTo>
                    <a:pt x="855" y="1000"/>
                  </a:lnTo>
                  <a:lnTo>
                    <a:pt x="861" y="1008"/>
                  </a:lnTo>
                  <a:lnTo>
                    <a:pt x="861" y="1008"/>
                  </a:lnTo>
                  <a:lnTo>
                    <a:pt x="865" y="1012"/>
                  </a:lnTo>
                  <a:lnTo>
                    <a:pt x="865" y="1012"/>
                  </a:lnTo>
                  <a:lnTo>
                    <a:pt x="871" y="1020"/>
                  </a:lnTo>
                  <a:lnTo>
                    <a:pt x="879" y="1032"/>
                  </a:lnTo>
                  <a:lnTo>
                    <a:pt x="883" y="1046"/>
                  </a:lnTo>
                  <a:lnTo>
                    <a:pt x="883" y="1053"/>
                  </a:lnTo>
                  <a:lnTo>
                    <a:pt x="883" y="1061"/>
                  </a:lnTo>
                  <a:lnTo>
                    <a:pt x="883" y="1061"/>
                  </a:lnTo>
                  <a:lnTo>
                    <a:pt x="877" y="1103"/>
                  </a:lnTo>
                  <a:lnTo>
                    <a:pt x="877" y="1103"/>
                  </a:lnTo>
                  <a:lnTo>
                    <a:pt x="891" y="1103"/>
                  </a:lnTo>
                  <a:lnTo>
                    <a:pt x="891" y="1103"/>
                  </a:lnTo>
                  <a:lnTo>
                    <a:pt x="907" y="1101"/>
                  </a:lnTo>
                  <a:lnTo>
                    <a:pt x="924" y="1097"/>
                  </a:lnTo>
                  <a:lnTo>
                    <a:pt x="940" y="1091"/>
                  </a:lnTo>
                  <a:lnTo>
                    <a:pt x="956" y="1083"/>
                  </a:lnTo>
                  <a:lnTo>
                    <a:pt x="972" y="1073"/>
                  </a:lnTo>
                  <a:lnTo>
                    <a:pt x="988" y="1061"/>
                  </a:lnTo>
                  <a:lnTo>
                    <a:pt x="1002" y="1048"/>
                  </a:lnTo>
                  <a:lnTo>
                    <a:pt x="1014" y="1034"/>
                  </a:lnTo>
                  <a:lnTo>
                    <a:pt x="1014" y="10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60E4F87F-0F4F-4652-984F-CA29D625D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62" y="2686742"/>
              <a:ext cx="767930" cy="1184699"/>
            </a:xfrm>
            <a:custGeom>
              <a:avLst/>
              <a:gdLst>
                <a:gd name="T0" fmla="*/ 300 w 831"/>
                <a:gd name="T1" fmla="*/ 1282 h 1282"/>
                <a:gd name="T2" fmla="*/ 320 w 831"/>
                <a:gd name="T3" fmla="*/ 1276 h 1282"/>
                <a:gd name="T4" fmla="*/ 344 w 831"/>
                <a:gd name="T5" fmla="*/ 1234 h 1282"/>
                <a:gd name="T6" fmla="*/ 374 w 831"/>
                <a:gd name="T7" fmla="*/ 1192 h 1282"/>
                <a:gd name="T8" fmla="*/ 398 w 831"/>
                <a:gd name="T9" fmla="*/ 1200 h 1282"/>
                <a:gd name="T10" fmla="*/ 431 w 831"/>
                <a:gd name="T11" fmla="*/ 1230 h 1282"/>
                <a:gd name="T12" fmla="*/ 463 w 831"/>
                <a:gd name="T13" fmla="*/ 1240 h 1282"/>
                <a:gd name="T14" fmla="*/ 495 w 831"/>
                <a:gd name="T15" fmla="*/ 1210 h 1282"/>
                <a:gd name="T16" fmla="*/ 551 w 831"/>
                <a:gd name="T17" fmla="*/ 1137 h 1282"/>
                <a:gd name="T18" fmla="*/ 577 w 831"/>
                <a:gd name="T19" fmla="*/ 1073 h 1282"/>
                <a:gd name="T20" fmla="*/ 644 w 831"/>
                <a:gd name="T21" fmla="*/ 1020 h 1282"/>
                <a:gd name="T22" fmla="*/ 714 w 831"/>
                <a:gd name="T23" fmla="*/ 994 h 1282"/>
                <a:gd name="T24" fmla="*/ 742 w 831"/>
                <a:gd name="T25" fmla="*/ 990 h 1282"/>
                <a:gd name="T26" fmla="*/ 765 w 831"/>
                <a:gd name="T27" fmla="*/ 1022 h 1282"/>
                <a:gd name="T28" fmla="*/ 793 w 831"/>
                <a:gd name="T29" fmla="*/ 1077 h 1282"/>
                <a:gd name="T30" fmla="*/ 831 w 831"/>
                <a:gd name="T31" fmla="*/ 984 h 1282"/>
                <a:gd name="T32" fmla="*/ 819 w 831"/>
                <a:gd name="T33" fmla="*/ 956 h 1282"/>
                <a:gd name="T34" fmla="*/ 799 w 831"/>
                <a:gd name="T35" fmla="*/ 938 h 1282"/>
                <a:gd name="T36" fmla="*/ 777 w 831"/>
                <a:gd name="T37" fmla="*/ 940 h 1282"/>
                <a:gd name="T38" fmla="*/ 720 w 831"/>
                <a:gd name="T39" fmla="*/ 920 h 1282"/>
                <a:gd name="T40" fmla="*/ 680 w 831"/>
                <a:gd name="T41" fmla="*/ 868 h 1282"/>
                <a:gd name="T42" fmla="*/ 642 w 831"/>
                <a:gd name="T43" fmla="*/ 833 h 1282"/>
                <a:gd name="T44" fmla="*/ 598 w 831"/>
                <a:gd name="T45" fmla="*/ 775 h 1282"/>
                <a:gd name="T46" fmla="*/ 594 w 831"/>
                <a:gd name="T47" fmla="*/ 705 h 1282"/>
                <a:gd name="T48" fmla="*/ 606 w 831"/>
                <a:gd name="T49" fmla="*/ 624 h 1282"/>
                <a:gd name="T50" fmla="*/ 585 w 831"/>
                <a:gd name="T51" fmla="*/ 544 h 1282"/>
                <a:gd name="T52" fmla="*/ 585 w 831"/>
                <a:gd name="T53" fmla="*/ 521 h 1282"/>
                <a:gd name="T54" fmla="*/ 557 w 831"/>
                <a:gd name="T55" fmla="*/ 367 h 1282"/>
                <a:gd name="T56" fmla="*/ 573 w 831"/>
                <a:gd name="T57" fmla="*/ 324 h 1282"/>
                <a:gd name="T58" fmla="*/ 610 w 831"/>
                <a:gd name="T59" fmla="*/ 250 h 1282"/>
                <a:gd name="T60" fmla="*/ 642 w 831"/>
                <a:gd name="T61" fmla="*/ 216 h 1282"/>
                <a:gd name="T62" fmla="*/ 674 w 831"/>
                <a:gd name="T63" fmla="*/ 137 h 1282"/>
                <a:gd name="T64" fmla="*/ 688 w 831"/>
                <a:gd name="T65" fmla="*/ 27 h 1282"/>
                <a:gd name="T66" fmla="*/ 672 w 831"/>
                <a:gd name="T67" fmla="*/ 0 h 1282"/>
                <a:gd name="T68" fmla="*/ 652 w 831"/>
                <a:gd name="T69" fmla="*/ 25 h 1282"/>
                <a:gd name="T70" fmla="*/ 636 w 831"/>
                <a:gd name="T71" fmla="*/ 59 h 1282"/>
                <a:gd name="T72" fmla="*/ 600 w 831"/>
                <a:gd name="T73" fmla="*/ 71 h 1282"/>
                <a:gd name="T74" fmla="*/ 511 w 831"/>
                <a:gd name="T75" fmla="*/ 87 h 1282"/>
                <a:gd name="T76" fmla="*/ 402 w 831"/>
                <a:gd name="T77" fmla="*/ 143 h 1282"/>
                <a:gd name="T78" fmla="*/ 330 w 831"/>
                <a:gd name="T79" fmla="*/ 189 h 1282"/>
                <a:gd name="T80" fmla="*/ 280 w 831"/>
                <a:gd name="T81" fmla="*/ 202 h 1282"/>
                <a:gd name="T82" fmla="*/ 245 w 831"/>
                <a:gd name="T83" fmla="*/ 192 h 1282"/>
                <a:gd name="T84" fmla="*/ 227 w 831"/>
                <a:gd name="T85" fmla="*/ 185 h 1282"/>
                <a:gd name="T86" fmla="*/ 205 w 831"/>
                <a:gd name="T87" fmla="*/ 194 h 1282"/>
                <a:gd name="T88" fmla="*/ 155 w 831"/>
                <a:gd name="T89" fmla="*/ 266 h 1282"/>
                <a:gd name="T90" fmla="*/ 125 w 831"/>
                <a:gd name="T91" fmla="*/ 320 h 1282"/>
                <a:gd name="T92" fmla="*/ 72 w 831"/>
                <a:gd name="T93" fmla="*/ 350 h 1282"/>
                <a:gd name="T94" fmla="*/ 32 w 831"/>
                <a:gd name="T95" fmla="*/ 367 h 1282"/>
                <a:gd name="T96" fmla="*/ 56 w 831"/>
                <a:gd name="T97" fmla="*/ 427 h 1282"/>
                <a:gd name="T98" fmla="*/ 38 w 831"/>
                <a:gd name="T99" fmla="*/ 503 h 1282"/>
                <a:gd name="T100" fmla="*/ 18 w 831"/>
                <a:gd name="T101" fmla="*/ 536 h 1282"/>
                <a:gd name="T102" fmla="*/ 34 w 831"/>
                <a:gd name="T103" fmla="*/ 636 h 1282"/>
                <a:gd name="T104" fmla="*/ 68 w 831"/>
                <a:gd name="T105" fmla="*/ 805 h 1282"/>
                <a:gd name="T106" fmla="*/ 58 w 831"/>
                <a:gd name="T107" fmla="*/ 886 h 1282"/>
                <a:gd name="T108" fmla="*/ 22 w 831"/>
                <a:gd name="T109" fmla="*/ 938 h 1282"/>
                <a:gd name="T110" fmla="*/ 2 w 831"/>
                <a:gd name="T111" fmla="*/ 972 h 1282"/>
                <a:gd name="T112" fmla="*/ 16 w 831"/>
                <a:gd name="T113" fmla="*/ 1016 h 1282"/>
                <a:gd name="T114" fmla="*/ 52 w 831"/>
                <a:gd name="T115" fmla="*/ 1051 h 1282"/>
                <a:gd name="T116" fmla="*/ 68 w 831"/>
                <a:gd name="T117" fmla="*/ 1111 h 1282"/>
                <a:gd name="T118" fmla="*/ 56 w 831"/>
                <a:gd name="T119" fmla="*/ 1165 h 1282"/>
                <a:gd name="T120" fmla="*/ 64 w 831"/>
                <a:gd name="T121" fmla="*/ 1210 h 1282"/>
                <a:gd name="T122" fmla="*/ 105 w 831"/>
                <a:gd name="T123" fmla="*/ 1232 h 1282"/>
                <a:gd name="T124" fmla="*/ 259 w 831"/>
                <a:gd name="T125" fmla="*/ 1276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1" h="1282">
                  <a:moveTo>
                    <a:pt x="259" y="1276"/>
                  </a:moveTo>
                  <a:lnTo>
                    <a:pt x="259" y="1276"/>
                  </a:lnTo>
                  <a:lnTo>
                    <a:pt x="282" y="1280"/>
                  </a:lnTo>
                  <a:lnTo>
                    <a:pt x="300" y="1282"/>
                  </a:lnTo>
                  <a:lnTo>
                    <a:pt x="300" y="1282"/>
                  </a:lnTo>
                  <a:lnTo>
                    <a:pt x="308" y="1280"/>
                  </a:lnTo>
                  <a:lnTo>
                    <a:pt x="314" y="1280"/>
                  </a:lnTo>
                  <a:lnTo>
                    <a:pt x="320" y="1276"/>
                  </a:lnTo>
                  <a:lnTo>
                    <a:pt x="324" y="1272"/>
                  </a:lnTo>
                  <a:lnTo>
                    <a:pt x="334" y="1258"/>
                  </a:lnTo>
                  <a:lnTo>
                    <a:pt x="344" y="1234"/>
                  </a:lnTo>
                  <a:lnTo>
                    <a:pt x="344" y="1234"/>
                  </a:lnTo>
                  <a:lnTo>
                    <a:pt x="352" y="1216"/>
                  </a:lnTo>
                  <a:lnTo>
                    <a:pt x="360" y="1202"/>
                  </a:lnTo>
                  <a:lnTo>
                    <a:pt x="370" y="1194"/>
                  </a:lnTo>
                  <a:lnTo>
                    <a:pt x="374" y="1192"/>
                  </a:lnTo>
                  <a:lnTo>
                    <a:pt x="378" y="1192"/>
                  </a:lnTo>
                  <a:lnTo>
                    <a:pt x="378" y="1192"/>
                  </a:lnTo>
                  <a:lnTo>
                    <a:pt x="388" y="1194"/>
                  </a:lnTo>
                  <a:lnTo>
                    <a:pt x="398" y="1200"/>
                  </a:lnTo>
                  <a:lnTo>
                    <a:pt x="410" y="1210"/>
                  </a:lnTo>
                  <a:lnTo>
                    <a:pt x="424" y="1224"/>
                  </a:lnTo>
                  <a:lnTo>
                    <a:pt x="424" y="1224"/>
                  </a:lnTo>
                  <a:lnTo>
                    <a:pt x="431" y="1230"/>
                  </a:lnTo>
                  <a:lnTo>
                    <a:pt x="441" y="1234"/>
                  </a:lnTo>
                  <a:lnTo>
                    <a:pt x="453" y="1238"/>
                  </a:lnTo>
                  <a:lnTo>
                    <a:pt x="463" y="1240"/>
                  </a:lnTo>
                  <a:lnTo>
                    <a:pt x="463" y="1240"/>
                  </a:lnTo>
                  <a:lnTo>
                    <a:pt x="467" y="1240"/>
                  </a:lnTo>
                  <a:lnTo>
                    <a:pt x="469" y="1238"/>
                  </a:lnTo>
                  <a:lnTo>
                    <a:pt x="469" y="1238"/>
                  </a:lnTo>
                  <a:lnTo>
                    <a:pt x="495" y="1210"/>
                  </a:lnTo>
                  <a:lnTo>
                    <a:pt x="521" y="1183"/>
                  </a:lnTo>
                  <a:lnTo>
                    <a:pt x="533" y="1167"/>
                  </a:lnTo>
                  <a:lnTo>
                    <a:pt x="543" y="1153"/>
                  </a:lnTo>
                  <a:lnTo>
                    <a:pt x="551" y="1137"/>
                  </a:lnTo>
                  <a:lnTo>
                    <a:pt x="557" y="1121"/>
                  </a:lnTo>
                  <a:lnTo>
                    <a:pt x="557" y="1121"/>
                  </a:lnTo>
                  <a:lnTo>
                    <a:pt x="567" y="1095"/>
                  </a:lnTo>
                  <a:lnTo>
                    <a:pt x="577" y="1073"/>
                  </a:lnTo>
                  <a:lnTo>
                    <a:pt x="591" y="1055"/>
                  </a:lnTo>
                  <a:lnTo>
                    <a:pt x="606" y="1041"/>
                  </a:lnTo>
                  <a:lnTo>
                    <a:pt x="624" y="1029"/>
                  </a:lnTo>
                  <a:lnTo>
                    <a:pt x="644" y="1020"/>
                  </a:lnTo>
                  <a:lnTo>
                    <a:pt x="664" y="1010"/>
                  </a:lnTo>
                  <a:lnTo>
                    <a:pt x="686" y="1002"/>
                  </a:lnTo>
                  <a:lnTo>
                    <a:pt x="686" y="1002"/>
                  </a:lnTo>
                  <a:lnTo>
                    <a:pt x="714" y="994"/>
                  </a:lnTo>
                  <a:lnTo>
                    <a:pt x="726" y="990"/>
                  </a:lnTo>
                  <a:lnTo>
                    <a:pt x="734" y="990"/>
                  </a:lnTo>
                  <a:lnTo>
                    <a:pt x="734" y="990"/>
                  </a:lnTo>
                  <a:lnTo>
                    <a:pt x="742" y="990"/>
                  </a:lnTo>
                  <a:lnTo>
                    <a:pt x="748" y="994"/>
                  </a:lnTo>
                  <a:lnTo>
                    <a:pt x="752" y="998"/>
                  </a:lnTo>
                  <a:lnTo>
                    <a:pt x="756" y="1004"/>
                  </a:lnTo>
                  <a:lnTo>
                    <a:pt x="765" y="1022"/>
                  </a:lnTo>
                  <a:lnTo>
                    <a:pt x="775" y="1047"/>
                  </a:lnTo>
                  <a:lnTo>
                    <a:pt x="775" y="1047"/>
                  </a:lnTo>
                  <a:lnTo>
                    <a:pt x="779" y="1057"/>
                  </a:lnTo>
                  <a:lnTo>
                    <a:pt x="793" y="1077"/>
                  </a:lnTo>
                  <a:lnTo>
                    <a:pt x="793" y="1077"/>
                  </a:lnTo>
                  <a:lnTo>
                    <a:pt x="817" y="1025"/>
                  </a:lnTo>
                  <a:lnTo>
                    <a:pt x="825" y="1004"/>
                  </a:lnTo>
                  <a:lnTo>
                    <a:pt x="831" y="984"/>
                  </a:lnTo>
                  <a:lnTo>
                    <a:pt x="831" y="984"/>
                  </a:lnTo>
                  <a:lnTo>
                    <a:pt x="829" y="978"/>
                  </a:lnTo>
                  <a:lnTo>
                    <a:pt x="827" y="970"/>
                  </a:lnTo>
                  <a:lnTo>
                    <a:pt x="819" y="956"/>
                  </a:lnTo>
                  <a:lnTo>
                    <a:pt x="809" y="942"/>
                  </a:lnTo>
                  <a:lnTo>
                    <a:pt x="803" y="940"/>
                  </a:lnTo>
                  <a:lnTo>
                    <a:pt x="799" y="938"/>
                  </a:lnTo>
                  <a:lnTo>
                    <a:pt x="799" y="938"/>
                  </a:lnTo>
                  <a:lnTo>
                    <a:pt x="799" y="938"/>
                  </a:lnTo>
                  <a:lnTo>
                    <a:pt x="799" y="938"/>
                  </a:lnTo>
                  <a:lnTo>
                    <a:pt x="777" y="940"/>
                  </a:lnTo>
                  <a:lnTo>
                    <a:pt x="777" y="940"/>
                  </a:lnTo>
                  <a:lnTo>
                    <a:pt x="759" y="938"/>
                  </a:lnTo>
                  <a:lnTo>
                    <a:pt x="746" y="934"/>
                  </a:lnTo>
                  <a:lnTo>
                    <a:pt x="732" y="928"/>
                  </a:lnTo>
                  <a:lnTo>
                    <a:pt x="720" y="920"/>
                  </a:lnTo>
                  <a:lnTo>
                    <a:pt x="708" y="908"/>
                  </a:lnTo>
                  <a:lnTo>
                    <a:pt x="698" y="896"/>
                  </a:lnTo>
                  <a:lnTo>
                    <a:pt x="680" y="868"/>
                  </a:lnTo>
                  <a:lnTo>
                    <a:pt x="680" y="868"/>
                  </a:lnTo>
                  <a:lnTo>
                    <a:pt x="672" y="858"/>
                  </a:lnTo>
                  <a:lnTo>
                    <a:pt x="662" y="849"/>
                  </a:lnTo>
                  <a:lnTo>
                    <a:pt x="642" y="833"/>
                  </a:lnTo>
                  <a:lnTo>
                    <a:pt x="642" y="833"/>
                  </a:lnTo>
                  <a:lnTo>
                    <a:pt x="626" y="819"/>
                  </a:lnTo>
                  <a:lnTo>
                    <a:pt x="614" y="807"/>
                  </a:lnTo>
                  <a:lnTo>
                    <a:pt x="604" y="791"/>
                  </a:lnTo>
                  <a:lnTo>
                    <a:pt x="598" y="775"/>
                  </a:lnTo>
                  <a:lnTo>
                    <a:pt x="594" y="759"/>
                  </a:lnTo>
                  <a:lnTo>
                    <a:pt x="592" y="741"/>
                  </a:lnTo>
                  <a:lnTo>
                    <a:pt x="592" y="723"/>
                  </a:lnTo>
                  <a:lnTo>
                    <a:pt x="594" y="705"/>
                  </a:lnTo>
                  <a:lnTo>
                    <a:pt x="594" y="705"/>
                  </a:lnTo>
                  <a:lnTo>
                    <a:pt x="602" y="666"/>
                  </a:lnTo>
                  <a:lnTo>
                    <a:pt x="604" y="644"/>
                  </a:lnTo>
                  <a:lnTo>
                    <a:pt x="606" y="624"/>
                  </a:lnTo>
                  <a:lnTo>
                    <a:pt x="604" y="604"/>
                  </a:lnTo>
                  <a:lnTo>
                    <a:pt x="602" y="584"/>
                  </a:lnTo>
                  <a:lnTo>
                    <a:pt x="594" y="564"/>
                  </a:lnTo>
                  <a:lnTo>
                    <a:pt x="585" y="544"/>
                  </a:lnTo>
                  <a:lnTo>
                    <a:pt x="585" y="544"/>
                  </a:lnTo>
                  <a:lnTo>
                    <a:pt x="585" y="540"/>
                  </a:lnTo>
                  <a:lnTo>
                    <a:pt x="585" y="534"/>
                  </a:lnTo>
                  <a:lnTo>
                    <a:pt x="585" y="521"/>
                  </a:lnTo>
                  <a:lnTo>
                    <a:pt x="585" y="521"/>
                  </a:lnTo>
                  <a:lnTo>
                    <a:pt x="559" y="383"/>
                  </a:lnTo>
                  <a:lnTo>
                    <a:pt x="559" y="383"/>
                  </a:lnTo>
                  <a:lnTo>
                    <a:pt x="557" y="367"/>
                  </a:lnTo>
                  <a:lnTo>
                    <a:pt x="557" y="361"/>
                  </a:lnTo>
                  <a:lnTo>
                    <a:pt x="559" y="356"/>
                  </a:lnTo>
                  <a:lnTo>
                    <a:pt x="559" y="356"/>
                  </a:lnTo>
                  <a:lnTo>
                    <a:pt x="573" y="324"/>
                  </a:lnTo>
                  <a:lnTo>
                    <a:pt x="587" y="292"/>
                  </a:lnTo>
                  <a:lnTo>
                    <a:pt x="592" y="278"/>
                  </a:lnTo>
                  <a:lnTo>
                    <a:pt x="602" y="264"/>
                  </a:lnTo>
                  <a:lnTo>
                    <a:pt x="610" y="250"/>
                  </a:lnTo>
                  <a:lnTo>
                    <a:pt x="622" y="240"/>
                  </a:lnTo>
                  <a:lnTo>
                    <a:pt x="622" y="240"/>
                  </a:lnTo>
                  <a:lnTo>
                    <a:pt x="634" y="228"/>
                  </a:lnTo>
                  <a:lnTo>
                    <a:pt x="642" y="216"/>
                  </a:lnTo>
                  <a:lnTo>
                    <a:pt x="652" y="204"/>
                  </a:lnTo>
                  <a:lnTo>
                    <a:pt x="658" y="191"/>
                  </a:lnTo>
                  <a:lnTo>
                    <a:pt x="668" y="165"/>
                  </a:lnTo>
                  <a:lnTo>
                    <a:pt x="674" y="137"/>
                  </a:lnTo>
                  <a:lnTo>
                    <a:pt x="678" y="111"/>
                  </a:lnTo>
                  <a:lnTo>
                    <a:pt x="680" y="81"/>
                  </a:lnTo>
                  <a:lnTo>
                    <a:pt x="684" y="53"/>
                  </a:lnTo>
                  <a:lnTo>
                    <a:pt x="688" y="27"/>
                  </a:lnTo>
                  <a:lnTo>
                    <a:pt x="688" y="27"/>
                  </a:lnTo>
                  <a:lnTo>
                    <a:pt x="686" y="22"/>
                  </a:lnTo>
                  <a:lnTo>
                    <a:pt x="682" y="14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60" y="14"/>
                  </a:lnTo>
                  <a:lnTo>
                    <a:pt x="654" y="20"/>
                  </a:lnTo>
                  <a:lnTo>
                    <a:pt x="652" y="25"/>
                  </a:lnTo>
                  <a:lnTo>
                    <a:pt x="652" y="25"/>
                  </a:lnTo>
                  <a:lnTo>
                    <a:pt x="646" y="45"/>
                  </a:lnTo>
                  <a:lnTo>
                    <a:pt x="642" y="51"/>
                  </a:lnTo>
                  <a:lnTo>
                    <a:pt x="636" y="59"/>
                  </a:lnTo>
                  <a:lnTo>
                    <a:pt x="630" y="63"/>
                  </a:lnTo>
                  <a:lnTo>
                    <a:pt x="622" y="67"/>
                  </a:lnTo>
                  <a:lnTo>
                    <a:pt x="612" y="69"/>
                  </a:lnTo>
                  <a:lnTo>
                    <a:pt x="600" y="71"/>
                  </a:lnTo>
                  <a:lnTo>
                    <a:pt x="600" y="71"/>
                  </a:lnTo>
                  <a:lnTo>
                    <a:pt x="571" y="73"/>
                  </a:lnTo>
                  <a:lnTo>
                    <a:pt x="539" y="79"/>
                  </a:lnTo>
                  <a:lnTo>
                    <a:pt x="511" y="87"/>
                  </a:lnTo>
                  <a:lnTo>
                    <a:pt x="481" y="99"/>
                  </a:lnTo>
                  <a:lnTo>
                    <a:pt x="455" y="111"/>
                  </a:lnTo>
                  <a:lnTo>
                    <a:pt x="427" y="127"/>
                  </a:lnTo>
                  <a:lnTo>
                    <a:pt x="402" y="143"/>
                  </a:lnTo>
                  <a:lnTo>
                    <a:pt x="376" y="159"/>
                  </a:lnTo>
                  <a:lnTo>
                    <a:pt x="376" y="159"/>
                  </a:lnTo>
                  <a:lnTo>
                    <a:pt x="352" y="175"/>
                  </a:lnTo>
                  <a:lnTo>
                    <a:pt x="330" y="189"/>
                  </a:lnTo>
                  <a:lnTo>
                    <a:pt x="318" y="194"/>
                  </a:lnTo>
                  <a:lnTo>
                    <a:pt x="306" y="198"/>
                  </a:lnTo>
                  <a:lnTo>
                    <a:pt x="292" y="200"/>
                  </a:lnTo>
                  <a:lnTo>
                    <a:pt x="280" y="202"/>
                  </a:lnTo>
                  <a:lnTo>
                    <a:pt x="280" y="202"/>
                  </a:lnTo>
                  <a:lnTo>
                    <a:pt x="268" y="200"/>
                  </a:lnTo>
                  <a:lnTo>
                    <a:pt x="257" y="198"/>
                  </a:lnTo>
                  <a:lnTo>
                    <a:pt x="245" y="192"/>
                  </a:lnTo>
                  <a:lnTo>
                    <a:pt x="231" y="187"/>
                  </a:lnTo>
                  <a:lnTo>
                    <a:pt x="231" y="187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15" y="189"/>
                  </a:lnTo>
                  <a:lnTo>
                    <a:pt x="209" y="191"/>
                  </a:lnTo>
                  <a:lnTo>
                    <a:pt x="205" y="194"/>
                  </a:lnTo>
                  <a:lnTo>
                    <a:pt x="205" y="194"/>
                  </a:lnTo>
                  <a:lnTo>
                    <a:pt x="177" y="228"/>
                  </a:lnTo>
                  <a:lnTo>
                    <a:pt x="163" y="248"/>
                  </a:lnTo>
                  <a:lnTo>
                    <a:pt x="155" y="266"/>
                  </a:lnTo>
                  <a:lnTo>
                    <a:pt x="155" y="266"/>
                  </a:lnTo>
                  <a:lnTo>
                    <a:pt x="149" y="282"/>
                  </a:lnTo>
                  <a:lnTo>
                    <a:pt x="141" y="296"/>
                  </a:lnTo>
                  <a:lnTo>
                    <a:pt x="135" y="310"/>
                  </a:lnTo>
                  <a:lnTo>
                    <a:pt x="125" y="320"/>
                  </a:lnTo>
                  <a:lnTo>
                    <a:pt x="115" y="330"/>
                  </a:lnTo>
                  <a:lnTo>
                    <a:pt x="103" y="338"/>
                  </a:lnTo>
                  <a:lnTo>
                    <a:pt x="90" y="344"/>
                  </a:lnTo>
                  <a:lnTo>
                    <a:pt x="72" y="350"/>
                  </a:lnTo>
                  <a:lnTo>
                    <a:pt x="72" y="350"/>
                  </a:lnTo>
                  <a:lnTo>
                    <a:pt x="64" y="352"/>
                  </a:lnTo>
                  <a:lnTo>
                    <a:pt x="54" y="356"/>
                  </a:lnTo>
                  <a:lnTo>
                    <a:pt x="32" y="367"/>
                  </a:lnTo>
                  <a:lnTo>
                    <a:pt x="32" y="367"/>
                  </a:lnTo>
                  <a:lnTo>
                    <a:pt x="44" y="387"/>
                  </a:lnTo>
                  <a:lnTo>
                    <a:pt x="52" y="407"/>
                  </a:lnTo>
                  <a:lnTo>
                    <a:pt x="56" y="427"/>
                  </a:lnTo>
                  <a:lnTo>
                    <a:pt x="56" y="447"/>
                  </a:lnTo>
                  <a:lnTo>
                    <a:pt x="52" y="465"/>
                  </a:lnTo>
                  <a:lnTo>
                    <a:pt x="46" y="485"/>
                  </a:lnTo>
                  <a:lnTo>
                    <a:pt x="38" y="503"/>
                  </a:lnTo>
                  <a:lnTo>
                    <a:pt x="26" y="521"/>
                  </a:lnTo>
                  <a:lnTo>
                    <a:pt x="26" y="521"/>
                  </a:lnTo>
                  <a:lnTo>
                    <a:pt x="22" y="528"/>
                  </a:lnTo>
                  <a:lnTo>
                    <a:pt x="18" y="536"/>
                  </a:lnTo>
                  <a:lnTo>
                    <a:pt x="18" y="544"/>
                  </a:lnTo>
                  <a:lnTo>
                    <a:pt x="18" y="552"/>
                  </a:lnTo>
                  <a:lnTo>
                    <a:pt x="18" y="552"/>
                  </a:lnTo>
                  <a:lnTo>
                    <a:pt x="34" y="636"/>
                  </a:lnTo>
                  <a:lnTo>
                    <a:pt x="52" y="721"/>
                  </a:lnTo>
                  <a:lnTo>
                    <a:pt x="52" y="721"/>
                  </a:lnTo>
                  <a:lnTo>
                    <a:pt x="64" y="777"/>
                  </a:lnTo>
                  <a:lnTo>
                    <a:pt x="68" y="805"/>
                  </a:lnTo>
                  <a:lnTo>
                    <a:pt x="70" y="833"/>
                  </a:lnTo>
                  <a:lnTo>
                    <a:pt x="66" y="860"/>
                  </a:lnTo>
                  <a:lnTo>
                    <a:pt x="62" y="874"/>
                  </a:lnTo>
                  <a:lnTo>
                    <a:pt x="58" y="886"/>
                  </a:lnTo>
                  <a:lnTo>
                    <a:pt x="52" y="900"/>
                  </a:lnTo>
                  <a:lnTo>
                    <a:pt x="44" y="912"/>
                  </a:lnTo>
                  <a:lnTo>
                    <a:pt x="34" y="926"/>
                  </a:lnTo>
                  <a:lnTo>
                    <a:pt x="22" y="938"/>
                  </a:lnTo>
                  <a:lnTo>
                    <a:pt x="22" y="938"/>
                  </a:lnTo>
                  <a:lnTo>
                    <a:pt x="12" y="948"/>
                  </a:lnTo>
                  <a:lnTo>
                    <a:pt x="6" y="960"/>
                  </a:lnTo>
                  <a:lnTo>
                    <a:pt x="2" y="972"/>
                  </a:lnTo>
                  <a:lnTo>
                    <a:pt x="0" y="982"/>
                  </a:lnTo>
                  <a:lnTo>
                    <a:pt x="2" y="994"/>
                  </a:lnTo>
                  <a:lnTo>
                    <a:pt x="8" y="1004"/>
                  </a:lnTo>
                  <a:lnTo>
                    <a:pt x="16" y="1016"/>
                  </a:lnTo>
                  <a:lnTo>
                    <a:pt x="28" y="1025"/>
                  </a:lnTo>
                  <a:lnTo>
                    <a:pt x="28" y="1025"/>
                  </a:lnTo>
                  <a:lnTo>
                    <a:pt x="42" y="1037"/>
                  </a:lnTo>
                  <a:lnTo>
                    <a:pt x="52" y="1051"/>
                  </a:lnTo>
                  <a:lnTo>
                    <a:pt x="60" y="1065"/>
                  </a:lnTo>
                  <a:lnTo>
                    <a:pt x="64" y="1079"/>
                  </a:lnTo>
                  <a:lnTo>
                    <a:pt x="68" y="1095"/>
                  </a:lnTo>
                  <a:lnTo>
                    <a:pt x="68" y="1111"/>
                  </a:lnTo>
                  <a:lnTo>
                    <a:pt x="66" y="1129"/>
                  </a:lnTo>
                  <a:lnTo>
                    <a:pt x="62" y="1147"/>
                  </a:lnTo>
                  <a:lnTo>
                    <a:pt x="62" y="1147"/>
                  </a:lnTo>
                  <a:lnTo>
                    <a:pt x="56" y="1165"/>
                  </a:lnTo>
                  <a:lnTo>
                    <a:pt x="54" y="1179"/>
                  </a:lnTo>
                  <a:lnTo>
                    <a:pt x="54" y="1190"/>
                  </a:lnTo>
                  <a:lnTo>
                    <a:pt x="58" y="1200"/>
                  </a:lnTo>
                  <a:lnTo>
                    <a:pt x="64" y="1210"/>
                  </a:lnTo>
                  <a:lnTo>
                    <a:pt x="74" y="1216"/>
                  </a:lnTo>
                  <a:lnTo>
                    <a:pt x="88" y="1224"/>
                  </a:lnTo>
                  <a:lnTo>
                    <a:pt x="105" y="1232"/>
                  </a:lnTo>
                  <a:lnTo>
                    <a:pt x="105" y="1232"/>
                  </a:lnTo>
                  <a:lnTo>
                    <a:pt x="143" y="1246"/>
                  </a:lnTo>
                  <a:lnTo>
                    <a:pt x="179" y="1258"/>
                  </a:lnTo>
                  <a:lnTo>
                    <a:pt x="219" y="1270"/>
                  </a:lnTo>
                  <a:lnTo>
                    <a:pt x="259" y="1276"/>
                  </a:lnTo>
                  <a:lnTo>
                    <a:pt x="259" y="1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71" name="Owal 70">
              <a:extLst>
                <a:ext uri="{FF2B5EF4-FFF2-40B4-BE49-F238E27FC236}">
                  <a16:creationId xmlns:a16="http://schemas.microsoft.com/office/drawing/2014/main" id="{FAB1E53B-1D4E-4E5B-9705-901E5EA145EA}"/>
                </a:ext>
              </a:extLst>
            </p:cNvPr>
            <p:cNvSpPr/>
            <p:nvPr/>
          </p:nvSpPr>
          <p:spPr>
            <a:xfrm>
              <a:off x="1481972" y="2361458"/>
              <a:ext cx="468102" cy="4117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Owal 71">
              <a:extLst>
                <a:ext uri="{FF2B5EF4-FFF2-40B4-BE49-F238E27FC236}">
                  <a16:creationId xmlns:a16="http://schemas.microsoft.com/office/drawing/2014/main" id="{5E2A24AB-C7EC-42A5-80AD-3D044310AD21}"/>
                </a:ext>
              </a:extLst>
            </p:cNvPr>
            <p:cNvSpPr/>
            <p:nvPr/>
          </p:nvSpPr>
          <p:spPr>
            <a:xfrm>
              <a:off x="1177944" y="2604671"/>
              <a:ext cx="468102" cy="4117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Owal 72">
              <a:extLst>
                <a:ext uri="{FF2B5EF4-FFF2-40B4-BE49-F238E27FC236}">
                  <a16:creationId xmlns:a16="http://schemas.microsoft.com/office/drawing/2014/main" id="{D7B0D589-1DE6-4870-9C1C-15EF33346BFD}"/>
                </a:ext>
              </a:extLst>
            </p:cNvPr>
            <p:cNvSpPr/>
            <p:nvPr/>
          </p:nvSpPr>
          <p:spPr>
            <a:xfrm>
              <a:off x="838253" y="2693554"/>
              <a:ext cx="468102" cy="4117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Owal 73">
              <a:extLst>
                <a:ext uri="{FF2B5EF4-FFF2-40B4-BE49-F238E27FC236}">
                  <a16:creationId xmlns:a16="http://schemas.microsoft.com/office/drawing/2014/main" id="{A2AFAD46-AAC8-4A67-9CB8-B67F2697A7DD}"/>
                </a:ext>
              </a:extLst>
            </p:cNvPr>
            <p:cNvSpPr/>
            <p:nvPr/>
          </p:nvSpPr>
          <p:spPr>
            <a:xfrm>
              <a:off x="1294681" y="3000411"/>
              <a:ext cx="187291" cy="1894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Owal 74">
              <a:extLst>
                <a:ext uri="{FF2B5EF4-FFF2-40B4-BE49-F238E27FC236}">
                  <a16:creationId xmlns:a16="http://schemas.microsoft.com/office/drawing/2014/main" id="{13724DCE-9442-4CFA-A8D2-8C3F6C01C4DC}"/>
                </a:ext>
              </a:extLst>
            </p:cNvPr>
            <p:cNvSpPr/>
            <p:nvPr/>
          </p:nvSpPr>
          <p:spPr>
            <a:xfrm>
              <a:off x="1313664" y="3098494"/>
              <a:ext cx="468119" cy="4581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C5A9FA97-AD05-4934-91E6-DBF3D0C1754B}"/>
              </a:ext>
            </a:extLst>
          </p:cNvPr>
          <p:cNvGrpSpPr/>
          <p:nvPr/>
        </p:nvGrpSpPr>
        <p:grpSpPr>
          <a:xfrm>
            <a:off x="3977718" y="3233324"/>
            <a:ext cx="1452043" cy="1133873"/>
            <a:chOff x="919490" y="3623782"/>
            <a:chExt cx="1653221" cy="1290971"/>
          </a:xfrm>
          <a:solidFill>
            <a:srgbClr val="4F5A3C"/>
          </a:solidFill>
        </p:grpSpPr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05A5A803-7062-4A84-A0CB-E9164382A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490" y="3623782"/>
              <a:ext cx="1278034" cy="1192092"/>
            </a:xfrm>
            <a:custGeom>
              <a:avLst/>
              <a:gdLst>
                <a:gd name="T0" fmla="*/ 1359 w 1383"/>
                <a:gd name="T1" fmla="*/ 341 h 1290"/>
                <a:gd name="T2" fmla="*/ 1296 w 1383"/>
                <a:gd name="T3" fmla="*/ 316 h 1290"/>
                <a:gd name="T4" fmla="*/ 1270 w 1383"/>
                <a:gd name="T5" fmla="*/ 256 h 1290"/>
                <a:gd name="T6" fmla="*/ 1238 w 1383"/>
                <a:gd name="T7" fmla="*/ 202 h 1290"/>
                <a:gd name="T8" fmla="*/ 1173 w 1383"/>
                <a:gd name="T9" fmla="*/ 228 h 1290"/>
                <a:gd name="T10" fmla="*/ 1033 w 1383"/>
                <a:gd name="T11" fmla="*/ 230 h 1290"/>
                <a:gd name="T12" fmla="*/ 890 w 1383"/>
                <a:gd name="T13" fmla="*/ 139 h 1290"/>
                <a:gd name="T14" fmla="*/ 833 w 1383"/>
                <a:gd name="T15" fmla="*/ 53 h 1290"/>
                <a:gd name="T16" fmla="*/ 751 w 1383"/>
                <a:gd name="T17" fmla="*/ 79 h 1290"/>
                <a:gd name="T18" fmla="*/ 715 w 1383"/>
                <a:gd name="T19" fmla="*/ 103 h 1290"/>
                <a:gd name="T20" fmla="*/ 709 w 1383"/>
                <a:gd name="T21" fmla="*/ 105 h 1290"/>
                <a:gd name="T22" fmla="*/ 678 w 1383"/>
                <a:gd name="T23" fmla="*/ 85 h 1290"/>
                <a:gd name="T24" fmla="*/ 656 w 1383"/>
                <a:gd name="T25" fmla="*/ 47 h 1290"/>
                <a:gd name="T26" fmla="*/ 580 w 1383"/>
                <a:gd name="T27" fmla="*/ 41 h 1290"/>
                <a:gd name="T28" fmla="*/ 516 w 1383"/>
                <a:gd name="T29" fmla="*/ 117 h 1290"/>
                <a:gd name="T30" fmla="*/ 463 w 1383"/>
                <a:gd name="T31" fmla="*/ 204 h 1290"/>
                <a:gd name="T32" fmla="*/ 405 w 1383"/>
                <a:gd name="T33" fmla="*/ 262 h 1290"/>
                <a:gd name="T34" fmla="*/ 330 w 1383"/>
                <a:gd name="T35" fmla="*/ 250 h 1290"/>
                <a:gd name="T36" fmla="*/ 302 w 1383"/>
                <a:gd name="T37" fmla="*/ 234 h 1290"/>
                <a:gd name="T38" fmla="*/ 254 w 1383"/>
                <a:gd name="T39" fmla="*/ 302 h 1290"/>
                <a:gd name="T40" fmla="*/ 182 w 1383"/>
                <a:gd name="T41" fmla="*/ 306 h 1290"/>
                <a:gd name="T42" fmla="*/ 119 w 1383"/>
                <a:gd name="T43" fmla="*/ 306 h 1290"/>
                <a:gd name="T44" fmla="*/ 121 w 1383"/>
                <a:gd name="T45" fmla="*/ 355 h 1290"/>
                <a:gd name="T46" fmla="*/ 103 w 1383"/>
                <a:gd name="T47" fmla="*/ 447 h 1290"/>
                <a:gd name="T48" fmla="*/ 23 w 1383"/>
                <a:gd name="T49" fmla="*/ 681 h 1290"/>
                <a:gd name="T50" fmla="*/ 53 w 1383"/>
                <a:gd name="T51" fmla="*/ 660 h 1290"/>
                <a:gd name="T52" fmla="*/ 69 w 1383"/>
                <a:gd name="T53" fmla="*/ 602 h 1290"/>
                <a:gd name="T54" fmla="*/ 107 w 1383"/>
                <a:gd name="T55" fmla="*/ 582 h 1290"/>
                <a:gd name="T56" fmla="*/ 188 w 1383"/>
                <a:gd name="T57" fmla="*/ 604 h 1290"/>
                <a:gd name="T58" fmla="*/ 204 w 1383"/>
                <a:gd name="T59" fmla="*/ 606 h 1290"/>
                <a:gd name="T60" fmla="*/ 236 w 1383"/>
                <a:gd name="T61" fmla="*/ 660 h 1290"/>
                <a:gd name="T62" fmla="*/ 298 w 1383"/>
                <a:gd name="T63" fmla="*/ 739 h 1290"/>
                <a:gd name="T64" fmla="*/ 427 w 1383"/>
                <a:gd name="T65" fmla="*/ 787 h 1290"/>
                <a:gd name="T66" fmla="*/ 487 w 1383"/>
                <a:gd name="T67" fmla="*/ 829 h 1290"/>
                <a:gd name="T68" fmla="*/ 570 w 1383"/>
                <a:gd name="T69" fmla="*/ 864 h 1290"/>
                <a:gd name="T70" fmla="*/ 630 w 1383"/>
                <a:gd name="T71" fmla="*/ 856 h 1290"/>
                <a:gd name="T72" fmla="*/ 676 w 1383"/>
                <a:gd name="T73" fmla="*/ 852 h 1290"/>
                <a:gd name="T74" fmla="*/ 721 w 1383"/>
                <a:gd name="T75" fmla="*/ 890 h 1290"/>
                <a:gd name="T76" fmla="*/ 727 w 1383"/>
                <a:gd name="T77" fmla="*/ 962 h 1290"/>
                <a:gd name="T78" fmla="*/ 672 w 1383"/>
                <a:gd name="T79" fmla="*/ 1013 h 1290"/>
                <a:gd name="T80" fmla="*/ 691 w 1383"/>
                <a:gd name="T81" fmla="*/ 1081 h 1290"/>
                <a:gd name="T82" fmla="*/ 785 w 1383"/>
                <a:gd name="T83" fmla="*/ 1196 h 1290"/>
                <a:gd name="T84" fmla="*/ 819 w 1383"/>
                <a:gd name="T85" fmla="*/ 1270 h 1290"/>
                <a:gd name="T86" fmla="*/ 980 w 1383"/>
                <a:gd name="T87" fmla="*/ 1149 h 1290"/>
                <a:gd name="T88" fmla="*/ 936 w 1383"/>
                <a:gd name="T89" fmla="*/ 1069 h 1290"/>
                <a:gd name="T90" fmla="*/ 970 w 1383"/>
                <a:gd name="T91" fmla="*/ 1002 h 1290"/>
                <a:gd name="T92" fmla="*/ 1109 w 1383"/>
                <a:gd name="T93" fmla="*/ 840 h 1290"/>
                <a:gd name="T94" fmla="*/ 1151 w 1383"/>
                <a:gd name="T95" fmla="*/ 735 h 1290"/>
                <a:gd name="T96" fmla="*/ 1224 w 1383"/>
                <a:gd name="T97" fmla="*/ 644 h 1290"/>
                <a:gd name="T98" fmla="*/ 1286 w 1383"/>
                <a:gd name="T99" fmla="*/ 554 h 1290"/>
                <a:gd name="T100" fmla="*/ 1284 w 1383"/>
                <a:gd name="T101" fmla="*/ 516 h 1290"/>
                <a:gd name="T102" fmla="*/ 1322 w 1383"/>
                <a:gd name="T103" fmla="*/ 483 h 1290"/>
                <a:gd name="T104" fmla="*/ 1381 w 1383"/>
                <a:gd name="T105" fmla="*/ 467 h 1290"/>
                <a:gd name="T106" fmla="*/ 1375 w 1383"/>
                <a:gd name="T107" fmla="*/ 385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3" h="1290">
                  <a:moveTo>
                    <a:pt x="1375" y="385"/>
                  </a:moveTo>
                  <a:lnTo>
                    <a:pt x="1375" y="385"/>
                  </a:lnTo>
                  <a:lnTo>
                    <a:pt x="1373" y="371"/>
                  </a:lnTo>
                  <a:lnTo>
                    <a:pt x="1369" y="359"/>
                  </a:lnTo>
                  <a:lnTo>
                    <a:pt x="1365" y="349"/>
                  </a:lnTo>
                  <a:lnTo>
                    <a:pt x="1359" y="341"/>
                  </a:lnTo>
                  <a:lnTo>
                    <a:pt x="1351" y="336"/>
                  </a:lnTo>
                  <a:lnTo>
                    <a:pt x="1342" y="330"/>
                  </a:lnTo>
                  <a:lnTo>
                    <a:pt x="1330" y="326"/>
                  </a:lnTo>
                  <a:lnTo>
                    <a:pt x="1318" y="322"/>
                  </a:lnTo>
                  <a:lnTo>
                    <a:pt x="1318" y="322"/>
                  </a:lnTo>
                  <a:lnTo>
                    <a:pt x="1296" y="316"/>
                  </a:lnTo>
                  <a:lnTo>
                    <a:pt x="1282" y="310"/>
                  </a:lnTo>
                  <a:lnTo>
                    <a:pt x="1270" y="304"/>
                  </a:lnTo>
                  <a:lnTo>
                    <a:pt x="1264" y="296"/>
                  </a:lnTo>
                  <a:lnTo>
                    <a:pt x="1262" y="284"/>
                  </a:lnTo>
                  <a:lnTo>
                    <a:pt x="1264" y="272"/>
                  </a:lnTo>
                  <a:lnTo>
                    <a:pt x="1270" y="256"/>
                  </a:lnTo>
                  <a:lnTo>
                    <a:pt x="1280" y="236"/>
                  </a:lnTo>
                  <a:lnTo>
                    <a:pt x="1280" y="236"/>
                  </a:lnTo>
                  <a:lnTo>
                    <a:pt x="1266" y="220"/>
                  </a:lnTo>
                  <a:lnTo>
                    <a:pt x="1256" y="210"/>
                  </a:lnTo>
                  <a:lnTo>
                    <a:pt x="1248" y="204"/>
                  </a:lnTo>
                  <a:lnTo>
                    <a:pt x="1238" y="202"/>
                  </a:lnTo>
                  <a:lnTo>
                    <a:pt x="1238" y="202"/>
                  </a:lnTo>
                  <a:lnTo>
                    <a:pt x="1230" y="202"/>
                  </a:lnTo>
                  <a:lnTo>
                    <a:pt x="1222" y="20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73" y="228"/>
                  </a:lnTo>
                  <a:lnTo>
                    <a:pt x="1151" y="234"/>
                  </a:lnTo>
                  <a:lnTo>
                    <a:pt x="1127" y="238"/>
                  </a:lnTo>
                  <a:lnTo>
                    <a:pt x="1103" y="238"/>
                  </a:lnTo>
                  <a:lnTo>
                    <a:pt x="1103" y="238"/>
                  </a:lnTo>
                  <a:lnTo>
                    <a:pt x="1067" y="236"/>
                  </a:lnTo>
                  <a:lnTo>
                    <a:pt x="1033" y="230"/>
                  </a:lnTo>
                  <a:lnTo>
                    <a:pt x="1000" y="218"/>
                  </a:lnTo>
                  <a:lnTo>
                    <a:pt x="970" y="204"/>
                  </a:lnTo>
                  <a:lnTo>
                    <a:pt x="940" y="184"/>
                  </a:lnTo>
                  <a:lnTo>
                    <a:pt x="912" y="163"/>
                  </a:lnTo>
                  <a:lnTo>
                    <a:pt x="902" y="151"/>
                  </a:lnTo>
                  <a:lnTo>
                    <a:pt x="890" y="139"/>
                  </a:lnTo>
                  <a:lnTo>
                    <a:pt x="880" y="125"/>
                  </a:lnTo>
                  <a:lnTo>
                    <a:pt x="872" y="111"/>
                  </a:lnTo>
                  <a:lnTo>
                    <a:pt x="872" y="111"/>
                  </a:lnTo>
                  <a:lnTo>
                    <a:pt x="862" y="95"/>
                  </a:lnTo>
                  <a:lnTo>
                    <a:pt x="854" y="81"/>
                  </a:lnTo>
                  <a:lnTo>
                    <a:pt x="833" y="53"/>
                  </a:lnTo>
                  <a:lnTo>
                    <a:pt x="785" y="0"/>
                  </a:lnTo>
                  <a:lnTo>
                    <a:pt x="785" y="0"/>
                  </a:lnTo>
                  <a:lnTo>
                    <a:pt x="775" y="23"/>
                  </a:lnTo>
                  <a:lnTo>
                    <a:pt x="765" y="47"/>
                  </a:lnTo>
                  <a:lnTo>
                    <a:pt x="765" y="47"/>
                  </a:lnTo>
                  <a:lnTo>
                    <a:pt x="751" y="79"/>
                  </a:lnTo>
                  <a:lnTo>
                    <a:pt x="751" y="79"/>
                  </a:lnTo>
                  <a:lnTo>
                    <a:pt x="745" y="89"/>
                  </a:lnTo>
                  <a:lnTo>
                    <a:pt x="737" y="95"/>
                  </a:lnTo>
                  <a:lnTo>
                    <a:pt x="727" y="101"/>
                  </a:lnTo>
                  <a:lnTo>
                    <a:pt x="715" y="103"/>
                  </a:lnTo>
                  <a:lnTo>
                    <a:pt x="715" y="103"/>
                  </a:lnTo>
                  <a:lnTo>
                    <a:pt x="713" y="103"/>
                  </a:lnTo>
                  <a:lnTo>
                    <a:pt x="713" y="103"/>
                  </a:lnTo>
                  <a:lnTo>
                    <a:pt x="711" y="103"/>
                  </a:lnTo>
                  <a:lnTo>
                    <a:pt x="711" y="103"/>
                  </a:lnTo>
                  <a:lnTo>
                    <a:pt x="709" y="105"/>
                  </a:lnTo>
                  <a:lnTo>
                    <a:pt x="709" y="105"/>
                  </a:lnTo>
                  <a:lnTo>
                    <a:pt x="693" y="101"/>
                  </a:lnTo>
                  <a:lnTo>
                    <a:pt x="693" y="101"/>
                  </a:lnTo>
                  <a:lnTo>
                    <a:pt x="693" y="99"/>
                  </a:lnTo>
                  <a:lnTo>
                    <a:pt x="693" y="99"/>
                  </a:lnTo>
                  <a:lnTo>
                    <a:pt x="685" y="93"/>
                  </a:lnTo>
                  <a:lnTo>
                    <a:pt x="678" y="85"/>
                  </a:lnTo>
                  <a:lnTo>
                    <a:pt x="678" y="85"/>
                  </a:lnTo>
                  <a:lnTo>
                    <a:pt x="668" y="69"/>
                  </a:lnTo>
                  <a:lnTo>
                    <a:pt x="668" y="69"/>
                  </a:lnTo>
                  <a:lnTo>
                    <a:pt x="662" y="57"/>
                  </a:lnTo>
                  <a:lnTo>
                    <a:pt x="656" y="47"/>
                  </a:lnTo>
                  <a:lnTo>
                    <a:pt x="656" y="47"/>
                  </a:lnTo>
                  <a:lnTo>
                    <a:pt x="646" y="17"/>
                  </a:lnTo>
                  <a:lnTo>
                    <a:pt x="646" y="17"/>
                  </a:lnTo>
                  <a:lnTo>
                    <a:pt x="620" y="27"/>
                  </a:lnTo>
                  <a:lnTo>
                    <a:pt x="620" y="27"/>
                  </a:lnTo>
                  <a:lnTo>
                    <a:pt x="598" y="33"/>
                  </a:lnTo>
                  <a:lnTo>
                    <a:pt x="580" y="41"/>
                  </a:lnTo>
                  <a:lnTo>
                    <a:pt x="564" y="51"/>
                  </a:lnTo>
                  <a:lnTo>
                    <a:pt x="552" y="59"/>
                  </a:lnTo>
                  <a:lnTo>
                    <a:pt x="540" y="71"/>
                  </a:lnTo>
                  <a:lnTo>
                    <a:pt x="530" y="83"/>
                  </a:lnTo>
                  <a:lnTo>
                    <a:pt x="522" y="99"/>
                  </a:lnTo>
                  <a:lnTo>
                    <a:pt x="516" y="117"/>
                  </a:lnTo>
                  <a:lnTo>
                    <a:pt x="516" y="117"/>
                  </a:lnTo>
                  <a:lnTo>
                    <a:pt x="511" y="133"/>
                  </a:lnTo>
                  <a:lnTo>
                    <a:pt x="505" y="149"/>
                  </a:lnTo>
                  <a:lnTo>
                    <a:pt x="495" y="165"/>
                  </a:lnTo>
                  <a:lnTo>
                    <a:pt x="485" y="178"/>
                  </a:lnTo>
                  <a:lnTo>
                    <a:pt x="463" y="204"/>
                  </a:lnTo>
                  <a:lnTo>
                    <a:pt x="441" y="228"/>
                  </a:lnTo>
                  <a:lnTo>
                    <a:pt x="441" y="228"/>
                  </a:lnTo>
                  <a:lnTo>
                    <a:pt x="419" y="252"/>
                  </a:lnTo>
                  <a:lnTo>
                    <a:pt x="419" y="252"/>
                  </a:lnTo>
                  <a:lnTo>
                    <a:pt x="413" y="256"/>
                  </a:lnTo>
                  <a:lnTo>
                    <a:pt x="405" y="262"/>
                  </a:lnTo>
                  <a:lnTo>
                    <a:pt x="395" y="266"/>
                  </a:lnTo>
                  <a:lnTo>
                    <a:pt x="383" y="266"/>
                  </a:lnTo>
                  <a:lnTo>
                    <a:pt x="383" y="266"/>
                  </a:lnTo>
                  <a:lnTo>
                    <a:pt x="367" y="266"/>
                  </a:lnTo>
                  <a:lnTo>
                    <a:pt x="347" y="260"/>
                  </a:lnTo>
                  <a:lnTo>
                    <a:pt x="330" y="250"/>
                  </a:lnTo>
                  <a:lnTo>
                    <a:pt x="320" y="244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292" y="260"/>
                  </a:lnTo>
                  <a:lnTo>
                    <a:pt x="286" y="272"/>
                  </a:lnTo>
                  <a:lnTo>
                    <a:pt x="276" y="284"/>
                  </a:lnTo>
                  <a:lnTo>
                    <a:pt x="266" y="294"/>
                  </a:lnTo>
                  <a:lnTo>
                    <a:pt x="254" y="302"/>
                  </a:lnTo>
                  <a:lnTo>
                    <a:pt x="238" y="306"/>
                  </a:lnTo>
                  <a:lnTo>
                    <a:pt x="220" y="308"/>
                  </a:lnTo>
                  <a:lnTo>
                    <a:pt x="220" y="308"/>
                  </a:lnTo>
                  <a:lnTo>
                    <a:pt x="202" y="308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73" y="304"/>
                  </a:lnTo>
                  <a:lnTo>
                    <a:pt x="173" y="304"/>
                  </a:lnTo>
                  <a:lnTo>
                    <a:pt x="149" y="300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19" y="306"/>
                  </a:lnTo>
                  <a:lnTo>
                    <a:pt x="113" y="320"/>
                  </a:lnTo>
                  <a:lnTo>
                    <a:pt x="111" y="332"/>
                  </a:lnTo>
                  <a:lnTo>
                    <a:pt x="111" y="336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21" y="355"/>
                  </a:lnTo>
                  <a:lnTo>
                    <a:pt x="125" y="369"/>
                  </a:lnTo>
                  <a:lnTo>
                    <a:pt x="125" y="383"/>
                  </a:lnTo>
                  <a:lnTo>
                    <a:pt x="125" y="395"/>
                  </a:lnTo>
                  <a:lnTo>
                    <a:pt x="121" y="409"/>
                  </a:lnTo>
                  <a:lnTo>
                    <a:pt x="115" y="421"/>
                  </a:lnTo>
                  <a:lnTo>
                    <a:pt x="103" y="447"/>
                  </a:lnTo>
                  <a:lnTo>
                    <a:pt x="103" y="447"/>
                  </a:lnTo>
                  <a:lnTo>
                    <a:pt x="0" y="677"/>
                  </a:lnTo>
                  <a:lnTo>
                    <a:pt x="0" y="677"/>
                  </a:lnTo>
                  <a:lnTo>
                    <a:pt x="12" y="681"/>
                  </a:lnTo>
                  <a:lnTo>
                    <a:pt x="23" y="681"/>
                  </a:lnTo>
                  <a:lnTo>
                    <a:pt x="23" y="681"/>
                  </a:lnTo>
                  <a:lnTo>
                    <a:pt x="31" y="681"/>
                  </a:lnTo>
                  <a:lnTo>
                    <a:pt x="37" y="679"/>
                  </a:lnTo>
                  <a:lnTo>
                    <a:pt x="41" y="677"/>
                  </a:lnTo>
                  <a:lnTo>
                    <a:pt x="47" y="673"/>
                  </a:lnTo>
                  <a:lnTo>
                    <a:pt x="49" y="668"/>
                  </a:lnTo>
                  <a:lnTo>
                    <a:pt x="53" y="660"/>
                  </a:lnTo>
                  <a:lnTo>
                    <a:pt x="57" y="642"/>
                  </a:lnTo>
                  <a:lnTo>
                    <a:pt x="57" y="642"/>
                  </a:lnTo>
                  <a:lnTo>
                    <a:pt x="57" y="632"/>
                  </a:lnTo>
                  <a:lnTo>
                    <a:pt x="61" y="620"/>
                  </a:lnTo>
                  <a:lnTo>
                    <a:pt x="63" y="610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9" y="592"/>
                  </a:lnTo>
                  <a:lnTo>
                    <a:pt x="89" y="586"/>
                  </a:lnTo>
                  <a:lnTo>
                    <a:pt x="97" y="582"/>
                  </a:lnTo>
                  <a:lnTo>
                    <a:pt x="107" y="582"/>
                  </a:lnTo>
                  <a:lnTo>
                    <a:pt x="107" y="582"/>
                  </a:lnTo>
                  <a:lnTo>
                    <a:pt x="117" y="582"/>
                  </a:lnTo>
                  <a:lnTo>
                    <a:pt x="127" y="586"/>
                  </a:lnTo>
                  <a:lnTo>
                    <a:pt x="149" y="594"/>
                  </a:lnTo>
                  <a:lnTo>
                    <a:pt x="169" y="600"/>
                  </a:lnTo>
                  <a:lnTo>
                    <a:pt x="179" y="604"/>
                  </a:lnTo>
                  <a:lnTo>
                    <a:pt x="188" y="604"/>
                  </a:lnTo>
                  <a:lnTo>
                    <a:pt x="188" y="604"/>
                  </a:lnTo>
                  <a:lnTo>
                    <a:pt x="194" y="604"/>
                  </a:lnTo>
                  <a:lnTo>
                    <a:pt x="194" y="604"/>
                  </a:lnTo>
                  <a:lnTo>
                    <a:pt x="194" y="604"/>
                  </a:lnTo>
                  <a:lnTo>
                    <a:pt x="194" y="604"/>
                  </a:lnTo>
                  <a:lnTo>
                    <a:pt x="204" y="606"/>
                  </a:lnTo>
                  <a:lnTo>
                    <a:pt x="212" y="610"/>
                  </a:lnTo>
                  <a:lnTo>
                    <a:pt x="220" y="616"/>
                  </a:lnTo>
                  <a:lnTo>
                    <a:pt x="224" y="624"/>
                  </a:lnTo>
                  <a:lnTo>
                    <a:pt x="224" y="624"/>
                  </a:lnTo>
                  <a:lnTo>
                    <a:pt x="230" y="642"/>
                  </a:lnTo>
                  <a:lnTo>
                    <a:pt x="236" y="660"/>
                  </a:lnTo>
                  <a:lnTo>
                    <a:pt x="244" y="675"/>
                  </a:lnTo>
                  <a:lnTo>
                    <a:pt x="254" y="691"/>
                  </a:lnTo>
                  <a:lnTo>
                    <a:pt x="264" y="705"/>
                  </a:lnTo>
                  <a:lnTo>
                    <a:pt x="274" y="717"/>
                  </a:lnTo>
                  <a:lnTo>
                    <a:pt x="286" y="729"/>
                  </a:lnTo>
                  <a:lnTo>
                    <a:pt x="298" y="739"/>
                  </a:lnTo>
                  <a:lnTo>
                    <a:pt x="312" y="747"/>
                  </a:lnTo>
                  <a:lnTo>
                    <a:pt x="326" y="755"/>
                  </a:lnTo>
                  <a:lnTo>
                    <a:pt x="357" y="769"/>
                  </a:lnTo>
                  <a:lnTo>
                    <a:pt x="391" y="779"/>
                  </a:lnTo>
                  <a:lnTo>
                    <a:pt x="427" y="787"/>
                  </a:lnTo>
                  <a:lnTo>
                    <a:pt x="427" y="787"/>
                  </a:lnTo>
                  <a:lnTo>
                    <a:pt x="441" y="793"/>
                  </a:lnTo>
                  <a:lnTo>
                    <a:pt x="455" y="799"/>
                  </a:lnTo>
                  <a:lnTo>
                    <a:pt x="467" y="809"/>
                  </a:lnTo>
                  <a:lnTo>
                    <a:pt x="479" y="819"/>
                  </a:lnTo>
                  <a:lnTo>
                    <a:pt x="479" y="819"/>
                  </a:lnTo>
                  <a:lnTo>
                    <a:pt x="487" y="829"/>
                  </a:lnTo>
                  <a:lnTo>
                    <a:pt x="499" y="839"/>
                  </a:lnTo>
                  <a:lnTo>
                    <a:pt x="512" y="846"/>
                  </a:lnTo>
                  <a:lnTo>
                    <a:pt x="526" y="852"/>
                  </a:lnTo>
                  <a:lnTo>
                    <a:pt x="540" y="858"/>
                  </a:lnTo>
                  <a:lnTo>
                    <a:pt x="554" y="862"/>
                  </a:lnTo>
                  <a:lnTo>
                    <a:pt x="570" y="864"/>
                  </a:lnTo>
                  <a:lnTo>
                    <a:pt x="586" y="866"/>
                  </a:lnTo>
                  <a:lnTo>
                    <a:pt x="586" y="866"/>
                  </a:lnTo>
                  <a:lnTo>
                    <a:pt x="596" y="864"/>
                  </a:lnTo>
                  <a:lnTo>
                    <a:pt x="608" y="862"/>
                  </a:lnTo>
                  <a:lnTo>
                    <a:pt x="620" y="860"/>
                  </a:lnTo>
                  <a:lnTo>
                    <a:pt x="630" y="856"/>
                  </a:lnTo>
                  <a:lnTo>
                    <a:pt x="630" y="856"/>
                  </a:lnTo>
                  <a:lnTo>
                    <a:pt x="642" y="850"/>
                  </a:lnTo>
                  <a:lnTo>
                    <a:pt x="658" y="850"/>
                  </a:lnTo>
                  <a:lnTo>
                    <a:pt x="658" y="850"/>
                  </a:lnTo>
                  <a:lnTo>
                    <a:pt x="666" y="850"/>
                  </a:lnTo>
                  <a:lnTo>
                    <a:pt x="676" y="852"/>
                  </a:lnTo>
                  <a:lnTo>
                    <a:pt x="683" y="856"/>
                  </a:lnTo>
                  <a:lnTo>
                    <a:pt x="693" y="860"/>
                  </a:lnTo>
                  <a:lnTo>
                    <a:pt x="701" y="866"/>
                  </a:lnTo>
                  <a:lnTo>
                    <a:pt x="709" y="874"/>
                  </a:lnTo>
                  <a:lnTo>
                    <a:pt x="715" y="882"/>
                  </a:lnTo>
                  <a:lnTo>
                    <a:pt x="721" y="890"/>
                  </a:lnTo>
                  <a:lnTo>
                    <a:pt x="721" y="890"/>
                  </a:lnTo>
                  <a:lnTo>
                    <a:pt x="727" y="906"/>
                  </a:lnTo>
                  <a:lnTo>
                    <a:pt x="731" y="920"/>
                  </a:lnTo>
                  <a:lnTo>
                    <a:pt x="733" y="936"/>
                  </a:lnTo>
                  <a:lnTo>
                    <a:pt x="731" y="950"/>
                  </a:lnTo>
                  <a:lnTo>
                    <a:pt x="727" y="962"/>
                  </a:lnTo>
                  <a:lnTo>
                    <a:pt x="721" y="976"/>
                  </a:lnTo>
                  <a:lnTo>
                    <a:pt x="713" y="986"/>
                  </a:lnTo>
                  <a:lnTo>
                    <a:pt x="703" y="994"/>
                  </a:lnTo>
                  <a:lnTo>
                    <a:pt x="703" y="994"/>
                  </a:lnTo>
                  <a:lnTo>
                    <a:pt x="685" y="1005"/>
                  </a:lnTo>
                  <a:lnTo>
                    <a:pt x="672" y="1013"/>
                  </a:lnTo>
                  <a:lnTo>
                    <a:pt x="664" y="1023"/>
                  </a:lnTo>
                  <a:lnTo>
                    <a:pt x="660" y="1031"/>
                  </a:lnTo>
                  <a:lnTo>
                    <a:pt x="662" y="1041"/>
                  </a:lnTo>
                  <a:lnTo>
                    <a:pt x="666" y="1051"/>
                  </a:lnTo>
                  <a:lnTo>
                    <a:pt x="676" y="1065"/>
                  </a:lnTo>
                  <a:lnTo>
                    <a:pt x="691" y="1081"/>
                  </a:lnTo>
                  <a:lnTo>
                    <a:pt x="691" y="1081"/>
                  </a:lnTo>
                  <a:lnTo>
                    <a:pt x="725" y="1117"/>
                  </a:lnTo>
                  <a:lnTo>
                    <a:pt x="741" y="1135"/>
                  </a:lnTo>
                  <a:lnTo>
                    <a:pt x="757" y="1155"/>
                  </a:lnTo>
                  <a:lnTo>
                    <a:pt x="771" y="1174"/>
                  </a:lnTo>
                  <a:lnTo>
                    <a:pt x="785" y="1196"/>
                  </a:lnTo>
                  <a:lnTo>
                    <a:pt x="795" y="1220"/>
                  </a:lnTo>
                  <a:lnTo>
                    <a:pt x="803" y="1244"/>
                  </a:lnTo>
                  <a:lnTo>
                    <a:pt x="803" y="1244"/>
                  </a:lnTo>
                  <a:lnTo>
                    <a:pt x="805" y="1252"/>
                  </a:lnTo>
                  <a:lnTo>
                    <a:pt x="809" y="1258"/>
                  </a:lnTo>
                  <a:lnTo>
                    <a:pt x="819" y="1270"/>
                  </a:lnTo>
                  <a:lnTo>
                    <a:pt x="837" y="1290"/>
                  </a:lnTo>
                  <a:lnTo>
                    <a:pt x="837" y="1290"/>
                  </a:lnTo>
                  <a:lnTo>
                    <a:pt x="1013" y="1188"/>
                  </a:lnTo>
                  <a:lnTo>
                    <a:pt x="1013" y="1188"/>
                  </a:lnTo>
                  <a:lnTo>
                    <a:pt x="998" y="1169"/>
                  </a:lnTo>
                  <a:lnTo>
                    <a:pt x="980" y="1149"/>
                  </a:lnTo>
                  <a:lnTo>
                    <a:pt x="980" y="1149"/>
                  </a:lnTo>
                  <a:lnTo>
                    <a:pt x="964" y="1133"/>
                  </a:lnTo>
                  <a:lnTo>
                    <a:pt x="952" y="1117"/>
                  </a:lnTo>
                  <a:lnTo>
                    <a:pt x="942" y="1101"/>
                  </a:lnTo>
                  <a:lnTo>
                    <a:pt x="938" y="1085"/>
                  </a:lnTo>
                  <a:lnTo>
                    <a:pt x="936" y="1069"/>
                  </a:lnTo>
                  <a:lnTo>
                    <a:pt x="940" y="1055"/>
                  </a:lnTo>
                  <a:lnTo>
                    <a:pt x="946" y="1039"/>
                  </a:lnTo>
                  <a:lnTo>
                    <a:pt x="956" y="1025"/>
                  </a:lnTo>
                  <a:lnTo>
                    <a:pt x="956" y="1025"/>
                  </a:lnTo>
                  <a:lnTo>
                    <a:pt x="960" y="1011"/>
                  </a:lnTo>
                  <a:lnTo>
                    <a:pt x="970" y="1002"/>
                  </a:lnTo>
                  <a:lnTo>
                    <a:pt x="970" y="1002"/>
                  </a:lnTo>
                  <a:lnTo>
                    <a:pt x="1023" y="950"/>
                  </a:lnTo>
                  <a:lnTo>
                    <a:pt x="1049" y="924"/>
                  </a:lnTo>
                  <a:lnTo>
                    <a:pt x="1071" y="898"/>
                  </a:lnTo>
                  <a:lnTo>
                    <a:pt x="1091" y="870"/>
                  </a:lnTo>
                  <a:lnTo>
                    <a:pt x="1109" y="840"/>
                  </a:lnTo>
                  <a:lnTo>
                    <a:pt x="1123" y="809"/>
                  </a:lnTo>
                  <a:lnTo>
                    <a:pt x="1133" y="773"/>
                  </a:lnTo>
                  <a:lnTo>
                    <a:pt x="1133" y="773"/>
                  </a:lnTo>
                  <a:lnTo>
                    <a:pt x="1135" y="763"/>
                  </a:lnTo>
                  <a:lnTo>
                    <a:pt x="1139" y="753"/>
                  </a:lnTo>
                  <a:lnTo>
                    <a:pt x="1151" y="735"/>
                  </a:lnTo>
                  <a:lnTo>
                    <a:pt x="1163" y="719"/>
                  </a:lnTo>
                  <a:lnTo>
                    <a:pt x="1177" y="703"/>
                  </a:lnTo>
                  <a:lnTo>
                    <a:pt x="1177" y="703"/>
                  </a:lnTo>
                  <a:lnTo>
                    <a:pt x="1192" y="685"/>
                  </a:lnTo>
                  <a:lnTo>
                    <a:pt x="1192" y="685"/>
                  </a:lnTo>
                  <a:lnTo>
                    <a:pt x="1224" y="644"/>
                  </a:lnTo>
                  <a:lnTo>
                    <a:pt x="1224" y="644"/>
                  </a:lnTo>
                  <a:lnTo>
                    <a:pt x="1262" y="594"/>
                  </a:lnTo>
                  <a:lnTo>
                    <a:pt x="1262" y="594"/>
                  </a:lnTo>
                  <a:lnTo>
                    <a:pt x="1288" y="558"/>
                  </a:lnTo>
                  <a:lnTo>
                    <a:pt x="1288" y="558"/>
                  </a:lnTo>
                  <a:lnTo>
                    <a:pt x="1286" y="554"/>
                  </a:lnTo>
                  <a:lnTo>
                    <a:pt x="1286" y="554"/>
                  </a:lnTo>
                  <a:lnTo>
                    <a:pt x="1284" y="540"/>
                  </a:lnTo>
                  <a:lnTo>
                    <a:pt x="1284" y="540"/>
                  </a:lnTo>
                  <a:lnTo>
                    <a:pt x="1282" y="530"/>
                  </a:lnTo>
                  <a:lnTo>
                    <a:pt x="1282" y="530"/>
                  </a:lnTo>
                  <a:lnTo>
                    <a:pt x="1284" y="516"/>
                  </a:lnTo>
                  <a:lnTo>
                    <a:pt x="1288" y="505"/>
                  </a:lnTo>
                  <a:lnTo>
                    <a:pt x="1296" y="495"/>
                  </a:lnTo>
                  <a:lnTo>
                    <a:pt x="1308" y="489"/>
                  </a:lnTo>
                  <a:lnTo>
                    <a:pt x="1308" y="489"/>
                  </a:lnTo>
                  <a:lnTo>
                    <a:pt x="1322" y="483"/>
                  </a:lnTo>
                  <a:lnTo>
                    <a:pt x="1322" y="483"/>
                  </a:lnTo>
                  <a:lnTo>
                    <a:pt x="1343" y="473"/>
                  </a:lnTo>
                  <a:lnTo>
                    <a:pt x="1357" y="469"/>
                  </a:lnTo>
                  <a:lnTo>
                    <a:pt x="1373" y="467"/>
                  </a:lnTo>
                  <a:lnTo>
                    <a:pt x="1373" y="467"/>
                  </a:lnTo>
                  <a:lnTo>
                    <a:pt x="1381" y="467"/>
                  </a:lnTo>
                  <a:lnTo>
                    <a:pt x="1381" y="467"/>
                  </a:lnTo>
                  <a:lnTo>
                    <a:pt x="1383" y="467"/>
                  </a:lnTo>
                  <a:lnTo>
                    <a:pt x="1383" y="467"/>
                  </a:lnTo>
                  <a:lnTo>
                    <a:pt x="1379" y="427"/>
                  </a:lnTo>
                  <a:lnTo>
                    <a:pt x="1375" y="405"/>
                  </a:lnTo>
                  <a:lnTo>
                    <a:pt x="1375" y="385"/>
                  </a:lnTo>
                  <a:lnTo>
                    <a:pt x="1375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882EDB4D-D4BA-4B84-BD53-28BF01C74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897" y="4093226"/>
              <a:ext cx="732814" cy="821527"/>
            </a:xfrm>
            <a:custGeom>
              <a:avLst/>
              <a:gdLst>
                <a:gd name="T0" fmla="*/ 501 w 793"/>
                <a:gd name="T1" fmla="*/ 810 h 889"/>
                <a:gd name="T2" fmla="*/ 511 w 793"/>
                <a:gd name="T3" fmla="*/ 776 h 889"/>
                <a:gd name="T4" fmla="*/ 538 w 793"/>
                <a:gd name="T5" fmla="*/ 756 h 889"/>
                <a:gd name="T6" fmla="*/ 612 w 793"/>
                <a:gd name="T7" fmla="*/ 736 h 889"/>
                <a:gd name="T8" fmla="*/ 652 w 793"/>
                <a:gd name="T9" fmla="*/ 724 h 889"/>
                <a:gd name="T10" fmla="*/ 681 w 793"/>
                <a:gd name="T11" fmla="*/ 696 h 889"/>
                <a:gd name="T12" fmla="*/ 679 w 793"/>
                <a:gd name="T13" fmla="*/ 643 h 889"/>
                <a:gd name="T14" fmla="*/ 674 w 793"/>
                <a:gd name="T15" fmla="*/ 599 h 889"/>
                <a:gd name="T16" fmla="*/ 679 w 793"/>
                <a:gd name="T17" fmla="*/ 559 h 889"/>
                <a:gd name="T18" fmla="*/ 719 w 793"/>
                <a:gd name="T19" fmla="*/ 496 h 889"/>
                <a:gd name="T20" fmla="*/ 765 w 793"/>
                <a:gd name="T21" fmla="*/ 456 h 889"/>
                <a:gd name="T22" fmla="*/ 725 w 793"/>
                <a:gd name="T23" fmla="*/ 400 h 889"/>
                <a:gd name="T24" fmla="*/ 711 w 793"/>
                <a:gd name="T25" fmla="*/ 368 h 889"/>
                <a:gd name="T26" fmla="*/ 713 w 793"/>
                <a:gd name="T27" fmla="*/ 360 h 889"/>
                <a:gd name="T28" fmla="*/ 781 w 793"/>
                <a:gd name="T29" fmla="*/ 203 h 889"/>
                <a:gd name="T30" fmla="*/ 791 w 793"/>
                <a:gd name="T31" fmla="*/ 164 h 889"/>
                <a:gd name="T32" fmla="*/ 785 w 793"/>
                <a:gd name="T33" fmla="*/ 94 h 889"/>
                <a:gd name="T34" fmla="*/ 765 w 793"/>
                <a:gd name="T35" fmla="*/ 60 h 889"/>
                <a:gd name="T36" fmla="*/ 749 w 793"/>
                <a:gd name="T37" fmla="*/ 52 h 889"/>
                <a:gd name="T38" fmla="*/ 664 w 793"/>
                <a:gd name="T39" fmla="*/ 22 h 889"/>
                <a:gd name="T40" fmla="*/ 608 w 793"/>
                <a:gd name="T41" fmla="*/ 14 h 889"/>
                <a:gd name="T42" fmla="*/ 572 w 793"/>
                <a:gd name="T43" fmla="*/ 18 h 889"/>
                <a:gd name="T44" fmla="*/ 536 w 793"/>
                <a:gd name="T45" fmla="*/ 34 h 889"/>
                <a:gd name="T46" fmla="*/ 491 w 793"/>
                <a:gd name="T47" fmla="*/ 46 h 889"/>
                <a:gd name="T48" fmla="*/ 455 w 793"/>
                <a:gd name="T49" fmla="*/ 46 h 889"/>
                <a:gd name="T50" fmla="*/ 425 w 793"/>
                <a:gd name="T51" fmla="*/ 36 h 889"/>
                <a:gd name="T52" fmla="*/ 409 w 793"/>
                <a:gd name="T53" fmla="*/ 16 h 889"/>
                <a:gd name="T54" fmla="*/ 377 w 793"/>
                <a:gd name="T55" fmla="*/ 0 h 889"/>
                <a:gd name="T56" fmla="*/ 351 w 793"/>
                <a:gd name="T57" fmla="*/ 6 h 889"/>
                <a:gd name="T58" fmla="*/ 332 w 793"/>
                <a:gd name="T59" fmla="*/ 46 h 889"/>
                <a:gd name="T60" fmla="*/ 332 w 793"/>
                <a:gd name="T61" fmla="*/ 66 h 889"/>
                <a:gd name="T62" fmla="*/ 280 w 793"/>
                <a:gd name="T63" fmla="*/ 134 h 889"/>
                <a:gd name="T64" fmla="*/ 214 w 793"/>
                <a:gd name="T65" fmla="*/ 219 h 889"/>
                <a:gd name="T66" fmla="*/ 181 w 793"/>
                <a:gd name="T67" fmla="*/ 265 h 889"/>
                <a:gd name="T68" fmla="*/ 171 w 793"/>
                <a:gd name="T69" fmla="*/ 295 h 889"/>
                <a:gd name="T70" fmla="*/ 131 w 793"/>
                <a:gd name="T71" fmla="*/ 382 h 889"/>
                <a:gd name="T72" fmla="*/ 57 w 793"/>
                <a:gd name="T73" fmla="*/ 472 h 889"/>
                <a:gd name="T74" fmla="*/ 0 w 793"/>
                <a:gd name="T75" fmla="*/ 523 h 889"/>
                <a:gd name="T76" fmla="*/ 75 w 793"/>
                <a:gd name="T77" fmla="*/ 553 h 889"/>
                <a:gd name="T78" fmla="*/ 95 w 793"/>
                <a:gd name="T79" fmla="*/ 567 h 889"/>
                <a:gd name="T80" fmla="*/ 177 w 793"/>
                <a:gd name="T81" fmla="*/ 629 h 889"/>
                <a:gd name="T82" fmla="*/ 264 w 793"/>
                <a:gd name="T83" fmla="*/ 670 h 889"/>
                <a:gd name="T84" fmla="*/ 330 w 793"/>
                <a:gd name="T85" fmla="*/ 678 h 889"/>
                <a:gd name="T86" fmla="*/ 381 w 793"/>
                <a:gd name="T87" fmla="*/ 674 h 889"/>
                <a:gd name="T88" fmla="*/ 383 w 793"/>
                <a:gd name="T89" fmla="*/ 728 h 889"/>
                <a:gd name="T90" fmla="*/ 346 w 793"/>
                <a:gd name="T91" fmla="*/ 780 h 889"/>
                <a:gd name="T92" fmla="*/ 391 w 793"/>
                <a:gd name="T93" fmla="*/ 841 h 889"/>
                <a:gd name="T94" fmla="*/ 421 w 793"/>
                <a:gd name="T95" fmla="*/ 871 h 889"/>
                <a:gd name="T96" fmla="*/ 459 w 793"/>
                <a:gd name="T97" fmla="*/ 889 h 889"/>
                <a:gd name="T98" fmla="*/ 461 w 793"/>
                <a:gd name="T99" fmla="*/ 889 h 889"/>
                <a:gd name="T100" fmla="*/ 495 w 793"/>
                <a:gd name="T101" fmla="*/ 849 h 889"/>
                <a:gd name="T102" fmla="*/ 501 w 793"/>
                <a:gd name="T103" fmla="*/ 826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3" h="889">
                  <a:moveTo>
                    <a:pt x="501" y="826"/>
                  </a:moveTo>
                  <a:lnTo>
                    <a:pt x="501" y="826"/>
                  </a:lnTo>
                  <a:lnTo>
                    <a:pt x="501" y="810"/>
                  </a:lnTo>
                  <a:lnTo>
                    <a:pt x="503" y="796"/>
                  </a:lnTo>
                  <a:lnTo>
                    <a:pt x="507" y="786"/>
                  </a:lnTo>
                  <a:lnTo>
                    <a:pt x="511" y="776"/>
                  </a:lnTo>
                  <a:lnTo>
                    <a:pt x="518" y="768"/>
                  </a:lnTo>
                  <a:lnTo>
                    <a:pt x="526" y="762"/>
                  </a:lnTo>
                  <a:lnTo>
                    <a:pt x="538" y="756"/>
                  </a:lnTo>
                  <a:lnTo>
                    <a:pt x="552" y="752"/>
                  </a:lnTo>
                  <a:lnTo>
                    <a:pt x="552" y="752"/>
                  </a:lnTo>
                  <a:lnTo>
                    <a:pt x="612" y="736"/>
                  </a:lnTo>
                  <a:lnTo>
                    <a:pt x="612" y="736"/>
                  </a:lnTo>
                  <a:lnTo>
                    <a:pt x="634" y="730"/>
                  </a:lnTo>
                  <a:lnTo>
                    <a:pt x="652" y="724"/>
                  </a:lnTo>
                  <a:lnTo>
                    <a:pt x="666" y="718"/>
                  </a:lnTo>
                  <a:lnTo>
                    <a:pt x="676" y="708"/>
                  </a:lnTo>
                  <a:lnTo>
                    <a:pt x="681" y="696"/>
                  </a:lnTo>
                  <a:lnTo>
                    <a:pt x="683" y="682"/>
                  </a:lnTo>
                  <a:lnTo>
                    <a:pt x="683" y="664"/>
                  </a:lnTo>
                  <a:lnTo>
                    <a:pt x="679" y="643"/>
                  </a:lnTo>
                  <a:lnTo>
                    <a:pt x="679" y="643"/>
                  </a:lnTo>
                  <a:lnTo>
                    <a:pt x="674" y="613"/>
                  </a:lnTo>
                  <a:lnTo>
                    <a:pt x="674" y="599"/>
                  </a:lnTo>
                  <a:lnTo>
                    <a:pt x="676" y="585"/>
                  </a:lnTo>
                  <a:lnTo>
                    <a:pt x="678" y="573"/>
                  </a:lnTo>
                  <a:lnTo>
                    <a:pt x="679" y="559"/>
                  </a:lnTo>
                  <a:lnTo>
                    <a:pt x="689" y="537"/>
                  </a:lnTo>
                  <a:lnTo>
                    <a:pt x="703" y="515"/>
                  </a:lnTo>
                  <a:lnTo>
                    <a:pt x="719" y="496"/>
                  </a:lnTo>
                  <a:lnTo>
                    <a:pt x="741" y="476"/>
                  </a:lnTo>
                  <a:lnTo>
                    <a:pt x="765" y="456"/>
                  </a:lnTo>
                  <a:lnTo>
                    <a:pt x="765" y="456"/>
                  </a:lnTo>
                  <a:lnTo>
                    <a:pt x="745" y="428"/>
                  </a:lnTo>
                  <a:lnTo>
                    <a:pt x="725" y="400"/>
                  </a:lnTo>
                  <a:lnTo>
                    <a:pt x="725" y="400"/>
                  </a:lnTo>
                  <a:lnTo>
                    <a:pt x="719" y="390"/>
                  </a:lnTo>
                  <a:lnTo>
                    <a:pt x="715" y="380"/>
                  </a:lnTo>
                  <a:lnTo>
                    <a:pt x="711" y="368"/>
                  </a:lnTo>
                  <a:lnTo>
                    <a:pt x="711" y="364"/>
                  </a:lnTo>
                  <a:lnTo>
                    <a:pt x="713" y="360"/>
                  </a:lnTo>
                  <a:lnTo>
                    <a:pt x="713" y="360"/>
                  </a:lnTo>
                  <a:lnTo>
                    <a:pt x="743" y="281"/>
                  </a:lnTo>
                  <a:lnTo>
                    <a:pt x="761" y="241"/>
                  </a:lnTo>
                  <a:lnTo>
                    <a:pt x="781" y="203"/>
                  </a:lnTo>
                  <a:lnTo>
                    <a:pt x="781" y="203"/>
                  </a:lnTo>
                  <a:lnTo>
                    <a:pt x="787" y="183"/>
                  </a:lnTo>
                  <a:lnTo>
                    <a:pt x="791" y="164"/>
                  </a:lnTo>
                  <a:lnTo>
                    <a:pt x="793" y="140"/>
                  </a:lnTo>
                  <a:lnTo>
                    <a:pt x="791" y="116"/>
                  </a:lnTo>
                  <a:lnTo>
                    <a:pt x="785" y="94"/>
                  </a:lnTo>
                  <a:lnTo>
                    <a:pt x="777" y="76"/>
                  </a:lnTo>
                  <a:lnTo>
                    <a:pt x="771" y="68"/>
                  </a:lnTo>
                  <a:lnTo>
                    <a:pt x="765" y="60"/>
                  </a:lnTo>
                  <a:lnTo>
                    <a:pt x="759" y="56"/>
                  </a:lnTo>
                  <a:lnTo>
                    <a:pt x="749" y="52"/>
                  </a:lnTo>
                  <a:lnTo>
                    <a:pt x="749" y="52"/>
                  </a:lnTo>
                  <a:lnTo>
                    <a:pt x="715" y="40"/>
                  </a:lnTo>
                  <a:lnTo>
                    <a:pt x="679" y="28"/>
                  </a:lnTo>
                  <a:lnTo>
                    <a:pt x="664" y="22"/>
                  </a:lnTo>
                  <a:lnTo>
                    <a:pt x="646" y="18"/>
                  </a:lnTo>
                  <a:lnTo>
                    <a:pt x="626" y="16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590" y="16"/>
                  </a:lnTo>
                  <a:lnTo>
                    <a:pt x="572" y="18"/>
                  </a:lnTo>
                  <a:lnTo>
                    <a:pt x="554" y="24"/>
                  </a:lnTo>
                  <a:lnTo>
                    <a:pt x="536" y="34"/>
                  </a:lnTo>
                  <a:lnTo>
                    <a:pt x="536" y="34"/>
                  </a:lnTo>
                  <a:lnTo>
                    <a:pt x="522" y="38"/>
                  </a:lnTo>
                  <a:lnTo>
                    <a:pt x="507" y="42"/>
                  </a:lnTo>
                  <a:lnTo>
                    <a:pt x="491" y="46"/>
                  </a:lnTo>
                  <a:lnTo>
                    <a:pt x="473" y="46"/>
                  </a:lnTo>
                  <a:lnTo>
                    <a:pt x="473" y="46"/>
                  </a:lnTo>
                  <a:lnTo>
                    <a:pt x="455" y="46"/>
                  </a:lnTo>
                  <a:lnTo>
                    <a:pt x="441" y="42"/>
                  </a:lnTo>
                  <a:lnTo>
                    <a:pt x="429" y="38"/>
                  </a:lnTo>
                  <a:lnTo>
                    <a:pt x="425" y="36"/>
                  </a:lnTo>
                  <a:lnTo>
                    <a:pt x="421" y="32"/>
                  </a:lnTo>
                  <a:lnTo>
                    <a:pt x="421" y="32"/>
                  </a:lnTo>
                  <a:lnTo>
                    <a:pt x="409" y="16"/>
                  </a:lnTo>
                  <a:lnTo>
                    <a:pt x="399" y="6"/>
                  </a:lnTo>
                  <a:lnTo>
                    <a:pt x="387" y="2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63" y="2"/>
                  </a:lnTo>
                  <a:lnTo>
                    <a:pt x="351" y="6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32" y="46"/>
                  </a:lnTo>
                  <a:lnTo>
                    <a:pt x="334" y="58"/>
                  </a:lnTo>
                  <a:lnTo>
                    <a:pt x="332" y="62"/>
                  </a:lnTo>
                  <a:lnTo>
                    <a:pt x="332" y="66"/>
                  </a:lnTo>
                  <a:lnTo>
                    <a:pt x="332" y="66"/>
                  </a:lnTo>
                  <a:lnTo>
                    <a:pt x="306" y="100"/>
                  </a:lnTo>
                  <a:lnTo>
                    <a:pt x="280" y="134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14" y="219"/>
                  </a:lnTo>
                  <a:lnTo>
                    <a:pt x="198" y="237"/>
                  </a:lnTo>
                  <a:lnTo>
                    <a:pt x="184" y="255"/>
                  </a:lnTo>
                  <a:lnTo>
                    <a:pt x="181" y="265"/>
                  </a:lnTo>
                  <a:lnTo>
                    <a:pt x="177" y="275"/>
                  </a:lnTo>
                  <a:lnTo>
                    <a:pt x="177" y="275"/>
                  </a:lnTo>
                  <a:lnTo>
                    <a:pt x="171" y="295"/>
                  </a:lnTo>
                  <a:lnTo>
                    <a:pt x="165" y="315"/>
                  </a:lnTo>
                  <a:lnTo>
                    <a:pt x="149" y="350"/>
                  </a:lnTo>
                  <a:lnTo>
                    <a:pt x="131" y="382"/>
                  </a:lnTo>
                  <a:lnTo>
                    <a:pt x="109" y="414"/>
                  </a:lnTo>
                  <a:lnTo>
                    <a:pt x="83" y="444"/>
                  </a:lnTo>
                  <a:lnTo>
                    <a:pt x="57" y="472"/>
                  </a:lnTo>
                  <a:lnTo>
                    <a:pt x="29" y="497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25" y="533"/>
                  </a:lnTo>
                  <a:lnTo>
                    <a:pt x="51" y="543"/>
                  </a:lnTo>
                  <a:lnTo>
                    <a:pt x="75" y="553"/>
                  </a:lnTo>
                  <a:lnTo>
                    <a:pt x="85" y="559"/>
                  </a:lnTo>
                  <a:lnTo>
                    <a:pt x="95" y="567"/>
                  </a:lnTo>
                  <a:lnTo>
                    <a:pt x="95" y="567"/>
                  </a:lnTo>
                  <a:lnTo>
                    <a:pt x="123" y="589"/>
                  </a:lnTo>
                  <a:lnTo>
                    <a:pt x="149" y="611"/>
                  </a:lnTo>
                  <a:lnTo>
                    <a:pt x="177" y="629"/>
                  </a:lnTo>
                  <a:lnTo>
                    <a:pt x="204" y="647"/>
                  </a:lnTo>
                  <a:lnTo>
                    <a:pt x="234" y="659"/>
                  </a:lnTo>
                  <a:lnTo>
                    <a:pt x="264" y="670"/>
                  </a:lnTo>
                  <a:lnTo>
                    <a:pt x="296" y="676"/>
                  </a:lnTo>
                  <a:lnTo>
                    <a:pt x="330" y="678"/>
                  </a:lnTo>
                  <a:lnTo>
                    <a:pt x="330" y="678"/>
                  </a:lnTo>
                  <a:lnTo>
                    <a:pt x="355" y="678"/>
                  </a:lnTo>
                  <a:lnTo>
                    <a:pt x="381" y="674"/>
                  </a:lnTo>
                  <a:lnTo>
                    <a:pt x="381" y="674"/>
                  </a:lnTo>
                  <a:lnTo>
                    <a:pt x="387" y="706"/>
                  </a:lnTo>
                  <a:lnTo>
                    <a:pt x="385" y="718"/>
                  </a:lnTo>
                  <a:lnTo>
                    <a:pt x="383" y="728"/>
                  </a:lnTo>
                  <a:lnTo>
                    <a:pt x="379" y="738"/>
                  </a:lnTo>
                  <a:lnTo>
                    <a:pt x="371" y="750"/>
                  </a:lnTo>
                  <a:lnTo>
                    <a:pt x="346" y="780"/>
                  </a:lnTo>
                  <a:lnTo>
                    <a:pt x="346" y="780"/>
                  </a:lnTo>
                  <a:lnTo>
                    <a:pt x="375" y="822"/>
                  </a:lnTo>
                  <a:lnTo>
                    <a:pt x="391" y="841"/>
                  </a:lnTo>
                  <a:lnTo>
                    <a:pt x="409" y="859"/>
                  </a:lnTo>
                  <a:lnTo>
                    <a:pt x="409" y="859"/>
                  </a:lnTo>
                  <a:lnTo>
                    <a:pt x="421" y="871"/>
                  </a:lnTo>
                  <a:lnTo>
                    <a:pt x="435" y="879"/>
                  </a:lnTo>
                  <a:lnTo>
                    <a:pt x="449" y="887"/>
                  </a:lnTo>
                  <a:lnTo>
                    <a:pt x="459" y="889"/>
                  </a:lnTo>
                  <a:lnTo>
                    <a:pt x="459" y="889"/>
                  </a:lnTo>
                  <a:lnTo>
                    <a:pt x="461" y="889"/>
                  </a:lnTo>
                  <a:lnTo>
                    <a:pt x="461" y="889"/>
                  </a:lnTo>
                  <a:lnTo>
                    <a:pt x="475" y="875"/>
                  </a:lnTo>
                  <a:lnTo>
                    <a:pt x="489" y="859"/>
                  </a:lnTo>
                  <a:lnTo>
                    <a:pt x="495" y="849"/>
                  </a:lnTo>
                  <a:lnTo>
                    <a:pt x="499" y="841"/>
                  </a:lnTo>
                  <a:lnTo>
                    <a:pt x="501" y="833"/>
                  </a:lnTo>
                  <a:lnTo>
                    <a:pt x="501" y="826"/>
                  </a:lnTo>
                  <a:lnTo>
                    <a:pt x="501" y="8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0" name="Owal 59">
              <a:extLst>
                <a:ext uri="{FF2B5EF4-FFF2-40B4-BE49-F238E27FC236}">
                  <a16:creationId xmlns:a16="http://schemas.microsoft.com/office/drawing/2014/main" id="{EE733932-7E10-4F51-AFB1-FE85DA97922F}"/>
                </a:ext>
              </a:extLst>
            </p:cNvPr>
            <p:cNvSpPr/>
            <p:nvPr/>
          </p:nvSpPr>
          <p:spPr>
            <a:xfrm>
              <a:off x="1625273" y="4158754"/>
              <a:ext cx="468102" cy="4117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Owal 61">
              <a:extLst>
                <a:ext uri="{FF2B5EF4-FFF2-40B4-BE49-F238E27FC236}">
                  <a16:creationId xmlns:a16="http://schemas.microsoft.com/office/drawing/2014/main" id="{0801D875-BAA6-47AD-8B41-E4FDEE39F17E}"/>
                </a:ext>
              </a:extLst>
            </p:cNvPr>
            <p:cNvSpPr/>
            <p:nvPr/>
          </p:nvSpPr>
          <p:spPr>
            <a:xfrm>
              <a:off x="1985938" y="4001113"/>
              <a:ext cx="235372" cy="314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id="{F0B3C61E-94E6-44A8-AFAF-D2C6616CEC3E}"/>
              </a:ext>
            </a:extLst>
          </p:cNvPr>
          <p:cNvGrpSpPr/>
          <p:nvPr/>
        </p:nvGrpSpPr>
        <p:grpSpPr>
          <a:xfrm>
            <a:off x="5226036" y="3708952"/>
            <a:ext cx="1312438" cy="1154977"/>
            <a:chOff x="2340760" y="4165306"/>
            <a:chExt cx="1494274" cy="1314997"/>
          </a:xfrm>
          <a:solidFill>
            <a:srgbClr val="A8A2A1"/>
          </a:solidFill>
        </p:grpSpPr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A9F4A945-C344-404C-ABFE-AF34AE048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673" y="4587620"/>
              <a:ext cx="1018361" cy="892683"/>
            </a:xfrm>
            <a:custGeom>
              <a:avLst/>
              <a:gdLst>
                <a:gd name="T0" fmla="*/ 698 w 1102"/>
                <a:gd name="T1" fmla="*/ 217 h 966"/>
                <a:gd name="T2" fmla="*/ 636 w 1102"/>
                <a:gd name="T3" fmla="*/ 225 h 966"/>
                <a:gd name="T4" fmla="*/ 583 w 1102"/>
                <a:gd name="T5" fmla="*/ 203 h 966"/>
                <a:gd name="T6" fmla="*/ 547 w 1102"/>
                <a:gd name="T7" fmla="*/ 151 h 966"/>
                <a:gd name="T8" fmla="*/ 523 w 1102"/>
                <a:gd name="T9" fmla="*/ 42 h 966"/>
                <a:gd name="T10" fmla="*/ 517 w 1102"/>
                <a:gd name="T11" fmla="*/ 4 h 966"/>
                <a:gd name="T12" fmla="*/ 479 w 1102"/>
                <a:gd name="T13" fmla="*/ 0 h 966"/>
                <a:gd name="T14" fmla="*/ 394 w 1102"/>
                <a:gd name="T15" fmla="*/ 4 h 966"/>
                <a:gd name="T16" fmla="*/ 358 w 1102"/>
                <a:gd name="T17" fmla="*/ 0 h 966"/>
                <a:gd name="T18" fmla="*/ 350 w 1102"/>
                <a:gd name="T19" fmla="*/ 12 h 966"/>
                <a:gd name="T20" fmla="*/ 302 w 1102"/>
                <a:gd name="T21" fmla="*/ 56 h 966"/>
                <a:gd name="T22" fmla="*/ 225 w 1102"/>
                <a:gd name="T23" fmla="*/ 72 h 966"/>
                <a:gd name="T24" fmla="*/ 213 w 1102"/>
                <a:gd name="T25" fmla="*/ 72 h 966"/>
                <a:gd name="T26" fmla="*/ 153 w 1102"/>
                <a:gd name="T27" fmla="*/ 96 h 966"/>
                <a:gd name="T28" fmla="*/ 135 w 1102"/>
                <a:gd name="T29" fmla="*/ 128 h 966"/>
                <a:gd name="T30" fmla="*/ 131 w 1102"/>
                <a:gd name="T31" fmla="*/ 175 h 966"/>
                <a:gd name="T32" fmla="*/ 98 w 1102"/>
                <a:gd name="T33" fmla="*/ 247 h 966"/>
                <a:gd name="T34" fmla="*/ 52 w 1102"/>
                <a:gd name="T35" fmla="*/ 298 h 966"/>
                <a:gd name="T36" fmla="*/ 0 w 1102"/>
                <a:gd name="T37" fmla="*/ 358 h 966"/>
                <a:gd name="T38" fmla="*/ 20 w 1102"/>
                <a:gd name="T39" fmla="*/ 372 h 966"/>
                <a:gd name="T40" fmla="*/ 58 w 1102"/>
                <a:gd name="T41" fmla="*/ 436 h 966"/>
                <a:gd name="T42" fmla="*/ 66 w 1102"/>
                <a:gd name="T43" fmla="*/ 489 h 966"/>
                <a:gd name="T44" fmla="*/ 88 w 1102"/>
                <a:gd name="T45" fmla="*/ 507 h 966"/>
                <a:gd name="T46" fmla="*/ 139 w 1102"/>
                <a:gd name="T47" fmla="*/ 549 h 966"/>
                <a:gd name="T48" fmla="*/ 167 w 1102"/>
                <a:gd name="T49" fmla="*/ 589 h 966"/>
                <a:gd name="T50" fmla="*/ 181 w 1102"/>
                <a:gd name="T51" fmla="*/ 642 h 966"/>
                <a:gd name="T52" fmla="*/ 207 w 1102"/>
                <a:gd name="T53" fmla="*/ 716 h 966"/>
                <a:gd name="T54" fmla="*/ 271 w 1102"/>
                <a:gd name="T55" fmla="*/ 790 h 966"/>
                <a:gd name="T56" fmla="*/ 348 w 1102"/>
                <a:gd name="T57" fmla="*/ 811 h 966"/>
                <a:gd name="T58" fmla="*/ 366 w 1102"/>
                <a:gd name="T59" fmla="*/ 933 h 966"/>
                <a:gd name="T60" fmla="*/ 400 w 1102"/>
                <a:gd name="T61" fmla="*/ 929 h 966"/>
                <a:gd name="T62" fmla="*/ 453 w 1102"/>
                <a:gd name="T63" fmla="*/ 966 h 966"/>
                <a:gd name="T64" fmla="*/ 475 w 1102"/>
                <a:gd name="T65" fmla="*/ 937 h 966"/>
                <a:gd name="T66" fmla="*/ 563 w 1102"/>
                <a:gd name="T67" fmla="*/ 833 h 966"/>
                <a:gd name="T68" fmla="*/ 620 w 1102"/>
                <a:gd name="T69" fmla="*/ 805 h 966"/>
                <a:gd name="T70" fmla="*/ 688 w 1102"/>
                <a:gd name="T71" fmla="*/ 795 h 966"/>
                <a:gd name="T72" fmla="*/ 726 w 1102"/>
                <a:gd name="T73" fmla="*/ 797 h 966"/>
                <a:gd name="T74" fmla="*/ 752 w 1102"/>
                <a:gd name="T75" fmla="*/ 797 h 966"/>
                <a:gd name="T76" fmla="*/ 807 w 1102"/>
                <a:gd name="T77" fmla="*/ 817 h 966"/>
                <a:gd name="T78" fmla="*/ 845 w 1102"/>
                <a:gd name="T79" fmla="*/ 843 h 966"/>
                <a:gd name="T80" fmla="*/ 881 w 1102"/>
                <a:gd name="T81" fmla="*/ 847 h 966"/>
                <a:gd name="T82" fmla="*/ 915 w 1102"/>
                <a:gd name="T83" fmla="*/ 829 h 966"/>
                <a:gd name="T84" fmla="*/ 933 w 1102"/>
                <a:gd name="T85" fmla="*/ 799 h 966"/>
                <a:gd name="T86" fmla="*/ 1098 w 1102"/>
                <a:gd name="T87" fmla="*/ 760 h 966"/>
                <a:gd name="T88" fmla="*/ 1092 w 1102"/>
                <a:gd name="T89" fmla="*/ 702 h 966"/>
                <a:gd name="T90" fmla="*/ 1020 w 1102"/>
                <a:gd name="T91" fmla="*/ 525 h 966"/>
                <a:gd name="T92" fmla="*/ 996 w 1102"/>
                <a:gd name="T93" fmla="*/ 434 h 966"/>
                <a:gd name="T94" fmla="*/ 992 w 1102"/>
                <a:gd name="T95" fmla="*/ 362 h 966"/>
                <a:gd name="T96" fmla="*/ 978 w 1102"/>
                <a:gd name="T97" fmla="*/ 296 h 966"/>
                <a:gd name="T98" fmla="*/ 962 w 1102"/>
                <a:gd name="T99" fmla="*/ 151 h 966"/>
                <a:gd name="T100" fmla="*/ 791 w 1102"/>
                <a:gd name="T101" fmla="*/ 189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2" h="966">
                  <a:moveTo>
                    <a:pt x="791" y="189"/>
                  </a:moveTo>
                  <a:lnTo>
                    <a:pt x="791" y="189"/>
                  </a:lnTo>
                  <a:lnTo>
                    <a:pt x="698" y="217"/>
                  </a:lnTo>
                  <a:lnTo>
                    <a:pt x="698" y="217"/>
                  </a:lnTo>
                  <a:lnTo>
                    <a:pt x="672" y="225"/>
                  </a:lnTo>
                  <a:lnTo>
                    <a:pt x="650" y="227"/>
                  </a:lnTo>
                  <a:lnTo>
                    <a:pt x="650" y="227"/>
                  </a:lnTo>
                  <a:lnTo>
                    <a:pt x="636" y="225"/>
                  </a:lnTo>
                  <a:lnTo>
                    <a:pt x="622" y="223"/>
                  </a:lnTo>
                  <a:lnTo>
                    <a:pt x="611" y="219"/>
                  </a:lnTo>
                  <a:lnTo>
                    <a:pt x="597" y="211"/>
                  </a:lnTo>
                  <a:lnTo>
                    <a:pt x="583" y="203"/>
                  </a:lnTo>
                  <a:lnTo>
                    <a:pt x="569" y="189"/>
                  </a:lnTo>
                  <a:lnTo>
                    <a:pt x="559" y="173"/>
                  </a:lnTo>
                  <a:lnTo>
                    <a:pt x="547" y="151"/>
                  </a:lnTo>
                  <a:lnTo>
                    <a:pt x="547" y="151"/>
                  </a:lnTo>
                  <a:lnTo>
                    <a:pt x="537" y="124"/>
                  </a:lnTo>
                  <a:lnTo>
                    <a:pt x="531" y="96"/>
                  </a:lnTo>
                  <a:lnTo>
                    <a:pt x="527" y="68"/>
                  </a:lnTo>
                  <a:lnTo>
                    <a:pt x="523" y="42"/>
                  </a:lnTo>
                  <a:lnTo>
                    <a:pt x="523" y="42"/>
                  </a:lnTo>
                  <a:lnTo>
                    <a:pt x="519" y="14"/>
                  </a:lnTo>
                  <a:lnTo>
                    <a:pt x="517" y="4"/>
                  </a:lnTo>
                  <a:lnTo>
                    <a:pt x="517" y="4"/>
                  </a:lnTo>
                  <a:lnTo>
                    <a:pt x="507" y="2"/>
                  </a:lnTo>
                  <a:lnTo>
                    <a:pt x="483" y="0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0" y="12"/>
                  </a:lnTo>
                  <a:lnTo>
                    <a:pt x="350" y="12"/>
                  </a:lnTo>
                  <a:lnTo>
                    <a:pt x="342" y="22"/>
                  </a:lnTo>
                  <a:lnTo>
                    <a:pt x="336" y="32"/>
                  </a:lnTo>
                  <a:lnTo>
                    <a:pt x="318" y="46"/>
                  </a:lnTo>
                  <a:lnTo>
                    <a:pt x="302" y="56"/>
                  </a:lnTo>
                  <a:lnTo>
                    <a:pt x="285" y="64"/>
                  </a:lnTo>
                  <a:lnTo>
                    <a:pt x="267" y="68"/>
                  </a:lnTo>
                  <a:lnTo>
                    <a:pt x="251" y="70"/>
                  </a:lnTo>
                  <a:lnTo>
                    <a:pt x="225" y="72"/>
                  </a:lnTo>
                  <a:lnTo>
                    <a:pt x="225" y="72"/>
                  </a:lnTo>
                  <a:lnTo>
                    <a:pt x="215" y="72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153" y="96"/>
                  </a:lnTo>
                  <a:lnTo>
                    <a:pt x="153" y="96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41" y="112"/>
                  </a:lnTo>
                  <a:lnTo>
                    <a:pt x="135" y="128"/>
                  </a:lnTo>
                  <a:lnTo>
                    <a:pt x="131" y="145"/>
                  </a:lnTo>
                  <a:lnTo>
                    <a:pt x="131" y="165"/>
                  </a:lnTo>
                  <a:lnTo>
                    <a:pt x="131" y="165"/>
                  </a:lnTo>
                  <a:lnTo>
                    <a:pt x="131" y="175"/>
                  </a:lnTo>
                  <a:lnTo>
                    <a:pt x="131" y="185"/>
                  </a:lnTo>
                  <a:lnTo>
                    <a:pt x="125" y="203"/>
                  </a:lnTo>
                  <a:lnTo>
                    <a:pt x="116" y="225"/>
                  </a:lnTo>
                  <a:lnTo>
                    <a:pt x="98" y="247"/>
                  </a:lnTo>
                  <a:lnTo>
                    <a:pt x="98" y="247"/>
                  </a:lnTo>
                  <a:lnTo>
                    <a:pt x="76" y="273"/>
                  </a:lnTo>
                  <a:lnTo>
                    <a:pt x="52" y="298"/>
                  </a:lnTo>
                  <a:lnTo>
                    <a:pt x="52" y="298"/>
                  </a:lnTo>
                  <a:lnTo>
                    <a:pt x="28" y="324"/>
                  </a:lnTo>
                  <a:lnTo>
                    <a:pt x="4" y="352"/>
                  </a:lnTo>
                  <a:lnTo>
                    <a:pt x="4" y="352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0" y="372"/>
                  </a:lnTo>
                  <a:lnTo>
                    <a:pt x="34" y="388"/>
                  </a:lnTo>
                  <a:lnTo>
                    <a:pt x="44" y="402"/>
                  </a:lnTo>
                  <a:lnTo>
                    <a:pt x="52" y="418"/>
                  </a:lnTo>
                  <a:lnTo>
                    <a:pt x="58" y="436"/>
                  </a:lnTo>
                  <a:lnTo>
                    <a:pt x="62" y="452"/>
                  </a:lnTo>
                  <a:lnTo>
                    <a:pt x="66" y="483"/>
                  </a:lnTo>
                  <a:lnTo>
                    <a:pt x="66" y="483"/>
                  </a:lnTo>
                  <a:lnTo>
                    <a:pt x="66" y="489"/>
                  </a:lnTo>
                  <a:lnTo>
                    <a:pt x="70" y="493"/>
                  </a:lnTo>
                  <a:lnTo>
                    <a:pt x="76" y="499"/>
                  </a:lnTo>
                  <a:lnTo>
                    <a:pt x="88" y="507"/>
                  </a:lnTo>
                  <a:lnTo>
                    <a:pt x="88" y="507"/>
                  </a:lnTo>
                  <a:lnTo>
                    <a:pt x="112" y="523"/>
                  </a:lnTo>
                  <a:lnTo>
                    <a:pt x="133" y="543"/>
                  </a:lnTo>
                  <a:lnTo>
                    <a:pt x="133" y="543"/>
                  </a:lnTo>
                  <a:lnTo>
                    <a:pt x="139" y="549"/>
                  </a:lnTo>
                  <a:lnTo>
                    <a:pt x="139" y="549"/>
                  </a:lnTo>
                  <a:lnTo>
                    <a:pt x="153" y="569"/>
                  </a:lnTo>
                  <a:lnTo>
                    <a:pt x="167" y="589"/>
                  </a:lnTo>
                  <a:lnTo>
                    <a:pt x="167" y="589"/>
                  </a:lnTo>
                  <a:lnTo>
                    <a:pt x="173" y="601"/>
                  </a:lnTo>
                  <a:lnTo>
                    <a:pt x="179" y="613"/>
                  </a:lnTo>
                  <a:lnTo>
                    <a:pt x="181" y="627"/>
                  </a:lnTo>
                  <a:lnTo>
                    <a:pt x="181" y="642"/>
                  </a:lnTo>
                  <a:lnTo>
                    <a:pt x="181" y="642"/>
                  </a:lnTo>
                  <a:lnTo>
                    <a:pt x="195" y="688"/>
                  </a:lnTo>
                  <a:lnTo>
                    <a:pt x="195" y="688"/>
                  </a:lnTo>
                  <a:lnTo>
                    <a:pt x="207" y="716"/>
                  </a:lnTo>
                  <a:lnTo>
                    <a:pt x="219" y="740"/>
                  </a:lnTo>
                  <a:lnTo>
                    <a:pt x="235" y="760"/>
                  </a:lnTo>
                  <a:lnTo>
                    <a:pt x="251" y="778"/>
                  </a:lnTo>
                  <a:lnTo>
                    <a:pt x="271" y="790"/>
                  </a:lnTo>
                  <a:lnTo>
                    <a:pt x="292" y="801"/>
                  </a:lnTo>
                  <a:lnTo>
                    <a:pt x="318" y="807"/>
                  </a:lnTo>
                  <a:lnTo>
                    <a:pt x="348" y="811"/>
                  </a:lnTo>
                  <a:lnTo>
                    <a:pt x="348" y="811"/>
                  </a:lnTo>
                  <a:lnTo>
                    <a:pt x="342" y="945"/>
                  </a:lnTo>
                  <a:lnTo>
                    <a:pt x="342" y="945"/>
                  </a:lnTo>
                  <a:lnTo>
                    <a:pt x="354" y="939"/>
                  </a:lnTo>
                  <a:lnTo>
                    <a:pt x="366" y="933"/>
                  </a:lnTo>
                  <a:lnTo>
                    <a:pt x="378" y="929"/>
                  </a:lnTo>
                  <a:lnTo>
                    <a:pt x="390" y="929"/>
                  </a:lnTo>
                  <a:lnTo>
                    <a:pt x="390" y="929"/>
                  </a:lnTo>
                  <a:lnTo>
                    <a:pt x="400" y="929"/>
                  </a:lnTo>
                  <a:lnTo>
                    <a:pt x="408" y="931"/>
                  </a:lnTo>
                  <a:lnTo>
                    <a:pt x="424" y="937"/>
                  </a:lnTo>
                  <a:lnTo>
                    <a:pt x="440" y="949"/>
                  </a:lnTo>
                  <a:lnTo>
                    <a:pt x="453" y="966"/>
                  </a:lnTo>
                  <a:lnTo>
                    <a:pt x="453" y="966"/>
                  </a:lnTo>
                  <a:lnTo>
                    <a:pt x="465" y="949"/>
                  </a:lnTo>
                  <a:lnTo>
                    <a:pt x="475" y="937"/>
                  </a:lnTo>
                  <a:lnTo>
                    <a:pt x="475" y="937"/>
                  </a:lnTo>
                  <a:lnTo>
                    <a:pt x="493" y="905"/>
                  </a:lnTo>
                  <a:lnTo>
                    <a:pt x="515" y="879"/>
                  </a:lnTo>
                  <a:lnTo>
                    <a:pt x="537" y="853"/>
                  </a:lnTo>
                  <a:lnTo>
                    <a:pt x="563" y="833"/>
                  </a:lnTo>
                  <a:lnTo>
                    <a:pt x="577" y="825"/>
                  </a:lnTo>
                  <a:lnTo>
                    <a:pt x="591" y="817"/>
                  </a:lnTo>
                  <a:lnTo>
                    <a:pt x="605" y="811"/>
                  </a:lnTo>
                  <a:lnTo>
                    <a:pt x="620" y="805"/>
                  </a:lnTo>
                  <a:lnTo>
                    <a:pt x="636" y="801"/>
                  </a:lnTo>
                  <a:lnTo>
                    <a:pt x="652" y="797"/>
                  </a:lnTo>
                  <a:lnTo>
                    <a:pt x="670" y="795"/>
                  </a:lnTo>
                  <a:lnTo>
                    <a:pt x="688" y="795"/>
                  </a:lnTo>
                  <a:lnTo>
                    <a:pt x="688" y="795"/>
                  </a:lnTo>
                  <a:lnTo>
                    <a:pt x="706" y="795"/>
                  </a:lnTo>
                  <a:lnTo>
                    <a:pt x="726" y="797"/>
                  </a:lnTo>
                  <a:lnTo>
                    <a:pt x="726" y="797"/>
                  </a:lnTo>
                  <a:lnTo>
                    <a:pt x="732" y="799"/>
                  </a:lnTo>
                  <a:lnTo>
                    <a:pt x="732" y="799"/>
                  </a:lnTo>
                  <a:lnTo>
                    <a:pt x="752" y="797"/>
                  </a:lnTo>
                  <a:lnTo>
                    <a:pt x="752" y="797"/>
                  </a:lnTo>
                  <a:lnTo>
                    <a:pt x="764" y="799"/>
                  </a:lnTo>
                  <a:lnTo>
                    <a:pt x="764" y="799"/>
                  </a:lnTo>
                  <a:lnTo>
                    <a:pt x="793" y="809"/>
                  </a:lnTo>
                  <a:lnTo>
                    <a:pt x="807" y="817"/>
                  </a:lnTo>
                  <a:lnTo>
                    <a:pt x="819" y="825"/>
                  </a:lnTo>
                  <a:lnTo>
                    <a:pt x="819" y="825"/>
                  </a:lnTo>
                  <a:lnTo>
                    <a:pt x="831" y="835"/>
                  </a:lnTo>
                  <a:lnTo>
                    <a:pt x="845" y="843"/>
                  </a:lnTo>
                  <a:lnTo>
                    <a:pt x="859" y="847"/>
                  </a:lnTo>
                  <a:lnTo>
                    <a:pt x="871" y="849"/>
                  </a:lnTo>
                  <a:lnTo>
                    <a:pt x="871" y="849"/>
                  </a:lnTo>
                  <a:lnTo>
                    <a:pt x="881" y="847"/>
                  </a:lnTo>
                  <a:lnTo>
                    <a:pt x="891" y="845"/>
                  </a:lnTo>
                  <a:lnTo>
                    <a:pt x="899" y="841"/>
                  </a:lnTo>
                  <a:lnTo>
                    <a:pt x="909" y="835"/>
                  </a:lnTo>
                  <a:lnTo>
                    <a:pt x="915" y="829"/>
                  </a:lnTo>
                  <a:lnTo>
                    <a:pt x="923" y="819"/>
                  </a:lnTo>
                  <a:lnTo>
                    <a:pt x="927" y="809"/>
                  </a:lnTo>
                  <a:lnTo>
                    <a:pt x="933" y="799"/>
                  </a:lnTo>
                  <a:lnTo>
                    <a:pt x="933" y="799"/>
                  </a:lnTo>
                  <a:lnTo>
                    <a:pt x="945" y="760"/>
                  </a:lnTo>
                  <a:lnTo>
                    <a:pt x="945" y="760"/>
                  </a:lnTo>
                  <a:lnTo>
                    <a:pt x="1098" y="760"/>
                  </a:lnTo>
                  <a:lnTo>
                    <a:pt x="1098" y="760"/>
                  </a:lnTo>
                  <a:lnTo>
                    <a:pt x="1102" y="748"/>
                  </a:lnTo>
                  <a:lnTo>
                    <a:pt x="1102" y="748"/>
                  </a:lnTo>
                  <a:lnTo>
                    <a:pt x="1098" y="726"/>
                  </a:lnTo>
                  <a:lnTo>
                    <a:pt x="1092" y="702"/>
                  </a:lnTo>
                  <a:lnTo>
                    <a:pt x="1076" y="658"/>
                  </a:lnTo>
                  <a:lnTo>
                    <a:pt x="1058" y="615"/>
                  </a:lnTo>
                  <a:lnTo>
                    <a:pt x="1038" y="571"/>
                  </a:lnTo>
                  <a:lnTo>
                    <a:pt x="1020" y="525"/>
                  </a:lnTo>
                  <a:lnTo>
                    <a:pt x="1012" y="503"/>
                  </a:lnTo>
                  <a:lnTo>
                    <a:pt x="1004" y="481"/>
                  </a:lnTo>
                  <a:lnTo>
                    <a:pt x="1000" y="458"/>
                  </a:lnTo>
                  <a:lnTo>
                    <a:pt x="996" y="434"/>
                  </a:lnTo>
                  <a:lnTo>
                    <a:pt x="994" y="410"/>
                  </a:lnTo>
                  <a:lnTo>
                    <a:pt x="994" y="386"/>
                  </a:lnTo>
                  <a:lnTo>
                    <a:pt x="994" y="386"/>
                  </a:lnTo>
                  <a:lnTo>
                    <a:pt x="992" y="362"/>
                  </a:lnTo>
                  <a:lnTo>
                    <a:pt x="988" y="340"/>
                  </a:lnTo>
                  <a:lnTo>
                    <a:pt x="982" y="318"/>
                  </a:lnTo>
                  <a:lnTo>
                    <a:pt x="978" y="296"/>
                  </a:lnTo>
                  <a:lnTo>
                    <a:pt x="978" y="296"/>
                  </a:lnTo>
                  <a:lnTo>
                    <a:pt x="972" y="233"/>
                  </a:lnTo>
                  <a:lnTo>
                    <a:pt x="964" y="167"/>
                  </a:lnTo>
                  <a:lnTo>
                    <a:pt x="964" y="167"/>
                  </a:lnTo>
                  <a:lnTo>
                    <a:pt x="962" y="151"/>
                  </a:lnTo>
                  <a:lnTo>
                    <a:pt x="954" y="139"/>
                  </a:lnTo>
                  <a:lnTo>
                    <a:pt x="954" y="139"/>
                  </a:lnTo>
                  <a:lnTo>
                    <a:pt x="791" y="189"/>
                  </a:lnTo>
                  <a:lnTo>
                    <a:pt x="79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304998CC-E31A-4A51-A0EF-4CEC14A2B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760" y="4165306"/>
              <a:ext cx="767930" cy="1162521"/>
            </a:xfrm>
            <a:custGeom>
              <a:avLst/>
              <a:gdLst>
                <a:gd name="T0" fmla="*/ 211 w 831"/>
                <a:gd name="T1" fmla="*/ 288 h 1258"/>
                <a:gd name="T2" fmla="*/ 243 w 831"/>
                <a:gd name="T3" fmla="*/ 336 h 1258"/>
                <a:gd name="T4" fmla="*/ 263 w 831"/>
                <a:gd name="T5" fmla="*/ 368 h 1258"/>
                <a:gd name="T6" fmla="*/ 265 w 831"/>
                <a:gd name="T7" fmla="*/ 386 h 1258"/>
                <a:gd name="T8" fmla="*/ 255 w 831"/>
                <a:gd name="T9" fmla="*/ 406 h 1258"/>
                <a:gd name="T10" fmla="*/ 193 w 831"/>
                <a:gd name="T11" fmla="*/ 461 h 1258"/>
                <a:gd name="T12" fmla="*/ 177 w 831"/>
                <a:gd name="T13" fmla="*/ 555 h 1258"/>
                <a:gd name="T14" fmla="*/ 179 w 831"/>
                <a:gd name="T15" fmla="*/ 626 h 1258"/>
                <a:gd name="T16" fmla="*/ 149 w 831"/>
                <a:gd name="T17" fmla="*/ 670 h 1258"/>
                <a:gd name="T18" fmla="*/ 52 w 831"/>
                <a:gd name="T19" fmla="*/ 706 h 1258"/>
                <a:gd name="T20" fmla="*/ 2 w 831"/>
                <a:gd name="T21" fmla="*/ 722 h 1258"/>
                <a:gd name="T22" fmla="*/ 18 w 831"/>
                <a:gd name="T23" fmla="*/ 765 h 1258"/>
                <a:gd name="T24" fmla="*/ 98 w 831"/>
                <a:gd name="T25" fmla="*/ 831 h 1258"/>
                <a:gd name="T26" fmla="*/ 193 w 831"/>
                <a:gd name="T27" fmla="*/ 861 h 1258"/>
                <a:gd name="T28" fmla="*/ 243 w 831"/>
                <a:gd name="T29" fmla="*/ 893 h 1258"/>
                <a:gd name="T30" fmla="*/ 245 w 831"/>
                <a:gd name="T31" fmla="*/ 946 h 1258"/>
                <a:gd name="T32" fmla="*/ 279 w 831"/>
                <a:gd name="T33" fmla="*/ 1012 h 1258"/>
                <a:gd name="T34" fmla="*/ 338 w 831"/>
                <a:gd name="T35" fmla="*/ 1046 h 1258"/>
                <a:gd name="T36" fmla="*/ 354 w 831"/>
                <a:gd name="T37" fmla="*/ 1084 h 1258"/>
                <a:gd name="T38" fmla="*/ 402 w 831"/>
                <a:gd name="T39" fmla="*/ 1183 h 1258"/>
                <a:gd name="T40" fmla="*/ 473 w 831"/>
                <a:gd name="T41" fmla="*/ 1252 h 1258"/>
                <a:gd name="T42" fmla="*/ 511 w 831"/>
                <a:gd name="T43" fmla="*/ 1252 h 1258"/>
                <a:gd name="T44" fmla="*/ 575 w 831"/>
                <a:gd name="T45" fmla="*/ 1185 h 1258"/>
                <a:gd name="T46" fmla="*/ 648 w 831"/>
                <a:gd name="T47" fmla="*/ 1117 h 1258"/>
                <a:gd name="T48" fmla="*/ 648 w 831"/>
                <a:gd name="T49" fmla="*/ 1068 h 1258"/>
                <a:gd name="T50" fmla="*/ 583 w 831"/>
                <a:gd name="T51" fmla="*/ 1000 h 1258"/>
                <a:gd name="T52" fmla="*/ 543 w 831"/>
                <a:gd name="T53" fmla="*/ 962 h 1258"/>
                <a:gd name="T54" fmla="*/ 535 w 831"/>
                <a:gd name="T55" fmla="*/ 905 h 1258"/>
                <a:gd name="T56" fmla="*/ 495 w 831"/>
                <a:gd name="T57" fmla="*/ 851 h 1258"/>
                <a:gd name="T58" fmla="*/ 475 w 831"/>
                <a:gd name="T59" fmla="*/ 819 h 1258"/>
                <a:gd name="T60" fmla="*/ 487 w 831"/>
                <a:gd name="T61" fmla="*/ 785 h 1258"/>
                <a:gd name="T62" fmla="*/ 583 w 831"/>
                <a:gd name="T63" fmla="*/ 678 h 1258"/>
                <a:gd name="T64" fmla="*/ 607 w 831"/>
                <a:gd name="T65" fmla="*/ 626 h 1258"/>
                <a:gd name="T66" fmla="*/ 611 w 831"/>
                <a:gd name="T67" fmla="*/ 573 h 1258"/>
                <a:gd name="T68" fmla="*/ 644 w 831"/>
                <a:gd name="T69" fmla="*/ 519 h 1258"/>
                <a:gd name="T70" fmla="*/ 700 w 831"/>
                <a:gd name="T71" fmla="*/ 489 h 1258"/>
                <a:gd name="T72" fmla="*/ 730 w 831"/>
                <a:gd name="T73" fmla="*/ 487 h 1258"/>
                <a:gd name="T74" fmla="*/ 790 w 831"/>
                <a:gd name="T75" fmla="*/ 481 h 1258"/>
                <a:gd name="T76" fmla="*/ 831 w 831"/>
                <a:gd name="T77" fmla="*/ 447 h 1258"/>
                <a:gd name="T78" fmla="*/ 798 w 831"/>
                <a:gd name="T79" fmla="*/ 390 h 1258"/>
                <a:gd name="T80" fmla="*/ 796 w 831"/>
                <a:gd name="T81" fmla="*/ 302 h 1258"/>
                <a:gd name="T82" fmla="*/ 764 w 831"/>
                <a:gd name="T83" fmla="*/ 237 h 1258"/>
                <a:gd name="T84" fmla="*/ 730 w 831"/>
                <a:gd name="T85" fmla="*/ 163 h 1258"/>
                <a:gd name="T86" fmla="*/ 670 w 831"/>
                <a:gd name="T87" fmla="*/ 139 h 1258"/>
                <a:gd name="T88" fmla="*/ 642 w 831"/>
                <a:gd name="T89" fmla="*/ 109 h 1258"/>
                <a:gd name="T90" fmla="*/ 595 w 831"/>
                <a:gd name="T91" fmla="*/ 60 h 1258"/>
                <a:gd name="T92" fmla="*/ 517 w 831"/>
                <a:gd name="T93" fmla="*/ 50 h 1258"/>
                <a:gd name="T94" fmla="*/ 422 w 831"/>
                <a:gd name="T95" fmla="*/ 16 h 1258"/>
                <a:gd name="T96" fmla="*/ 360 w 831"/>
                <a:gd name="T97" fmla="*/ 0 h 1258"/>
                <a:gd name="T98" fmla="*/ 304 w 831"/>
                <a:gd name="T99" fmla="*/ 10 h 1258"/>
                <a:gd name="T100" fmla="*/ 289 w 831"/>
                <a:gd name="T101" fmla="*/ 101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1" h="1258">
                  <a:moveTo>
                    <a:pt x="275" y="143"/>
                  </a:moveTo>
                  <a:lnTo>
                    <a:pt x="275" y="143"/>
                  </a:lnTo>
                  <a:lnTo>
                    <a:pt x="257" y="179"/>
                  </a:lnTo>
                  <a:lnTo>
                    <a:pt x="241" y="215"/>
                  </a:lnTo>
                  <a:lnTo>
                    <a:pt x="211" y="288"/>
                  </a:lnTo>
                  <a:lnTo>
                    <a:pt x="211" y="288"/>
                  </a:lnTo>
                  <a:lnTo>
                    <a:pt x="219" y="302"/>
                  </a:lnTo>
                  <a:lnTo>
                    <a:pt x="219" y="302"/>
                  </a:lnTo>
                  <a:lnTo>
                    <a:pt x="229" y="318"/>
                  </a:lnTo>
                  <a:lnTo>
                    <a:pt x="243" y="336"/>
                  </a:lnTo>
                  <a:lnTo>
                    <a:pt x="243" y="336"/>
                  </a:lnTo>
                  <a:lnTo>
                    <a:pt x="257" y="354"/>
                  </a:lnTo>
                  <a:lnTo>
                    <a:pt x="257" y="354"/>
                  </a:lnTo>
                  <a:lnTo>
                    <a:pt x="261" y="360"/>
                  </a:lnTo>
                  <a:lnTo>
                    <a:pt x="263" y="368"/>
                  </a:lnTo>
                  <a:lnTo>
                    <a:pt x="265" y="376"/>
                  </a:lnTo>
                  <a:lnTo>
                    <a:pt x="265" y="384"/>
                  </a:lnTo>
                  <a:lnTo>
                    <a:pt x="265" y="384"/>
                  </a:lnTo>
                  <a:lnTo>
                    <a:pt x="265" y="386"/>
                  </a:lnTo>
                  <a:lnTo>
                    <a:pt x="265" y="386"/>
                  </a:lnTo>
                  <a:lnTo>
                    <a:pt x="269" y="394"/>
                  </a:lnTo>
                  <a:lnTo>
                    <a:pt x="269" y="394"/>
                  </a:lnTo>
                  <a:lnTo>
                    <a:pt x="259" y="398"/>
                  </a:lnTo>
                  <a:lnTo>
                    <a:pt x="259" y="398"/>
                  </a:lnTo>
                  <a:lnTo>
                    <a:pt x="255" y="406"/>
                  </a:lnTo>
                  <a:lnTo>
                    <a:pt x="247" y="412"/>
                  </a:lnTo>
                  <a:lnTo>
                    <a:pt x="247" y="412"/>
                  </a:lnTo>
                  <a:lnTo>
                    <a:pt x="225" y="429"/>
                  </a:lnTo>
                  <a:lnTo>
                    <a:pt x="207" y="445"/>
                  </a:lnTo>
                  <a:lnTo>
                    <a:pt x="193" y="461"/>
                  </a:lnTo>
                  <a:lnTo>
                    <a:pt x="183" y="479"/>
                  </a:lnTo>
                  <a:lnTo>
                    <a:pt x="175" y="497"/>
                  </a:lnTo>
                  <a:lnTo>
                    <a:pt x="173" y="515"/>
                  </a:lnTo>
                  <a:lnTo>
                    <a:pt x="173" y="535"/>
                  </a:lnTo>
                  <a:lnTo>
                    <a:pt x="177" y="555"/>
                  </a:lnTo>
                  <a:lnTo>
                    <a:pt x="177" y="555"/>
                  </a:lnTo>
                  <a:lnTo>
                    <a:pt x="181" y="588"/>
                  </a:lnTo>
                  <a:lnTo>
                    <a:pt x="181" y="602"/>
                  </a:lnTo>
                  <a:lnTo>
                    <a:pt x="181" y="616"/>
                  </a:lnTo>
                  <a:lnTo>
                    <a:pt x="179" y="626"/>
                  </a:lnTo>
                  <a:lnTo>
                    <a:pt x="175" y="638"/>
                  </a:lnTo>
                  <a:lnTo>
                    <a:pt x="171" y="648"/>
                  </a:lnTo>
                  <a:lnTo>
                    <a:pt x="165" y="656"/>
                  </a:lnTo>
                  <a:lnTo>
                    <a:pt x="157" y="664"/>
                  </a:lnTo>
                  <a:lnTo>
                    <a:pt x="149" y="670"/>
                  </a:lnTo>
                  <a:lnTo>
                    <a:pt x="130" y="682"/>
                  </a:lnTo>
                  <a:lnTo>
                    <a:pt x="108" y="692"/>
                  </a:lnTo>
                  <a:lnTo>
                    <a:pt x="80" y="698"/>
                  </a:lnTo>
                  <a:lnTo>
                    <a:pt x="80" y="698"/>
                  </a:lnTo>
                  <a:lnTo>
                    <a:pt x="52" y="706"/>
                  </a:lnTo>
                  <a:lnTo>
                    <a:pt x="52" y="706"/>
                  </a:lnTo>
                  <a:lnTo>
                    <a:pt x="20" y="714"/>
                  </a:lnTo>
                  <a:lnTo>
                    <a:pt x="20" y="714"/>
                  </a:lnTo>
                  <a:lnTo>
                    <a:pt x="10" y="718"/>
                  </a:lnTo>
                  <a:lnTo>
                    <a:pt x="2" y="722"/>
                  </a:lnTo>
                  <a:lnTo>
                    <a:pt x="0" y="728"/>
                  </a:lnTo>
                  <a:lnTo>
                    <a:pt x="0" y="738"/>
                  </a:lnTo>
                  <a:lnTo>
                    <a:pt x="0" y="738"/>
                  </a:lnTo>
                  <a:lnTo>
                    <a:pt x="8" y="751"/>
                  </a:lnTo>
                  <a:lnTo>
                    <a:pt x="18" y="765"/>
                  </a:lnTo>
                  <a:lnTo>
                    <a:pt x="18" y="765"/>
                  </a:lnTo>
                  <a:lnTo>
                    <a:pt x="34" y="787"/>
                  </a:lnTo>
                  <a:lnTo>
                    <a:pt x="54" y="803"/>
                  </a:lnTo>
                  <a:lnTo>
                    <a:pt x="74" y="819"/>
                  </a:lnTo>
                  <a:lnTo>
                    <a:pt x="98" y="831"/>
                  </a:lnTo>
                  <a:lnTo>
                    <a:pt x="120" y="841"/>
                  </a:lnTo>
                  <a:lnTo>
                    <a:pt x="143" y="849"/>
                  </a:lnTo>
                  <a:lnTo>
                    <a:pt x="169" y="857"/>
                  </a:lnTo>
                  <a:lnTo>
                    <a:pt x="193" y="861"/>
                  </a:lnTo>
                  <a:lnTo>
                    <a:pt x="193" y="861"/>
                  </a:lnTo>
                  <a:lnTo>
                    <a:pt x="209" y="865"/>
                  </a:lnTo>
                  <a:lnTo>
                    <a:pt x="221" y="871"/>
                  </a:lnTo>
                  <a:lnTo>
                    <a:pt x="231" y="877"/>
                  </a:lnTo>
                  <a:lnTo>
                    <a:pt x="239" y="883"/>
                  </a:lnTo>
                  <a:lnTo>
                    <a:pt x="243" y="893"/>
                  </a:lnTo>
                  <a:lnTo>
                    <a:pt x="247" y="903"/>
                  </a:lnTo>
                  <a:lnTo>
                    <a:pt x="247" y="915"/>
                  </a:lnTo>
                  <a:lnTo>
                    <a:pt x="247" y="928"/>
                  </a:lnTo>
                  <a:lnTo>
                    <a:pt x="247" y="928"/>
                  </a:lnTo>
                  <a:lnTo>
                    <a:pt x="245" y="946"/>
                  </a:lnTo>
                  <a:lnTo>
                    <a:pt x="247" y="964"/>
                  </a:lnTo>
                  <a:lnTo>
                    <a:pt x="251" y="978"/>
                  </a:lnTo>
                  <a:lnTo>
                    <a:pt x="257" y="990"/>
                  </a:lnTo>
                  <a:lnTo>
                    <a:pt x="267" y="1002"/>
                  </a:lnTo>
                  <a:lnTo>
                    <a:pt x="279" y="1012"/>
                  </a:lnTo>
                  <a:lnTo>
                    <a:pt x="293" y="1020"/>
                  </a:lnTo>
                  <a:lnTo>
                    <a:pt x="310" y="1028"/>
                  </a:lnTo>
                  <a:lnTo>
                    <a:pt x="310" y="1028"/>
                  </a:lnTo>
                  <a:lnTo>
                    <a:pt x="324" y="1036"/>
                  </a:lnTo>
                  <a:lnTo>
                    <a:pt x="338" y="1046"/>
                  </a:lnTo>
                  <a:lnTo>
                    <a:pt x="350" y="1058"/>
                  </a:lnTo>
                  <a:lnTo>
                    <a:pt x="352" y="1064"/>
                  </a:lnTo>
                  <a:lnTo>
                    <a:pt x="354" y="1070"/>
                  </a:lnTo>
                  <a:lnTo>
                    <a:pt x="354" y="1070"/>
                  </a:lnTo>
                  <a:lnTo>
                    <a:pt x="354" y="1084"/>
                  </a:lnTo>
                  <a:lnTo>
                    <a:pt x="356" y="1097"/>
                  </a:lnTo>
                  <a:lnTo>
                    <a:pt x="364" y="1121"/>
                  </a:lnTo>
                  <a:lnTo>
                    <a:pt x="374" y="1143"/>
                  </a:lnTo>
                  <a:lnTo>
                    <a:pt x="388" y="1165"/>
                  </a:lnTo>
                  <a:lnTo>
                    <a:pt x="402" y="1183"/>
                  </a:lnTo>
                  <a:lnTo>
                    <a:pt x="420" y="1203"/>
                  </a:lnTo>
                  <a:lnTo>
                    <a:pt x="454" y="1237"/>
                  </a:lnTo>
                  <a:lnTo>
                    <a:pt x="454" y="1237"/>
                  </a:lnTo>
                  <a:lnTo>
                    <a:pt x="464" y="1247"/>
                  </a:lnTo>
                  <a:lnTo>
                    <a:pt x="473" y="1252"/>
                  </a:lnTo>
                  <a:lnTo>
                    <a:pt x="483" y="1256"/>
                  </a:lnTo>
                  <a:lnTo>
                    <a:pt x="491" y="1258"/>
                  </a:lnTo>
                  <a:lnTo>
                    <a:pt x="491" y="1258"/>
                  </a:lnTo>
                  <a:lnTo>
                    <a:pt x="501" y="1256"/>
                  </a:lnTo>
                  <a:lnTo>
                    <a:pt x="511" y="1252"/>
                  </a:lnTo>
                  <a:lnTo>
                    <a:pt x="521" y="1243"/>
                  </a:lnTo>
                  <a:lnTo>
                    <a:pt x="531" y="1233"/>
                  </a:lnTo>
                  <a:lnTo>
                    <a:pt x="531" y="1233"/>
                  </a:lnTo>
                  <a:lnTo>
                    <a:pt x="553" y="1209"/>
                  </a:lnTo>
                  <a:lnTo>
                    <a:pt x="575" y="1185"/>
                  </a:lnTo>
                  <a:lnTo>
                    <a:pt x="597" y="1163"/>
                  </a:lnTo>
                  <a:lnTo>
                    <a:pt x="623" y="1143"/>
                  </a:lnTo>
                  <a:lnTo>
                    <a:pt x="623" y="1143"/>
                  </a:lnTo>
                  <a:lnTo>
                    <a:pt x="640" y="1127"/>
                  </a:lnTo>
                  <a:lnTo>
                    <a:pt x="648" y="1117"/>
                  </a:lnTo>
                  <a:lnTo>
                    <a:pt x="652" y="1109"/>
                  </a:lnTo>
                  <a:lnTo>
                    <a:pt x="656" y="1099"/>
                  </a:lnTo>
                  <a:lnTo>
                    <a:pt x="656" y="1089"/>
                  </a:lnTo>
                  <a:lnTo>
                    <a:pt x="654" y="1080"/>
                  </a:lnTo>
                  <a:lnTo>
                    <a:pt x="648" y="1068"/>
                  </a:lnTo>
                  <a:lnTo>
                    <a:pt x="648" y="1068"/>
                  </a:lnTo>
                  <a:lnTo>
                    <a:pt x="635" y="1048"/>
                  </a:lnTo>
                  <a:lnTo>
                    <a:pt x="619" y="1030"/>
                  </a:lnTo>
                  <a:lnTo>
                    <a:pt x="601" y="1012"/>
                  </a:lnTo>
                  <a:lnTo>
                    <a:pt x="583" y="1000"/>
                  </a:lnTo>
                  <a:lnTo>
                    <a:pt x="583" y="1000"/>
                  </a:lnTo>
                  <a:lnTo>
                    <a:pt x="565" y="988"/>
                  </a:lnTo>
                  <a:lnTo>
                    <a:pt x="553" y="976"/>
                  </a:lnTo>
                  <a:lnTo>
                    <a:pt x="547" y="970"/>
                  </a:lnTo>
                  <a:lnTo>
                    <a:pt x="543" y="962"/>
                  </a:lnTo>
                  <a:lnTo>
                    <a:pt x="541" y="952"/>
                  </a:lnTo>
                  <a:lnTo>
                    <a:pt x="539" y="942"/>
                  </a:lnTo>
                  <a:lnTo>
                    <a:pt x="539" y="942"/>
                  </a:lnTo>
                  <a:lnTo>
                    <a:pt x="537" y="917"/>
                  </a:lnTo>
                  <a:lnTo>
                    <a:pt x="535" y="905"/>
                  </a:lnTo>
                  <a:lnTo>
                    <a:pt x="529" y="893"/>
                  </a:lnTo>
                  <a:lnTo>
                    <a:pt x="525" y="881"/>
                  </a:lnTo>
                  <a:lnTo>
                    <a:pt x="517" y="871"/>
                  </a:lnTo>
                  <a:lnTo>
                    <a:pt x="507" y="861"/>
                  </a:lnTo>
                  <a:lnTo>
                    <a:pt x="495" y="851"/>
                  </a:lnTo>
                  <a:lnTo>
                    <a:pt x="495" y="851"/>
                  </a:lnTo>
                  <a:lnTo>
                    <a:pt x="487" y="845"/>
                  </a:lnTo>
                  <a:lnTo>
                    <a:pt x="481" y="837"/>
                  </a:lnTo>
                  <a:lnTo>
                    <a:pt x="477" y="829"/>
                  </a:lnTo>
                  <a:lnTo>
                    <a:pt x="475" y="819"/>
                  </a:lnTo>
                  <a:lnTo>
                    <a:pt x="475" y="811"/>
                  </a:lnTo>
                  <a:lnTo>
                    <a:pt x="477" y="801"/>
                  </a:lnTo>
                  <a:lnTo>
                    <a:pt x="481" y="793"/>
                  </a:lnTo>
                  <a:lnTo>
                    <a:pt x="487" y="785"/>
                  </a:lnTo>
                  <a:lnTo>
                    <a:pt x="487" y="785"/>
                  </a:lnTo>
                  <a:lnTo>
                    <a:pt x="511" y="757"/>
                  </a:lnTo>
                  <a:lnTo>
                    <a:pt x="535" y="732"/>
                  </a:lnTo>
                  <a:lnTo>
                    <a:pt x="559" y="704"/>
                  </a:lnTo>
                  <a:lnTo>
                    <a:pt x="583" y="678"/>
                  </a:lnTo>
                  <a:lnTo>
                    <a:pt x="583" y="678"/>
                  </a:lnTo>
                  <a:lnTo>
                    <a:pt x="591" y="666"/>
                  </a:lnTo>
                  <a:lnTo>
                    <a:pt x="599" y="652"/>
                  </a:lnTo>
                  <a:lnTo>
                    <a:pt x="605" y="640"/>
                  </a:lnTo>
                  <a:lnTo>
                    <a:pt x="607" y="634"/>
                  </a:lnTo>
                  <a:lnTo>
                    <a:pt x="607" y="626"/>
                  </a:lnTo>
                  <a:lnTo>
                    <a:pt x="607" y="626"/>
                  </a:lnTo>
                  <a:lnTo>
                    <a:pt x="605" y="612"/>
                  </a:lnTo>
                  <a:lnTo>
                    <a:pt x="607" y="598"/>
                  </a:lnTo>
                  <a:lnTo>
                    <a:pt x="609" y="586"/>
                  </a:lnTo>
                  <a:lnTo>
                    <a:pt x="611" y="573"/>
                  </a:lnTo>
                  <a:lnTo>
                    <a:pt x="615" y="561"/>
                  </a:lnTo>
                  <a:lnTo>
                    <a:pt x="621" y="549"/>
                  </a:lnTo>
                  <a:lnTo>
                    <a:pt x="629" y="539"/>
                  </a:lnTo>
                  <a:lnTo>
                    <a:pt x="635" y="529"/>
                  </a:lnTo>
                  <a:lnTo>
                    <a:pt x="644" y="519"/>
                  </a:lnTo>
                  <a:lnTo>
                    <a:pt x="654" y="511"/>
                  </a:lnTo>
                  <a:lnTo>
                    <a:pt x="664" y="505"/>
                  </a:lnTo>
                  <a:lnTo>
                    <a:pt x="676" y="499"/>
                  </a:lnTo>
                  <a:lnTo>
                    <a:pt x="688" y="493"/>
                  </a:lnTo>
                  <a:lnTo>
                    <a:pt x="700" y="489"/>
                  </a:lnTo>
                  <a:lnTo>
                    <a:pt x="714" y="487"/>
                  </a:lnTo>
                  <a:lnTo>
                    <a:pt x="728" y="487"/>
                  </a:lnTo>
                  <a:lnTo>
                    <a:pt x="728" y="487"/>
                  </a:lnTo>
                  <a:lnTo>
                    <a:pt x="730" y="487"/>
                  </a:lnTo>
                  <a:lnTo>
                    <a:pt x="730" y="487"/>
                  </a:lnTo>
                  <a:lnTo>
                    <a:pt x="740" y="487"/>
                  </a:lnTo>
                  <a:lnTo>
                    <a:pt x="740" y="487"/>
                  </a:lnTo>
                  <a:lnTo>
                    <a:pt x="766" y="485"/>
                  </a:lnTo>
                  <a:lnTo>
                    <a:pt x="778" y="483"/>
                  </a:lnTo>
                  <a:lnTo>
                    <a:pt x="790" y="481"/>
                  </a:lnTo>
                  <a:lnTo>
                    <a:pt x="801" y="475"/>
                  </a:lnTo>
                  <a:lnTo>
                    <a:pt x="811" y="469"/>
                  </a:lnTo>
                  <a:lnTo>
                    <a:pt x="821" y="459"/>
                  </a:lnTo>
                  <a:lnTo>
                    <a:pt x="831" y="447"/>
                  </a:lnTo>
                  <a:lnTo>
                    <a:pt x="831" y="447"/>
                  </a:lnTo>
                  <a:lnTo>
                    <a:pt x="815" y="431"/>
                  </a:lnTo>
                  <a:lnTo>
                    <a:pt x="805" y="419"/>
                  </a:lnTo>
                  <a:lnTo>
                    <a:pt x="798" y="408"/>
                  </a:lnTo>
                  <a:lnTo>
                    <a:pt x="796" y="398"/>
                  </a:lnTo>
                  <a:lnTo>
                    <a:pt x="798" y="390"/>
                  </a:lnTo>
                  <a:lnTo>
                    <a:pt x="803" y="380"/>
                  </a:lnTo>
                  <a:lnTo>
                    <a:pt x="815" y="372"/>
                  </a:lnTo>
                  <a:lnTo>
                    <a:pt x="829" y="364"/>
                  </a:lnTo>
                  <a:lnTo>
                    <a:pt x="829" y="364"/>
                  </a:lnTo>
                  <a:lnTo>
                    <a:pt x="796" y="302"/>
                  </a:lnTo>
                  <a:lnTo>
                    <a:pt x="796" y="302"/>
                  </a:lnTo>
                  <a:lnTo>
                    <a:pt x="776" y="268"/>
                  </a:lnTo>
                  <a:lnTo>
                    <a:pt x="768" y="253"/>
                  </a:lnTo>
                  <a:lnTo>
                    <a:pt x="764" y="237"/>
                  </a:lnTo>
                  <a:lnTo>
                    <a:pt x="764" y="237"/>
                  </a:lnTo>
                  <a:lnTo>
                    <a:pt x="760" y="217"/>
                  </a:lnTo>
                  <a:lnTo>
                    <a:pt x="756" y="201"/>
                  </a:lnTo>
                  <a:lnTo>
                    <a:pt x="750" y="187"/>
                  </a:lnTo>
                  <a:lnTo>
                    <a:pt x="742" y="173"/>
                  </a:lnTo>
                  <a:lnTo>
                    <a:pt x="730" y="163"/>
                  </a:lnTo>
                  <a:lnTo>
                    <a:pt x="716" y="155"/>
                  </a:lnTo>
                  <a:lnTo>
                    <a:pt x="700" y="147"/>
                  </a:lnTo>
                  <a:lnTo>
                    <a:pt x="680" y="143"/>
                  </a:lnTo>
                  <a:lnTo>
                    <a:pt x="680" y="143"/>
                  </a:lnTo>
                  <a:lnTo>
                    <a:pt x="670" y="139"/>
                  </a:lnTo>
                  <a:lnTo>
                    <a:pt x="660" y="135"/>
                  </a:lnTo>
                  <a:lnTo>
                    <a:pt x="652" y="129"/>
                  </a:lnTo>
                  <a:lnTo>
                    <a:pt x="646" y="121"/>
                  </a:lnTo>
                  <a:lnTo>
                    <a:pt x="646" y="121"/>
                  </a:lnTo>
                  <a:lnTo>
                    <a:pt x="642" y="109"/>
                  </a:lnTo>
                  <a:lnTo>
                    <a:pt x="638" y="99"/>
                  </a:lnTo>
                  <a:lnTo>
                    <a:pt x="633" y="89"/>
                  </a:lnTo>
                  <a:lnTo>
                    <a:pt x="627" y="82"/>
                  </a:lnTo>
                  <a:lnTo>
                    <a:pt x="611" y="70"/>
                  </a:lnTo>
                  <a:lnTo>
                    <a:pt x="595" y="60"/>
                  </a:lnTo>
                  <a:lnTo>
                    <a:pt x="577" y="54"/>
                  </a:lnTo>
                  <a:lnTo>
                    <a:pt x="557" y="52"/>
                  </a:lnTo>
                  <a:lnTo>
                    <a:pt x="537" y="50"/>
                  </a:lnTo>
                  <a:lnTo>
                    <a:pt x="517" y="50"/>
                  </a:lnTo>
                  <a:lnTo>
                    <a:pt x="517" y="50"/>
                  </a:lnTo>
                  <a:lnTo>
                    <a:pt x="491" y="48"/>
                  </a:lnTo>
                  <a:lnTo>
                    <a:pt x="468" y="42"/>
                  </a:lnTo>
                  <a:lnTo>
                    <a:pt x="446" y="30"/>
                  </a:lnTo>
                  <a:lnTo>
                    <a:pt x="422" y="16"/>
                  </a:lnTo>
                  <a:lnTo>
                    <a:pt x="422" y="16"/>
                  </a:lnTo>
                  <a:lnTo>
                    <a:pt x="410" y="8"/>
                  </a:lnTo>
                  <a:lnTo>
                    <a:pt x="394" y="4"/>
                  </a:lnTo>
                  <a:lnTo>
                    <a:pt x="378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34" y="2"/>
                  </a:lnTo>
                  <a:lnTo>
                    <a:pt x="310" y="4"/>
                  </a:lnTo>
                  <a:lnTo>
                    <a:pt x="310" y="4"/>
                  </a:lnTo>
                  <a:lnTo>
                    <a:pt x="306" y="6"/>
                  </a:lnTo>
                  <a:lnTo>
                    <a:pt x="304" y="10"/>
                  </a:lnTo>
                  <a:lnTo>
                    <a:pt x="301" y="20"/>
                  </a:lnTo>
                  <a:lnTo>
                    <a:pt x="291" y="54"/>
                  </a:lnTo>
                  <a:lnTo>
                    <a:pt x="291" y="54"/>
                  </a:lnTo>
                  <a:lnTo>
                    <a:pt x="291" y="78"/>
                  </a:lnTo>
                  <a:lnTo>
                    <a:pt x="289" y="101"/>
                  </a:lnTo>
                  <a:lnTo>
                    <a:pt x="283" y="125"/>
                  </a:lnTo>
                  <a:lnTo>
                    <a:pt x="275" y="143"/>
                  </a:lnTo>
                  <a:lnTo>
                    <a:pt x="275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6" name="Owal 55">
              <a:extLst>
                <a:ext uri="{FF2B5EF4-FFF2-40B4-BE49-F238E27FC236}">
                  <a16:creationId xmlns:a16="http://schemas.microsoft.com/office/drawing/2014/main" id="{0FD9D976-88E8-4C65-BD60-14A9F6A500E0}"/>
                </a:ext>
              </a:extLst>
            </p:cNvPr>
            <p:cNvSpPr/>
            <p:nvPr/>
          </p:nvSpPr>
          <p:spPr>
            <a:xfrm>
              <a:off x="2801986" y="4560004"/>
              <a:ext cx="468102" cy="4117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Owal 56">
              <a:extLst>
                <a:ext uri="{FF2B5EF4-FFF2-40B4-BE49-F238E27FC236}">
                  <a16:creationId xmlns:a16="http://schemas.microsoft.com/office/drawing/2014/main" id="{69849154-A563-47F9-A5CF-4765C954C249}"/>
                </a:ext>
              </a:extLst>
            </p:cNvPr>
            <p:cNvSpPr/>
            <p:nvPr/>
          </p:nvSpPr>
          <p:spPr>
            <a:xfrm>
              <a:off x="2754414" y="4771542"/>
              <a:ext cx="320360" cy="4117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40" name="Grupa 39">
            <a:extLst>
              <a:ext uri="{FF2B5EF4-FFF2-40B4-BE49-F238E27FC236}">
                <a16:creationId xmlns:a16="http://schemas.microsoft.com/office/drawing/2014/main" id="{C43F43A6-471E-492C-AA5F-E5DA2B6C792F}"/>
              </a:ext>
            </a:extLst>
          </p:cNvPr>
          <p:cNvGrpSpPr/>
          <p:nvPr/>
        </p:nvGrpSpPr>
        <p:grpSpPr>
          <a:xfrm>
            <a:off x="5873731" y="2957365"/>
            <a:ext cx="1687421" cy="1968250"/>
            <a:chOff x="3078194" y="3309587"/>
            <a:chExt cx="1921210" cy="2240948"/>
          </a:xfrm>
          <a:solidFill>
            <a:srgbClr val="C4E99B"/>
          </a:solidFill>
        </p:grpSpPr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FEFB83EE-DE8F-436C-AEB5-54C4C23C5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672" y="3309587"/>
              <a:ext cx="1074732" cy="1355658"/>
            </a:xfrm>
            <a:custGeom>
              <a:avLst/>
              <a:gdLst>
                <a:gd name="T0" fmla="*/ 117 w 1163"/>
                <a:gd name="T1" fmla="*/ 1063 h 1467"/>
                <a:gd name="T2" fmla="*/ 169 w 1163"/>
                <a:gd name="T3" fmla="*/ 1091 h 1467"/>
                <a:gd name="T4" fmla="*/ 213 w 1163"/>
                <a:gd name="T5" fmla="*/ 1077 h 1467"/>
                <a:gd name="T6" fmla="*/ 231 w 1163"/>
                <a:gd name="T7" fmla="*/ 1077 h 1467"/>
                <a:gd name="T8" fmla="*/ 268 w 1163"/>
                <a:gd name="T9" fmla="*/ 1093 h 1467"/>
                <a:gd name="T10" fmla="*/ 284 w 1163"/>
                <a:gd name="T11" fmla="*/ 1121 h 1467"/>
                <a:gd name="T12" fmla="*/ 296 w 1163"/>
                <a:gd name="T13" fmla="*/ 1177 h 1467"/>
                <a:gd name="T14" fmla="*/ 320 w 1163"/>
                <a:gd name="T15" fmla="*/ 1204 h 1467"/>
                <a:gd name="T16" fmla="*/ 386 w 1163"/>
                <a:gd name="T17" fmla="*/ 1226 h 1467"/>
                <a:gd name="T18" fmla="*/ 445 w 1163"/>
                <a:gd name="T19" fmla="*/ 1262 h 1467"/>
                <a:gd name="T20" fmla="*/ 457 w 1163"/>
                <a:gd name="T21" fmla="*/ 1310 h 1467"/>
                <a:gd name="T22" fmla="*/ 437 w 1163"/>
                <a:gd name="T23" fmla="*/ 1342 h 1467"/>
                <a:gd name="T24" fmla="*/ 386 w 1163"/>
                <a:gd name="T25" fmla="*/ 1373 h 1467"/>
                <a:gd name="T26" fmla="*/ 372 w 1163"/>
                <a:gd name="T27" fmla="*/ 1411 h 1467"/>
                <a:gd name="T28" fmla="*/ 461 w 1163"/>
                <a:gd name="T29" fmla="*/ 1433 h 1467"/>
                <a:gd name="T30" fmla="*/ 612 w 1163"/>
                <a:gd name="T31" fmla="*/ 1455 h 1467"/>
                <a:gd name="T32" fmla="*/ 670 w 1163"/>
                <a:gd name="T33" fmla="*/ 1443 h 1467"/>
                <a:gd name="T34" fmla="*/ 710 w 1163"/>
                <a:gd name="T35" fmla="*/ 1407 h 1467"/>
                <a:gd name="T36" fmla="*/ 791 w 1163"/>
                <a:gd name="T37" fmla="*/ 1399 h 1467"/>
                <a:gd name="T38" fmla="*/ 869 w 1163"/>
                <a:gd name="T39" fmla="*/ 1433 h 1467"/>
                <a:gd name="T40" fmla="*/ 911 w 1163"/>
                <a:gd name="T41" fmla="*/ 1467 h 1467"/>
                <a:gd name="T42" fmla="*/ 944 w 1163"/>
                <a:gd name="T43" fmla="*/ 1441 h 1467"/>
                <a:gd name="T44" fmla="*/ 1074 w 1163"/>
                <a:gd name="T45" fmla="*/ 1338 h 1467"/>
                <a:gd name="T46" fmla="*/ 1129 w 1163"/>
                <a:gd name="T47" fmla="*/ 1296 h 1467"/>
                <a:gd name="T48" fmla="*/ 1161 w 1163"/>
                <a:gd name="T49" fmla="*/ 1222 h 1467"/>
                <a:gd name="T50" fmla="*/ 1129 w 1163"/>
                <a:gd name="T51" fmla="*/ 1113 h 1467"/>
                <a:gd name="T52" fmla="*/ 1105 w 1163"/>
                <a:gd name="T53" fmla="*/ 1065 h 1467"/>
                <a:gd name="T54" fmla="*/ 1127 w 1163"/>
                <a:gd name="T55" fmla="*/ 1027 h 1467"/>
                <a:gd name="T56" fmla="*/ 1129 w 1163"/>
                <a:gd name="T57" fmla="*/ 988 h 1467"/>
                <a:gd name="T58" fmla="*/ 1068 w 1163"/>
                <a:gd name="T59" fmla="*/ 898 h 1467"/>
                <a:gd name="T60" fmla="*/ 934 w 1163"/>
                <a:gd name="T61" fmla="*/ 681 h 1467"/>
                <a:gd name="T62" fmla="*/ 918 w 1163"/>
                <a:gd name="T63" fmla="*/ 606 h 1467"/>
                <a:gd name="T64" fmla="*/ 895 w 1163"/>
                <a:gd name="T65" fmla="*/ 513 h 1467"/>
                <a:gd name="T66" fmla="*/ 863 w 1163"/>
                <a:gd name="T67" fmla="*/ 483 h 1467"/>
                <a:gd name="T68" fmla="*/ 869 w 1163"/>
                <a:gd name="T69" fmla="*/ 389 h 1467"/>
                <a:gd name="T70" fmla="*/ 887 w 1163"/>
                <a:gd name="T71" fmla="*/ 292 h 1467"/>
                <a:gd name="T72" fmla="*/ 879 w 1163"/>
                <a:gd name="T73" fmla="*/ 155 h 1467"/>
                <a:gd name="T74" fmla="*/ 861 w 1163"/>
                <a:gd name="T75" fmla="*/ 85 h 1467"/>
                <a:gd name="T76" fmla="*/ 789 w 1163"/>
                <a:gd name="T77" fmla="*/ 47 h 1467"/>
                <a:gd name="T78" fmla="*/ 680 w 1163"/>
                <a:gd name="T79" fmla="*/ 2 h 1467"/>
                <a:gd name="T80" fmla="*/ 636 w 1163"/>
                <a:gd name="T81" fmla="*/ 10 h 1467"/>
                <a:gd name="T82" fmla="*/ 588 w 1163"/>
                <a:gd name="T83" fmla="*/ 69 h 1467"/>
                <a:gd name="T84" fmla="*/ 533 w 1163"/>
                <a:gd name="T85" fmla="*/ 129 h 1467"/>
                <a:gd name="T86" fmla="*/ 485 w 1163"/>
                <a:gd name="T87" fmla="*/ 129 h 1467"/>
                <a:gd name="T88" fmla="*/ 435 w 1163"/>
                <a:gd name="T89" fmla="*/ 117 h 1467"/>
                <a:gd name="T90" fmla="*/ 410 w 1163"/>
                <a:gd name="T91" fmla="*/ 155 h 1467"/>
                <a:gd name="T92" fmla="*/ 266 w 1163"/>
                <a:gd name="T93" fmla="*/ 182 h 1467"/>
                <a:gd name="T94" fmla="*/ 107 w 1163"/>
                <a:gd name="T95" fmla="*/ 322 h 1467"/>
                <a:gd name="T96" fmla="*/ 99 w 1163"/>
                <a:gd name="T97" fmla="*/ 359 h 1467"/>
                <a:gd name="T98" fmla="*/ 80 w 1163"/>
                <a:gd name="T99" fmla="*/ 457 h 1467"/>
                <a:gd name="T100" fmla="*/ 34 w 1163"/>
                <a:gd name="T101" fmla="*/ 489 h 1467"/>
                <a:gd name="T102" fmla="*/ 0 w 1163"/>
                <a:gd name="T103" fmla="*/ 509 h 1467"/>
                <a:gd name="T104" fmla="*/ 58 w 1163"/>
                <a:gd name="T105" fmla="*/ 578 h 1467"/>
                <a:gd name="T106" fmla="*/ 93 w 1163"/>
                <a:gd name="T107" fmla="*/ 721 h 1467"/>
                <a:gd name="T108" fmla="*/ 85 w 1163"/>
                <a:gd name="T109" fmla="*/ 785 h 1467"/>
                <a:gd name="T110" fmla="*/ 76 w 1163"/>
                <a:gd name="T111" fmla="*/ 938 h 1467"/>
                <a:gd name="T112" fmla="*/ 101 w 1163"/>
                <a:gd name="T113" fmla="*/ 1012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63" h="1467">
                  <a:moveTo>
                    <a:pt x="101" y="1012"/>
                  </a:moveTo>
                  <a:lnTo>
                    <a:pt x="101" y="1012"/>
                  </a:lnTo>
                  <a:lnTo>
                    <a:pt x="109" y="1037"/>
                  </a:lnTo>
                  <a:lnTo>
                    <a:pt x="117" y="1063"/>
                  </a:lnTo>
                  <a:lnTo>
                    <a:pt x="117" y="1063"/>
                  </a:lnTo>
                  <a:lnTo>
                    <a:pt x="123" y="1083"/>
                  </a:lnTo>
                  <a:lnTo>
                    <a:pt x="127" y="1103"/>
                  </a:lnTo>
                  <a:lnTo>
                    <a:pt x="127" y="1103"/>
                  </a:lnTo>
                  <a:lnTo>
                    <a:pt x="149" y="1097"/>
                  </a:lnTo>
                  <a:lnTo>
                    <a:pt x="169" y="1091"/>
                  </a:lnTo>
                  <a:lnTo>
                    <a:pt x="169" y="1091"/>
                  </a:lnTo>
                  <a:lnTo>
                    <a:pt x="189" y="1085"/>
                  </a:lnTo>
                  <a:lnTo>
                    <a:pt x="205" y="1079"/>
                  </a:lnTo>
                  <a:lnTo>
                    <a:pt x="205" y="1079"/>
                  </a:lnTo>
                  <a:lnTo>
                    <a:pt x="213" y="1077"/>
                  </a:lnTo>
                  <a:lnTo>
                    <a:pt x="221" y="1077"/>
                  </a:lnTo>
                  <a:lnTo>
                    <a:pt x="221" y="1077"/>
                  </a:lnTo>
                  <a:lnTo>
                    <a:pt x="221" y="1077"/>
                  </a:lnTo>
                  <a:lnTo>
                    <a:pt x="221" y="1077"/>
                  </a:lnTo>
                  <a:lnTo>
                    <a:pt x="231" y="1077"/>
                  </a:lnTo>
                  <a:lnTo>
                    <a:pt x="241" y="1081"/>
                  </a:lnTo>
                  <a:lnTo>
                    <a:pt x="252" y="1087"/>
                  </a:lnTo>
                  <a:lnTo>
                    <a:pt x="260" y="1093"/>
                  </a:lnTo>
                  <a:lnTo>
                    <a:pt x="260" y="1093"/>
                  </a:lnTo>
                  <a:lnTo>
                    <a:pt x="268" y="1093"/>
                  </a:lnTo>
                  <a:lnTo>
                    <a:pt x="268" y="1093"/>
                  </a:lnTo>
                  <a:lnTo>
                    <a:pt x="270" y="1101"/>
                  </a:lnTo>
                  <a:lnTo>
                    <a:pt x="270" y="1101"/>
                  </a:lnTo>
                  <a:lnTo>
                    <a:pt x="278" y="1111"/>
                  </a:lnTo>
                  <a:lnTo>
                    <a:pt x="284" y="1121"/>
                  </a:lnTo>
                  <a:lnTo>
                    <a:pt x="288" y="1131"/>
                  </a:lnTo>
                  <a:lnTo>
                    <a:pt x="290" y="1141"/>
                  </a:lnTo>
                  <a:lnTo>
                    <a:pt x="290" y="1141"/>
                  </a:lnTo>
                  <a:lnTo>
                    <a:pt x="290" y="1141"/>
                  </a:lnTo>
                  <a:lnTo>
                    <a:pt x="296" y="1177"/>
                  </a:lnTo>
                  <a:lnTo>
                    <a:pt x="298" y="1190"/>
                  </a:lnTo>
                  <a:lnTo>
                    <a:pt x="302" y="1198"/>
                  </a:lnTo>
                  <a:lnTo>
                    <a:pt x="302" y="1198"/>
                  </a:lnTo>
                  <a:lnTo>
                    <a:pt x="308" y="1200"/>
                  </a:lnTo>
                  <a:lnTo>
                    <a:pt x="320" y="1204"/>
                  </a:lnTo>
                  <a:lnTo>
                    <a:pt x="350" y="1212"/>
                  </a:lnTo>
                  <a:lnTo>
                    <a:pt x="354" y="1214"/>
                  </a:lnTo>
                  <a:lnTo>
                    <a:pt x="354" y="1214"/>
                  </a:lnTo>
                  <a:lnTo>
                    <a:pt x="370" y="1218"/>
                  </a:lnTo>
                  <a:lnTo>
                    <a:pt x="386" y="1226"/>
                  </a:lnTo>
                  <a:lnTo>
                    <a:pt x="416" y="1242"/>
                  </a:lnTo>
                  <a:lnTo>
                    <a:pt x="416" y="1242"/>
                  </a:lnTo>
                  <a:lnTo>
                    <a:pt x="435" y="1254"/>
                  </a:lnTo>
                  <a:lnTo>
                    <a:pt x="435" y="1254"/>
                  </a:lnTo>
                  <a:lnTo>
                    <a:pt x="445" y="1262"/>
                  </a:lnTo>
                  <a:lnTo>
                    <a:pt x="451" y="1270"/>
                  </a:lnTo>
                  <a:lnTo>
                    <a:pt x="457" y="1282"/>
                  </a:lnTo>
                  <a:lnTo>
                    <a:pt x="457" y="1294"/>
                  </a:lnTo>
                  <a:lnTo>
                    <a:pt x="457" y="1310"/>
                  </a:lnTo>
                  <a:lnTo>
                    <a:pt x="457" y="1310"/>
                  </a:lnTo>
                  <a:lnTo>
                    <a:pt x="455" y="1320"/>
                  </a:lnTo>
                  <a:lnTo>
                    <a:pt x="451" y="1328"/>
                  </a:lnTo>
                  <a:lnTo>
                    <a:pt x="445" y="1336"/>
                  </a:lnTo>
                  <a:lnTo>
                    <a:pt x="437" y="1342"/>
                  </a:lnTo>
                  <a:lnTo>
                    <a:pt x="437" y="1342"/>
                  </a:lnTo>
                  <a:lnTo>
                    <a:pt x="416" y="1355"/>
                  </a:lnTo>
                  <a:lnTo>
                    <a:pt x="416" y="1355"/>
                  </a:lnTo>
                  <a:lnTo>
                    <a:pt x="398" y="1365"/>
                  </a:lnTo>
                  <a:lnTo>
                    <a:pt x="392" y="1369"/>
                  </a:lnTo>
                  <a:lnTo>
                    <a:pt x="386" y="1373"/>
                  </a:lnTo>
                  <a:lnTo>
                    <a:pt x="386" y="1373"/>
                  </a:lnTo>
                  <a:lnTo>
                    <a:pt x="382" y="1383"/>
                  </a:lnTo>
                  <a:lnTo>
                    <a:pt x="376" y="1391"/>
                  </a:lnTo>
                  <a:lnTo>
                    <a:pt x="374" y="1401"/>
                  </a:lnTo>
                  <a:lnTo>
                    <a:pt x="372" y="1411"/>
                  </a:lnTo>
                  <a:lnTo>
                    <a:pt x="372" y="1411"/>
                  </a:lnTo>
                  <a:lnTo>
                    <a:pt x="380" y="1417"/>
                  </a:lnTo>
                  <a:lnTo>
                    <a:pt x="386" y="1419"/>
                  </a:lnTo>
                  <a:lnTo>
                    <a:pt x="386" y="1419"/>
                  </a:lnTo>
                  <a:lnTo>
                    <a:pt x="461" y="1433"/>
                  </a:lnTo>
                  <a:lnTo>
                    <a:pt x="535" y="1445"/>
                  </a:lnTo>
                  <a:lnTo>
                    <a:pt x="535" y="1445"/>
                  </a:lnTo>
                  <a:lnTo>
                    <a:pt x="596" y="1453"/>
                  </a:lnTo>
                  <a:lnTo>
                    <a:pt x="596" y="1453"/>
                  </a:lnTo>
                  <a:lnTo>
                    <a:pt x="612" y="1455"/>
                  </a:lnTo>
                  <a:lnTo>
                    <a:pt x="630" y="1457"/>
                  </a:lnTo>
                  <a:lnTo>
                    <a:pt x="630" y="1457"/>
                  </a:lnTo>
                  <a:lnTo>
                    <a:pt x="644" y="1455"/>
                  </a:lnTo>
                  <a:lnTo>
                    <a:pt x="658" y="1451"/>
                  </a:lnTo>
                  <a:lnTo>
                    <a:pt x="670" y="1443"/>
                  </a:lnTo>
                  <a:lnTo>
                    <a:pt x="682" y="1429"/>
                  </a:lnTo>
                  <a:lnTo>
                    <a:pt x="682" y="1429"/>
                  </a:lnTo>
                  <a:lnTo>
                    <a:pt x="690" y="1419"/>
                  </a:lnTo>
                  <a:lnTo>
                    <a:pt x="700" y="1413"/>
                  </a:lnTo>
                  <a:lnTo>
                    <a:pt x="710" y="1407"/>
                  </a:lnTo>
                  <a:lnTo>
                    <a:pt x="722" y="1403"/>
                  </a:lnTo>
                  <a:lnTo>
                    <a:pt x="744" y="1397"/>
                  </a:lnTo>
                  <a:lnTo>
                    <a:pt x="765" y="1397"/>
                  </a:lnTo>
                  <a:lnTo>
                    <a:pt x="765" y="1397"/>
                  </a:lnTo>
                  <a:lnTo>
                    <a:pt x="791" y="1399"/>
                  </a:lnTo>
                  <a:lnTo>
                    <a:pt x="813" y="1403"/>
                  </a:lnTo>
                  <a:lnTo>
                    <a:pt x="813" y="1403"/>
                  </a:lnTo>
                  <a:lnTo>
                    <a:pt x="833" y="1411"/>
                  </a:lnTo>
                  <a:lnTo>
                    <a:pt x="851" y="1421"/>
                  </a:lnTo>
                  <a:lnTo>
                    <a:pt x="869" y="1433"/>
                  </a:lnTo>
                  <a:lnTo>
                    <a:pt x="885" y="1445"/>
                  </a:lnTo>
                  <a:lnTo>
                    <a:pt x="885" y="1445"/>
                  </a:lnTo>
                  <a:lnTo>
                    <a:pt x="907" y="1463"/>
                  </a:lnTo>
                  <a:lnTo>
                    <a:pt x="907" y="1463"/>
                  </a:lnTo>
                  <a:lnTo>
                    <a:pt x="911" y="1467"/>
                  </a:lnTo>
                  <a:lnTo>
                    <a:pt x="911" y="1467"/>
                  </a:lnTo>
                  <a:lnTo>
                    <a:pt x="918" y="1463"/>
                  </a:lnTo>
                  <a:lnTo>
                    <a:pt x="926" y="1459"/>
                  </a:lnTo>
                  <a:lnTo>
                    <a:pt x="934" y="1451"/>
                  </a:lnTo>
                  <a:lnTo>
                    <a:pt x="944" y="1441"/>
                  </a:lnTo>
                  <a:lnTo>
                    <a:pt x="944" y="1441"/>
                  </a:lnTo>
                  <a:lnTo>
                    <a:pt x="958" y="1427"/>
                  </a:lnTo>
                  <a:lnTo>
                    <a:pt x="974" y="1413"/>
                  </a:lnTo>
                  <a:lnTo>
                    <a:pt x="1006" y="1387"/>
                  </a:lnTo>
                  <a:lnTo>
                    <a:pt x="1074" y="1338"/>
                  </a:lnTo>
                  <a:lnTo>
                    <a:pt x="1074" y="1338"/>
                  </a:lnTo>
                  <a:lnTo>
                    <a:pt x="1089" y="1326"/>
                  </a:lnTo>
                  <a:lnTo>
                    <a:pt x="1107" y="1314"/>
                  </a:lnTo>
                  <a:lnTo>
                    <a:pt x="1121" y="1302"/>
                  </a:lnTo>
                  <a:lnTo>
                    <a:pt x="1129" y="1296"/>
                  </a:lnTo>
                  <a:lnTo>
                    <a:pt x="1133" y="1288"/>
                  </a:lnTo>
                  <a:lnTo>
                    <a:pt x="1133" y="1288"/>
                  </a:lnTo>
                  <a:lnTo>
                    <a:pt x="1147" y="1266"/>
                  </a:lnTo>
                  <a:lnTo>
                    <a:pt x="1155" y="1244"/>
                  </a:lnTo>
                  <a:lnTo>
                    <a:pt x="1161" y="1222"/>
                  </a:lnTo>
                  <a:lnTo>
                    <a:pt x="1163" y="1200"/>
                  </a:lnTo>
                  <a:lnTo>
                    <a:pt x="1161" y="1179"/>
                  </a:lnTo>
                  <a:lnTo>
                    <a:pt x="1155" y="1157"/>
                  </a:lnTo>
                  <a:lnTo>
                    <a:pt x="1145" y="1135"/>
                  </a:lnTo>
                  <a:lnTo>
                    <a:pt x="1129" y="1113"/>
                  </a:lnTo>
                  <a:lnTo>
                    <a:pt x="1129" y="1113"/>
                  </a:lnTo>
                  <a:lnTo>
                    <a:pt x="1115" y="1095"/>
                  </a:lnTo>
                  <a:lnTo>
                    <a:pt x="1111" y="1085"/>
                  </a:lnTo>
                  <a:lnTo>
                    <a:pt x="1107" y="1075"/>
                  </a:lnTo>
                  <a:lnTo>
                    <a:pt x="1105" y="1065"/>
                  </a:lnTo>
                  <a:lnTo>
                    <a:pt x="1107" y="1055"/>
                  </a:lnTo>
                  <a:lnTo>
                    <a:pt x="1111" y="1045"/>
                  </a:lnTo>
                  <a:lnTo>
                    <a:pt x="1119" y="1035"/>
                  </a:lnTo>
                  <a:lnTo>
                    <a:pt x="1119" y="1035"/>
                  </a:lnTo>
                  <a:lnTo>
                    <a:pt x="1127" y="1027"/>
                  </a:lnTo>
                  <a:lnTo>
                    <a:pt x="1131" y="1019"/>
                  </a:lnTo>
                  <a:lnTo>
                    <a:pt x="1133" y="1012"/>
                  </a:lnTo>
                  <a:lnTo>
                    <a:pt x="1133" y="1002"/>
                  </a:lnTo>
                  <a:lnTo>
                    <a:pt x="1131" y="996"/>
                  </a:lnTo>
                  <a:lnTo>
                    <a:pt x="1129" y="988"/>
                  </a:lnTo>
                  <a:lnTo>
                    <a:pt x="1119" y="972"/>
                  </a:lnTo>
                  <a:lnTo>
                    <a:pt x="1119" y="972"/>
                  </a:lnTo>
                  <a:lnTo>
                    <a:pt x="1093" y="934"/>
                  </a:lnTo>
                  <a:lnTo>
                    <a:pt x="1068" y="898"/>
                  </a:lnTo>
                  <a:lnTo>
                    <a:pt x="1068" y="898"/>
                  </a:lnTo>
                  <a:lnTo>
                    <a:pt x="1008" y="807"/>
                  </a:lnTo>
                  <a:lnTo>
                    <a:pt x="950" y="713"/>
                  </a:lnTo>
                  <a:lnTo>
                    <a:pt x="950" y="713"/>
                  </a:lnTo>
                  <a:lnTo>
                    <a:pt x="942" y="697"/>
                  </a:lnTo>
                  <a:lnTo>
                    <a:pt x="934" y="681"/>
                  </a:lnTo>
                  <a:lnTo>
                    <a:pt x="928" y="666"/>
                  </a:lnTo>
                  <a:lnTo>
                    <a:pt x="924" y="650"/>
                  </a:lnTo>
                  <a:lnTo>
                    <a:pt x="924" y="650"/>
                  </a:lnTo>
                  <a:lnTo>
                    <a:pt x="920" y="628"/>
                  </a:lnTo>
                  <a:lnTo>
                    <a:pt x="918" y="606"/>
                  </a:lnTo>
                  <a:lnTo>
                    <a:pt x="916" y="584"/>
                  </a:lnTo>
                  <a:lnTo>
                    <a:pt x="913" y="562"/>
                  </a:lnTo>
                  <a:lnTo>
                    <a:pt x="909" y="542"/>
                  </a:lnTo>
                  <a:lnTo>
                    <a:pt x="901" y="522"/>
                  </a:lnTo>
                  <a:lnTo>
                    <a:pt x="895" y="513"/>
                  </a:lnTo>
                  <a:lnTo>
                    <a:pt x="887" y="505"/>
                  </a:lnTo>
                  <a:lnTo>
                    <a:pt x="879" y="497"/>
                  </a:lnTo>
                  <a:lnTo>
                    <a:pt x="869" y="489"/>
                  </a:lnTo>
                  <a:lnTo>
                    <a:pt x="869" y="489"/>
                  </a:lnTo>
                  <a:lnTo>
                    <a:pt x="863" y="483"/>
                  </a:lnTo>
                  <a:lnTo>
                    <a:pt x="861" y="475"/>
                  </a:lnTo>
                  <a:lnTo>
                    <a:pt x="859" y="465"/>
                  </a:lnTo>
                  <a:lnTo>
                    <a:pt x="859" y="457"/>
                  </a:lnTo>
                  <a:lnTo>
                    <a:pt x="859" y="457"/>
                  </a:lnTo>
                  <a:lnTo>
                    <a:pt x="869" y="389"/>
                  </a:lnTo>
                  <a:lnTo>
                    <a:pt x="879" y="324"/>
                  </a:lnTo>
                  <a:lnTo>
                    <a:pt x="879" y="324"/>
                  </a:lnTo>
                  <a:lnTo>
                    <a:pt x="883" y="308"/>
                  </a:lnTo>
                  <a:lnTo>
                    <a:pt x="885" y="300"/>
                  </a:lnTo>
                  <a:lnTo>
                    <a:pt x="887" y="292"/>
                  </a:lnTo>
                  <a:lnTo>
                    <a:pt x="887" y="292"/>
                  </a:lnTo>
                  <a:lnTo>
                    <a:pt x="881" y="222"/>
                  </a:lnTo>
                  <a:lnTo>
                    <a:pt x="879" y="188"/>
                  </a:lnTo>
                  <a:lnTo>
                    <a:pt x="879" y="155"/>
                  </a:lnTo>
                  <a:lnTo>
                    <a:pt x="879" y="155"/>
                  </a:lnTo>
                  <a:lnTo>
                    <a:pt x="879" y="127"/>
                  </a:lnTo>
                  <a:lnTo>
                    <a:pt x="877" y="115"/>
                  </a:lnTo>
                  <a:lnTo>
                    <a:pt x="875" y="105"/>
                  </a:lnTo>
                  <a:lnTo>
                    <a:pt x="869" y="93"/>
                  </a:lnTo>
                  <a:lnTo>
                    <a:pt x="861" y="85"/>
                  </a:lnTo>
                  <a:lnTo>
                    <a:pt x="851" y="77"/>
                  </a:lnTo>
                  <a:lnTo>
                    <a:pt x="837" y="69"/>
                  </a:lnTo>
                  <a:lnTo>
                    <a:pt x="837" y="69"/>
                  </a:lnTo>
                  <a:lnTo>
                    <a:pt x="813" y="59"/>
                  </a:lnTo>
                  <a:lnTo>
                    <a:pt x="789" y="47"/>
                  </a:lnTo>
                  <a:lnTo>
                    <a:pt x="740" y="23"/>
                  </a:lnTo>
                  <a:lnTo>
                    <a:pt x="740" y="23"/>
                  </a:lnTo>
                  <a:lnTo>
                    <a:pt x="716" y="14"/>
                  </a:lnTo>
                  <a:lnTo>
                    <a:pt x="696" y="6"/>
                  </a:lnTo>
                  <a:lnTo>
                    <a:pt x="680" y="2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56" y="2"/>
                  </a:lnTo>
                  <a:lnTo>
                    <a:pt x="646" y="4"/>
                  </a:lnTo>
                  <a:lnTo>
                    <a:pt x="636" y="10"/>
                  </a:lnTo>
                  <a:lnTo>
                    <a:pt x="628" y="16"/>
                  </a:lnTo>
                  <a:lnTo>
                    <a:pt x="620" y="25"/>
                  </a:lnTo>
                  <a:lnTo>
                    <a:pt x="610" y="37"/>
                  </a:lnTo>
                  <a:lnTo>
                    <a:pt x="588" y="69"/>
                  </a:lnTo>
                  <a:lnTo>
                    <a:pt x="588" y="69"/>
                  </a:lnTo>
                  <a:lnTo>
                    <a:pt x="569" y="97"/>
                  </a:lnTo>
                  <a:lnTo>
                    <a:pt x="561" y="109"/>
                  </a:lnTo>
                  <a:lnTo>
                    <a:pt x="551" y="117"/>
                  </a:lnTo>
                  <a:lnTo>
                    <a:pt x="543" y="125"/>
                  </a:lnTo>
                  <a:lnTo>
                    <a:pt x="533" y="129"/>
                  </a:lnTo>
                  <a:lnTo>
                    <a:pt x="523" y="133"/>
                  </a:lnTo>
                  <a:lnTo>
                    <a:pt x="513" y="133"/>
                  </a:lnTo>
                  <a:lnTo>
                    <a:pt x="513" y="133"/>
                  </a:lnTo>
                  <a:lnTo>
                    <a:pt x="501" y="133"/>
                  </a:lnTo>
                  <a:lnTo>
                    <a:pt x="485" y="129"/>
                  </a:lnTo>
                  <a:lnTo>
                    <a:pt x="449" y="117"/>
                  </a:lnTo>
                  <a:lnTo>
                    <a:pt x="449" y="117"/>
                  </a:lnTo>
                  <a:lnTo>
                    <a:pt x="445" y="117"/>
                  </a:lnTo>
                  <a:lnTo>
                    <a:pt x="445" y="117"/>
                  </a:lnTo>
                  <a:lnTo>
                    <a:pt x="435" y="117"/>
                  </a:lnTo>
                  <a:lnTo>
                    <a:pt x="435" y="117"/>
                  </a:lnTo>
                  <a:lnTo>
                    <a:pt x="423" y="141"/>
                  </a:lnTo>
                  <a:lnTo>
                    <a:pt x="417" y="151"/>
                  </a:lnTo>
                  <a:lnTo>
                    <a:pt x="414" y="153"/>
                  </a:lnTo>
                  <a:lnTo>
                    <a:pt x="410" y="155"/>
                  </a:lnTo>
                  <a:lnTo>
                    <a:pt x="410" y="155"/>
                  </a:lnTo>
                  <a:lnTo>
                    <a:pt x="374" y="163"/>
                  </a:lnTo>
                  <a:lnTo>
                    <a:pt x="338" y="171"/>
                  </a:lnTo>
                  <a:lnTo>
                    <a:pt x="266" y="182"/>
                  </a:lnTo>
                  <a:lnTo>
                    <a:pt x="266" y="182"/>
                  </a:lnTo>
                  <a:lnTo>
                    <a:pt x="111" y="212"/>
                  </a:lnTo>
                  <a:lnTo>
                    <a:pt x="111" y="212"/>
                  </a:lnTo>
                  <a:lnTo>
                    <a:pt x="123" y="226"/>
                  </a:lnTo>
                  <a:lnTo>
                    <a:pt x="123" y="226"/>
                  </a:lnTo>
                  <a:lnTo>
                    <a:pt x="107" y="322"/>
                  </a:lnTo>
                  <a:lnTo>
                    <a:pt x="107" y="322"/>
                  </a:lnTo>
                  <a:lnTo>
                    <a:pt x="101" y="342"/>
                  </a:lnTo>
                  <a:lnTo>
                    <a:pt x="99" y="349"/>
                  </a:lnTo>
                  <a:lnTo>
                    <a:pt x="99" y="359"/>
                  </a:lnTo>
                  <a:lnTo>
                    <a:pt x="99" y="359"/>
                  </a:lnTo>
                  <a:lnTo>
                    <a:pt x="101" y="385"/>
                  </a:lnTo>
                  <a:lnTo>
                    <a:pt x="99" y="409"/>
                  </a:lnTo>
                  <a:lnTo>
                    <a:pt x="93" y="429"/>
                  </a:lnTo>
                  <a:lnTo>
                    <a:pt x="85" y="449"/>
                  </a:lnTo>
                  <a:lnTo>
                    <a:pt x="80" y="457"/>
                  </a:lnTo>
                  <a:lnTo>
                    <a:pt x="72" y="465"/>
                  </a:lnTo>
                  <a:lnTo>
                    <a:pt x="66" y="471"/>
                  </a:lnTo>
                  <a:lnTo>
                    <a:pt x="56" y="477"/>
                  </a:lnTo>
                  <a:lnTo>
                    <a:pt x="46" y="483"/>
                  </a:lnTo>
                  <a:lnTo>
                    <a:pt x="34" y="489"/>
                  </a:lnTo>
                  <a:lnTo>
                    <a:pt x="8" y="495"/>
                  </a:lnTo>
                  <a:lnTo>
                    <a:pt x="8" y="495"/>
                  </a:lnTo>
                  <a:lnTo>
                    <a:pt x="6" y="499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14" y="518"/>
                  </a:lnTo>
                  <a:lnTo>
                    <a:pt x="24" y="528"/>
                  </a:lnTo>
                  <a:lnTo>
                    <a:pt x="34" y="540"/>
                  </a:lnTo>
                  <a:lnTo>
                    <a:pt x="44" y="552"/>
                  </a:lnTo>
                  <a:lnTo>
                    <a:pt x="58" y="578"/>
                  </a:lnTo>
                  <a:lnTo>
                    <a:pt x="68" y="604"/>
                  </a:lnTo>
                  <a:lnTo>
                    <a:pt x="76" y="634"/>
                  </a:lnTo>
                  <a:lnTo>
                    <a:pt x="82" y="662"/>
                  </a:lnTo>
                  <a:lnTo>
                    <a:pt x="93" y="721"/>
                  </a:lnTo>
                  <a:lnTo>
                    <a:pt x="93" y="721"/>
                  </a:lnTo>
                  <a:lnTo>
                    <a:pt x="95" y="743"/>
                  </a:lnTo>
                  <a:lnTo>
                    <a:pt x="93" y="753"/>
                  </a:lnTo>
                  <a:lnTo>
                    <a:pt x="91" y="763"/>
                  </a:lnTo>
                  <a:lnTo>
                    <a:pt x="91" y="763"/>
                  </a:lnTo>
                  <a:lnTo>
                    <a:pt x="85" y="785"/>
                  </a:lnTo>
                  <a:lnTo>
                    <a:pt x="82" y="807"/>
                  </a:lnTo>
                  <a:lnTo>
                    <a:pt x="74" y="850"/>
                  </a:lnTo>
                  <a:lnTo>
                    <a:pt x="72" y="894"/>
                  </a:lnTo>
                  <a:lnTo>
                    <a:pt x="76" y="938"/>
                  </a:lnTo>
                  <a:lnTo>
                    <a:pt x="76" y="938"/>
                  </a:lnTo>
                  <a:lnTo>
                    <a:pt x="84" y="954"/>
                  </a:lnTo>
                  <a:lnTo>
                    <a:pt x="89" y="974"/>
                  </a:lnTo>
                  <a:lnTo>
                    <a:pt x="89" y="974"/>
                  </a:lnTo>
                  <a:lnTo>
                    <a:pt x="101" y="1012"/>
                  </a:lnTo>
                  <a:lnTo>
                    <a:pt x="101" y="10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BB6E752A-6CA1-4C64-B090-240A76057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383" y="4341809"/>
              <a:ext cx="1007272" cy="1208726"/>
            </a:xfrm>
            <a:custGeom>
              <a:avLst/>
              <a:gdLst>
                <a:gd name="T0" fmla="*/ 249 w 1090"/>
                <a:gd name="T1" fmla="*/ 151 h 1308"/>
                <a:gd name="T2" fmla="*/ 161 w 1090"/>
                <a:gd name="T3" fmla="*/ 248 h 1308"/>
                <a:gd name="T4" fmla="*/ 96 w 1090"/>
                <a:gd name="T5" fmla="*/ 296 h 1308"/>
                <a:gd name="T6" fmla="*/ 50 w 1090"/>
                <a:gd name="T7" fmla="*/ 338 h 1308"/>
                <a:gd name="T8" fmla="*/ 0 w 1090"/>
                <a:gd name="T9" fmla="*/ 386 h 1308"/>
                <a:gd name="T10" fmla="*/ 8 w 1090"/>
                <a:gd name="T11" fmla="*/ 405 h 1308"/>
                <a:gd name="T12" fmla="*/ 22 w 1090"/>
                <a:gd name="T13" fmla="*/ 501 h 1308"/>
                <a:gd name="T14" fmla="*/ 34 w 1090"/>
                <a:gd name="T15" fmla="*/ 586 h 1308"/>
                <a:gd name="T16" fmla="*/ 42 w 1090"/>
                <a:gd name="T17" fmla="*/ 654 h 1308"/>
                <a:gd name="T18" fmla="*/ 44 w 1090"/>
                <a:gd name="T19" fmla="*/ 670 h 1308"/>
                <a:gd name="T20" fmla="*/ 48 w 1090"/>
                <a:gd name="T21" fmla="*/ 722 h 1308"/>
                <a:gd name="T22" fmla="*/ 96 w 1090"/>
                <a:gd name="T23" fmla="*/ 847 h 1308"/>
                <a:gd name="T24" fmla="*/ 141 w 1090"/>
                <a:gd name="T25" fmla="*/ 966 h 1308"/>
                <a:gd name="T26" fmla="*/ 151 w 1090"/>
                <a:gd name="T27" fmla="*/ 1020 h 1308"/>
                <a:gd name="T28" fmla="*/ 187 w 1090"/>
                <a:gd name="T29" fmla="*/ 1034 h 1308"/>
                <a:gd name="T30" fmla="*/ 283 w 1090"/>
                <a:gd name="T31" fmla="*/ 1042 h 1308"/>
                <a:gd name="T32" fmla="*/ 402 w 1090"/>
                <a:gd name="T33" fmla="*/ 1083 h 1308"/>
                <a:gd name="T34" fmla="*/ 461 w 1090"/>
                <a:gd name="T35" fmla="*/ 1141 h 1308"/>
                <a:gd name="T36" fmla="*/ 487 w 1090"/>
                <a:gd name="T37" fmla="*/ 1177 h 1308"/>
                <a:gd name="T38" fmla="*/ 654 w 1090"/>
                <a:gd name="T39" fmla="*/ 1250 h 1308"/>
                <a:gd name="T40" fmla="*/ 813 w 1090"/>
                <a:gd name="T41" fmla="*/ 1308 h 1308"/>
                <a:gd name="T42" fmla="*/ 845 w 1090"/>
                <a:gd name="T43" fmla="*/ 1300 h 1308"/>
                <a:gd name="T44" fmla="*/ 853 w 1090"/>
                <a:gd name="T45" fmla="*/ 1278 h 1308"/>
                <a:gd name="T46" fmla="*/ 843 w 1090"/>
                <a:gd name="T47" fmla="*/ 1244 h 1308"/>
                <a:gd name="T48" fmla="*/ 805 w 1090"/>
                <a:gd name="T49" fmla="*/ 1225 h 1308"/>
                <a:gd name="T50" fmla="*/ 764 w 1090"/>
                <a:gd name="T51" fmla="*/ 1171 h 1308"/>
                <a:gd name="T52" fmla="*/ 762 w 1090"/>
                <a:gd name="T53" fmla="*/ 1117 h 1308"/>
                <a:gd name="T54" fmla="*/ 762 w 1090"/>
                <a:gd name="T55" fmla="*/ 1032 h 1308"/>
                <a:gd name="T56" fmla="*/ 740 w 1090"/>
                <a:gd name="T57" fmla="*/ 950 h 1308"/>
                <a:gd name="T58" fmla="*/ 744 w 1090"/>
                <a:gd name="T59" fmla="*/ 889 h 1308"/>
                <a:gd name="T60" fmla="*/ 885 w 1090"/>
                <a:gd name="T61" fmla="*/ 664 h 1308"/>
                <a:gd name="T62" fmla="*/ 1090 w 1090"/>
                <a:gd name="T63" fmla="*/ 380 h 1308"/>
                <a:gd name="T64" fmla="*/ 1030 w 1090"/>
                <a:gd name="T65" fmla="*/ 334 h 1308"/>
                <a:gd name="T66" fmla="*/ 992 w 1090"/>
                <a:gd name="T67" fmla="*/ 322 h 1308"/>
                <a:gd name="T68" fmla="*/ 943 w 1090"/>
                <a:gd name="T69" fmla="*/ 324 h 1308"/>
                <a:gd name="T70" fmla="*/ 923 w 1090"/>
                <a:gd name="T71" fmla="*/ 336 h 1308"/>
                <a:gd name="T72" fmla="*/ 883 w 1090"/>
                <a:gd name="T73" fmla="*/ 372 h 1308"/>
                <a:gd name="T74" fmla="*/ 837 w 1090"/>
                <a:gd name="T75" fmla="*/ 380 h 1308"/>
                <a:gd name="T76" fmla="*/ 690 w 1090"/>
                <a:gd name="T77" fmla="*/ 362 h 1308"/>
                <a:gd name="T78" fmla="*/ 571 w 1090"/>
                <a:gd name="T79" fmla="*/ 338 h 1308"/>
                <a:gd name="T80" fmla="*/ 539 w 1090"/>
                <a:gd name="T81" fmla="*/ 304 h 1308"/>
                <a:gd name="T82" fmla="*/ 551 w 1090"/>
                <a:gd name="T83" fmla="*/ 248 h 1308"/>
                <a:gd name="T84" fmla="*/ 573 w 1090"/>
                <a:gd name="T85" fmla="*/ 221 h 1308"/>
                <a:gd name="T86" fmla="*/ 624 w 1090"/>
                <a:gd name="T87" fmla="*/ 173 h 1308"/>
                <a:gd name="T88" fmla="*/ 551 w 1090"/>
                <a:gd name="T89" fmla="*/ 137 h 1308"/>
                <a:gd name="T90" fmla="*/ 487 w 1090"/>
                <a:gd name="T91" fmla="*/ 117 h 1308"/>
                <a:gd name="T92" fmla="*/ 461 w 1090"/>
                <a:gd name="T93" fmla="*/ 58 h 1308"/>
                <a:gd name="T94" fmla="*/ 446 w 1090"/>
                <a:gd name="T95" fmla="*/ 10 h 1308"/>
                <a:gd name="T96" fmla="*/ 428 w 1090"/>
                <a:gd name="T97" fmla="*/ 0 h 1308"/>
                <a:gd name="T98" fmla="*/ 354 w 1090"/>
                <a:gd name="T99" fmla="*/ 22 h 1308"/>
                <a:gd name="T100" fmla="*/ 318 w 1090"/>
                <a:gd name="T101" fmla="*/ 65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0" h="1308">
                  <a:moveTo>
                    <a:pt x="296" y="95"/>
                  </a:moveTo>
                  <a:lnTo>
                    <a:pt x="296" y="95"/>
                  </a:lnTo>
                  <a:lnTo>
                    <a:pt x="273" y="123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17" y="191"/>
                  </a:lnTo>
                  <a:lnTo>
                    <a:pt x="181" y="228"/>
                  </a:lnTo>
                  <a:lnTo>
                    <a:pt x="161" y="248"/>
                  </a:lnTo>
                  <a:lnTo>
                    <a:pt x="141" y="264"/>
                  </a:lnTo>
                  <a:lnTo>
                    <a:pt x="120" y="280"/>
                  </a:lnTo>
                  <a:lnTo>
                    <a:pt x="96" y="296"/>
                  </a:lnTo>
                  <a:lnTo>
                    <a:pt x="96" y="296"/>
                  </a:lnTo>
                  <a:lnTo>
                    <a:pt x="84" y="304"/>
                  </a:lnTo>
                  <a:lnTo>
                    <a:pt x="74" y="314"/>
                  </a:lnTo>
                  <a:lnTo>
                    <a:pt x="50" y="338"/>
                  </a:lnTo>
                  <a:lnTo>
                    <a:pt x="50" y="338"/>
                  </a:lnTo>
                  <a:lnTo>
                    <a:pt x="36" y="356"/>
                  </a:lnTo>
                  <a:lnTo>
                    <a:pt x="18" y="374"/>
                  </a:lnTo>
                  <a:lnTo>
                    <a:pt x="18" y="37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8" y="405"/>
                  </a:lnTo>
                  <a:lnTo>
                    <a:pt x="14" y="429"/>
                  </a:lnTo>
                  <a:lnTo>
                    <a:pt x="14" y="429"/>
                  </a:lnTo>
                  <a:lnTo>
                    <a:pt x="18" y="465"/>
                  </a:lnTo>
                  <a:lnTo>
                    <a:pt x="22" y="501"/>
                  </a:lnTo>
                  <a:lnTo>
                    <a:pt x="22" y="501"/>
                  </a:lnTo>
                  <a:lnTo>
                    <a:pt x="28" y="557"/>
                  </a:lnTo>
                  <a:lnTo>
                    <a:pt x="28" y="557"/>
                  </a:lnTo>
                  <a:lnTo>
                    <a:pt x="34" y="586"/>
                  </a:lnTo>
                  <a:lnTo>
                    <a:pt x="34" y="586"/>
                  </a:lnTo>
                  <a:lnTo>
                    <a:pt x="40" y="618"/>
                  </a:lnTo>
                  <a:lnTo>
                    <a:pt x="42" y="636"/>
                  </a:lnTo>
                  <a:lnTo>
                    <a:pt x="42" y="654"/>
                  </a:lnTo>
                  <a:lnTo>
                    <a:pt x="42" y="654"/>
                  </a:lnTo>
                  <a:lnTo>
                    <a:pt x="42" y="662"/>
                  </a:lnTo>
                  <a:lnTo>
                    <a:pt x="42" y="662"/>
                  </a:lnTo>
                  <a:lnTo>
                    <a:pt x="44" y="670"/>
                  </a:lnTo>
                  <a:lnTo>
                    <a:pt x="42" y="678"/>
                  </a:lnTo>
                  <a:lnTo>
                    <a:pt x="42" y="678"/>
                  </a:lnTo>
                  <a:lnTo>
                    <a:pt x="44" y="700"/>
                  </a:lnTo>
                  <a:lnTo>
                    <a:pt x="48" y="722"/>
                  </a:lnTo>
                  <a:lnTo>
                    <a:pt x="54" y="741"/>
                  </a:lnTo>
                  <a:lnTo>
                    <a:pt x="60" y="763"/>
                  </a:lnTo>
                  <a:lnTo>
                    <a:pt x="76" y="805"/>
                  </a:lnTo>
                  <a:lnTo>
                    <a:pt x="96" y="847"/>
                  </a:lnTo>
                  <a:lnTo>
                    <a:pt x="96" y="847"/>
                  </a:lnTo>
                  <a:lnTo>
                    <a:pt x="112" y="885"/>
                  </a:lnTo>
                  <a:lnTo>
                    <a:pt x="127" y="924"/>
                  </a:lnTo>
                  <a:lnTo>
                    <a:pt x="141" y="966"/>
                  </a:lnTo>
                  <a:lnTo>
                    <a:pt x="147" y="986"/>
                  </a:lnTo>
                  <a:lnTo>
                    <a:pt x="151" y="1008"/>
                  </a:lnTo>
                  <a:lnTo>
                    <a:pt x="151" y="1008"/>
                  </a:lnTo>
                  <a:lnTo>
                    <a:pt x="151" y="1020"/>
                  </a:lnTo>
                  <a:lnTo>
                    <a:pt x="151" y="1020"/>
                  </a:lnTo>
                  <a:lnTo>
                    <a:pt x="157" y="1024"/>
                  </a:lnTo>
                  <a:lnTo>
                    <a:pt x="165" y="1028"/>
                  </a:lnTo>
                  <a:lnTo>
                    <a:pt x="187" y="1034"/>
                  </a:lnTo>
                  <a:lnTo>
                    <a:pt x="213" y="1036"/>
                  </a:lnTo>
                  <a:lnTo>
                    <a:pt x="251" y="1038"/>
                  </a:lnTo>
                  <a:lnTo>
                    <a:pt x="251" y="1038"/>
                  </a:lnTo>
                  <a:lnTo>
                    <a:pt x="283" y="1042"/>
                  </a:lnTo>
                  <a:lnTo>
                    <a:pt x="314" y="1048"/>
                  </a:lnTo>
                  <a:lnTo>
                    <a:pt x="346" y="1056"/>
                  </a:lnTo>
                  <a:lnTo>
                    <a:pt x="376" y="1067"/>
                  </a:lnTo>
                  <a:lnTo>
                    <a:pt x="402" y="1083"/>
                  </a:lnTo>
                  <a:lnTo>
                    <a:pt x="428" y="1103"/>
                  </a:lnTo>
                  <a:lnTo>
                    <a:pt x="440" y="1115"/>
                  </a:lnTo>
                  <a:lnTo>
                    <a:pt x="452" y="1127"/>
                  </a:lnTo>
                  <a:lnTo>
                    <a:pt x="461" y="1141"/>
                  </a:lnTo>
                  <a:lnTo>
                    <a:pt x="471" y="1157"/>
                  </a:lnTo>
                  <a:lnTo>
                    <a:pt x="471" y="1157"/>
                  </a:lnTo>
                  <a:lnTo>
                    <a:pt x="479" y="1167"/>
                  </a:lnTo>
                  <a:lnTo>
                    <a:pt x="487" y="1177"/>
                  </a:lnTo>
                  <a:lnTo>
                    <a:pt x="497" y="1185"/>
                  </a:lnTo>
                  <a:lnTo>
                    <a:pt x="509" y="1191"/>
                  </a:lnTo>
                  <a:lnTo>
                    <a:pt x="509" y="1191"/>
                  </a:lnTo>
                  <a:lnTo>
                    <a:pt x="654" y="1250"/>
                  </a:lnTo>
                  <a:lnTo>
                    <a:pt x="801" y="1306"/>
                  </a:lnTo>
                  <a:lnTo>
                    <a:pt x="801" y="1306"/>
                  </a:lnTo>
                  <a:lnTo>
                    <a:pt x="807" y="1306"/>
                  </a:lnTo>
                  <a:lnTo>
                    <a:pt x="813" y="1308"/>
                  </a:lnTo>
                  <a:lnTo>
                    <a:pt x="813" y="1308"/>
                  </a:lnTo>
                  <a:lnTo>
                    <a:pt x="825" y="1306"/>
                  </a:lnTo>
                  <a:lnTo>
                    <a:pt x="837" y="1304"/>
                  </a:lnTo>
                  <a:lnTo>
                    <a:pt x="845" y="1300"/>
                  </a:lnTo>
                  <a:lnTo>
                    <a:pt x="849" y="1296"/>
                  </a:lnTo>
                  <a:lnTo>
                    <a:pt x="849" y="1296"/>
                  </a:lnTo>
                  <a:lnTo>
                    <a:pt x="853" y="1286"/>
                  </a:lnTo>
                  <a:lnTo>
                    <a:pt x="853" y="1278"/>
                  </a:lnTo>
                  <a:lnTo>
                    <a:pt x="855" y="1268"/>
                  </a:lnTo>
                  <a:lnTo>
                    <a:pt x="853" y="1260"/>
                  </a:lnTo>
                  <a:lnTo>
                    <a:pt x="849" y="1252"/>
                  </a:lnTo>
                  <a:lnTo>
                    <a:pt x="843" y="1244"/>
                  </a:lnTo>
                  <a:lnTo>
                    <a:pt x="835" y="1238"/>
                  </a:lnTo>
                  <a:lnTo>
                    <a:pt x="823" y="1234"/>
                  </a:lnTo>
                  <a:lnTo>
                    <a:pt x="823" y="1234"/>
                  </a:lnTo>
                  <a:lnTo>
                    <a:pt x="805" y="1225"/>
                  </a:lnTo>
                  <a:lnTo>
                    <a:pt x="789" y="1215"/>
                  </a:lnTo>
                  <a:lnTo>
                    <a:pt x="780" y="1201"/>
                  </a:lnTo>
                  <a:lnTo>
                    <a:pt x="770" y="1187"/>
                  </a:lnTo>
                  <a:lnTo>
                    <a:pt x="764" y="1171"/>
                  </a:lnTo>
                  <a:lnTo>
                    <a:pt x="762" y="1153"/>
                  </a:lnTo>
                  <a:lnTo>
                    <a:pt x="760" y="1135"/>
                  </a:lnTo>
                  <a:lnTo>
                    <a:pt x="762" y="1117"/>
                  </a:lnTo>
                  <a:lnTo>
                    <a:pt x="762" y="1117"/>
                  </a:lnTo>
                  <a:lnTo>
                    <a:pt x="764" y="1095"/>
                  </a:lnTo>
                  <a:lnTo>
                    <a:pt x="764" y="1073"/>
                  </a:lnTo>
                  <a:lnTo>
                    <a:pt x="764" y="1054"/>
                  </a:lnTo>
                  <a:lnTo>
                    <a:pt x="762" y="1032"/>
                  </a:lnTo>
                  <a:lnTo>
                    <a:pt x="758" y="1012"/>
                  </a:lnTo>
                  <a:lnTo>
                    <a:pt x="754" y="990"/>
                  </a:lnTo>
                  <a:lnTo>
                    <a:pt x="740" y="950"/>
                  </a:lnTo>
                  <a:lnTo>
                    <a:pt x="740" y="950"/>
                  </a:lnTo>
                  <a:lnTo>
                    <a:pt x="736" y="934"/>
                  </a:lnTo>
                  <a:lnTo>
                    <a:pt x="736" y="918"/>
                  </a:lnTo>
                  <a:lnTo>
                    <a:pt x="740" y="902"/>
                  </a:lnTo>
                  <a:lnTo>
                    <a:pt x="744" y="889"/>
                  </a:lnTo>
                  <a:lnTo>
                    <a:pt x="744" y="889"/>
                  </a:lnTo>
                  <a:lnTo>
                    <a:pt x="813" y="775"/>
                  </a:lnTo>
                  <a:lnTo>
                    <a:pt x="849" y="720"/>
                  </a:lnTo>
                  <a:lnTo>
                    <a:pt x="885" y="664"/>
                  </a:lnTo>
                  <a:lnTo>
                    <a:pt x="885" y="664"/>
                  </a:lnTo>
                  <a:lnTo>
                    <a:pt x="935" y="592"/>
                  </a:lnTo>
                  <a:lnTo>
                    <a:pt x="984" y="523"/>
                  </a:lnTo>
                  <a:lnTo>
                    <a:pt x="1090" y="380"/>
                  </a:lnTo>
                  <a:lnTo>
                    <a:pt x="1090" y="380"/>
                  </a:lnTo>
                  <a:lnTo>
                    <a:pt x="1070" y="364"/>
                  </a:lnTo>
                  <a:lnTo>
                    <a:pt x="1050" y="348"/>
                  </a:lnTo>
                  <a:lnTo>
                    <a:pt x="1030" y="334"/>
                  </a:lnTo>
                  <a:lnTo>
                    <a:pt x="1020" y="330"/>
                  </a:lnTo>
                  <a:lnTo>
                    <a:pt x="1008" y="326"/>
                  </a:lnTo>
                  <a:lnTo>
                    <a:pt x="1008" y="326"/>
                  </a:lnTo>
                  <a:lnTo>
                    <a:pt x="992" y="322"/>
                  </a:lnTo>
                  <a:lnTo>
                    <a:pt x="972" y="320"/>
                  </a:lnTo>
                  <a:lnTo>
                    <a:pt x="972" y="320"/>
                  </a:lnTo>
                  <a:lnTo>
                    <a:pt x="956" y="322"/>
                  </a:lnTo>
                  <a:lnTo>
                    <a:pt x="943" y="324"/>
                  </a:lnTo>
                  <a:lnTo>
                    <a:pt x="931" y="330"/>
                  </a:lnTo>
                  <a:lnTo>
                    <a:pt x="927" y="332"/>
                  </a:lnTo>
                  <a:lnTo>
                    <a:pt x="923" y="336"/>
                  </a:lnTo>
                  <a:lnTo>
                    <a:pt x="923" y="336"/>
                  </a:lnTo>
                  <a:lnTo>
                    <a:pt x="913" y="348"/>
                  </a:lnTo>
                  <a:lnTo>
                    <a:pt x="903" y="358"/>
                  </a:lnTo>
                  <a:lnTo>
                    <a:pt x="893" y="366"/>
                  </a:lnTo>
                  <a:lnTo>
                    <a:pt x="883" y="372"/>
                  </a:lnTo>
                  <a:lnTo>
                    <a:pt x="871" y="376"/>
                  </a:lnTo>
                  <a:lnTo>
                    <a:pt x="861" y="378"/>
                  </a:lnTo>
                  <a:lnTo>
                    <a:pt x="837" y="380"/>
                  </a:lnTo>
                  <a:lnTo>
                    <a:pt x="837" y="380"/>
                  </a:lnTo>
                  <a:lnTo>
                    <a:pt x="817" y="380"/>
                  </a:lnTo>
                  <a:lnTo>
                    <a:pt x="795" y="376"/>
                  </a:lnTo>
                  <a:lnTo>
                    <a:pt x="795" y="376"/>
                  </a:lnTo>
                  <a:lnTo>
                    <a:pt x="690" y="362"/>
                  </a:lnTo>
                  <a:lnTo>
                    <a:pt x="638" y="354"/>
                  </a:lnTo>
                  <a:lnTo>
                    <a:pt x="585" y="344"/>
                  </a:lnTo>
                  <a:lnTo>
                    <a:pt x="585" y="344"/>
                  </a:lnTo>
                  <a:lnTo>
                    <a:pt x="571" y="338"/>
                  </a:lnTo>
                  <a:lnTo>
                    <a:pt x="555" y="328"/>
                  </a:lnTo>
                  <a:lnTo>
                    <a:pt x="545" y="316"/>
                  </a:lnTo>
                  <a:lnTo>
                    <a:pt x="541" y="310"/>
                  </a:lnTo>
                  <a:lnTo>
                    <a:pt x="539" y="304"/>
                  </a:lnTo>
                  <a:lnTo>
                    <a:pt x="539" y="304"/>
                  </a:lnTo>
                  <a:lnTo>
                    <a:pt x="539" y="286"/>
                  </a:lnTo>
                  <a:lnTo>
                    <a:pt x="543" y="266"/>
                  </a:lnTo>
                  <a:lnTo>
                    <a:pt x="551" y="248"/>
                  </a:lnTo>
                  <a:lnTo>
                    <a:pt x="561" y="232"/>
                  </a:lnTo>
                  <a:lnTo>
                    <a:pt x="561" y="232"/>
                  </a:lnTo>
                  <a:lnTo>
                    <a:pt x="567" y="227"/>
                  </a:lnTo>
                  <a:lnTo>
                    <a:pt x="573" y="221"/>
                  </a:lnTo>
                  <a:lnTo>
                    <a:pt x="589" y="209"/>
                  </a:lnTo>
                  <a:lnTo>
                    <a:pt x="623" y="191"/>
                  </a:lnTo>
                  <a:lnTo>
                    <a:pt x="623" y="191"/>
                  </a:lnTo>
                  <a:lnTo>
                    <a:pt x="624" y="173"/>
                  </a:lnTo>
                  <a:lnTo>
                    <a:pt x="624" y="173"/>
                  </a:lnTo>
                  <a:lnTo>
                    <a:pt x="587" y="153"/>
                  </a:lnTo>
                  <a:lnTo>
                    <a:pt x="569" y="143"/>
                  </a:lnTo>
                  <a:lnTo>
                    <a:pt x="551" y="137"/>
                  </a:lnTo>
                  <a:lnTo>
                    <a:pt x="551" y="137"/>
                  </a:lnTo>
                  <a:lnTo>
                    <a:pt x="523" y="129"/>
                  </a:lnTo>
                  <a:lnTo>
                    <a:pt x="503" y="123"/>
                  </a:lnTo>
                  <a:lnTo>
                    <a:pt x="487" y="117"/>
                  </a:lnTo>
                  <a:lnTo>
                    <a:pt x="477" y="107"/>
                  </a:lnTo>
                  <a:lnTo>
                    <a:pt x="471" y="95"/>
                  </a:lnTo>
                  <a:lnTo>
                    <a:pt x="465" y="79"/>
                  </a:lnTo>
                  <a:lnTo>
                    <a:pt x="461" y="58"/>
                  </a:lnTo>
                  <a:lnTo>
                    <a:pt x="457" y="30"/>
                  </a:lnTo>
                  <a:lnTo>
                    <a:pt x="457" y="30"/>
                  </a:lnTo>
                  <a:lnTo>
                    <a:pt x="454" y="20"/>
                  </a:lnTo>
                  <a:lnTo>
                    <a:pt x="446" y="10"/>
                  </a:lnTo>
                  <a:lnTo>
                    <a:pt x="436" y="4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04" y="8"/>
                  </a:lnTo>
                  <a:lnTo>
                    <a:pt x="378" y="16"/>
                  </a:lnTo>
                  <a:lnTo>
                    <a:pt x="354" y="22"/>
                  </a:lnTo>
                  <a:lnTo>
                    <a:pt x="330" y="32"/>
                  </a:lnTo>
                  <a:lnTo>
                    <a:pt x="330" y="32"/>
                  </a:lnTo>
                  <a:lnTo>
                    <a:pt x="326" y="50"/>
                  </a:lnTo>
                  <a:lnTo>
                    <a:pt x="318" y="65"/>
                  </a:lnTo>
                  <a:lnTo>
                    <a:pt x="308" y="79"/>
                  </a:lnTo>
                  <a:lnTo>
                    <a:pt x="296" y="95"/>
                  </a:lnTo>
                  <a:lnTo>
                    <a:pt x="29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F09837A1-A171-4972-9E36-AC717303D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194" y="3994347"/>
              <a:ext cx="926875" cy="764233"/>
            </a:xfrm>
            <a:custGeom>
              <a:avLst/>
              <a:gdLst>
                <a:gd name="T0" fmla="*/ 111 w 1003"/>
                <a:gd name="T1" fmla="*/ 604 h 827"/>
                <a:gd name="T2" fmla="*/ 194 w 1003"/>
                <a:gd name="T3" fmla="*/ 603 h 827"/>
                <a:gd name="T4" fmla="*/ 222 w 1003"/>
                <a:gd name="T5" fmla="*/ 603 h 827"/>
                <a:gd name="T6" fmla="*/ 262 w 1003"/>
                <a:gd name="T7" fmla="*/ 616 h 827"/>
                <a:gd name="T8" fmla="*/ 278 w 1003"/>
                <a:gd name="T9" fmla="*/ 658 h 827"/>
                <a:gd name="T10" fmla="*/ 284 w 1003"/>
                <a:gd name="T11" fmla="*/ 706 h 827"/>
                <a:gd name="T12" fmla="*/ 302 w 1003"/>
                <a:gd name="T13" fmla="*/ 777 h 827"/>
                <a:gd name="T14" fmla="*/ 314 w 1003"/>
                <a:gd name="T15" fmla="*/ 799 h 827"/>
                <a:gd name="T16" fmla="*/ 337 w 1003"/>
                <a:gd name="T17" fmla="*/ 821 h 827"/>
                <a:gd name="T18" fmla="*/ 367 w 1003"/>
                <a:gd name="T19" fmla="*/ 827 h 827"/>
                <a:gd name="T20" fmla="*/ 403 w 1003"/>
                <a:gd name="T21" fmla="*/ 821 h 827"/>
                <a:gd name="T22" fmla="*/ 660 w 1003"/>
                <a:gd name="T23" fmla="*/ 742 h 827"/>
                <a:gd name="T24" fmla="*/ 681 w 1003"/>
                <a:gd name="T25" fmla="*/ 734 h 827"/>
                <a:gd name="T26" fmla="*/ 719 w 1003"/>
                <a:gd name="T27" fmla="*/ 698 h 827"/>
                <a:gd name="T28" fmla="*/ 773 w 1003"/>
                <a:gd name="T29" fmla="*/ 644 h 827"/>
                <a:gd name="T30" fmla="*/ 815 w 1003"/>
                <a:gd name="T31" fmla="*/ 616 h 827"/>
                <a:gd name="T32" fmla="*/ 888 w 1003"/>
                <a:gd name="T33" fmla="*/ 547 h 827"/>
                <a:gd name="T34" fmla="*/ 976 w 1003"/>
                <a:gd name="T35" fmla="*/ 443 h 827"/>
                <a:gd name="T36" fmla="*/ 992 w 1003"/>
                <a:gd name="T37" fmla="*/ 420 h 827"/>
                <a:gd name="T38" fmla="*/ 1003 w 1003"/>
                <a:gd name="T39" fmla="*/ 380 h 827"/>
                <a:gd name="T40" fmla="*/ 996 w 1003"/>
                <a:gd name="T41" fmla="*/ 336 h 827"/>
                <a:gd name="T42" fmla="*/ 982 w 1003"/>
                <a:gd name="T43" fmla="*/ 290 h 827"/>
                <a:gd name="T44" fmla="*/ 958 w 1003"/>
                <a:gd name="T45" fmla="*/ 221 h 827"/>
                <a:gd name="T46" fmla="*/ 938 w 1003"/>
                <a:gd name="T47" fmla="*/ 197 h 827"/>
                <a:gd name="T48" fmla="*/ 912 w 1003"/>
                <a:gd name="T49" fmla="*/ 189 h 827"/>
                <a:gd name="T50" fmla="*/ 890 w 1003"/>
                <a:gd name="T51" fmla="*/ 193 h 827"/>
                <a:gd name="T52" fmla="*/ 862 w 1003"/>
                <a:gd name="T53" fmla="*/ 203 h 827"/>
                <a:gd name="T54" fmla="*/ 809 w 1003"/>
                <a:gd name="T55" fmla="*/ 221 h 827"/>
                <a:gd name="T56" fmla="*/ 797 w 1003"/>
                <a:gd name="T57" fmla="*/ 219 h 827"/>
                <a:gd name="T58" fmla="*/ 652 w 1003"/>
                <a:gd name="T59" fmla="*/ 149 h 827"/>
                <a:gd name="T60" fmla="*/ 610 w 1003"/>
                <a:gd name="T61" fmla="*/ 129 h 827"/>
                <a:gd name="T62" fmla="*/ 590 w 1003"/>
                <a:gd name="T63" fmla="*/ 127 h 827"/>
                <a:gd name="T64" fmla="*/ 560 w 1003"/>
                <a:gd name="T65" fmla="*/ 129 h 827"/>
                <a:gd name="T66" fmla="*/ 506 w 1003"/>
                <a:gd name="T67" fmla="*/ 119 h 827"/>
                <a:gd name="T68" fmla="*/ 437 w 1003"/>
                <a:gd name="T69" fmla="*/ 80 h 827"/>
                <a:gd name="T70" fmla="*/ 377 w 1003"/>
                <a:gd name="T71" fmla="*/ 22 h 827"/>
                <a:gd name="T72" fmla="*/ 351 w 1003"/>
                <a:gd name="T73" fmla="*/ 2 h 827"/>
                <a:gd name="T74" fmla="*/ 339 w 1003"/>
                <a:gd name="T75" fmla="*/ 0 h 827"/>
                <a:gd name="T76" fmla="*/ 322 w 1003"/>
                <a:gd name="T77" fmla="*/ 10 h 827"/>
                <a:gd name="T78" fmla="*/ 306 w 1003"/>
                <a:gd name="T79" fmla="*/ 30 h 827"/>
                <a:gd name="T80" fmla="*/ 262 w 1003"/>
                <a:gd name="T81" fmla="*/ 92 h 827"/>
                <a:gd name="T82" fmla="*/ 216 w 1003"/>
                <a:gd name="T83" fmla="*/ 119 h 827"/>
                <a:gd name="T84" fmla="*/ 182 w 1003"/>
                <a:gd name="T85" fmla="*/ 121 h 827"/>
                <a:gd name="T86" fmla="*/ 176 w 1003"/>
                <a:gd name="T87" fmla="*/ 119 h 827"/>
                <a:gd name="T88" fmla="*/ 153 w 1003"/>
                <a:gd name="T89" fmla="*/ 123 h 827"/>
                <a:gd name="T90" fmla="*/ 131 w 1003"/>
                <a:gd name="T91" fmla="*/ 135 h 827"/>
                <a:gd name="T92" fmla="*/ 139 w 1003"/>
                <a:gd name="T93" fmla="*/ 163 h 827"/>
                <a:gd name="T94" fmla="*/ 153 w 1003"/>
                <a:gd name="T95" fmla="*/ 209 h 827"/>
                <a:gd name="T96" fmla="*/ 69 w 1003"/>
                <a:gd name="T97" fmla="*/ 259 h 827"/>
                <a:gd name="T98" fmla="*/ 41 w 1003"/>
                <a:gd name="T99" fmla="*/ 324 h 827"/>
                <a:gd name="T100" fmla="*/ 11 w 1003"/>
                <a:gd name="T101" fmla="*/ 366 h 827"/>
                <a:gd name="T102" fmla="*/ 5 w 1003"/>
                <a:gd name="T103" fmla="*/ 416 h 827"/>
                <a:gd name="T104" fmla="*/ 11 w 1003"/>
                <a:gd name="T105" fmla="*/ 430 h 827"/>
                <a:gd name="T106" fmla="*/ 33 w 1003"/>
                <a:gd name="T107" fmla="*/ 467 h 827"/>
                <a:gd name="T108" fmla="*/ 57 w 1003"/>
                <a:gd name="T109" fmla="*/ 509 h 827"/>
                <a:gd name="T110" fmla="*/ 65 w 1003"/>
                <a:gd name="T111" fmla="*/ 523 h 827"/>
                <a:gd name="T112" fmla="*/ 73 w 1003"/>
                <a:gd name="T113" fmla="*/ 535 h 827"/>
                <a:gd name="T114" fmla="*/ 73 w 1003"/>
                <a:gd name="T115" fmla="*/ 557 h 827"/>
                <a:gd name="T116" fmla="*/ 63 w 1003"/>
                <a:gd name="T117" fmla="*/ 577 h 827"/>
                <a:gd name="T118" fmla="*/ 55 w 1003"/>
                <a:gd name="T119" fmla="*/ 583 h 827"/>
                <a:gd name="T120" fmla="*/ 45 w 1003"/>
                <a:gd name="T121" fmla="*/ 587 h 827"/>
                <a:gd name="T122" fmla="*/ 57 w 1003"/>
                <a:gd name="T123" fmla="*/ 599 h 827"/>
                <a:gd name="T124" fmla="*/ 99 w 1003"/>
                <a:gd name="T125" fmla="*/ 604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3" h="827">
                  <a:moveTo>
                    <a:pt x="99" y="604"/>
                  </a:moveTo>
                  <a:lnTo>
                    <a:pt x="99" y="604"/>
                  </a:lnTo>
                  <a:lnTo>
                    <a:pt x="111" y="604"/>
                  </a:lnTo>
                  <a:lnTo>
                    <a:pt x="111" y="604"/>
                  </a:lnTo>
                  <a:lnTo>
                    <a:pt x="194" y="603"/>
                  </a:lnTo>
                  <a:lnTo>
                    <a:pt x="194" y="603"/>
                  </a:lnTo>
                  <a:lnTo>
                    <a:pt x="200" y="603"/>
                  </a:lnTo>
                  <a:lnTo>
                    <a:pt x="200" y="603"/>
                  </a:lnTo>
                  <a:lnTo>
                    <a:pt x="222" y="603"/>
                  </a:lnTo>
                  <a:lnTo>
                    <a:pt x="240" y="604"/>
                  </a:lnTo>
                  <a:lnTo>
                    <a:pt x="252" y="608"/>
                  </a:lnTo>
                  <a:lnTo>
                    <a:pt x="262" y="616"/>
                  </a:lnTo>
                  <a:lnTo>
                    <a:pt x="270" y="626"/>
                  </a:lnTo>
                  <a:lnTo>
                    <a:pt x="276" y="640"/>
                  </a:lnTo>
                  <a:lnTo>
                    <a:pt x="278" y="658"/>
                  </a:lnTo>
                  <a:lnTo>
                    <a:pt x="282" y="680"/>
                  </a:lnTo>
                  <a:lnTo>
                    <a:pt x="282" y="680"/>
                  </a:lnTo>
                  <a:lnTo>
                    <a:pt x="284" y="706"/>
                  </a:lnTo>
                  <a:lnTo>
                    <a:pt x="288" y="730"/>
                  </a:lnTo>
                  <a:lnTo>
                    <a:pt x="294" y="754"/>
                  </a:lnTo>
                  <a:lnTo>
                    <a:pt x="302" y="777"/>
                  </a:lnTo>
                  <a:lnTo>
                    <a:pt x="302" y="777"/>
                  </a:lnTo>
                  <a:lnTo>
                    <a:pt x="308" y="789"/>
                  </a:lnTo>
                  <a:lnTo>
                    <a:pt x="314" y="799"/>
                  </a:lnTo>
                  <a:lnTo>
                    <a:pt x="322" y="809"/>
                  </a:lnTo>
                  <a:lnTo>
                    <a:pt x="330" y="815"/>
                  </a:lnTo>
                  <a:lnTo>
                    <a:pt x="337" y="821"/>
                  </a:lnTo>
                  <a:lnTo>
                    <a:pt x="345" y="825"/>
                  </a:lnTo>
                  <a:lnTo>
                    <a:pt x="355" y="827"/>
                  </a:lnTo>
                  <a:lnTo>
                    <a:pt x="367" y="827"/>
                  </a:lnTo>
                  <a:lnTo>
                    <a:pt x="367" y="827"/>
                  </a:lnTo>
                  <a:lnTo>
                    <a:pt x="383" y="825"/>
                  </a:lnTo>
                  <a:lnTo>
                    <a:pt x="403" y="821"/>
                  </a:lnTo>
                  <a:lnTo>
                    <a:pt x="403" y="821"/>
                  </a:lnTo>
                  <a:lnTo>
                    <a:pt x="532" y="781"/>
                  </a:lnTo>
                  <a:lnTo>
                    <a:pt x="660" y="742"/>
                  </a:lnTo>
                  <a:lnTo>
                    <a:pt x="660" y="742"/>
                  </a:lnTo>
                  <a:lnTo>
                    <a:pt x="671" y="738"/>
                  </a:lnTo>
                  <a:lnTo>
                    <a:pt x="681" y="734"/>
                  </a:lnTo>
                  <a:lnTo>
                    <a:pt x="699" y="720"/>
                  </a:lnTo>
                  <a:lnTo>
                    <a:pt x="699" y="720"/>
                  </a:lnTo>
                  <a:lnTo>
                    <a:pt x="719" y="698"/>
                  </a:lnTo>
                  <a:lnTo>
                    <a:pt x="741" y="674"/>
                  </a:lnTo>
                  <a:lnTo>
                    <a:pt x="761" y="652"/>
                  </a:lnTo>
                  <a:lnTo>
                    <a:pt x="773" y="644"/>
                  </a:lnTo>
                  <a:lnTo>
                    <a:pt x="785" y="636"/>
                  </a:lnTo>
                  <a:lnTo>
                    <a:pt x="785" y="636"/>
                  </a:lnTo>
                  <a:lnTo>
                    <a:pt x="815" y="616"/>
                  </a:lnTo>
                  <a:lnTo>
                    <a:pt x="840" y="597"/>
                  </a:lnTo>
                  <a:lnTo>
                    <a:pt x="864" y="573"/>
                  </a:lnTo>
                  <a:lnTo>
                    <a:pt x="888" y="547"/>
                  </a:lnTo>
                  <a:lnTo>
                    <a:pt x="932" y="495"/>
                  </a:lnTo>
                  <a:lnTo>
                    <a:pt x="954" y="469"/>
                  </a:lnTo>
                  <a:lnTo>
                    <a:pt x="976" y="443"/>
                  </a:lnTo>
                  <a:lnTo>
                    <a:pt x="976" y="443"/>
                  </a:lnTo>
                  <a:lnTo>
                    <a:pt x="986" y="432"/>
                  </a:lnTo>
                  <a:lnTo>
                    <a:pt x="992" y="420"/>
                  </a:lnTo>
                  <a:lnTo>
                    <a:pt x="998" y="408"/>
                  </a:lnTo>
                  <a:lnTo>
                    <a:pt x="1001" y="394"/>
                  </a:lnTo>
                  <a:lnTo>
                    <a:pt x="1003" y="380"/>
                  </a:lnTo>
                  <a:lnTo>
                    <a:pt x="1003" y="366"/>
                  </a:lnTo>
                  <a:lnTo>
                    <a:pt x="1000" y="352"/>
                  </a:lnTo>
                  <a:lnTo>
                    <a:pt x="996" y="336"/>
                  </a:lnTo>
                  <a:lnTo>
                    <a:pt x="996" y="336"/>
                  </a:lnTo>
                  <a:lnTo>
                    <a:pt x="988" y="314"/>
                  </a:lnTo>
                  <a:lnTo>
                    <a:pt x="982" y="290"/>
                  </a:lnTo>
                  <a:lnTo>
                    <a:pt x="968" y="245"/>
                  </a:lnTo>
                  <a:lnTo>
                    <a:pt x="968" y="245"/>
                  </a:lnTo>
                  <a:lnTo>
                    <a:pt x="958" y="221"/>
                  </a:lnTo>
                  <a:lnTo>
                    <a:pt x="952" y="211"/>
                  </a:lnTo>
                  <a:lnTo>
                    <a:pt x="946" y="203"/>
                  </a:lnTo>
                  <a:lnTo>
                    <a:pt x="938" y="197"/>
                  </a:lnTo>
                  <a:lnTo>
                    <a:pt x="930" y="191"/>
                  </a:lnTo>
                  <a:lnTo>
                    <a:pt x="922" y="189"/>
                  </a:lnTo>
                  <a:lnTo>
                    <a:pt x="912" y="189"/>
                  </a:lnTo>
                  <a:lnTo>
                    <a:pt x="912" y="189"/>
                  </a:lnTo>
                  <a:lnTo>
                    <a:pt x="902" y="189"/>
                  </a:lnTo>
                  <a:lnTo>
                    <a:pt x="890" y="193"/>
                  </a:lnTo>
                  <a:lnTo>
                    <a:pt x="876" y="197"/>
                  </a:lnTo>
                  <a:lnTo>
                    <a:pt x="862" y="203"/>
                  </a:lnTo>
                  <a:lnTo>
                    <a:pt x="862" y="203"/>
                  </a:lnTo>
                  <a:lnTo>
                    <a:pt x="836" y="215"/>
                  </a:lnTo>
                  <a:lnTo>
                    <a:pt x="821" y="219"/>
                  </a:lnTo>
                  <a:lnTo>
                    <a:pt x="809" y="221"/>
                  </a:lnTo>
                  <a:lnTo>
                    <a:pt x="809" y="221"/>
                  </a:lnTo>
                  <a:lnTo>
                    <a:pt x="797" y="219"/>
                  </a:lnTo>
                  <a:lnTo>
                    <a:pt x="797" y="219"/>
                  </a:lnTo>
                  <a:lnTo>
                    <a:pt x="759" y="205"/>
                  </a:lnTo>
                  <a:lnTo>
                    <a:pt x="723" y="187"/>
                  </a:lnTo>
                  <a:lnTo>
                    <a:pt x="652" y="149"/>
                  </a:lnTo>
                  <a:lnTo>
                    <a:pt x="652" y="149"/>
                  </a:lnTo>
                  <a:lnTo>
                    <a:pt x="624" y="135"/>
                  </a:lnTo>
                  <a:lnTo>
                    <a:pt x="610" y="129"/>
                  </a:lnTo>
                  <a:lnTo>
                    <a:pt x="596" y="127"/>
                  </a:lnTo>
                  <a:lnTo>
                    <a:pt x="596" y="127"/>
                  </a:lnTo>
                  <a:lnTo>
                    <a:pt x="590" y="127"/>
                  </a:lnTo>
                  <a:lnTo>
                    <a:pt x="590" y="127"/>
                  </a:lnTo>
                  <a:lnTo>
                    <a:pt x="560" y="129"/>
                  </a:lnTo>
                  <a:lnTo>
                    <a:pt x="560" y="129"/>
                  </a:lnTo>
                  <a:lnTo>
                    <a:pt x="546" y="129"/>
                  </a:lnTo>
                  <a:lnTo>
                    <a:pt x="532" y="127"/>
                  </a:lnTo>
                  <a:lnTo>
                    <a:pt x="506" y="119"/>
                  </a:lnTo>
                  <a:lnTo>
                    <a:pt x="483" y="109"/>
                  </a:lnTo>
                  <a:lnTo>
                    <a:pt x="459" y="96"/>
                  </a:lnTo>
                  <a:lnTo>
                    <a:pt x="437" y="80"/>
                  </a:lnTo>
                  <a:lnTo>
                    <a:pt x="417" y="62"/>
                  </a:lnTo>
                  <a:lnTo>
                    <a:pt x="377" y="22"/>
                  </a:lnTo>
                  <a:lnTo>
                    <a:pt x="377" y="22"/>
                  </a:lnTo>
                  <a:lnTo>
                    <a:pt x="369" y="14"/>
                  </a:lnTo>
                  <a:lnTo>
                    <a:pt x="361" y="8"/>
                  </a:lnTo>
                  <a:lnTo>
                    <a:pt x="351" y="2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30" y="4"/>
                  </a:lnTo>
                  <a:lnTo>
                    <a:pt x="322" y="10"/>
                  </a:lnTo>
                  <a:lnTo>
                    <a:pt x="314" y="20"/>
                  </a:lnTo>
                  <a:lnTo>
                    <a:pt x="306" y="30"/>
                  </a:lnTo>
                  <a:lnTo>
                    <a:pt x="306" y="30"/>
                  </a:lnTo>
                  <a:lnTo>
                    <a:pt x="286" y="62"/>
                  </a:lnTo>
                  <a:lnTo>
                    <a:pt x="274" y="78"/>
                  </a:lnTo>
                  <a:lnTo>
                    <a:pt x="262" y="92"/>
                  </a:lnTo>
                  <a:lnTo>
                    <a:pt x="250" y="104"/>
                  </a:lnTo>
                  <a:lnTo>
                    <a:pt x="234" y="113"/>
                  </a:lnTo>
                  <a:lnTo>
                    <a:pt x="216" y="119"/>
                  </a:lnTo>
                  <a:lnTo>
                    <a:pt x="194" y="121"/>
                  </a:lnTo>
                  <a:lnTo>
                    <a:pt x="194" y="121"/>
                  </a:lnTo>
                  <a:lnTo>
                    <a:pt x="182" y="121"/>
                  </a:lnTo>
                  <a:lnTo>
                    <a:pt x="182" y="121"/>
                  </a:lnTo>
                  <a:lnTo>
                    <a:pt x="176" y="119"/>
                  </a:lnTo>
                  <a:lnTo>
                    <a:pt x="176" y="119"/>
                  </a:lnTo>
                  <a:lnTo>
                    <a:pt x="165" y="121"/>
                  </a:lnTo>
                  <a:lnTo>
                    <a:pt x="153" y="123"/>
                  </a:lnTo>
                  <a:lnTo>
                    <a:pt x="153" y="123"/>
                  </a:lnTo>
                  <a:lnTo>
                    <a:pt x="139" y="129"/>
                  </a:lnTo>
                  <a:lnTo>
                    <a:pt x="135" y="131"/>
                  </a:lnTo>
                  <a:lnTo>
                    <a:pt x="131" y="135"/>
                  </a:lnTo>
                  <a:lnTo>
                    <a:pt x="131" y="141"/>
                  </a:lnTo>
                  <a:lnTo>
                    <a:pt x="131" y="147"/>
                  </a:lnTo>
                  <a:lnTo>
                    <a:pt x="139" y="163"/>
                  </a:lnTo>
                  <a:lnTo>
                    <a:pt x="139" y="163"/>
                  </a:lnTo>
                  <a:lnTo>
                    <a:pt x="147" y="185"/>
                  </a:lnTo>
                  <a:lnTo>
                    <a:pt x="153" y="209"/>
                  </a:lnTo>
                  <a:lnTo>
                    <a:pt x="163" y="259"/>
                  </a:lnTo>
                  <a:lnTo>
                    <a:pt x="163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49" y="304"/>
                  </a:lnTo>
                  <a:lnTo>
                    <a:pt x="41" y="324"/>
                  </a:lnTo>
                  <a:lnTo>
                    <a:pt x="29" y="344"/>
                  </a:lnTo>
                  <a:lnTo>
                    <a:pt x="29" y="344"/>
                  </a:lnTo>
                  <a:lnTo>
                    <a:pt x="11" y="366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5" y="416"/>
                  </a:lnTo>
                  <a:lnTo>
                    <a:pt x="5" y="416"/>
                  </a:lnTo>
                  <a:lnTo>
                    <a:pt x="7" y="424"/>
                  </a:lnTo>
                  <a:lnTo>
                    <a:pt x="11" y="430"/>
                  </a:lnTo>
                  <a:lnTo>
                    <a:pt x="21" y="447"/>
                  </a:lnTo>
                  <a:lnTo>
                    <a:pt x="21" y="447"/>
                  </a:lnTo>
                  <a:lnTo>
                    <a:pt x="33" y="467"/>
                  </a:lnTo>
                  <a:lnTo>
                    <a:pt x="33" y="467"/>
                  </a:lnTo>
                  <a:lnTo>
                    <a:pt x="57" y="509"/>
                  </a:lnTo>
                  <a:lnTo>
                    <a:pt x="57" y="509"/>
                  </a:lnTo>
                  <a:lnTo>
                    <a:pt x="61" y="517"/>
                  </a:lnTo>
                  <a:lnTo>
                    <a:pt x="61" y="517"/>
                  </a:lnTo>
                  <a:lnTo>
                    <a:pt x="65" y="523"/>
                  </a:lnTo>
                  <a:lnTo>
                    <a:pt x="65" y="523"/>
                  </a:lnTo>
                  <a:lnTo>
                    <a:pt x="69" y="529"/>
                  </a:lnTo>
                  <a:lnTo>
                    <a:pt x="73" y="535"/>
                  </a:lnTo>
                  <a:lnTo>
                    <a:pt x="73" y="543"/>
                  </a:lnTo>
                  <a:lnTo>
                    <a:pt x="73" y="551"/>
                  </a:lnTo>
                  <a:lnTo>
                    <a:pt x="73" y="557"/>
                  </a:lnTo>
                  <a:lnTo>
                    <a:pt x="71" y="565"/>
                  </a:lnTo>
                  <a:lnTo>
                    <a:pt x="67" y="571"/>
                  </a:lnTo>
                  <a:lnTo>
                    <a:pt x="63" y="577"/>
                  </a:lnTo>
                  <a:lnTo>
                    <a:pt x="61" y="577"/>
                  </a:lnTo>
                  <a:lnTo>
                    <a:pt x="61" y="577"/>
                  </a:lnTo>
                  <a:lnTo>
                    <a:pt x="55" y="583"/>
                  </a:lnTo>
                  <a:lnTo>
                    <a:pt x="45" y="587"/>
                  </a:lnTo>
                  <a:lnTo>
                    <a:pt x="45" y="587"/>
                  </a:lnTo>
                  <a:lnTo>
                    <a:pt x="45" y="587"/>
                  </a:lnTo>
                  <a:lnTo>
                    <a:pt x="45" y="587"/>
                  </a:lnTo>
                  <a:lnTo>
                    <a:pt x="57" y="599"/>
                  </a:lnTo>
                  <a:lnTo>
                    <a:pt x="57" y="599"/>
                  </a:lnTo>
                  <a:lnTo>
                    <a:pt x="77" y="603"/>
                  </a:lnTo>
                  <a:lnTo>
                    <a:pt x="99" y="604"/>
                  </a:lnTo>
                  <a:lnTo>
                    <a:pt x="99" y="6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0" name="Owal 49">
              <a:extLst>
                <a:ext uri="{FF2B5EF4-FFF2-40B4-BE49-F238E27FC236}">
                  <a16:creationId xmlns:a16="http://schemas.microsoft.com/office/drawing/2014/main" id="{DD6520F5-461C-4384-A8E4-0008766B9014}"/>
                </a:ext>
              </a:extLst>
            </p:cNvPr>
            <p:cNvSpPr/>
            <p:nvPr/>
          </p:nvSpPr>
          <p:spPr>
            <a:xfrm>
              <a:off x="3830768" y="4114133"/>
              <a:ext cx="459888" cy="4167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Owal 50">
              <a:extLst>
                <a:ext uri="{FF2B5EF4-FFF2-40B4-BE49-F238E27FC236}">
                  <a16:creationId xmlns:a16="http://schemas.microsoft.com/office/drawing/2014/main" id="{4328064C-113D-4000-9B52-0CF95A194D49}"/>
                </a:ext>
              </a:extLst>
            </p:cNvPr>
            <p:cNvSpPr/>
            <p:nvPr/>
          </p:nvSpPr>
          <p:spPr>
            <a:xfrm>
              <a:off x="3666781" y="4376463"/>
              <a:ext cx="431774" cy="3807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Owal 51">
              <a:extLst>
                <a:ext uri="{FF2B5EF4-FFF2-40B4-BE49-F238E27FC236}">
                  <a16:creationId xmlns:a16="http://schemas.microsoft.com/office/drawing/2014/main" id="{03806AF7-A877-4A6F-9B86-4EB9E4EC2E30}"/>
                </a:ext>
              </a:extLst>
            </p:cNvPr>
            <p:cNvSpPr/>
            <p:nvPr/>
          </p:nvSpPr>
          <p:spPr>
            <a:xfrm>
              <a:off x="4161808" y="4367884"/>
              <a:ext cx="431774" cy="3807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Owal 52">
              <a:extLst>
                <a:ext uri="{FF2B5EF4-FFF2-40B4-BE49-F238E27FC236}">
                  <a16:creationId xmlns:a16="http://schemas.microsoft.com/office/drawing/2014/main" id="{BE166FE3-CE87-4F81-802F-98E10D3AABC7}"/>
                </a:ext>
              </a:extLst>
            </p:cNvPr>
            <p:cNvSpPr/>
            <p:nvPr/>
          </p:nvSpPr>
          <p:spPr>
            <a:xfrm>
              <a:off x="4384560" y="4367883"/>
              <a:ext cx="431774" cy="3807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41" name="Wykres 40">
            <a:extLst>
              <a:ext uri="{FF2B5EF4-FFF2-40B4-BE49-F238E27FC236}">
                <a16:creationId xmlns:a16="http://schemas.microsoft.com/office/drawing/2014/main" id="{67F571AC-7CDB-4894-A9EA-1E96E715C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875178"/>
              </p:ext>
            </p:extLst>
          </p:nvPr>
        </p:nvGraphicFramePr>
        <p:xfrm>
          <a:off x="4971228" y="1720400"/>
          <a:ext cx="1224138" cy="588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7" name="Wykres 126">
            <a:extLst>
              <a:ext uri="{FF2B5EF4-FFF2-40B4-BE49-F238E27FC236}">
                <a16:creationId xmlns:a16="http://schemas.microsoft.com/office/drawing/2014/main" id="{F612C2BF-C6DE-466B-AB87-70C9C4B00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664589"/>
              </p:ext>
            </p:extLst>
          </p:nvPr>
        </p:nvGraphicFramePr>
        <p:xfrm>
          <a:off x="3862761" y="2335692"/>
          <a:ext cx="1224138" cy="574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8" name="Wykres 127">
            <a:extLst>
              <a:ext uri="{FF2B5EF4-FFF2-40B4-BE49-F238E27FC236}">
                <a16:creationId xmlns:a16="http://schemas.microsoft.com/office/drawing/2014/main" id="{ED030167-27AA-41A6-A47F-BD2F932FA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845735"/>
              </p:ext>
            </p:extLst>
          </p:nvPr>
        </p:nvGraphicFramePr>
        <p:xfrm>
          <a:off x="5511369" y="2701666"/>
          <a:ext cx="1224138" cy="574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9" name="Wykres 128">
            <a:extLst>
              <a:ext uri="{FF2B5EF4-FFF2-40B4-BE49-F238E27FC236}">
                <a16:creationId xmlns:a16="http://schemas.microsoft.com/office/drawing/2014/main" id="{85077D62-C495-4371-9533-135B70A26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741907"/>
              </p:ext>
            </p:extLst>
          </p:nvPr>
        </p:nvGraphicFramePr>
        <p:xfrm>
          <a:off x="4216838" y="3315247"/>
          <a:ext cx="1224138" cy="710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0" name="Wykres 129">
            <a:extLst>
              <a:ext uri="{FF2B5EF4-FFF2-40B4-BE49-F238E27FC236}">
                <a16:creationId xmlns:a16="http://schemas.microsoft.com/office/drawing/2014/main" id="{4A32384D-7775-4F8E-85DC-82A8107F5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948740"/>
              </p:ext>
            </p:extLst>
          </p:nvPr>
        </p:nvGraphicFramePr>
        <p:xfrm>
          <a:off x="5273111" y="3978095"/>
          <a:ext cx="1224138" cy="574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31" name="Wykres 130">
            <a:extLst>
              <a:ext uri="{FF2B5EF4-FFF2-40B4-BE49-F238E27FC236}">
                <a16:creationId xmlns:a16="http://schemas.microsoft.com/office/drawing/2014/main" id="{75C67486-698D-42D5-8667-DED1698B1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466293"/>
              </p:ext>
            </p:extLst>
          </p:nvPr>
        </p:nvGraphicFramePr>
        <p:xfrm>
          <a:off x="6397133" y="3048330"/>
          <a:ext cx="1224138" cy="128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132" name="Grafika 131" descr="Odtwórz">
            <a:extLst>
              <a:ext uri="{FF2B5EF4-FFF2-40B4-BE49-F238E27FC236}">
                <a16:creationId xmlns:a16="http://schemas.microsoft.com/office/drawing/2014/main" id="{DC894D66-1F57-4626-93AE-6A8E3AEA062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67787" y="2431859"/>
            <a:ext cx="583036" cy="583036"/>
          </a:xfrm>
          <a:prstGeom prst="rect">
            <a:avLst/>
          </a:prstGeom>
        </p:spPr>
      </p:pic>
      <p:pic>
        <p:nvPicPr>
          <p:cNvPr id="108" name="Grafika 107">
            <a:extLst>
              <a:ext uri="{FF2B5EF4-FFF2-40B4-BE49-F238E27FC236}">
                <a16:creationId xmlns:a16="http://schemas.microsoft.com/office/drawing/2014/main" id="{D226A229-665F-4447-BADE-51DCD67EFCA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33715" y="2698250"/>
            <a:ext cx="622445" cy="62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28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a 117" descr="Powody dla których Polska powinna redukować emisję gazów cieplarnianych.&#10;&#10;Wykres słupkowy przedstawiający te powody:&#10;ze względu na szkodliwe skutki dla środowiska 47%, ze względu na szkodliwe skutki dla zdrowia ludzkiego 13%, ze względu na zmiany zachodzące w klimacie 10%,  aby przyszłym pokoleniom żyło się lepiej 8%, ze względu na zbyt wysoki wskaźnik emisji tych gazów 6%, to nasz obowiązek, każdy kraj powinien o to zadbać dla naszego dobra 4%, należy respektować zobowiązania międzynarodowe 3%, żeby dać przykład innym państwom 2%, z innego powodu 3%, trudno powiedzieć 5%.">
            <a:extLst>
              <a:ext uri="{FF2B5EF4-FFF2-40B4-BE49-F238E27FC236}">
                <a16:creationId xmlns:a16="http://schemas.microsoft.com/office/drawing/2014/main" id="{F0202F9D-81D3-4A6D-B277-0DC98A8D9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337532"/>
              </p:ext>
            </p:extLst>
          </p:nvPr>
        </p:nvGraphicFramePr>
        <p:xfrm>
          <a:off x="3827721" y="1416006"/>
          <a:ext cx="5029200" cy="4025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426">
                  <a:extLst>
                    <a:ext uri="{9D8B030D-6E8A-4147-A177-3AD203B41FA5}">
                      <a16:colId xmlns:a16="http://schemas.microsoft.com/office/drawing/2014/main" val="1192821638"/>
                    </a:ext>
                  </a:extLst>
                </a:gridCol>
                <a:gridCol w="1841774">
                  <a:extLst>
                    <a:ext uri="{9D8B030D-6E8A-4147-A177-3AD203B41FA5}">
                      <a16:colId xmlns:a16="http://schemas.microsoft.com/office/drawing/2014/main" val="639689686"/>
                    </a:ext>
                  </a:extLst>
                </a:gridCol>
              </a:tblGrid>
              <a:tr h="307632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mam takiej potrzeby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349898"/>
                  </a:ext>
                </a:extLst>
              </a:tr>
              <a:tr h="307632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ma programów dostępnych dla mnie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419946"/>
                  </a:ext>
                </a:extLst>
              </a:tr>
              <a:tr h="307632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Ze względu na wkład finansowy, </a:t>
                      </a:r>
                    </a:p>
                    <a:p>
                      <a:pPr algn="r" fontAlgn="b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który jest wymagany od wnioskodawcy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012517"/>
                  </a:ext>
                </a:extLst>
              </a:tr>
              <a:tr h="307632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Ze względu na formalności, których trzeba dopełnić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774771"/>
                  </a:ext>
                </a:extLst>
              </a:tr>
              <a:tr h="307632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jestem decydentem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894005"/>
                  </a:ext>
                </a:extLst>
              </a:tr>
              <a:tr h="307632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Własne źródła ciepła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476757"/>
                  </a:ext>
                </a:extLst>
              </a:tr>
              <a:tr h="307632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Ze względu na konieczność </a:t>
                      </a:r>
                    </a:p>
                    <a:p>
                      <a:pPr algn="r" fontAlgn="b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najpierw zrealizowania inwestycji przed przyznaniem dotacji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274731"/>
                  </a:ext>
                </a:extLst>
              </a:tr>
              <a:tr h="307632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Ze względu na dodatkowe działania, </a:t>
                      </a:r>
                    </a:p>
                    <a:p>
                      <a:pPr algn="r" fontAlgn="b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które musiałbym podjąć, aby zrealizować inwestycję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553036"/>
                  </a:ext>
                </a:extLst>
              </a:tr>
              <a:tr h="307632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Obawiam się obowiązków, </a:t>
                      </a:r>
                    </a:p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które zostają nałożone na beneficjenta programu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525027"/>
                  </a:ext>
                </a:extLst>
              </a:tr>
              <a:tr h="307632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Mam zamiar skorzystać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467974"/>
                  </a:ext>
                </a:extLst>
              </a:tr>
              <a:tr h="307632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Brak informacji, źle przekazane informacje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179104"/>
                  </a:ext>
                </a:extLst>
              </a:tr>
              <a:tr h="307632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Inne powody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563200"/>
                  </a:ext>
                </a:extLst>
              </a:tr>
              <a:tr h="307632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wiem, trudno powiedzieć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917056"/>
                  </a:ext>
                </a:extLst>
              </a:tr>
            </a:tbl>
          </a:graphicData>
        </a:graphic>
      </p:graphicFrame>
      <p:graphicFrame>
        <p:nvGraphicFramePr>
          <p:cNvPr id="15" name="Wykres 14" descr="Powody nieskorzystania z dotacji.&#10;&#10;Wykres słupkowy przedstawiający powody nieskorzystania z dotacji na wymianę źródła ciepła, termomodernizację lub instalację odnawialnego źródła energii (nie mam takiej potrzeby - 29%, nie ma programów dostępnych dla mnie - 27%, ze względu na wkład finansowy, który jest wymagany od wnioskodawców - 18%, ze względu na formalności, których trzeba dopełnić - 8%, nie jestem decydentem - 7%, własne źródła ciepła - 5%, ze względu na konieczność najpierw zrealizowania inwestycji przed przyznaniem dotacji - 4%, ze względu na dodatkowe działania, które musiałbym podjąć, aby zrealizować inwestycję - 3%, obawiam się obowiązków, które zostają nałożone na beneficjenta programu - 3%, mam zamiar skorzystać - 2%, brak informacji, źle przekazane informacje - 2%, inne powody - 7%, nie wiem, trudno powiedzieć - 3%).">
            <a:extLst>
              <a:ext uri="{FF2B5EF4-FFF2-40B4-BE49-F238E27FC236}">
                <a16:creationId xmlns:a16="http://schemas.microsoft.com/office/drawing/2014/main" id="{3DC4A273-702D-4BEA-B1CA-EE83048DB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90767"/>
              </p:ext>
            </p:extLst>
          </p:nvPr>
        </p:nvGraphicFramePr>
        <p:xfrm>
          <a:off x="7127023" y="1416006"/>
          <a:ext cx="2614350" cy="421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Powody nieskorzystania z dotacji</a:t>
            </a:r>
          </a:p>
          <a:p>
            <a:endParaRPr lang="pl-PL" sz="1600">
              <a:latin typeface="+mn-lt"/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17256"/>
            <a:ext cx="8487418" cy="432694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badani, którzy nie skorzystali z dotacji na którykolwiek program, n=768.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Jakość powietrza</a:t>
            </a:r>
          </a:p>
          <a:p>
            <a:endParaRPr lang="pl-PL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75" y="908050"/>
            <a:ext cx="8486775" cy="252413"/>
          </a:xfrm>
        </p:spPr>
        <p:txBody>
          <a:bodyPr/>
          <a:lstStyle/>
          <a:p>
            <a:pPr algn="just"/>
            <a:r>
              <a:rPr lang="pl-PL" sz="1100"/>
              <a:t>B6. Dlaczego nie skorzystał(a) Pan(i) z dotacji na wymianę źródła ciepła, termomodernizację lub instalację odnawialnego źródła energii?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Jakość powietrza</a:t>
            </a:r>
            <a:endParaRPr lang="pl-PL" sz="800">
              <a:solidFill>
                <a:srgbClr val="0094CF"/>
              </a:solidFill>
            </a:endParaRP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7D76F54-FD79-4264-BDD4-64C576BC04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485" y="136114"/>
            <a:ext cx="596590" cy="596590"/>
          </a:xfrm>
          <a:prstGeom prst="rect">
            <a:avLst/>
          </a:prstGeom>
        </p:spPr>
      </p:pic>
      <p:graphicFrame>
        <p:nvGraphicFramePr>
          <p:cNvPr id="16" name="Wykres 15" descr="Opinia na temat redukcji gazów cieplarnianych.&#10;&#10;Wykres kołowy przedstawiający odpowiedź na pytanie czy Polska powinna redukować emisję gazów cieplarnianych: tak, jak najszybciej 58%, tak, w niedalekiej przyszłości 26%, tak, ale w dalszej przyszłości 10%, nie 3%, trudno powiedzieć 2%.&#10;">
            <a:extLst>
              <a:ext uri="{FF2B5EF4-FFF2-40B4-BE49-F238E27FC236}">
                <a16:creationId xmlns:a16="http://schemas.microsoft.com/office/drawing/2014/main" id="{13FCEA1B-1ED7-4072-9900-5B4599512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7853411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Symbol zastępczy zawartości 4">
            <a:extLst>
              <a:ext uri="{FF2B5EF4-FFF2-40B4-BE49-F238E27FC236}">
                <a16:creationId xmlns:a16="http://schemas.microsoft.com/office/drawing/2014/main" id="{A7978D26-651B-4511-92F5-5CB577C6C5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441885"/>
              </p:ext>
            </p:extLst>
          </p:nvPr>
        </p:nvGraphicFramePr>
        <p:xfrm>
          <a:off x="504300" y="3599805"/>
          <a:ext cx="5110010" cy="156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8" name="Grafika 17">
            <a:extLst>
              <a:ext uri="{FF2B5EF4-FFF2-40B4-BE49-F238E27FC236}">
                <a16:creationId xmlns:a16="http://schemas.microsoft.com/office/drawing/2014/main" id="{D7495194-084F-4B61-866C-2962B1A514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7787" y="2431859"/>
            <a:ext cx="583036" cy="583036"/>
          </a:xfrm>
          <a:prstGeom prst="rect">
            <a:avLst/>
          </a:prstGeom>
        </p:spPr>
      </p:pic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89F96AE8-8D4D-4193-9A6E-70B33F413AD1}"/>
              </a:ext>
            </a:extLst>
          </p:cNvPr>
          <p:cNvSpPr/>
          <p:nvPr/>
        </p:nvSpPr>
        <p:spPr>
          <a:xfrm>
            <a:off x="4114800" y="1335810"/>
            <a:ext cx="4822931" cy="1922385"/>
          </a:xfrm>
          <a:prstGeom prst="roundRect">
            <a:avLst>
              <a:gd name="adj" fmla="val 13656"/>
            </a:avLst>
          </a:prstGeom>
          <a:noFill/>
          <a:ln w="6350">
            <a:solidFill>
              <a:srgbClr val="47576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8E1888DC-095F-42FF-8C66-1F8B48E40941}"/>
              </a:ext>
            </a:extLst>
          </p:cNvPr>
          <p:cNvSpPr txBox="1"/>
          <p:nvPr/>
        </p:nvSpPr>
        <p:spPr>
          <a:xfrm>
            <a:off x="4560388" y="1209970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/>
              <a:t>TOP 6</a:t>
            </a:r>
          </a:p>
        </p:txBody>
      </p:sp>
      <p:pic>
        <p:nvPicPr>
          <p:cNvPr id="22" name="Grafika 21">
            <a:extLst>
              <a:ext uri="{FF2B5EF4-FFF2-40B4-BE49-F238E27FC236}">
                <a16:creationId xmlns:a16="http://schemas.microsoft.com/office/drawing/2014/main" id="{596A4727-911C-4A27-AD3F-40F8439D42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3715" y="2698250"/>
            <a:ext cx="622445" cy="62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08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: zaokrąglone rogi 38">
            <a:extLst>
              <a:ext uri="{FF2B5EF4-FFF2-40B4-BE49-F238E27FC236}">
                <a16:creationId xmlns:a16="http://schemas.microsoft.com/office/drawing/2014/main" id="{5980FB96-C11E-4CB2-A128-754A2058D3CC}"/>
              </a:ext>
            </a:extLst>
          </p:cNvPr>
          <p:cNvSpPr/>
          <p:nvPr/>
        </p:nvSpPr>
        <p:spPr>
          <a:xfrm>
            <a:off x="583102" y="1681314"/>
            <a:ext cx="7993822" cy="3404782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47576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95265939-29B9-4794-9D62-5B0E4D0A0751}"/>
              </a:ext>
            </a:extLst>
          </p:cNvPr>
          <p:cNvSpPr/>
          <p:nvPr/>
        </p:nvSpPr>
        <p:spPr>
          <a:xfrm>
            <a:off x="5591110" y="1239398"/>
            <a:ext cx="3256580" cy="1123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AC27272D-CF4A-4C4B-A800-492EE5FCFA31}"/>
              </a:ext>
            </a:extLst>
          </p:cNvPr>
          <p:cNvSpPr txBox="1"/>
          <p:nvPr/>
        </p:nvSpPr>
        <p:spPr>
          <a:xfrm>
            <a:off x="1736721" y="1520299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/>
              <a:t>TOP 6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Powody nieskorzystania z dotacji</a:t>
            </a:r>
          </a:p>
          <a:p>
            <a:endParaRPr lang="pl-PL" sz="1600">
              <a:latin typeface="+mn-lt"/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17256"/>
            <a:ext cx="8487418" cy="432694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badani, którzy nie skorzystali z dotacji na którykolwiek program, n=768. Ze względu na dochód: Do 1500 zł: n=146, 1501-2500 zł: n=263, Powyżej 2500 zł: n=306.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Jakość powietrza</a:t>
            </a:r>
          </a:p>
          <a:p>
            <a:endParaRPr lang="pl-PL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75" y="908050"/>
            <a:ext cx="8486775" cy="252413"/>
          </a:xfrm>
        </p:spPr>
        <p:txBody>
          <a:bodyPr/>
          <a:lstStyle/>
          <a:p>
            <a:pPr algn="just"/>
            <a:r>
              <a:rPr lang="pl-PL" sz="1100"/>
              <a:t>B6. Dlaczego nie skorzystał(a) Pan(i) z dotacji na wymianę źródła ciepła, termomodernizację lub instalację odnawialnego źródła energii?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Jakość powietrza</a:t>
            </a:r>
            <a:endParaRPr lang="pl-PL" sz="800">
              <a:solidFill>
                <a:srgbClr val="0094CF"/>
              </a:solidFill>
            </a:endParaRP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7D76F54-FD79-4264-BDD4-64C576BC0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485" y="136114"/>
            <a:ext cx="596590" cy="596590"/>
          </a:xfrm>
          <a:prstGeom prst="rect">
            <a:avLst/>
          </a:prstGeom>
        </p:spPr>
      </p:pic>
      <p:graphicFrame>
        <p:nvGraphicFramePr>
          <p:cNvPr id="21" name="Wykres 20">
            <a:extLst>
              <a:ext uri="{FF2B5EF4-FFF2-40B4-BE49-F238E27FC236}">
                <a16:creationId xmlns:a16="http://schemas.microsoft.com/office/drawing/2014/main" id="{23A454D8-3C6E-45FB-B6E9-B9FEA15F4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03424"/>
              </p:ext>
            </p:extLst>
          </p:nvPr>
        </p:nvGraphicFramePr>
        <p:xfrm>
          <a:off x="189798" y="1913283"/>
          <a:ext cx="8387125" cy="226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Tabela 212">
            <a:extLst>
              <a:ext uri="{FF2B5EF4-FFF2-40B4-BE49-F238E27FC236}">
                <a16:creationId xmlns:a16="http://schemas.microsoft.com/office/drawing/2014/main" id="{5CDAAC8A-DE01-4967-B52C-8619889ED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52016"/>
              </p:ext>
            </p:extLst>
          </p:nvPr>
        </p:nvGraphicFramePr>
        <p:xfrm>
          <a:off x="520996" y="4252460"/>
          <a:ext cx="8055929" cy="69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177">
                  <a:extLst>
                    <a:ext uri="{9D8B030D-6E8A-4147-A177-3AD203B41FA5}">
                      <a16:colId xmlns:a16="http://schemas.microsoft.com/office/drawing/2014/main" val="2020587659"/>
                    </a:ext>
                  </a:extLst>
                </a:gridCol>
                <a:gridCol w="1039650">
                  <a:extLst>
                    <a:ext uri="{9D8B030D-6E8A-4147-A177-3AD203B41FA5}">
                      <a16:colId xmlns:a16="http://schemas.microsoft.com/office/drawing/2014/main" val="1093521556"/>
                    </a:ext>
                  </a:extLst>
                </a:gridCol>
                <a:gridCol w="1549850">
                  <a:extLst>
                    <a:ext uri="{9D8B030D-6E8A-4147-A177-3AD203B41FA5}">
                      <a16:colId xmlns:a16="http://schemas.microsoft.com/office/drawing/2014/main" val="3194877113"/>
                    </a:ext>
                  </a:extLst>
                </a:gridCol>
                <a:gridCol w="1305942">
                  <a:extLst>
                    <a:ext uri="{9D8B030D-6E8A-4147-A177-3AD203B41FA5}">
                      <a16:colId xmlns:a16="http://schemas.microsoft.com/office/drawing/2014/main" val="1540738301"/>
                    </a:ext>
                  </a:extLst>
                </a:gridCol>
                <a:gridCol w="1342655">
                  <a:extLst>
                    <a:ext uri="{9D8B030D-6E8A-4147-A177-3AD203B41FA5}">
                      <a16:colId xmlns:a16="http://schemas.microsoft.com/office/drawing/2014/main" val="1572455323"/>
                    </a:ext>
                  </a:extLst>
                </a:gridCol>
                <a:gridCol w="1342655">
                  <a:extLst>
                    <a:ext uri="{9D8B030D-6E8A-4147-A177-3AD203B41FA5}">
                      <a16:colId xmlns:a16="http://schemas.microsoft.com/office/drawing/2014/main" val="2376166174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mam takiej potrzeby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ma programów dostępnych dla mnie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Ze względu na wkład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finansowy, który jest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wymagany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od wnioskodawcy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Ze względu na formalności, których trzeba dopełnić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jestem decydentem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Własne źródła ciepła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74544"/>
                  </a:ext>
                </a:extLst>
              </a:tr>
            </a:tbl>
          </a:graphicData>
        </a:graphic>
      </p:graphicFrame>
      <p:grpSp>
        <p:nvGrpSpPr>
          <p:cNvPr id="3" name="Grupa 2">
            <a:extLst>
              <a:ext uri="{FF2B5EF4-FFF2-40B4-BE49-F238E27FC236}">
                <a16:creationId xmlns:a16="http://schemas.microsoft.com/office/drawing/2014/main" id="{A136D52A-4315-426A-9C2D-34D9DA089741}"/>
              </a:ext>
            </a:extLst>
          </p:cNvPr>
          <p:cNvGrpSpPr/>
          <p:nvPr/>
        </p:nvGrpSpPr>
        <p:grpSpPr>
          <a:xfrm>
            <a:off x="5809494" y="1471334"/>
            <a:ext cx="2654565" cy="619282"/>
            <a:chOff x="5780669" y="1375490"/>
            <a:chExt cx="2654565" cy="619282"/>
          </a:xfrm>
        </p:grpSpPr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id="{7AD9E63C-B189-483F-8F71-822313152FD9}"/>
                </a:ext>
              </a:extLst>
            </p:cNvPr>
            <p:cNvGrpSpPr/>
            <p:nvPr/>
          </p:nvGrpSpPr>
          <p:grpSpPr>
            <a:xfrm>
              <a:off x="6612346" y="1463680"/>
              <a:ext cx="1822888" cy="531092"/>
              <a:chOff x="5636653" y="1521893"/>
              <a:chExt cx="1822888" cy="531092"/>
            </a:xfrm>
          </p:grpSpPr>
          <p:sp>
            <p:nvSpPr>
              <p:cNvPr id="26" name="pole tekstowe 25">
                <a:extLst>
                  <a:ext uri="{FF2B5EF4-FFF2-40B4-BE49-F238E27FC236}">
                    <a16:creationId xmlns:a16="http://schemas.microsoft.com/office/drawing/2014/main" id="{AB3B2E0C-8E6E-4E0F-879F-98CC36DCFCD4}"/>
                  </a:ext>
                </a:extLst>
              </p:cNvPr>
              <p:cNvSpPr txBox="1"/>
              <p:nvPr/>
            </p:nvSpPr>
            <p:spPr>
              <a:xfrm>
                <a:off x="5666038" y="1521893"/>
                <a:ext cx="179350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/>
                  <a:t>Do 1500 zł</a:t>
                </a:r>
              </a:p>
            </p:txBody>
          </p:sp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D8E1F59D-D7CE-4083-91E2-576B1787C0E2}"/>
                  </a:ext>
                </a:extLst>
              </p:cNvPr>
              <p:cNvSpPr/>
              <p:nvPr/>
            </p:nvSpPr>
            <p:spPr>
              <a:xfrm rot="16200000">
                <a:off x="5634005" y="1581178"/>
                <a:ext cx="83119" cy="77824"/>
              </a:xfrm>
              <a:prstGeom prst="rect">
                <a:avLst/>
              </a:prstGeom>
              <a:solidFill>
                <a:srgbClr val="E5DA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Prostokąt 27">
                <a:extLst>
                  <a:ext uri="{FF2B5EF4-FFF2-40B4-BE49-F238E27FC236}">
                    <a16:creationId xmlns:a16="http://schemas.microsoft.com/office/drawing/2014/main" id="{AEFD649D-66FB-4287-AC7B-61E6CEB4C805}"/>
                  </a:ext>
                </a:extLst>
              </p:cNvPr>
              <p:cNvSpPr/>
              <p:nvPr/>
            </p:nvSpPr>
            <p:spPr>
              <a:xfrm rot="16200000">
                <a:off x="5634007" y="1721007"/>
                <a:ext cx="83119" cy="77824"/>
              </a:xfrm>
              <a:prstGeom prst="rect">
                <a:avLst/>
              </a:prstGeom>
              <a:solidFill>
                <a:srgbClr val="C8B4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Prostokąt 28">
                <a:extLst>
                  <a:ext uri="{FF2B5EF4-FFF2-40B4-BE49-F238E27FC236}">
                    <a16:creationId xmlns:a16="http://schemas.microsoft.com/office/drawing/2014/main" id="{41421A53-99E4-4AA1-AF5F-D215C8D44651}"/>
                  </a:ext>
                </a:extLst>
              </p:cNvPr>
              <p:cNvSpPr/>
              <p:nvPr/>
            </p:nvSpPr>
            <p:spPr>
              <a:xfrm rot="16200000">
                <a:off x="5634008" y="1858354"/>
                <a:ext cx="83119" cy="77824"/>
              </a:xfrm>
              <a:prstGeom prst="rect">
                <a:avLst/>
              </a:prstGeom>
              <a:solidFill>
                <a:srgbClr val="ECB2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1E7E323B-F455-4449-8C5F-83066DD8850E}"/>
                  </a:ext>
                </a:extLst>
              </p:cNvPr>
              <p:cNvSpPr txBox="1"/>
              <p:nvPr/>
            </p:nvSpPr>
            <p:spPr>
              <a:xfrm>
                <a:off x="5666038" y="1663894"/>
                <a:ext cx="179350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/>
                  <a:t>1501-2500 zł</a:t>
                </a:r>
              </a:p>
            </p:txBody>
          </p:sp>
          <p:sp>
            <p:nvSpPr>
              <p:cNvPr id="31" name="pole tekstowe 30">
                <a:extLst>
                  <a:ext uri="{FF2B5EF4-FFF2-40B4-BE49-F238E27FC236}">
                    <a16:creationId xmlns:a16="http://schemas.microsoft.com/office/drawing/2014/main" id="{226BE945-10D9-4DA7-B932-43751A804D1F}"/>
                  </a:ext>
                </a:extLst>
              </p:cNvPr>
              <p:cNvSpPr txBox="1"/>
              <p:nvPr/>
            </p:nvSpPr>
            <p:spPr>
              <a:xfrm>
                <a:off x="5666038" y="1799069"/>
                <a:ext cx="179350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/>
                  <a:t>Powyżej 2500 zł</a:t>
                </a:r>
              </a:p>
            </p:txBody>
          </p:sp>
        </p:grpSp>
        <p:grpSp>
          <p:nvGrpSpPr>
            <p:cNvPr id="32" name="Grupa 31">
              <a:extLst>
                <a:ext uri="{FF2B5EF4-FFF2-40B4-BE49-F238E27FC236}">
                  <a16:creationId xmlns:a16="http://schemas.microsoft.com/office/drawing/2014/main" id="{C494593D-7731-4FE2-8340-BCF53F76ED17}"/>
                </a:ext>
              </a:extLst>
            </p:cNvPr>
            <p:cNvGrpSpPr/>
            <p:nvPr/>
          </p:nvGrpSpPr>
          <p:grpSpPr>
            <a:xfrm>
              <a:off x="7683148" y="1375490"/>
              <a:ext cx="733425" cy="600075"/>
              <a:chOff x="2760663" y="1663700"/>
              <a:chExt cx="733425" cy="600075"/>
            </a:xfrm>
            <a:solidFill>
              <a:schemeClr val="bg1">
                <a:lumMod val="75000"/>
              </a:schemeClr>
            </a:solidFill>
          </p:grpSpPr>
          <p:sp>
            <p:nvSpPr>
              <p:cNvPr id="33" name="Freeform 84">
                <a:extLst>
                  <a:ext uri="{FF2B5EF4-FFF2-40B4-BE49-F238E27FC236}">
                    <a16:creationId xmlns:a16="http://schemas.microsoft.com/office/drawing/2014/main" id="{20474FCC-03DE-400F-8097-46FD41A5FC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0663" y="1793875"/>
                <a:ext cx="733425" cy="469900"/>
              </a:xfrm>
              <a:custGeom>
                <a:avLst/>
                <a:gdLst>
                  <a:gd name="T0" fmla="*/ 1514 w 1846"/>
                  <a:gd name="T1" fmla="*/ 486 h 1183"/>
                  <a:gd name="T2" fmla="*/ 1559 w 1846"/>
                  <a:gd name="T3" fmla="*/ 486 h 1183"/>
                  <a:gd name="T4" fmla="*/ 1574 w 1846"/>
                  <a:gd name="T5" fmla="*/ 437 h 1183"/>
                  <a:gd name="T6" fmla="*/ 1536 w 1846"/>
                  <a:gd name="T7" fmla="*/ 399 h 1183"/>
                  <a:gd name="T8" fmla="*/ 1499 w 1846"/>
                  <a:gd name="T9" fmla="*/ 428 h 1183"/>
                  <a:gd name="T10" fmla="*/ 880 w 1846"/>
                  <a:gd name="T11" fmla="*/ 79 h 1183"/>
                  <a:gd name="T12" fmla="*/ 789 w 1846"/>
                  <a:gd name="T13" fmla="*/ 98 h 1183"/>
                  <a:gd name="T14" fmla="*/ 787 w 1846"/>
                  <a:gd name="T15" fmla="*/ 125 h 1183"/>
                  <a:gd name="T16" fmla="*/ 812 w 1846"/>
                  <a:gd name="T17" fmla="*/ 137 h 1183"/>
                  <a:gd name="T18" fmla="*/ 1026 w 1846"/>
                  <a:gd name="T19" fmla="*/ 129 h 1183"/>
                  <a:gd name="T20" fmla="*/ 1116 w 1846"/>
                  <a:gd name="T21" fmla="*/ 132 h 1183"/>
                  <a:gd name="T22" fmla="*/ 1125 w 1846"/>
                  <a:gd name="T23" fmla="*/ 107 h 1183"/>
                  <a:gd name="T24" fmla="*/ 1106 w 1846"/>
                  <a:gd name="T25" fmla="*/ 89 h 1183"/>
                  <a:gd name="T26" fmla="*/ 264 w 1846"/>
                  <a:gd name="T27" fmla="*/ 310 h 1183"/>
                  <a:gd name="T28" fmla="*/ 136 w 1846"/>
                  <a:gd name="T29" fmla="*/ 190 h 1183"/>
                  <a:gd name="T30" fmla="*/ 111 w 1846"/>
                  <a:gd name="T31" fmla="*/ 90 h 1183"/>
                  <a:gd name="T32" fmla="*/ 135 w 1846"/>
                  <a:gd name="T33" fmla="*/ 37 h 1183"/>
                  <a:gd name="T34" fmla="*/ 199 w 1846"/>
                  <a:gd name="T35" fmla="*/ 15 h 1183"/>
                  <a:gd name="T36" fmla="*/ 260 w 1846"/>
                  <a:gd name="T37" fmla="*/ 42 h 1183"/>
                  <a:gd name="T38" fmla="*/ 291 w 1846"/>
                  <a:gd name="T39" fmla="*/ 112 h 1183"/>
                  <a:gd name="T40" fmla="*/ 280 w 1846"/>
                  <a:gd name="T41" fmla="*/ 198 h 1183"/>
                  <a:gd name="T42" fmla="*/ 312 w 1846"/>
                  <a:gd name="T43" fmla="*/ 256 h 1183"/>
                  <a:gd name="T44" fmla="*/ 357 w 1846"/>
                  <a:gd name="T45" fmla="*/ 244 h 1183"/>
                  <a:gd name="T46" fmla="*/ 539 w 1846"/>
                  <a:gd name="T47" fmla="*/ 108 h 1183"/>
                  <a:gd name="T48" fmla="*/ 819 w 1846"/>
                  <a:gd name="T49" fmla="*/ 21 h 1183"/>
                  <a:gd name="T50" fmla="*/ 1047 w 1846"/>
                  <a:gd name="T51" fmla="*/ 16 h 1183"/>
                  <a:gd name="T52" fmla="*/ 1247 w 1846"/>
                  <a:gd name="T53" fmla="*/ 57 h 1183"/>
                  <a:gd name="T54" fmla="*/ 1396 w 1846"/>
                  <a:gd name="T55" fmla="*/ 122 h 1183"/>
                  <a:gd name="T56" fmla="*/ 1584 w 1846"/>
                  <a:gd name="T57" fmla="*/ 8 h 1183"/>
                  <a:gd name="T58" fmla="*/ 1585 w 1846"/>
                  <a:gd name="T59" fmla="*/ 281 h 1183"/>
                  <a:gd name="T60" fmla="*/ 1659 w 1846"/>
                  <a:gd name="T61" fmla="*/ 417 h 1183"/>
                  <a:gd name="T62" fmla="*/ 1680 w 1846"/>
                  <a:gd name="T63" fmla="*/ 440 h 1183"/>
                  <a:gd name="T64" fmla="*/ 1844 w 1846"/>
                  <a:gd name="T65" fmla="*/ 503 h 1183"/>
                  <a:gd name="T66" fmla="*/ 1741 w 1846"/>
                  <a:gd name="T67" fmla="*/ 779 h 1183"/>
                  <a:gd name="T68" fmla="*/ 1699 w 1846"/>
                  <a:gd name="T69" fmla="*/ 803 h 1183"/>
                  <a:gd name="T70" fmla="*/ 1594 w 1846"/>
                  <a:gd name="T71" fmla="*/ 811 h 1183"/>
                  <a:gd name="T72" fmla="*/ 1522 w 1846"/>
                  <a:gd name="T73" fmla="*/ 886 h 1183"/>
                  <a:gd name="T74" fmla="*/ 1445 w 1846"/>
                  <a:gd name="T75" fmla="*/ 971 h 1183"/>
                  <a:gd name="T76" fmla="*/ 1507 w 1846"/>
                  <a:gd name="T77" fmla="*/ 1165 h 1183"/>
                  <a:gd name="T78" fmla="*/ 1298 w 1846"/>
                  <a:gd name="T79" fmla="*/ 1183 h 1183"/>
                  <a:gd name="T80" fmla="*/ 1243 w 1846"/>
                  <a:gd name="T81" fmla="*/ 1160 h 1183"/>
                  <a:gd name="T82" fmla="*/ 1128 w 1846"/>
                  <a:gd name="T83" fmla="*/ 1072 h 1183"/>
                  <a:gd name="T84" fmla="*/ 909 w 1846"/>
                  <a:gd name="T85" fmla="*/ 1087 h 1183"/>
                  <a:gd name="T86" fmla="*/ 752 w 1846"/>
                  <a:gd name="T87" fmla="*/ 1075 h 1183"/>
                  <a:gd name="T88" fmla="*/ 656 w 1846"/>
                  <a:gd name="T89" fmla="*/ 1169 h 1183"/>
                  <a:gd name="T90" fmla="*/ 420 w 1846"/>
                  <a:gd name="T91" fmla="*/ 1183 h 1183"/>
                  <a:gd name="T92" fmla="*/ 404 w 1846"/>
                  <a:gd name="T93" fmla="*/ 1153 h 1183"/>
                  <a:gd name="T94" fmla="*/ 462 w 1846"/>
                  <a:gd name="T95" fmla="*/ 947 h 1183"/>
                  <a:gd name="T96" fmla="*/ 343 w 1846"/>
                  <a:gd name="T97" fmla="*/ 840 h 1183"/>
                  <a:gd name="T98" fmla="*/ 244 w 1846"/>
                  <a:gd name="T99" fmla="*/ 663 h 1183"/>
                  <a:gd name="T100" fmla="*/ 232 w 1846"/>
                  <a:gd name="T101" fmla="*/ 498 h 1183"/>
                  <a:gd name="T102" fmla="*/ 280 w 1846"/>
                  <a:gd name="T103" fmla="*/ 351 h 1183"/>
                  <a:gd name="T104" fmla="*/ 271 w 1846"/>
                  <a:gd name="T105" fmla="*/ 316 h 1183"/>
                  <a:gd name="T106" fmla="*/ 201 w 1846"/>
                  <a:gd name="T107" fmla="*/ 58 h 1183"/>
                  <a:gd name="T108" fmla="*/ 161 w 1846"/>
                  <a:gd name="T109" fmla="*/ 86 h 1183"/>
                  <a:gd name="T110" fmla="*/ 182 w 1846"/>
                  <a:gd name="T111" fmla="*/ 160 h 1183"/>
                  <a:gd name="T112" fmla="*/ 248 w 1846"/>
                  <a:gd name="T113" fmla="*/ 209 h 1183"/>
                  <a:gd name="T114" fmla="*/ 250 w 1846"/>
                  <a:gd name="T115" fmla="*/ 103 h 1183"/>
                  <a:gd name="T116" fmla="*/ 11 w 1846"/>
                  <a:gd name="T117" fmla="*/ 272 h 1183"/>
                  <a:gd name="T118" fmla="*/ 115 w 1846"/>
                  <a:gd name="T119" fmla="*/ 302 h 1183"/>
                  <a:gd name="T120" fmla="*/ 173 w 1846"/>
                  <a:gd name="T121" fmla="*/ 277 h 1183"/>
                  <a:gd name="T122" fmla="*/ 41 w 1846"/>
                  <a:gd name="T123" fmla="*/ 285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46" h="1183">
                    <a:moveTo>
                      <a:pt x="1496" y="446"/>
                    </a:moveTo>
                    <a:lnTo>
                      <a:pt x="1496" y="446"/>
                    </a:lnTo>
                    <a:lnTo>
                      <a:pt x="1496" y="456"/>
                    </a:lnTo>
                    <a:lnTo>
                      <a:pt x="1499" y="465"/>
                    </a:lnTo>
                    <a:lnTo>
                      <a:pt x="1503" y="473"/>
                    </a:lnTo>
                    <a:lnTo>
                      <a:pt x="1507" y="481"/>
                    </a:lnTo>
                    <a:lnTo>
                      <a:pt x="1514" y="486"/>
                    </a:lnTo>
                    <a:lnTo>
                      <a:pt x="1520" y="490"/>
                    </a:lnTo>
                    <a:lnTo>
                      <a:pt x="1528" y="493"/>
                    </a:lnTo>
                    <a:lnTo>
                      <a:pt x="1536" y="494"/>
                    </a:lnTo>
                    <a:lnTo>
                      <a:pt x="1536" y="494"/>
                    </a:lnTo>
                    <a:lnTo>
                      <a:pt x="1544" y="493"/>
                    </a:lnTo>
                    <a:lnTo>
                      <a:pt x="1551" y="490"/>
                    </a:lnTo>
                    <a:lnTo>
                      <a:pt x="1559" y="486"/>
                    </a:lnTo>
                    <a:lnTo>
                      <a:pt x="1564" y="481"/>
                    </a:lnTo>
                    <a:lnTo>
                      <a:pt x="1569" y="473"/>
                    </a:lnTo>
                    <a:lnTo>
                      <a:pt x="1572" y="465"/>
                    </a:lnTo>
                    <a:lnTo>
                      <a:pt x="1574" y="456"/>
                    </a:lnTo>
                    <a:lnTo>
                      <a:pt x="1576" y="446"/>
                    </a:lnTo>
                    <a:lnTo>
                      <a:pt x="1576" y="446"/>
                    </a:lnTo>
                    <a:lnTo>
                      <a:pt x="1574" y="437"/>
                    </a:lnTo>
                    <a:lnTo>
                      <a:pt x="1572" y="428"/>
                    </a:lnTo>
                    <a:lnTo>
                      <a:pt x="1569" y="420"/>
                    </a:lnTo>
                    <a:lnTo>
                      <a:pt x="1564" y="413"/>
                    </a:lnTo>
                    <a:lnTo>
                      <a:pt x="1559" y="407"/>
                    </a:lnTo>
                    <a:lnTo>
                      <a:pt x="1551" y="403"/>
                    </a:lnTo>
                    <a:lnTo>
                      <a:pt x="1544" y="400"/>
                    </a:lnTo>
                    <a:lnTo>
                      <a:pt x="1536" y="399"/>
                    </a:lnTo>
                    <a:lnTo>
                      <a:pt x="1536" y="399"/>
                    </a:lnTo>
                    <a:lnTo>
                      <a:pt x="1528" y="400"/>
                    </a:lnTo>
                    <a:lnTo>
                      <a:pt x="1520" y="403"/>
                    </a:lnTo>
                    <a:lnTo>
                      <a:pt x="1514" y="407"/>
                    </a:lnTo>
                    <a:lnTo>
                      <a:pt x="1507" y="413"/>
                    </a:lnTo>
                    <a:lnTo>
                      <a:pt x="1503" y="420"/>
                    </a:lnTo>
                    <a:lnTo>
                      <a:pt x="1499" y="428"/>
                    </a:lnTo>
                    <a:lnTo>
                      <a:pt x="1496" y="437"/>
                    </a:lnTo>
                    <a:lnTo>
                      <a:pt x="1496" y="446"/>
                    </a:lnTo>
                    <a:lnTo>
                      <a:pt x="1496" y="446"/>
                    </a:lnTo>
                    <a:close/>
                    <a:moveTo>
                      <a:pt x="955" y="77"/>
                    </a:moveTo>
                    <a:lnTo>
                      <a:pt x="955" y="77"/>
                    </a:lnTo>
                    <a:lnTo>
                      <a:pt x="917" y="78"/>
                    </a:lnTo>
                    <a:lnTo>
                      <a:pt x="880" y="79"/>
                    </a:lnTo>
                    <a:lnTo>
                      <a:pt x="841" y="83"/>
                    </a:lnTo>
                    <a:lnTo>
                      <a:pt x="804" y="89"/>
                    </a:lnTo>
                    <a:lnTo>
                      <a:pt x="804" y="89"/>
                    </a:lnTo>
                    <a:lnTo>
                      <a:pt x="800" y="90"/>
                    </a:lnTo>
                    <a:lnTo>
                      <a:pt x="795" y="91"/>
                    </a:lnTo>
                    <a:lnTo>
                      <a:pt x="792" y="94"/>
                    </a:lnTo>
                    <a:lnTo>
                      <a:pt x="789" y="98"/>
                    </a:lnTo>
                    <a:lnTo>
                      <a:pt x="786" y="102"/>
                    </a:lnTo>
                    <a:lnTo>
                      <a:pt x="785" y="107"/>
                    </a:lnTo>
                    <a:lnTo>
                      <a:pt x="785" y="111"/>
                    </a:lnTo>
                    <a:lnTo>
                      <a:pt x="785" y="116"/>
                    </a:lnTo>
                    <a:lnTo>
                      <a:pt x="785" y="116"/>
                    </a:lnTo>
                    <a:lnTo>
                      <a:pt x="786" y="122"/>
                    </a:lnTo>
                    <a:lnTo>
                      <a:pt x="787" y="125"/>
                    </a:lnTo>
                    <a:lnTo>
                      <a:pt x="790" y="129"/>
                    </a:lnTo>
                    <a:lnTo>
                      <a:pt x="794" y="132"/>
                    </a:lnTo>
                    <a:lnTo>
                      <a:pt x="798" y="135"/>
                    </a:lnTo>
                    <a:lnTo>
                      <a:pt x="803" y="136"/>
                    </a:lnTo>
                    <a:lnTo>
                      <a:pt x="807" y="137"/>
                    </a:lnTo>
                    <a:lnTo>
                      <a:pt x="812" y="137"/>
                    </a:lnTo>
                    <a:lnTo>
                      <a:pt x="812" y="137"/>
                    </a:lnTo>
                    <a:lnTo>
                      <a:pt x="848" y="132"/>
                    </a:lnTo>
                    <a:lnTo>
                      <a:pt x="884" y="129"/>
                    </a:lnTo>
                    <a:lnTo>
                      <a:pt x="919" y="127"/>
                    </a:lnTo>
                    <a:lnTo>
                      <a:pt x="955" y="127"/>
                    </a:lnTo>
                    <a:lnTo>
                      <a:pt x="955" y="127"/>
                    </a:lnTo>
                    <a:lnTo>
                      <a:pt x="991" y="127"/>
                    </a:lnTo>
                    <a:lnTo>
                      <a:pt x="1026" y="129"/>
                    </a:lnTo>
                    <a:lnTo>
                      <a:pt x="1062" y="132"/>
                    </a:lnTo>
                    <a:lnTo>
                      <a:pt x="1098" y="137"/>
                    </a:lnTo>
                    <a:lnTo>
                      <a:pt x="1098" y="137"/>
                    </a:lnTo>
                    <a:lnTo>
                      <a:pt x="1103" y="137"/>
                    </a:lnTo>
                    <a:lnTo>
                      <a:pt x="1108" y="136"/>
                    </a:lnTo>
                    <a:lnTo>
                      <a:pt x="1112" y="135"/>
                    </a:lnTo>
                    <a:lnTo>
                      <a:pt x="1116" y="132"/>
                    </a:lnTo>
                    <a:lnTo>
                      <a:pt x="1120" y="129"/>
                    </a:lnTo>
                    <a:lnTo>
                      <a:pt x="1123" y="125"/>
                    </a:lnTo>
                    <a:lnTo>
                      <a:pt x="1124" y="122"/>
                    </a:lnTo>
                    <a:lnTo>
                      <a:pt x="1125" y="116"/>
                    </a:lnTo>
                    <a:lnTo>
                      <a:pt x="1125" y="116"/>
                    </a:lnTo>
                    <a:lnTo>
                      <a:pt x="1127" y="111"/>
                    </a:lnTo>
                    <a:lnTo>
                      <a:pt x="1125" y="107"/>
                    </a:lnTo>
                    <a:lnTo>
                      <a:pt x="1124" y="102"/>
                    </a:lnTo>
                    <a:lnTo>
                      <a:pt x="1121" y="98"/>
                    </a:lnTo>
                    <a:lnTo>
                      <a:pt x="1119" y="94"/>
                    </a:lnTo>
                    <a:lnTo>
                      <a:pt x="1115" y="91"/>
                    </a:lnTo>
                    <a:lnTo>
                      <a:pt x="1109" y="90"/>
                    </a:lnTo>
                    <a:lnTo>
                      <a:pt x="1106" y="89"/>
                    </a:lnTo>
                    <a:lnTo>
                      <a:pt x="1106" y="89"/>
                    </a:lnTo>
                    <a:lnTo>
                      <a:pt x="1069" y="83"/>
                    </a:lnTo>
                    <a:lnTo>
                      <a:pt x="1030" y="79"/>
                    </a:lnTo>
                    <a:lnTo>
                      <a:pt x="993" y="78"/>
                    </a:lnTo>
                    <a:lnTo>
                      <a:pt x="955" y="77"/>
                    </a:lnTo>
                    <a:lnTo>
                      <a:pt x="955" y="77"/>
                    </a:lnTo>
                    <a:close/>
                    <a:moveTo>
                      <a:pt x="264" y="310"/>
                    </a:moveTo>
                    <a:lnTo>
                      <a:pt x="264" y="310"/>
                    </a:lnTo>
                    <a:lnTo>
                      <a:pt x="226" y="284"/>
                    </a:lnTo>
                    <a:lnTo>
                      <a:pt x="207" y="271"/>
                    </a:lnTo>
                    <a:lnTo>
                      <a:pt x="192" y="256"/>
                    </a:lnTo>
                    <a:lnTo>
                      <a:pt x="176" y="242"/>
                    </a:lnTo>
                    <a:lnTo>
                      <a:pt x="161" y="226"/>
                    </a:lnTo>
                    <a:lnTo>
                      <a:pt x="148" y="209"/>
                    </a:lnTo>
                    <a:lnTo>
                      <a:pt x="136" y="190"/>
                    </a:lnTo>
                    <a:lnTo>
                      <a:pt x="136" y="190"/>
                    </a:lnTo>
                    <a:lnTo>
                      <a:pt x="128" y="176"/>
                    </a:lnTo>
                    <a:lnTo>
                      <a:pt x="120" y="161"/>
                    </a:lnTo>
                    <a:lnTo>
                      <a:pt x="115" y="144"/>
                    </a:lnTo>
                    <a:lnTo>
                      <a:pt x="111" y="127"/>
                    </a:lnTo>
                    <a:lnTo>
                      <a:pt x="110" y="108"/>
                    </a:lnTo>
                    <a:lnTo>
                      <a:pt x="111" y="90"/>
                    </a:lnTo>
                    <a:lnTo>
                      <a:pt x="112" y="81"/>
                    </a:lnTo>
                    <a:lnTo>
                      <a:pt x="115" y="71"/>
                    </a:lnTo>
                    <a:lnTo>
                      <a:pt x="119" y="62"/>
                    </a:lnTo>
                    <a:lnTo>
                      <a:pt x="123" y="54"/>
                    </a:lnTo>
                    <a:lnTo>
                      <a:pt x="123" y="54"/>
                    </a:lnTo>
                    <a:lnTo>
                      <a:pt x="128" y="45"/>
                    </a:lnTo>
                    <a:lnTo>
                      <a:pt x="135" y="37"/>
                    </a:lnTo>
                    <a:lnTo>
                      <a:pt x="143" y="30"/>
                    </a:lnTo>
                    <a:lnTo>
                      <a:pt x="151" y="25"/>
                    </a:lnTo>
                    <a:lnTo>
                      <a:pt x="160" y="21"/>
                    </a:lnTo>
                    <a:lnTo>
                      <a:pt x="170" y="17"/>
                    </a:lnTo>
                    <a:lnTo>
                      <a:pt x="180" y="15"/>
                    </a:lnTo>
                    <a:lnTo>
                      <a:pt x="190" y="15"/>
                    </a:lnTo>
                    <a:lnTo>
                      <a:pt x="199" y="15"/>
                    </a:lnTo>
                    <a:lnTo>
                      <a:pt x="210" y="15"/>
                    </a:lnTo>
                    <a:lnTo>
                      <a:pt x="219" y="17"/>
                    </a:lnTo>
                    <a:lnTo>
                      <a:pt x="230" y="20"/>
                    </a:lnTo>
                    <a:lnTo>
                      <a:pt x="238" y="24"/>
                    </a:lnTo>
                    <a:lnTo>
                      <a:pt x="246" y="29"/>
                    </a:lnTo>
                    <a:lnTo>
                      <a:pt x="254" y="34"/>
                    </a:lnTo>
                    <a:lnTo>
                      <a:pt x="260" y="42"/>
                    </a:lnTo>
                    <a:lnTo>
                      <a:pt x="260" y="42"/>
                    </a:lnTo>
                    <a:lnTo>
                      <a:pt x="268" y="53"/>
                    </a:lnTo>
                    <a:lnTo>
                      <a:pt x="275" y="65"/>
                    </a:lnTo>
                    <a:lnTo>
                      <a:pt x="280" y="77"/>
                    </a:lnTo>
                    <a:lnTo>
                      <a:pt x="285" y="89"/>
                    </a:lnTo>
                    <a:lnTo>
                      <a:pt x="288" y="100"/>
                    </a:lnTo>
                    <a:lnTo>
                      <a:pt x="291" y="112"/>
                    </a:lnTo>
                    <a:lnTo>
                      <a:pt x="292" y="125"/>
                    </a:lnTo>
                    <a:lnTo>
                      <a:pt x="293" y="137"/>
                    </a:lnTo>
                    <a:lnTo>
                      <a:pt x="292" y="151"/>
                    </a:lnTo>
                    <a:lnTo>
                      <a:pt x="291" y="162"/>
                    </a:lnTo>
                    <a:lnTo>
                      <a:pt x="288" y="174"/>
                    </a:lnTo>
                    <a:lnTo>
                      <a:pt x="284" y="186"/>
                    </a:lnTo>
                    <a:lnTo>
                      <a:pt x="280" y="198"/>
                    </a:lnTo>
                    <a:lnTo>
                      <a:pt x="275" y="210"/>
                    </a:lnTo>
                    <a:lnTo>
                      <a:pt x="269" y="221"/>
                    </a:lnTo>
                    <a:lnTo>
                      <a:pt x="263" y="231"/>
                    </a:lnTo>
                    <a:lnTo>
                      <a:pt x="263" y="231"/>
                    </a:lnTo>
                    <a:lnTo>
                      <a:pt x="287" y="244"/>
                    </a:lnTo>
                    <a:lnTo>
                      <a:pt x="312" y="256"/>
                    </a:lnTo>
                    <a:lnTo>
                      <a:pt x="312" y="256"/>
                    </a:lnTo>
                    <a:lnTo>
                      <a:pt x="318" y="259"/>
                    </a:lnTo>
                    <a:lnTo>
                      <a:pt x="325" y="260"/>
                    </a:lnTo>
                    <a:lnTo>
                      <a:pt x="332" y="259"/>
                    </a:lnTo>
                    <a:lnTo>
                      <a:pt x="337" y="258"/>
                    </a:lnTo>
                    <a:lnTo>
                      <a:pt x="342" y="256"/>
                    </a:lnTo>
                    <a:lnTo>
                      <a:pt x="347" y="252"/>
                    </a:lnTo>
                    <a:lnTo>
                      <a:pt x="357" y="244"/>
                    </a:lnTo>
                    <a:lnTo>
                      <a:pt x="357" y="244"/>
                    </a:lnTo>
                    <a:lnTo>
                      <a:pt x="383" y="218"/>
                    </a:lnTo>
                    <a:lnTo>
                      <a:pt x="411" y="194"/>
                    </a:lnTo>
                    <a:lnTo>
                      <a:pt x="440" y="170"/>
                    </a:lnTo>
                    <a:lnTo>
                      <a:pt x="472" y="148"/>
                    </a:lnTo>
                    <a:lnTo>
                      <a:pt x="505" y="128"/>
                    </a:lnTo>
                    <a:lnTo>
                      <a:pt x="539" y="108"/>
                    </a:lnTo>
                    <a:lnTo>
                      <a:pt x="575" y="91"/>
                    </a:lnTo>
                    <a:lnTo>
                      <a:pt x="613" y="75"/>
                    </a:lnTo>
                    <a:lnTo>
                      <a:pt x="651" y="61"/>
                    </a:lnTo>
                    <a:lnTo>
                      <a:pt x="692" y="48"/>
                    </a:lnTo>
                    <a:lnTo>
                      <a:pt x="733" y="37"/>
                    </a:lnTo>
                    <a:lnTo>
                      <a:pt x="775" y="28"/>
                    </a:lnTo>
                    <a:lnTo>
                      <a:pt x="819" y="21"/>
                    </a:lnTo>
                    <a:lnTo>
                      <a:pt x="864" y="16"/>
                    </a:lnTo>
                    <a:lnTo>
                      <a:pt x="909" y="13"/>
                    </a:lnTo>
                    <a:lnTo>
                      <a:pt x="955" y="12"/>
                    </a:lnTo>
                    <a:lnTo>
                      <a:pt x="955" y="12"/>
                    </a:lnTo>
                    <a:lnTo>
                      <a:pt x="985" y="12"/>
                    </a:lnTo>
                    <a:lnTo>
                      <a:pt x="1017" y="13"/>
                    </a:lnTo>
                    <a:lnTo>
                      <a:pt x="1047" y="16"/>
                    </a:lnTo>
                    <a:lnTo>
                      <a:pt x="1076" y="19"/>
                    </a:lnTo>
                    <a:lnTo>
                      <a:pt x="1106" y="24"/>
                    </a:lnTo>
                    <a:lnTo>
                      <a:pt x="1135" y="28"/>
                    </a:lnTo>
                    <a:lnTo>
                      <a:pt x="1164" y="34"/>
                    </a:lnTo>
                    <a:lnTo>
                      <a:pt x="1191" y="41"/>
                    </a:lnTo>
                    <a:lnTo>
                      <a:pt x="1219" y="49"/>
                    </a:lnTo>
                    <a:lnTo>
                      <a:pt x="1247" y="57"/>
                    </a:lnTo>
                    <a:lnTo>
                      <a:pt x="1273" y="66"/>
                    </a:lnTo>
                    <a:lnTo>
                      <a:pt x="1298" y="75"/>
                    </a:lnTo>
                    <a:lnTo>
                      <a:pt x="1323" y="86"/>
                    </a:lnTo>
                    <a:lnTo>
                      <a:pt x="1349" y="98"/>
                    </a:lnTo>
                    <a:lnTo>
                      <a:pt x="1372" y="110"/>
                    </a:lnTo>
                    <a:lnTo>
                      <a:pt x="1396" y="122"/>
                    </a:lnTo>
                    <a:lnTo>
                      <a:pt x="1396" y="122"/>
                    </a:lnTo>
                    <a:lnTo>
                      <a:pt x="1421" y="103"/>
                    </a:lnTo>
                    <a:lnTo>
                      <a:pt x="1452" y="82"/>
                    </a:lnTo>
                    <a:lnTo>
                      <a:pt x="1483" y="61"/>
                    </a:lnTo>
                    <a:lnTo>
                      <a:pt x="1518" y="40"/>
                    </a:lnTo>
                    <a:lnTo>
                      <a:pt x="1552" y="21"/>
                    </a:lnTo>
                    <a:lnTo>
                      <a:pt x="1569" y="15"/>
                    </a:lnTo>
                    <a:lnTo>
                      <a:pt x="1584" y="8"/>
                    </a:lnTo>
                    <a:lnTo>
                      <a:pt x="1599" y="4"/>
                    </a:lnTo>
                    <a:lnTo>
                      <a:pt x="1613" y="1"/>
                    </a:lnTo>
                    <a:lnTo>
                      <a:pt x="1626" y="0"/>
                    </a:lnTo>
                    <a:lnTo>
                      <a:pt x="1636" y="1"/>
                    </a:lnTo>
                    <a:lnTo>
                      <a:pt x="1570" y="264"/>
                    </a:lnTo>
                    <a:lnTo>
                      <a:pt x="1570" y="264"/>
                    </a:lnTo>
                    <a:lnTo>
                      <a:pt x="1585" y="281"/>
                    </a:lnTo>
                    <a:lnTo>
                      <a:pt x="1598" y="300"/>
                    </a:lnTo>
                    <a:lnTo>
                      <a:pt x="1611" y="318"/>
                    </a:lnTo>
                    <a:lnTo>
                      <a:pt x="1623" y="338"/>
                    </a:lnTo>
                    <a:lnTo>
                      <a:pt x="1634" y="357"/>
                    </a:lnTo>
                    <a:lnTo>
                      <a:pt x="1643" y="376"/>
                    </a:lnTo>
                    <a:lnTo>
                      <a:pt x="1651" y="396"/>
                    </a:lnTo>
                    <a:lnTo>
                      <a:pt x="1659" y="417"/>
                    </a:lnTo>
                    <a:lnTo>
                      <a:pt x="1659" y="417"/>
                    </a:lnTo>
                    <a:lnTo>
                      <a:pt x="1662" y="423"/>
                    </a:lnTo>
                    <a:lnTo>
                      <a:pt x="1666" y="428"/>
                    </a:lnTo>
                    <a:lnTo>
                      <a:pt x="1671" y="435"/>
                    </a:lnTo>
                    <a:lnTo>
                      <a:pt x="1675" y="437"/>
                    </a:lnTo>
                    <a:lnTo>
                      <a:pt x="1680" y="440"/>
                    </a:lnTo>
                    <a:lnTo>
                      <a:pt x="1680" y="440"/>
                    </a:lnTo>
                    <a:lnTo>
                      <a:pt x="1758" y="465"/>
                    </a:lnTo>
                    <a:lnTo>
                      <a:pt x="1825" y="487"/>
                    </a:lnTo>
                    <a:lnTo>
                      <a:pt x="1825" y="487"/>
                    </a:lnTo>
                    <a:lnTo>
                      <a:pt x="1832" y="490"/>
                    </a:lnTo>
                    <a:lnTo>
                      <a:pt x="1837" y="494"/>
                    </a:lnTo>
                    <a:lnTo>
                      <a:pt x="1841" y="498"/>
                    </a:lnTo>
                    <a:lnTo>
                      <a:pt x="1844" y="503"/>
                    </a:lnTo>
                    <a:lnTo>
                      <a:pt x="1846" y="509"/>
                    </a:lnTo>
                    <a:lnTo>
                      <a:pt x="1846" y="515"/>
                    </a:lnTo>
                    <a:lnTo>
                      <a:pt x="1846" y="522"/>
                    </a:lnTo>
                    <a:lnTo>
                      <a:pt x="1844" y="528"/>
                    </a:lnTo>
                    <a:lnTo>
                      <a:pt x="1743" y="773"/>
                    </a:lnTo>
                    <a:lnTo>
                      <a:pt x="1743" y="773"/>
                    </a:lnTo>
                    <a:lnTo>
                      <a:pt x="1741" y="779"/>
                    </a:lnTo>
                    <a:lnTo>
                      <a:pt x="1737" y="785"/>
                    </a:lnTo>
                    <a:lnTo>
                      <a:pt x="1732" y="790"/>
                    </a:lnTo>
                    <a:lnTo>
                      <a:pt x="1725" y="794"/>
                    </a:lnTo>
                    <a:lnTo>
                      <a:pt x="1720" y="798"/>
                    </a:lnTo>
                    <a:lnTo>
                      <a:pt x="1712" y="800"/>
                    </a:lnTo>
                    <a:lnTo>
                      <a:pt x="1705" y="803"/>
                    </a:lnTo>
                    <a:lnTo>
                      <a:pt x="1699" y="803"/>
                    </a:lnTo>
                    <a:lnTo>
                      <a:pt x="1699" y="803"/>
                    </a:lnTo>
                    <a:lnTo>
                      <a:pt x="1621" y="803"/>
                    </a:lnTo>
                    <a:lnTo>
                      <a:pt x="1621" y="803"/>
                    </a:lnTo>
                    <a:lnTo>
                      <a:pt x="1613" y="803"/>
                    </a:lnTo>
                    <a:lnTo>
                      <a:pt x="1606" y="806"/>
                    </a:lnTo>
                    <a:lnTo>
                      <a:pt x="1599" y="808"/>
                    </a:lnTo>
                    <a:lnTo>
                      <a:pt x="1594" y="811"/>
                    </a:lnTo>
                    <a:lnTo>
                      <a:pt x="1586" y="818"/>
                    </a:lnTo>
                    <a:lnTo>
                      <a:pt x="1581" y="823"/>
                    </a:lnTo>
                    <a:lnTo>
                      <a:pt x="1581" y="823"/>
                    </a:lnTo>
                    <a:lnTo>
                      <a:pt x="1568" y="840"/>
                    </a:lnTo>
                    <a:lnTo>
                      <a:pt x="1553" y="856"/>
                    </a:lnTo>
                    <a:lnTo>
                      <a:pt x="1537" y="872"/>
                    </a:lnTo>
                    <a:lnTo>
                      <a:pt x="1522" y="886"/>
                    </a:lnTo>
                    <a:lnTo>
                      <a:pt x="1489" y="915"/>
                    </a:lnTo>
                    <a:lnTo>
                      <a:pt x="1452" y="943"/>
                    </a:lnTo>
                    <a:lnTo>
                      <a:pt x="1452" y="943"/>
                    </a:lnTo>
                    <a:lnTo>
                      <a:pt x="1449" y="947"/>
                    </a:lnTo>
                    <a:lnTo>
                      <a:pt x="1446" y="954"/>
                    </a:lnTo>
                    <a:lnTo>
                      <a:pt x="1445" y="962"/>
                    </a:lnTo>
                    <a:lnTo>
                      <a:pt x="1445" y="971"/>
                    </a:lnTo>
                    <a:lnTo>
                      <a:pt x="1445" y="971"/>
                    </a:lnTo>
                    <a:lnTo>
                      <a:pt x="1456" y="1004"/>
                    </a:lnTo>
                    <a:lnTo>
                      <a:pt x="1477" y="1066"/>
                    </a:lnTo>
                    <a:lnTo>
                      <a:pt x="1506" y="1153"/>
                    </a:lnTo>
                    <a:lnTo>
                      <a:pt x="1506" y="1153"/>
                    </a:lnTo>
                    <a:lnTo>
                      <a:pt x="1507" y="1158"/>
                    </a:lnTo>
                    <a:lnTo>
                      <a:pt x="1507" y="1165"/>
                    </a:lnTo>
                    <a:lnTo>
                      <a:pt x="1506" y="1170"/>
                    </a:lnTo>
                    <a:lnTo>
                      <a:pt x="1503" y="1174"/>
                    </a:lnTo>
                    <a:lnTo>
                      <a:pt x="1500" y="1178"/>
                    </a:lnTo>
                    <a:lnTo>
                      <a:pt x="1495" y="1181"/>
                    </a:lnTo>
                    <a:lnTo>
                      <a:pt x="1490" y="1183"/>
                    </a:lnTo>
                    <a:lnTo>
                      <a:pt x="1483" y="1183"/>
                    </a:lnTo>
                    <a:lnTo>
                      <a:pt x="1298" y="1183"/>
                    </a:lnTo>
                    <a:lnTo>
                      <a:pt x="1298" y="1183"/>
                    </a:lnTo>
                    <a:lnTo>
                      <a:pt x="1292" y="1183"/>
                    </a:lnTo>
                    <a:lnTo>
                      <a:pt x="1284" y="1182"/>
                    </a:lnTo>
                    <a:lnTo>
                      <a:pt x="1268" y="1177"/>
                    </a:lnTo>
                    <a:lnTo>
                      <a:pt x="1255" y="1169"/>
                    </a:lnTo>
                    <a:lnTo>
                      <a:pt x="1248" y="1165"/>
                    </a:lnTo>
                    <a:lnTo>
                      <a:pt x="1243" y="1160"/>
                    </a:lnTo>
                    <a:lnTo>
                      <a:pt x="1243" y="1160"/>
                    </a:lnTo>
                    <a:lnTo>
                      <a:pt x="1169" y="1084"/>
                    </a:lnTo>
                    <a:lnTo>
                      <a:pt x="1169" y="1084"/>
                    </a:lnTo>
                    <a:lnTo>
                      <a:pt x="1161" y="1078"/>
                    </a:lnTo>
                    <a:lnTo>
                      <a:pt x="1152" y="1074"/>
                    </a:lnTo>
                    <a:lnTo>
                      <a:pt x="1140" y="1072"/>
                    </a:lnTo>
                    <a:lnTo>
                      <a:pt x="1128" y="1072"/>
                    </a:lnTo>
                    <a:lnTo>
                      <a:pt x="1128" y="1072"/>
                    </a:lnTo>
                    <a:lnTo>
                      <a:pt x="1086" y="1080"/>
                    </a:lnTo>
                    <a:lnTo>
                      <a:pt x="1043" y="1084"/>
                    </a:lnTo>
                    <a:lnTo>
                      <a:pt x="1000" y="1087"/>
                    </a:lnTo>
                    <a:lnTo>
                      <a:pt x="955" y="1088"/>
                    </a:lnTo>
                    <a:lnTo>
                      <a:pt x="955" y="1088"/>
                    </a:lnTo>
                    <a:lnTo>
                      <a:pt x="909" y="1087"/>
                    </a:lnTo>
                    <a:lnTo>
                      <a:pt x="864" y="1084"/>
                    </a:lnTo>
                    <a:lnTo>
                      <a:pt x="820" y="1079"/>
                    </a:lnTo>
                    <a:lnTo>
                      <a:pt x="777" y="1072"/>
                    </a:lnTo>
                    <a:lnTo>
                      <a:pt x="777" y="1072"/>
                    </a:lnTo>
                    <a:lnTo>
                      <a:pt x="769" y="1071"/>
                    </a:lnTo>
                    <a:lnTo>
                      <a:pt x="759" y="1072"/>
                    </a:lnTo>
                    <a:lnTo>
                      <a:pt x="752" y="1075"/>
                    </a:lnTo>
                    <a:lnTo>
                      <a:pt x="748" y="1079"/>
                    </a:lnTo>
                    <a:lnTo>
                      <a:pt x="742" y="1083"/>
                    </a:lnTo>
                    <a:lnTo>
                      <a:pt x="742" y="1083"/>
                    </a:lnTo>
                    <a:lnTo>
                      <a:pt x="667" y="1160"/>
                    </a:lnTo>
                    <a:lnTo>
                      <a:pt x="667" y="1160"/>
                    </a:lnTo>
                    <a:lnTo>
                      <a:pt x="662" y="1165"/>
                    </a:lnTo>
                    <a:lnTo>
                      <a:pt x="656" y="1169"/>
                    </a:lnTo>
                    <a:lnTo>
                      <a:pt x="642" y="1177"/>
                    </a:lnTo>
                    <a:lnTo>
                      <a:pt x="626" y="1182"/>
                    </a:lnTo>
                    <a:lnTo>
                      <a:pt x="618" y="1183"/>
                    </a:lnTo>
                    <a:lnTo>
                      <a:pt x="612" y="1183"/>
                    </a:lnTo>
                    <a:lnTo>
                      <a:pt x="427" y="1183"/>
                    </a:lnTo>
                    <a:lnTo>
                      <a:pt x="427" y="1183"/>
                    </a:lnTo>
                    <a:lnTo>
                      <a:pt x="420" y="1183"/>
                    </a:lnTo>
                    <a:lnTo>
                      <a:pt x="415" y="1181"/>
                    </a:lnTo>
                    <a:lnTo>
                      <a:pt x="411" y="1178"/>
                    </a:lnTo>
                    <a:lnTo>
                      <a:pt x="407" y="1174"/>
                    </a:lnTo>
                    <a:lnTo>
                      <a:pt x="404" y="1170"/>
                    </a:lnTo>
                    <a:lnTo>
                      <a:pt x="403" y="1165"/>
                    </a:lnTo>
                    <a:lnTo>
                      <a:pt x="403" y="1158"/>
                    </a:lnTo>
                    <a:lnTo>
                      <a:pt x="404" y="1153"/>
                    </a:lnTo>
                    <a:lnTo>
                      <a:pt x="404" y="1153"/>
                    </a:lnTo>
                    <a:lnTo>
                      <a:pt x="466" y="968"/>
                    </a:lnTo>
                    <a:lnTo>
                      <a:pt x="466" y="968"/>
                    </a:lnTo>
                    <a:lnTo>
                      <a:pt x="466" y="964"/>
                    </a:lnTo>
                    <a:lnTo>
                      <a:pt x="468" y="960"/>
                    </a:lnTo>
                    <a:lnTo>
                      <a:pt x="466" y="952"/>
                    </a:lnTo>
                    <a:lnTo>
                      <a:pt x="462" y="947"/>
                    </a:lnTo>
                    <a:lnTo>
                      <a:pt x="460" y="943"/>
                    </a:lnTo>
                    <a:lnTo>
                      <a:pt x="460" y="943"/>
                    </a:lnTo>
                    <a:lnTo>
                      <a:pt x="433" y="925"/>
                    </a:lnTo>
                    <a:lnTo>
                      <a:pt x="408" y="905"/>
                    </a:lnTo>
                    <a:lnTo>
                      <a:pt x="386" y="884"/>
                    </a:lnTo>
                    <a:lnTo>
                      <a:pt x="363" y="862"/>
                    </a:lnTo>
                    <a:lnTo>
                      <a:pt x="343" y="840"/>
                    </a:lnTo>
                    <a:lnTo>
                      <a:pt x="324" y="816"/>
                    </a:lnTo>
                    <a:lnTo>
                      <a:pt x="306" y="792"/>
                    </a:lnTo>
                    <a:lnTo>
                      <a:pt x="291" y="769"/>
                    </a:lnTo>
                    <a:lnTo>
                      <a:pt x="276" y="742"/>
                    </a:lnTo>
                    <a:lnTo>
                      <a:pt x="264" y="717"/>
                    </a:lnTo>
                    <a:lnTo>
                      <a:pt x="254" y="691"/>
                    </a:lnTo>
                    <a:lnTo>
                      <a:pt x="244" y="663"/>
                    </a:lnTo>
                    <a:lnTo>
                      <a:pt x="238" y="635"/>
                    </a:lnTo>
                    <a:lnTo>
                      <a:pt x="232" y="608"/>
                    </a:lnTo>
                    <a:lnTo>
                      <a:pt x="230" y="578"/>
                    </a:lnTo>
                    <a:lnTo>
                      <a:pt x="228" y="549"/>
                    </a:lnTo>
                    <a:lnTo>
                      <a:pt x="228" y="549"/>
                    </a:lnTo>
                    <a:lnTo>
                      <a:pt x="230" y="524"/>
                    </a:lnTo>
                    <a:lnTo>
                      <a:pt x="232" y="498"/>
                    </a:lnTo>
                    <a:lnTo>
                      <a:pt x="236" y="473"/>
                    </a:lnTo>
                    <a:lnTo>
                      <a:pt x="242" y="448"/>
                    </a:lnTo>
                    <a:lnTo>
                      <a:pt x="250" y="423"/>
                    </a:lnTo>
                    <a:lnTo>
                      <a:pt x="258" y="398"/>
                    </a:lnTo>
                    <a:lnTo>
                      <a:pt x="268" y="374"/>
                    </a:lnTo>
                    <a:lnTo>
                      <a:pt x="280" y="351"/>
                    </a:lnTo>
                    <a:lnTo>
                      <a:pt x="280" y="351"/>
                    </a:lnTo>
                    <a:lnTo>
                      <a:pt x="283" y="346"/>
                    </a:lnTo>
                    <a:lnTo>
                      <a:pt x="284" y="341"/>
                    </a:lnTo>
                    <a:lnTo>
                      <a:pt x="284" y="335"/>
                    </a:lnTo>
                    <a:lnTo>
                      <a:pt x="283" y="332"/>
                    </a:lnTo>
                    <a:lnTo>
                      <a:pt x="280" y="326"/>
                    </a:lnTo>
                    <a:lnTo>
                      <a:pt x="276" y="321"/>
                    </a:lnTo>
                    <a:lnTo>
                      <a:pt x="271" y="316"/>
                    </a:lnTo>
                    <a:lnTo>
                      <a:pt x="264" y="310"/>
                    </a:lnTo>
                    <a:lnTo>
                      <a:pt x="264" y="310"/>
                    </a:lnTo>
                    <a:close/>
                    <a:moveTo>
                      <a:pt x="228" y="73"/>
                    </a:moveTo>
                    <a:lnTo>
                      <a:pt x="228" y="73"/>
                    </a:lnTo>
                    <a:lnTo>
                      <a:pt x="219" y="65"/>
                    </a:lnTo>
                    <a:lnTo>
                      <a:pt x="210" y="61"/>
                    </a:lnTo>
                    <a:lnTo>
                      <a:pt x="201" y="58"/>
                    </a:lnTo>
                    <a:lnTo>
                      <a:pt x="192" y="57"/>
                    </a:lnTo>
                    <a:lnTo>
                      <a:pt x="184" y="59"/>
                    </a:lnTo>
                    <a:lnTo>
                      <a:pt x="176" y="63"/>
                    </a:lnTo>
                    <a:lnTo>
                      <a:pt x="169" y="69"/>
                    </a:lnTo>
                    <a:lnTo>
                      <a:pt x="164" y="77"/>
                    </a:lnTo>
                    <a:lnTo>
                      <a:pt x="164" y="77"/>
                    </a:lnTo>
                    <a:lnTo>
                      <a:pt x="161" y="86"/>
                    </a:lnTo>
                    <a:lnTo>
                      <a:pt x="160" y="95"/>
                    </a:lnTo>
                    <a:lnTo>
                      <a:pt x="160" y="106"/>
                    </a:lnTo>
                    <a:lnTo>
                      <a:pt x="162" y="118"/>
                    </a:lnTo>
                    <a:lnTo>
                      <a:pt x="165" y="128"/>
                    </a:lnTo>
                    <a:lnTo>
                      <a:pt x="170" y="139"/>
                    </a:lnTo>
                    <a:lnTo>
                      <a:pt x="176" y="149"/>
                    </a:lnTo>
                    <a:lnTo>
                      <a:pt x="182" y="160"/>
                    </a:lnTo>
                    <a:lnTo>
                      <a:pt x="182" y="160"/>
                    </a:lnTo>
                    <a:lnTo>
                      <a:pt x="195" y="176"/>
                    </a:lnTo>
                    <a:lnTo>
                      <a:pt x="210" y="192"/>
                    </a:lnTo>
                    <a:lnTo>
                      <a:pt x="227" y="205"/>
                    </a:lnTo>
                    <a:lnTo>
                      <a:pt x="243" y="218"/>
                    </a:lnTo>
                    <a:lnTo>
                      <a:pt x="243" y="218"/>
                    </a:lnTo>
                    <a:lnTo>
                      <a:pt x="248" y="209"/>
                    </a:lnTo>
                    <a:lnTo>
                      <a:pt x="252" y="199"/>
                    </a:lnTo>
                    <a:lnTo>
                      <a:pt x="256" y="190"/>
                    </a:lnTo>
                    <a:lnTo>
                      <a:pt x="258" y="180"/>
                    </a:lnTo>
                    <a:lnTo>
                      <a:pt x="260" y="160"/>
                    </a:lnTo>
                    <a:lnTo>
                      <a:pt x="259" y="140"/>
                    </a:lnTo>
                    <a:lnTo>
                      <a:pt x="256" y="122"/>
                    </a:lnTo>
                    <a:lnTo>
                      <a:pt x="250" y="103"/>
                    </a:lnTo>
                    <a:lnTo>
                      <a:pt x="240" y="87"/>
                    </a:lnTo>
                    <a:lnTo>
                      <a:pt x="234" y="79"/>
                    </a:lnTo>
                    <a:lnTo>
                      <a:pt x="228" y="73"/>
                    </a:lnTo>
                    <a:lnTo>
                      <a:pt x="228" y="73"/>
                    </a:lnTo>
                    <a:close/>
                    <a:moveTo>
                      <a:pt x="0" y="264"/>
                    </a:moveTo>
                    <a:lnTo>
                      <a:pt x="0" y="264"/>
                    </a:lnTo>
                    <a:lnTo>
                      <a:pt x="11" y="272"/>
                    </a:lnTo>
                    <a:lnTo>
                      <a:pt x="20" y="279"/>
                    </a:lnTo>
                    <a:lnTo>
                      <a:pt x="32" y="284"/>
                    </a:lnTo>
                    <a:lnTo>
                      <a:pt x="42" y="289"/>
                    </a:lnTo>
                    <a:lnTo>
                      <a:pt x="54" y="293"/>
                    </a:lnTo>
                    <a:lnTo>
                      <a:pt x="66" y="297"/>
                    </a:lnTo>
                    <a:lnTo>
                      <a:pt x="90" y="301"/>
                    </a:lnTo>
                    <a:lnTo>
                      <a:pt x="115" y="302"/>
                    </a:lnTo>
                    <a:lnTo>
                      <a:pt x="140" y="301"/>
                    </a:lnTo>
                    <a:lnTo>
                      <a:pt x="152" y="299"/>
                    </a:lnTo>
                    <a:lnTo>
                      <a:pt x="164" y="296"/>
                    </a:lnTo>
                    <a:lnTo>
                      <a:pt x="176" y="292"/>
                    </a:lnTo>
                    <a:lnTo>
                      <a:pt x="188" y="288"/>
                    </a:lnTo>
                    <a:lnTo>
                      <a:pt x="188" y="288"/>
                    </a:lnTo>
                    <a:lnTo>
                      <a:pt x="173" y="277"/>
                    </a:lnTo>
                    <a:lnTo>
                      <a:pt x="173" y="277"/>
                    </a:lnTo>
                    <a:lnTo>
                      <a:pt x="153" y="285"/>
                    </a:lnTo>
                    <a:lnTo>
                      <a:pt x="131" y="291"/>
                    </a:lnTo>
                    <a:lnTo>
                      <a:pt x="108" y="293"/>
                    </a:lnTo>
                    <a:lnTo>
                      <a:pt x="86" y="293"/>
                    </a:lnTo>
                    <a:lnTo>
                      <a:pt x="63" y="291"/>
                    </a:lnTo>
                    <a:lnTo>
                      <a:pt x="41" y="285"/>
                    </a:lnTo>
                    <a:lnTo>
                      <a:pt x="20" y="276"/>
                    </a:lnTo>
                    <a:lnTo>
                      <a:pt x="11" y="271"/>
                    </a:lnTo>
                    <a:lnTo>
                      <a:pt x="0" y="264"/>
                    </a:lnTo>
                    <a:lnTo>
                      <a:pt x="0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4" name="Freeform 85">
                <a:extLst>
                  <a:ext uri="{FF2B5EF4-FFF2-40B4-BE49-F238E27FC236}">
                    <a16:creationId xmlns:a16="http://schemas.microsoft.com/office/drawing/2014/main" id="{81791504-164B-4983-81D3-76B835327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101" y="1663700"/>
                <a:ext cx="107950" cy="109538"/>
              </a:xfrm>
              <a:custGeom>
                <a:avLst/>
                <a:gdLst>
                  <a:gd name="T0" fmla="*/ 0 w 275"/>
                  <a:gd name="T1" fmla="*/ 138 h 275"/>
                  <a:gd name="T2" fmla="*/ 3 w 275"/>
                  <a:gd name="T3" fmla="*/ 166 h 275"/>
                  <a:gd name="T4" fmla="*/ 10 w 275"/>
                  <a:gd name="T5" fmla="*/ 191 h 275"/>
                  <a:gd name="T6" fmla="*/ 24 w 275"/>
                  <a:gd name="T7" fmla="*/ 214 h 275"/>
                  <a:gd name="T8" fmla="*/ 41 w 275"/>
                  <a:gd name="T9" fmla="*/ 234 h 275"/>
                  <a:gd name="T10" fmla="*/ 61 w 275"/>
                  <a:gd name="T11" fmla="*/ 251 h 275"/>
                  <a:gd name="T12" fmla="*/ 84 w 275"/>
                  <a:gd name="T13" fmla="*/ 263 h 275"/>
                  <a:gd name="T14" fmla="*/ 110 w 275"/>
                  <a:gd name="T15" fmla="*/ 273 h 275"/>
                  <a:gd name="T16" fmla="*/ 137 w 275"/>
                  <a:gd name="T17" fmla="*/ 275 h 275"/>
                  <a:gd name="T18" fmla="*/ 152 w 275"/>
                  <a:gd name="T19" fmla="*/ 274 h 275"/>
                  <a:gd name="T20" fmla="*/ 178 w 275"/>
                  <a:gd name="T21" fmla="*/ 269 h 275"/>
                  <a:gd name="T22" fmla="*/ 203 w 275"/>
                  <a:gd name="T23" fmla="*/ 258 h 275"/>
                  <a:gd name="T24" fmla="*/ 224 w 275"/>
                  <a:gd name="T25" fmla="*/ 243 h 275"/>
                  <a:gd name="T26" fmla="*/ 243 w 275"/>
                  <a:gd name="T27" fmla="*/ 225 h 275"/>
                  <a:gd name="T28" fmla="*/ 257 w 275"/>
                  <a:gd name="T29" fmla="*/ 203 h 275"/>
                  <a:gd name="T30" fmla="*/ 268 w 275"/>
                  <a:gd name="T31" fmla="*/ 179 h 275"/>
                  <a:gd name="T32" fmla="*/ 273 w 275"/>
                  <a:gd name="T33" fmla="*/ 151 h 275"/>
                  <a:gd name="T34" fmla="*/ 275 w 275"/>
                  <a:gd name="T35" fmla="*/ 138 h 275"/>
                  <a:gd name="T36" fmla="*/ 272 w 275"/>
                  <a:gd name="T37" fmla="*/ 110 h 275"/>
                  <a:gd name="T38" fmla="*/ 264 w 275"/>
                  <a:gd name="T39" fmla="*/ 84 h 275"/>
                  <a:gd name="T40" fmla="*/ 251 w 275"/>
                  <a:gd name="T41" fmla="*/ 61 h 275"/>
                  <a:gd name="T42" fmla="*/ 234 w 275"/>
                  <a:gd name="T43" fmla="*/ 40 h 275"/>
                  <a:gd name="T44" fmla="*/ 214 w 275"/>
                  <a:gd name="T45" fmla="*/ 24 h 275"/>
                  <a:gd name="T46" fmla="*/ 190 w 275"/>
                  <a:gd name="T47" fmla="*/ 11 h 275"/>
                  <a:gd name="T48" fmla="*/ 165 w 275"/>
                  <a:gd name="T49" fmla="*/ 3 h 275"/>
                  <a:gd name="T50" fmla="*/ 137 w 275"/>
                  <a:gd name="T51" fmla="*/ 0 h 275"/>
                  <a:gd name="T52" fmla="*/ 123 w 275"/>
                  <a:gd name="T53" fmla="*/ 2 h 275"/>
                  <a:gd name="T54" fmla="*/ 96 w 275"/>
                  <a:gd name="T55" fmla="*/ 7 h 275"/>
                  <a:gd name="T56" fmla="*/ 73 w 275"/>
                  <a:gd name="T57" fmla="*/ 18 h 275"/>
                  <a:gd name="T58" fmla="*/ 50 w 275"/>
                  <a:gd name="T59" fmla="*/ 32 h 275"/>
                  <a:gd name="T60" fmla="*/ 32 w 275"/>
                  <a:gd name="T61" fmla="*/ 51 h 275"/>
                  <a:gd name="T62" fmla="*/ 17 w 275"/>
                  <a:gd name="T63" fmla="*/ 72 h 275"/>
                  <a:gd name="T64" fmla="*/ 6 w 275"/>
                  <a:gd name="T65" fmla="*/ 97 h 275"/>
                  <a:gd name="T66" fmla="*/ 1 w 275"/>
                  <a:gd name="T67" fmla="*/ 123 h 275"/>
                  <a:gd name="T68" fmla="*/ 0 w 275"/>
                  <a:gd name="T69" fmla="*/ 138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5" h="275">
                    <a:moveTo>
                      <a:pt x="0" y="138"/>
                    </a:moveTo>
                    <a:lnTo>
                      <a:pt x="0" y="138"/>
                    </a:lnTo>
                    <a:lnTo>
                      <a:pt x="1" y="151"/>
                    </a:lnTo>
                    <a:lnTo>
                      <a:pt x="3" y="166"/>
                    </a:lnTo>
                    <a:lnTo>
                      <a:pt x="6" y="179"/>
                    </a:lnTo>
                    <a:lnTo>
                      <a:pt x="10" y="191"/>
                    </a:lnTo>
                    <a:lnTo>
                      <a:pt x="17" y="203"/>
                    </a:lnTo>
                    <a:lnTo>
                      <a:pt x="24" y="214"/>
                    </a:lnTo>
                    <a:lnTo>
                      <a:pt x="32" y="225"/>
                    </a:lnTo>
                    <a:lnTo>
                      <a:pt x="41" y="234"/>
                    </a:lnTo>
                    <a:lnTo>
                      <a:pt x="50" y="243"/>
                    </a:lnTo>
                    <a:lnTo>
                      <a:pt x="61" y="251"/>
                    </a:lnTo>
                    <a:lnTo>
                      <a:pt x="73" y="258"/>
                    </a:lnTo>
                    <a:lnTo>
                      <a:pt x="84" y="263"/>
                    </a:lnTo>
                    <a:lnTo>
                      <a:pt x="96" y="269"/>
                    </a:lnTo>
                    <a:lnTo>
                      <a:pt x="110" y="273"/>
                    </a:lnTo>
                    <a:lnTo>
                      <a:pt x="123" y="274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52" y="274"/>
                    </a:lnTo>
                    <a:lnTo>
                      <a:pt x="165" y="273"/>
                    </a:lnTo>
                    <a:lnTo>
                      <a:pt x="178" y="269"/>
                    </a:lnTo>
                    <a:lnTo>
                      <a:pt x="190" y="263"/>
                    </a:lnTo>
                    <a:lnTo>
                      <a:pt x="203" y="258"/>
                    </a:lnTo>
                    <a:lnTo>
                      <a:pt x="214" y="251"/>
                    </a:lnTo>
                    <a:lnTo>
                      <a:pt x="224" y="243"/>
                    </a:lnTo>
                    <a:lnTo>
                      <a:pt x="234" y="234"/>
                    </a:lnTo>
                    <a:lnTo>
                      <a:pt x="243" y="225"/>
                    </a:lnTo>
                    <a:lnTo>
                      <a:pt x="251" y="214"/>
                    </a:lnTo>
                    <a:lnTo>
                      <a:pt x="257" y="203"/>
                    </a:lnTo>
                    <a:lnTo>
                      <a:pt x="264" y="191"/>
                    </a:lnTo>
                    <a:lnTo>
                      <a:pt x="268" y="179"/>
                    </a:lnTo>
                    <a:lnTo>
                      <a:pt x="272" y="166"/>
                    </a:lnTo>
                    <a:lnTo>
                      <a:pt x="273" y="151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3" y="123"/>
                    </a:lnTo>
                    <a:lnTo>
                      <a:pt x="272" y="110"/>
                    </a:lnTo>
                    <a:lnTo>
                      <a:pt x="268" y="97"/>
                    </a:lnTo>
                    <a:lnTo>
                      <a:pt x="264" y="84"/>
                    </a:lnTo>
                    <a:lnTo>
                      <a:pt x="257" y="72"/>
                    </a:lnTo>
                    <a:lnTo>
                      <a:pt x="251" y="61"/>
                    </a:lnTo>
                    <a:lnTo>
                      <a:pt x="243" y="51"/>
                    </a:lnTo>
                    <a:lnTo>
                      <a:pt x="234" y="40"/>
                    </a:lnTo>
                    <a:lnTo>
                      <a:pt x="224" y="32"/>
                    </a:lnTo>
                    <a:lnTo>
                      <a:pt x="214" y="24"/>
                    </a:lnTo>
                    <a:lnTo>
                      <a:pt x="203" y="18"/>
                    </a:lnTo>
                    <a:lnTo>
                      <a:pt x="190" y="11"/>
                    </a:lnTo>
                    <a:lnTo>
                      <a:pt x="178" y="7"/>
                    </a:lnTo>
                    <a:lnTo>
                      <a:pt x="165" y="3"/>
                    </a:lnTo>
                    <a:lnTo>
                      <a:pt x="152" y="2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23" y="2"/>
                    </a:lnTo>
                    <a:lnTo>
                      <a:pt x="110" y="3"/>
                    </a:lnTo>
                    <a:lnTo>
                      <a:pt x="96" y="7"/>
                    </a:lnTo>
                    <a:lnTo>
                      <a:pt x="84" y="11"/>
                    </a:lnTo>
                    <a:lnTo>
                      <a:pt x="73" y="18"/>
                    </a:lnTo>
                    <a:lnTo>
                      <a:pt x="61" y="24"/>
                    </a:lnTo>
                    <a:lnTo>
                      <a:pt x="50" y="32"/>
                    </a:lnTo>
                    <a:lnTo>
                      <a:pt x="41" y="40"/>
                    </a:lnTo>
                    <a:lnTo>
                      <a:pt x="32" y="51"/>
                    </a:lnTo>
                    <a:lnTo>
                      <a:pt x="24" y="61"/>
                    </a:lnTo>
                    <a:lnTo>
                      <a:pt x="17" y="72"/>
                    </a:lnTo>
                    <a:lnTo>
                      <a:pt x="10" y="84"/>
                    </a:lnTo>
                    <a:lnTo>
                      <a:pt x="6" y="97"/>
                    </a:lnTo>
                    <a:lnTo>
                      <a:pt x="3" y="110"/>
                    </a:lnTo>
                    <a:lnTo>
                      <a:pt x="1" y="123"/>
                    </a:lnTo>
                    <a:lnTo>
                      <a:pt x="0" y="138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id="{E6A7A7CB-5094-4E00-BC46-FE027B5C7B92}"/>
                </a:ext>
              </a:extLst>
            </p:cNvPr>
            <p:cNvSpPr txBox="1"/>
            <p:nvPr/>
          </p:nvSpPr>
          <p:spPr>
            <a:xfrm>
              <a:off x="5780669" y="1584489"/>
              <a:ext cx="77383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050" b="1" i="0" u="none" strike="noStrike" dirty="0">
                  <a:solidFill>
                    <a:schemeClr val="tx1"/>
                  </a:solidFill>
                  <a:effectLst/>
                  <a:latin typeface="+mj-lt"/>
                </a:rPr>
                <a:t>Ogółem</a:t>
              </a:r>
              <a:endParaRPr lang="pl-PL" sz="1050" b="1" dirty="0">
                <a:latin typeface="+mj-lt"/>
              </a:endParaRPr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2A3942B2-078A-461C-AE01-88727073A41B}"/>
                </a:ext>
              </a:extLst>
            </p:cNvPr>
            <p:cNvSpPr/>
            <p:nvPr/>
          </p:nvSpPr>
          <p:spPr>
            <a:xfrm rot="16200000">
              <a:off x="5835867" y="1665014"/>
              <a:ext cx="83119" cy="77824"/>
            </a:xfrm>
            <a:prstGeom prst="rect">
              <a:avLst/>
            </a:prstGeom>
            <a:solidFill>
              <a:srgbClr val="475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731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: zaokrąglone rogi 38">
            <a:extLst>
              <a:ext uri="{FF2B5EF4-FFF2-40B4-BE49-F238E27FC236}">
                <a16:creationId xmlns:a16="http://schemas.microsoft.com/office/drawing/2014/main" id="{5980FB96-C11E-4CB2-A128-754A2058D3CC}"/>
              </a:ext>
            </a:extLst>
          </p:cNvPr>
          <p:cNvSpPr/>
          <p:nvPr/>
        </p:nvSpPr>
        <p:spPr>
          <a:xfrm>
            <a:off x="583102" y="1681314"/>
            <a:ext cx="7993822" cy="3404782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47576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AC27272D-CF4A-4C4B-A800-492EE5FCFA31}"/>
              </a:ext>
            </a:extLst>
          </p:cNvPr>
          <p:cNvSpPr txBox="1"/>
          <p:nvPr/>
        </p:nvSpPr>
        <p:spPr>
          <a:xfrm>
            <a:off x="1736721" y="1520299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/>
              <a:t>TOP 6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Powody nieskorzystania z dotacji</a:t>
            </a:r>
          </a:p>
          <a:p>
            <a:endParaRPr lang="pl-PL" sz="1600">
              <a:latin typeface="+mn-lt"/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17256"/>
            <a:ext cx="8487418" cy="432694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badani, którzy nie skorzystali z dotacji na którykolwiek program, n=768. Ze względu na wielkość miejscowości: wieś: n=178, miasto do 20 tys.: n=94, miasto 21-100 tys.: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n= 182, miasto powyżej 501 tys.: n=132.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Jakość powietrza</a:t>
            </a:r>
          </a:p>
          <a:p>
            <a:endParaRPr lang="pl-PL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75" y="908050"/>
            <a:ext cx="8486775" cy="252413"/>
          </a:xfrm>
        </p:spPr>
        <p:txBody>
          <a:bodyPr/>
          <a:lstStyle/>
          <a:p>
            <a:pPr algn="just"/>
            <a:r>
              <a:rPr lang="pl-PL" sz="1100"/>
              <a:t>B6. Dlaczego nie skorzystał(a) Pan(i) z dotacji na wymianę źródła ciepła, termomodernizację lub instalację odnawialnego źródła energii?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Jakość powietrza</a:t>
            </a:r>
            <a:endParaRPr lang="pl-PL" sz="800">
              <a:solidFill>
                <a:srgbClr val="0094CF"/>
              </a:solidFill>
            </a:endParaRP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7D76F54-FD79-4264-BDD4-64C576BC0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485" y="136114"/>
            <a:ext cx="596590" cy="596590"/>
          </a:xfrm>
          <a:prstGeom prst="rect">
            <a:avLst/>
          </a:prstGeom>
        </p:spPr>
      </p:pic>
      <p:graphicFrame>
        <p:nvGraphicFramePr>
          <p:cNvPr id="21" name="Wykres 20">
            <a:extLst>
              <a:ext uri="{FF2B5EF4-FFF2-40B4-BE49-F238E27FC236}">
                <a16:creationId xmlns:a16="http://schemas.microsoft.com/office/drawing/2014/main" id="{23A454D8-3C6E-45FB-B6E9-B9FEA15F4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465137"/>
              </p:ext>
            </p:extLst>
          </p:nvPr>
        </p:nvGraphicFramePr>
        <p:xfrm>
          <a:off x="189798" y="1913283"/>
          <a:ext cx="8387125" cy="226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Tabela 212">
            <a:extLst>
              <a:ext uri="{FF2B5EF4-FFF2-40B4-BE49-F238E27FC236}">
                <a16:creationId xmlns:a16="http://schemas.microsoft.com/office/drawing/2014/main" id="{5CDAAC8A-DE01-4967-B52C-8619889ED588}"/>
              </a:ext>
            </a:extLst>
          </p:cNvPr>
          <p:cNvGraphicFramePr>
            <a:graphicFrameLocks noGrp="1"/>
          </p:cNvGraphicFramePr>
          <p:nvPr/>
        </p:nvGraphicFramePr>
        <p:xfrm>
          <a:off x="520996" y="4252460"/>
          <a:ext cx="8055929" cy="69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177">
                  <a:extLst>
                    <a:ext uri="{9D8B030D-6E8A-4147-A177-3AD203B41FA5}">
                      <a16:colId xmlns:a16="http://schemas.microsoft.com/office/drawing/2014/main" val="2020587659"/>
                    </a:ext>
                  </a:extLst>
                </a:gridCol>
                <a:gridCol w="1039650">
                  <a:extLst>
                    <a:ext uri="{9D8B030D-6E8A-4147-A177-3AD203B41FA5}">
                      <a16:colId xmlns:a16="http://schemas.microsoft.com/office/drawing/2014/main" val="1093521556"/>
                    </a:ext>
                  </a:extLst>
                </a:gridCol>
                <a:gridCol w="1549850">
                  <a:extLst>
                    <a:ext uri="{9D8B030D-6E8A-4147-A177-3AD203B41FA5}">
                      <a16:colId xmlns:a16="http://schemas.microsoft.com/office/drawing/2014/main" val="3194877113"/>
                    </a:ext>
                  </a:extLst>
                </a:gridCol>
                <a:gridCol w="1305942">
                  <a:extLst>
                    <a:ext uri="{9D8B030D-6E8A-4147-A177-3AD203B41FA5}">
                      <a16:colId xmlns:a16="http://schemas.microsoft.com/office/drawing/2014/main" val="1540738301"/>
                    </a:ext>
                  </a:extLst>
                </a:gridCol>
                <a:gridCol w="1342655">
                  <a:extLst>
                    <a:ext uri="{9D8B030D-6E8A-4147-A177-3AD203B41FA5}">
                      <a16:colId xmlns:a16="http://schemas.microsoft.com/office/drawing/2014/main" val="1572455323"/>
                    </a:ext>
                  </a:extLst>
                </a:gridCol>
                <a:gridCol w="1342655">
                  <a:extLst>
                    <a:ext uri="{9D8B030D-6E8A-4147-A177-3AD203B41FA5}">
                      <a16:colId xmlns:a16="http://schemas.microsoft.com/office/drawing/2014/main" val="2376166174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mam takiej potrzeby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ma programów dostępnych dla mnie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Ze względu na wkład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finansowy, który jest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wymagany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od wnioskodawcy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Ze względu na formalności, których trzeba dopełnić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jestem decydentem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Własne źródła ciepła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74544"/>
                  </a:ext>
                </a:extLst>
              </a:tr>
            </a:tbl>
          </a:graphicData>
        </a:graphic>
      </p:graphicFrame>
      <p:sp>
        <p:nvSpPr>
          <p:cNvPr id="37" name="Prostokąt 36">
            <a:extLst>
              <a:ext uri="{FF2B5EF4-FFF2-40B4-BE49-F238E27FC236}">
                <a16:creationId xmlns:a16="http://schemas.microsoft.com/office/drawing/2014/main" id="{3DC637B3-E182-427B-9C40-C7CCA5E9060A}"/>
              </a:ext>
            </a:extLst>
          </p:cNvPr>
          <p:cNvSpPr/>
          <p:nvPr/>
        </p:nvSpPr>
        <p:spPr>
          <a:xfrm>
            <a:off x="5348177" y="1464620"/>
            <a:ext cx="3511761" cy="1000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664088C9-23E4-41F9-B8A3-B8C8DC4DF9A7}"/>
              </a:ext>
            </a:extLst>
          </p:cNvPr>
          <p:cNvGrpSpPr/>
          <p:nvPr/>
        </p:nvGrpSpPr>
        <p:grpSpPr>
          <a:xfrm>
            <a:off x="5639287" y="1680962"/>
            <a:ext cx="773832" cy="253916"/>
            <a:chOff x="5450723" y="1496219"/>
            <a:chExt cx="773832" cy="253916"/>
          </a:xfrm>
        </p:grpSpPr>
        <p:sp>
          <p:nvSpPr>
            <p:cNvPr id="42" name="pole tekstowe 41">
              <a:extLst>
                <a:ext uri="{FF2B5EF4-FFF2-40B4-BE49-F238E27FC236}">
                  <a16:creationId xmlns:a16="http://schemas.microsoft.com/office/drawing/2014/main" id="{90DBED96-A7F1-4147-B956-9F821D4C10A9}"/>
                </a:ext>
              </a:extLst>
            </p:cNvPr>
            <p:cNvSpPr txBox="1"/>
            <p:nvPr/>
          </p:nvSpPr>
          <p:spPr>
            <a:xfrm>
              <a:off x="5450723" y="1496219"/>
              <a:ext cx="77383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050" b="1" i="0" u="none" strike="noStrike">
                  <a:solidFill>
                    <a:schemeClr val="tx1"/>
                  </a:solidFill>
                  <a:effectLst/>
                </a:rPr>
                <a:t>Ogółem</a:t>
              </a:r>
              <a:endParaRPr lang="pl-PL" sz="1050" b="1"/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7D16AEB6-D789-4075-B19D-79CAAC3154B1}"/>
                </a:ext>
              </a:extLst>
            </p:cNvPr>
            <p:cNvSpPr/>
            <p:nvPr/>
          </p:nvSpPr>
          <p:spPr>
            <a:xfrm rot="16200000">
              <a:off x="5483050" y="1579806"/>
              <a:ext cx="83119" cy="77824"/>
            </a:xfrm>
            <a:prstGeom prst="rect">
              <a:avLst/>
            </a:prstGeom>
            <a:solidFill>
              <a:srgbClr val="475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upa 43">
            <a:extLst>
              <a:ext uri="{FF2B5EF4-FFF2-40B4-BE49-F238E27FC236}">
                <a16:creationId xmlns:a16="http://schemas.microsoft.com/office/drawing/2014/main" id="{D1882C49-5A92-4222-9564-C0D1A1B42DD3}"/>
              </a:ext>
            </a:extLst>
          </p:cNvPr>
          <p:cNvGrpSpPr/>
          <p:nvPr/>
        </p:nvGrpSpPr>
        <p:grpSpPr>
          <a:xfrm>
            <a:off x="6477657" y="1450148"/>
            <a:ext cx="1838081" cy="822761"/>
            <a:chOff x="6925897" y="1158828"/>
            <a:chExt cx="1838081" cy="822761"/>
          </a:xfrm>
        </p:grpSpPr>
        <p:sp>
          <p:nvSpPr>
            <p:cNvPr id="45" name="pole tekstowe 44">
              <a:extLst>
                <a:ext uri="{FF2B5EF4-FFF2-40B4-BE49-F238E27FC236}">
                  <a16:creationId xmlns:a16="http://schemas.microsoft.com/office/drawing/2014/main" id="{6D4108EA-B201-4345-8CCB-6F9710D84F86}"/>
                </a:ext>
              </a:extLst>
            </p:cNvPr>
            <p:cNvSpPr txBox="1"/>
            <p:nvPr/>
          </p:nvSpPr>
          <p:spPr>
            <a:xfrm>
              <a:off x="6970475" y="1158828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wieś</a:t>
              </a:r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670B0183-6001-4C23-9ADE-BFD8593DAE21}"/>
                </a:ext>
              </a:extLst>
            </p:cNvPr>
            <p:cNvSpPr/>
            <p:nvPr/>
          </p:nvSpPr>
          <p:spPr>
            <a:xfrm rot="16200000">
              <a:off x="6923249" y="1256039"/>
              <a:ext cx="83119" cy="77824"/>
            </a:xfrm>
            <a:prstGeom prst="rect">
              <a:avLst/>
            </a:prstGeom>
            <a:solidFill>
              <a:srgbClr val="004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B69D133C-A6D1-4656-928D-00F772E316F6}"/>
                </a:ext>
              </a:extLst>
            </p:cNvPr>
            <p:cNvSpPr/>
            <p:nvPr/>
          </p:nvSpPr>
          <p:spPr>
            <a:xfrm rot="16200000">
              <a:off x="6923249" y="1396764"/>
              <a:ext cx="83119" cy="77824"/>
            </a:xfrm>
            <a:prstGeom prst="rect">
              <a:avLst/>
            </a:prstGeom>
            <a:solidFill>
              <a:srgbClr val="389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21E4CF8F-A9C1-4930-A5E0-6FD852563CF7}"/>
                </a:ext>
              </a:extLst>
            </p:cNvPr>
            <p:cNvSpPr/>
            <p:nvPr/>
          </p:nvSpPr>
          <p:spPr>
            <a:xfrm rot="16200000">
              <a:off x="6923249" y="1537489"/>
              <a:ext cx="83119" cy="77824"/>
            </a:xfrm>
            <a:prstGeom prst="rect">
              <a:avLst/>
            </a:prstGeom>
            <a:solidFill>
              <a:srgbClr val="A8A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49" name="pole tekstowe 48">
              <a:extLst>
                <a:ext uri="{FF2B5EF4-FFF2-40B4-BE49-F238E27FC236}">
                  <a16:creationId xmlns:a16="http://schemas.microsoft.com/office/drawing/2014/main" id="{7D86A327-0DD0-412D-A12B-41DDAB97CA44}"/>
                </a:ext>
              </a:extLst>
            </p:cNvPr>
            <p:cNvSpPr txBox="1"/>
            <p:nvPr/>
          </p:nvSpPr>
          <p:spPr>
            <a:xfrm>
              <a:off x="6970475" y="1301039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Miasto do 20 tys.</a:t>
              </a:r>
            </a:p>
          </p:txBody>
        </p:sp>
        <p:sp>
          <p:nvSpPr>
            <p:cNvPr id="50" name="pole tekstowe 49">
              <a:extLst>
                <a:ext uri="{FF2B5EF4-FFF2-40B4-BE49-F238E27FC236}">
                  <a16:creationId xmlns:a16="http://schemas.microsoft.com/office/drawing/2014/main" id="{72B9B9BE-9AEF-4646-A7EB-B6E245521FBC}"/>
                </a:ext>
              </a:extLst>
            </p:cNvPr>
            <p:cNvSpPr txBox="1"/>
            <p:nvPr/>
          </p:nvSpPr>
          <p:spPr>
            <a:xfrm>
              <a:off x="6970475" y="1443250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Miasto 21-100 tys.</a:t>
              </a:r>
            </a:p>
          </p:txBody>
        </p:sp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A542AF16-1475-4ADC-8BE8-8483355E2639}"/>
                </a:ext>
              </a:extLst>
            </p:cNvPr>
            <p:cNvSpPr txBox="1"/>
            <p:nvPr/>
          </p:nvSpPr>
          <p:spPr>
            <a:xfrm>
              <a:off x="6970475" y="1585461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Miasto 101-500 tys.</a:t>
              </a:r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4F8F61A5-1806-4326-AE2F-29E1933A7846}"/>
                </a:ext>
              </a:extLst>
            </p:cNvPr>
            <p:cNvSpPr/>
            <p:nvPr/>
          </p:nvSpPr>
          <p:spPr>
            <a:xfrm rot="16200000">
              <a:off x="6923249" y="1678214"/>
              <a:ext cx="83119" cy="77824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2236F9D4-7F8F-4AEF-8F6B-926B9ACD4C40}"/>
                </a:ext>
              </a:extLst>
            </p:cNvPr>
            <p:cNvSpPr/>
            <p:nvPr/>
          </p:nvSpPr>
          <p:spPr>
            <a:xfrm rot="16200000">
              <a:off x="6923249" y="1818939"/>
              <a:ext cx="83119" cy="7782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54" name="pole tekstowe 53">
              <a:extLst>
                <a:ext uri="{FF2B5EF4-FFF2-40B4-BE49-F238E27FC236}">
                  <a16:creationId xmlns:a16="http://schemas.microsoft.com/office/drawing/2014/main" id="{61B14D20-C7C6-4F8E-AD8D-8FB8E9642FD6}"/>
                </a:ext>
              </a:extLst>
            </p:cNvPr>
            <p:cNvSpPr txBox="1"/>
            <p:nvPr/>
          </p:nvSpPr>
          <p:spPr>
            <a:xfrm>
              <a:off x="6970475" y="1727673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Miasto powyżej 500 tys.</a:t>
              </a:r>
            </a:p>
          </p:txBody>
        </p:sp>
      </p:grpSp>
      <p:grpSp>
        <p:nvGrpSpPr>
          <p:cNvPr id="55" name="Grupa 54">
            <a:extLst>
              <a:ext uri="{FF2B5EF4-FFF2-40B4-BE49-F238E27FC236}">
                <a16:creationId xmlns:a16="http://schemas.microsoft.com/office/drawing/2014/main" id="{A3F211A3-CD65-4EF2-AAFD-44D3522A60CD}"/>
              </a:ext>
            </a:extLst>
          </p:cNvPr>
          <p:cNvGrpSpPr/>
          <p:nvPr/>
        </p:nvGrpSpPr>
        <p:grpSpPr>
          <a:xfrm>
            <a:off x="7971534" y="1496767"/>
            <a:ext cx="521233" cy="646555"/>
            <a:chOff x="7329488" y="2601913"/>
            <a:chExt cx="581026" cy="720726"/>
          </a:xfrm>
          <a:solidFill>
            <a:schemeClr val="bg1">
              <a:lumMod val="75000"/>
            </a:schemeClr>
          </a:solidFill>
        </p:grpSpPr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A7A1BE20-B2B5-4FFE-A037-16322A87E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38">
              <a:extLst>
                <a:ext uri="{FF2B5EF4-FFF2-40B4-BE49-F238E27FC236}">
                  <a16:creationId xmlns:a16="http://schemas.microsoft.com/office/drawing/2014/main" id="{CB6D8177-2D70-4202-BF60-5ED578D2F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39">
              <a:extLst>
                <a:ext uri="{FF2B5EF4-FFF2-40B4-BE49-F238E27FC236}">
                  <a16:creationId xmlns:a16="http://schemas.microsoft.com/office/drawing/2014/main" id="{450B9905-9FC0-41A3-B426-A510FCD75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40">
              <a:extLst>
                <a:ext uri="{FF2B5EF4-FFF2-40B4-BE49-F238E27FC236}">
                  <a16:creationId xmlns:a16="http://schemas.microsoft.com/office/drawing/2014/main" id="{642DD544-F849-4541-AFE8-2634D1C198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537856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3DF3EC-049F-46FE-809E-A2E779B47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j-lt"/>
              </a:rPr>
              <a:t>Rozwiązywanie problemów związanych z zanieczyszczeniem powietrza</a:t>
            </a:r>
          </a:p>
          <a:p>
            <a:endParaRPr lang="pl-PL" sz="1600">
              <a:latin typeface="+mj-lt"/>
            </a:endParaRPr>
          </a:p>
          <a:p>
            <a:endParaRPr lang="pl-PL" sz="1600">
              <a:latin typeface="+mj-lt"/>
            </a:endParaRP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908050"/>
            <a:ext cx="8243871" cy="216000"/>
          </a:xfrm>
        </p:spPr>
        <p:txBody>
          <a:bodyPr/>
          <a:lstStyle/>
          <a:p>
            <a:pPr algn="just"/>
            <a:r>
              <a:rPr lang="pl-PL" sz="1100"/>
              <a:t>B7. Które sposoby rozwiązywania problemów związanych z zanieczyszczaniem powietrza byłyby według Pana(i) najbardziej skuteczne </a:t>
            </a:r>
            <a:br>
              <a:rPr lang="pl-PL" sz="1100"/>
            </a:br>
            <a:r>
              <a:rPr lang="pl-PL" sz="1100"/>
              <a:t>w Pana(i) okolicy?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Jakość powietrza</a:t>
            </a:r>
          </a:p>
          <a:p>
            <a:endParaRPr lang="pl-PL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Jakość powietrza</a:t>
            </a:r>
            <a:endParaRPr lang="pl-PL" sz="800" dirty="0">
              <a:solidFill>
                <a:srgbClr val="0094CF"/>
              </a:solidFill>
            </a:endParaRP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7D76F54-FD79-4264-BDD4-64C576BC0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485" y="136114"/>
            <a:ext cx="596590" cy="596590"/>
          </a:xfrm>
          <a:prstGeom prst="rect">
            <a:avLst/>
          </a:prstGeom>
        </p:spPr>
      </p:pic>
      <p:sp>
        <p:nvSpPr>
          <p:cNvPr id="40" name="Prostokąt: zaokrąglone rogi 39">
            <a:extLst>
              <a:ext uri="{FF2B5EF4-FFF2-40B4-BE49-F238E27FC236}">
                <a16:creationId xmlns:a16="http://schemas.microsoft.com/office/drawing/2014/main" id="{A93D225D-B4F5-4A4A-97B0-2A53447F75B9}"/>
              </a:ext>
            </a:extLst>
          </p:cNvPr>
          <p:cNvSpPr/>
          <p:nvPr/>
        </p:nvSpPr>
        <p:spPr>
          <a:xfrm>
            <a:off x="863732" y="1753245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41" name="Prostokąt: zaokrąglone rogi 40">
            <a:extLst>
              <a:ext uri="{FF2B5EF4-FFF2-40B4-BE49-F238E27FC236}">
                <a16:creationId xmlns:a16="http://schemas.microsoft.com/office/drawing/2014/main" id="{20804AA3-403C-4373-90E6-D7AA5E4D1C0C}"/>
              </a:ext>
            </a:extLst>
          </p:cNvPr>
          <p:cNvSpPr/>
          <p:nvPr/>
        </p:nvSpPr>
        <p:spPr>
          <a:xfrm>
            <a:off x="2455520" y="1753245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42" name="Prostokąt: zaokrąglone rogi 41">
            <a:extLst>
              <a:ext uri="{FF2B5EF4-FFF2-40B4-BE49-F238E27FC236}">
                <a16:creationId xmlns:a16="http://schemas.microsoft.com/office/drawing/2014/main" id="{C092BB43-2545-449C-9E60-F39BB73D3312}"/>
              </a:ext>
            </a:extLst>
          </p:cNvPr>
          <p:cNvSpPr/>
          <p:nvPr/>
        </p:nvSpPr>
        <p:spPr>
          <a:xfrm>
            <a:off x="4047308" y="1753245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43" name="Prostokąt: zaokrąglone rogi 42">
            <a:extLst>
              <a:ext uri="{FF2B5EF4-FFF2-40B4-BE49-F238E27FC236}">
                <a16:creationId xmlns:a16="http://schemas.microsoft.com/office/drawing/2014/main" id="{3DCE2400-5D15-42ED-BFF9-37E0468CD295}"/>
              </a:ext>
            </a:extLst>
          </p:cNvPr>
          <p:cNvSpPr/>
          <p:nvPr/>
        </p:nvSpPr>
        <p:spPr>
          <a:xfrm>
            <a:off x="5639096" y="1753245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graphicFrame>
        <p:nvGraphicFramePr>
          <p:cNvPr id="44" name="Tabela 43">
            <a:extLst>
              <a:ext uri="{FF2B5EF4-FFF2-40B4-BE49-F238E27FC236}">
                <a16:creationId xmlns:a16="http://schemas.microsoft.com/office/drawing/2014/main" id="{2584643D-CCE1-4908-B3FB-049A7B976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183084"/>
              </p:ext>
            </p:extLst>
          </p:nvPr>
        </p:nvGraphicFramePr>
        <p:xfrm>
          <a:off x="809654" y="2084046"/>
          <a:ext cx="7821345" cy="77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183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786270">
                  <a:extLst>
                    <a:ext uri="{9D8B030D-6E8A-4147-A177-3AD203B41FA5}">
                      <a16:colId xmlns:a16="http://schemas.microsoft.com/office/drawing/2014/main" val="259087498"/>
                    </a:ext>
                  </a:extLst>
                </a:gridCol>
                <a:gridCol w="1424763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743739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443390">
                  <a:extLst>
                    <a:ext uri="{9D8B030D-6E8A-4147-A177-3AD203B41FA5}">
                      <a16:colId xmlns:a16="http://schemas.microsoft.com/office/drawing/2014/main" val="2823064476"/>
                    </a:ext>
                  </a:extLst>
                </a:gridCol>
              </a:tblGrid>
              <a:tr h="19735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44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Zapewnienie dopłat do ekologicznego źródła ogrzewania domu po wymianie pieca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Wymiana dotychczasowego </a:t>
                      </a:r>
                    </a:p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ogrzewania na bardziej </a:t>
                      </a:r>
                    </a:p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ekologiczne źródła, </a:t>
                      </a:r>
                    </a:p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pomoc przy wymianie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Dofinansowanie energii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odnawialnych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Ograniczanie ruchu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samochodów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 zanieczyszczonych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miastach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Egzekwowanie istniejących przepisów zapewniania odpowiedniej jakości powietrza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graphicFrame>
        <p:nvGraphicFramePr>
          <p:cNvPr id="66" name="Tabela 65">
            <a:extLst>
              <a:ext uri="{FF2B5EF4-FFF2-40B4-BE49-F238E27FC236}">
                <a16:creationId xmlns:a16="http://schemas.microsoft.com/office/drawing/2014/main" id="{C19980CC-5765-4B47-BAAB-6B67C8666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695358"/>
              </p:ext>
            </p:extLst>
          </p:nvPr>
        </p:nvGraphicFramePr>
        <p:xfrm>
          <a:off x="809654" y="3361559"/>
          <a:ext cx="7821345" cy="77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04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713053">
                  <a:extLst>
                    <a:ext uri="{9D8B030D-6E8A-4147-A177-3AD203B41FA5}">
                      <a16:colId xmlns:a16="http://schemas.microsoft.com/office/drawing/2014/main" val="259087498"/>
                    </a:ext>
                  </a:extLst>
                </a:gridCol>
                <a:gridCol w="1525249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707217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421322">
                  <a:extLst>
                    <a:ext uri="{9D8B030D-6E8A-4147-A177-3AD203B41FA5}">
                      <a16:colId xmlns:a16="http://schemas.microsoft.com/office/drawing/2014/main" val="2823064476"/>
                    </a:ext>
                  </a:extLst>
                </a:gridCol>
              </a:tblGrid>
              <a:tr h="19735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44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Stosowanie restrykcyjnych kontroli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Zwiększenie powierzchni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zieleni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Wprowadzenie nowych – bardziej restrykcyjnych przepisów dotyczących </a:t>
                      </a:r>
                    </a:p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jakości powietrza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Zmiana pojazdów na bardziej ekologiczne (np. przesiadka 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 rower, wymiana starych samochodów)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Zapewnienie powszechnego dostępu do informacji </a:t>
                      </a:r>
                    </a:p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 konsekwencjach zanieczyszczenia powietrza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sp>
        <p:nvSpPr>
          <p:cNvPr id="67" name="Prostokąt: zaokrąglone rogi 66">
            <a:extLst>
              <a:ext uri="{FF2B5EF4-FFF2-40B4-BE49-F238E27FC236}">
                <a16:creationId xmlns:a16="http://schemas.microsoft.com/office/drawing/2014/main" id="{94174CC3-8C0B-4713-9F84-A78BFEF2533E}"/>
              </a:ext>
            </a:extLst>
          </p:cNvPr>
          <p:cNvSpPr/>
          <p:nvPr/>
        </p:nvSpPr>
        <p:spPr>
          <a:xfrm>
            <a:off x="7224850" y="1753244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68" name="Prostokąt: zaokrąglone rogi 67">
            <a:extLst>
              <a:ext uri="{FF2B5EF4-FFF2-40B4-BE49-F238E27FC236}">
                <a16:creationId xmlns:a16="http://schemas.microsoft.com/office/drawing/2014/main" id="{55DACFB6-163D-4EA5-8666-7B463656493D}"/>
              </a:ext>
            </a:extLst>
          </p:cNvPr>
          <p:cNvSpPr/>
          <p:nvPr/>
        </p:nvSpPr>
        <p:spPr>
          <a:xfrm>
            <a:off x="863732" y="4319105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69" name="Prostokąt: zaokrąglone rogi 68">
            <a:extLst>
              <a:ext uri="{FF2B5EF4-FFF2-40B4-BE49-F238E27FC236}">
                <a16:creationId xmlns:a16="http://schemas.microsoft.com/office/drawing/2014/main" id="{7A3A78BD-67AF-4DB5-A810-53B47D524550}"/>
              </a:ext>
            </a:extLst>
          </p:cNvPr>
          <p:cNvSpPr/>
          <p:nvPr/>
        </p:nvSpPr>
        <p:spPr>
          <a:xfrm>
            <a:off x="2455520" y="4319105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70" name="Prostokąt: zaokrąglone rogi 69">
            <a:extLst>
              <a:ext uri="{FF2B5EF4-FFF2-40B4-BE49-F238E27FC236}">
                <a16:creationId xmlns:a16="http://schemas.microsoft.com/office/drawing/2014/main" id="{E76FFC3B-B286-4564-B63C-4A914D788E1D}"/>
              </a:ext>
            </a:extLst>
          </p:cNvPr>
          <p:cNvSpPr/>
          <p:nvPr/>
        </p:nvSpPr>
        <p:spPr>
          <a:xfrm>
            <a:off x="4047308" y="4319105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71" name="Prostokąt: zaokrąglone rogi 70">
            <a:extLst>
              <a:ext uri="{FF2B5EF4-FFF2-40B4-BE49-F238E27FC236}">
                <a16:creationId xmlns:a16="http://schemas.microsoft.com/office/drawing/2014/main" id="{2E616812-377E-442C-B423-D9947E5A3225}"/>
              </a:ext>
            </a:extLst>
          </p:cNvPr>
          <p:cNvSpPr/>
          <p:nvPr/>
        </p:nvSpPr>
        <p:spPr>
          <a:xfrm>
            <a:off x="5639096" y="4319105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graphicFrame>
        <p:nvGraphicFramePr>
          <p:cNvPr id="72" name="Tabela 71">
            <a:extLst>
              <a:ext uri="{FF2B5EF4-FFF2-40B4-BE49-F238E27FC236}">
                <a16:creationId xmlns:a16="http://schemas.microsoft.com/office/drawing/2014/main" id="{7F30E41B-B786-425E-8C7A-30050490B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164231"/>
              </p:ext>
            </p:extLst>
          </p:nvPr>
        </p:nvGraphicFramePr>
        <p:xfrm>
          <a:off x="809654" y="4759709"/>
          <a:ext cx="7898415" cy="643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6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683020">
                  <a:extLst>
                    <a:ext uri="{9D8B030D-6E8A-4147-A177-3AD203B41FA5}">
                      <a16:colId xmlns:a16="http://schemas.microsoft.com/office/drawing/2014/main" val="259087498"/>
                    </a:ext>
                  </a:extLst>
                </a:gridCol>
                <a:gridCol w="1579683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579683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579683">
                  <a:extLst>
                    <a:ext uri="{9D8B030D-6E8A-4147-A177-3AD203B41FA5}">
                      <a16:colId xmlns:a16="http://schemas.microsoft.com/office/drawing/2014/main" val="2823064476"/>
                    </a:ext>
                  </a:extLst>
                </a:gridCol>
              </a:tblGrid>
              <a:tr h="19735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44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Termomodernizacja –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ocieplenie budynków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Zachęty do poruszania się komunikacją publiczną </a:t>
                      </a:r>
                    </a:p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więcej połączeń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Wprowadzenie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bezpłatnej komunikacji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miejskiej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Zmniejszenie opłat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 bilety w komunikacji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miejskiej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Zwiększenie udziału </a:t>
                      </a:r>
                    </a:p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chodników antysmogowych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sp>
        <p:nvSpPr>
          <p:cNvPr id="73" name="Prostokąt: zaokrąglone rogi 72">
            <a:extLst>
              <a:ext uri="{FF2B5EF4-FFF2-40B4-BE49-F238E27FC236}">
                <a16:creationId xmlns:a16="http://schemas.microsoft.com/office/drawing/2014/main" id="{2828031F-A4D2-4C78-B22D-929C3065EF70}"/>
              </a:ext>
            </a:extLst>
          </p:cNvPr>
          <p:cNvSpPr/>
          <p:nvPr/>
        </p:nvSpPr>
        <p:spPr>
          <a:xfrm>
            <a:off x="7224850" y="4319104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74" name="Prostokąt: zaokrąglone rogi 73">
            <a:extLst>
              <a:ext uri="{FF2B5EF4-FFF2-40B4-BE49-F238E27FC236}">
                <a16:creationId xmlns:a16="http://schemas.microsoft.com/office/drawing/2014/main" id="{93697C12-C8B6-41AE-AE32-F4DDCA6BA197}"/>
              </a:ext>
            </a:extLst>
          </p:cNvPr>
          <p:cNvSpPr/>
          <p:nvPr/>
        </p:nvSpPr>
        <p:spPr>
          <a:xfrm>
            <a:off x="863732" y="3053527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75" name="Prostokąt: zaokrąglone rogi 74">
            <a:extLst>
              <a:ext uri="{FF2B5EF4-FFF2-40B4-BE49-F238E27FC236}">
                <a16:creationId xmlns:a16="http://schemas.microsoft.com/office/drawing/2014/main" id="{5115D94C-E993-453F-9413-6DFED8A02D9C}"/>
              </a:ext>
            </a:extLst>
          </p:cNvPr>
          <p:cNvSpPr/>
          <p:nvPr/>
        </p:nvSpPr>
        <p:spPr>
          <a:xfrm>
            <a:off x="2455520" y="3053527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76" name="Prostokąt: zaokrąglone rogi 75">
            <a:extLst>
              <a:ext uri="{FF2B5EF4-FFF2-40B4-BE49-F238E27FC236}">
                <a16:creationId xmlns:a16="http://schemas.microsoft.com/office/drawing/2014/main" id="{F968C837-8678-415D-824F-CC0CAE65A140}"/>
              </a:ext>
            </a:extLst>
          </p:cNvPr>
          <p:cNvSpPr/>
          <p:nvPr/>
        </p:nvSpPr>
        <p:spPr>
          <a:xfrm>
            <a:off x="4047308" y="3053527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77" name="Prostokąt: zaokrąglone rogi 76">
            <a:extLst>
              <a:ext uri="{FF2B5EF4-FFF2-40B4-BE49-F238E27FC236}">
                <a16:creationId xmlns:a16="http://schemas.microsoft.com/office/drawing/2014/main" id="{D5A6A01E-5FFA-42FC-A37B-0E64A2C0BFB7}"/>
              </a:ext>
            </a:extLst>
          </p:cNvPr>
          <p:cNvSpPr/>
          <p:nvPr/>
        </p:nvSpPr>
        <p:spPr>
          <a:xfrm>
            <a:off x="5639096" y="3053527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78" name="Prostokąt: zaokrąglone rogi 77">
            <a:extLst>
              <a:ext uri="{FF2B5EF4-FFF2-40B4-BE49-F238E27FC236}">
                <a16:creationId xmlns:a16="http://schemas.microsoft.com/office/drawing/2014/main" id="{C8E7E5AD-D2D4-4C58-9F07-80D247203612}"/>
              </a:ext>
            </a:extLst>
          </p:cNvPr>
          <p:cNvSpPr/>
          <p:nvPr/>
        </p:nvSpPr>
        <p:spPr>
          <a:xfrm>
            <a:off x="7224850" y="3053526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79" name="Prostokąt: zaokrąglone rogi 78">
            <a:extLst>
              <a:ext uri="{FF2B5EF4-FFF2-40B4-BE49-F238E27FC236}">
                <a16:creationId xmlns:a16="http://schemas.microsoft.com/office/drawing/2014/main" id="{B56EF9AA-2C26-4B34-BDCF-723A420BA88E}"/>
              </a:ext>
            </a:extLst>
          </p:cNvPr>
          <p:cNvSpPr/>
          <p:nvPr/>
        </p:nvSpPr>
        <p:spPr>
          <a:xfrm>
            <a:off x="744280" y="1635210"/>
            <a:ext cx="7963786" cy="1317447"/>
          </a:xfrm>
          <a:prstGeom prst="roundRect">
            <a:avLst>
              <a:gd name="adj" fmla="val 12127"/>
            </a:avLst>
          </a:prstGeom>
          <a:noFill/>
          <a:ln w="6350">
            <a:solidFill>
              <a:srgbClr val="47576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0" name="pole tekstowe 79">
            <a:extLst>
              <a:ext uri="{FF2B5EF4-FFF2-40B4-BE49-F238E27FC236}">
                <a16:creationId xmlns:a16="http://schemas.microsoft.com/office/drawing/2014/main" id="{0BBD7B3C-A3DE-4631-97A7-B07FAAB25961}"/>
              </a:ext>
            </a:extLst>
          </p:cNvPr>
          <p:cNvSpPr txBox="1"/>
          <p:nvPr/>
        </p:nvSpPr>
        <p:spPr>
          <a:xfrm>
            <a:off x="2130126" y="1474742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>
                <a:solidFill>
                  <a:srgbClr val="47576D"/>
                </a:solidFill>
              </a:rPr>
              <a:t>TOP 5</a:t>
            </a:r>
          </a:p>
        </p:txBody>
      </p:sp>
      <p:grpSp>
        <p:nvGrpSpPr>
          <p:cNvPr id="82" name="Grupa 81" descr="Najbardziej skuteczne sposoby rozwiązywania problemów związanych z zanieczyszczeniem powietrza w okolicy TOP5.&#10;&#10;Grafika przedstawia dofinansowanie energii odnawialnych: 20%.">
            <a:extLst>
              <a:ext uri="{FF2B5EF4-FFF2-40B4-BE49-F238E27FC236}">
                <a16:creationId xmlns:a16="http://schemas.microsoft.com/office/drawing/2014/main" id="{96E9735C-D1DD-491B-AE7A-AC461D9D366D}"/>
              </a:ext>
            </a:extLst>
          </p:cNvPr>
          <p:cNvGrpSpPr/>
          <p:nvPr/>
        </p:nvGrpSpPr>
        <p:grpSpPr>
          <a:xfrm>
            <a:off x="4535980" y="1797261"/>
            <a:ext cx="368691" cy="275596"/>
            <a:chOff x="539750" y="1633538"/>
            <a:chExt cx="1112838" cy="831850"/>
          </a:xfrm>
          <a:solidFill>
            <a:srgbClr val="47576D"/>
          </a:solidFill>
        </p:grpSpPr>
        <p:grpSp>
          <p:nvGrpSpPr>
            <p:cNvPr id="83" name="Grupa 82">
              <a:extLst>
                <a:ext uri="{FF2B5EF4-FFF2-40B4-BE49-F238E27FC236}">
                  <a16:creationId xmlns:a16="http://schemas.microsoft.com/office/drawing/2014/main" id="{0AD39161-E46A-4ABC-A2DF-62B786035CF8}"/>
                </a:ext>
              </a:extLst>
            </p:cNvPr>
            <p:cNvGrpSpPr/>
            <p:nvPr/>
          </p:nvGrpSpPr>
          <p:grpSpPr>
            <a:xfrm>
              <a:off x="711200" y="1633538"/>
              <a:ext cx="744538" cy="403225"/>
              <a:chOff x="711200" y="1633538"/>
              <a:chExt cx="744538" cy="403225"/>
            </a:xfrm>
            <a:grpFill/>
          </p:grpSpPr>
          <p:sp>
            <p:nvSpPr>
              <p:cNvPr id="94" name="Freeform 9">
                <a:extLst>
                  <a:ext uri="{FF2B5EF4-FFF2-40B4-BE49-F238E27FC236}">
                    <a16:creationId xmlns:a16="http://schemas.microsoft.com/office/drawing/2014/main" id="{F783DE43-585F-41C1-B88D-2252E00F6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625" y="1633538"/>
                <a:ext cx="39688" cy="220663"/>
              </a:xfrm>
              <a:custGeom>
                <a:avLst/>
                <a:gdLst>
                  <a:gd name="T0" fmla="*/ 37 w 74"/>
                  <a:gd name="T1" fmla="*/ 419 h 419"/>
                  <a:gd name="T2" fmla="*/ 37 w 74"/>
                  <a:gd name="T3" fmla="*/ 419 h 419"/>
                  <a:gd name="T4" fmla="*/ 44 w 74"/>
                  <a:gd name="T5" fmla="*/ 419 h 419"/>
                  <a:gd name="T6" fmla="*/ 52 w 74"/>
                  <a:gd name="T7" fmla="*/ 416 h 419"/>
                  <a:gd name="T8" fmla="*/ 58 w 74"/>
                  <a:gd name="T9" fmla="*/ 413 h 419"/>
                  <a:gd name="T10" fmla="*/ 64 w 74"/>
                  <a:gd name="T11" fmla="*/ 408 h 419"/>
                  <a:gd name="T12" fmla="*/ 68 w 74"/>
                  <a:gd name="T13" fmla="*/ 403 h 419"/>
                  <a:gd name="T14" fmla="*/ 72 w 74"/>
                  <a:gd name="T15" fmla="*/ 396 h 419"/>
                  <a:gd name="T16" fmla="*/ 74 w 74"/>
                  <a:gd name="T17" fmla="*/ 389 h 419"/>
                  <a:gd name="T18" fmla="*/ 74 w 74"/>
                  <a:gd name="T19" fmla="*/ 382 h 419"/>
                  <a:gd name="T20" fmla="*/ 74 w 74"/>
                  <a:gd name="T21" fmla="*/ 38 h 419"/>
                  <a:gd name="T22" fmla="*/ 74 w 74"/>
                  <a:gd name="T23" fmla="*/ 38 h 419"/>
                  <a:gd name="T24" fmla="*/ 74 w 74"/>
                  <a:gd name="T25" fmla="*/ 31 h 419"/>
                  <a:gd name="T26" fmla="*/ 72 w 74"/>
                  <a:gd name="T27" fmla="*/ 23 h 419"/>
                  <a:gd name="T28" fmla="*/ 68 w 74"/>
                  <a:gd name="T29" fmla="*/ 17 h 419"/>
                  <a:gd name="T30" fmla="*/ 64 w 74"/>
                  <a:gd name="T31" fmla="*/ 11 h 419"/>
                  <a:gd name="T32" fmla="*/ 58 w 74"/>
                  <a:gd name="T33" fmla="*/ 7 h 419"/>
                  <a:gd name="T34" fmla="*/ 52 w 74"/>
                  <a:gd name="T35" fmla="*/ 3 h 419"/>
                  <a:gd name="T36" fmla="*/ 44 w 74"/>
                  <a:gd name="T37" fmla="*/ 1 h 419"/>
                  <a:gd name="T38" fmla="*/ 37 w 74"/>
                  <a:gd name="T39" fmla="*/ 0 h 419"/>
                  <a:gd name="T40" fmla="*/ 37 w 74"/>
                  <a:gd name="T41" fmla="*/ 0 h 419"/>
                  <a:gd name="T42" fmla="*/ 30 w 74"/>
                  <a:gd name="T43" fmla="*/ 1 h 419"/>
                  <a:gd name="T44" fmla="*/ 22 w 74"/>
                  <a:gd name="T45" fmla="*/ 3 h 419"/>
                  <a:gd name="T46" fmla="*/ 16 w 74"/>
                  <a:gd name="T47" fmla="*/ 7 h 419"/>
                  <a:gd name="T48" fmla="*/ 11 w 74"/>
                  <a:gd name="T49" fmla="*/ 11 h 419"/>
                  <a:gd name="T50" fmla="*/ 6 w 74"/>
                  <a:gd name="T51" fmla="*/ 17 h 419"/>
                  <a:gd name="T52" fmla="*/ 2 w 74"/>
                  <a:gd name="T53" fmla="*/ 23 h 419"/>
                  <a:gd name="T54" fmla="*/ 0 w 74"/>
                  <a:gd name="T55" fmla="*/ 31 h 419"/>
                  <a:gd name="T56" fmla="*/ 0 w 74"/>
                  <a:gd name="T57" fmla="*/ 38 h 419"/>
                  <a:gd name="T58" fmla="*/ 0 w 74"/>
                  <a:gd name="T59" fmla="*/ 382 h 419"/>
                  <a:gd name="T60" fmla="*/ 0 w 74"/>
                  <a:gd name="T61" fmla="*/ 382 h 419"/>
                  <a:gd name="T62" fmla="*/ 0 w 74"/>
                  <a:gd name="T63" fmla="*/ 389 h 419"/>
                  <a:gd name="T64" fmla="*/ 2 w 74"/>
                  <a:gd name="T65" fmla="*/ 396 h 419"/>
                  <a:gd name="T66" fmla="*/ 6 w 74"/>
                  <a:gd name="T67" fmla="*/ 403 h 419"/>
                  <a:gd name="T68" fmla="*/ 11 w 74"/>
                  <a:gd name="T69" fmla="*/ 408 h 419"/>
                  <a:gd name="T70" fmla="*/ 16 w 74"/>
                  <a:gd name="T71" fmla="*/ 413 h 419"/>
                  <a:gd name="T72" fmla="*/ 22 w 74"/>
                  <a:gd name="T73" fmla="*/ 416 h 419"/>
                  <a:gd name="T74" fmla="*/ 30 w 74"/>
                  <a:gd name="T75" fmla="*/ 419 h 419"/>
                  <a:gd name="T76" fmla="*/ 37 w 74"/>
                  <a:gd name="T77" fmla="*/ 419 h 419"/>
                  <a:gd name="T78" fmla="*/ 37 w 74"/>
                  <a:gd name="T79" fmla="*/ 419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4" h="419">
                    <a:moveTo>
                      <a:pt x="37" y="419"/>
                    </a:moveTo>
                    <a:lnTo>
                      <a:pt x="37" y="419"/>
                    </a:lnTo>
                    <a:lnTo>
                      <a:pt x="44" y="419"/>
                    </a:lnTo>
                    <a:lnTo>
                      <a:pt x="52" y="416"/>
                    </a:lnTo>
                    <a:lnTo>
                      <a:pt x="58" y="413"/>
                    </a:lnTo>
                    <a:lnTo>
                      <a:pt x="64" y="408"/>
                    </a:lnTo>
                    <a:lnTo>
                      <a:pt x="68" y="403"/>
                    </a:lnTo>
                    <a:lnTo>
                      <a:pt x="72" y="396"/>
                    </a:lnTo>
                    <a:lnTo>
                      <a:pt x="74" y="389"/>
                    </a:lnTo>
                    <a:lnTo>
                      <a:pt x="74" y="382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31"/>
                    </a:lnTo>
                    <a:lnTo>
                      <a:pt x="72" y="23"/>
                    </a:lnTo>
                    <a:lnTo>
                      <a:pt x="68" y="17"/>
                    </a:lnTo>
                    <a:lnTo>
                      <a:pt x="64" y="11"/>
                    </a:lnTo>
                    <a:lnTo>
                      <a:pt x="58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2" y="3"/>
                    </a:lnTo>
                    <a:lnTo>
                      <a:pt x="16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382"/>
                    </a:lnTo>
                    <a:lnTo>
                      <a:pt x="0" y="382"/>
                    </a:lnTo>
                    <a:lnTo>
                      <a:pt x="0" y="389"/>
                    </a:lnTo>
                    <a:lnTo>
                      <a:pt x="2" y="396"/>
                    </a:lnTo>
                    <a:lnTo>
                      <a:pt x="6" y="403"/>
                    </a:lnTo>
                    <a:lnTo>
                      <a:pt x="11" y="408"/>
                    </a:lnTo>
                    <a:lnTo>
                      <a:pt x="16" y="413"/>
                    </a:lnTo>
                    <a:lnTo>
                      <a:pt x="22" y="416"/>
                    </a:lnTo>
                    <a:lnTo>
                      <a:pt x="30" y="419"/>
                    </a:lnTo>
                    <a:lnTo>
                      <a:pt x="37" y="419"/>
                    </a:lnTo>
                    <a:lnTo>
                      <a:pt x="37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5" name="Freeform 10">
                <a:extLst>
                  <a:ext uri="{FF2B5EF4-FFF2-40B4-BE49-F238E27FC236}">
                    <a16:creationId xmlns:a16="http://schemas.microsoft.com/office/drawing/2014/main" id="{7016E940-F9A6-48A9-A2D6-E70DAC613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488" y="1985963"/>
                <a:ext cx="222250" cy="39688"/>
              </a:xfrm>
              <a:custGeom>
                <a:avLst/>
                <a:gdLst>
                  <a:gd name="T0" fmla="*/ 382 w 419"/>
                  <a:gd name="T1" fmla="*/ 0 h 75"/>
                  <a:gd name="T2" fmla="*/ 39 w 419"/>
                  <a:gd name="T3" fmla="*/ 0 h 75"/>
                  <a:gd name="T4" fmla="*/ 39 w 419"/>
                  <a:gd name="T5" fmla="*/ 0 h 75"/>
                  <a:gd name="T6" fmla="*/ 31 w 419"/>
                  <a:gd name="T7" fmla="*/ 1 h 75"/>
                  <a:gd name="T8" fmla="*/ 24 w 419"/>
                  <a:gd name="T9" fmla="*/ 2 h 75"/>
                  <a:gd name="T10" fmla="*/ 18 w 419"/>
                  <a:gd name="T11" fmla="*/ 6 h 75"/>
                  <a:gd name="T12" fmla="*/ 11 w 419"/>
                  <a:gd name="T13" fmla="*/ 11 h 75"/>
                  <a:gd name="T14" fmla="*/ 6 w 419"/>
                  <a:gd name="T15" fmla="*/ 16 h 75"/>
                  <a:gd name="T16" fmla="*/ 4 w 419"/>
                  <a:gd name="T17" fmla="*/ 23 h 75"/>
                  <a:gd name="T18" fmla="*/ 1 w 419"/>
                  <a:gd name="T19" fmla="*/ 30 h 75"/>
                  <a:gd name="T20" fmla="*/ 0 w 419"/>
                  <a:gd name="T21" fmla="*/ 37 h 75"/>
                  <a:gd name="T22" fmla="*/ 0 w 419"/>
                  <a:gd name="T23" fmla="*/ 37 h 75"/>
                  <a:gd name="T24" fmla="*/ 1 w 419"/>
                  <a:gd name="T25" fmla="*/ 46 h 75"/>
                  <a:gd name="T26" fmla="*/ 4 w 419"/>
                  <a:gd name="T27" fmla="*/ 52 h 75"/>
                  <a:gd name="T28" fmla="*/ 6 w 419"/>
                  <a:gd name="T29" fmla="*/ 58 h 75"/>
                  <a:gd name="T30" fmla="*/ 11 w 419"/>
                  <a:gd name="T31" fmla="*/ 64 h 75"/>
                  <a:gd name="T32" fmla="*/ 18 w 419"/>
                  <a:gd name="T33" fmla="*/ 69 h 75"/>
                  <a:gd name="T34" fmla="*/ 24 w 419"/>
                  <a:gd name="T35" fmla="*/ 72 h 75"/>
                  <a:gd name="T36" fmla="*/ 31 w 419"/>
                  <a:gd name="T37" fmla="*/ 74 h 75"/>
                  <a:gd name="T38" fmla="*/ 39 w 419"/>
                  <a:gd name="T39" fmla="*/ 75 h 75"/>
                  <a:gd name="T40" fmla="*/ 382 w 419"/>
                  <a:gd name="T41" fmla="*/ 75 h 75"/>
                  <a:gd name="T42" fmla="*/ 382 w 419"/>
                  <a:gd name="T43" fmla="*/ 75 h 75"/>
                  <a:gd name="T44" fmla="*/ 389 w 419"/>
                  <a:gd name="T45" fmla="*/ 74 h 75"/>
                  <a:gd name="T46" fmla="*/ 397 w 419"/>
                  <a:gd name="T47" fmla="*/ 72 h 75"/>
                  <a:gd name="T48" fmla="*/ 403 w 419"/>
                  <a:gd name="T49" fmla="*/ 69 h 75"/>
                  <a:gd name="T50" fmla="*/ 408 w 419"/>
                  <a:gd name="T51" fmla="*/ 64 h 75"/>
                  <a:gd name="T52" fmla="*/ 413 w 419"/>
                  <a:gd name="T53" fmla="*/ 58 h 75"/>
                  <a:gd name="T54" fmla="*/ 417 w 419"/>
                  <a:gd name="T55" fmla="*/ 52 h 75"/>
                  <a:gd name="T56" fmla="*/ 419 w 419"/>
                  <a:gd name="T57" fmla="*/ 46 h 75"/>
                  <a:gd name="T58" fmla="*/ 419 w 419"/>
                  <a:gd name="T59" fmla="*/ 37 h 75"/>
                  <a:gd name="T60" fmla="*/ 419 w 419"/>
                  <a:gd name="T61" fmla="*/ 37 h 75"/>
                  <a:gd name="T62" fmla="*/ 419 w 419"/>
                  <a:gd name="T63" fmla="*/ 30 h 75"/>
                  <a:gd name="T64" fmla="*/ 417 w 419"/>
                  <a:gd name="T65" fmla="*/ 23 h 75"/>
                  <a:gd name="T66" fmla="*/ 413 w 419"/>
                  <a:gd name="T67" fmla="*/ 16 h 75"/>
                  <a:gd name="T68" fmla="*/ 408 w 419"/>
                  <a:gd name="T69" fmla="*/ 11 h 75"/>
                  <a:gd name="T70" fmla="*/ 403 w 419"/>
                  <a:gd name="T71" fmla="*/ 6 h 75"/>
                  <a:gd name="T72" fmla="*/ 397 w 419"/>
                  <a:gd name="T73" fmla="*/ 2 h 75"/>
                  <a:gd name="T74" fmla="*/ 389 w 419"/>
                  <a:gd name="T75" fmla="*/ 1 h 75"/>
                  <a:gd name="T76" fmla="*/ 382 w 419"/>
                  <a:gd name="T77" fmla="*/ 0 h 75"/>
                  <a:gd name="T78" fmla="*/ 382 w 419"/>
                  <a:gd name="T7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9" h="75">
                    <a:moveTo>
                      <a:pt x="382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" y="46"/>
                    </a:lnTo>
                    <a:lnTo>
                      <a:pt x="4" y="52"/>
                    </a:lnTo>
                    <a:lnTo>
                      <a:pt x="6" y="58"/>
                    </a:lnTo>
                    <a:lnTo>
                      <a:pt x="11" y="64"/>
                    </a:lnTo>
                    <a:lnTo>
                      <a:pt x="18" y="69"/>
                    </a:lnTo>
                    <a:lnTo>
                      <a:pt x="24" y="72"/>
                    </a:lnTo>
                    <a:lnTo>
                      <a:pt x="31" y="74"/>
                    </a:lnTo>
                    <a:lnTo>
                      <a:pt x="39" y="75"/>
                    </a:lnTo>
                    <a:lnTo>
                      <a:pt x="382" y="75"/>
                    </a:lnTo>
                    <a:lnTo>
                      <a:pt x="382" y="75"/>
                    </a:lnTo>
                    <a:lnTo>
                      <a:pt x="389" y="74"/>
                    </a:lnTo>
                    <a:lnTo>
                      <a:pt x="397" y="72"/>
                    </a:lnTo>
                    <a:lnTo>
                      <a:pt x="403" y="69"/>
                    </a:lnTo>
                    <a:lnTo>
                      <a:pt x="408" y="64"/>
                    </a:lnTo>
                    <a:lnTo>
                      <a:pt x="413" y="58"/>
                    </a:lnTo>
                    <a:lnTo>
                      <a:pt x="417" y="52"/>
                    </a:lnTo>
                    <a:lnTo>
                      <a:pt x="419" y="46"/>
                    </a:lnTo>
                    <a:lnTo>
                      <a:pt x="419" y="37"/>
                    </a:lnTo>
                    <a:lnTo>
                      <a:pt x="419" y="37"/>
                    </a:lnTo>
                    <a:lnTo>
                      <a:pt x="419" y="30"/>
                    </a:lnTo>
                    <a:lnTo>
                      <a:pt x="417" y="23"/>
                    </a:lnTo>
                    <a:lnTo>
                      <a:pt x="413" y="16"/>
                    </a:lnTo>
                    <a:lnTo>
                      <a:pt x="408" y="11"/>
                    </a:lnTo>
                    <a:lnTo>
                      <a:pt x="403" y="6"/>
                    </a:lnTo>
                    <a:lnTo>
                      <a:pt x="397" y="2"/>
                    </a:lnTo>
                    <a:lnTo>
                      <a:pt x="389" y="1"/>
                    </a:lnTo>
                    <a:lnTo>
                      <a:pt x="382" y="0"/>
                    </a:lnTo>
                    <a:lnTo>
                      <a:pt x="3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6" name="Freeform 11">
                <a:extLst>
                  <a:ext uri="{FF2B5EF4-FFF2-40B4-BE49-F238E27FC236}">
                    <a16:creationId xmlns:a16="http://schemas.microsoft.com/office/drawing/2014/main" id="{DD9C7682-1245-4D5A-82C2-C23ED5421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200" y="1985963"/>
                <a:ext cx="222250" cy="39688"/>
              </a:xfrm>
              <a:custGeom>
                <a:avLst/>
                <a:gdLst>
                  <a:gd name="T0" fmla="*/ 382 w 419"/>
                  <a:gd name="T1" fmla="*/ 0 h 75"/>
                  <a:gd name="T2" fmla="*/ 37 w 419"/>
                  <a:gd name="T3" fmla="*/ 0 h 75"/>
                  <a:gd name="T4" fmla="*/ 37 w 419"/>
                  <a:gd name="T5" fmla="*/ 0 h 75"/>
                  <a:gd name="T6" fmla="*/ 30 w 419"/>
                  <a:gd name="T7" fmla="*/ 1 h 75"/>
                  <a:gd name="T8" fmla="*/ 23 w 419"/>
                  <a:gd name="T9" fmla="*/ 2 h 75"/>
                  <a:gd name="T10" fmla="*/ 17 w 419"/>
                  <a:gd name="T11" fmla="*/ 6 h 75"/>
                  <a:gd name="T12" fmla="*/ 11 w 419"/>
                  <a:gd name="T13" fmla="*/ 11 h 75"/>
                  <a:gd name="T14" fmla="*/ 6 w 419"/>
                  <a:gd name="T15" fmla="*/ 16 h 75"/>
                  <a:gd name="T16" fmla="*/ 4 w 419"/>
                  <a:gd name="T17" fmla="*/ 23 h 75"/>
                  <a:gd name="T18" fmla="*/ 1 w 419"/>
                  <a:gd name="T19" fmla="*/ 30 h 75"/>
                  <a:gd name="T20" fmla="*/ 0 w 419"/>
                  <a:gd name="T21" fmla="*/ 37 h 75"/>
                  <a:gd name="T22" fmla="*/ 0 w 419"/>
                  <a:gd name="T23" fmla="*/ 37 h 75"/>
                  <a:gd name="T24" fmla="*/ 1 w 419"/>
                  <a:gd name="T25" fmla="*/ 46 h 75"/>
                  <a:gd name="T26" fmla="*/ 4 w 419"/>
                  <a:gd name="T27" fmla="*/ 52 h 75"/>
                  <a:gd name="T28" fmla="*/ 6 w 419"/>
                  <a:gd name="T29" fmla="*/ 58 h 75"/>
                  <a:gd name="T30" fmla="*/ 11 w 419"/>
                  <a:gd name="T31" fmla="*/ 64 h 75"/>
                  <a:gd name="T32" fmla="*/ 17 w 419"/>
                  <a:gd name="T33" fmla="*/ 69 h 75"/>
                  <a:gd name="T34" fmla="*/ 23 w 419"/>
                  <a:gd name="T35" fmla="*/ 72 h 75"/>
                  <a:gd name="T36" fmla="*/ 30 w 419"/>
                  <a:gd name="T37" fmla="*/ 74 h 75"/>
                  <a:gd name="T38" fmla="*/ 37 w 419"/>
                  <a:gd name="T39" fmla="*/ 75 h 75"/>
                  <a:gd name="T40" fmla="*/ 382 w 419"/>
                  <a:gd name="T41" fmla="*/ 75 h 75"/>
                  <a:gd name="T42" fmla="*/ 382 w 419"/>
                  <a:gd name="T43" fmla="*/ 75 h 75"/>
                  <a:gd name="T44" fmla="*/ 389 w 419"/>
                  <a:gd name="T45" fmla="*/ 74 h 75"/>
                  <a:gd name="T46" fmla="*/ 395 w 419"/>
                  <a:gd name="T47" fmla="*/ 72 h 75"/>
                  <a:gd name="T48" fmla="*/ 403 w 419"/>
                  <a:gd name="T49" fmla="*/ 69 h 75"/>
                  <a:gd name="T50" fmla="*/ 408 w 419"/>
                  <a:gd name="T51" fmla="*/ 64 h 75"/>
                  <a:gd name="T52" fmla="*/ 413 w 419"/>
                  <a:gd name="T53" fmla="*/ 58 h 75"/>
                  <a:gd name="T54" fmla="*/ 416 w 419"/>
                  <a:gd name="T55" fmla="*/ 52 h 75"/>
                  <a:gd name="T56" fmla="*/ 418 w 419"/>
                  <a:gd name="T57" fmla="*/ 46 h 75"/>
                  <a:gd name="T58" fmla="*/ 419 w 419"/>
                  <a:gd name="T59" fmla="*/ 37 h 75"/>
                  <a:gd name="T60" fmla="*/ 419 w 419"/>
                  <a:gd name="T61" fmla="*/ 37 h 75"/>
                  <a:gd name="T62" fmla="*/ 418 w 419"/>
                  <a:gd name="T63" fmla="*/ 30 h 75"/>
                  <a:gd name="T64" fmla="*/ 416 w 419"/>
                  <a:gd name="T65" fmla="*/ 23 h 75"/>
                  <a:gd name="T66" fmla="*/ 413 w 419"/>
                  <a:gd name="T67" fmla="*/ 16 h 75"/>
                  <a:gd name="T68" fmla="*/ 408 w 419"/>
                  <a:gd name="T69" fmla="*/ 11 h 75"/>
                  <a:gd name="T70" fmla="*/ 403 w 419"/>
                  <a:gd name="T71" fmla="*/ 6 h 75"/>
                  <a:gd name="T72" fmla="*/ 395 w 419"/>
                  <a:gd name="T73" fmla="*/ 2 h 75"/>
                  <a:gd name="T74" fmla="*/ 389 w 419"/>
                  <a:gd name="T75" fmla="*/ 1 h 75"/>
                  <a:gd name="T76" fmla="*/ 382 w 419"/>
                  <a:gd name="T77" fmla="*/ 0 h 75"/>
                  <a:gd name="T78" fmla="*/ 382 w 419"/>
                  <a:gd name="T7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9" h="75">
                    <a:moveTo>
                      <a:pt x="382" y="0"/>
                    </a:moveTo>
                    <a:lnTo>
                      <a:pt x="37" y="0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" y="46"/>
                    </a:lnTo>
                    <a:lnTo>
                      <a:pt x="4" y="52"/>
                    </a:lnTo>
                    <a:lnTo>
                      <a:pt x="6" y="58"/>
                    </a:lnTo>
                    <a:lnTo>
                      <a:pt x="11" y="64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7" y="75"/>
                    </a:lnTo>
                    <a:lnTo>
                      <a:pt x="382" y="75"/>
                    </a:lnTo>
                    <a:lnTo>
                      <a:pt x="382" y="75"/>
                    </a:lnTo>
                    <a:lnTo>
                      <a:pt x="389" y="74"/>
                    </a:lnTo>
                    <a:lnTo>
                      <a:pt x="395" y="72"/>
                    </a:lnTo>
                    <a:lnTo>
                      <a:pt x="403" y="69"/>
                    </a:lnTo>
                    <a:lnTo>
                      <a:pt x="408" y="64"/>
                    </a:lnTo>
                    <a:lnTo>
                      <a:pt x="413" y="58"/>
                    </a:lnTo>
                    <a:lnTo>
                      <a:pt x="416" y="52"/>
                    </a:lnTo>
                    <a:lnTo>
                      <a:pt x="418" y="46"/>
                    </a:lnTo>
                    <a:lnTo>
                      <a:pt x="419" y="37"/>
                    </a:lnTo>
                    <a:lnTo>
                      <a:pt x="419" y="37"/>
                    </a:lnTo>
                    <a:lnTo>
                      <a:pt x="418" y="30"/>
                    </a:lnTo>
                    <a:lnTo>
                      <a:pt x="416" y="23"/>
                    </a:lnTo>
                    <a:lnTo>
                      <a:pt x="413" y="16"/>
                    </a:lnTo>
                    <a:lnTo>
                      <a:pt x="408" y="11"/>
                    </a:lnTo>
                    <a:lnTo>
                      <a:pt x="403" y="6"/>
                    </a:lnTo>
                    <a:lnTo>
                      <a:pt x="395" y="2"/>
                    </a:lnTo>
                    <a:lnTo>
                      <a:pt x="389" y="1"/>
                    </a:lnTo>
                    <a:lnTo>
                      <a:pt x="382" y="0"/>
                    </a:lnTo>
                    <a:lnTo>
                      <a:pt x="3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7" name="Freeform 12">
                <a:extLst>
                  <a:ext uri="{FF2B5EF4-FFF2-40B4-BE49-F238E27FC236}">
                    <a16:creationId xmlns:a16="http://schemas.microsoft.com/office/drawing/2014/main" id="{8C393183-4A2D-4300-99C7-4C84AD8B7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275" y="1736725"/>
                <a:ext cx="168275" cy="168275"/>
              </a:xfrm>
              <a:custGeom>
                <a:avLst/>
                <a:gdLst>
                  <a:gd name="T0" fmla="*/ 308 w 318"/>
                  <a:gd name="T1" fmla="*/ 11 h 319"/>
                  <a:gd name="T2" fmla="*/ 308 w 318"/>
                  <a:gd name="T3" fmla="*/ 11 h 319"/>
                  <a:gd name="T4" fmla="*/ 302 w 318"/>
                  <a:gd name="T5" fmla="*/ 6 h 319"/>
                  <a:gd name="T6" fmla="*/ 294 w 318"/>
                  <a:gd name="T7" fmla="*/ 3 h 319"/>
                  <a:gd name="T8" fmla="*/ 288 w 318"/>
                  <a:gd name="T9" fmla="*/ 1 h 319"/>
                  <a:gd name="T10" fmla="*/ 281 w 318"/>
                  <a:gd name="T11" fmla="*/ 0 h 319"/>
                  <a:gd name="T12" fmla="*/ 273 w 318"/>
                  <a:gd name="T13" fmla="*/ 1 h 319"/>
                  <a:gd name="T14" fmla="*/ 267 w 318"/>
                  <a:gd name="T15" fmla="*/ 3 h 319"/>
                  <a:gd name="T16" fmla="*/ 260 w 318"/>
                  <a:gd name="T17" fmla="*/ 6 h 319"/>
                  <a:gd name="T18" fmla="*/ 255 w 318"/>
                  <a:gd name="T19" fmla="*/ 11 h 319"/>
                  <a:gd name="T20" fmla="*/ 11 w 318"/>
                  <a:gd name="T21" fmla="*/ 255 h 319"/>
                  <a:gd name="T22" fmla="*/ 11 w 318"/>
                  <a:gd name="T23" fmla="*/ 255 h 319"/>
                  <a:gd name="T24" fmla="*/ 6 w 318"/>
                  <a:gd name="T25" fmla="*/ 261 h 319"/>
                  <a:gd name="T26" fmla="*/ 3 w 318"/>
                  <a:gd name="T27" fmla="*/ 267 h 319"/>
                  <a:gd name="T28" fmla="*/ 2 w 318"/>
                  <a:gd name="T29" fmla="*/ 273 h 319"/>
                  <a:gd name="T30" fmla="*/ 0 w 318"/>
                  <a:gd name="T31" fmla="*/ 281 h 319"/>
                  <a:gd name="T32" fmla="*/ 2 w 318"/>
                  <a:gd name="T33" fmla="*/ 288 h 319"/>
                  <a:gd name="T34" fmla="*/ 3 w 318"/>
                  <a:gd name="T35" fmla="*/ 295 h 319"/>
                  <a:gd name="T36" fmla="*/ 6 w 318"/>
                  <a:gd name="T37" fmla="*/ 302 h 319"/>
                  <a:gd name="T38" fmla="*/ 11 w 318"/>
                  <a:gd name="T39" fmla="*/ 308 h 319"/>
                  <a:gd name="T40" fmla="*/ 11 w 318"/>
                  <a:gd name="T41" fmla="*/ 308 h 319"/>
                  <a:gd name="T42" fmla="*/ 18 w 318"/>
                  <a:gd name="T43" fmla="*/ 313 h 319"/>
                  <a:gd name="T44" fmla="*/ 24 w 318"/>
                  <a:gd name="T45" fmla="*/ 315 h 319"/>
                  <a:gd name="T46" fmla="*/ 31 w 318"/>
                  <a:gd name="T47" fmla="*/ 318 h 319"/>
                  <a:gd name="T48" fmla="*/ 37 w 318"/>
                  <a:gd name="T49" fmla="*/ 319 h 319"/>
                  <a:gd name="T50" fmla="*/ 37 w 318"/>
                  <a:gd name="T51" fmla="*/ 319 h 319"/>
                  <a:gd name="T52" fmla="*/ 45 w 318"/>
                  <a:gd name="T53" fmla="*/ 318 h 319"/>
                  <a:gd name="T54" fmla="*/ 52 w 318"/>
                  <a:gd name="T55" fmla="*/ 315 h 319"/>
                  <a:gd name="T56" fmla="*/ 58 w 318"/>
                  <a:gd name="T57" fmla="*/ 313 h 319"/>
                  <a:gd name="T58" fmla="*/ 65 w 318"/>
                  <a:gd name="T59" fmla="*/ 308 h 319"/>
                  <a:gd name="T60" fmla="*/ 308 w 318"/>
                  <a:gd name="T61" fmla="*/ 64 h 319"/>
                  <a:gd name="T62" fmla="*/ 308 w 318"/>
                  <a:gd name="T63" fmla="*/ 64 h 319"/>
                  <a:gd name="T64" fmla="*/ 312 w 318"/>
                  <a:gd name="T65" fmla="*/ 58 h 319"/>
                  <a:gd name="T66" fmla="*/ 315 w 318"/>
                  <a:gd name="T67" fmla="*/ 52 h 319"/>
                  <a:gd name="T68" fmla="*/ 318 w 318"/>
                  <a:gd name="T69" fmla="*/ 45 h 319"/>
                  <a:gd name="T70" fmla="*/ 318 w 318"/>
                  <a:gd name="T71" fmla="*/ 38 h 319"/>
                  <a:gd name="T72" fmla="*/ 318 w 318"/>
                  <a:gd name="T73" fmla="*/ 31 h 319"/>
                  <a:gd name="T74" fmla="*/ 315 w 318"/>
                  <a:gd name="T75" fmla="*/ 24 h 319"/>
                  <a:gd name="T76" fmla="*/ 312 w 318"/>
                  <a:gd name="T77" fmla="*/ 17 h 319"/>
                  <a:gd name="T78" fmla="*/ 308 w 318"/>
                  <a:gd name="T79" fmla="*/ 11 h 319"/>
                  <a:gd name="T80" fmla="*/ 308 w 318"/>
                  <a:gd name="T81" fmla="*/ 11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8" h="319">
                    <a:moveTo>
                      <a:pt x="308" y="11"/>
                    </a:moveTo>
                    <a:lnTo>
                      <a:pt x="308" y="11"/>
                    </a:lnTo>
                    <a:lnTo>
                      <a:pt x="302" y="6"/>
                    </a:lnTo>
                    <a:lnTo>
                      <a:pt x="294" y="3"/>
                    </a:lnTo>
                    <a:lnTo>
                      <a:pt x="288" y="1"/>
                    </a:lnTo>
                    <a:lnTo>
                      <a:pt x="281" y="0"/>
                    </a:lnTo>
                    <a:lnTo>
                      <a:pt x="273" y="1"/>
                    </a:lnTo>
                    <a:lnTo>
                      <a:pt x="267" y="3"/>
                    </a:lnTo>
                    <a:lnTo>
                      <a:pt x="260" y="6"/>
                    </a:lnTo>
                    <a:lnTo>
                      <a:pt x="255" y="11"/>
                    </a:lnTo>
                    <a:lnTo>
                      <a:pt x="11" y="255"/>
                    </a:lnTo>
                    <a:lnTo>
                      <a:pt x="11" y="255"/>
                    </a:lnTo>
                    <a:lnTo>
                      <a:pt x="6" y="261"/>
                    </a:lnTo>
                    <a:lnTo>
                      <a:pt x="3" y="267"/>
                    </a:lnTo>
                    <a:lnTo>
                      <a:pt x="2" y="273"/>
                    </a:lnTo>
                    <a:lnTo>
                      <a:pt x="0" y="281"/>
                    </a:lnTo>
                    <a:lnTo>
                      <a:pt x="2" y="288"/>
                    </a:lnTo>
                    <a:lnTo>
                      <a:pt x="3" y="295"/>
                    </a:lnTo>
                    <a:lnTo>
                      <a:pt x="6" y="302"/>
                    </a:lnTo>
                    <a:lnTo>
                      <a:pt x="11" y="308"/>
                    </a:lnTo>
                    <a:lnTo>
                      <a:pt x="11" y="308"/>
                    </a:lnTo>
                    <a:lnTo>
                      <a:pt x="18" y="313"/>
                    </a:lnTo>
                    <a:lnTo>
                      <a:pt x="24" y="315"/>
                    </a:lnTo>
                    <a:lnTo>
                      <a:pt x="31" y="318"/>
                    </a:lnTo>
                    <a:lnTo>
                      <a:pt x="37" y="319"/>
                    </a:lnTo>
                    <a:lnTo>
                      <a:pt x="37" y="319"/>
                    </a:lnTo>
                    <a:lnTo>
                      <a:pt x="45" y="318"/>
                    </a:lnTo>
                    <a:lnTo>
                      <a:pt x="52" y="315"/>
                    </a:lnTo>
                    <a:lnTo>
                      <a:pt x="58" y="313"/>
                    </a:lnTo>
                    <a:lnTo>
                      <a:pt x="65" y="308"/>
                    </a:lnTo>
                    <a:lnTo>
                      <a:pt x="308" y="64"/>
                    </a:lnTo>
                    <a:lnTo>
                      <a:pt x="308" y="64"/>
                    </a:lnTo>
                    <a:lnTo>
                      <a:pt x="312" y="58"/>
                    </a:lnTo>
                    <a:lnTo>
                      <a:pt x="315" y="52"/>
                    </a:lnTo>
                    <a:lnTo>
                      <a:pt x="318" y="45"/>
                    </a:lnTo>
                    <a:lnTo>
                      <a:pt x="318" y="38"/>
                    </a:lnTo>
                    <a:lnTo>
                      <a:pt x="318" y="31"/>
                    </a:lnTo>
                    <a:lnTo>
                      <a:pt x="315" y="24"/>
                    </a:lnTo>
                    <a:lnTo>
                      <a:pt x="312" y="17"/>
                    </a:lnTo>
                    <a:lnTo>
                      <a:pt x="308" y="11"/>
                    </a:lnTo>
                    <a:lnTo>
                      <a:pt x="308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8" name="Freeform 13">
                <a:extLst>
                  <a:ext uri="{FF2B5EF4-FFF2-40B4-BE49-F238E27FC236}">
                    <a16:creationId xmlns:a16="http://schemas.microsoft.com/office/drawing/2014/main" id="{E7FE7E22-23DA-45A3-A8A4-B849FA1BD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388" y="1736725"/>
                <a:ext cx="168275" cy="168275"/>
              </a:xfrm>
              <a:custGeom>
                <a:avLst/>
                <a:gdLst>
                  <a:gd name="T0" fmla="*/ 307 w 318"/>
                  <a:gd name="T1" fmla="*/ 308 h 319"/>
                  <a:gd name="T2" fmla="*/ 307 w 318"/>
                  <a:gd name="T3" fmla="*/ 308 h 319"/>
                  <a:gd name="T4" fmla="*/ 312 w 318"/>
                  <a:gd name="T5" fmla="*/ 302 h 319"/>
                  <a:gd name="T6" fmla="*/ 315 w 318"/>
                  <a:gd name="T7" fmla="*/ 295 h 319"/>
                  <a:gd name="T8" fmla="*/ 318 w 318"/>
                  <a:gd name="T9" fmla="*/ 288 h 319"/>
                  <a:gd name="T10" fmla="*/ 318 w 318"/>
                  <a:gd name="T11" fmla="*/ 281 h 319"/>
                  <a:gd name="T12" fmla="*/ 318 w 318"/>
                  <a:gd name="T13" fmla="*/ 273 h 319"/>
                  <a:gd name="T14" fmla="*/ 315 w 318"/>
                  <a:gd name="T15" fmla="*/ 267 h 319"/>
                  <a:gd name="T16" fmla="*/ 312 w 318"/>
                  <a:gd name="T17" fmla="*/ 261 h 319"/>
                  <a:gd name="T18" fmla="*/ 307 w 318"/>
                  <a:gd name="T19" fmla="*/ 255 h 319"/>
                  <a:gd name="T20" fmla="*/ 64 w 318"/>
                  <a:gd name="T21" fmla="*/ 11 h 319"/>
                  <a:gd name="T22" fmla="*/ 64 w 318"/>
                  <a:gd name="T23" fmla="*/ 11 h 319"/>
                  <a:gd name="T24" fmla="*/ 58 w 318"/>
                  <a:gd name="T25" fmla="*/ 6 h 319"/>
                  <a:gd name="T26" fmla="*/ 52 w 318"/>
                  <a:gd name="T27" fmla="*/ 3 h 319"/>
                  <a:gd name="T28" fmla="*/ 45 w 318"/>
                  <a:gd name="T29" fmla="*/ 1 h 319"/>
                  <a:gd name="T30" fmla="*/ 37 w 318"/>
                  <a:gd name="T31" fmla="*/ 0 h 319"/>
                  <a:gd name="T32" fmla="*/ 30 w 318"/>
                  <a:gd name="T33" fmla="*/ 1 h 319"/>
                  <a:gd name="T34" fmla="*/ 24 w 318"/>
                  <a:gd name="T35" fmla="*/ 3 h 319"/>
                  <a:gd name="T36" fmla="*/ 17 w 318"/>
                  <a:gd name="T37" fmla="*/ 6 h 319"/>
                  <a:gd name="T38" fmla="*/ 11 w 318"/>
                  <a:gd name="T39" fmla="*/ 11 h 319"/>
                  <a:gd name="T40" fmla="*/ 11 w 318"/>
                  <a:gd name="T41" fmla="*/ 11 h 319"/>
                  <a:gd name="T42" fmla="*/ 6 w 318"/>
                  <a:gd name="T43" fmla="*/ 17 h 319"/>
                  <a:gd name="T44" fmla="*/ 3 w 318"/>
                  <a:gd name="T45" fmla="*/ 24 h 319"/>
                  <a:gd name="T46" fmla="*/ 0 w 318"/>
                  <a:gd name="T47" fmla="*/ 31 h 319"/>
                  <a:gd name="T48" fmla="*/ 0 w 318"/>
                  <a:gd name="T49" fmla="*/ 38 h 319"/>
                  <a:gd name="T50" fmla="*/ 0 w 318"/>
                  <a:gd name="T51" fmla="*/ 45 h 319"/>
                  <a:gd name="T52" fmla="*/ 3 w 318"/>
                  <a:gd name="T53" fmla="*/ 52 h 319"/>
                  <a:gd name="T54" fmla="*/ 6 w 318"/>
                  <a:gd name="T55" fmla="*/ 58 h 319"/>
                  <a:gd name="T56" fmla="*/ 11 w 318"/>
                  <a:gd name="T57" fmla="*/ 64 h 319"/>
                  <a:gd name="T58" fmla="*/ 253 w 318"/>
                  <a:gd name="T59" fmla="*/ 308 h 319"/>
                  <a:gd name="T60" fmla="*/ 253 w 318"/>
                  <a:gd name="T61" fmla="*/ 308 h 319"/>
                  <a:gd name="T62" fmla="*/ 260 w 318"/>
                  <a:gd name="T63" fmla="*/ 313 h 319"/>
                  <a:gd name="T64" fmla="*/ 267 w 318"/>
                  <a:gd name="T65" fmla="*/ 315 h 319"/>
                  <a:gd name="T66" fmla="*/ 273 w 318"/>
                  <a:gd name="T67" fmla="*/ 318 h 319"/>
                  <a:gd name="T68" fmla="*/ 281 w 318"/>
                  <a:gd name="T69" fmla="*/ 319 h 319"/>
                  <a:gd name="T70" fmla="*/ 281 w 318"/>
                  <a:gd name="T71" fmla="*/ 319 h 319"/>
                  <a:gd name="T72" fmla="*/ 288 w 318"/>
                  <a:gd name="T73" fmla="*/ 318 h 319"/>
                  <a:gd name="T74" fmla="*/ 294 w 318"/>
                  <a:gd name="T75" fmla="*/ 315 h 319"/>
                  <a:gd name="T76" fmla="*/ 302 w 318"/>
                  <a:gd name="T77" fmla="*/ 313 h 319"/>
                  <a:gd name="T78" fmla="*/ 307 w 318"/>
                  <a:gd name="T79" fmla="*/ 308 h 319"/>
                  <a:gd name="T80" fmla="*/ 307 w 318"/>
                  <a:gd name="T81" fmla="*/ 308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8" h="319">
                    <a:moveTo>
                      <a:pt x="307" y="308"/>
                    </a:moveTo>
                    <a:lnTo>
                      <a:pt x="307" y="308"/>
                    </a:lnTo>
                    <a:lnTo>
                      <a:pt x="312" y="302"/>
                    </a:lnTo>
                    <a:lnTo>
                      <a:pt x="315" y="295"/>
                    </a:lnTo>
                    <a:lnTo>
                      <a:pt x="318" y="288"/>
                    </a:lnTo>
                    <a:lnTo>
                      <a:pt x="318" y="281"/>
                    </a:lnTo>
                    <a:lnTo>
                      <a:pt x="318" y="273"/>
                    </a:lnTo>
                    <a:lnTo>
                      <a:pt x="315" y="267"/>
                    </a:lnTo>
                    <a:lnTo>
                      <a:pt x="312" y="261"/>
                    </a:lnTo>
                    <a:lnTo>
                      <a:pt x="307" y="255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58" y="6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3" y="52"/>
                    </a:lnTo>
                    <a:lnTo>
                      <a:pt x="6" y="58"/>
                    </a:lnTo>
                    <a:lnTo>
                      <a:pt x="11" y="64"/>
                    </a:lnTo>
                    <a:lnTo>
                      <a:pt x="253" y="308"/>
                    </a:lnTo>
                    <a:lnTo>
                      <a:pt x="253" y="308"/>
                    </a:lnTo>
                    <a:lnTo>
                      <a:pt x="260" y="313"/>
                    </a:lnTo>
                    <a:lnTo>
                      <a:pt x="267" y="315"/>
                    </a:lnTo>
                    <a:lnTo>
                      <a:pt x="273" y="318"/>
                    </a:lnTo>
                    <a:lnTo>
                      <a:pt x="281" y="319"/>
                    </a:lnTo>
                    <a:lnTo>
                      <a:pt x="281" y="319"/>
                    </a:lnTo>
                    <a:lnTo>
                      <a:pt x="288" y="318"/>
                    </a:lnTo>
                    <a:lnTo>
                      <a:pt x="294" y="315"/>
                    </a:lnTo>
                    <a:lnTo>
                      <a:pt x="302" y="313"/>
                    </a:lnTo>
                    <a:lnTo>
                      <a:pt x="307" y="308"/>
                    </a:lnTo>
                    <a:lnTo>
                      <a:pt x="307" y="3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9" name="Freeform 14">
                <a:extLst>
                  <a:ext uri="{FF2B5EF4-FFF2-40B4-BE49-F238E27FC236}">
                    <a16:creationId xmlns:a16="http://schemas.microsoft.com/office/drawing/2014/main" id="{96757FC3-5D46-4DC7-8D5D-797AB7732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713" y="1746250"/>
                <a:ext cx="73025" cy="120650"/>
              </a:xfrm>
              <a:custGeom>
                <a:avLst/>
                <a:gdLst>
                  <a:gd name="T0" fmla="*/ 23 w 139"/>
                  <a:gd name="T1" fmla="*/ 227 h 229"/>
                  <a:gd name="T2" fmla="*/ 23 w 139"/>
                  <a:gd name="T3" fmla="*/ 227 h 229"/>
                  <a:gd name="T4" fmla="*/ 30 w 139"/>
                  <a:gd name="T5" fmla="*/ 228 h 229"/>
                  <a:gd name="T6" fmla="*/ 37 w 139"/>
                  <a:gd name="T7" fmla="*/ 229 h 229"/>
                  <a:gd name="T8" fmla="*/ 37 w 139"/>
                  <a:gd name="T9" fmla="*/ 229 h 229"/>
                  <a:gd name="T10" fmla="*/ 42 w 139"/>
                  <a:gd name="T11" fmla="*/ 228 h 229"/>
                  <a:gd name="T12" fmla="*/ 48 w 139"/>
                  <a:gd name="T13" fmla="*/ 227 h 229"/>
                  <a:gd name="T14" fmla="*/ 53 w 139"/>
                  <a:gd name="T15" fmla="*/ 226 h 229"/>
                  <a:gd name="T16" fmla="*/ 58 w 139"/>
                  <a:gd name="T17" fmla="*/ 223 h 229"/>
                  <a:gd name="T18" fmla="*/ 62 w 139"/>
                  <a:gd name="T19" fmla="*/ 220 h 229"/>
                  <a:gd name="T20" fmla="*/ 66 w 139"/>
                  <a:gd name="T21" fmla="*/ 216 h 229"/>
                  <a:gd name="T22" fmla="*/ 69 w 139"/>
                  <a:gd name="T23" fmla="*/ 211 h 229"/>
                  <a:gd name="T24" fmla="*/ 72 w 139"/>
                  <a:gd name="T25" fmla="*/ 206 h 229"/>
                  <a:gd name="T26" fmla="*/ 135 w 139"/>
                  <a:gd name="T27" fmla="*/ 51 h 229"/>
                  <a:gd name="T28" fmla="*/ 135 w 139"/>
                  <a:gd name="T29" fmla="*/ 51 h 229"/>
                  <a:gd name="T30" fmla="*/ 137 w 139"/>
                  <a:gd name="T31" fmla="*/ 44 h 229"/>
                  <a:gd name="T32" fmla="*/ 139 w 139"/>
                  <a:gd name="T33" fmla="*/ 37 h 229"/>
                  <a:gd name="T34" fmla="*/ 137 w 139"/>
                  <a:gd name="T35" fmla="*/ 29 h 229"/>
                  <a:gd name="T36" fmla="*/ 135 w 139"/>
                  <a:gd name="T37" fmla="*/ 22 h 229"/>
                  <a:gd name="T38" fmla="*/ 132 w 139"/>
                  <a:gd name="T39" fmla="*/ 16 h 229"/>
                  <a:gd name="T40" fmla="*/ 128 w 139"/>
                  <a:gd name="T41" fmla="*/ 11 h 229"/>
                  <a:gd name="T42" fmla="*/ 121 w 139"/>
                  <a:gd name="T43" fmla="*/ 6 h 229"/>
                  <a:gd name="T44" fmla="*/ 115 w 139"/>
                  <a:gd name="T45" fmla="*/ 2 h 229"/>
                  <a:gd name="T46" fmla="*/ 115 w 139"/>
                  <a:gd name="T47" fmla="*/ 2 h 229"/>
                  <a:gd name="T48" fmla="*/ 108 w 139"/>
                  <a:gd name="T49" fmla="*/ 0 h 229"/>
                  <a:gd name="T50" fmla="*/ 100 w 139"/>
                  <a:gd name="T51" fmla="*/ 0 h 229"/>
                  <a:gd name="T52" fmla="*/ 93 w 139"/>
                  <a:gd name="T53" fmla="*/ 0 h 229"/>
                  <a:gd name="T54" fmla="*/ 87 w 139"/>
                  <a:gd name="T55" fmla="*/ 2 h 229"/>
                  <a:gd name="T56" fmla="*/ 81 w 139"/>
                  <a:gd name="T57" fmla="*/ 6 h 229"/>
                  <a:gd name="T58" fmla="*/ 74 w 139"/>
                  <a:gd name="T59" fmla="*/ 11 h 229"/>
                  <a:gd name="T60" fmla="*/ 69 w 139"/>
                  <a:gd name="T61" fmla="*/ 16 h 229"/>
                  <a:gd name="T62" fmla="*/ 66 w 139"/>
                  <a:gd name="T63" fmla="*/ 23 h 229"/>
                  <a:gd name="T64" fmla="*/ 3 w 139"/>
                  <a:gd name="T65" fmla="*/ 178 h 229"/>
                  <a:gd name="T66" fmla="*/ 3 w 139"/>
                  <a:gd name="T67" fmla="*/ 178 h 229"/>
                  <a:gd name="T68" fmla="*/ 0 w 139"/>
                  <a:gd name="T69" fmla="*/ 185 h 229"/>
                  <a:gd name="T70" fmla="*/ 0 w 139"/>
                  <a:gd name="T71" fmla="*/ 192 h 229"/>
                  <a:gd name="T72" fmla="*/ 0 w 139"/>
                  <a:gd name="T73" fmla="*/ 200 h 229"/>
                  <a:gd name="T74" fmla="*/ 3 w 139"/>
                  <a:gd name="T75" fmla="*/ 206 h 229"/>
                  <a:gd name="T76" fmla="*/ 6 w 139"/>
                  <a:gd name="T77" fmla="*/ 212 h 229"/>
                  <a:gd name="T78" fmla="*/ 10 w 139"/>
                  <a:gd name="T79" fmla="*/ 218 h 229"/>
                  <a:gd name="T80" fmla="*/ 16 w 139"/>
                  <a:gd name="T81" fmla="*/ 223 h 229"/>
                  <a:gd name="T82" fmla="*/ 23 w 139"/>
                  <a:gd name="T83" fmla="*/ 227 h 229"/>
                  <a:gd name="T84" fmla="*/ 23 w 139"/>
                  <a:gd name="T85" fmla="*/ 227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9" h="229">
                    <a:moveTo>
                      <a:pt x="23" y="227"/>
                    </a:moveTo>
                    <a:lnTo>
                      <a:pt x="23" y="227"/>
                    </a:lnTo>
                    <a:lnTo>
                      <a:pt x="30" y="228"/>
                    </a:lnTo>
                    <a:lnTo>
                      <a:pt x="37" y="229"/>
                    </a:lnTo>
                    <a:lnTo>
                      <a:pt x="37" y="229"/>
                    </a:lnTo>
                    <a:lnTo>
                      <a:pt x="42" y="228"/>
                    </a:lnTo>
                    <a:lnTo>
                      <a:pt x="48" y="227"/>
                    </a:lnTo>
                    <a:lnTo>
                      <a:pt x="53" y="226"/>
                    </a:lnTo>
                    <a:lnTo>
                      <a:pt x="58" y="223"/>
                    </a:lnTo>
                    <a:lnTo>
                      <a:pt x="62" y="220"/>
                    </a:lnTo>
                    <a:lnTo>
                      <a:pt x="66" y="216"/>
                    </a:lnTo>
                    <a:lnTo>
                      <a:pt x="69" y="211"/>
                    </a:lnTo>
                    <a:lnTo>
                      <a:pt x="72" y="206"/>
                    </a:lnTo>
                    <a:lnTo>
                      <a:pt x="135" y="51"/>
                    </a:lnTo>
                    <a:lnTo>
                      <a:pt x="135" y="51"/>
                    </a:lnTo>
                    <a:lnTo>
                      <a:pt x="137" y="44"/>
                    </a:lnTo>
                    <a:lnTo>
                      <a:pt x="139" y="37"/>
                    </a:lnTo>
                    <a:lnTo>
                      <a:pt x="137" y="29"/>
                    </a:lnTo>
                    <a:lnTo>
                      <a:pt x="135" y="22"/>
                    </a:lnTo>
                    <a:lnTo>
                      <a:pt x="132" y="16"/>
                    </a:lnTo>
                    <a:lnTo>
                      <a:pt x="128" y="11"/>
                    </a:lnTo>
                    <a:lnTo>
                      <a:pt x="121" y="6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08" y="0"/>
                    </a:lnTo>
                    <a:lnTo>
                      <a:pt x="100" y="0"/>
                    </a:lnTo>
                    <a:lnTo>
                      <a:pt x="93" y="0"/>
                    </a:lnTo>
                    <a:lnTo>
                      <a:pt x="87" y="2"/>
                    </a:lnTo>
                    <a:lnTo>
                      <a:pt x="81" y="6"/>
                    </a:lnTo>
                    <a:lnTo>
                      <a:pt x="74" y="11"/>
                    </a:lnTo>
                    <a:lnTo>
                      <a:pt x="69" y="16"/>
                    </a:lnTo>
                    <a:lnTo>
                      <a:pt x="66" y="23"/>
                    </a:lnTo>
                    <a:lnTo>
                      <a:pt x="3" y="178"/>
                    </a:lnTo>
                    <a:lnTo>
                      <a:pt x="3" y="178"/>
                    </a:lnTo>
                    <a:lnTo>
                      <a:pt x="0" y="185"/>
                    </a:lnTo>
                    <a:lnTo>
                      <a:pt x="0" y="192"/>
                    </a:lnTo>
                    <a:lnTo>
                      <a:pt x="0" y="200"/>
                    </a:lnTo>
                    <a:lnTo>
                      <a:pt x="3" y="206"/>
                    </a:lnTo>
                    <a:lnTo>
                      <a:pt x="6" y="212"/>
                    </a:lnTo>
                    <a:lnTo>
                      <a:pt x="10" y="218"/>
                    </a:lnTo>
                    <a:lnTo>
                      <a:pt x="16" y="223"/>
                    </a:lnTo>
                    <a:lnTo>
                      <a:pt x="23" y="227"/>
                    </a:lnTo>
                    <a:lnTo>
                      <a:pt x="23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0" name="Freeform 15">
                <a:extLst>
                  <a:ext uri="{FF2B5EF4-FFF2-40B4-BE49-F238E27FC236}">
                    <a16:creationId xmlns:a16="http://schemas.microsoft.com/office/drawing/2014/main" id="{B403F995-95E6-439A-9D67-79450DB23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913" y="1887538"/>
                <a:ext cx="122238" cy="73025"/>
              </a:xfrm>
              <a:custGeom>
                <a:avLst/>
                <a:gdLst>
                  <a:gd name="T0" fmla="*/ 208 w 230"/>
                  <a:gd name="T1" fmla="*/ 66 h 138"/>
                  <a:gd name="T2" fmla="*/ 52 w 230"/>
                  <a:gd name="T3" fmla="*/ 2 h 138"/>
                  <a:gd name="T4" fmla="*/ 52 w 230"/>
                  <a:gd name="T5" fmla="*/ 2 h 138"/>
                  <a:gd name="T6" fmla="*/ 45 w 230"/>
                  <a:gd name="T7" fmla="*/ 0 h 138"/>
                  <a:gd name="T8" fmla="*/ 38 w 230"/>
                  <a:gd name="T9" fmla="*/ 0 h 138"/>
                  <a:gd name="T10" fmla="*/ 31 w 230"/>
                  <a:gd name="T11" fmla="*/ 1 h 138"/>
                  <a:gd name="T12" fmla="*/ 24 w 230"/>
                  <a:gd name="T13" fmla="*/ 2 h 138"/>
                  <a:gd name="T14" fmla="*/ 18 w 230"/>
                  <a:gd name="T15" fmla="*/ 6 h 138"/>
                  <a:gd name="T16" fmla="*/ 12 w 230"/>
                  <a:gd name="T17" fmla="*/ 11 h 138"/>
                  <a:gd name="T18" fmla="*/ 8 w 230"/>
                  <a:gd name="T19" fmla="*/ 16 h 138"/>
                  <a:gd name="T20" fmla="*/ 4 w 230"/>
                  <a:gd name="T21" fmla="*/ 23 h 138"/>
                  <a:gd name="T22" fmla="*/ 4 w 230"/>
                  <a:gd name="T23" fmla="*/ 23 h 138"/>
                  <a:gd name="T24" fmla="*/ 2 w 230"/>
                  <a:gd name="T25" fmla="*/ 30 h 138"/>
                  <a:gd name="T26" fmla="*/ 0 w 230"/>
                  <a:gd name="T27" fmla="*/ 38 h 138"/>
                  <a:gd name="T28" fmla="*/ 2 w 230"/>
                  <a:gd name="T29" fmla="*/ 44 h 138"/>
                  <a:gd name="T30" fmla="*/ 4 w 230"/>
                  <a:gd name="T31" fmla="*/ 51 h 138"/>
                  <a:gd name="T32" fmla="*/ 8 w 230"/>
                  <a:gd name="T33" fmla="*/ 58 h 138"/>
                  <a:gd name="T34" fmla="*/ 12 w 230"/>
                  <a:gd name="T35" fmla="*/ 64 h 138"/>
                  <a:gd name="T36" fmla="*/ 18 w 230"/>
                  <a:gd name="T37" fmla="*/ 67 h 138"/>
                  <a:gd name="T38" fmla="*/ 24 w 230"/>
                  <a:gd name="T39" fmla="*/ 71 h 138"/>
                  <a:gd name="T40" fmla="*/ 180 w 230"/>
                  <a:gd name="T41" fmla="*/ 135 h 138"/>
                  <a:gd name="T42" fmla="*/ 180 w 230"/>
                  <a:gd name="T43" fmla="*/ 135 h 138"/>
                  <a:gd name="T44" fmla="*/ 186 w 230"/>
                  <a:gd name="T45" fmla="*/ 137 h 138"/>
                  <a:gd name="T46" fmla="*/ 193 w 230"/>
                  <a:gd name="T47" fmla="*/ 138 h 138"/>
                  <a:gd name="T48" fmla="*/ 193 w 230"/>
                  <a:gd name="T49" fmla="*/ 138 h 138"/>
                  <a:gd name="T50" fmla="*/ 199 w 230"/>
                  <a:gd name="T51" fmla="*/ 138 h 138"/>
                  <a:gd name="T52" fmla="*/ 204 w 230"/>
                  <a:gd name="T53" fmla="*/ 137 h 138"/>
                  <a:gd name="T54" fmla="*/ 209 w 230"/>
                  <a:gd name="T55" fmla="*/ 134 h 138"/>
                  <a:gd name="T56" fmla="*/ 214 w 230"/>
                  <a:gd name="T57" fmla="*/ 132 h 138"/>
                  <a:gd name="T58" fmla="*/ 218 w 230"/>
                  <a:gd name="T59" fmla="*/ 128 h 138"/>
                  <a:gd name="T60" fmla="*/ 222 w 230"/>
                  <a:gd name="T61" fmla="*/ 124 h 138"/>
                  <a:gd name="T62" fmla="*/ 225 w 230"/>
                  <a:gd name="T63" fmla="*/ 119 h 138"/>
                  <a:gd name="T64" fmla="*/ 228 w 230"/>
                  <a:gd name="T65" fmla="*/ 114 h 138"/>
                  <a:gd name="T66" fmla="*/ 228 w 230"/>
                  <a:gd name="T67" fmla="*/ 114 h 138"/>
                  <a:gd name="T68" fmla="*/ 230 w 230"/>
                  <a:gd name="T69" fmla="*/ 107 h 138"/>
                  <a:gd name="T70" fmla="*/ 230 w 230"/>
                  <a:gd name="T71" fmla="*/ 100 h 138"/>
                  <a:gd name="T72" fmla="*/ 230 w 230"/>
                  <a:gd name="T73" fmla="*/ 92 h 138"/>
                  <a:gd name="T74" fmla="*/ 228 w 230"/>
                  <a:gd name="T75" fmla="*/ 86 h 138"/>
                  <a:gd name="T76" fmla="*/ 224 w 230"/>
                  <a:gd name="T77" fmla="*/ 80 h 138"/>
                  <a:gd name="T78" fmla="*/ 220 w 230"/>
                  <a:gd name="T79" fmla="*/ 74 h 138"/>
                  <a:gd name="T80" fmla="*/ 214 w 230"/>
                  <a:gd name="T81" fmla="*/ 69 h 138"/>
                  <a:gd name="T82" fmla="*/ 208 w 230"/>
                  <a:gd name="T83" fmla="*/ 66 h 138"/>
                  <a:gd name="T84" fmla="*/ 208 w 230"/>
                  <a:gd name="T85" fmla="*/ 6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138">
                    <a:moveTo>
                      <a:pt x="208" y="66"/>
                    </a:moveTo>
                    <a:lnTo>
                      <a:pt x="52" y="2"/>
                    </a:lnTo>
                    <a:lnTo>
                      <a:pt x="52" y="2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1"/>
                    </a:lnTo>
                    <a:lnTo>
                      <a:pt x="8" y="16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8" y="67"/>
                    </a:lnTo>
                    <a:lnTo>
                      <a:pt x="24" y="71"/>
                    </a:lnTo>
                    <a:lnTo>
                      <a:pt x="180" y="135"/>
                    </a:lnTo>
                    <a:lnTo>
                      <a:pt x="180" y="135"/>
                    </a:lnTo>
                    <a:lnTo>
                      <a:pt x="186" y="137"/>
                    </a:lnTo>
                    <a:lnTo>
                      <a:pt x="193" y="138"/>
                    </a:lnTo>
                    <a:lnTo>
                      <a:pt x="193" y="138"/>
                    </a:lnTo>
                    <a:lnTo>
                      <a:pt x="199" y="138"/>
                    </a:lnTo>
                    <a:lnTo>
                      <a:pt x="204" y="137"/>
                    </a:lnTo>
                    <a:lnTo>
                      <a:pt x="209" y="134"/>
                    </a:lnTo>
                    <a:lnTo>
                      <a:pt x="214" y="132"/>
                    </a:lnTo>
                    <a:lnTo>
                      <a:pt x="218" y="128"/>
                    </a:lnTo>
                    <a:lnTo>
                      <a:pt x="222" y="124"/>
                    </a:lnTo>
                    <a:lnTo>
                      <a:pt x="225" y="119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30" y="107"/>
                    </a:lnTo>
                    <a:lnTo>
                      <a:pt x="230" y="100"/>
                    </a:lnTo>
                    <a:lnTo>
                      <a:pt x="230" y="92"/>
                    </a:lnTo>
                    <a:lnTo>
                      <a:pt x="228" y="86"/>
                    </a:lnTo>
                    <a:lnTo>
                      <a:pt x="224" y="80"/>
                    </a:lnTo>
                    <a:lnTo>
                      <a:pt x="220" y="74"/>
                    </a:lnTo>
                    <a:lnTo>
                      <a:pt x="214" y="69"/>
                    </a:lnTo>
                    <a:lnTo>
                      <a:pt x="208" y="66"/>
                    </a:lnTo>
                    <a:lnTo>
                      <a:pt x="20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1" name="Freeform 16">
                <a:extLst>
                  <a:ext uri="{FF2B5EF4-FFF2-40B4-BE49-F238E27FC236}">
                    <a16:creationId xmlns:a16="http://schemas.microsoft.com/office/drawing/2014/main" id="{086D8EE2-4D8F-4515-9FB3-56E47E08D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788" y="1885950"/>
                <a:ext cx="122238" cy="73025"/>
              </a:xfrm>
              <a:custGeom>
                <a:avLst/>
                <a:gdLst>
                  <a:gd name="T0" fmla="*/ 51 w 229"/>
                  <a:gd name="T1" fmla="*/ 137 h 139"/>
                  <a:gd name="T2" fmla="*/ 206 w 229"/>
                  <a:gd name="T3" fmla="*/ 73 h 139"/>
                  <a:gd name="T4" fmla="*/ 206 w 229"/>
                  <a:gd name="T5" fmla="*/ 73 h 139"/>
                  <a:gd name="T6" fmla="*/ 213 w 229"/>
                  <a:gd name="T7" fmla="*/ 69 h 139"/>
                  <a:gd name="T8" fmla="*/ 218 w 229"/>
                  <a:gd name="T9" fmla="*/ 64 h 139"/>
                  <a:gd name="T10" fmla="*/ 223 w 229"/>
                  <a:gd name="T11" fmla="*/ 58 h 139"/>
                  <a:gd name="T12" fmla="*/ 226 w 229"/>
                  <a:gd name="T13" fmla="*/ 52 h 139"/>
                  <a:gd name="T14" fmla="*/ 228 w 229"/>
                  <a:gd name="T15" fmla="*/ 46 h 139"/>
                  <a:gd name="T16" fmla="*/ 229 w 229"/>
                  <a:gd name="T17" fmla="*/ 38 h 139"/>
                  <a:gd name="T18" fmla="*/ 228 w 229"/>
                  <a:gd name="T19" fmla="*/ 31 h 139"/>
                  <a:gd name="T20" fmla="*/ 226 w 229"/>
                  <a:gd name="T21" fmla="*/ 23 h 139"/>
                  <a:gd name="T22" fmla="*/ 226 w 229"/>
                  <a:gd name="T23" fmla="*/ 23 h 139"/>
                  <a:gd name="T24" fmla="*/ 222 w 229"/>
                  <a:gd name="T25" fmla="*/ 17 h 139"/>
                  <a:gd name="T26" fmla="*/ 218 w 229"/>
                  <a:gd name="T27" fmla="*/ 11 h 139"/>
                  <a:gd name="T28" fmla="*/ 212 w 229"/>
                  <a:gd name="T29" fmla="*/ 6 h 139"/>
                  <a:gd name="T30" fmla="*/ 206 w 229"/>
                  <a:gd name="T31" fmla="*/ 4 h 139"/>
                  <a:gd name="T32" fmla="*/ 198 w 229"/>
                  <a:gd name="T33" fmla="*/ 1 h 139"/>
                  <a:gd name="T34" fmla="*/ 192 w 229"/>
                  <a:gd name="T35" fmla="*/ 0 h 139"/>
                  <a:gd name="T36" fmla="*/ 185 w 229"/>
                  <a:gd name="T37" fmla="*/ 1 h 139"/>
                  <a:gd name="T38" fmla="*/ 177 w 229"/>
                  <a:gd name="T39" fmla="*/ 4 h 139"/>
                  <a:gd name="T40" fmla="*/ 23 w 229"/>
                  <a:gd name="T41" fmla="*/ 68 h 139"/>
                  <a:gd name="T42" fmla="*/ 23 w 229"/>
                  <a:gd name="T43" fmla="*/ 68 h 139"/>
                  <a:gd name="T44" fmla="*/ 16 w 229"/>
                  <a:gd name="T45" fmla="*/ 71 h 139"/>
                  <a:gd name="T46" fmla="*/ 11 w 229"/>
                  <a:gd name="T47" fmla="*/ 76 h 139"/>
                  <a:gd name="T48" fmla="*/ 6 w 229"/>
                  <a:gd name="T49" fmla="*/ 81 h 139"/>
                  <a:gd name="T50" fmla="*/ 2 w 229"/>
                  <a:gd name="T51" fmla="*/ 88 h 139"/>
                  <a:gd name="T52" fmla="*/ 1 w 229"/>
                  <a:gd name="T53" fmla="*/ 95 h 139"/>
                  <a:gd name="T54" fmla="*/ 0 w 229"/>
                  <a:gd name="T55" fmla="*/ 102 h 139"/>
                  <a:gd name="T56" fmla="*/ 1 w 229"/>
                  <a:gd name="T57" fmla="*/ 110 h 139"/>
                  <a:gd name="T58" fmla="*/ 2 w 229"/>
                  <a:gd name="T59" fmla="*/ 117 h 139"/>
                  <a:gd name="T60" fmla="*/ 2 w 229"/>
                  <a:gd name="T61" fmla="*/ 117 h 139"/>
                  <a:gd name="T62" fmla="*/ 6 w 229"/>
                  <a:gd name="T63" fmla="*/ 122 h 139"/>
                  <a:gd name="T64" fmla="*/ 8 w 229"/>
                  <a:gd name="T65" fmla="*/ 126 h 139"/>
                  <a:gd name="T66" fmla="*/ 12 w 229"/>
                  <a:gd name="T67" fmla="*/ 131 h 139"/>
                  <a:gd name="T68" fmla="*/ 17 w 229"/>
                  <a:gd name="T69" fmla="*/ 133 h 139"/>
                  <a:gd name="T70" fmla="*/ 22 w 229"/>
                  <a:gd name="T71" fmla="*/ 136 h 139"/>
                  <a:gd name="T72" fmla="*/ 27 w 229"/>
                  <a:gd name="T73" fmla="*/ 138 h 139"/>
                  <a:gd name="T74" fmla="*/ 32 w 229"/>
                  <a:gd name="T75" fmla="*/ 139 h 139"/>
                  <a:gd name="T76" fmla="*/ 37 w 229"/>
                  <a:gd name="T77" fmla="*/ 139 h 139"/>
                  <a:gd name="T78" fmla="*/ 37 w 229"/>
                  <a:gd name="T79" fmla="*/ 139 h 139"/>
                  <a:gd name="T80" fmla="*/ 44 w 229"/>
                  <a:gd name="T81" fmla="*/ 139 h 139"/>
                  <a:gd name="T82" fmla="*/ 51 w 229"/>
                  <a:gd name="T83" fmla="*/ 137 h 139"/>
                  <a:gd name="T84" fmla="*/ 51 w 229"/>
                  <a:gd name="T85" fmla="*/ 13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9" h="139">
                    <a:moveTo>
                      <a:pt x="51" y="137"/>
                    </a:moveTo>
                    <a:lnTo>
                      <a:pt x="206" y="73"/>
                    </a:lnTo>
                    <a:lnTo>
                      <a:pt x="206" y="73"/>
                    </a:lnTo>
                    <a:lnTo>
                      <a:pt x="213" y="69"/>
                    </a:lnTo>
                    <a:lnTo>
                      <a:pt x="218" y="64"/>
                    </a:lnTo>
                    <a:lnTo>
                      <a:pt x="223" y="58"/>
                    </a:lnTo>
                    <a:lnTo>
                      <a:pt x="226" y="52"/>
                    </a:lnTo>
                    <a:lnTo>
                      <a:pt x="228" y="46"/>
                    </a:lnTo>
                    <a:lnTo>
                      <a:pt x="229" y="38"/>
                    </a:lnTo>
                    <a:lnTo>
                      <a:pt x="228" y="31"/>
                    </a:lnTo>
                    <a:lnTo>
                      <a:pt x="226" y="23"/>
                    </a:lnTo>
                    <a:lnTo>
                      <a:pt x="226" y="23"/>
                    </a:lnTo>
                    <a:lnTo>
                      <a:pt x="222" y="17"/>
                    </a:lnTo>
                    <a:lnTo>
                      <a:pt x="218" y="11"/>
                    </a:lnTo>
                    <a:lnTo>
                      <a:pt x="212" y="6"/>
                    </a:lnTo>
                    <a:lnTo>
                      <a:pt x="206" y="4"/>
                    </a:lnTo>
                    <a:lnTo>
                      <a:pt x="198" y="1"/>
                    </a:lnTo>
                    <a:lnTo>
                      <a:pt x="192" y="0"/>
                    </a:lnTo>
                    <a:lnTo>
                      <a:pt x="185" y="1"/>
                    </a:lnTo>
                    <a:lnTo>
                      <a:pt x="177" y="4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16" y="71"/>
                    </a:lnTo>
                    <a:lnTo>
                      <a:pt x="11" y="76"/>
                    </a:lnTo>
                    <a:lnTo>
                      <a:pt x="6" y="81"/>
                    </a:lnTo>
                    <a:lnTo>
                      <a:pt x="2" y="88"/>
                    </a:lnTo>
                    <a:lnTo>
                      <a:pt x="1" y="95"/>
                    </a:lnTo>
                    <a:lnTo>
                      <a:pt x="0" y="102"/>
                    </a:lnTo>
                    <a:lnTo>
                      <a:pt x="1" y="110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6" y="122"/>
                    </a:lnTo>
                    <a:lnTo>
                      <a:pt x="8" y="126"/>
                    </a:lnTo>
                    <a:lnTo>
                      <a:pt x="12" y="131"/>
                    </a:lnTo>
                    <a:lnTo>
                      <a:pt x="17" y="133"/>
                    </a:lnTo>
                    <a:lnTo>
                      <a:pt x="22" y="136"/>
                    </a:lnTo>
                    <a:lnTo>
                      <a:pt x="27" y="138"/>
                    </a:lnTo>
                    <a:lnTo>
                      <a:pt x="32" y="139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4" y="139"/>
                    </a:lnTo>
                    <a:lnTo>
                      <a:pt x="51" y="137"/>
                    </a:lnTo>
                    <a:lnTo>
                      <a:pt x="51" y="1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2" name="Freeform 17">
                <a:extLst>
                  <a:ext uri="{FF2B5EF4-FFF2-40B4-BE49-F238E27FC236}">
                    <a16:creationId xmlns:a16="http://schemas.microsoft.com/office/drawing/2014/main" id="{CE1215A5-94C6-4EAE-B703-1E1C7E9D0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613" y="1746250"/>
                <a:ext cx="74613" cy="120650"/>
              </a:xfrm>
              <a:custGeom>
                <a:avLst/>
                <a:gdLst>
                  <a:gd name="T0" fmla="*/ 68 w 140"/>
                  <a:gd name="T1" fmla="*/ 206 h 228"/>
                  <a:gd name="T2" fmla="*/ 68 w 140"/>
                  <a:gd name="T3" fmla="*/ 206 h 228"/>
                  <a:gd name="T4" fmla="*/ 70 w 140"/>
                  <a:gd name="T5" fmla="*/ 211 h 228"/>
                  <a:gd name="T6" fmla="*/ 73 w 140"/>
                  <a:gd name="T7" fmla="*/ 216 h 228"/>
                  <a:gd name="T8" fmla="*/ 77 w 140"/>
                  <a:gd name="T9" fmla="*/ 220 h 228"/>
                  <a:gd name="T10" fmla="*/ 81 w 140"/>
                  <a:gd name="T11" fmla="*/ 224 h 228"/>
                  <a:gd name="T12" fmla="*/ 86 w 140"/>
                  <a:gd name="T13" fmla="*/ 226 h 228"/>
                  <a:gd name="T14" fmla="*/ 91 w 140"/>
                  <a:gd name="T15" fmla="*/ 227 h 228"/>
                  <a:gd name="T16" fmla="*/ 96 w 140"/>
                  <a:gd name="T17" fmla="*/ 228 h 228"/>
                  <a:gd name="T18" fmla="*/ 102 w 140"/>
                  <a:gd name="T19" fmla="*/ 228 h 228"/>
                  <a:gd name="T20" fmla="*/ 102 w 140"/>
                  <a:gd name="T21" fmla="*/ 228 h 228"/>
                  <a:gd name="T22" fmla="*/ 109 w 140"/>
                  <a:gd name="T23" fmla="*/ 228 h 228"/>
                  <a:gd name="T24" fmla="*/ 116 w 140"/>
                  <a:gd name="T25" fmla="*/ 226 h 228"/>
                  <a:gd name="T26" fmla="*/ 116 w 140"/>
                  <a:gd name="T27" fmla="*/ 226 h 228"/>
                  <a:gd name="T28" fmla="*/ 123 w 140"/>
                  <a:gd name="T29" fmla="*/ 222 h 228"/>
                  <a:gd name="T30" fmla="*/ 128 w 140"/>
                  <a:gd name="T31" fmla="*/ 217 h 228"/>
                  <a:gd name="T32" fmla="*/ 133 w 140"/>
                  <a:gd name="T33" fmla="*/ 212 h 228"/>
                  <a:gd name="T34" fmla="*/ 137 w 140"/>
                  <a:gd name="T35" fmla="*/ 206 h 228"/>
                  <a:gd name="T36" fmla="*/ 138 w 140"/>
                  <a:gd name="T37" fmla="*/ 199 h 228"/>
                  <a:gd name="T38" fmla="*/ 140 w 140"/>
                  <a:gd name="T39" fmla="*/ 191 h 228"/>
                  <a:gd name="T40" fmla="*/ 138 w 140"/>
                  <a:gd name="T41" fmla="*/ 184 h 228"/>
                  <a:gd name="T42" fmla="*/ 137 w 140"/>
                  <a:gd name="T43" fmla="*/ 177 h 228"/>
                  <a:gd name="T44" fmla="*/ 72 w 140"/>
                  <a:gd name="T45" fmla="*/ 22 h 228"/>
                  <a:gd name="T46" fmla="*/ 72 w 140"/>
                  <a:gd name="T47" fmla="*/ 22 h 228"/>
                  <a:gd name="T48" fmla="*/ 68 w 140"/>
                  <a:gd name="T49" fmla="*/ 16 h 228"/>
                  <a:gd name="T50" fmla="*/ 64 w 140"/>
                  <a:gd name="T51" fmla="*/ 11 h 228"/>
                  <a:gd name="T52" fmla="*/ 58 w 140"/>
                  <a:gd name="T53" fmla="*/ 6 h 228"/>
                  <a:gd name="T54" fmla="*/ 52 w 140"/>
                  <a:gd name="T55" fmla="*/ 2 h 228"/>
                  <a:gd name="T56" fmla="*/ 44 w 140"/>
                  <a:gd name="T57" fmla="*/ 0 h 228"/>
                  <a:gd name="T58" fmla="*/ 37 w 140"/>
                  <a:gd name="T59" fmla="*/ 0 h 228"/>
                  <a:gd name="T60" fmla="*/ 31 w 140"/>
                  <a:gd name="T61" fmla="*/ 0 h 228"/>
                  <a:gd name="T62" fmla="*/ 23 w 140"/>
                  <a:gd name="T63" fmla="*/ 2 h 228"/>
                  <a:gd name="T64" fmla="*/ 23 w 140"/>
                  <a:gd name="T65" fmla="*/ 2 h 228"/>
                  <a:gd name="T66" fmla="*/ 16 w 140"/>
                  <a:gd name="T67" fmla="*/ 6 h 228"/>
                  <a:gd name="T68" fmla="*/ 11 w 140"/>
                  <a:gd name="T69" fmla="*/ 11 h 228"/>
                  <a:gd name="T70" fmla="*/ 6 w 140"/>
                  <a:gd name="T71" fmla="*/ 17 h 228"/>
                  <a:gd name="T72" fmla="*/ 2 w 140"/>
                  <a:gd name="T73" fmla="*/ 23 h 228"/>
                  <a:gd name="T74" fmla="*/ 1 w 140"/>
                  <a:gd name="T75" fmla="*/ 29 h 228"/>
                  <a:gd name="T76" fmla="*/ 0 w 140"/>
                  <a:gd name="T77" fmla="*/ 37 h 228"/>
                  <a:gd name="T78" fmla="*/ 1 w 140"/>
                  <a:gd name="T79" fmla="*/ 44 h 228"/>
                  <a:gd name="T80" fmla="*/ 2 w 140"/>
                  <a:gd name="T81" fmla="*/ 52 h 228"/>
                  <a:gd name="T82" fmla="*/ 68 w 140"/>
                  <a:gd name="T83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0" h="228">
                    <a:moveTo>
                      <a:pt x="68" y="206"/>
                    </a:moveTo>
                    <a:lnTo>
                      <a:pt x="68" y="206"/>
                    </a:lnTo>
                    <a:lnTo>
                      <a:pt x="70" y="211"/>
                    </a:lnTo>
                    <a:lnTo>
                      <a:pt x="73" y="216"/>
                    </a:lnTo>
                    <a:lnTo>
                      <a:pt x="77" y="220"/>
                    </a:lnTo>
                    <a:lnTo>
                      <a:pt x="81" y="224"/>
                    </a:lnTo>
                    <a:lnTo>
                      <a:pt x="86" y="226"/>
                    </a:lnTo>
                    <a:lnTo>
                      <a:pt x="91" y="227"/>
                    </a:lnTo>
                    <a:lnTo>
                      <a:pt x="96" y="228"/>
                    </a:lnTo>
                    <a:lnTo>
                      <a:pt x="102" y="228"/>
                    </a:lnTo>
                    <a:lnTo>
                      <a:pt x="102" y="228"/>
                    </a:lnTo>
                    <a:lnTo>
                      <a:pt x="109" y="228"/>
                    </a:lnTo>
                    <a:lnTo>
                      <a:pt x="116" y="226"/>
                    </a:lnTo>
                    <a:lnTo>
                      <a:pt x="116" y="226"/>
                    </a:lnTo>
                    <a:lnTo>
                      <a:pt x="123" y="222"/>
                    </a:lnTo>
                    <a:lnTo>
                      <a:pt x="128" y="217"/>
                    </a:lnTo>
                    <a:lnTo>
                      <a:pt x="133" y="212"/>
                    </a:lnTo>
                    <a:lnTo>
                      <a:pt x="137" y="206"/>
                    </a:lnTo>
                    <a:lnTo>
                      <a:pt x="138" y="199"/>
                    </a:lnTo>
                    <a:lnTo>
                      <a:pt x="140" y="191"/>
                    </a:lnTo>
                    <a:lnTo>
                      <a:pt x="138" y="184"/>
                    </a:lnTo>
                    <a:lnTo>
                      <a:pt x="137" y="177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68" y="16"/>
                    </a:lnTo>
                    <a:lnTo>
                      <a:pt x="64" y="11"/>
                    </a:lnTo>
                    <a:lnTo>
                      <a:pt x="58" y="6"/>
                    </a:lnTo>
                    <a:lnTo>
                      <a:pt x="52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1" y="29"/>
                    </a:lnTo>
                    <a:lnTo>
                      <a:pt x="0" y="37"/>
                    </a:lnTo>
                    <a:lnTo>
                      <a:pt x="1" y="44"/>
                    </a:lnTo>
                    <a:lnTo>
                      <a:pt x="2" y="52"/>
                    </a:lnTo>
                    <a:lnTo>
                      <a:pt x="68" y="2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3" name="Freeform 18">
                <a:extLst>
                  <a:ext uri="{FF2B5EF4-FFF2-40B4-BE49-F238E27FC236}">
                    <a16:creationId xmlns:a16="http://schemas.microsoft.com/office/drawing/2014/main" id="{011E3E4B-AF93-479A-84C4-3FC6BE660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675" y="1876425"/>
                <a:ext cx="257175" cy="160338"/>
              </a:xfrm>
              <a:custGeom>
                <a:avLst/>
                <a:gdLst>
                  <a:gd name="T0" fmla="*/ 243 w 488"/>
                  <a:gd name="T1" fmla="*/ 0 h 304"/>
                  <a:gd name="T2" fmla="*/ 243 w 488"/>
                  <a:gd name="T3" fmla="*/ 0 h 304"/>
                  <a:gd name="T4" fmla="*/ 218 w 488"/>
                  <a:gd name="T5" fmla="*/ 1 h 304"/>
                  <a:gd name="T6" fmla="*/ 194 w 488"/>
                  <a:gd name="T7" fmla="*/ 4 h 304"/>
                  <a:gd name="T8" fmla="*/ 170 w 488"/>
                  <a:gd name="T9" fmla="*/ 11 h 304"/>
                  <a:gd name="T10" fmla="*/ 148 w 488"/>
                  <a:gd name="T11" fmla="*/ 19 h 304"/>
                  <a:gd name="T12" fmla="*/ 127 w 488"/>
                  <a:gd name="T13" fmla="*/ 29 h 304"/>
                  <a:gd name="T14" fmla="*/ 107 w 488"/>
                  <a:gd name="T15" fmla="*/ 42 h 304"/>
                  <a:gd name="T16" fmla="*/ 89 w 488"/>
                  <a:gd name="T17" fmla="*/ 55 h 304"/>
                  <a:gd name="T18" fmla="*/ 71 w 488"/>
                  <a:gd name="T19" fmla="*/ 71 h 304"/>
                  <a:gd name="T20" fmla="*/ 55 w 488"/>
                  <a:gd name="T21" fmla="*/ 88 h 304"/>
                  <a:gd name="T22" fmla="*/ 40 w 488"/>
                  <a:gd name="T23" fmla="*/ 107 h 304"/>
                  <a:gd name="T24" fmla="*/ 29 w 488"/>
                  <a:gd name="T25" fmla="*/ 127 h 304"/>
                  <a:gd name="T26" fmla="*/ 18 w 488"/>
                  <a:gd name="T27" fmla="*/ 149 h 304"/>
                  <a:gd name="T28" fmla="*/ 11 w 488"/>
                  <a:gd name="T29" fmla="*/ 171 h 304"/>
                  <a:gd name="T30" fmla="*/ 5 w 488"/>
                  <a:gd name="T31" fmla="*/ 195 h 304"/>
                  <a:gd name="T32" fmla="*/ 1 w 488"/>
                  <a:gd name="T33" fmla="*/ 218 h 304"/>
                  <a:gd name="T34" fmla="*/ 0 w 488"/>
                  <a:gd name="T35" fmla="*/ 243 h 304"/>
                  <a:gd name="T36" fmla="*/ 0 w 488"/>
                  <a:gd name="T37" fmla="*/ 243 h 304"/>
                  <a:gd name="T38" fmla="*/ 0 w 488"/>
                  <a:gd name="T39" fmla="*/ 259 h 304"/>
                  <a:gd name="T40" fmla="*/ 1 w 488"/>
                  <a:gd name="T41" fmla="*/ 274 h 304"/>
                  <a:gd name="T42" fmla="*/ 3 w 488"/>
                  <a:gd name="T43" fmla="*/ 289 h 304"/>
                  <a:gd name="T44" fmla="*/ 7 w 488"/>
                  <a:gd name="T45" fmla="*/ 304 h 304"/>
                  <a:gd name="T46" fmla="*/ 479 w 488"/>
                  <a:gd name="T47" fmla="*/ 304 h 304"/>
                  <a:gd name="T48" fmla="*/ 479 w 488"/>
                  <a:gd name="T49" fmla="*/ 304 h 304"/>
                  <a:gd name="T50" fmla="*/ 483 w 488"/>
                  <a:gd name="T51" fmla="*/ 289 h 304"/>
                  <a:gd name="T52" fmla="*/ 485 w 488"/>
                  <a:gd name="T53" fmla="*/ 274 h 304"/>
                  <a:gd name="T54" fmla="*/ 486 w 488"/>
                  <a:gd name="T55" fmla="*/ 259 h 304"/>
                  <a:gd name="T56" fmla="*/ 488 w 488"/>
                  <a:gd name="T57" fmla="*/ 243 h 304"/>
                  <a:gd name="T58" fmla="*/ 488 w 488"/>
                  <a:gd name="T59" fmla="*/ 243 h 304"/>
                  <a:gd name="T60" fmla="*/ 486 w 488"/>
                  <a:gd name="T61" fmla="*/ 218 h 304"/>
                  <a:gd name="T62" fmla="*/ 483 w 488"/>
                  <a:gd name="T63" fmla="*/ 195 h 304"/>
                  <a:gd name="T64" fmla="*/ 477 w 488"/>
                  <a:gd name="T65" fmla="*/ 171 h 304"/>
                  <a:gd name="T66" fmla="*/ 468 w 488"/>
                  <a:gd name="T67" fmla="*/ 149 h 304"/>
                  <a:gd name="T68" fmla="*/ 458 w 488"/>
                  <a:gd name="T69" fmla="*/ 127 h 304"/>
                  <a:gd name="T70" fmla="*/ 446 w 488"/>
                  <a:gd name="T71" fmla="*/ 107 h 304"/>
                  <a:gd name="T72" fmla="*/ 431 w 488"/>
                  <a:gd name="T73" fmla="*/ 88 h 304"/>
                  <a:gd name="T74" fmla="*/ 416 w 488"/>
                  <a:gd name="T75" fmla="*/ 71 h 304"/>
                  <a:gd name="T76" fmla="*/ 399 w 488"/>
                  <a:gd name="T77" fmla="*/ 55 h 304"/>
                  <a:gd name="T78" fmla="*/ 380 w 488"/>
                  <a:gd name="T79" fmla="*/ 42 h 304"/>
                  <a:gd name="T80" fmla="*/ 359 w 488"/>
                  <a:gd name="T81" fmla="*/ 29 h 304"/>
                  <a:gd name="T82" fmla="*/ 338 w 488"/>
                  <a:gd name="T83" fmla="*/ 19 h 304"/>
                  <a:gd name="T84" fmla="*/ 316 w 488"/>
                  <a:gd name="T85" fmla="*/ 11 h 304"/>
                  <a:gd name="T86" fmla="*/ 292 w 488"/>
                  <a:gd name="T87" fmla="*/ 4 h 304"/>
                  <a:gd name="T88" fmla="*/ 268 w 488"/>
                  <a:gd name="T89" fmla="*/ 1 h 304"/>
                  <a:gd name="T90" fmla="*/ 243 w 488"/>
                  <a:gd name="T91" fmla="*/ 0 h 304"/>
                  <a:gd name="T92" fmla="*/ 243 w 488"/>
                  <a:gd name="T93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8" h="304">
                    <a:moveTo>
                      <a:pt x="243" y="0"/>
                    </a:moveTo>
                    <a:lnTo>
                      <a:pt x="243" y="0"/>
                    </a:lnTo>
                    <a:lnTo>
                      <a:pt x="218" y="1"/>
                    </a:lnTo>
                    <a:lnTo>
                      <a:pt x="194" y="4"/>
                    </a:lnTo>
                    <a:lnTo>
                      <a:pt x="170" y="11"/>
                    </a:lnTo>
                    <a:lnTo>
                      <a:pt x="148" y="19"/>
                    </a:lnTo>
                    <a:lnTo>
                      <a:pt x="127" y="29"/>
                    </a:lnTo>
                    <a:lnTo>
                      <a:pt x="107" y="42"/>
                    </a:lnTo>
                    <a:lnTo>
                      <a:pt x="89" y="55"/>
                    </a:lnTo>
                    <a:lnTo>
                      <a:pt x="71" y="71"/>
                    </a:lnTo>
                    <a:lnTo>
                      <a:pt x="55" y="88"/>
                    </a:lnTo>
                    <a:lnTo>
                      <a:pt x="40" y="107"/>
                    </a:lnTo>
                    <a:lnTo>
                      <a:pt x="29" y="127"/>
                    </a:lnTo>
                    <a:lnTo>
                      <a:pt x="18" y="149"/>
                    </a:lnTo>
                    <a:lnTo>
                      <a:pt x="11" y="171"/>
                    </a:lnTo>
                    <a:lnTo>
                      <a:pt x="5" y="195"/>
                    </a:lnTo>
                    <a:lnTo>
                      <a:pt x="1" y="218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0" y="259"/>
                    </a:lnTo>
                    <a:lnTo>
                      <a:pt x="1" y="274"/>
                    </a:lnTo>
                    <a:lnTo>
                      <a:pt x="3" y="289"/>
                    </a:lnTo>
                    <a:lnTo>
                      <a:pt x="7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83" y="289"/>
                    </a:lnTo>
                    <a:lnTo>
                      <a:pt x="485" y="274"/>
                    </a:lnTo>
                    <a:lnTo>
                      <a:pt x="486" y="259"/>
                    </a:lnTo>
                    <a:lnTo>
                      <a:pt x="488" y="243"/>
                    </a:lnTo>
                    <a:lnTo>
                      <a:pt x="488" y="243"/>
                    </a:lnTo>
                    <a:lnTo>
                      <a:pt x="486" y="218"/>
                    </a:lnTo>
                    <a:lnTo>
                      <a:pt x="483" y="195"/>
                    </a:lnTo>
                    <a:lnTo>
                      <a:pt x="477" y="171"/>
                    </a:lnTo>
                    <a:lnTo>
                      <a:pt x="468" y="149"/>
                    </a:lnTo>
                    <a:lnTo>
                      <a:pt x="458" y="127"/>
                    </a:lnTo>
                    <a:lnTo>
                      <a:pt x="446" y="107"/>
                    </a:lnTo>
                    <a:lnTo>
                      <a:pt x="431" y="88"/>
                    </a:lnTo>
                    <a:lnTo>
                      <a:pt x="416" y="71"/>
                    </a:lnTo>
                    <a:lnTo>
                      <a:pt x="399" y="55"/>
                    </a:lnTo>
                    <a:lnTo>
                      <a:pt x="380" y="42"/>
                    </a:lnTo>
                    <a:lnTo>
                      <a:pt x="359" y="29"/>
                    </a:lnTo>
                    <a:lnTo>
                      <a:pt x="338" y="19"/>
                    </a:lnTo>
                    <a:lnTo>
                      <a:pt x="316" y="11"/>
                    </a:lnTo>
                    <a:lnTo>
                      <a:pt x="292" y="4"/>
                    </a:lnTo>
                    <a:lnTo>
                      <a:pt x="268" y="1"/>
                    </a:lnTo>
                    <a:lnTo>
                      <a:pt x="243" y="0"/>
                    </a:lnTo>
                    <a:lnTo>
                      <a:pt x="2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4" name="Grupa 83">
              <a:extLst>
                <a:ext uri="{FF2B5EF4-FFF2-40B4-BE49-F238E27FC236}">
                  <a16:creationId xmlns:a16="http://schemas.microsoft.com/office/drawing/2014/main" id="{89F05D6E-1AB6-4C90-A82C-C7329188313A}"/>
                </a:ext>
              </a:extLst>
            </p:cNvPr>
            <p:cNvGrpSpPr/>
            <p:nvPr/>
          </p:nvGrpSpPr>
          <p:grpSpPr>
            <a:xfrm>
              <a:off x="539750" y="2052638"/>
              <a:ext cx="1112838" cy="412750"/>
              <a:chOff x="539750" y="2052638"/>
              <a:chExt cx="1112838" cy="412750"/>
            </a:xfrm>
            <a:grpFill/>
          </p:grpSpPr>
          <p:sp>
            <p:nvSpPr>
              <p:cNvPr id="85" name="Freeform 19">
                <a:extLst>
                  <a:ext uri="{FF2B5EF4-FFF2-40B4-BE49-F238E27FC236}">
                    <a16:creationId xmlns:a16="http://schemas.microsoft.com/office/drawing/2014/main" id="{EC5B3F6F-FEF6-41A9-9624-A49969B47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" y="2052638"/>
                <a:ext cx="254000" cy="128588"/>
              </a:xfrm>
              <a:custGeom>
                <a:avLst/>
                <a:gdLst>
                  <a:gd name="T0" fmla="*/ 442 w 479"/>
                  <a:gd name="T1" fmla="*/ 0 h 245"/>
                  <a:gd name="T2" fmla="*/ 179 w 479"/>
                  <a:gd name="T3" fmla="*/ 0 h 245"/>
                  <a:gd name="T4" fmla="*/ 179 w 479"/>
                  <a:gd name="T5" fmla="*/ 0 h 245"/>
                  <a:gd name="T6" fmla="*/ 170 w 479"/>
                  <a:gd name="T7" fmla="*/ 0 h 245"/>
                  <a:gd name="T8" fmla="*/ 161 w 479"/>
                  <a:gd name="T9" fmla="*/ 2 h 245"/>
                  <a:gd name="T10" fmla="*/ 152 w 479"/>
                  <a:gd name="T11" fmla="*/ 5 h 245"/>
                  <a:gd name="T12" fmla="*/ 143 w 479"/>
                  <a:gd name="T13" fmla="*/ 9 h 245"/>
                  <a:gd name="T14" fmla="*/ 135 w 479"/>
                  <a:gd name="T15" fmla="*/ 14 h 245"/>
                  <a:gd name="T16" fmla="*/ 127 w 479"/>
                  <a:gd name="T17" fmla="*/ 18 h 245"/>
                  <a:gd name="T18" fmla="*/ 121 w 479"/>
                  <a:gd name="T19" fmla="*/ 25 h 245"/>
                  <a:gd name="T20" fmla="*/ 116 w 479"/>
                  <a:gd name="T21" fmla="*/ 31 h 245"/>
                  <a:gd name="T22" fmla="*/ 2 w 479"/>
                  <a:gd name="T23" fmla="*/ 214 h 245"/>
                  <a:gd name="T24" fmla="*/ 2 w 479"/>
                  <a:gd name="T25" fmla="*/ 214 h 245"/>
                  <a:gd name="T26" fmla="*/ 0 w 479"/>
                  <a:gd name="T27" fmla="*/ 220 h 245"/>
                  <a:gd name="T28" fmla="*/ 0 w 479"/>
                  <a:gd name="T29" fmla="*/ 226 h 245"/>
                  <a:gd name="T30" fmla="*/ 2 w 479"/>
                  <a:gd name="T31" fmla="*/ 231 h 245"/>
                  <a:gd name="T32" fmla="*/ 6 w 479"/>
                  <a:gd name="T33" fmla="*/ 236 h 245"/>
                  <a:gd name="T34" fmla="*/ 12 w 479"/>
                  <a:gd name="T35" fmla="*/ 240 h 245"/>
                  <a:gd name="T36" fmla="*/ 20 w 479"/>
                  <a:gd name="T37" fmla="*/ 242 h 245"/>
                  <a:gd name="T38" fmla="*/ 30 w 479"/>
                  <a:gd name="T39" fmla="*/ 245 h 245"/>
                  <a:gd name="T40" fmla="*/ 41 w 479"/>
                  <a:gd name="T41" fmla="*/ 245 h 245"/>
                  <a:gd name="T42" fmla="*/ 377 w 479"/>
                  <a:gd name="T43" fmla="*/ 245 h 245"/>
                  <a:gd name="T44" fmla="*/ 377 w 479"/>
                  <a:gd name="T45" fmla="*/ 245 h 245"/>
                  <a:gd name="T46" fmla="*/ 389 w 479"/>
                  <a:gd name="T47" fmla="*/ 245 h 245"/>
                  <a:gd name="T48" fmla="*/ 400 w 479"/>
                  <a:gd name="T49" fmla="*/ 242 h 245"/>
                  <a:gd name="T50" fmla="*/ 410 w 479"/>
                  <a:gd name="T51" fmla="*/ 240 h 245"/>
                  <a:gd name="T52" fmla="*/ 419 w 479"/>
                  <a:gd name="T53" fmla="*/ 236 h 245"/>
                  <a:gd name="T54" fmla="*/ 426 w 479"/>
                  <a:gd name="T55" fmla="*/ 231 h 245"/>
                  <a:gd name="T56" fmla="*/ 434 w 479"/>
                  <a:gd name="T57" fmla="*/ 226 h 245"/>
                  <a:gd name="T58" fmla="*/ 437 w 479"/>
                  <a:gd name="T59" fmla="*/ 220 h 245"/>
                  <a:gd name="T60" fmla="*/ 440 w 479"/>
                  <a:gd name="T61" fmla="*/ 214 h 245"/>
                  <a:gd name="T62" fmla="*/ 479 w 479"/>
                  <a:gd name="T63" fmla="*/ 31 h 245"/>
                  <a:gd name="T64" fmla="*/ 479 w 479"/>
                  <a:gd name="T65" fmla="*/ 31 h 245"/>
                  <a:gd name="T66" fmla="*/ 479 w 479"/>
                  <a:gd name="T67" fmla="*/ 25 h 245"/>
                  <a:gd name="T68" fmla="*/ 478 w 479"/>
                  <a:gd name="T69" fmla="*/ 18 h 245"/>
                  <a:gd name="T70" fmla="*/ 476 w 479"/>
                  <a:gd name="T71" fmla="*/ 14 h 245"/>
                  <a:gd name="T72" fmla="*/ 471 w 479"/>
                  <a:gd name="T73" fmla="*/ 9 h 245"/>
                  <a:gd name="T74" fmla="*/ 466 w 479"/>
                  <a:gd name="T75" fmla="*/ 5 h 245"/>
                  <a:gd name="T76" fmla="*/ 458 w 479"/>
                  <a:gd name="T77" fmla="*/ 2 h 245"/>
                  <a:gd name="T78" fmla="*/ 451 w 479"/>
                  <a:gd name="T79" fmla="*/ 0 h 245"/>
                  <a:gd name="T80" fmla="*/ 442 w 479"/>
                  <a:gd name="T81" fmla="*/ 0 h 245"/>
                  <a:gd name="T82" fmla="*/ 442 w 479"/>
                  <a:gd name="T8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9" h="245">
                    <a:moveTo>
                      <a:pt x="442" y="0"/>
                    </a:moveTo>
                    <a:lnTo>
                      <a:pt x="179" y="0"/>
                    </a:lnTo>
                    <a:lnTo>
                      <a:pt x="179" y="0"/>
                    </a:lnTo>
                    <a:lnTo>
                      <a:pt x="170" y="0"/>
                    </a:lnTo>
                    <a:lnTo>
                      <a:pt x="161" y="2"/>
                    </a:lnTo>
                    <a:lnTo>
                      <a:pt x="152" y="5"/>
                    </a:lnTo>
                    <a:lnTo>
                      <a:pt x="143" y="9"/>
                    </a:lnTo>
                    <a:lnTo>
                      <a:pt x="135" y="14"/>
                    </a:lnTo>
                    <a:lnTo>
                      <a:pt x="127" y="18"/>
                    </a:lnTo>
                    <a:lnTo>
                      <a:pt x="121" y="25"/>
                    </a:lnTo>
                    <a:lnTo>
                      <a:pt x="116" y="31"/>
                    </a:lnTo>
                    <a:lnTo>
                      <a:pt x="2" y="214"/>
                    </a:lnTo>
                    <a:lnTo>
                      <a:pt x="2" y="214"/>
                    </a:lnTo>
                    <a:lnTo>
                      <a:pt x="0" y="220"/>
                    </a:lnTo>
                    <a:lnTo>
                      <a:pt x="0" y="226"/>
                    </a:lnTo>
                    <a:lnTo>
                      <a:pt x="2" y="231"/>
                    </a:lnTo>
                    <a:lnTo>
                      <a:pt x="6" y="236"/>
                    </a:lnTo>
                    <a:lnTo>
                      <a:pt x="12" y="240"/>
                    </a:lnTo>
                    <a:lnTo>
                      <a:pt x="20" y="242"/>
                    </a:lnTo>
                    <a:lnTo>
                      <a:pt x="30" y="245"/>
                    </a:lnTo>
                    <a:lnTo>
                      <a:pt x="41" y="245"/>
                    </a:lnTo>
                    <a:lnTo>
                      <a:pt x="377" y="245"/>
                    </a:lnTo>
                    <a:lnTo>
                      <a:pt x="377" y="245"/>
                    </a:lnTo>
                    <a:lnTo>
                      <a:pt x="389" y="245"/>
                    </a:lnTo>
                    <a:lnTo>
                      <a:pt x="400" y="242"/>
                    </a:lnTo>
                    <a:lnTo>
                      <a:pt x="410" y="240"/>
                    </a:lnTo>
                    <a:lnTo>
                      <a:pt x="419" y="236"/>
                    </a:lnTo>
                    <a:lnTo>
                      <a:pt x="426" y="231"/>
                    </a:lnTo>
                    <a:lnTo>
                      <a:pt x="434" y="226"/>
                    </a:lnTo>
                    <a:lnTo>
                      <a:pt x="437" y="220"/>
                    </a:lnTo>
                    <a:lnTo>
                      <a:pt x="440" y="214"/>
                    </a:lnTo>
                    <a:lnTo>
                      <a:pt x="479" y="31"/>
                    </a:lnTo>
                    <a:lnTo>
                      <a:pt x="479" y="31"/>
                    </a:lnTo>
                    <a:lnTo>
                      <a:pt x="479" y="25"/>
                    </a:lnTo>
                    <a:lnTo>
                      <a:pt x="478" y="18"/>
                    </a:lnTo>
                    <a:lnTo>
                      <a:pt x="476" y="14"/>
                    </a:lnTo>
                    <a:lnTo>
                      <a:pt x="471" y="9"/>
                    </a:lnTo>
                    <a:lnTo>
                      <a:pt x="466" y="5"/>
                    </a:lnTo>
                    <a:lnTo>
                      <a:pt x="458" y="2"/>
                    </a:lnTo>
                    <a:lnTo>
                      <a:pt x="451" y="0"/>
                    </a:lnTo>
                    <a:lnTo>
                      <a:pt x="442" y="0"/>
                    </a:lnTo>
                    <a:lnTo>
                      <a:pt x="4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8D3357B5-5C21-4618-9922-6DFDCD114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138" y="2052638"/>
                <a:ext cx="230188" cy="128588"/>
              </a:xfrm>
              <a:custGeom>
                <a:avLst/>
                <a:gdLst>
                  <a:gd name="T0" fmla="*/ 342 w 437"/>
                  <a:gd name="T1" fmla="*/ 0 h 245"/>
                  <a:gd name="T2" fmla="*/ 80 w 437"/>
                  <a:gd name="T3" fmla="*/ 0 h 245"/>
                  <a:gd name="T4" fmla="*/ 80 w 437"/>
                  <a:gd name="T5" fmla="*/ 0 h 245"/>
                  <a:gd name="T6" fmla="*/ 70 w 437"/>
                  <a:gd name="T7" fmla="*/ 0 h 245"/>
                  <a:gd name="T8" fmla="*/ 62 w 437"/>
                  <a:gd name="T9" fmla="*/ 2 h 245"/>
                  <a:gd name="T10" fmla="*/ 54 w 437"/>
                  <a:gd name="T11" fmla="*/ 5 h 245"/>
                  <a:gd name="T12" fmla="*/ 47 w 437"/>
                  <a:gd name="T13" fmla="*/ 9 h 245"/>
                  <a:gd name="T14" fmla="*/ 41 w 437"/>
                  <a:gd name="T15" fmla="*/ 14 h 245"/>
                  <a:gd name="T16" fmla="*/ 36 w 437"/>
                  <a:gd name="T17" fmla="*/ 18 h 245"/>
                  <a:gd name="T18" fmla="*/ 32 w 437"/>
                  <a:gd name="T19" fmla="*/ 25 h 245"/>
                  <a:gd name="T20" fmla="*/ 31 w 437"/>
                  <a:gd name="T21" fmla="*/ 31 h 245"/>
                  <a:gd name="T22" fmla="*/ 0 w 437"/>
                  <a:gd name="T23" fmla="*/ 214 h 245"/>
                  <a:gd name="T24" fmla="*/ 0 w 437"/>
                  <a:gd name="T25" fmla="*/ 214 h 245"/>
                  <a:gd name="T26" fmla="*/ 0 w 437"/>
                  <a:gd name="T27" fmla="*/ 220 h 245"/>
                  <a:gd name="T28" fmla="*/ 2 w 437"/>
                  <a:gd name="T29" fmla="*/ 226 h 245"/>
                  <a:gd name="T30" fmla="*/ 6 w 437"/>
                  <a:gd name="T31" fmla="*/ 231 h 245"/>
                  <a:gd name="T32" fmla="*/ 12 w 437"/>
                  <a:gd name="T33" fmla="*/ 236 h 245"/>
                  <a:gd name="T34" fmla="*/ 20 w 437"/>
                  <a:gd name="T35" fmla="*/ 240 h 245"/>
                  <a:gd name="T36" fmla="*/ 28 w 437"/>
                  <a:gd name="T37" fmla="*/ 242 h 245"/>
                  <a:gd name="T38" fmla="*/ 40 w 437"/>
                  <a:gd name="T39" fmla="*/ 245 h 245"/>
                  <a:gd name="T40" fmla="*/ 51 w 437"/>
                  <a:gd name="T41" fmla="*/ 245 h 245"/>
                  <a:gd name="T42" fmla="*/ 388 w 437"/>
                  <a:gd name="T43" fmla="*/ 245 h 245"/>
                  <a:gd name="T44" fmla="*/ 388 w 437"/>
                  <a:gd name="T45" fmla="*/ 245 h 245"/>
                  <a:gd name="T46" fmla="*/ 399 w 437"/>
                  <a:gd name="T47" fmla="*/ 245 h 245"/>
                  <a:gd name="T48" fmla="*/ 409 w 437"/>
                  <a:gd name="T49" fmla="*/ 242 h 245"/>
                  <a:gd name="T50" fmla="*/ 418 w 437"/>
                  <a:gd name="T51" fmla="*/ 240 h 245"/>
                  <a:gd name="T52" fmla="*/ 425 w 437"/>
                  <a:gd name="T53" fmla="*/ 236 h 245"/>
                  <a:gd name="T54" fmla="*/ 431 w 437"/>
                  <a:gd name="T55" fmla="*/ 231 h 245"/>
                  <a:gd name="T56" fmla="*/ 435 w 437"/>
                  <a:gd name="T57" fmla="*/ 226 h 245"/>
                  <a:gd name="T58" fmla="*/ 437 w 437"/>
                  <a:gd name="T59" fmla="*/ 220 h 245"/>
                  <a:gd name="T60" fmla="*/ 436 w 437"/>
                  <a:gd name="T61" fmla="*/ 214 h 245"/>
                  <a:gd name="T62" fmla="*/ 394 w 437"/>
                  <a:gd name="T63" fmla="*/ 31 h 245"/>
                  <a:gd name="T64" fmla="*/ 394 w 437"/>
                  <a:gd name="T65" fmla="*/ 31 h 245"/>
                  <a:gd name="T66" fmla="*/ 392 w 437"/>
                  <a:gd name="T67" fmla="*/ 25 h 245"/>
                  <a:gd name="T68" fmla="*/ 388 w 437"/>
                  <a:gd name="T69" fmla="*/ 18 h 245"/>
                  <a:gd name="T70" fmla="*/ 382 w 437"/>
                  <a:gd name="T71" fmla="*/ 14 h 245"/>
                  <a:gd name="T72" fmla="*/ 376 w 437"/>
                  <a:gd name="T73" fmla="*/ 9 h 245"/>
                  <a:gd name="T74" fmla="*/ 368 w 437"/>
                  <a:gd name="T75" fmla="*/ 5 h 245"/>
                  <a:gd name="T76" fmla="*/ 361 w 437"/>
                  <a:gd name="T77" fmla="*/ 2 h 245"/>
                  <a:gd name="T78" fmla="*/ 352 w 437"/>
                  <a:gd name="T79" fmla="*/ 0 h 245"/>
                  <a:gd name="T80" fmla="*/ 342 w 437"/>
                  <a:gd name="T81" fmla="*/ 0 h 245"/>
                  <a:gd name="T82" fmla="*/ 342 w 437"/>
                  <a:gd name="T8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7" h="245">
                    <a:moveTo>
                      <a:pt x="342" y="0"/>
                    </a:moveTo>
                    <a:lnTo>
                      <a:pt x="80" y="0"/>
                    </a:lnTo>
                    <a:lnTo>
                      <a:pt x="80" y="0"/>
                    </a:lnTo>
                    <a:lnTo>
                      <a:pt x="70" y="0"/>
                    </a:lnTo>
                    <a:lnTo>
                      <a:pt x="62" y="2"/>
                    </a:lnTo>
                    <a:lnTo>
                      <a:pt x="54" y="5"/>
                    </a:lnTo>
                    <a:lnTo>
                      <a:pt x="47" y="9"/>
                    </a:lnTo>
                    <a:lnTo>
                      <a:pt x="41" y="14"/>
                    </a:lnTo>
                    <a:lnTo>
                      <a:pt x="36" y="18"/>
                    </a:lnTo>
                    <a:lnTo>
                      <a:pt x="32" y="25"/>
                    </a:lnTo>
                    <a:lnTo>
                      <a:pt x="31" y="31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20"/>
                    </a:lnTo>
                    <a:lnTo>
                      <a:pt x="2" y="226"/>
                    </a:lnTo>
                    <a:lnTo>
                      <a:pt x="6" y="231"/>
                    </a:lnTo>
                    <a:lnTo>
                      <a:pt x="12" y="236"/>
                    </a:lnTo>
                    <a:lnTo>
                      <a:pt x="20" y="240"/>
                    </a:lnTo>
                    <a:lnTo>
                      <a:pt x="28" y="242"/>
                    </a:lnTo>
                    <a:lnTo>
                      <a:pt x="40" y="245"/>
                    </a:lnTo>
                    <a:lnTo>
                      <a:pt x="51" y="245"/>
                    </a:lnTo>
                    <a:lnTo>
                      <a:pt x="388" y="245"/>
                    </a:lnTo>
                    <a:lnTo>
                      <a:pt x="388" y="245"/>
                    </a:lnTo>
                    <a:lnTo>
                      <a:pt x="399" y="245"/>
                    </a:lnTo>
                    <a:lnTo>
                      <a:pt x="409" y="242"/>
                    </a:lnTo>
                    <a:lnTo>
                      <a:pt x="418" y="240"/>
                    </a:lnTo>
                    <a:lnTo>
                      <a:pt x="425" y="236"/>
                    </a:lnTo>
                    <a:lnTo>
                      <a:pt x="431" y="231"/>
                    </a:lnTo>
                    <a:lnTo>
                      <a:pt x="435" y="226"/>
                    </a:lnTo>
                    <a:lnTo>
                      <a:pt x="437" y="220"/>
                    </a:lnTo>
                    <a:lnTo>
                      <a:pt x="436" y="214"/>
                    </a:lnTo>
                    <a:lnTo>
                      <a:pt x="394" y="31"/>
                    </a:lnTo>
                    <a:lnTo>
                      <a:pt x="394" y="31"/>
                    </a:lnTo>
                    <a:lnTo>
                      <a:pt x="392" y="25"/>
                    </a:lnTo>
                    <a:lnTo>
                      <a:pt x="388" y="18"/>
                    </a:lnTo>
                    <a:lnTo>
                      <a:pt x="382" y="14"/>
                    </a:lnTo>
                    <a:lnTo>
                      <a:pt x="376" y="9"/>
                    </a:lnTo>
                    <a:lnTo>
                      <a:pt x="368" y="5"/>
                    </a:lnTo>
                    <a:lnTo>
                      <a:pt x="361" y="2"/>
                    </a:lnTo>
                    <a:lnTo>
                      <a:pt x="352" y="0"/>
                    </a:lnTo>
                    <a:lnTo>
                      <a:pt x="342" y="0"/>
                    </a:lnTo>
                    <a:lnTo>
                      <a:pt x="3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7" name="Freeform 21">
                <a:extLst>
                  <a:ext uri="{FF2B5EF4-FFF2-40B4-BE49-F238E27FC236}">
                    <a16:creationId xmlns:a16="http://schemas.microsoft.com/office/drawing/2014/main" id="{E9F21944-1543-4114-8807-BE4C82EFA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150" y="2052638"/>
                <a:ext cx="260350" cy="128588"/>
              </a:xfrm>
              <a:custGeom>
                <a:avLst/>
                <a:gdLst>
                  <a:gd name="T0" fmla="*/ 299 w 493"/>
                  <a:gd name="T1" fmla="*/ 0 h 245"/>
                  <a:gd name="T2" fmla="*/ 36 w 493"/>
                  <a:gd name="T3" fmla="*/ 0 h 245"/>
                  <a:gd name="T4" fmla="*/ 36 w 493"/>
                  <a:gd name="T5" fmla="*/ 0 h 245"/>
                  <a:gd name="T6" fmla="*/ 27 w 493"/>
                  <a:gd name="T7" fmla="*/ 0 h 245"/>
                  <a:gd name="T8" fmla="*/ 20 w 493"/>
                  <a:gd name="T9" fmla="*/ 2 h 245"/>
                  <a:gd name="T10" fmla="*/ 14 w 493"/>
                  <a:gd name="T11" fmla="*/ 5 h 245"/>
                  <a:gd name="T12" fmla="*/ 7 w 493"/>
                  <a:gd name="T13" fmla="*/ 9 h 245"/>
                  <a:gd name="T14" fmla="*/ 4 w 493"/>
                  <a:gd name="T15" fmla="*/ 14 h 245"/>
                  <a:gd name="T16" fmla="*/ 1 w 493"/>
                  <a:gd name="T17" fmla="*/ 18 h 245"/>
                  <a:gd name="T18" fmla="*/ 0 w 493"/>
                  <a:gd name="T19" fmla="*/ 25 h 245"/>
                  <a:gd name="T20" fmla="*/ 1 w 493"/>
                  <a:gd name="T21" fmla="*/ 31 h 245"/>
                  <a:gd name="T22" fmla="*/ 52 w 493"/>
                  <a:gd name="T23" fmla="*/ 214 h 245"/>
                  <a:gd name="T24" fmla="*/ 52 w 493"/>
                  <a:gd name="T25" fmla="*/ 214 h 245"/>
                  <a:gd name="T26" fmla="*/ 54 w 493"/>
                  <a:gd name="T27" fmla="*/ 220 h 245"/>
                  <a:gd name="T28" fmla="*/ 59 w 493"/>
                  <a:gd name="T29" fmla="*/ 226 h 245"/>
                  <a:gd name="T30" fmla="*/ 65 w 493"/>
                  <a:gd name="T31" fmla="*/ 231 h 245"/>
                  <a:gd name="T32" fmla="*/ 74 w 493"/>
                  <a:gd name="T33" fmla="*/ 236 h 245"/>
                  <a:gd name="T34" fmla="*/ 84 w 493"/>
                  <a:gd name="T35" fmla="*/ 240 h 245"/>
                  <a:gd name="T36" fmla="*/ 94 w 493"/>
                  <a:gd name="T37" fmla="*/ 242 h 245"/>
                  <a:gd name="T38" fmla="*/ 105 w 493"/>
                  <a:gd name="T39" fmla="*/ 245 h 245"/>
                  <a:gd name="T40" fmla="*/ 116 w 493"/>
                  <a:gd name="T41" fmla="*/ 245 h 245"/>
                  <a:gd name="T42" fmla="*/ 453 w 493"/>
                  <a:gd name="T43" fmla="*/ 245 h 245"/>
                  <a:gd name="T44" fmla="*/ 453 w 493"/>
                  <a:gd name="T45" fmla="*/ 245 h 245"/>
                  <a:gd name="T46" fmla="*/ 465 w 493"/>
                  <a:gd name="T47" fmla="*/ 245 h 245"/>
                  <a:gd name="T48" fmla="*/ 473 w 493"/>
                  <a:gd name="T49" fmla="*/ 242 h 245"/>
                  <a:gd name="T50" fmla="*/ 482 w 493"/>
                  <a:gd name="T51" fmla="*/ 240 h 245"/>
                  <a:gd name="T52" fmla="*/ 487 w 493"/>
                  <a:gd name="T53" fmla="*/ 236 h 245"/>
                  <a:gd name="T54" fmla="*/ 490 w 493"/>
                  <a:gd name="T55" fmla="*/ 231 h 245"/>
                  <a:gd name="T56" fmla="*/ 493 w 493"/>
                  <a:gd name="T57" fmla="*/ 226 h 245"/>
                  <a:gd name="T58" fmla="*/ 492 w 493"/>
                  <a:gd name="T59" fmla="*/ 220 h 245"/>
                  <a:gd name="T60" fmla="*/ 489 w 493"/>
                  <a:gd name="T61" fmla="*/ 214 h 245"/>
                  <a:gd name="T62" fmla="*/ 364 w 493"/>
                  <a:gd name="T63" fmla="*/ 31 h 245"/>
                  <a:gd name="T64" fmla="*/ 364 w 493"/>
                  <a:gd name="T65" fmla="*/ 31 h 245"/>
                  <a:gd name="T66" fmla="*/ 358 w 493"/>
                  <a:gd name="T67" fmla="*/ 25 h 245"/>
                  <a:gd name="T68" fmla="*/ 352 w 493"/>
                  <a:gd name="T69" fmla="*/ 18 h 245"/>
                  <a:gd name="T70" fmla="*/ 345 w 493"/>
                  <a:gd name="T71" fmla="*/ 14 h 245"/>
                  <a:gd name="T72" fmla="*/ 336 w 493"/>
                  <a:gd name="T73" fmla="*/ 9 h 245"/>
                  <a:gd name="T74" fmla="*/ 327 w 493"/>
                  <a:gd name="T75" fmla="*/ 5 h 245"/>
                  <a:gd name="T76" fmla="*/ 318 w 493"/>
                  <a:gd name="T77" fmla="*/ 2 h 245"/>
                  <a:gd name="T78" fmla="*/ 309 w 493"/>
                  <a:gd name="T79" fmla="*/ 0 h 245"/>
                  <a:gd name="T80" fmla="*/ 299 w 493"/>
                  <a:gd name="T81" fmla="*/ 0 h 245"/>
                  <a:gd name="T82" fmla="*/ 299 w 493"/>
                  <a:gd name="T8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93" h="245">
                    <a:moveTo>
                      <a:pt x="299" y="0"/>
                    </a:moveTo>
                    <a:lnTo>
                      <a:pt x="36" y="0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20" y="2"/>
                    </a:lnTo>
                    <a:lnTo>
                      <a:pt x="14" y="5"/>
                    </a:lnTo>
                    <a:lnTo>
                      <a:pt x="7" y="9"/>
                    </a:lnTo>
                    <a:lnTo>
                      <a:pt x="4" y="14"/>
                    </a:lnTo>
                    <a:lnTo>
                      <a:pt x="1" y="18"/>
                    </a:lnTo>
                    <a:lnTo>
                      <a:pt x="0" y="25"/>
                    </a:lnTo>
                    <a:lnTo>
                      <a:pt x="1" y="31"/>
                    </a:lnTo>
                    <a:lnTo>
                      <a:pt x="52" y="214"/>
                    </a:lnTo>
                    <a:lnTo>
                      <a:pt x="52" y="214"/>
                    </a:lnTo>
                    <a:lnTo>
                      <a:pt x="54" y="220"/>
                    </a:lnTo>
                    <a:lnTo>
                      <a:pt x="59" y="226"/>
                    </a:lnTo>
                    <a:lnTo>
                      <a:pt x="65" y="231"/>
                    </a:lnTo>
                    <a:lnTo>
                      <a:pt x="74" y="236"/>
                    </a:lnTo>
                    <a:lnTo>
                      <a:pt x="84" y="240"/>
                    </a:lnTo>
                    <a:lnTo>
                      <a:pt x="94" y="242"/>
                    </a:lnTo>
                    <a:lnTo>
                      <a:pt x="105" y="245"/>
                    </a:lnTo>
                    <a:lnTo>
                      <a:pt x="116" y="245"/>
                    </a:lnTo>
                    <a:lnTo>
                      <a:pt x="453" y="245"/>
                    </a:lnTo>
                    <a:lnTo>
                      <a:pt x="453" y="245"/>
                    </a:lnTo>
                    <a:lnTo>
                      <a:pt x="465" y="245"/>
                    </a:lnTo>
                    <a:lnTo>
                      <a:pt x="473" y="242"/>
                    </a:lnTo>
                    <a:lnTo>
                      <a:pt x="482" y="240"/>
                    </a:lnTo>
                    <a:lnTo>
                      <a:pt x="487" y="236"/>
                    </a:lnTo>
                    <a:lnTo>
                      <a:pt x="490" y="231"/>
                    </a:lnTo>
                    <a:lnTo>
                      <a:pt x="493" y="226"/>
                    </a:lnTo>
                    <a:lnTo>
                      <a:pt x="492" y="220"/>
                    </a:lnTo>
                    <a:lnTo>
                      <a:pt x="489" y="214"/>
                    </a:lnTo>
                    <a:lnTo>
                      <a:pt x="364" y="31"/>
                    </a:lnTo>
                    <a:lnTo>
                      <a:pt x="364" y="31"/>
                    </a:lnTo>
                    <a:lnTo>
                      <a:pt x="358" y="25"/>
                    </a:lnTo>
                    <a:lnTo>
                      <a:pt x="352" y="18"/>
                    </a:lnTo>
                    <a:lnTo>
                      <a:pt x="345" y="14"/>
                    </a:lnTo>
                    <a:lnTo>
                      <a:pt x="336" y="9"/>
                    </a:lnTo>
                    <a:lnTo>
                      <a:pt x="327" y="5"/>
                    </a:lnTo>
                    <a:lnTo>
                      <a:pt x="318" y="2"/>
                    </a:lnTo>
                    <a:lnTo>
                      <a:pt x="309" y="0"/>
                    </a:lnTo>
                    <a:lnTo>
                      <a:pt x="299" y="0"/>
                    </a:lnTo>
                    <a:lnTo>
                      <a:pt x="2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8" name="Freeform 22">
                <a:extLst>
                  <a:ext uri="{FF2B5EF4-FFF2-40B4-BE49-F238E27FC236}">
                    <a16:creationId xmlns:a16="http://schemas.microsoft.com/office/drawing/2014/main" id="{25EF619A-F038-43FF-A4B9-238CA694B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2193925"/>
                <a:ext cx="311150" cy="130175"/>
              </a:xfrm>
              <a:custGeom>
                <a:avLst/>
                <a:gdLst>
                  <a:gd name="T0" fmla="*/ 536 w 586"/>
                  <a:gd name="T1" fmla="*/ 0 h 246"/>
                  <a:gd name="T2" fmla="*/ 191 w 586"/>
                  <a:gd name="T3" fmla="*/ 0 h 246"/>
                  <a:gd name="T4" fmla="*/ 191 w 586"/>
                  <a:gd name="T5" fmla="*/ 0 h 246"/>
                  <a:gd name="T6" fmla="*/ 180 w 586"/>
                  <a:gd name="T7" fmla="*/ 1 h 246"/>
                  <a:gd name="T8" fmla="*/ 168 w 586"/>
                  <a:gd name="T9" fmla="*/ 2 h 246"/>
                  <a:gd name="T10" fmla="*/ 156 w 586"/>
                  <a:gd name="T11" fmla="*/ 5 h 246"/>
                  <a:gd name="T12" fmla="*/ 145 w 586"/>
                  <a:gd name="T13" fmla="*/ 9 h 246"/>
                  <a:gd name="T14" fmla="*/ 135 w 586"/>
                  <a:gd name="T15" fmla="*/ 13 h 246"/>
                  <a:gd name="T16" fmla="*/ 127 w 586"/>
                  <a:gd name="T17" fmla="*/ 18 h 246"/>
                  <a:gd name="T18" fmla="*/ 121 w 586"/>
                  <a:gd name="T19" fmla="*/ 25 h 246"/>
                  <a:gd name="T20" fmla="*/ 116 w 586"/>
                  <a:gd name="T21" fmla="*/ 31 h 246"/>
                  <a:gd name="T22" fmla="*/ 2 w 586"/>
                  <a:gd name="T23" fmla="*/ 215 h 246"/>
                  <a:gd name="T24" fmla="*/ 2 w 586"/>
                  <a:gd name="T25" fmla="*/ 215 h 246"/>
                  <a:gd name="T26" fmla="*/ 0 w 586"/>
                  <a:gd name="T27" fmla="*/ 221 h 246"/>
                  <a:gd name="T28" fmla="*/ 0 w 586"/>
                  <a:gd name="T29" fmla="*/ 226 h 246"/>
                  <a:gd name="T30" fmla="*/ 3 w 586"/>
                  <a:gd name="T31" fmla="*/ 232 h 246"/>
                  <a:gd name="T32" fmla="*/ 9 w 586"/>
                  <a:gd name="T33" fmla="*/ 236 h 246"/>
                  <a:gd name="T34" fmla="*/ 17 w 586"/>
                  <a:gd name="T35" fmla="*/ 240 h 246"/>
                  <a:gd name="T36" fmla="*/ 27 w 586"/>
                  <a:gd name="T37" fmla="*/ 243 h 246"/>
                  <a:gd name="T38" fmla="*/ 39 w 586"/>
                  <a:gd name="T39" fmla="*/ 245 h 246"/>
                  <a:gd name="T40" fmla="*/ 53 w 586"/>
                  <a:gd name="T41" fmla="*/ 246 h 246"/>
                  <a:gd name="T42" fmla="*/ 470 w 586"/>
                  <a:gd name="T43" fmla="*/ 246 h 246"/>
                  <a:gd name="T44" fmla="*/ 470 w 586"/>
                  <a:gd name="T45" fmla="*/ 246 h 246"/>
                  <a:gd name="T46" fmla="*/ 485 w 586"/>
                  <a:gd name="T47" fmla="*/ 245 h 246"/>
                  <a:gd name="T48" fmla="*/ 499 w 586"/>
                  <a:gd name="T49" fmla="*/ 243 h 246"/>
                  <a:gd name="T50" fmla="*/ 511 w 586"/>
                  <a:gd name="T51" fmla="*/ 240 h 246"/>
                  <a:gd name="T52" fmla="*/ 522 w 586"/>
                  <a:gd name="T53" fmla="*/ 236 h 246"/>
                  <a:gd name="T54" fmla="*/ 531 w 586"/>
                  <a:gd name="T55" fmla="*/ 232 h 246"/>
                  <a:gd name="T56" fmla="*/ 538 w 586"/>
                  <a:gd name="T57" fmla="*/ 226 h 246"/>
                  <a:gd name="T58" fmla="*/ 544 w 586"/>
                  <a:gd name="T59" fmla="*/ 221 h 246"/>
                  <a:gd name="T60" fmla="*/ 547 w 586"/>
                  <a:gd name="T61" fmla="*/ 215 h 246"/>
                  <a:gd name="T62" fmla="*/ 586 w 586"/>
                  <a:gd name="T63" fmla="*/ 31 h 246"/>
                  <a:gd name="T64" fmla="*/ 586 w 586"/>
                  <a:gd name="T65" fmla="*/ 31 h 246"/>
                  <a:gd name="T66" fmla="*/ 586 w 586"/>
                  <a:gd name="T67" fmla="*/ 25 h 246"/>
                  <a:gd name="T68" fmla="*/ 584 w 586"/>
                  <a:gd name="T69" fmla="*/ 18 h 246"/>
                  <a:gd name="T70" fmla="*/ 580 w 586"/>
                  <a:gd name="T71" fmla="*/ 13 h 246"/>
                  <a:gd name="T72" fmla="*/ 574 w 586"/>
                  <a:gd name="T73" fmla="*/ 9 h 246"/>
                  <a:gd name="T74" fmla="*/ 567 w 586"/>
                  <a:gd name="T75" fmla="*/ 5 h 246"/>
                  <a:gd name="T76" fmla="*/ 557 w 586"/>
                  <a:gd name="T77" fmla="*/ 2 h 246"/>
                  <a:gd name="T78" fmla="*/ 547 w 586"/>
                  <a:gd name="T79" fmla="*/ 1 h 246"/>
                  <a:gd name="T80" fmla="*/ 536 w 586"/>
                  <a:gd name="T81" fmla="*/ 0 h 246"/>
                  <a:gd name="T82" fmla="*/ 536 w 586"/>
                  <a:gd name="T8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6" h="246">
                    <a:moveTo>
                      <a:pt x="536" y="0"/>
                    </a:moveTo>
                    <a:lnTo>
                      <a:pt x="191" y="0"/>
                    </a:lnTo>
                    <a:lnTo>
                      <a:pt x="191" y="0"/>
                    </a:lnTo>
                    <a:lnTo>
                      <a:pt x="180" y="1"/>
                    </a:lnTo>
                    <a:lnTo>
                      <a:pt x="168" y="2"/>
                    </a:lnTo>
                    <a:lnTo>
                      <a:pt x="156" y="5"/>
                    </a:lnTo>
                    <a:lnTo>
                      <a:pt x="145" y="9"/>
                    </a:lnTo>
                    <a:lnTo>
                      <a:pt x="135" y="13"/>
                    </a:lnTo>
                    <a:lnTo>
                      <a:pt x="127" y="18"/>
                    </a:lnTo>
                    <a:lnTo>
                      <a:pt x="121" y="25"/>
                    </a:lnTo>
                    <a:lnTo>
                      <a:pt x="116" y="31"/>
                    </a:lnTo>
                    <a:lnTo>
                      <a:pt x="2" y="215"/>
                    </a:lnTo>
                    <a:lnTo>
                      <a:pt x="2" y="215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3" y="232"/>
                    </a:lnTo>
                    <a:lnTo>
                      <a:pt x="9" y="236"/>
                    </a:lnTo>
                    <a:lnTo>
                      <a:pt x="17" y="240"/>
                    </a:lnTo>
                    <a:lnTo>
                      <a:pt x="27" y="243"/>
                    </a:lnTo>
                    <a:lnTo>
                      <a:pt x="39" y="245"/>
                    </a:lnTo>
                    <a:lnTo>
                      <a:pt x="53" y="246"/>
                    </a:lnTo>
                    <a:lnTo>
                      <a:pt x="470" y="246"/>
                    </a:lnTo>
                    <a:lnTo>
                      <a:pt x="470" y="246"/>
                    </a:lnTo>
                    <a:lnTo>
                      <a:pt x="485" y="245"/>
                    </a:lnTo>
                    <a:lnTo>
                      <a:pt x="499" y="243"/>
                    </a:lnTo>
                    <a:lnTo>
                      <a:pt x="511" y="240"/>
                    </a:lnTo>
                    <a:lnTo>
                      <a:pt x="522" y="236"/>
                    </a:lnTo>
                    <a:lnTo>
                      <a:pt x="531" y="232"/>
                    </a:lnTo>
                    <a:lnTo>
                      <a:pt x="538" y="226"/>
                    </a:lnTo>
                    <a:lnTo>
                      <a:pt x="544" y="221"/>
                    </a:lnTo>
                    <a:lnTo>
                      <a:pt x="547" y="215"/>
                    </a:lnTo>
                    <a:lnTo>
                      <a:pt x="586" y="31"/>
                    </a:lnTo>
                    <a:lnTo>
                      <a:pt x="586" y="31"/>
                    </a:lnTo>
                    <a:lnTo>
                      <a:pt x="586" y="25"/>
                    </a:lnTo>
                    <a:lnTo>
                      <a:pt x="584" y="18"/>
                    </a:lnTo>
                    <a:lnTo>
                      <a:pt x="580" y="13"/>
                    </a:lnTo>
                    <a:lnTo>
                      <a:pt x="574" y="9"/>
                    </a:lnTo>
                    <a:lnTo>
                      <a:pt x="567" y="5"/>
                    </a:lnTo>
                    <a:lnTo>
                      <a:pt x="557" y="2"/>
                    </a:lnTo>
                    <a:lnTo>
                      <a:pt x="547" y="1"/>
                    </a:lnTo>
                    <a:lnTo>
                      <a:pt x="536" y="0"/>
                    </a:lnTo>
                    <a:lnTo>
                      <a:pt x="5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9" name="Freeform 23">
                <a:extLst>
                  <a:ext uri="{FF2B5EF4-FFF2-40B4-BE49-F238E27FC236}">
                    <a16:creationId xmlns:a16="http://schemas.microsoft.com/office/drawing/2014/main" id="{250A2696-4F5F-45F7-890D-2B1A7378F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738" y="2193925"/>
                <a:ext cx="288925" cy="130175"/>
              </a:xfrm>
              <a:custGeom>
                <a:avLst/>
                <a:gdLst>
                  <a:gd name="T0" fmla="*/ 438 w 545"/>
                  <a:gd name="T1" fmla="*/ 0 h 246"/>
                  <a:gd name="T2" fmla="*/ 94 w 545"/>
                  <a:gd name="T3" fmla="*/ 0 h 246"/>
                  <a:gd name="T4" fmla="*/ 94 w 545"/>
                  <a:gd name="T5" fmla="*/ 0 h 246"/>
                  <a:gd name="T6" fmla="*/ 82 w 545"/>
                  <a:gd name="T7" fmla="*/ 1 h 246"/>
                  <a:gd name="T8" fmla="*/ 71 w 545"/>
                  <a:gd name="T9" fmla="*/ 2 h 246"/>
                  <a:gd name="T10" fmla="*/ 61 w 545"/>
                  <a:gd name="T11" fmla="*/ 5 h 246"/>
                  <a:gd name="T12" fmla="*/ 52 w 545"/>
                  <a:gd name="T13" fmla="*/ 9 h 246"/>
                  <a:gd name="T14" fmla="*/ 43 w 545"/>
                  <a:gd name="T15" fmla="*/ 13 h 246"/>
                  <a:gd name="T16" fmla="*/ 37 w 545"/>
                  <a:gd name="T17" fmla="*/ 18 h 246"/>
                  <a:gd name="T18" fmla="*/ 34 w 545"/>
                  <a:gd name="T19" fmla="*/ 25 h 246"/>
                  <a:gd name="T20" fmla="*/ 31 w 545"/>
                  <a:gd name="T21" fmla="*/ 31 h 246"/>
                  <a:gd name="T22" fmla="*/ 0 w 545"/>
                  <a:gd name="T23" fmla="*/ 215 h 246"/>
                  <a:gd name="T24" fmla="*/ 0 w 545"/>
                  <a:gd name="T25" fmla="*/ 215 h 246"/>
                  <a:gd name="T26" fmla="*/ 0 w 545"/>
                  <a:gd name="T27" fmla="*/ 221 h 246"/>
                  <a:gd name="T28" fmla="*/ 4 w 545"/>
                  <a:gd name="T29" fmla="*/ 226 h 246"/>
                  <a:gd name="T30" fmla="*/ 9 w 545"/>
                  <a:gd name="T31" fmla="*/ 232 h 246"/>
                  <a:gd name="T32" fmla="*/ 16 w 545"/>
                  <a:gd name="T33" fmla="*/ 236 h 246"/>
                  <a:gd name="T34" fmla="*/ 26 w 545"/>
                  <a:gd name="T35" fmla="*/ 240 h 246"/>
                  <a:gd name="T36" fmla="*/ 37 w 545"/>
                  <a:gd name="T37" fmla="*/ 243 h 246"/>
                  <a:gd name="T38" fmla="*/ 51 w 545"/>
                  <a:gd name="T39" fmla="*/ 245 h 246"/>
                  <a:gd name="T40" fmla="*/ 65 w 545"/>
                  <a:gd name="T41" fmla="*/ 246 h 246"/>
                  <a:gd name="T42" fmla="*/ 482 w 545"/>
                  <a:gd name="T43" fmla="*/ 246 h 246"/>
                  <a:gd name="T44" fmla="*/ 482 w 545"/>
                  <a:gd name="T45" fmla="*/ 246 h 246"/>
                  <a:gd name="T46" fmla="*/ 497 w 545"/>
                  <a:gd name="T47" fmla="*/ 245 h 246"/>
                  <a:gd name="T48" fmla="*/ 509 w 545"/>
                  <a:gd name="T49" fmla="*/ 243 h 246"/>
                  <a:gd name="T50" fmla="*/ 520 w 545"/>
                  <a:gd name="T51" fmla="*/ 240 h 246"/>
                  <a:gd name="T52" fmla="*/ 530 w 545"/>
                  <a:gd name="T53" fmla="*/ 236 h 246"/>
                  <a:gd name="T54" fmla="*/ 538 w 545"/>
                  <a:gd name="T55" fmla="*/ 232 h 246"/>
                  <a:gd name="T56" fmla="*/ 543 w 545"/>
                  <a:gd name="T57" fmla="*/ 226 h 246"/>
                  <a:gd name="T58" fmla="*/ 545 w 545"/>
                  <a:gd name="T59" fmla="*/ 221 h 246"/>
                  <a:gd name="T60" fmla="*/ 545 w 545"/>
                  <a:gd name="T61" fmla="*/ 215 h 246"/>
                  <a:gd name="T62" fmla="*/ 502 w 545"/>
                  <a:gd name="T63" fmla="*/ 31 h 246"/>
                  <a:gd name="T64" fmla="*/ 502 w 545"/>
                  <a:gd name="T65" fmla="*/ 31 h 246"/>
                  <a:gd name="T66" fmla="*/ 499 w 545"/>
                  <a:gd name="T67" fmla="*/ 25 h 246"/>
                  <a:gd name="T68" fmla="*/ 494 w 545"/>
                  <a:gd name="T69" fmla="*/ 18 h 246"/>
                  <a:gd name="T70" fmla="*/ 488 w 545"/>
                  <a:gd name="T71" fmla="*/ 13 h 246"/>
                  <a:gd name="T72" fmla="*/ 480 w 545"/>
                  <a:gd name="T73" fmla="*/ 9 h 246"/>
                  <a:gd name="T74" fmla="*/ 471 w 545"/>
                  <a:gd name="T75" fmla="*/ 5 h 246"/>
                  <a:gd name="T76" fmla="*/ 460 w 545"/>
                  <a:gd name="T77" fmla="*/ 2 h 246"/>
                  <a:gd name="T78" fmla="*/ 449 w 545"/>
                  <a:gd name="T79" fmla="*/ 1 h 246"/>
                  <a:gd name="T80" fmla="*/ 438 w 545"/>
                  <a:gd name="T81" fmla="*/ 0 h 246"/>
                  <a:gd name="T82" fmla="*/ 438 w 545"/>
                  <a:gd name="T8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5" h="246">
                    <a:moveTo>
                      <a:pt x="438" y="0"/>
                    </a:moveTo>
                    <a:lnTo>
                      <a:pt x="94" y="0"/>
                    </a:lnTo>
                    <a:lnTo>
                      <a:pt x="94" y="0"/>
                    </a:lnTo>
                    <a:lnTo>
                      <a:pt x="82" y="1"/>
                    </a:lnTo>
                    <a:lnTo>
                      <a:pt x="71" y="2"/>
                    </a:lnTo>
                    <a:lnTo>
                      <a:pt x="61" y="5"/>
                    </a:lnTo>
                    <a:lnTo>
                      <a:pt x="52" y="9"/>
                    </a:lnTo>
                    <a:lnTo>
                      <a:pt x="43" y="13"/>
                    </a:lnTo>
                    <a:lnTo>
                      <a:pt x="37" y="18"/>
                    </a:lnTo>
                    <a:lnTo>
                      <a:pt x="34" y="25"/>
                    </a:lnTo>
                    <a:lnTo>
                      <a:pt x="31" y="31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21"/>
                    </a:lnTo>
                    <a:lnTo>
                      <a:pt x="4" y="226"/>
                    </a:lnTo>
                    <a:lnTo>
                      <a:pt x="9" y="232"/>
                    </a:lnTo>
                    <a:lnTo>
                      <a:pt x="16" y="236"/>
                    </a:lnTo>
                    <a:lnTo>
                      <a:pt x="26" y="240"/>
                    </a:lnTo>
                    <a:lnTo>
                      <a:pt x="37" y="243"/>
                    </a:lnTo>
                    <a:lnTo>
                      <a:pt x="51" y="245"/>
                    </a:lnTo>
                    <a:lnTo>
                      <a:pt x="65" y="246"/>
                    </a:lnTo>
                    <a:lnTo>
                      <a:pt x="482" y="246"/>
                    </a:lnTo>
                    <a:lnTo>
                      <a:pt x="482" y="246"/>
                    </a:lnTo>
                    <a:lnTo>
                      <a:pt x="497" y="245"/>
                    </a:lnTo>
                    <a:lnTo>
                      <a:pt x="509" y="243"/>
                    </a:lnTo>
                    <a:lnTo>
                      <a:pt x="520" y="240"/>
                    </a:lnTo>
                    <a:lnTo>
                      <a:pt x="530" y="236"/>
                    </a:lnTo>
                    <a:lnTo>
                      <a:pt x="538" y="232"/>
                    </a:lnTo>
                    <a:lnTo>
                      <a:pt x="543" y="226"/>
                    </a:lnTo>
                    <a:lnTo>
                      <a:pt x="545" y="221"/>
                    </a:lnTo>
                    <a:lnTo>
                      <a:pt x="545" y="215"/>
                    </a:lnTo>
                    <a:lnTo>
                      <a:pt x="502" y="31"/>
                    </a:lnTo>
                    <a:lnTo>
                      <a:pt x="502" y="31"/>
                    </a:lnTo>
                    <a:lnTo>
                      <a:pt x="499" y="25"/>
                    </a:lnTo>
                    <a:lnTo>
                      <a:pt x="494" y="18"/>
                    </a:lnTo>
                    <a:lnTo>
                      <a:pt x="488" y="13"/>
                    </a:lnTo>
                    <a:lnTo>
                      <a:pt x="480" y="9"/>
                    </a:lnTo>
                    <a:lnTo>
                      <a:pt x="471" y="5"/>
                    </a:lnTo>
                    <a:lnTo>
                      <a:pt x="460" y="2"/>
                    </a:lnTo>
                    <a:lnTo>
                      <a:pt x="449" y="1"/>
                    </a:lnTo>
                    <a:lnTo>
                      <a:pt x="438" y="0"/>
                    </a:lnTo>
                    <a:lnTo>
                      <a:pt x="4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0" name="Freeform 24">
                <a:extLst>
                  <a:ext uri="{FF2B5EF4-FFF2-40B4-BE49-F238E27FC236}">
                    <a16:creationId xmlns:a16="http://schemas.microsoft.com/office/drawing/2014/main" id="{FEE21A37-64E2-494C-BB5E-96CE3B795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838" y="2193925"/>
                <a:ext cx="315913" cy="130175"/>
              </a:xfrm>
              <a:custGeom>
                <a:avLst/>
                <a:gdLst>
                  <a:gd name="T0" fmla="*/ 393 w 599"/>
                  <a:gd name="T1" fmla="*/ 0 h 246"/>
                  <a:gd name="T2" fmla="*/ 50 w 599"/>
                  <a:gd name="T3" fmla="*/ 0 h 246"/>
                  <a:gd name="T4" fmla="*/ 50 w 599"/>
                  <a:gd name="T5" fmla="*/ 0 h 246"/>
                  <a:gd name="T6" fmla="*/ 38 w 599"/>
                  <a:gd name="T7" fmla="*/ 1 h 246"/>
                  <a:gd name="T8" fmla="*/ 27 w 599"/>
                  <a:gd name="T9" fmla="*/ 2 h 246"/>
                  <a:gd name="T10" fmla="*/ 19 w 599"/>
                  <a:gd name="T11" fmla="*/ 5 h 246"/>
                  <a:gd name="T12" fmla="*/ 11 w 599"/>
                  <a:gd name="T13" fmla="*/ 9 h 246"/>
                  <a:gd name="T14" fmla="*/ 6 w 599"/>
                  <a:gd name="T15" fmla="*/ 13 h 246"/>
                  <a:gd name="T16" fmla="*/ 1 w 599"/>
                  <a:gd name="T17" fmla="*/ 18 h 246"/>
                  <a:gd name="T18" fmla="*/ 0 w 599"/>
                  <a:gd name="T19" fmla="*/ 25 h 246"/>
                  <a:gd name="T20" fmla="*/ 0 w 599"/>
                  <a:gd name="T21" fmla="*/ 31 h 246"/>
                  <a:gd name="T22" fmla="*/ 51 w 599"/>
                  <a:gd name="T23" fmla="*/ 215 h 246"/>
                  <a:gd name="T24" fmla="*/ 51 w 599"/>
                  <a:gd name="T25" fmla="*/ 215 h 246"/>
                  <a:gd name="T26" fmla="*/ 54 w 599"/>
                  <a:gd name="T27" fmla="*/ 221 h 246"/>
                  <a:gd name="T28" fmla="*/ 61 w 599"/>
                  <a:gd name="T29" fmla="*/ 226 h 246"/>
                  <a:gd name="T30" fmla="*/ 68 w 599"/>
                  <a:gd name="T31" fmla="*/ 232 h 246"/>
                  <a:gd name="T32" fmla="*/ 78 w 599"/>
                  <a:gd name="T33" fmla="*/ 236 h 246"/>
                  <a:gd name="T34" fmla="*/ 89 w 599"/>
                  <a:gd name="T35" fmla="*/ 240 h 246"/>
                  <a:gd name="T36" fmla="*/ 101 w 599"/>
                  <a:gd name="T37" fmla="*/ 243 h 246"/>
                  <a:gd name="T38" fmla="*/ 115 w 599"/>
                  <a:gd name="T39" fmla="*/ 245 h 246"/>
                  <a:gd name="T40" fmla="*/ 130 w 599"/>
                  <a:gd name="T41" fmla="*/ 246 h 246"/>
                  <a:gd name="T42" fmla="*/ 547 w 599"/>
                  <a:gd name="T43" fmla="*/ 246 h 246"/>
                  <a:gd name="T44" fmla="*/ 547 w 599"/>
                  <a:gd name="T45" fmla="*/ 246 h 246"/>
                  <a:gd name="T46" fmla="*/ 561 w 599"/>
                  <a:gd name="T47" fmla="*/ 245 h 246"/>
                  <a:gd name="T48" fmla="*/ 573 w 599"/>
                  <a:gd name="T49" fmla="*/ 243 h 246"/>
                  <a:gd name="T50" fmla="*/ 583 w 599"/>
                  <a:gd name="T51" fmla="*/ 240 h 246"/>
                  <a:gd name="T52" fmla="*/ 591 w 599"/>
                  <a:gd name="T53" fmla="*/ 236 h 246"/>
                  <a:gd name="T54" fmla="*/ 596 w 599"/>
                  <a:gd name="T55" fmla="*/ 232 h 246"/>
                  <a:gd name="T56" fmla="*/ 599 w 599"/>
                  <a:gd name="T57" fmla="*/ 226 h 246"/>
                  <a:gd name="T58" fmla="*/ 599 w 599"/>
                  <a:gd name="T59" fmla="*/ 221 h 246"/>
                  <a:gd name="T60" fmla="*/ 597 w 599"/>
                  <a:gd name="T61" fmla="*/ 215 h 246"/>
                  <a:gd name="T62" fmla="*/ 471 w 599"/>
                  <a:gd name="T63" fmla="*/ 31 h 246"/>
                  <a:gd name="T64" fmla="*/ 471 w 599"/>
                  <a:gd name="T65" fmla="*/ 31 h 246"/>
                  <a:gd name="T66" fmla="*/ 466 w 599"/>
                  <a:gd name="T67" fmla="*/ 25 h 246"/>
                  <a:gd name="T68" fmla="*/ 459 w 599"/>
                  <a:gd name="T69" fmla="*/ 18 h 246"/>
                  <a:gd name="T70" fmla="*/ 450 w 599"/>
                  <a:gd name="T71" fmla="*/ 13 h 246"/>
                  <a:gd name="T72" fmla="*/ 440 w 599"/>
                  <a:gd name="T73" fmla="*/ 9 h 246"/>
                  <a:gd name="T74" fmla="*/ 429 w 599"/>
                  <a:gd name="T75" fmla="*/ 5 h 246"/>
                  <a:gd name="T76" fmla="*/ 418 w 599"/>
                  <a:gd name="T77" fmla="*/ 2 h 246"/>
                  <a:gd name="T78" fmla="*/ 405 w 599"/>
                  <a:gd name="T79" fmla="*/ 1 h 246"/>
                  <a:gd name="T80" fmla="*/ 393 w 599"/>
                  <a:gd name="T81" fmla="*/ 0 h 246"/>
                  <a:gd name="T82" fmla="*/ 393 w 599"/>
                  <a:gd name="T8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99" h="246">
                    <a:moveTo>
                      <a:pt x="393" y="0"/>
                    </a:moveTo>
                    <a:lnTo>
                      <a:pt x="50" y="0"/>
                    </a:lnTo>
                    <a:lnTo>
                      <a:pt x="50" y="0"/>
                    </a:lnTo>
                    <a:lnTo>
                      <a:pt x="38" y="1"/>
                    </a:lnTo>
                    <a:lnTo>
                      <a:pt x="27" y="2"/>
                    </a:lnTo>
                    <a:lnTo>
                      <a:pt x="19" y="5"/>
                    </a:lnTo>
                    <a:lnTo>
                      <a:pt x="11" y="9"/>
                    </a:lnTo>
                    <a:lnTo>
                      <a:pt x="6" y="13"/>
                    </a:lnTo>
                    <a:lnTo>
                      <a:pt x="1" y="18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51" y="215"/>
                    </a:lnTo>
                    <a:lnTo>
                      <a:pt x="51" y="215"/>
                    </a:lnTo>
                    <a:lnTo>
                      <a:pt x="54" y="221"/>
                    </a:lnTo>
                    <a:lnTo>
                      <a:pt x="61" y="226"/>
                    </a:lnTo>
                    <a:lnTo>
                      <a:pt x="68" y="232"/>
                    </a:lnTo>
                    <a:lnTo>
                      <a:pt x="78" y="236"/>
                    </a:lnTo>
                    <a:lnTo>
                      <a:pt x="89" y="240"/>
                    </a:lnTo>
                    <a:lnTo>
                      <a:pt x="101" y="243"/>
                    </a:lnTo>
                    <a:lnTo>
                      <a:pt x="115" y="245"/>
                    </a:lnTo>
                    <a:lnTo>
                      <a:pt x="130" y="246"/>
                    </a:lnTo>
                    <a:lnTo>
                      <a:pt x="547" y="246"/>
                    </a:lnTo>
                    <a:lnTo>
                      <a:pt x="547" y="246"/>
                    </a:lnTo>
                    <a:lnTo>
                      <a:pt x="561" y="245"/>
                    </a:lnTo>
                    <a:lnTo>
                      <a:pt x="573" y="243"/>
                    </a:lnTo>
                    <a:lnTo>
                      <a:pt x="583" y="240"/>
                    </a:lnTo>
                    <a:lnTo>
                      <a:pt x="591" y="236"/>
                    </a:lnTo>
                    <a:lnTo>
                      <a:pt x="596" y="232"/>
                    </a:lnTo>
                    <a:lnTo>
                      <a:pt x="599" y="226"/>
                    </a:lnTo>
                    <a:lnTo>
                      <a:pt x="599" y="221"/>
                    </a:lnTo>
                    <a:lnTo>
                      <a:pt x="597" y="215"/>
                    </a:lnTo>
                    <a:lnTo>
                      <a:pt x="471" y="31"/>
                    </a:lnTo>
                    <a:lnTo>
                      <a:pt x="471" y="31"/>
                    </a:lnTo>
                    <a:lnTo>
                      <a:pt x="466" y="25"/>
                    </a:lnTo>
                    <a:lnTo>
                      <a:pt x="459" y="18"/>
                    </a:lnTo>
                    <a:lnTo>
                      <a:pt x="450" y="13"/>
                    </a:lnTo>
                    <a:lnTo>
                      <a:pt x="440" y="9"/>
                    </a:lnTo>
                    <a:lnTo>
                      <a:pt x="429" y="5"/>
                    </a:lnTo>
                    <a:lnTo>
                      <a:pt x="418" y="2"/>
                    </a:lnTo>
                    <a:lnTo>
                      <a:pt x="405" y="1"/>
                    </a:lnTo>
                    <a:lnTo>
                      <a:pt x="393" y="0"/>
                    </a:lnTo>
                    <a:lnTo>
                      <a:pt x="3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1" name="Freeform 25">
                <a:extLst>
                  <a:ext uri="{FF2B5EF4-FFF2-40B4-BE49-F238E27FC236}">
                    <a16:creationId xmlns:a16="http://schemas.microsoft.com/office/drawing/2014/main" id="{E9373AB5-06F7-49A7-995B-09D603ECA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50" y="2335213"/>
                <a:ext cx="368300" cy="130175"/>
              </a:xfrm>
              <a:custGeom>
                <a:avLst/>
                <a:gdLst>
                  <a:gd name="T0" fmla="*/ 630 w 696"/>
                  <a:gd name="T1" fmla="*/ 0 h 246"/>
                  <a:gd name="T2" fmla="*/ 205 w 696"/>
                  <a:gd name="T3" fmla="*/ 0 h 246"/>
                  <a:gd name="T4" fmla="*/ 205 w 696"/>
                  <a:gd name="T5" fmla="*/ 0 h 246"/>
                  <a:gd name="T6" fmla="*/ 190 w 696"/>
                  <a:gd name="T7" fmla="*/ 1 h 246"/>
                  <a:gd name="T8" fmla="*/ 177 w 696"/>
                  <a:gd name="T9" fmla="*/ 3 h 246"/>
                  <a:gd name="T10" fmla="*/ 163 w 696"/>
                  <a:gd name="T11" fmla="*/ 6 h 246"/>
                  <a:gd name="T12" fmla="*/ 150 w 696"/>
                  <a:gd name="T13" fmla="*/ 10 h 246"/>
                  <a:gd name="T14" fmla="*/ 138 w 696"/>
                  <a:gd name="T15" fmla="*/ 14 h 246"/>
                  <a:gd name="T16" fmla="*/ 129 w 696"/>
                  <a:gd name="T17" fmla="*/ 20 h 246"/>
                  <a:gd name="T18" fmla="*/ 121 w 696"/>
                  <a:gd name="T19" fmla="*/ 25 h 246"/>
                  <a:gd name="T20" fmla="*/ 116 w 696"/>
                  <a:gd name="T21" fmla="*/ 31 h 246"/>
                  <a:gd name="T22" fmla="*/ 2 w 696"/>
                  <a:gd name="T23" fmla="*/ 215 h 246"/>
                  <a:gd name="T24" fmla="*/ 2 w 696"/>
                  <a:gd name="T25" fmla="*/ 215 h 246"/>
                  <a:gd name="T26" fmla="*/ 0 w 696"/>
                  <a:gd name="T27" fmla="*/ 219 h 246"/>
                  <a:gd name="T28" fmla="*/ 0 w 696"/>
                  <a:gd name="T29" fmla="*/ 221 h 246"/>
                  <a:gd name="T30" fmla="*/ 0 w 696"/>
                  <a:gd name="T31" fmla="*/ 224 h 246"/>
                  <a:gd name="T32" fmla="*/ 1 w 696"/>
                  <a:gd name="T33" fmla="*/ 227 h 246"/>
                  <a:gd name="T34" fmla="*/ 6 w 696"/>
                  <a:gd name="T35" fmla="*/ 232 h 246"/>
                  <a:gd name="T36" fmla="*/ 14 w 696"/>
                  <a:gd name="T37" fmla="*/ 237 h 246"/>
                  <a:gd name="T38" fmla="*/ 23 w 696"/>
                  <a:gd name="T39" fmla="*/ 241 h 246"/>
                  <a:gd name="T40" fmla="*/ 36 w 696"/>
                  <a:gd name="T41" fmla="*/ 244 h 246"/>
                  <a:gd name="T42" fmla="*/ 49 w 696"/>
                  <a:gd name="T43" fmla="*/ 245 h 246"/>
                  <a:gd name="T44" fmla="*/ 67 w 696"/>
                  <a:gd name="T45" fmla="*/ 246 h 246"/>
                  <a:gd name="T46" fmla="*/ 566 w 696"/>
                  <a:gd name="T47" fmla="*/ 246 h 246"/>
                  <a:gd name="T48" fmla="*/ 566 w 696"/>
                  <a:gd name="T49" fmla="*/ 246 h 246"/>
                  <a:gd name="T50" fmla="*/ 583 w 696"/>
                  <a:gd name="T51" fmla="*/ 245 h 246"/>
                  <a:gd name="T52" fmla="*/ 598 w 696"/>
                  <a:gd name="T53" fmla="*/ 244 h 246"/>
                  <a:gd name="T54" fmla="*/ 613 w 696"/>
                  <a:gd name="T55" fmla="*/ 241 h 246"/>
                  <a:gd name="T56" fmla="*/ 626 w 696"/>
                  <a:gd name="T57" fmla="*/ 237 h 246"/>
                  <a:gd name="T58" fmla="*/ 638 w 696"/>
                  <a:gd name="T59" fmla="*/ 232 h 246"/>
                  <a:gd name="T60" fmla="*/ 646 w 696"/>
                  <a:gd name="T61" fmla="*/ 227 h 246"/>
                  <a:gd name="T62" fmla="*/ 652 w 696"/>
                  <a:gd name="T63" fmla="*/ 221 h 246"/>
                  <a:gd name="T64" fmla="*/ 655 w 696"/>
                  <a:gd name="T65" fmla="*/ 219 h 246"/>
                  <a:gd name="T66" fmla="*/ 656 w 696"/>
                  <a:gd name="T67" fmla="*/ 215 h 246"/>
                  <a:gd name="T68" fmla="*/ 694 w 696"/>
                  <a:gd name="T69" fmla="*/ 31 h 246"/>
                  <a:gd name="T70" fmla="*/ 694 w 696"/>
                  <a:gd name="T71" fmla="*/ 31 h 246"/>
                  <a:gd name="T72" fmla="*/ 696 w 696"/>
                  <a:gd name="T73" fmla="*/ 28 h 246"/>
                  <a:gd name="T74" fmla="*/ 694 w 696"/>
                  <a:gd name="T75" fmla="*/ 25 h 246"/>
                  <a:gd name="T76" fmla="*/ 692 w 696"/>
                  <a:gd name="T77" fmla="*/ 20 h 246"/>
                  <a:gd name="T78" fmla="*/ 687 w 696"/>
                  <a:gd name="T79" fmla="*/ 14 h 246"/>
                  <a:gd name="T80" fmla="*/ 678 w 696"/>
                  <a:gd name="T81" fmla="*/ 10 h 246"/>
                  <a:gd name="T82" fmla="*/ 668 w 696"/>
                  <a:gd name="T83" fmla="*/ 6 h 246"/>
                  <a:gd name="T84" fmla="*/ 657 w 696"/>
                  <a:gd name="T85" fmla="*/ 3 h 246"/>
                  <a:gd name="T86" fmla="*/ 645 w 696"/>
                  <a:gd name="T87" fmla="*/ 1 h 246"/>
                  <a:gd name="T88" fmla="*/ 630 w 696"/>
                  <a:gd name="T89" fmla="*/ 0 h 246"/>
                  <a:gd name="T90" fmla="*/ 630 w 696"/>
                  <a:gd name="T9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96" h="246">
                    <a:moveTo>
                      <a:pt x="630" y="0"/>
                    </a:moveTo>
                    <a:lnTo>
                      <a:pt x="205" y="0"/>
                    </a:lnTo>
                    <a:lnTo>
                      <a:pt x="205" y="0"/>
                    </a:lnTo>
                    <a:lnTo>
                      <a:pt x="190" y="1"/>
                    </a:lnTo>
                    <a:lnTo>
                      <a:pt x="177" y="3"/>
                    </a:lnTo>
                    <a:lnTo>
                      <a:pt x="163" y="6"/>
                    </a:lnTo>
                    <a:lnTo>
                      <a:pt x="150" y="10"/>
                    </a:lnTo>
                    <a:lnTo>
                      <a:pt x="138" y="14"/>
                    </a:lnTo>
                    <a:lnTo>
                      <a:pt x="129" y="20"/>
                    </a:lnTo>
                    <a:lnTo>
                      <a:pt x="121" y="25"/>
                    </a:lnTo>
                    <a:lnTo>
                      <a:pt x="116" y="31"/>
                    </a:lnTo>
                    <a:lnTo>
                      <a:pt x="2" y="215"/>
                    </a:lnTo>
                    <a:lnTo>
                      <a:pt x="2" y="215"/>
                    </a:lnTo>
                    <a:lnTo>
                      <a:pt x="0" y="219"/>
                    </a:lnTo>
                    <a:lnTo>
                      <a:pt x="0" y="221"/>
                    </a:lnTo>
                    <a:lnTo>
                      <a:pt x="0" y="224"/>
                    </a:lnTo>
                    <a:lnTo>
                      <a:pt x="1" y="227"/>
                    </a:lnTo>
                    <a:lnTo>
                      <a:pt x="6" y="232"/>
                    </a:lnTo>
                    <a:lnTo>
                      <a:pt x="14" y="237"/>
                    </a:lnTo>
                    <a:lnTo>
                      <a:pt x="23" y="241"/>
                    </a:lnTo>
                    <a:lnTo>
                      <a:pt x="36" y="244"/>
                    </a:lnTo>
                    <a:lnTo>
                      <a:pt x="49" y="245"/>
                    </a:lnTo>
                    <a:lnTo>
                      <a:pt x="67" y="246"/>
                    </a:lnTo>
                    <a:lnTo>
                      <a:pt x="566" y="246"/>
                    </a:lnTo>
                    <a:lnTo>
                      <a:pt x="566" y="246"/>
                    </a:lnTo>
                    <a:lnTo>
                      <a:pt x="583" y="245"/>
                    </a:lnTo>
                    <a:lnTo>
                      <a:pt x="598" y="244"/>
                    </a:lnTo>
                    <a:lnTo>
                      <a:pt x="613" y="241"/>
                    </a:lnTo>
                    <a:lnTo>
                      <a:pt x="626" y="237"/>
                    </a:lnTo>
                    <a:lnTo>
                      <a:pt x="638" y="232"/>
                    </a:lnTo>
                    <a:lnTo>
                      <a:pt x="646" y="227"/>
                    </a:lnTo>
                    <a:lnTo>
                      <a:pt x="652" y="221"/>
                    </a:lnTo>
                    <a:lnTo>
                      <a:pt x="655" y="219"/>
                    </a:lnTo>
                    <a:lnTo>
                      <a:pt x="656" y="215"/>
                    </a:lnTo>
                    <a:lnTo>
                      <a:pt x="694" y="31"/>
                    </a:lnTo>
                    <a:lnTo>
                      <a:pt x="694" y="31"/>
                    </a:lnTo>
                    <a:lnTo>
                      <a:pt x="696" y="28"/>
                    </a:lnTo>
                    <a:lnTo>
                      <a:pt x="694" y="25"/>
                    </a:lnTo>
                    <a:lnTo>
                      <a:pt x="692" y="20"/>
                    </a:lnTo>
                    <a:lnTo>
                      <a:pt x="687" y="14"/>
                    </a:lnTo>
                    <a:lnTo>
                      <a:pt x="678" y="10"/>
                    </a:lnTo>
                    <a:lnTo>
                      <a:pt x="668" y="6"/>
                    </a:lnTo>
                    <a:lnTo>
                      <a:pt x="657" y="3"/>
                    </a:lnTo>
                    <a:lnTo>
                      <a:pt x="645" y="1"/>
                    </a:lnTo>
                    <a:lnTo>
                      <a:pt x="630" y="0"/>
                    </a:lnTo>
                    <a:lnTo>
                      <a:pt x="6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2" name="Freeform 26">
                <a:extLst>
                  <a:ext uri="{FF2B5EF4-FFF2-40B4-BE49-F238E27FC236}">
                    <a16:creationId xmlns:a16="http://schemas.microsoft.com/office/drawing/2014/main" id="{67D8BA34-997B-4934-88C8-967DA0118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925" y="2335213"/>
                <a:ext cx="346075" cy="130175"/>
              </a:xfrm>
              <a:custGeom>
                <a:avLst/>
                <a:gdLst>
                  <a:gd name="T0" fmla="*/ 532 w 653"/>
                  <a:gd name="T1" fmla="*/ 0 h 246"/>
                  <a:gd name="T2" fmla="*/ 107 w 653"/>
                  <a:gd name="T3" fmla="*/ 0 h 246"/>
                  <a:gd name="T4" fmla="*/ 107 w 653"/>
                  <a:gd name="T5" fmla="*/ 0 h 246"/>
                  <a:gd name="T6" fmla="*/ 92 w 653"/>
                  <a:gd name="T7" fmla="*/ 1 h 246"/>
                  <a:gd name="T8" fmla="*/ 79 w 653"/>
                  <a:gd name="T9" fmla="*/ 3 h 246"/>
                  <a:gd name="T10" fmla="*/ 66 w 653"/>
                  <a:gd name="T11" fmla="*/ 6 h 246"/>
                  <a:gd name="T12" fmla="*/ 55 w 653"/>
                  <a:gd name="T13" fmla="*/ 10 h 246"/>
                  <a:gd name="T14" fmla="*/ 45 w 653"/>
                  <a:gd name="T15" fmla="*/ 14 h 246"/>
                  <a:gd name="T16" fmla="*/ 38 w 653"/>
                  <a:gd name="T17" fmla="*/ 20 h 246"/>
                  <a:gd name="T18" fmla="*/ 33 w 653"/>
                  <a:gd name="T19" fmla="*/ 25 h 246"/>
                  <a:gd name="T20" fmla="*/ 30 w 653"/>
                  <a:gd name="T21" fmla="*/ 31 h 246"/>
                  <a:gd name="T22" fmla="*/ 0 w 653"/>
                  <a:gd name="T23" fmla="*/ 215 h 246"/>
                  <a:gd name="T24" fmla="*/ 0 w 653"/>
                  <a:gd name="T25" fmla="*/ 215 h 246"/>
                  <a:gd name="T26" fmla="*/ 0 w 653"/>
                  <a:gd name="T27" fmla="*/ 219 h 246"/>
                  <a:gd name="T28" fmla="*/ 0 w 653"/>
                  <a:gd name="T29" fmla="*/ 221 h 246"/>
                  <a:gd name="T30" fmla="*/ 4 w 653"/>
                  <a:gd name="T31" fmla="*/ 227 h 246"/>
                  <a:gd name="T32" fmla="*/ 11 w 653"/>
                  <a:gd name="T33" fmla="*/ 232 h 246"/>
                  <a:gd name="T34" fmla="*/ 21 w 653"/>
                  <a:gd name="T35" fmla="*/ 237 h 246"/>
                  <a:gd name="T36" fmla="*/ 32 w 653"/>
                  <a:gd name="T37" fmla="*/ 241 h 246"/>
                  <a:gd name="T38" fmla="*/ 45 w 653"/>
                  <a:gd name="T39" fmla="*/ 244 h 246"/>
                  <a:gd name="T40" fmla="*/ 61 w 653"/>
                  <a:gd name="T41" fmla="*/ 245 h 246"/>
                  <a:gd name="T42" fmla="*/ 77 w 653"/>
                  <a:gd name="T43" fmla="*/ 246 h 246"/>
                  <a:gd name="T44" fmla="*/ 577 w 653"/>
                  <a:gd name="T45" fmla="*/ 246 h 246"/>
                  <a:gd name="T46" fmla="*/ 577 w 653"/>
                  <a:gd name="T47" fmla="*/ 246 h 246"/>
                  <a:gd name="T48" fmla="*/ 594 w 653"/>
                  <a:gd name="T49" fmla="*/ 245 h 246"/>
                  <a:gd name="T50" fmla="*/ 609 w 653"/>
                  <a:gd name="T51" fmla="*/ 244 h 246"/>
                  <a:gd name="T52" fmla="*/ 622 w 653"/>
                  <a:gd name="T53" fmla="*/ 241 h 246"/>
                  <a:gd name="T54" fmla="*/ 633 w 653"/>
                  <a:gd name="T55" fmla="*/ 237 h 246"/>
                  <a:gd name="T56" fmla="*/ 643 w 653"/>
                  <a:gd name="T57" fmla="*/ 232 h 246"/>
                  <a:gd name="T58" fmla="*/ 649 w 653"/>
                  <a:gd name="T59" fmla="*/ 227 h 246"/>
                  <a:gd name="T60" fmla="*/ 653 w 653"/>
                  <a:gd name="T61" fmla="*/ 221 h 246"/>
                  <a:gd name="T62" fmla="*/ 653 w 653"/>
                  <a:gd name="T63" fmla="*/ 219 h 246"/>
                  <a:gd name="T64" fmla="*/ 653 w 653"/>
                  <a:gd name="T65" fmla="*/ 215 h 246"/>
                  <a:gd name="T66" fmla="*/ 610 w 653"/>
                  <a:gd name="T67" fmla="*/ 31 h 246"/>
                  <a:gd name="T68" fmla="*/ 610 w 653"/>
                  <a:gd name="T69" fmla="*/ 31 h 246"/>
                  <a:gd name="T70" fmla="*/ 607 w 653"/>
                  <a:gd name="T71" fmla="*/ 25 h 246"/>
                  <a:gd name="T72" fmla="*/ 601 w 653"/>
                  <a:gd name="T73" fmla="*/ 20 h 246"/>
                  <a:gd name="T74" fmla="*/ 594 w 653"/>
                  <a:gd name="T75" fmla="*/ 14 h 246"/>
                  <a:gd name="T76" fmla="*/ 584 w 653"/>
                  <a:gd name="T77" fmla="*/ 10 h 246"/>
                  <a:gd name="T78" fmla="*/ 573 w 653"/>
                  <a:gd name="T79" fmla="*/ 6 h 246"/>
                  <a:gd name="T80" fmla="*/ 561 w 653"/>
                  <a:gd name="T81" fmla="*/ 3 h 246"/>
                  <a:gd name="T82" fmla="*/ 546 w 653"/>
                  <a:gd name="T83" fmla="*/ 1 h 246"/>
                  <a:gd name="T84" fmla="*/ 532 w 653"/>
                  <a:gd name="T85" fmla="*/ 0 h 246"/>
                  <a:gd name="T86" fmla="*/ 532 w 653"/>
                  <a:gd name="T8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53" h="246">
                    <a:moveTo>
                      <a:pt x="532" y="0"/>
                    </a:moveTo>
                    <a:lnTo>
                      <a:pt x="107" y="0"/>
                    </a:lnTo>
                    <a:lnTo>
                      <a:pt x="107" y="0"/>
                    </a:lnTo>
                    <a:lnTo>
                      <a:pt x="92" y="1"/>
                    </a:lnTo>
                    <a:lnTo>
                      <a:pt x="79" y="3"/>
                    </a:lnTo>
                    <a:lnTo>
                      <a:pt x="66" y="6"/>
                    </a:lnTo>
                    <a:lnTo>
                      <a:pt x="55" y="10"/>
                    </a:lnTo>
                    <a:lnTo>
                      <a:pt x="45" y="14"/>
                    </a:lnTo>
                    <a:lnTo>
                      <a:pt x="38" y="20"/>
                    </a:lnTo>
                    <a:lnTo>
                      <a:pt x="33" y="25"/>
                    </a:lnTo>
                    <a:lnTo>
                      <a:pt x="30" y="31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9"/>
                    </a:lnTo>
                    <a:lnTo>
                      <a:pt x="0" y="221"/>
                    </a:lnTo>
                    <a:lnTo>
                      <a:pt x="4" y="227"/>
                    </a:lnTo>
                    <a:lnTo>
                      <a:pt x="11" y="232"/>
                    </a:lnTo>
                    <a:lnTo>
                      <a:pt x="21" y="237"/>
                    </a:lnTo>
                    <a:lnTo>
                      <a:pt x="32" y="241"/>
                    </a:lnTo>
                    <a:lnTo>
                      <a:pt x="45" y="244"/>
                    </a:lnTo>
                    <a:lnTo>
                      <a:pt x="61" y="245"/>
                    </a:lnTo>
                    <a:lnTo>
                      <a:pt x="77" y="246"/>
                    </a:lnTo>
                    <a:lnTo>
                      <a:pt x="577" y="246"/>
                    </a:lnTo>
                    <a:lnTo>
                      <a:pt x="577" y="246"/>
                    </a:lnTo>
                    <a:lnTo>
                      <a:pt x="594" y="245"/>
                    </a:lnTo>
                    <a:lnTo>
                      <a:pt x="609" y="244"/>
                    </a:lnTo>
                    <a:lnTo>
                      <a:pt x="622" y="241"/>
                    </a:lnTo>
                    <a:lnTo>
                      <a:pt x="633" y="237"/>
                    </a:lnTo>
                    <a:lnTo>
                      <a:pt x="643" y="232"/>
                    </a:lnTo>
                    <a:lnTo>
                      <a:pt x="649" y="227"/>
                    </a:lnTo>
                    <a:lnTo>
                      <a:pt x="653" y="221"/>
                    </a:lnTo>
                    <a:lnTo>
                      <a:pt x="653" y="219"/>
                    </a:lnTo>
                    <a:lnTo>
                      <a:pt x="653" y="215"/>
                    </a:lnTo>
                    <a:lnTo>
                      <a:pt x="610" y="31"/>
                    </a:lnTo>
                    <a:lnTo>
                      <a:pt x="610" y="31"/>
                    </a:lnTo>
                    <a:lnTo>
                      <a:pt x="607" y="25"/>
                    </a:lnTo>
                    <a:lnTo>
                      <a:pt x="601" y="20"/>
                    </a:lnTo>
                    <a:lnTo>
                      <a:pt x="594" y="14"/>
                    </a:lnTo>
                    <a:lnTo>
                      <a:pt x="584" y="10"/>
                    </a:lnTo>
                    <a:lnTo>
                      <a:pt x="573" y="6"/>
                    </a:lnTo>
                    <a:lnTo>
                      <a:pt x="561" y="3"/>
                    </a:lnTo>
                    <a:lnTo>
                      <a:pt x="546" y="1"/>
                    </a:lnTo>
                    <a:lnTo>
                      <a:pt x="532" y="0"/>
                    </a:lnTo>
                    <a:lnTo>
                      <a:pt x="5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3" name="Freeform 27">
                <a:extLst>
                  <a:ext uri="{FF2B5EF4-FFF2-40B4-BE49-F238E27FC236}">
                    <a16:creationId xmlns:a16="http://schemas.microsoft.com/office/drawing/2014/main" id="{050C5DC0-2350-41A7-B11F-4E2116E46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938" y="2335213"/>
                <a:ext cx="374650" cy="130175"/>
              </a:xfrm>
              <a:custGeom>
                <a:avLst/>
                <a:gdLst>
                  <a:gd name="T0" fmla="*/ 488 w 707"/>
                  <a:gd name="T1" fmla="*/ 0 h 246"/>
                  <a:gd name="T2" fmla="*/ 63 w 707"/>
                  <a:gd name="T3" fmla="*/ 0 h 246"/>
                  <a:gd name="T4" fmla="*/ 63 w 707"/>
                  <a:gd name="T5" fmla="*/ 0 h 246"/>
                  <a:gd name="T6" fmla="*/ 48 w 707"/>
                  <a:gd name="T7" fmla="*/ 1 h 246"/>
                  <a:gd name="T8" fmla="*/ 36 w 707"/>
                  <a:gd name="T9" fmla="*/ 3 h 246"/>
                  <a:gd name="T10" fmla="*/ 25 w 707"/>
                  <a:gd name="T11" fmla="*/ 6 h 246"/>
                  <a:gd name="T12" fmla="*/ 15 w 707"/>
                  <a:gd name="T13" fmla="*/ 10 h 246"/>
                  <a:gd name="T14" fmla="*/ 8 w 707"/>
                  <a:gd name="T15" fmla="*/ 14 h 246"/>
                  <a:gd name="T16" fmla="*/ 3 w 707"/>
                  <a:gd name="T17" fmla="*/ 20 h 246"/>
                  <a:gd name="T18" fmla="*/ 0 w 707"/>
                  <a:gd name="T19" fmla="*/ 25 h 246"/>
                  <a:gd name="T20" fmla="*/ 0 w 707"/>
                  <a:gd name="T21" fmla="*/ 28 h 246"/>
                  <a:gd name="T22" fmla="*/ 0 w 707"/>
                  <a:gd name="T23" fmla="*/ 31 h 246"/>
                  <a:gd name="T24" fmla="*/ 51 w 707"/>
                  <a:gd name="T25" fmla="*/ 215 h 246"/>
                  <a:gd name="T26" fmla="*/ 51 w 707"/>
                  <a:gd name="T27" fmla="*/ 215 h 246"/>
                  <a:gd name="T28" fmla="*/ 52 w 707"/>
                  <a:gd name="T29" fmla="*/ 219 h 246"/>
                  <a:gd name="T30" fmla="*/ 55 w 707"/>
                  <a:gd name="T31" fmla="*/ 221 h 246"/>
                  <a:gd name="T32" fmla="*/ 61 w 707"/>
                  <a:gd name="T33" fmla="*/ 227 h 246"/>
                  <a:gd name="T34" fmla="*/ 71 w 707"/>
                  <a:gd name="T35" fmla="*/ 232 h 246"/>
                  <a:gd name="T36" fmla="*/ 82 w 707"/>
                  <a:gd name="T37" fmla="*/ 237 h 246"/>
                  <a:gd name="T38" fmla="*/ 95 w 707"/>
                  <a:gd name="T39" fmla="*/ 241 h 246"/>
                  <a:gd name="T40" fmla="*/ 110 w 707"/>
                  <a:gd name="T41" fmla="*/ 244 h 246"/>
                  <a:gd name="T42" fmla="*/ 126 w 707"/>
                  <a:gd name="T43" fmla="*/ 245 h 246"/>
                  <a:gd name="T44" fmla="*/ 142 w 707"/>
                  <a:gd name="T45" fmla="*/ 246 h 246"/>
                  <a:gd name="T46" fmla="*/ 643 w 707"/>
                  <a:gd name="T47" fmla="*/ 246 h 246"/>
                  <a:gd name="T48" fmla="*/ 643 w 707"/>
                  <a:gd name="T49" fmla="*/ 246 h 246"/>
                  <a:gd name="T50" fmla="*/ 659 w 707"/>
                  <a:gd name="T51" fmla="*/ 245 h 246"/>
                  <a:gd name="T52" fmla="*/ 674 w 707"/>
                  <a:gd name="T53" fmla="*/ 244 h 246"/>
                  <a:gd name="T54" fmla="*/ 685 w 707"/>
                  <a:gd name="T55" fmla="*/ 241 h 246"/>
                  <a:gd name="T56" fmla="*/ 695 w 707"/>
                  <a:gd name="T57" fmla="*/ 237 h 246"/>
                  <a:gd name="T58" fmla="*/ 702 w 707"/>
                  <a:gd name="T59" fmla="*/ 232 h 246"/>
                  <a:gd name="T60" fmla="*/ 706 w 707"/>
                  <a:gd name="T61" fmla="*/ 227 h 246"/>
                  <a:gd name="T62" fmla="*/ 707 w 707"/>
                  <a:gd name="T63" fmla="*/ 224 h 246"/>
                  <a:gd name="T64" fmla="*/ 707 w 707"/>
                  <a:gd name="T65" fmla="*/ 221 h 246"/>
                  <a:gd name="T66" fmla="*/ 707 w 707"/>
                  <a:gd name="T67" fmla="*/ 219 h 246"/>
                  <a:gd name="T68" fmla="*/ 705 w 707"/>
                  <a:gd name="T69" fmla="*/ 215 h 246"/>
                  <a:gd name="T70" fmla="*/ 580 w 707"/>
                  <a:gd name="T71" fmla="*/ 31 h 246"/>
                  <a:gd name="T72" fmla="*/ 580 w 707"/>
                  <a:gd name="T73" fmla="*/ 31 h 246"/>
                  <a:gd name="T74" fmla="*/ 575 w 707"/>
                  <a:gd name="T75" fmla="*/ 25 h 246"/>
                  <a:gd name="T76" fmla="*/ 566 w 707"/>
                  <a:gd name="T77" fmla="*/ 20 h 246"/>
                  <a:gd name="T78" fmla="*/ 556 w 707"/>
                  <a:gd name="T79" fmla="*/ 14 h 246"/>
                  <a:gd name="T80" fmla="*/ 544 w 707"/>
                  <a:gd name="T81" fmla="*/ 10 h 246"/>
                  <a:gd name="T82" fmla="*/ 532 w 707"/>
                  <a:gd name="T83" fmla="*/ 6 h 246"/>
                  <a:gd name="T84" fmla="*/ 517 w 707"/>
                  <a:gd name="T85" fmla="*/ 3 h 246"/>
                  <a:gd name="T86" fmla="*/ 503 w 707"/>
                  <a:gd name="T87" fmla="*/ 1 h 246"/>
                  <a:gd name="T88" fmla="*/ 488 w 707"/>
                  <a:gd name="T89" fmla="*/ 0 h 246"/>
                  <a:gd name="T90" fmla="*/ 488 w 707"/>
                  <a:gd name="T9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7" h="246">
                    <a:moveTo>
                      <a:pt x="488" y="0"/>
                    </a:moveTo>
                    <a:lnTo>
                      <a:pt x="63" y="0"/>
                    </a:lnTo>
                    <a:lnTo>
                      <a:pt x="63" y="0"/>
                    </a:lnTo>
                    <a:lnTo>
                      <a:pt x="48" y="1"/>
                    </a:lnTo>
                    <a:lnTo>
                      <a:pt x="36" y="3"/>
                    </a:lnTo>
                    <a:lnTo>
                      <a:pt x="25" y="6"/>
                    </a:lnTo>
                    <a:lnTo>
                      <a:pt x="15" y="10"/>
                    </a:lnTo>
                    <a:lnTo>
                      <a:pt x="8" y="14"/>
                    </a:lnTo>
                    <a:lnTo>
                      <a:pt x="3" y="20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51" y="215"/>
                    </a:lnTo>
                    <a:lnTo>
                      <a:pt x="51" y="215"/>
                    </a:lnTo>
                    <a:lnTo>
                      <a:pt x="52" y="219"/>
                    </a:lnTo>
                    <a:lnTo>
                      <a:pt x="55" y="221"/>
                    </a:lnTo>
                    <a:lnTo>
                      <a:pt x="61" y="227"/>
                    </a:lnTo>
                    <a:lnTo>
                      <a:pt x="71" y="232"/>
                    </a:lnTo>
                    <a:lnTo>
                      <a:pt x="82" y="237"/>
                    </a:lnTo>
                    <a:lnTo>
                      <a:pt x="95" y="241"/>
                    </a:lnTo>
                    <a:lnTo>
                      <a:pt x="110" y="244"/>
                    </a:lnTo>
                    <a:lnTo>
                      <a:pt x="126" y="245"/>
                    </a:lnTo>
                    <a:lnTo>
                      <a:pt x="142" y="246"/>
                    </a:lnTo>
                    <a:lnTo>
                      <a:pt x="643" y="246"/>
                    </a:lnTo>
                    <a:lnTo>
                      <a:pt x="643" y="246"/>
                    </a:lnTo>
                    <a:lnTo>
                      <a:pt x="659" y="245"/>
                    </a:lnTo>
                    <a:lnTo>
                      <a:pt x="674" y="244"/>
                    </a:lnTo>
                    <a:lnTo>
                      <a:pt x="685" y="241"/>
                    </a:lnTo>
                    <a:lnTo>
                      <a:pt x="695" y="237"/>
                    </a:lnTo>
                    <a:lnTo>
                      <a:pt x="702" y="232"/>
                    </a:lnTo>
                    <a:lnTo>
                      <a:pt x="706" y="227"/>
                    </a:lnTo>
                    <a:lnTo>
                      <a:pt x="707" y="224"/>
                    </a:lnTo>
                    <a:lnTo>
                      <a:pt x="707" y="221"/>
                    </a:lnTo>
                    <a:lnTo>
                      <a:pt x="707" y="219"/>
                    </a:lnTo>
                    <a:lnTo>
                      <a:pt x="705" y="215"/>
                    </a:lnTo>
                    <a:lnTo>
                      <a:pt x="580" y="31"/>
                    </a:lnTo>
                    <a:lnTo>
                      <a:pt x="580" y="31"/>
                    </a:lnTo>
                    <a:lnTo>
                      <a:pt x="575" y="25"/>
                    </a:lnTo>
                    <a:lnTo>
                      <a:pt x="566" y="20"/>
                    </a:lnTo>
                    <a:lnTo>
                      <a:pt x="556" y="14"/>
                    </a:lnTo>
                    <a:lnTo>
                      <a:pt x="544" y="10"/>
                    </a:lnTo>
                    <a:lnTo>
                      <a:pt x="532" y="6"/>
                    </a:lnTo>
                    <a:lnTo>
                      <a:pt x="517" y="3"/>
                    </a:lnTo>
                    <a:lnTo>
                      <a:pt x="503" y="1"/>
                    </a:lnTo>
                    <a:lnTo>
                      <a:pt x="488" y="0"/>
                    </a:lnTo>
                    <a:lnTo>
                      <a:pt x="4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pic>
        <p:nvPicPr>
          <p:cNvPr id="5" name="Grafika 4" descr="Najbardziej skuteczne sposoby rozwiązywania problemów związanych z zanieczyszczeniem powietrza w okolicy TOP5.&#10;&#10;Grafika przedstawia zapewnienie dopłat do ekologicznego źródła ogrzewania domu po wymianie pieca: 35%.&#10;">
            <a:extLst>
              <a:ext uri="{FF2B5EF4-FFF2-40B4-BE49-F238E27FC236}">
                <a16:creationId xmlns:a16="http://schemas.microsoft.com/office/drawing/2014/main" id="{3D5015D9-6262-42D3-9449-ACFCC7E7B1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8882" y="1781518"/>
            <a:ext cx="327132" cy="327132"/>
          </a:xfrm>
          <a:prstGeom prst="rect">
            <a:avLst/>
          </a:prstGeom>
        </p:spPr>
      </p:pic>
      <p:pic>
        <p:nvPicPr>
          <p:cNvPr id="10" name="Grafika 9" descr="Najbardziej skuteczne sposoby rozwiązywania problemów związanych z zanieczyszczeniem powietrza w okolicy TOP5.&#10;&#10;Grafika przedstawia wymianę dotychczasowego ogrzewania na bardziej &#10;ekologiczne źródła, pomoc przy wymianie: 22%.&#10;">
            <a:extLst>
              <a:ext uri="{FF2B5EF4-FFF2-40B4-BE49-F238E27FC236}">
                <a16:creationId xmlns:a16="http://schemas.microsoft.com/office/drawing/2014/main" id="{B361C50D-FDB8-4D47-901B-72484A4A49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3394" y="1764785"/>
            <a:ext cx="353812" cy="353812"/>
          </a:xfrm>
          <a:prstGeom prst="rect">
            <a:avLst/>
          </a:prstGeom>
        </p:spPr>
      </p:pic>
      <p:pic>
        <p:nvPicPr>
          <p:cNvPr id="14" name="Grafika 13" descr="Najbardziej skuteczne sposoby rozwiązywania problemów związanych z zanieczyszczeniem powietrza w okolicy TOP5.&#10;&#10;Grafika przedstawia ograniczenie ruchu samochodów w zanieczyszczonych miastach: 18%.">
            <a:extLst>
              <a:ext uri="{FF2B5EF4-FFF2-40B4-BE49-F238E27FC236}">
                <a16:creationId xmlns:a16="http://schemas.microsoft.com/office/drawing/2014/main" id="{125EF421-1AA5-4FDF-84FA-7B166626E6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81769" y="1729609"/>
            <a:ext cx="466725" cy="466725"/>
          </a:xfrm>
          <a:prstGeom prst="rect">
            <a:avLst/>
          </a:prstGeom>
        </p:spPr>
      </p:pic>
      <p:pic>
        <p:nvPicPr>
          <p:cNvPr id="16" name="Grafika 15" descr="Najbardziej skuteczne sposoby rozwiązywania problemów związanych z zanieczyszczeniem powietrza w okolicy TOP5.&#10;&#10;Grafika przedstawia egzekwowanie istniejących przepisów zapewnienia odpowiedniej jakości powierza: 14%.">
            <a:extLst>
              <a:ext uri="{FF2B5EF4-FFF2-40B4-BE49-F238E27FC236}">
                <a16:creationId xmlns:a16="http://schemas.microsoft.com/office/drawing/2014/main" id="{35DB2FA1-1FA0-4815-AF17-AEA69A1CB1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60341" y="1794520"/>
            <a:ext cx="281089" cy="281089"/>
          </a:xfrm>
          <a:prstGeom prst="rect">
            <a:avLst/>
          </a:prstGeom>
        </p:spPr>
      </p:pic>
      <p:pic>
        <p:nvPicPr>
          <p:cNvPr id="18" name="Grafika 17" descr="Najbardziej skuteczne sposoby rozwiązywania problemów związanych z zanieczyszczeniem powietrza w okolicy.&#10;&#10;Grafika przedstawia stosowanie restrykcyjnych kontroli: 11%.">
            <a:extLst>
              <a:ext uri="{FF2B5EF4-FFF2-40B4-BE49-F238E27FC236}">
                <a16:creationId xmlns:a16="http://schemas.microsoft.com/office/drawing/2014/main" id="{144247DD-21D4-4C45-AB8A-6D40FE4FCA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50998" y="3066314"/>
            <a:ext cx="342900" cy="342900"/>
          </a:xfrm>
          <a:prstGeom prst="rect">
            <a:avLst/>
          </a:prstGeom>
        </p:spPr>
      </p:pic>
      <p:pic>
        <p:nvPicPr>
          <p:cNvPr id="20" name="Grafika 19" descr="Najbardziej skuteczne sposoby rozwiązywania problemów związanych z zanieczyszczeniem powietrza w okolicy.&#10;&#10;Grafika przedstawia zapewnienie powszechnego dostępu do informacji &#10;o konsekwencjach zanieczyszczenia powietrza: 7%.&#10;&#10;">
            <a:extLst>
              <a:ext uri="{FF2B5EF4-FFF2-40B4-BE49-F238E27FC236}">
                <a16:creationId xmlns:a16="http://schemas.microsoft.com/office/drawing/2014/main" id="{1B211C9C-AFDF-4D81-9F6A-5EB642D7CB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18786" y="3070317"/>
            <a:ext cx="364198" cy="364198"/>
          </a:xfrm>
          <a:prstGeom prst="rect">
            <a:avLst/>
          </a:prstGeom>
        </p:spPr>
      </p:pic>
      <p:pic>
        <p:nvPicPr>
          <p:cNvPr id="22" name="Grafika 21" descr="Najbardziej skuteczne sposoby rozwiązywania problemów związanych z zanieczyszczeniem powietrza w okolicy.&#10;&#10;Grafika przedstawia zmianę pojazdów na bardziej ekologiczne (np. przesiadka &#10;na rower, wymiana starych samochodów): 8%.&#10;&#10;">
            <a:extLst>
              <a:ext uri="{FF2B5EF4-FFF2-40B4-BE49-F238E27FC236}">
                <a16:creationId xmlns:a16="http://schemas.microsoft.com/office/drawing/2014/main" id="{004C0B7F-BBF5-49F6-86EB-59A2364C5CB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34962" y="3053504"/>
            <a:ext cx="364198" cy="364198"/>
          </a:xfrm>
          <a:prstGeom prst="rect">
            <a:avLst/>
          </a:prstGeom>
        </p:spPr>
      </p:pic>
      <p:pic>
        <p:nvPicPr>
          <p:cNvPr id="24" name="Grafika 23" descr="Najbardziej skuteczne sposoby rozwiązywania problemów związanych z zanieczyszczeniem powietrza w okolicy.&#10;&#10;Grafika przedstawia wprowadzenie nowych – bardziej restrykcyjnych przepisów dotyczących &#10;jakości powietrza: 9%.&#10;">
            <a:extLst>
              <a:ext uri="{FF2B5EF4-FFF2-40B4-BE49-F238E27FC236}">
                <a16:creationId xmlns:a16="http://schemas.microsoft.com/office/drawing/2014/main" id="{E9F287C1-690C-48DE-BDD5-F3171FEC48F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549009" y="3066314"/>
            <a:ext cx="364198" cy="364198"/>
          </a:xfrm>
          <a:prstGeom prst="rect">
            <a:avLst/>
          </a:prstGeom>
        </p:spPr>
      </p:pic>
      <p:pic>
        <p:nvPicPr>
          <p:cNvPr id="26" name="Grafika 25" descr="Najbardziej skuteczne sposoby rozwiązywania problemów związanych z zanieczyszczeniem powietrza w okolicy.&#10;&#10;Grafika przedstawia zwiększenie powierzchni zieleni: 10%.">
            <a:extLst>
              <a:ext uri="{FF2B5EF4-FFF2-40B4-BE49-F238E27FC236}">
                <a16:creationId xmlns:a16="http://schemas.microsoft.com/office/drawing/2014/main" id="{CE684466-79CE-4CFD-A176-3BEB5DC4F1C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949457" y="3053504"/>
            <a:ext cx="364198" cy="364198"/>
          </a:xfrm>
          <a:prstGeom prst="rect">
            <a:avLst/>
          </a:prstGeom>
        </p:spPr>
      </p:pic>
      <p:pic>
        <p:nvPicPr>
          <p:cNvPr id="28" name="Grafika 27" descr="Najbardziej skuteczne sposoby rozwiązywania problemów związanych z zanieczyszczeniem powietrza w okolicy.&#10;&#10;Grafika przedstawia zmniejszenie opłat za bilety komunikacji miejskiej: 2%.">
            <a:extLst>
              <a:ext uri="{FF2B5EF4-FFF2-40B4-BE49-F238E27FC236}">
                <a16:creationId xmlns:a16="http://schemas.microsoft.com/office/drawing/2014/main" id="{8E3477D0-EA88-4AA4-8AB3-4D87769B0F1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111637" y="4364060"/>
            <a:ext cx="442716" cy="442716"/>
          </a:xfrm>
          <a:prstGeom prst="rect">
            <a:avLst/>
          </a:prstGeom>
        </p:spPr>
      </p:pic>
      <p:pic>
        <p:nvPicPr>
          <p:cNvPr id="30" name="Grafika 29" descr="Najbardziej skuteczne sposoby rozwiązywania problemów związanych z zanieczyszczeniem powietrza w okolicy.&#10;&#10;Grafika przedstawia wprowadzenie bezpłatnej komunikacji miejskiej: 2%.">
            <a:extLst>
              <a:ext uri="{FF2B5EF4-FFF2-40B4-BE49-F238E27FC236}">
                <a16:creationId xmlns:a16="http://schemas.microsoft.com/office/drawing/2014/main" id="{286700AB-8BEF-4CF3-96B6-E58F499B86F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538974" y="4375950"/>
            <a:ext cx="442716" cy="442716"/>
          </a:xfrm>
          <a:prstGeom prst="rect">
            <a:avLst/>
          </a:prstGeom>
        </p:spPr>
      </p:pic>
      <p:pic>
        <p:nvPicPr>
          <p:cNvPr id="32" name="Grafika 31" descr="Najbardziej skuteczne sposoby rozwiązywania problemów związanych z zanieczyszczeniem powietrza w okolicy.&#10;&#10;Grafika przedstawia zachętę do poruszania się komunikacją publiczną i więcej połączeń: 2%.">
            <a:extLst>
              <a:ext uri="{FF2B5EF4-FFF2-40B4-BE49-F238E27FC236}">
                <a16:creationId xmlns:a16="http://schemas.microsoft.com/office/drawing/2014/main" id="{54D36DAA-7B51-4709-85E4-E71BC74980C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905931" y="4378219"/>
            <a:ext cx="442716" cy="442716"/>
          </a:xfrm>
          <a:prstGeom prst="rect">
            <a:avLst/>
          </a:prstGeom>
        </p:spPr>
      </p:pic>
      <p:pic>
        <p:nvPicPr>
          <p:cNvPr id="107" name="Grafika 106" descr="Najbardziej skuteczne sposoby rozwiązywania problemów związanych z zanieczyszczeniem powietrza w okolicy.&#10;&#10;Grafika przedstawia termomodernizację-ocieplenie budynków: 3%.&#10;">
            <a:extLst>
              <a:ext uri="{FF2B5EF4-FFF2-40B4-BE49-F238E27FC236}">
                <a16:creationId xmlns:a16="http://schemas.microsoft.com/office/drawing/2014/main" id="{700FF4F6-E9B9-4B5A-BE56-71B047CB991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332949" y="4347716"/>
            <a:ext cx="442716" cy="442716"/>
          </a:xfrm>
          <a:prstGeom prst="rect">
            <a:avLst/>
          </a:prstGeom>
        </p:spPr>
      </p:pic>
      <p:pic>
        <p:nvPicPr>
          <p:cNvPr id="109" name="Grafika 108" descr="Najbardziej skuteczne sposoby rozwiązywania problemów związanych z zanieczyszczeniem powietrza w okolicy.&#10;&#10;Grafika przedstawia zwiększenie udziału chodników antysmogowych: 1%.">
            <a:extLst>
              <a:ext uri="{FF2B5EF4-FFF2-40B4-BE49-F238E27FC236}">
                <a16:creationId xmlns:a16="http://schemas.microsoft.com/office/drawing/2014/main" id="{C9DCF3B5-8DD1-4281-AAA7-2526BB862E2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707788" y="4364061"/>
            <a:ext cx="442716" cy="44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3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sz="1600"/>
              <a:t>Spis treści</a:t>
            </a:r>
          </a:p>
          <a:p>
            <a:endParaRPr lang="pl-PL" sz="160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0FC4B2C-DE83-4815-B619-3C25FAA606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EADDDA28-FBDB-4695-A4C0-EAE9CD0D1704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Jakość powietrza</a:t>
            </a:r>
            <a:endParaRPr lang="pl-PL" sz="800" dirty="0">
              <a:solidFill>
                <a:srgbClr val="0094CF"/>
              </a:solidFill>
            </a:endParaRP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632F2715-12F6-4DE0-ACF6-AF7E78E8F767}"/>
              </a:ext>
            </a:extLst>
          </p:cNvPr>
          <p:cNvGrpSpPr/>
          <p:nvPr/>
        </p:nvGrpSpPr>
        <p:grpSpPr>
          <a:xfrm>
            <a:off x="1375026" y="1700993"/>
            <a:ext cx="3977193" cy="360040"/>
            <a:chOff x="822839" y="1809941"/>
            <a:chExt cx="3977193" cy="360040"/>
          </a:xfrm>
        </p:grpSpPr>
        <p:cxnSp>
          <p:nvCxnSpPr>
            <p:cNvPr id="21" name="Łącznik prosty 82">
              <a:extLst>
                <a:ext uri="{FF2B5EF4-FFF2-40B4-BE49-F238E27FC236}">
                  <a16:creationId xmlns:a16="http://schemas.microsoft.com/office/drawing/2014/main" id="{C106B05A-F84F-4FBE-87B0-91B043DF5B3A}"/>
                </a:ext>
              </a:extLst>
            </p:cNvPr>
            <p:cNvCxnSpPr/>
            <p:nvPr/>
          </p:nvCxnSpPr>
          <p:spPr>
            <a:xfrm>
              <a:off x="1117128" y="2126983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ipsa 41">
              <a:extLst>
                <a:ext uri="{FF2B5EF4-FFF2-40B4-BE49-F238E27FC236}">
                  <a16:creationId xmlns:a16="http://schemas.microsoft.com/office/drawing/2014/main" id="{EB944772-E4EA-42E7-991F-065D32D9C65B}"/>
                </a:ext>
              </a:extLst>
            </p:cNvPr>
            <p:cNvSpPr/>
            <p:nvPr/>
          </p:nvSpPr>
          <p:spPr>
            <a:xfrm>
              <a:off x="822839" y="1809941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D50A9190-3B08-4756-B928-74D1147554E3}"/>
                </a:ext>
              </a:extLst>
            </p:cNvPr>
            <p:cNvSpPr txBox="1"/>
            <p:nvPr/>
          </p:nvSpPr>
          <p:spPr>
            <a:xfrm>
              <a:off x="1182879" y="1819399"/>
              <a:ext cx="1809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Informacje o projekcie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BCA9E7E0-FCEE-43CD-9FAE-132B7BCDA745}"/>
              </a:ext>
            </a:extLst>
          </p:cNvPr>
          <p:cNvGrpSpPr/>
          <p:nvPr/>
        </p:nvGrpSpPr>
        <p:grpSpPr>
          <a:xfrm>
            <a:off x="1375026" y="2384977"/>
            <a:ext cx="3977193" cy="360040"/>
            <a:chOff x="822839" y="2478338"/>
            <a:chExt cx="3977193" cy="360040"/>
          </a:xfrm>
        </p:grpSpPr>
        <p:cxnSp>
          <p:nvCxnSpPr>
            <p:cNvPr id="25" name="Łącznik prosty 82">
              <a:extLst>
                <a:ext uri="{FF2B5EF4-FFF2-40B4-BE49-F238E27FC236}">
                  <a16:creationId xmlns:a16="http://schemas.microsoft.com/office/drawing/2014/main" id="{6A078036-42CF-415D-9E2B-ADDEAAAD6028}"/>
                </a:ext>
              </a:extLst>
            </p:cNvPr>
            <p:cNvCxnSpPr/>
            <p:nvPr/>
          </p:nvCxnSpPr>
          <p:spPr>
            <a:xfrm>
              <a:off x="1117128" y="2795380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a 45">
              <a:extLst>
                <a:ext uri="{FF2B5EF4-FFF2-40B4-BE49-F238E27FC236}">
                  <a16:creationId xmlns:a16="http://schemas.microsoft.com/office/drawing/2014/main" id="{3FDD4BAF-AC84-46F7-B284-7510A73B4A73}"/>
                </a:ext>
              </a:extLst>
            </p:cNvPr>
            <p:cNvSpPr/>
            <p:nvPr/>
          </p:nvSpPr>
          <p:spPr>
            <a:xfrm>
              <a:off x="822839" y="2478338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3685E5C4-61E1-485C-9BAA-133DA3A468A7}"/>
                </a:ext>
              </a:extLst>
            </p:cNvPr>
            <p:cNvSpPr txBox="1"/>
            <p:nvPr/>
          </p:nvSpPr>
          <p:spPr>
            <a:xfrm>
              <a:off x="1182879" y="2488565"/>
              <a:ext cx="23741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Metodologia i struktura próby</a:t>
              </a:r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7493315B-E76E-4487-9915-D41D053A413B}"/>
              </a:ext>
            </a:extLst>
          </p:cNvPr>
          <p:cNvGrpSpPr/>
          <p:nvPr/>
        </p:nvGrpSpPr>
        <p:grpSpPr>
          <a:xfrm>
            <a:off x="1375026" y="3068960"/>
            <a:ext cx="3977193" cy="360040"/>
            <a:chOff x="822839" y="3146735"/>
            <a:chExt cx="3977193" cy="360040"/>
          </a:xfrm>
        </p:grpSpPr>
        <p:cxnSp>
          <p:nvCxnSpPr>
            <p:cNvPr id="29" name="Łącznik prosty 82">
              <a:extLst>
                <a:ext uri="{FF2B5EF4-FFF2-40B4-BE49-F238E27FC236}">
                  <a16:creationId xmlns:a16="http://schemas.microsoft.com/office/drawing/2014/main" id="{2D35FC8F-85B6-45C8-BA55-B23F963ABDAA}"/>
                </a:ext>
              </a:extLst>
            </p:cNvPr>
            <p:cNvCxnSpPr/>
            <p:nvPr/>
          </p:nvCxnSpPr>
          <p:spPr>
            <a:xfrm>
              <a:off x="1117128" y="3463777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a 49">
              <a:extLst>
                <a:ext uri="{FF2B5EF4-FFF2-40B4-BE49-F238E27FC236}">
                  <a16:creationId xmlns:a16="http://schemas.microsoft.com/office/drawing/2014/main" id="{ED29A633-3FDA-4B45-A578-F8777636219E}"/>
                </a:ext>
              </a:extLst>
            </p:cNvPr>
            <p:cNvSpPr/>
            <p:nvPr/>
          </p:nvSpPr>
          <p:spPr>
            <a:xfrm>
              <a:off x="822839" y="3146735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22458646-F039-4D6B-97A7-4838823E8965}"/>
                </a:ext>
              </a:extLst>
            </p:cNvPr>
            <p:cNvSpPr txBox="1"/>
            <p:nvPr/>
          </p:nvSpPr>
          <p:spPr>
            <a:xfrm>
              <a:off x="1182879" y="3152237"/>
              <a:ext cx="1306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Wyniki badania</a:t>
              </a:r>
            </a:p>
          </p:txBody>
        </p: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F7EDDF37-262C-4781-A722-59F9F2A42735}"/>
              </a:ext>
            </a:extLst>
          </p:cNvPr>
          <p:cNvGrpSpPr/>
          <p:nvPr/>
        </p:nvGrpSpPr>
        <p:grpSpPr>
          <a:xfrm>
            <a:off x="1375026" y="3795941"/>
            <a:ext cx="3977193" cy="360040"/>
            <a:chOff x="822839" y="3146735"/>
            <a:chExt cx="3977193" cy="360040"/>
          </a:xfrm>
        </p:grpSpPr>
        <p:cxnSp>
          <p:nvCxnSpPr>
            <p:cNvPr id="33" name="Łącznik prosty 82">
              <a:extLst>
                <a:ext uri="{FF2B5EF4-FFF2-40B4-BE49-F238E27FC236}">
                  <a16:creationId xmlns:a16="http://schemas.microsoft.com/office/drawing/2014/main" id="{DDE5E2FD-507B-4A46-BC7F-352FC696F7C3}"/>
                </a:ext>
              </a:extLst>
            </p:cNvPr>
            <p:cNvCxnSpPr/>
            <p:nvPr/>
          </p:nvCxnSpPr>
          <p:spPr>
            <a:xfrm>
              <a:off x="1117128" y="3463777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ipsa 49">
              <a:extLst>
                <a:ext uri="{FF2B5EF4-FFF2-40B4-BE49-F238E27FC236}">
                  <a16:creationId xmlns:a16="http://schemas.microsoft.com/office/drawing/2014/main" id="{B24DC5AC-EC43-4B95-A6D0-955E2E74040E}"/>
                </a:ext>
              </a:extLst>
            </p:cNvPr>
            <p:cNvSpPr/>
            <p:nvPr/>
          </p:nvSpPr>
          <p:spPr>
            <a:xfrm>
              <a:off x="822839" y="3146735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id="{1A3D44AA-DC2E-4D0E-A947-5E40AF30D225}"/>
                </a:ext>
              </a:extLst>
            </p:cNvPr>
            <p:cNvSpPr txBox="1"/>
            <p:nvPr/>
          </p:nvSpPr>
          <p:spPr>
            <a:xfrm>
              <a:off x="1182879" y="3152237"/>
              <a:ext cx="1710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Omówienie wyników</a:t>
              </a:r>
            </a:p>
          </p:txBody>
        </p:sp>
      </p:grpSp>
      <p:pic>
        <p:nvPicPr>
          <p:cNvPr id="36" name="Grafika 35" descr="Wietrznie">
            <a:extLst>
              <a:ext uri="{FF2B5EF4-FFF2-40B4-BE49-F238E27FC236}">
                <a16:creationId xmlns:a16="http://schemas.microsoft.com/office/drawing/2014/main" id="{0F0C9EF3-9DF4-4002-82C1-B097CE3DE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2259" y="1935261"/>
            <a:ext cx="2374175" cy="23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7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rostokąt: zaokrąglone rogi 35">
            <a:extLst>
              <a:ext uri="{FF2B5EF4-FFF2-40B4-BE49-F238E27FC236}">
                <a16:creationId xmlns:a16="http://schemas.microsoft.com/office/drawing/2014/main" id="{DA19D3FF-49D5-42E7-85E5-4BB06CD46CEA}"/>
              </a:ext>
            </a:extLst>
          </p:cNvPr>
          <p:cNvSpPr/>
          <p:nvPr/>
        </p:nvSpPr>
        <p:spPr>
          <a:xfrm>
            <a:off x="611766" y="1536902"/>
            <a:ext cx="7965158" cy="2397423"/>
          </a:xfrm>
          <a:prstGeom prst="roundRect">
            <a:avLst>
              <a:gd name="adj" fmla="val 9387"/>
            </a:avLst>
          </a:prstGeom>
          <a:noFill/>
          <a:ln w="6350">
            <a:solidFill>
              <a:srgbClr val="47576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8" name="Prostokąt 97">
            <a:extLst>
              <a:ext uri="{FF2B5EF4-FFF2-40B4-BE49-F238E27FC236}">
                <a16:creationId xmlns:a16="http://schemas.microsoft.com/office/drawing/2014/main" id="{373DC5E7-A6AB-4792-9BFD-6B76C8525D9B}"/>
              </a:ext>
            </a:extLst>
          </p:cNvPr>
          <p:cNvSpPr/>
          <p:nvPr/>
        </p:nvSpPr>
        <p:spPr>
          <a:xfrm>
            <a:off x="5603358" y="1101775"/>
            <a:ext cx="3256580" cy="1123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5" name="Wykres 34">
            <a:extLst>
              <a:ext uri="{FF2B5EF4-FFF2-40B4-BE49-F238E27FC236}">
                <a16:creationId xmlns:a16="http://schemas.microsoft.com/office/drawing/2014/main" id="{3A45A485-790B-4332-989B-5679FB08B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817079"/>
              </p:ext>
            </p:extLst>
          </p:nvPr>
        </p:nvGraphicFramePr>
        <p:xfrm>
          <a:off x="333052" y="1167454"/>
          <a:ext cx="8199183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6" name="Tabela 212">
            <a:extLst>
              <a:ext uri="{FF2B5EF4-FFF2-40B4-BE49-F238E27FC236}">
                <a16:creationId xmlns:a16="http://schemas.microsoft.com/office/drawing/2014/main" id="{E2AC55BC-60DF-4299-A63A-AEE1806C7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872819"/>
              </p:ext>
            </p:extLst>
          </p:nvPr>
        </p:nvGraphicFramePr>
        <p:xfrm>
          <a:off x="447675" y="4944925"/>
          <a:ext cx="8075035" cy="69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680">
                  <a:extLst>
                    <a:ext uri="{9D8B030D-6E8A-4147-A177-3AD203B41FA5}">
                      <a16:colId xmlns:a16="http://schemas.microsoft.com/office/drawing/2014/main" val="2020587659"/>
                    </a:ext>
                  </a:extLst>
                </a:gridCol>
                <a:gridCol w="1204637">
                  <a:extLst>
                    <a:ext uri="{9D8B030D-6E8A-4147-A177-3AD203B41FA5}">
                      <a16:colId xmlns:a16="http://schemas.microsoft.com/office/drawing/2014/main" val="1093521556"/>
                    </a:ext>
                  </a:extLst>
                </a:gridCol>
                <a:gridCol w="1795803">
                  <a:extLst>
                    <a:ext uri="{9D8B030D-6E8A-4147-A177-3AD203B41FA5}">
                      <a16:colId xmlns:a16="http://schemas.microsoft.com/office/drawing/2014/main" val="3194877113"/>
                    </a:ext>
                  </a:extLst>
                </a:gridCol>
                <a:gridCol w="1513188">
                  <a:extLst>
                    <a:ext uri="{9D8B030D-6E8A-4147-A177-3AD203B41FA5}">
                      <a16:colId xmlns:a16="http://schemas.microsoft.com/office/drawing/2014/main" val="1540738301"/>
                    </a:ext>
                  </a:extLst>
                </a:gridCol>
                <a:gridCol w="1555727">
                  <a:extLst>
                    <a:ext uri="{9D8B030D-6E8A-4147-A177-3AD203B41FA5}">
                      <a16:colId xmlns:a16="http://schemas.microsoft.com/office/drawing/2014/main" val="1572455323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Stosowanie restrykcyjnych </a:t>
                      </a:r>
                    </a:p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kontroli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Zwiększenie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powierzchni zieleni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Wprowadzenie nowych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 bardziej restrykcyjnych przepisów dotyczących jakości powietrza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Zmiana pojazdów na bardziej ekologiczne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(np. przesiadka na rower, wymiana starych samochodów)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Zapewnienie powszechnego dostępu do informacji </a:t>
                      </a:r>
                    </a:p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 konsekwencjach zanieczyszczenia powietrza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74544"/>
                  </a:ext>
                </a:extLst>
              </a:tr>
            </a:tbl>
          </a:graphicData>
        </a:graphic>
      </p:graphicFrame>
      <p:graphicFrame>
        <p:nvGraphicFramePr>
          <p:cNvPr id="65" name="Wykres 64">
            <a:extLst>
              <a:ext uri="{FF2B5EF4-FFF2-40B4-BE49-F238E27FC236}">
                <a16:creationId xmlns:a16="http://schemas.microsoft.com/office/drawing/2014/main" id="{B4A7EBA8-9DA3-4C5F-9CE6-9002E8EA87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651017"/>
              </p:ext>
            </p:extLst>
          </p:nvPr>
        </p:nvGraphicFramePr>
        <p:xfrm>
          <a:off x="323528" y="2926421"/>
          <a:ext cx="8199183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3DF3EC-049F-46FE-809E-A2E779B47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j-lt"/>
              </a:rPr>
              <a:t>Rozwiązywanie problemów związanych z zanieczyszczeniem powietrza</a:t>
            </a:r>
          </a:p>
          <a:p>
            <a:endParaRPr lang="pl-PL" sz="1600">
              <a:latin typeface="+mj-lt"/>
            </a:endParaRPr>
          </a:p>
          <a:p>
            <a:endParaRPr lang="pl-PL" sz="1600">
              <a:latin typeface="+mj-lt"/>
            </a:endParaRP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908050"/>
            <a:ext cx="8243871" cy="216000"/>
          </a:xfrm>
        </p:spPr>
        <p:txBody>
          <a:bodyPr/>
          <a:lstStyle/>
          <a:p>
            <a:pPr algn="just"/>
            <a:r>
              <a:rPr lang="pl-PL" sz="1100"/>
              <a:t>B7. Które sposoby rozwiązywania problemów związanych z zanieczyszczaniem powietrza byłyby według Pana(i) najbardziej skuteczne </a:t>
            </a:r>
            <a:br>
              <a:rPr lang="pl-PL" sz="1100"/>
            </a:br>
            <a:r>
              <a:rPr lang="pl-PL" sz="1100"/>
              <a:t>w Pana(i) okolicy?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wiek: 15-24 lata: n=21, 25-34 lata: n=143, 35-44 lata: n=234, 45-59 lat: n=274, 60 i więcej lat: n=322 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Jakość powietrza</a:t>
            </a:r>
          </a:p>
          <a:p>
            <a:endParaRPr lang="pl-PL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Jakość powietrza</a:t>
            </a:r>
            <a:endParaRPr lang="pl-PL" sz="800">
              <a:solidFill>
                <a:srgbClr val="0094CF"/>
              </a:solidFill>
            </a:endParaRP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7D76F54-FD79-4264-BDD4-64C576BC04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485" y="136114"/>
            <a:ext cx="596590" cy="596590"/>
          </a:xfrm>
          <a:prstGeom prst="rect">
            <a:avLst/>
          </a:prstGeom>
        </p:spPr>
      </p:pic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63DB90E-FE1F-4125-B81F-FBB682236807}"/>
              </a:ext>
            </a:extLst>
          </p:cNvPr>
          <p:cNvSpPr txBox="1"/>
          <p:nvPr/>
        </p:nvSpPr>
        <p:spPr>
          <a:xfrm>
            <a:off x="1736721" y="1412580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>
                <a:solidFill>
                  <a:srgbClr val="47576D"/>
                </a:solidFill>
              </a:rPr>
              <a:t>TOP 5</a:t>
            </a:r>
          </a:p>
        </p:txBody>
      </p:sp>
      <p:graphicFrame>
        <p:nvGraphicFramePr>
          <p:cNvPr id="64" name="Tabela 212">
            <a:extLst>
              <a:ext uri="{FF2B5EF4-FFF2-40B4-BE49-F238E27FC236}">
                <a16:creationId xmlns:a16="http://schemas.microsoft.com/office/drawing/2014/main" id="{580AF4E6-8518-4177-A158-5D07A4067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95111"/>
              </p:ext>
            </p:extLst>
          </p:nvPr>
        </p:nvGraphicFramePr>
        <p:xfrm>
          <a:off x="600075" y="3185958"/>
          <a:ext cx="7932160" cy="69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346">
                  <a:extLst>
                    <a:ext uri="{9D8B030D-6E8A-4147-A177-3AD203B41FA5}">
                      <a16:colId xmlns:a16="http://schemas.microsoft.com/office/drawing/2014/main" val="2020587659"/>
                    </a:ext>
                  </a:extLst>
                </a:gridCol>
                <a:gridCol w="1204331">
                  <a:extLst>
                    <a:ext uri="{9D8B030D-6E8A-4147-A177-3AD203B41FA5}">
                      <a16:colId xmlns:a16="http://schemas.microsoft.com/office/drawing/2014/main" val="1093521556"/>
                    </a:ext>
                  </a:extLst>
                </a:gridCol>
                <a:gridCol w="1795347">
                  <a:extLst>
                    <a:ext uri="{9D8B030D-6E8A-4147-A177-3AD203B41FA5}">
                      <a16:colId xmlns:a16="http://schemas.microsoft.com/office/drawing/2014/main" val="3194877113"/>
                    </a:ext>
                  </a:extLst>
                </a:gridCol>
                <a:gridCol w="1512804">
                  <a:extLst>
                    <a:ext uri="{9D8B030D-6E8A-4147-A177-3AD203B41FA5}">
                      <a16:colId xmlns:a16="http://schemas.microsoft.com/office/drawing/2014/main" val="1540738301"/>
                    </a:ext>
                  </a:extLst>
                </a:gridCol>
                <a:gridCol w="1555332">
                  <a:extLst>
                    <a:ext uri="{9D8B030D-6E8A-4147-A177-3AD203B41FA5}">
                      <a16:colId xmlns:a16="http://schemas.microsoft.com/office/drawing/2014/main" val="1572455323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Zapewnienie dopłat do </a:t>
                      </a:r>
                    </a:p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ekologicznego źródła </a:t>
                      </a:r>
                    </a:p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ogrzewania domu po </a:t>
                      </a:r>
                    </a:p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wymianie pieca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Wymiana dotychczasowego ogrzewania na bardziej ekologiczne źródła, pomoc przy wymianie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Dofinansowanie energii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odnawialnych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Ograniczanie ruchu samochodów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 zanieczyszczonych miastach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Egzekwowanie istniejących przepisów dotyczących zapewniania odpowiedniej jakości powietrza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74544"/>
                  </a:ext>
                </a:extLst>
              </a:tr>
            </a:tbl>
          </a:graphicData>
        </a:graphic>
      </p:graphicFrame>
      <p:grpSp>
        <p:nvGrpSpPr>
          <p:cNvPr id="67" name="Grupa 66">
            <a:extLst>
              <a:ext uri="{FF2B5EF4-FFF2-40B4-BE49-F238E27FC236}">
                <a16:creationId xmlns:a16="http://schemas.microsoft.com/office/drawing/2014/main" id="{F6067A6C-6054-4875-852B-8052CAB8D29D}"/>
              </a:ext>
            </a:extLst>
          </p:cNvPr>
          <p:cNvGrpSpPr/>
          <p:nvPr/>
        </p:nvGrpSpPr>
        <p:grpSpPr>
          <a:xfrm>
            <a:off x="4387654" y="2926479"/>
            <a:ext cx="368691" cy="275596"/>
            <a:chOff x="539750" y="1633538"/>
            <a:chExt cx="1112838" cy="831850"/>
          </a:xfrm>
          <a:solidFill>
            <a:srgbClr val="47576D"/>
          </a:solidFill>
        </p:grpSpPr>
        <p:grpSp>
          <p:nvGrpSpPr>
            <p:cNvPr id="68" name="Grupa 67">
              <a:extLst>
                <a:ext uri="{FF2B5EF4-FFF2-40B4-BE49-F238E27FC236}">
                  <a16:creationId xmlns:a16="http://schemas.microsoft.com/office/drawing/2014/main" id="{94562AF8-FB34-4AA2-AB8E-21DC8F85024D}"/>
                </a:ext>
              </a:extLst>
            </p:cNvPr>
            <p:cNvGrpSpPr/>
            <p:nvPr/>
          </p:nvGrpSpPr>
          <p:grpSpPr>
            <a:xfrm>
              <a:off x="711200" y="1633538"/>
              <a:ext cx="744538" cy="403225"/>
              <a:chOff x="711200" y="1633538"/>
              <a:chExt cx="744538" cy="403225"/>
            </a:xfrm>
            <a:grpFill/>
          </p:grpSpPr>
          <p:sp>
            <p:nvSpPr>
              <p:cNvPr id="79" name="Freeform 9">
                <a:extLst>
                  <a:ext uri="{FF2B5EF4-FFF2-40B4-BE49-F238E27FC236}">
                    <a16:creationId xmlns:a16="http://schemas.microsoft.com/office/drawing/2014/main" id="{83DE61D1-DE7F-438C-B933-B4D6F7583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625" y="1633538"/>
                <a:ext cx="39688" cy="220663"/>
              </a:xfrm>
              <a:custGeom>
                <a:avLst/>
                <a:gdLst>
                  <a:gd name="T0" fmla="*/ 37 w 74"/>
                  <a:gd name="T1" fmla="*/ 419 h 419"/>
                  <a:gd name="T2" fmla="*/ 37 w 74"/>
                  <a:gd name="T3" fmla="*/ 419 h 419"/>
                  <a:gd name="T4" fmla="*/ 44 w 74"/>
                  <a:gd name="T5" fmla="*/ 419 h 419"/>
                  <a:gd name="T6" fmla="*/ 52 w 74"/>
                  <a:gd name="T7" fmla="*/ 416 h 419"/>
                  <a:gd name="T8" fmla="*/ 58 w 74"/>
                  <a:gd name="T9" fmla="*/ 413 h 419"/>
                  <a:gd name="T10" fmla="*/ 64 w 74"/>
                  <a:gd name="T11" fmla="*/ 408 h 419"/>
                  <a:gd name="T12" fmla="*/ 68 w 74"/>
                  <a:gd name="T13" fmla="*/ 403 h 419"/>
                  <a:gd name="T14" fmla="*/ 72 w 74"/>
                  <a:gd name="T15" fmla="*/ 396 h 419"/>
                  <a:gd name="T16" fmla="*/ 74 w 74"/>
                  <a:gd name="T17" fmla="*/ 389 h 419"/>
                  <a:gd name="T18" fmla="*/ 74 w 74"/>
                  <a:gd name="T19" fmla="*/ 382 h 419"/>
                  <a:gd name="T20" fmla="*/ 74 w 74"/>
                  <a:gd name="T21" fmla="*/ 38 h 419"/>
                  <a:gd name="T22" fmla="*/ 74 w 74"/>
                  <a:gd name="T23" fmla="*/ 38 h 419"/>
                  <a:gd name="T24" fmla="*/ 74 w 74"/>
                  <a:gd name="T25" fmla="*/ 31 h 419"/>
                  <a:gd name="T26" fmla="*/ 72 w 74"/>
                  <a:gd name="T27" fmla="*/ 23 h 419"/>
                  <a:gd name="T28" fmla="*/ 68 w 74"/>
                  <a:gd name="T29" fmla="*/ 17 h 419"/>
                  <a:gd name="T30" fmla="*/ 64 w 74"/>
                  <a:gd name="T31" fmla="*/ 11 h 419"/>
                  <a:gd name="T32" fmla="*/ 58 w 74"/>
                  <a:gd name="T33" fmla="*/ 7 h 419"/>
                  <a:gd name="T34" fmla="*/ 52 w 74"/>
                  <a:gd name="T35" fmla="*/ 3 h 419"/>
                  <a:gd name="T36" fmla="*/ 44 w 74"/>
                  <a:gd name="T37" fmla="*/ 1 h 419"/>
                  <a:gd name="T38" fmla="*/ 37 w 74"/>
                  <a:gd name="T39" fmla="*/ 0 h 419"/>
                  <a:gd name="T40" fmla="*/ 37 w 74"/>
                  <a:gd name="T41" fmla="*/ 0 h 419"/>
                  <a:gd name="T42" fmla="*/ 30 w 74"/>
                  <a:gd name="T43" fmla="*/ 1 h 419"/>
                  <a:gd name="T44" fmla="*/ 22 w 74"/>
                  <a:gd name="T45" fmla="*/ 3 h 419"/>
                  <a:gd name="T46" fmla="*/ 16 w 74"/>
                  <a:gd name="T47" fmla="*/ 7 h 419"/>
                  <a:gd name="T48" fmla="*/ 11 w 74"/>
                  <a:gd name="T49" fmla="*/ 11 h 419"/>
                  <a:gd name="T50" fmla="*/ 6 w 74"/>
                  <a:gd name="T51" fmla="*/ 17 h 419"/>
                  <a:gd name="T52" fmla="*/ 2 w 74"/>
                  <a:gd name="T53" fmla="*/ 23 h 419"/>
                  <a:gd name="T54" fmla="*/ 0 w 74"/>
                  <a:gd name="T55" fmla="*/ 31 h 419"/>
                  <a:gd name="T56" fmla="*/ 0 w 74"/>
                  <a:gd name="T57" fmla="*/ 38 h 419"/>
                  <a:gd name="T58" fmla="*/ 0 w 74"/>
                  <a:gd name="T59" fmla="*/ 382 h 419"/>
                  <a:gd name="T60" fmla="*/ 0 w 74"/>
                  <a:gd name="T61" fmla="*/ 382 h 419"/>
                  <a:gd name="T62" fmla="*/ 0 w 74"/>
                  <a:gd name="T63" fmla="*/ 389 h 419"/>
                  <a:gd name="T64" fmla="*/ 2 w 74"/>
                  <a:gd name="T65" fmla="*/ 396 h 419"/>
                  <a:gd name="T66" fmla="*/ 6 w 74"/>
                  <a:gd name="T67" fmla="*/ 403 h 419"/>
                  <a:gd name="T68" fmla="*/ 11 w 74"/>
                  <a:gd name="T69" fmla="*/ 408 h 419"/>
                  <a:gd name="T70" fmla="*/ 16 w 74"/>
                  <a:gd name="T71" fmla="*/ 413 h 419"/>
                  <a:gd name="T72" fmla="*/ 22 w 74"/>
                  <a:gd name="T73" fmla="*/ 416 h 419"/>
                  <a:gd name="T74" fmla="*/ 30 w 74"/>
                  <a:gd name="T75" fmla="*/ 419 h 419"/>
                  <a:gd name="T76" fmla="*/ 37 w 74"/>
                  <a:gd name="T77" fmla="*/ 419 h 419"/>
                  <a:gd name="T78" fmla="*/ 37 w 74"/>
                  <a:gd name="T79" fmla="*/ 419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4" h="419">
                    <a:moveTo>
                      <a:pt x="37" y="419"/>
                    </a:moveTo>
                    <a:lnTo>
                      <a:pt x="37" y="419"/>
                    </a:lnTo>
                    <a:lnTo>
                      <a:pt x="44" y="419"/>
                    </a:lnTo>
                    <a:lnTo>
                      <a:pt x="52" y="416"/>
                    </a:lnTo>
                    <a:lnTo>
                      <a:pt x="58" y="413"/>
                    </a:lnTo>
                    <a:lnTo>
                      <a:pt x="64" y="408"/>
                    </a:lnTo>
                    <a:lnTo>
                      <a:pt x="68" y="403"/>
                    </a:lnTo>
                    <a:lnTo>
                      <a:pt x="72" y="396"/>
                    </a:lnTo>
                    <a:lnTo>
                      <a:pt x="74" y="389"/>
                    </a:lnTo>
                    <a:lnTo>
                      <a:pt x="74" y="382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31"/>
                    </a:lnTo>
                    <a:lnTo>
                      <a:pt x="72" y="23"/>
                    </a:lnTo>
                    <a:lnTo>
                      <a:pt x="68" y="17"/>
                    </a:lnTo>
                    <a:lnTo>
                      <a:pt x="64" y="11"/>
                    </a:lnTo>
                    <a:lnTo>
                      <a:pt x="58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2" y="3"/>
                    </a:lnTo>
                    <a:lnTo>
                      <a:pt x="16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382"/>
                    </a:lnTo>
                    <a:lnTo>
                      <a:pt x="0" y="382"/>
                    </a:lnTo>
                    <a:lnTo>
                      <a:pt x="0" y="389"/>
                    </a:lnTo>
                    <a:lnTo>
                      <a:pt x="2" y="396"/>
                    </a:lnTo>
                    <a:lnTo>
                      <a:pt x="6" y="403"/>
                    </a:lnTo>
                    <a:lnTo>
                      <a:pt x="11" y="408"/>
                    </a:lnTo>
                    <a:lnTo>
                      <a:pt x="16" y="413"/>
                    </a:lnTo>
                    <a:lnTo>
                      <a:pt x="22" y="416"/>
                    </a:lnTo>
                    <a:lnTo>
                      <a:pt x="30" y="419"/>
                    </a:lnTo>
                    <a:lnTo>
                      <a:pt x="37" y="419"/>
                    </a:lnTo>
                    <a:lnTo>
                      <a:pt x="37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" name="Freeform 10">
                <a:extLst>
                  <a:ext uri="{FF2B5EF4-FFF2-40B4-BE49-F238E27FC236}">
                    <a16:creationId xmlns:a16="http://schemas.microsoft.com/office/drawing/2014/main" id="{C093CC4F-86BB-4970-A565-CF537CD3F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488" y="1985963"/>
                <a:ext cx="222250" cy="39688"/>
              </a:xfrm>
              <a:custGeom>
                <a:avLst/>
                <a:gdLst>
                  <a:gd name="T0" fmla="*/ 382 w 419"/>
                  <a:gd name="T1" fmla="*/ 0 h 75"/>
                  <a:gd name="T2" fmla="*/ 39 w 419"/>
                  <a:gd name="T3" fmla="*/ 0 h 75"/>
                  <a:gd name="T4" fmla="*/ 39 w 419"/>
                  <a:gd name="T5" fmla="*/ 0 h 75"/>
                  <a:gd name="T6" fmla="*/ 31 w 419"/>
                  <a:gd name="T7" fmla="*/ 1 h 75"/>
                  <a:gd name="T8" fmla="*/ 24 w 419"/>
                  <a:gd name="T9" fmla="*/ 2 h 75"/>
                  <a:gd name="T10" fmla="*/ 18 w 419"/>
                  <a:gd name="T11" fmla="*/ 6 h 75"/>
                  <a:gd name="T12" fmla="*/ 11 w 419"/>
                  <a:gd name="T13" fmla="*/ 11 h 75"/>
                  <a:gd name="T14" fmla="*/ 6 w 419"/>
                  <a:gd name="T15" fmla="*/ 16 h 75"/>
                  <a:gd name="T16" fmla="*/ 4 w 419"/>
                  <a:gd name="T17" fmla="*/ 23 h 75"/>
                  <a:gd name="T18" fmla="*/ 1 w 419"/>
                  <a:gd name="T19" fmla="*/ 30 h 75"/>
                  <a:gd name="T20" fmla="*/ 0 w 419"/>
                  <a:gd name="T21" fmla="*/ 37 h 75"/>
                  <a:gd name="T22" fmla="*/ 0 w 419"/>
                  <a:gd name="T23" fmla="*/ 37 h 75"/>
                  <a:gd name="T24" fmla="*/ 1 w 419"/>
                  <a:gd name="T25" fmla="*/ 46 h 75"/>
                  <a:gd name="T26" fmla="*/ 4 w 419"/>
                  <a:gd name="T27" fmla="*/ 52 h 75"/>
                  <a:gd name="T28" fmla="*/ 6 w 419"/>
                  <a:gd name="T29" fmla="*/ 58 h 75"/>
                  <a:gd name="T30" fmla="*/ 11 w 419"/>
                  <a:gd name="T31" fmla="*/ 64 h 75"/>
                  <a:gd name="T32" fmla="*/ 18 w 419"/>
                  <a:gd name="T33" fmla="*/ 69 h 75"/>
                  <a:gd name="T34" fmla="*/ 24 w 419"/>
                  <a:gd name="T35" fmla="*/ 72 h 75"/>
                  <a:gd name="T36" fmla="*/ 31 w 419"/>
                  <a:gd name="T37" fmla="*/ 74 h 75"/>
                  <a:gd name="T38" fmla="*/ 39 w 419"/>
                  <a:gd name="T39" fmla="*/ 75 h 75"/>
                  <a:gd name="T40" fmla="*/ 382 w 419"/>
                  <a:gd name="T41" fmla="*/ 75 h 75"/>
                  <a:gd name="T42" fmla="*/ 382 w 419"/>
                  <a:gd name="T43" fmla="*/ 75 h 75"/>
                  <a:gd name="T44" fmla="*/ 389 w 419"/>
                  <a:gd name="T45" fmla="*/ 74 h 75"/>
                  <a:gd name="T46" fmla="*/ 397 w 419"/>
                  <a:gd name="T47" fmla="*/ 72 h 75"/>
                  <a:gd name="T48" fmla="*/ 403 w 419"/>
                  <a:gd name="T49" fmla="*/ 69 h 75"/>
                  <a:gd name="T50" fmla="*/ 408 w 419"/>
                  <a:gd name="T51" fmla="*/ 64 h 75"/>
                  <a:gd name="T52" fmla="*/ 413 w 419"/>
                  <a:gd name="T53" fmla="*/ 58 h 75"/>
                  <a:gd name="T54" fmla="*/ 417 w 419"/>
                  <a:gd name="T55" fmla="*/ 52 h 75"/>
                  <a:gd name="T56" fmla="*/ 419 w 419"/>
                  <a:gd name="T57" fmla="*/ 46 h 75"/>
                  <a:gd name="T58" fmla="*/ 419 w 419"/>
                  <a:gd name="T59" fmla="*/ 37 h 75"/>
                  <a:gd name="T60" fmla="*/ 419 w 419"/>
                  <a:gd name="T61" fmla="*/ 37 h 75"/>
                  <a:gd name="T62" fmla="*/ 419 w 419"/>
                  <a:gd name="T63" fmla="*/ 30 h 75"/>
                  <a:gd name="T64" fmla="*/ 417 w 419"/>
                  <a:gd name="T65" fmla="*/ 23 h 75"/>
                  <a:gd name="T66" fmla="*/ 413 w 419"/>
                  <a:gd name="T67" fmla="*/ 16 h 75"/>
                  <a:gd name="T68" fmla="*/ 408 w 419"/>
                  <a:gd name="T69" fmla="*/ 11 h 75"/>
                  <a:gd name="T70" fmla="*/ 403 w 419"/>
                  <a:gd name="T71" fmla="*/ 6 h 75"/>
                  <a:gd name="T72" fmla="*/ 397 w 419"/>
                  <a:gd name="T73" fmla="*/ 2 h 75"/>
                  <a:gd name="T74" fmla="*/ 389 w 419"/>
                  <a:gd name="T75" fmla="*/ 1 h 75"/>
                  <a:gd name="T76" fmla="*/ 382 w 419"/>
                  <a:gd name="T77" fmla="*/ 0 h 75"/>
                  <a:gd name="T78" fmla="*/ 382 w 419"/>
                  <a:gd name="T7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9" h="75">
                    <a:moveTo>
                      <a:pt x="382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" y="46"/>
                    </a:lnTo>
                    <a:lnTo>
                      <a:pt x="4" y="52"/>
                    </a:lnTo>
                    <a:lnTo>
                      <a:pt x="6" y="58"/>
                    </a:lnTo>
                    <a:lnTo>
                      <a:pt x="11" y="64"/>
                    </a:lnTo>
                    <a:lnTo>
                      <a:pt x="18" y="69"/>
                    </a:lnTo>
                    <a:lnTo>
                      <a:pt x="24" y="72"/>
                    </a:lnTo>
                    <a:lnTo>
                      <a:pt x="31" y="74"/>
                    </a:lnTo>
                    <a:lnTo>
                      <a:pt x="39" y="75"/>
                    </a:lnTo>
                    <a:lnTo>
                      <a:pt x="382" y="75"/>
                    </a:lnTo>
                    <a:lnTo>
                      <a:pt x="382" y="75"/>
                    </a:lnTo>
                    <a:lnTo>
                      <a:pt x="389" y="74"/>
                    </a:lnTo>
                    <a:lnTo>
                      <a:pt x="397" y="72"/>
                    </a:lnTo>
                    <a:lnTo>
                      <a:pt x="403" y="69"/>
                    </a:lnTo>
                    <a:lnTo>
                      <a:pt x="408" y="64"/>
                    </a:lnTo>
                    <a:lnTo>
                      <a:pt x="413" y="58"/>
                    </a:lnTo>
                    <a:lnTo>
                      <a:pt x="417" y="52"/>
                    </a:lnTo>
                    <a:lnTo>
                      <a:pt x="419" y="46"/>
                    </a:lnTo>
                    <a:lnTo>
                      <a:pt x="419" y="37"/>
                    </a:lnTo>
                    <a:lnTo>
                      <a:pt x="419" y="37"/>
                    </a:lnTo>
                    <a:lnTo>
                      <a:pt x="419" y="30"/>
                    </a:lnTo>
                    <a:lnTo>
                      <a:pt x="417" y="23"/>
                    </a:lnTo>
                    <a:lnTo>
                      <a:pt x="413" y="16"/>
                    </a:lnTo>
                    <a:lnTo>
                      <a:pt x="408" y="11"/>
                    </a:lnTo>
                    <a:lnTo>
                      <a:pt x="403" y="6"/>
                    </a:lnTo>
                    <a:lnTo>
                      <a:pt x="397" y="2"/>
                    </a:lnTo>
                    <a:lnTo>
                      <a:pt x="389" y="1"/>
                    </a:lnTo>
                    <a:lnTo>
                      <a:pt x="382" y="0"/>
                    </a:lnTo>
                    <a:lnTo>
                      <a:pt x="3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1" name="Freeform 11">
                <a:extLst>
                  <a:ext uri="{FF2B5EF4-FFF2-40B4-BE49-F238E27FC236}">
                    <a16:creationId xmlns:a16="http://schemas.microsoft.com/office/drawing/2014/main" id="{011561A0-BA09-4823-BB51-A4AA479DC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200" y="1985963"/>
                <a:ext cx="222250" cy="39688"/>
              </a:xfrm>
              <a:custGeom>
                <a:avLst/>
                <a:gdLst>
                  <a:gd name="T0" fmla="*/ 382 w 419"/>
                  <a:gd name="T1" fmla="*/ 0 h 75"/>
                  <a:gd name="T2" fmla="*/ 37 w 419"/>
                  <a:gd name="T3" fmla="*/ 0 h 75"/>
                  <a:gd name="T4" fmla="*/ 37 w 419"/>
                  <a:gd name="T5" fmla="*/ 0 h 75"/>
                  <a:gd name="T6" fmla="*/ 30 w 419"/>
                  <a:gd name="T7" fmla="*/ 1 h 75"/>
                  <a:gd name="T8" fmla="*/ 23 w 419"/>
                  <a:gd name="T9" fmla="*/ 2 h 75"/>
                  <a:gd name="T10" fmla="*/ 17 w 419"/>
                  <a:gd name="T11" fmla="*/ 6 h 75"/>
                  <a:gd name="T12" fmla="*/ 11 w 419"/>
                  <a:gd name="T13" fmla="*/ 11 h 75"/>
                  <a:gd name="T14" fmla="*/ 6 w 419"/>
                  <a:gd name="T15" fmla="*/ 16 h 75"/>
                  <a:gd name="T16" fmla="*/ 4 w 419"/>
                  <a:gd name="T17" fmla="*/ 23 h 75"/>
                  <a:gd name="T18" fmla="*/ 1 w 419"/>
                  <a:gd name="T19" fmla="*/ 30 h 75"/>
                  <a:gd name="T20" fmla="*/ 0 w 419"/>
                  <a:gd name="T21" fmla="*/ 37 h 75"/>
                  <a:gd name="T22" fmla="*/ 0 w 419"/>
                  <a:gd name="T23" fmla="*/ 37 h 75"/>
                  <a:gd name="T24" fmla="*/ 1 w 419"/>
                  <a:gd name="T25" fmla="*/ 46 h 75"/>
                  <a:gd name="T26" fmla="*/ 4 w 419"/>
                  <a:gd name="T27" fmla="*/ 52 h 75"/>
                  <a:gd name="T28" fmla="*/ 6 w 419"/>
                  <a:gd name="T29" fmla="*/ 58 h 75"/>
                  <a:gd name="T30" fmla="*/ 11 w 419"/>
                  <a:gd name="T31" fmla="*/ 64 h 75"/>
                  <a:gd name="T32" fmla="*/ 17 w 419"/>
                  <a:gd name="T33" fmla="*/ 69 h 75"/>
                  <a:gd name="T34" fmla="*/ 23 w 419"/>
                  <a:gd name="T35" fmla="*/ 72 h 75"/>
                  <a:gd name="T36" fmla="*/ 30 w 419"/>
                  <a:gd name="T37" fmla="*/ 74 h 75"/>
                  <a:gd name="T38" fmla="*/ 37 w 419"/>
                  <a:gd name="T39" fmla="*/ 75 h 75"/>
                  <a:gd name="T40" fmla="*/ 382 w 419"/>
                  <a:gd name="T41" fmla="*/ 75 h 75"/>
                  <a:gd name="T42" fmla="*/ 382 w 419"/>
                  <a:gd name="T43" fmla="*/ 75 h 75"/>
                  <a:gd name="T44" fmla="*/ 389 w 419"/>
                  <a:gd name="T45" fmla="*/ 74 h 75"/>
                  <a:gd name="T46" fmla="*/ 395 w 419"/>
                  <a:gd name="T47" fmla="*/ 72 h 75"/>
                  <a:gd name="T48" fmla="*/ 403 w 419"/>
                  <a:gd name="T49" fmla="*/ 69 h 75"/>
                  <a:gd name="T50" fmla="*/ 408 w 419"/>
                  <a:gd name="T51" fmla="*/ 64 h 75"/>
                  <a:gd name="T52" fmla="*/ 413 w 419"/>
                  <a:gd name="T53" fmla="*/ 58 h 75"/>
                  <a:gd name="T54" fmla="*/ 416 w 419"/>
                  <a:gd name="T55" fmla="*/ 52 h 75"/>
                  <a:gd name="T56" fmla="*/ 418 w 419"/>
                  <a:gd name="T57" fmla="*/ 46 h 75"/>
                  <a:gd name="T58" fmla="*/ 419 w 419"/>
                  <a:gd name="T59" fmla="*/ 37 h 75"/>
                  <a:gd name="T60" fmla="*/ 419 w 419"/>
                  <a:gd name="T61" fmla="*/ 37 h 75"/>
                  <a:gd name="T62" fmla="*/ 418 w 419"/>
                  <a:gd name="T63" fmla="*/ 30 h 75"/>
                  <a:gd name="T64" fmla="*/ 416 w 419"/>
                  <a:gd name="T65" fmla="*/ 23 h 75"/>
                  <a:gd name="T66" fmla="*/ 413 w 419"/>
                  <a:gd name="T67" fmla="*/ 16 h 75"/>
                  <a:gd name="T68" fmla="*/ 408 w 419"/>
                  <a:gd name="T69" fmla="*/ 11 h 75"/>
                  <a:gd name="T70" fmla="*/ 403 w 419"/>
                  <a:gd name="T71" fmla="*/ 6 h 75"/>
                  <a:gd name="T72" fmla="*/ 395 w 419"/>
                  <a:gd name="T73" fmla="*/ 2 h 75"/>
                  <a:gd name="T74" fmla="*/ 389 w 419"/>
                  <a:gd name="T75" fmla="*/ 1 h 75"/>
                  <a:gd name="T76" fmla="*/ 382 w 419"/>
                  <a:gd name="T77" fmla="*/ 0 h 75"/>
                  <a:gd name="T78" fmla="*/ 382 w 419"/>
                  <a:gd name="T7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9" h="75">
                    <a:moveTo>
                      <a:pt x="382" y="0"/>
                    </a:moveTo>
                    <a:lnTo>
                      <a:pt x="37" y="0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" y="46"/>
                    </a:lnTo>
                    <a:lnTo>
                      <a:pt x="4" y="52"/>
                    </a:lnTo>
                    <a:lnTo>
                      <a:pt x="6" y="58"/>
                    </a:lnTo>
                    <a:lnTo>
                      <a:pt x="11" y="64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7" y="75"/>
                    </a:lnTo>
                    <a:lnTo>
                      <a:pt x="382" y="75"/>
                    </a:lnTo>
                    <a:lnTo>
                      <a:pt x="382" y="75"/>
                    </a:lnTo>
                    <a:lnTo>
                      <a:pt x="389" y="74"/>
                    </a:lnTo>
                    <a:lnTo>
                      <a:pt x="395" y="72"/>
                    </a:lnTo>
                    <a:lnTo>
                      <a:pt x="403" y="69"/>
                    </a:lnTo>
                    <a:lnTo>
                      <a:pt x="408" y="64"/>
                    </a:lnTo>
                    <a:lnTo>
                      <a:pt x="413" y="58"/>
                    </a:lnTo>
                    <a:lnTo>
                      <a:pt x="416" y="52"/>
                    </a:lnTo>
                    <a:lnTo>
                      <a:pt x="418" y="46"/>
                    </a:lnTo>
                    <a:lnTo>
                      <a:pt x="419" y="37"/>
                    </a:lnTo>
                    <a:lnTo>
                      <a:pt x="419" y="37"/>
                    </a:lnTo>
                    <a:lnTo>
                      <a:pt x="418" y="30"/>
                    </a:lnTo>
                    <a:lnTo>
                      <a:pt x="416" y="23"/>
                    </a:lnTo>
                    <a:lnTo>
                      <a:pt x="413" y="16"/>
                    </a:lnTo>
                    <a:lnTo>
                      <a:pt x="408" y="11"/>
                    </a:lnTo>
                    <a:lnTo>
                      <a:pt x="403" y="6"/>
                    </a:lnTo>
                    <a:lnTo>
                      <a:pt x="395" y="2"/>
                    </a:lnTo>
                    <a:lnTo>
                      <a:pt x="389" y="1"/>
                    </a:lnTo>
                    <a:lnTo>
                      <a:pt x="382" y="0"/>
                    </a:lnTo>
                    <a:lnTo>
                      <a:pt x="3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2" name="Freeform 12">
                <a:extLst>
                  <a:ext uri="{FF2B5EF4-FFF2-40B4-BE49-F238E27FC236}">
                    <a16:creationId xmlns:a16="http://schemas.microsoft.com/office/drawing/2014/main" id="{7CF9C6FD-AA4D-4754-9845-14D7C3D22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275" y="1736725"/>
                <a:ext cx="168275" cy="168275"/>
              </a:xfrm>
              <a:custGeom>
                <a:avLst/>
                <a:gdLst>
                  <a:gd name="T0" fmla="*/ 308 w 318"/>
                  <a:gd name="T1" fmla="*/ 11 h 319"/>
                  <a:gd name="T2" fmla="*/ 308 w 318"/>
                  <a:gd name="T3" fmla="*/ 11 h 319"/>
                  <a:gd name="T4" fmla="*/ 302 w 318"/>
                  <a:gd name="T5" fmla="*/ 6 h 319"/>
                  <a:gd name="T6" fmla="*/ 294 w 318"/>
                  <a:gd name="T7" fmla="*/ 3 h 319"/>
                  <a:gd name="T8" fmla="*/ 288 w 318"/>
                  <a:gd name="T9" fmla="*/ 1 h 319"/>
                  <a:gd name="T10" fmla="*/ 281 w 318"/>
                  <a:gd name="T11" fmla="*/ 0 h 319"/>
                  <a:gd name="T12" fmla="*/ 273 w 318"/>
                  <a:gd name="T13" fmla="*/ 1 h 319"/>
                  <a:gd name="T14" fmla="*/ 267 w 318"/>
                  <a:gd name="T15" fmla="*/ 3 h 319"/>
                  <a:gd name="T16" fmla="*/ 260 w 318"/>
                  <a:gd name="T17" fmla="*/ 6 h 319"/>
                  <a:gd name="T18" fmla="*/ 255 w 318"/>
                  <a:gd name="T19" fmla="*/ 11 h 319"/>
                  <a:gd name="T20" fmla="*/ 11 w 318"/>
                  <a:gd name="T21" fmla="*/ 255 h 319"/>
                  <a:gd name="T22" fmla="*/ 11 w 318"/>
                  <a:gd name="T23" fmla="*/ 255 h 319"/>
                  <a:gd name="T24" fmla="*/ 6 w 318"/>
                  <a:gd name="T25" fmla="*/ 261 h 319"/>
                  <a:gd name="T26" fmla="*/ 3 w 318"/>
                  <a:gd name="T27" fmla="*/ 267 h 319"/>
                  <a:gd name="T28" fmla="*/ 2 w 318"/>
                  <a:gd name="T29" fmla="*/ 273 h 319"/>
                  <a:gd name="T30" fmla="*/ 0 w 318"/>
                  <a:gd name="T31" fmla="*/ 281 h 319"/>
                  <a:gd name="T32" fmla="*/ 2 w 318"/>
                  <a:gd name="T33" fmla="*/ 288 h 319"/>
                  <a:gd name="T34" fmla="*/ 3 w 318"/>
                  <a:gd name="T35" fmla="*/ 295 h 319"/>
                  <a:gd name="T36" fmla="*/ 6 w 318"/>
                  <a:gd name="T37" fmla="*/ 302 h 319"/>
                  <a:gd name="T38" fmla="*/ 11 w 318"/>
                  <a:gd name="T39" fmla="*/ 308 h 319"/>
                  <a:gd name="T40" fmla="*/ 11 w 318"/>
                  <a:gd name="T41" fmla="*/ 308 h 319"/>
                  <a:gd name="T42" fmla="*/ 18 w 318"/>
                  <a:gd name="T43" fmla="*/ 313 h 319"/>
                  <a:gd name="T44" fmla="*/ 24 w 318"/>
                  <a:gd name="T45" fmla="*/ 315 h 319"/>
                  <a:gd name="T46" fmla="*/ 31 w 318"/>
                  <a:gd name="T47" fmla="*/ 318 h 319"/>
                  <a:gd name="T48" fmla="*/ 37 w 318"/>
                  <a:gd name="T49" fmla="*/ 319 h 319"/>
                  <a:gd name="T50" fmla="*/ 37 w 318"/>
                  <a:gd name="T51" fmla="*/ 319 h 319"/>
                  <a:gd name="T52" fmla="*/ 45 w 318"/>
                  <a:gd name="T53" fmla="*/ 318 h 319"/>
                  <a:gd name="T54" fmla="*/ 52 w 318"/>
                  <a:gd name="T55" fmla="*/ 315 h 319"/>
                  <a:gd name="T56" fmla="*/ 58 w 318"/>
                  <a:gd name="T57" fmla="*/ 313 h 319"/>
                  <a:gd name="T58" fmla="*/ 65 w 318"/>
                  <a:gd name="T59" fmla="*/ 308 h 319"/>
                  <a:gd name="T60" fmla="*/ 308 w 318"/>
                  <a:gd name="T61" fmla="*/ 64 h 319"/>
                  <a:gd name="T62" fmla="*/ 308 w 318"/>
                  <a:gd name="T63" fmla="*/ 64 h 319"/>
                  <a:gd name="T64" fmla="*/ 312 w 318"/>
                  <a:gd name="T65" fmla="*/ 58 h 319"/>
                  <a:gd name="T66" fmla="*/ 315 w 318"/>
                  <a:gd name="T67" fmla="*/ 52 h 319"/>
                  <a:gd name="T68" fmla="*/ 318 w 318"/>
                  <a:gd name="T69" fmla="*/ 45 h 319"/>
                  <a:gd name="T70" fmla="*/ 318 w 318"/>
                  <a:gd name="T71" fmla="*/ 38 h 319"/>
                  <a:gd name="T72" fmla="*/ 318 w 318"/>
                  <a:gd name="T73" fmla="*/ 31 h 319"/>
                  <a:gd name="T74" fmla="*/ 315 w 318"/>
                  <a:gd name="T75" fmla="*/ 24 h 319"/>
                  <a:gd name="T76" fmla="*/ 312 w 318"/>
                  <a:gd name="T77" fmla="*/ 17 h 319"/>
                  <a:gd name="T78" fmla="*/ 308 w 318"/>
                  <a:gd name="T79" fmla="*/ 11 h 319"/>
                  <a:gd name="T80" fmla="*/ 308 w 318"/>
                  <a:gd name="T81" fmla="*/ 11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8" h="319">
                    <a:moveTo>
                      <a:pt x="308" y="11"/>
                    </a:moveTo>
                    <a:lnTo>
                      <a:pt x="308" y="11"/>
                    </a:lnTo>
                    <a:lnTo>
                      <a:pt x="302" y="6"/>
                    </a:lnTo>
                    <a:lnTo>
                      <a:pt x="294" y="3"/>
                    </a:lnTo>
                    <a:lnTo>
                      <a:pt x="288" y="1"/>
                    </a:lnTo>
                    <a:lnTo>
                      <a:pt x="281" y="0"/>
                    </a:lnTo>
                    <a:lnTo>
                      <a:pt x="273" y="1"/>
                    </a:lnTo>
                    <a:lnTo>
                      <a:pt x="267" y="3"/>
                    </a:lnTo>
                    <a:lnTo>
                      <a:pt x="260" y="6"/>
                    </a:lnTo>
                    <a:lnTo>
                      <a:pt x="255" y="11"/>
                    </a:lnTo>
                    <a:lnTo>
                      <a:pt x="11" y="255"/>
                    </a:lnTo>
                    <a:lnTo>
                      <a:pt x="11" y="255"/>
                    </a:lnTo>
                    <a:lnTo>
                      <a:pt x="6" y="261"/>
                    </a:lnTo>
                    <a:lnTo>
                      <a:pt x="3" y="267"/>
                    </a:lnTo>
                    <a:lnTo>
                      <a:pt x="2" y="273"/>
                    </a:lnTo>
                    <a:lnTo>
                      <a:pt x="0" y="281"/>
                    </a:lnTo>
                    <a:lnTo>
                      <a:pt x="2" y="288"/>
                    </a:lnTo>
                    <a:lnTo>
                      <a:pt x="3" y="295"/>
                    </a:lnTo>
                    <a:lnTo>
                      <a:pt x="6" y="302"/>
                    </a:lnTo>
                    <a:lnTo>
                      <a:pt x="11" y="308"/>
                    </a:lnTo>
                    <a:lnTo>
                      <a:pt x="11" y="308"/>
                    </a:lnTo>
                    <a:lnTo>
                      <a:pt x="18" y="313"/>
                    </a:lnTo>
                    <a:lnTo>
                      <a:pt x="24" y="315"/>
                    </a:lnTo>
                    <a:lnTo>
                      <a:pt x="31" y="318"/>
                    </a:lnTo>
                    <a:lnTo>
                      <a:pt x="37" y="319"/>
                    </a:lnTo>
                    <a:lnTo>
                      <a:pt x="37" y="319"/>
                    </a:lnTo>
                    <a:lnTo>
                      <a:pt x="45" y="318"/>
                    </a:lnTo>
                    <a:lnTo>
                      <a:pt x="52" y="315"/>
                    </a:lnTo>
                    <a:lnTo>
                      <a:pt x="58" y="313"/>
                    </a:lnTo>
                    <a:lnTo>
                      <a:pt x="65" y="308"/>
                    </a:lnTo>
                    <a:lnTo>
                      <a:pt x="308" y="64"/>
                    </a:lnTo>
                    <a:lnTo>
                      <a:pt x="308" y="64"/>
                    </a:lnTo>
                    <a:lnTo>
                      <a:pt x="312" y="58"/>
                    </a:lnTo>
                    <a:lnTo>
                      <a:pt x="315" y="52"/>
                    </a:lnTo>
                    <a:lnTo>
                      <a:pt x="318" y="45"/>
                    </a:lnTo>
                    <a:lnTo>
                      <a:pt x="318" y="38"/>
                    </a:lnTo>
                    <a:lnTo>
                      <a:pt x="318" y="31"/>
                    </a:lnTo>
                    <a:lnTo>
                      <a:pt x="315" y="24"/>
                    </a:lnTo>
                    <a:lnTo>
                      <a:pt x="312" y="17"/>
                    </a:lnTo>
                    <a:lnTo>
                      <a:pt x="308" y="11"/>
                    </a:lnTo>
                    <a:lnTo>
                      <a:pt x="308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3" name="Freeform 13">
                <a:extLst>
                  <a:ext uri="{FF2B5EF4-FFF2-40B4-BE49-F238E27FC236}">
                    <a16:creationId xmlns:a16="http://schemas.microsoft.com/office/drawing/2014/main" id="{B4909254-42A4-4F49-99F5-31366F7DA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388" y="1736725"/>
                <a:ext cx="168275" cy="168275"/>
              </a:xfrm>
              <a:custGeom>
                <a:avLst/>
                <a:gdLst>
                  <a:gd name="T0" fmla="*/ 307 w 318"/>
                  <a:gd name="T1" fmla="*/ 308 h 319"/>
                  <a:gd name="T2" fmla="*/ 307 w 318"/>
                  <a:gd name="T3" fmla="*/ 308 h 319"/>
                  <a:gd name="T4" fmla="*/ 312 w 318"/>
                  <a:gd name="T5" fmla="*/ 302 h 319"/>
                  <a:gd name="T6" fmla="*/ 315 w 318"/>
                  <a:gd name="T7" fmla="*/ 295 h 319"/>
                  <a:gd name="T8" fmla="*/ 318 w 318"/>
                  <a:gd name="T9" fmla="*/ 288 h 319"/>
                  <a:gd name="T10" fmla="*/ 318 w 318"/>
                  <a:gd name="T11" fmla="*/ 281 h 319"/>
                  <a:gd name="T12" fmla="*/ 318 w 318"/>
                  <a:gd name="T13" fmla="*/ 273 h 319"/>
                  <a:gd name="T14" fmla="*/ 315 w 318"/>
                  <a:gd name="T15" fmla="*/ 267 h 319"/>
                  <a:gd name="T16" fmla="*/ 312 w 318"/>
                  <a:gd name="T17" fmla="*/ 261 h 319"/>
                  <a:gd name="T18" fmla="*/ 307 w 318"/>
                  <a:gd name="T19" fmla="*/ 255 h 319"/>
                  <a:gd name="T20" fmla="*/ 64 w 318"/>
                  <a:gd name="T21" fmla="*/ 11 h 319"/>
                  <a:gd name="T22" fmla="*/ 64 w 318"/>
                  <a:gd name="T23" fmla="*/ 11 h 319"/>
                  <a:gd name="T24" fmla="*/ 58 w 318"/>
                  <a:gd name="T25" fmla="*/ 6 h 319"/>
                  <a:gd name="T26" fmla="*/ 52 w 318"/>
                  <a:gd name="T27" fmla="*/ 3 h 319"/>
                  <a:gd name="T28" fmla="*/ 45 w 318"/>
                  <a:gd name="T29" fmla="*/ 1 h 319"/>
                  <a:gd name="T30" fmla="*/ 37 w 318"/>
                  <a:gd name="T31" fmla="*/ 0 h 319"/>
                  <a:gd name="T32" fmla="*/ 30 w 318"/>
                  <a:gd name="T33" fmla="*/ 1 h 319"/>
                  <a:gd name="T34" fmla="*/ 24 w 318"/>
                  <a:gd name="T35" fmla="*/ 3 h 319"/>
                  <a:gd name="T36" fmla="*/ 17 w 318"/>
                  <a:gd name="T37" fmla="*/ 6 h 319"/>
                  <a:gd name="T38" fmla="*/ 11 w 318"/>
                  <a:gd name="T39" fmla="*/ 11 h 319"/>
                  <a:gd name="T40" fmla="*/ 11 w 318"/>
                  <a:gd name="T41" fmla="*/ 11 h 319"/>
                  <a:gd name="T42" fmla="*/ 6 w 318"/>
                  <a:gd name="T43" fmla="*/ 17 h 319"/>
                  <a:gd name="T44" fmla="*/ 3 w 318"/>
                  <a:gd name="T45" fmla="*/ 24 h 319"/>
                  <a:gd name="T46" fmla="*/ 0 w 318"/>
                  <a:gd name="T47" fmla="*/ 31 h 319"/>
                  <a:gd name="T48" fmla="*/ 0 w 318"/>
                  <a:gd name="T49" fmla="*/ 38 h 319"/>
                  <a:gd name="T50" fmla="*/ 0 w 318"/>
                  <a:gd name="T51" fmla="*/ 45 h 319"/>
                  <a:gd name="T52" fmla="*/ 3 w 318"/>
                  <a:gd name="T53" fmla="*/ 52 h 319"/>
                  <a:gd name="T54" fmla="*/ 6 w 318"/>
                  <a:gd name="T55" fmla="*/ 58 h 319"/>
                  <a:gd name="T56" fmla="*/ 11 w 318"/>
                  <a:gd name="T57" fmla="*/ 64 h 319"/>
                  <a:gd name="T58" fmla="*/ 253 w 318"/>
                  <a:gd name="T59" fmla="*/ 308 h 319"/>
                  <a:gd name="T60" fmla="*/ 253 w 318"/>
                  <a:gd name="T61" fmla="*/ 308 h 319"/>
                  <a:gd name="T62" fmla="*/ 260 w 318"/>
                  <a:gd name="T63" fmla="*/ 313 h 319"/>
                  <a:gd name="T64" fmla="*/ 267 w 318"/>
                  <a:gd name="T65" fmla="*/ 315 h 319"/>
                  <a:gd name="T66" fmla="*/ 273 w 318"/>
                  <a:gd name="T67" fmla="*/ 318 h 319"/>
                  <a:gd name="T68" fmla="*/ 281 w 318"/>
                  <a:gd name="T69" fmla="*/ 319 h 319"/>
                  <a:gd name="T70" fmla="*/ 281 w 318"/>
                  <a:gd name="T71" fmla="*/ 319 h 319"/>
                  <a:gd name="T72" fmla="*/ 288 w 318"/>
                  <a:gd name="T73" fmla="*/ 318 h 319"/>
                  <a:gd name="T74" fmla="*/ 294 w 318"/>
                  <a:gd name="T75" fmla="*/ 315 h 319"/>
                  <a:gd name="T76" fmla="*/ 302 w 318"/>
                  <a:gd name="T77" fmla="*/ 313 h 319"/>
                  <a:gd name="T78" fmla="*/ 307 w 318"/>
                  <a:gd name="T79" fmla="*/ 308 h 319"/>
                  <a:gd name="T80" fmla="*/ 307 w 318"/>
                  <a:gd name="T81" fmla="*/ 308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8" h="319">
                    <a:moveTo>
                      <a:pt x="307" y="308"/>
                    </a:moveTo>
                    <a:lnTo>
                      <a:pt x="307" y="308"/>
                    </a:lnTo>
                    <a:lnTo>
                      <a:pt x="312" y="302"/>
                    </a:lnTo>
                    <a:lnTo>
                      <a:pt x="315" y="295"/>
                    </a:lnTo>
                    <a:lnTo>
                      <a:pt x="318" y="288"/>
                    </a:lnTo>
                    <a:lnTo>
                      <a:pt x="318" y="281"/>
                    </a:lnTo>
                    <a:lnTo>
                      <a:pt x="318" y="273"/>
                    </a:lnTo>
                    <a:lnTo>
                      <a:pt x="315" y="267"/>
                    </a:lnTo>
                    <a:lnTo>
                      <a:pt x="312" y="261"/>
                    </a:lnTo>
                    <a:lnTo>
                      <a:pt x="307" y="255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58" y="6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3" y="52"/>
                    </a:lnTo>
                    <a:lnTo>
                      <a:pt x="6" y="58"/>
                    </a:lnTo>
                    <a:lnTo>
                      <a:pt x="11" y="64"/>
                    </a:lnTo>
                    <a:lnTo>
                      <a:pt x="253" y="308"/>
                    </a:lnTo>
                    <a:lnTo>
                      <a:pt x="253" y="308"/>
                    </a:lnTo>
                    <a:lnTo>
                      <a:pt x="260" y="313"/>
                    </a:lnTo>
                    <a:lnTo>
                      <a:pt x="267" y="315"/>
                    </a:lnTo>
                    <a:lnTo>
                      <a:pt x="273" y="318"/>
                    </a:lnTo>
                    <a:lnTo>
                      <a:pt x="281" y="319"/>
                    </a:lnTo>
                    <a:lnTo>
                      <a:pt x="281" y="319"/>
                    </a:lnTo>
                    <a:lnTo>
                      <a:pt x="288" y="318"/>
                    </a:lnTo>
                    <a:lnTo>
                      <a:pt x="294" y="315"/>
                    </a:lnTo>
                    <a:lnTo>
                      <a:pt x="302" y="313"/>
                    </a:lnTo>
                    <a:lnTo>
                      <a:pt x="307" y="308"/>
                    </a:lnTo>
                    <a:lnTo>
                      <a:pt x="307" y="3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4" name="Freeform 14">
                <a:extLst>
                  <a:ext uri="{FF2B5EF4-FFF2-40B4-BE49-F238E27FC236}">
                    <a16:creationId xmlns:a16="http://schemas.microsoft.com/office/drawing/2014/main" id="{012550E7-F9DB-49FD-85A2-36B80A0D3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713" y="1746250"/>
                <a:ext cx="73025" cy="120650"/>
              </a:xfrm>
              <a:custGeom>
                <a:avLst/>
                <a:gdLst>
                  <a:gd name="T0" fmla="*/ 23 w 139"/>
                  <a:gd name="T1" fmla="*/ 227 h 229"/>
                  <a:gd name="T2" fmla="*/ 23 w 139"/>
                  <a:gd name="T3" fmla="*/ 227 h 229"/>
                  <a:gd name="T4" fmla="*/ 30 w 139"/>
                  <a:gd name="T5" fmla="*/ 228 h 229"/>
                  <a:gd name="T6" fmla="*/ 37 w 139"/>
                  <a:gd name="T7" fmla="*/ 229 h 229"/>
                  <a:gd name="T8" fmla="*/ 37 w 139"/>
                  <a:gd name="T9" fmla="*/ 229 h 229"/>
                  <a:gd name="T10" fmla="*/ 42 w 139"/>
                  <a:gd name="T11" fmla="*/ 228 h 229"/>
                  <a:gd name="T12" fmla="*/ 48 w 139"/>
                  <a:gd name="T13" fmla="*/ 227 h 229"/>
                  <a:gd name="T14" fmla="*/ 53 w 139"/>
                  <a:gd name="T15" fmla="*/ 226 h 229"/>
                  <a:gd name="T16" fmla="*/ 58 w 139"/>
                  <a:gd name="T17" fmla="*/ 223 h 229"/>
                  <a:gd name="T18" fmla="*/ 62 w 139"/>
                  <a:gd name="T19" fmla="*/ 220 h 229"/>
                  <a:gd name="T20" fmla="*/ 66 w 139"/>
                  <a:gd name="T21" fmla="*/ 216 h 229"/>
                  <a:gd name="T22" fmla="*/ 69 w 139"/>
                  <a:gd name="T23" fmla="*/ 211 h 229"/>
                  <a:gd name="T24" fmla="*/ 72 w 139"/>
                  <a:gd name="T25" fmla="*/ 206 h 229"/>
                  <a:gd name="T26" fmla="*/ 135 w 139"/>
                  <a:gd name="T27" fmla="*/ 51 h 229"/>
                  <a:gd name="T28" fmla="*/ 135 w 139"/>
                  <a:gd name="T29" fmla="*/ 51 h 229"/>
                  <a:gd name="T30" fmla="*/ 137 w 139"/>
                  <a:gd name="T31" fmla="*/ 44 h 229"/>
                  <a:gd name="T32" fmla="*/ 139 w 139"/>
                  <a:gd name="T33" fmla="*/ 37 h 229"/>
                  <a:gd name="T34" fmla="*/ 137 w 139"/>
                  <a:gd name="T35" fmla="*/ 29 h 229"/>
                  <a:gd name="T36" fmla="*/ 135 w 139"/>
                  <a:gd name="T37" fmla="*/ 22 h 229"/>
                  <a:gd name="T38" fmla="*/ 132 w 139"/>
                  <a:gd name="T39" fmla="*/ 16 h 229"/>
                  <a:gd name="T40" fmla="*/ 128 w 139"/>
                  <a:gd name="T41" fmla="*/ 11 h 229"/>
                  <a:gd name="T42" fmla="*/ 121 w 139"/>
                  <a:gd name="T43" fmla="*/ 6 h 229"/>
                  <a:gd name="T44" fmla="*/ 115 w 139"/>
                  <a:gd name="T45" fmla="*/ 2 h 229"/>
                  <a:gd name="T46" fmla="*/ 115 w 139"/>
                  <a:gd name="T47" fmla="*/ 2 h 229"/>
                  <a:gd name="T48" fmla="*/ 108 w 139"/>
                  <a:gd name="T49" fmla="*/ 0 h 229"/>
                  <a:gd name="T50" fmla="*/ 100 w 139"/>
                  <a:gd name="T51" fmla="*/ 0 h 229"/>
                  <a:gd name="T52" fmla="*/ 93 w 139"/>
                  <a:gd name="T53" fmla="*/ 0 h 229"/>
                  <a:gd name="T54" fmla="*/ 87 w 139"/>
                  <a:gd name="T55" fmla="*/ 2 h 229"/>
                  <a:gd name="T56" fmla="*/ 81 w 139"/>
                  <a:gd name="T57" fmla="*/ 6 h 229"/>
                  <a:gd name="T58" fmla="*/ 74 w 139"/>
                  <a:gd name="T59" fmla="*/ 11 h 229"/>
                  <a:gd name="T60" fmla="*/ 69 w 139"/>
                  <a:gd name="T61" fmla="*/ 16 h 229"/>
                  <a:gd name="T62" fmla="*/ 66 w 139"/>
                  <a:gd name="T63" fmla="*/ 23 h 229"/>
                  <a:gd name="T64" fmla="*/ 3 w 139"/>
                  <a:gd name="T65" fmla="*/ 178 h 229"/>
                  <a:gd name="T66" fmla="*/ 3 w 139"/>
                  <a:gd name="T67" fmla="*/ 178 h 229"/>
                  <a:gd name="T68" fmla="*/ 0 w 139"/>
                  <a:gd name="T69" fmla="*/ 185 h 229"/>
                  <a:gd name="T70" fmla="*/ 0 w 139"/>
                  <a:gd name="T71" fmla="*/ 192 h 229"/>
                  <a:gd name="T72" fmla="*/ 0 w 139"/>
                  <a:gd name="T73" fmla="*/ 200 h 229"/>
                  <a:gd name="T74" fmla="*/ 3 w 139"/>
                  <a:gd name="T75" fmla="*/ 206 h 229"/>
                  <a:gd name="T76" fmla="*/ 6 w 139"/>
                  <a:gd name="T77" fmla="*/ 212 h 229"/>
                  <a:gd name="T78" fmla="*/ 10 w 139"/>
                  <a:gd name="T79" fmla="*/ 218 h 229"/>
                  <a:gd name="T80" fmla="*/ 16 w 139"/>
                  <a:gd name="T81" fmla="*/ 223 h 229"/>
                  <a:gd name="T82" fmla="*/ 23 w 139"/>
                  <a:gd name="T83" fmla="*/ 227 h 229"/>
                  <a:gd name="T84" fmla="*/ 23 w 139"/>
                  <a:gd name="T85" fmla="*/ 227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9" h="229">
                    <a:moveTo>
                      <a:pt x="23" y="227"/>
                    </a:moveTo>
                    <a:lnTo>
                      <a:pt x="23" y="227"/>
                    </a:lnTo>
                    <a:lnTo>
                      <a:pt x="30" y="228"/>
                    </a:lnTo>
                    <a:lnTo>
                      <a:pt x="37" y="229"/>
                    </a:lnTo>
                    <a:lnTo>
                      <a:pt x="37" y="229"/>
                    </a:lnTo>
                    <a:lnTo>
                      <a:pt x="42" y="228"/>
                    </a:lnTo>
                    <a:lnTo>
                      <a:pt x="48" y="227"/>
                    </a:lnTo>
                    <a:lnTo>
                      <a:pt x="53" y="226"/>
                    </a:lnTo>
                    <a:lnTo>
                      <a:pt x="58" y="223"/>
                    </a:lnTo>
                    <a:lnTo>
                      <a:pt x="62" y="220"/>
                    </a:lnTo>
                    <a:lnTo>
                      <a:pt x="66" y="216"/>
                    </a:lnTo>
                    <a:lnTo>
                      <a:pt x="69" y="211"/>
                    </a:lnTo>
                    <a:lnTo>
                      <a:pt x="72" y="206"/>
                    </a:lnTo>
                    <a:lnTo>
                      <a:pt x="135" y="51"/>
                    </a:lnTo>
                    <a:lnTo>
                      <a:pt x="135" y="51"/>
                    </a:lnTo>
                    <a:lnTo>
                      <a:pt x="137" y="44"/>
                    </a:lnTo>
                    <a:lnTo>
                      <a:pt x="139" y="37"/>
                    </a:lnTo>
                    <a:lnTo>
                      <a:pt x="137" y="29"/>
                    </a:lnTo>
                    <a:lnTo>
                      <a:pt x="135" y="22"/>
                    </a:lnTo>
                    <a:lnTo>
                      <a:pt x="132" y="16"/>
                    </a:lnTo>
                    <a:lnTo>
                      <a:pt x="128" y="11"/>
                    </a:lnTo>
                    <a:lnTo>
                      <a:pt x="121" y="6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08" y="0"/>
                    </a:lnTo>
                    <a:lnTo>
                      <a:pt x="100" y="0"/>
                    </a:lnTo>
                    <a:lnTo>
                      <a:pt x="93" y="0"/>
                    </a:lnTo>
                    <a:lnTo>
                      <a:pt x="87" y="2"/>
                    </a:lnTo>
                    <a:lnTo>
                      <a:pt x="81" y="6"/>
                    </a:lnTo>
                    <a:lnTo>
                      <a:pt x="74" y="11"/>
                    </a:lnTo>
                    <a:lnTo>
                      <a:pt x="69" y="16"/>
                    </a:lnTo>
                    <a:lnTo>
                      <a:pt x="66" y="23"/>
                    </a:lnTo>
                    <a:lnTo>
                      <a:pt x="3" y="178"/>
                    </a:lnTo>
                    <a:lnTo>
                      <a:pt x="3" y="178"/>
                    </a:lnTo>
                    <a:lnTo>
                      <a:pt x="0" y="185"/>
                    </a:lnTo>
                    <a:lnTo>
                      <a:pt x="0" y="192"/>
                    </a:lnTo>
                    <a:lnTo>
                      <a:pt x="0" y="200"/>
                    </a:lnTo>
                    <a:lnTo>
                      <a:pt x="3" y="206"/>
                    </a:lnTo>
                    <a:lnTo>
                      <a:pt x="6" y="212"/>
                    </a:lnTo>
                    <a:lnTo>
                      <a:pt x="10" y="218"/>
                    </a:lnTo>
                    <a:lnTo>
                      <a:pt x="16" y="223"/>
                    </a:lnTo>
                    <a:lnTo>
                      <a:pt x="23" y="227"/>
                    </a:lnTo>
                    <a:lnTo>
                      <a:pt x="23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5" name="Freeform 15">
                <a:extLst>
                  <a:ext uri="{FF2B5EF4-FFF2-40B4-BE49-F238E27FC236}">
                    <a16:creationId xmlns:a16="http://schemas.microsoft.com/office/drawing/2014/main" id="{C28B4325-8B5F-4133-82B2-82A4399D7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913" y="1887538"/>
                <a:ext cx="122238" cy="73025"/>
              </a:xfrm>
              <a:custGeom>
                <a:avLst/>
                <a:gdLst>
                  <a:gd name="T0" fmla="*/ 208 w 230"/>
                  <a:gd name="T1" fmla="*/ 66 h 138"/>
                  <a:gd name="T2" fmla="*/ 52 w 230"/>
                  <a:gd name="T3" fmla="*/ 2 h 138"/>
                  <a:gd name="T4" fmla="*/ 52 w 230"/>
                  <a:gd name="T5" fmla="*/ 2 h 138"/>
                  <a:gd name="T6" fmla="*/ 45 w 230"/>
                  <a:gd name="T7" fmla="*/ 0 h 138"/>
                  <a:gd name="T8" fmla="*/ 38 w 230"/>
                  <a:gd name="T9" fmla="*/ 0 h 138"/>
                  <a:gd name="T10" fmla="*/ 31 w 230"/>
                  <a:gd name="T11" fmla="*/ 1 h 138"/>
                  <a:gd name="T12" fmla="*/ 24 w 230"/>
                  <a:gd name="T13" fmla="*/ 2 h 138"/>
                  <a:gd name="T14" fmla="*/ 18 w 230"/>
                  <a:gd name="T15" fmla="*/ 6 h 138"/>
                  <a:gd name="T16" fmla="*/ 12 w 230"/>
                  <a:gd name="T17" fmla="*/ 11 h 138"/>
                  <a:gd name="T18" fmla="*/ 8 w 230"/>
                  <a:gd name="T19" fmla="*/ 16 h 138"/>
                  <a:gd name="T20" fmla="*/ 4 w 230"/>
                  <a:gd name="T21" fmla="*/ 23 h 138"/>
                  <a:gd name="T22" fmla="*/ 4 w 230"/>
                  <a:gd name="T23" fmla="*/ 23 h 138"/>
                  <a:gd name="T24" fmla="*/ 2 w 230"/>
                  <a:gd name="T25" fmla="*/ 30 h 138"/>
                  <a:gd name="T26" fmla="*/ 0 w 230"/>
                  <a:gd name="T27" fmla="*/ 38 h 138"/>
                  <a:gd name="T28" fmla="*/ 2 w 230"/>
                  <a:gd name="T29" fmla="*/ 44 h 138"/>
                  <a:gd name="T30" fmla="*/ 4 w 230"/>
                  <a:gd name="T31" fmla="*/ 51 h 138"/>
                  <a:gd name="T32" fmla="*/ 8 w 230"/>
                  <a:gd name="T33" fmla="*/ 58 h 138"/>
                  <a:gd name="T34" fmla="*/ 12 w 230"/>
                  <a:gd name="T35" fmla="*/ 64 h 138"/>
                  <a:gd name="T36" fmla="*/ 18 w 230"/>
                  <a:gd name="T37" fmla="*/ 67 h 138"/>
                  <a:gd name="T38" fmla="*/ 24 w 230"/>
                  <a:gd name="T39" fmla="*/ 71 h 138"/>
                  <a:gd name="T40" fmla="*/ 180 w 230"/>
                  <a:gd name="T41" fmla="*/ 135 h 138"/>
                  <a:gd name="T42" fmla="*/ 180 w 230"/>
                  <a:gd name="T43" fmla="*/ 135 h 138"/>
                  <a:gd name="T44" fmla="*/ 186 w 230"/>
                  <a:gd name="T45" fmla="*/ 137 h 138"/>
                  <a:gd name="T46" fmla="*/ 193 w 230"/>
                  <a:gd name="T47" fmla="*/ 138 h 138"/>
                  <a:gd name="T48" fmla="*/ 193 w 230"/>
                  <a:gd name="T49" fmla="*/ 138 h 138"/>
                  <a:gd name="T50" fmla="*/ 199 w 230"/>
                  <a:gd name="T51" fmla="*/ 138 h 138"/>
                  <a:gd name="T52" fmla="*/ 204 w 230"/>
                  <a:gd name="T53" fmla="*/ 137 h 138"/>
                  <a:gd name="T54" fmla="*/ 209 w 230"/>
                  <a:gd name="T55" fmla="*/ 134 h 138"/>
                  <a:gd name="T56" fmla="*/ 214 w 230"/>
                  <a:gd name="T57" fmla="*/ 132 h 138"/>
                  <a:gd name="T58" fmla="*/ 218 w 230"/>
                  <a:gd name="T59" fmla="*/ 128 h 138"/>
                  <a:gd name="T60" fmla="*/ 222 w 230"/>
                  <a:gd name="T61" fmla="*/ 124 h 138"/>
                  <a:gd name="T62" fmla="*/ 225 w 230"/>
                  <a:gd name="T63" fmla="*/ 119 h 138"/>
                  <a:gd name="T64" fmla="*/ 228 w 230"/>
                  <a:gd name="T65" fmla="*/ 114 h 138"/>
                  <a:gd name="T66" fmla="*/ 228 w 230"/>
                  <a:gd name="T67" fmla="*/ 114 h 138"/>
                  <a:gd name="T68" fmla="*/ 230 w 230"/>
                  <a:gd name="T69" fmla="*/ 107 h 138"/>
                  <a:gd name="T70" fmla="*/ 230 w 230"/>
                  <a:gd name="T71" fmla="*/ 100 h 138"/>
                  <a:gd name="T72" fmla="*/ 230 w 230"/>
                  <a:gd name="T73" fmla="*/ 92 h 138"/>
                  <a:gd name="T74" fmla="*/ 228 w 230"/>
                  <a:gd name="T75" fmla="*/ 86 h 138"/>
                  <a:gd name="T76" fmla="*/ 224 w 230"/>
                  <a:gd name="T77" fmla="*/ 80 h 138"/>
                  <a:gd name="T78" fmla="*/ 220 w 230"/>
                  <a:gd name="T79" fmla="*/ 74 h 138"/>
                  <a:gd name="T80" fmla="*/ 214 w 230"/>
                  <a:gd name="T81" fmla="*/ 69 h 138"/>
                  <a:gd name="T82" fmla="*/ 208 w 230"/>
                  <a:gd name="T83" fmla="*/ 66 h 138"/>
                  <a:gd name="T84" fmla="*/ 208 w 230"/>
                  <a:gd name="T85" fmla="*/ 6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138">
                    <a:moveTo>
                      <a:pt x="208" y="66"/>
                    </a:moveTo>
                    <a:lnTo>
                      <a:pt x="52" y="2"/>
                    </a:lnTo>
                    <a:lnTo>
                      <a:pt x="52" y="2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1"/>
                    </a:lnTo>
                    <a:lnTo>
                      <a:pt x="8" y="16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8" y="67"/>
                    </a:lnTo>
                    <a:lnTo>
                      <a:pt x="24" y="71"/>
                    </a:lnTo>
                    <a:lnTo>
                      <a:pt x="180" y="135"/>
                    </a:lnTo>
                    <a:lnTo>
                      <a:pt x="180" y="135"/>
                    </a:lnTo>
                    <a:lnTo>
                      <a:pt x="186" y="137"/>
                    </a:lnTo>
                    <a:lnTo>
                      <a:pt x="193" y="138"/>
                    </a:lnTo>
                    <a:lnTo>
                      <a:pt x="193" y="138"/>
                    </a:lnTo>
                    <a:lnTo>
                      <a:pt x="199" y="138"/>
                    </a:lnTo>
                    <a:lnTo>
                      <a:pt x="204" y="137"/>
                    </a:lnTo>
                    <a:lnTo>
                      <a:pt x="209" y="134"/>
                    </a:lnTo>
                    <a:lnTo>
                      <a:pt x="214" y="132"/>
                    </a:lnTo>
                    <a:lnTo>
                      <a:pt x="218" y="128"/>
                    </a:lnTo>
                    <a:lnTo>
                      <a:pt x="222" y="124"/>
                    </a:lnTo>
                    <a:lnTo>
                      <a:pt x="225" y="119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30" y="107"/>
                    </a:lnTo>
                    <a:lnTo>
                      <a:pt x="230" y="100"/>
                    </a:lnTo>
                    <a:lnTo>
                      <a:pt x="230" y="92"/>
                    </a:lnTo>
                    <a:lnTo>
                      <a:pt x="228" y="86"/>
                    </a:lnTo>
                    <a:lnTo>
                      <a:pt x="224" y="80"/>
                    </a:lnTo>
                    <a:lnTo>
                      <a:pt x="220" y="74"/>
                    </a:lnTo>
                    <a:lnTo>
                      <a:pt x="214" y="69"/>
                    </a:lnTo>
                    <a:lnTo>
                      <a:pt x="208" y="66"/>
                    </a:lnTo>
                    <a:lnTo>
                      <a:pt x="20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6" name="Freeform 16">
                <a:extLst>
                  <a:ext uri="{FF2B5EF4-FFF2-40B4-BE49-F238E27FC236}">
                    <a16:creationId xmlns:a16="http://schemas.microsoft.com/office/drawing/2014/main" id="{FC642BDC-E60E-438D-A14D-86A60ADD5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788" y="1885950"/>
                <a:ext cx="122238" cy="73025"/>
              </a:xfrm>
              <a:custGeom>
                <a:avLst/>
                <a:gdLst>
                  <a:gd name="T0" fmla="*/ 51 w 229"/>
                  <a:gd name="T1" fmla="*/ 137 h 139"/>
                  <a:gd name="T2" fmla="*/ 206 w 229"/>
                  <a:gd name="T3" fmla="*/ 73 h 139"/>
                  <a:gd name="T4" fmla="*/ 206 w 229"/>
                  <a:gd name="T5" fmla="*/ 73 h 139"/>
                  <a:gd name="T6" fmla="*/ 213 w 229"/>
                  <a:gd name="T7" fmla="*/ 69 h 139"/>
                  <a:gd name="T8" fmla="*/ 218 w 229"/>
                  <a:gd name="T9" fmla="*/ 64 h 139"/>
                  <a:gd name="T10" fmla="*/ 223 w 229"/>
                  <a:gd name="T11" fmla="*/ 58 h 139"/>
                  <a:gd name="T12" fmla="*/ 226 w 229"/>
                  <a:gd name="T13" fmla="*/ 52 h 139"/>
                  <a:gd name="T14" fmla="*/ 228 w 229"/>
                  <a:gd name="T15" fmla="*/ 46 h 139"/>
                  <a:gd name="T16" fmla="*/ 229 w 229"/>
                  <a:gd name="T17" fmla="*/ 38 h 139"/>
                  <a:gd name="T18" fmla="*/ 228 w 229"/>
                  <a:gd name="T19" fmla="*/ 31 h 139"/>
                  <a:gd name="T20" fmla="*/ 226 w 229"/>
                  <a:gd name="T21" fmla="*/ 23 h 139"/>
                  <a:gd name="T22" fmla="*/ 226 w 229"/>
                  <a:gd name="T23" fmla="*/ 23 h 139"/>
                  <a:gd name="T24" fmla="*/ 222 w 229"/>
                  <a:gd name="T25" fmla="*/ 17 h 139"/>
                  <a:gd name="T26" fmla="*/ 218 w 229"/>
                  <a:gd name="T27" fmla="*/ 11 h 139"/>
                  <a:gd name="T28" fmla="*/ 212 w 229"/>
                  <a:gd name="T29" fmla="*/ 6 h 139"/>
                  <a:gd name="T30" fmla="*/ 206 w 229"/>
                  <a:gd name="T31" fmla="*/ 4 h 139"/>
                  <a:gd name="T32" fmla="*/ 198 w 229"/>
                  <a:gd name="T33" fmla="*/ 1 h 139"/>
                  <a:gd name="T34" fmla="*/ 192 w 229"/>
                  <a:gd name="T35" fmla="*/ 0 h 139"/>
                  <a:gd name="T36" fmla="*/ 185 w 229"/>
                  <a:gd name="T37" fmla="*/ 1 h 139"/>
                  <a:gd name="T38" fmla="*/ 177 w 229"/>
                  <a:gd name="T39" fmla="*/ 4 h 139"/>
                  <a:gd name="T40" fmla="*/ 23 w 229"/>
                  <a:gd name="T41" fmla="*/ 68 h 139"/>
                  <a:gd name="T42" fmla="*/ 23 w 229"/>
                  <a:gd name="T43" fmla="*/ 68 h 139"/>
                  <a:gd name="T44" fmla="*/ 16 w 229"/>
                  <a:gd name="T45" fmla="*/ 71 h 139"/>
                  <a:gd name="T46" fmla="*/ 11 w 229"/>
                  <a:gd name="T47" fmla="*/ 76 h 139"/>
                  <a:gd name="T48" fmla="*/ 6 w 229"/>
                  <a:gd name="T49" fmla="*/ 81 h 139"/>
                  <a:gd name="T50" fmla="*/ 2 w 229"/>
                  <a:gd name="T51" fmla="*/ 88 h 139"/>
                  <a:gd name="T52" fmla="*/ 1 w 229"/>
                  <a:gd name="T53" fmla="*/ 95 h 139"/>
                  <a:gd name="T54" fmla="*/ 0 w 229"/>
                  <a:gd name="T55" fmla="*/ 102 h 139"/>
                  <a:gd name="T56" fmla="*/ 1 w 229"/>
                  <a:gd name="T57" fmla="*/ 110 h 139"/>
                  <a:gd name="T58" fmla="*/ 2 w 229"/>
                  <a:gd name="T59" fmla="*/ 117 h 139"/>
                  <a:gd name="T60" fmla="*/ 2 w 229"/>
                  <a:gd name="T61" fmla="*/ 117 h 139"/>
                  <a:gd name="T62" fmla="*/ 6 w 229"/>
                  <a:gd name="T63" fmla="*/ 122 h 139"/>
                  <a:gd name="T64" fmla="*/ 8 w 229"/>
                  <a:gd name="T65" fmla="*/ 126 h 139"/>
                  <a:gd name="T66" fmla="*/ 12 w 229"/>
                  <a:gd name="T67" fmla="*/ 131 h 139"/>
                  <a:gd name="T68" fmla="*/ 17 w 229"/>
                  <a:gd name="T69" fmla="*/ 133 h 139"/>
                  <a:gd name="T70" fmla="*/ 22 w 229"/>
                  <a:gd name="T71" fmla="*/ 136 h 139"/>
                  <a:gd name="T72" fmla="*/ 27 w 229"/>
                  <a:gd name="T73" fmla="*/ 138 h 139"/>
                  <a:gd name="T74" fmla="*/ 32 w 229"/>
                  <a:gd name="T75" fmla="*/ 139 h 139"/>
                  <a:gd name="T76" fmla="*/ 37 w 229"/>
                  <a:gd name="T77" fmla="*/ 139 h 139"/>
                  <a:gd name="T78" fmla="*/ 37 w 229"/>
                  <a:gd name="T79" fmla="*/ 139 h 139"/>
                  <a:gd name="T80" fmla="*/ 44 w 229"/>
                  <a:gd name="T81" fmla="*/ 139 h 139"/>
                  <a:gd name="T82" fmla="*/ 51 w 229"/>
                  <a:gd name="T83" fmla="*/ 137 h 139"/>
                  <a:gd name="T84" fmla="*/ 51 w 229"/>
                  <a:gd name="T85" fmla="*/ 13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9" h="139">
                    <a:moveTo>
                      <a:pt x="51" y="137"/>
                    </a:moveTo>
                    <a:lnTo>
                      <a:pt x="206" y="73"/>
                    </a:lnTo>
                    <a:lnTo>
                      <a:pt x="206" y="73"/>
                    </a:lnTo>
                    <a:lnTo>
                      <a:pt x="213" y="69"/>
                    </a:lnTo>
                    <a:lnTo>
                      <a:pt x="218" y="64"/>
                    </a:lnTo>
                    <a:lnTo>
                      <a:pt x="223" y="58"/>
                    </a:lnTo>
                    <a:lnTo>
                      <a:pt x="226" y="52"/>
                    </a:lnTo>
                    <a:lnTo>
                      <a:pt x="228" y="46"/>
                    </a:lnTo>
                    <a:lnTo>
                      <a:pt x="229" y="38"/>
                    </a:lnTo>
                    <a:lnTo>
                      <a:pt x="228" y="31"/>
                    </a:lnTo>
                    <a:lnTo>
                      <a:pt x="226" y="23"/>
                    </a:lnTo>
                    <a:lnTo>
                      <a:pt x="226" y="23"/>
                    </a:lnTo>
                    <a:lnTo>
                      <a:pt x="222" y="17"/>
                    </a:lnTo>
                    <a:lnTo>
                      <a:pt x="218" y="11"/>
                    </a:lnTo>
                    <a:lnTo>
                      <a:pt x="212" y="6"/>
                    </a:lnTo>
                    <a:lnTo>
                      <a:pt x="206" y="4"/>
                    </a:lnTo>
                    <a:lnTo>
                      <a:pt x="198" y="1"/>
                    </a:lnTo>
                    <a:lnTo>
                      <a:pt x="192" y="0"/>
                    </a:lnTo>
                    <a:lnTo>
                      <a:pt x="185" y="1"/>
                    </a:lnTo>
                    <a:lnTo>
                      <a:pt x="177" y="4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16" y="71"/>
                    </a:lnTo>
                    <a:lnTo>
                      <a:pt x="11" y="76"/>
                    </a:lnTo>
                    <a:lnTo>
                      <a:pt x="6" y="81"/>
                    </a:lnTo>
                    <a:lnTo>
                      <a:pt x="2" y="88"/>
                    </a:lnTo>
                    <a:lnTo>
                      <a:pt x="1" y="95"/>
                    </a:lnTo>
                    <a:lnTo>
                      <a:pt x="0" y="102"/>
                    </a:lnTo>
                    <a:lnTo>
                      <a:pt x="1" y="110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6" y="122"/>
                    </a:lnTo>
                    <a:lnTo>
                      <a:pt x="8" y="126"/>
                    </a:lnTo>
                    <a:lnTo>
                      <a:pt x="12" y="131"/>
                    </a:lnTo>
                    <a:lnTo>
                      <a:pt x="17" y="133"/>
                    </a:lnTo>
                    <a:lnTo>
                      <a:pt x="22" y="136"/>
                    </a:lnTo>
                    <a:lnTo>
                      <a:pt x="27" y="138"/>
                    </a:lnTo>
                    <a:lnTo>
                      <a:pt x="32" y="139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4" y="139"/>
                    </a:lnTo>
                    <a:lnTo>
                      <a:pt x="51" y="137"/>
                    </a:lnTo>
                    <a:lnTo>
                      <a:pt x="51" y="1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7" name="Freeform 17">
                <a:extLst>
                  <a:ext uri="{FF2B5EF4-FFF2-40B4-BE49-F238E27FC236}">
                    <a16:creationId xmlns:a16="http://schemas.microsoft.com/office/drawing/2014/main" id="{9FA94690-35C9-40A3-A8F9-D07BE4BBD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613" y="1746250"/>
                <a:ext cx="74613" cy="120650"/>
              </a:xfrm>
              <a:custGeom>
                <a:avLst/>
                <a:gdLst>
                  <a:gd name="T0" fmla="*/ 68 w 140"/>
                  <a:gd name="T1" fmla="*/ 206 h 228"/>
                  <a:gd name="T2" fmla="*/ 68 w 140"/>
                  <a:gd name="T3" fmla="*/ 206 h 228"/>
                  <a:gd name="T4" fmla="*/ 70 w 140"/>
                  <a:gd name="T5" fmla="*/ 211 h 228"/>
                  <a:gd name="T6" fmla="*/ 73 w 140"/>
                  <a:gd name="T7" fmla="*/ 216 h 228"/>
                  <a:gd name="T8" fmla="*/ 77 w 140"/>
                  <a:gd name="T9" fmla="*/ 220 h 228"/>
                  <a:gd name="T10" fmla="*/ 81 w 140"/>
                  <a:gd name="T11" fmla="*/ 224 h 228"/>
                  <a:gd name="T12" fmla="*/ 86 w 140"/>
                  <a:gd name="T13" fmla="*/ 226 h 228"/>
                  <a:gd name="T14" fmla="*/ 91 w 140"/>
                  <a:gd name="T15" fmla="*/ 227 h 228"/>
                  <a:gd name="T16" fmla="*/ 96 w 140"/>
                  <a:gd name="T17" fmla="*/ 228 h 228"/>
                  <a:gd name="T18" fmla="*/ 102 w 140"/>
                  <a:gd name="T19" fmla="*/ 228 h 228"/>
                  <a:gd name="T20" fmla="*/ 102 w 140"/>
                  <a:gd name="T21" fmla="*/ 228 h 228"/>
                  <a:gd name="T22" fmla="*/ 109 w 140"/>
                  <a:gd name="T23" fmla="*/ 228 h 228"/>
                  <a:gd name="T24" fmla="*/ 116 w 140"/>
                  <a:gd name="T25" fmla="*/ 226 h 228"/>
                  <a:gd name="T26" fmla="*/ 116 w 140"/>
                  <a:gd name="T27" fmla="*/ 226 h 228"/>
                  <a:gd name="T28" fmla="*/ 123 w 140"/>
                  <a:gd name="T29" fmla="*/ 222 h 228"/>
                  <a:gd name="T30" fmla="*/ 128 w 140"/>
                  <a:gd name="T31" fmla="*/ 217 h 228"/>
                  <a:gd name="T32" fmla="*/ 133 w 140"/>
                  <a:gd name="T33" fmla="*/ 212 h 228"/>
                  <a:gd name="T34" fmla="*/ 137 w 140"/>
                  <a:gd name="T35" fmla="*/ 206 h 228"/>
                  <a:gd name="T36" fmla="*/ 138 w 140"/>
                  <a:gd name="T37" fmla="*/ 199 h 228"/>
                  <a:gd name="T38" fmla="*/ 140 w 140"/>
                  <a:gd name="T39" fmla="*/ 191 h 228"/>
                  <a:gd name="T40" fmla="*/ 138 w 140"/>
                  <a:gd name="T41" fmla="*/ 184 h 228"/>
                  <a:gd name="T42" fmla="*/ 137 w 140"/>
                  <a:gd name="T43" fmla="*/ 177 h 228"/>
                  <a:gd name="T44" fmla="*/ 72 w 140"/>
                  <a:gd name="T45" fmla="*/ 22 h 228"/>
                  <a:gd name="T46" fmla="*/ 72 w 140"/>
                  <a:gd name="T47" fmla="*/ 22 h 228"/>
                  <a:gd name="T48" fmla="*/ 68 w 140"/>
                  <a:gd name="T49" fmla="*/ 16 h 228"/>
                  <a:gd name="T50" fmla="*/ 64 w 140"/>
                  <a:gd name="T51" fmla="*/ 11 h 228"/>
                  <a:gd name="T52" fmla="*/ 58 w 140"/>
                  <a:gd name="T53" fmla="*/ 6 h 228"/>
                  <a:gd name="T54" fmla="*/ 52 w 140"/>
                  <a:gd name="T55" fmla="*/ 2 h 228"/>
                  <a:gd name="T56" fmla="*/ 44 w 140"/>
                  <a:gd name="T57" fmla="*/ 0 h 228"/>
                  <a:gd name="T58" fmla="*/ 37 w 140"/>
                  <a:gd name="T59" fmla="*/ 0 h 228"/>
                  <a:gd name="T60" fmla="*/ 31 w 140"/>
                  <a:gd name="T61" fmla="*/ 0 h 228"/>
                  <a:gd name="T62" fmla="*/ 23 w 140"/>
                  <a:gd name="T63" fmla="*/ 2 h 228"/>
                  <a:gd name="T64" fmla="*/ 23 w 140"/>
                  <a:gd name="T65" fmla="*/ 2 h 228"/>
                  <a:gd name="T66" fmla="*/ 16 w 140"/>
                  <a:gd name="T67" fmla="*/ 6 h 228"/>
                  <a:gd name="T68" fmla="*/ 11 w 140"/>
                  <a:gd name="T69" fmla="*/ 11 h 228"/>
                  <a:gd name="T70" fmla="*/ 6 w 140"/>
                  <a:gd name="T71" fmla="*/ 17 h 228"/>
                  <a:gd name="T72" fmla="*/ 2 w 140"/>
                  <a:gd name="T73" fmla="*/ 23 h 228"/>
                  <a:gd name="T74" fmla="*/ 1 w 140"/>
                  <a:gd name="T75" fmla="*/ 29 h 228"/>
                  <a:gd name="T76" fmla="*/ 0 w 140"/>
                  <a:gd name="T77" fmla="*/ 37 h 228"/>
                  <a:gd name="T78" fmla="*/ 1 w 140"/>
                  <a:gd name="T79" fmla="*/ 44 h 228"/>
                  <a:gd name="T80" fmla="*/ 2 w 140"/>
                  <a:gd name="T81" fmla="*/ 52 h 228"/>
                  <a:gd name="T82" fmla="*/ 68 w 140"/>
                  <a:gd name="T83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0" h="228">
                    <a:moveTo>
                      <a:pt x="68" y="206"/>
                    </a:moveTo>
                    <a:lnTo>
                      <a:pt x="68" y="206"/>
                    </a:lnTo>
                    <a:lnTo>
                      <a:pt x="70" y="211"/>
                    </a:lnTo>
                    <a:lnTo>
                      <a:pt x="73" y="216"/>
                    </a:lnTo>
                    <a:lnTo>
                      <a:pt x="77" y="220"/>
                    </a:lnTo>
                    <a:lnTo>
                      <a:pt x="81" y="224"/>
                    </a:lnTo>
                    <a:lnTo>
                      <a:pt x="86" y="226"/>
                    </a:lnTo>
                    <a:lnTo>
                      <a:pt x="91" y="227"/>
                    </a:lnTo>
                    <a:lnTo>
                      <a:pt x="96" y="228"/>
                    </a:lnTo>
                    <a:lnTo>
                      <a:pt x="102" y="228"/>
                    </a:lnTo>
                    <a:lnTo>
                      <a:pt x="102" y="228"/>
                    </a:lnTo>
                    <a:lnTo>
                      <a:pt x="109" y="228"/>
                    </a:lnTo>
                    <a:lnTo>
                      <a:pt x="116" y="226"/>
                    </a:lnTo>
                    <a:lnTo>
                      <a:pt x="116" y="226"/>
                    </a:lnTo>
                    <a:lnTo>
                      <a:pt x="123" y="222"/>
                    </a:lnTo>
                    <a:lnTo>
                      <a:pt x="128" y="217"/>
                    </a:lnTo>
                    <a:lnTo>
                      <a:pt x="133" y="212"/>
                    </a:lnTo>
                    <a:lnTo>
                      <a:pt x="137" y="206"/>
                    </a:lnTo>
                    <a:lnTo>
                      <a:pt x="138" y="199"/>
                    </a:lnTo>
                    <a:lnTo>
                      <a:pt x="140" y="191"/>
                    </a:lnTo>
                    <a:lnTo>
                      <a:pt x="138" y="184"/>
                    </a:lnTo>
                    <a:lnTo>
                      <a:pt x="137" y="177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68" y="16"/>
                    </a:lnTo>
                    <a:lnTo>
                      <a:pt x="64" y="11"/>
                    </a:lnTo>
                    <a:lnTo>
                      <a:pt x="58" y="6"/>
                    </a:lnTo>
                    <a:lnTo>
                      <a:pt x="52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1" y="29"/>
                    </a:lnTo>
                    <a:lnTo>
                      <a:pt x="0" y="37"/>
                    </a:lnTo>
                    <a:lnTo>
                      <a:pt x="1" y="44"/>
                    </a:lnTo>
                    <a:lnTo>
                      <a:pt x="2" y="52"/>
                    </a:lnTo>
                    <a:lnTo>
                      <a:pt x="68" y="2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8" name="Freeform 18">
                <a:extLst>
                  <a:ext uri="{FF2B5EF4-FFF2-40B4-BE49-F238E27FC236}">
                    <a16:creationId xmlns:a16="http://schemas.microsoft.com/office/drawing/2014/main" id="{607852C2-5385-4DB3-BF4C-FD31DAB67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675" y="1876425"/>
                <a:ext cx="257175" cy="160338"/>
              </a:xfrm>
              <a:custGeom>
                <a:avLst/>
                <a:gdLst>
                  <a:gd name="T0" fmla="*/ 243 w 488"/>
                  <a:gd name="T1" fmla="*/ 0 h 304"/>
                  <a:gd name="T2" fmla="*/ 243 w 488"/>
                  <a:gd name="T3" fmla="*/ 0 h 304"/>
                  <a:gd name="T4" fmla="*/ 218 w 488"/>
                  <a:gd name="T5" fmla="*/ 1 h 304"/>
                  <a:gd name="T6" fmla="*/ 194 w 488"/>
                  <a:gd name="T7" fmla="*/ 4 h 304"/>
                  <a:gd name="T8" fmla="*/ 170 w 488"/>
                  <a:gd name="T9" fmla="*/ 11 h 304"/>
                  <a:gd name="T10" fmla="*/ 148 w 488"/>
                  <a:gd name="T11" fmla="*/ 19 h 304"/>
                  <a:gd name="T12" fmla="*/ 127 w 488"/>
                  <a:gd name="T13" fmla="*/ 29 h 304"/>
                  <a:gd name="T14" fmla="*/ 107 w 488"/>
                  <a:gd name="T15" fmla="*/ 42 h 304"/>
                  <a:gd name="T16" fmla="*/ 89 w 488"/>
                  <a:gd name="T17" fmla="*/ 55 h 304"/>
                  <a:gd name="T18" fmla="*/ 71 w 488"/>
                  <a:gd name="T19" fmla="*/ 71 h 304"/>
                  <a:gd name="T20" fmla="*/ 55 w 488"/>
                  <a:gd name="T21" fmla="*/ 88 h 304"/>
                  <a:gd name="T22" fmla="*/ 40 w 488"/>
                  <a:gd name="T23" fmla="*/ 107 h 304"/>
                  <a:gd name="T24" fmla="*/ 29 w 488"/>
                  <a:gd name="T25" fmla="*/ 127 h 304"/>
                  <a:gd name="T26" fmla="*/ 18 w 488"/>
                  <a:gd name="T27" fmla="*/ 149 h 304"/>
                  <a:gd name="T28" fmla="*/ 11 w 488"/>
                  <a:gd name="T29" fmla="*/ 171 h 304"/>
                  <a:gd name="T30" fmla="*/ 5 w 488"/>
                  <a:gd name="T31" fmla="*/ 195 h 304"/>
                  <a:gd name="T32" fmla="*/ 1 w 488"/>
                  <a:gd name="T33" fmla="*/ 218 h 304"/>
                  <a:gd name="T34" fmla="*/ 0 w 488"/>
                  <a:gd name="T35" fmla="*/ 243 h 304"/>
                  <a:gd name="T36" fmla="*/ 0 w 488"/>
                  <a:gd name="T37" fmla="*/ 243 h 304"/>
                  <a:gd name="T38" fmla="*/ 0 w 488"/>
                  <a:gd name="T39" fmla="*/ 259 h 304"/>
                  <a:gd name="T40" fmla="*/ 1 w 488"/>
                  <a:gd name="T41" fmla="*/ 274 h 304"/>
                  <a:gd name="T42" fmla="*/ 3 w 488"/>
                  <a:gd name="T43" fmla="*/ 289 h 304"/>
                  <a:gd name="T44" fmla="*/ 7 w 488"/>
                  <a:gd name="T45" fmla="*/ 304 h 304"/>
                  <a:gd name="T46" fmla="*/ 479 w 488"/>
                  <a:gd name="T47" fmla="*/ 304 h 304"/>
                  <a:gd name="T48" fmla="*/ 479 w 488"/>
                  <a:gd name="T49" fmla="*/ 304 h 304"/>
                  <a:gd name="T50" fmla="*/ 483 w 488"/>
                  <a:gd name="T51" fmla="*/ 289 h 304"/>
                  <a:gd name="T52" fmla="*/ 485 w 488"/>
                  <a:gd name="T53" fmla="*/ 274 h 304"/>
                  <a:gd name="T54" fmla="*/ 486 w 488"/>
                  <a:gd name="T55" fmla="*/ 259 h 304"/>
                  <a:gd name="T56" fmla="*/ 488 w 488"/>
                  <a:gd name="T57" fmla="*/ 243 h 304"/>
                  <a:gd name="T58" fmla="*/ 488 w 488"/>
                  <a:gd name="T59" fmla="*/ 243 h 304"/>
                  <a:gd name="T60" fmla="*/ 486 w 488"/>
                  <a:gd name="T61" fmla="*/ 218 h 304"/>
                  <a:gd name="T62" fmla="*/ 483 w 488"/>
                  <a:gd name="T63" fmla="*/ 195 h 304"/>
                  <a:gd name="T64" fmla="*/ 477 w 488"/>
                  <a:gd name="T65" fmla="*/ 171 h 304"/>
                  <a:gd name="T66" fmla="*/ 468 w 488"/>
                  <a:gd name="T67" fmla="*/ 149 h 304"/>
                  <a:gd name="T68" fmla="*/ 458 w 488"/>
                  <a:gd name="T69" fmla="*/ 127 h 304"/>
                  <a:gd name="T70" fmla="*/ 446 w 488"/>
                  <a:gd name="T71" fmla="*/ 107 h 304"/>
                  <a:gd name="T72" fmla="*/ 431 w 488"/>
                  <a:gd name="T73" fmla="*/ 88 h 304"/>
                  <a:gd name="T74" fmla="*/ 416 w 488"/>
                  <a:gd name="T75" fmla="*/ 71 h 304"/>
                  <a:gd name="T76" fmla="*/ 399 w 488"/>
                  <a:gd name="T77" fmla="*/ 55 h 304"/>
                  <a:gd name="T78" fmla="*/ 380 w 488"/>
                  <a:gd name="T79" fmla="*/ 42 h 304"/>
                  <a:gd name="T80" fmla="*/ 359 w 488"/>
                  <a:gd name="T81" fmla="*/ 29 h 304"/>
                  <a:gd name="T82" fmla="*/ 338 w 488"/>
                  <a:gd name="T83" fmla="*/ 19 h 304"/>
                  <a:gd name="T84" fmla="*/ 316 w 488"/>
                  <a:gd name="T85" fmla="*/ 11 h 304"/>
                  <a:gd name="T86" fmla="*/ 292 w 488"/>
                  <a:gd name="T87" fmla="*/ 4 h 304"/>
                  <a:gd name="T88" fmla="*/ 268 w 488"/>
                  <a:gd name="T89" fmla="*/ 1 h 304"/>
                  <a:gd name="T90" fmla="*/ 243 w 488"/>
                  <a:gd name="T91" fmla="*/ 0 h 304"/>
                  <a:gd name="T92" fmla="*/ 243 w 488"/>
                  <a:gd name="T93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8" h="304">
                    <a:moveTo>
                      <a:pt x="243" y="0"/>
                    </a:moveTo>
                    <a:lnTo>
                      <a:pt x="243" y="0"/>
                    </a:lnTo>
                    <a:lnTo>
                      <a:pt x="218" y="1"/>
                    </a:lnTo>
                    <a:lnTo>
                      <a:pt x="194" y="4"/>
                    </a:lnTo>
                    <a:lnTo>
                      <a:pt x="170" y="11"/>
                    </a:lnTo>
                    <a:lnTo>
                      <a:pt x="148" y="19"/>
                    </a:lnTo>
                    <a:lnTo>
                      <a:pt x="127" y="29"/>
                    </a:lnTo>
                    <a:lnTo>
                      <a:pt x="107" y="42"/>
                    </a:lnTo>
                    <a:lnTo>
                      <a:pt x="89" y="55"/>
                    </a:lnTo>
                    <a:lnTo>
                      <a:pt x="71" y="71"/>
                    </a:lnTo>
                    <a:lnTo>
                      <a:pt x="55" y="88"/>
                    </a:lnTo>
                    <a:lnTo>
                      <a:pt x="40" y="107"/>
                    </a:lnTo>
                    <a:lnTo>
                      <a:pt x="29" y="127"/>
                    </a:lnTo>
                    <a:lnTo>
                      <a:pt x="18" y="149"/>
                    </a:lnTo>
                    <a:lnTo>
                      <a:pt x="11" y="171"/>
                    </a:lnTo>
                    <a:lnTo>
                      <a:pt x="5" y="195"/>
                    </a:lnTo>
                    <a:lnTo>
                      <a:pt x="1" y="218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0" y="259"/>
                    </a:lnTo>
                    <a:lnTo>
                      <a:pt x="1" y="274"/>
                    </a:lnTo>
                    <a:lnTo>
                      <a:pt x="3" y="289"/>
                    </a:lnTo>
                    <a:lnTo>
                      <a:pt x="7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83" y="289"/>
                    </a:lnTo>
                    <a:lnTo>
                      <a:pt x="485" y="274"/>
                    </a:lnTo>
                    <a:lnTo>
                      <a:pt x="486" y="259"/>
                    </a:lnTo>
                    <a:lnTo>
                      <a:pt x="488" y="243"/>
                    </a:lnTo>
                    <a:lnTo>
                      <a:pt x="488" y="243"/>
                    </a:lnTo>
                    <a:lnTo>
                      <a:pt x="486" y="218"/>
                    </a:lnTo>
                    <a:lnTo>
                      <a:pt x="483" y="195"/>
                    </a:lnTo>
                    <a:lnTo>
                      <a:pt x="477" y="171"/>
                    </a:lnTo>
                    <a:lnTo>
                      <a:pt x="468" y="149"/>
                    </a:lnTo>
                    <a:lnTo>
                      <a:pt x="458" y="127"/>
                    </a:lnTo>
                    <a:lnTo>
                      <a:pt x="446" y="107"/>
                    </a:lnTo>
                    <a:lnTo>
                      <a:pt x="431" y="88"/>
                    </a:lnTo>
                    <a:lnTo>
                      <a:pt x="416" y="71"/>
                    </a:lnTo>
                    <a:lnTo>
                      <a:pt x="399" y="55"/>
                    </a:lnTo>
                    <a:lnTo>
                      <a:pt x="380" y="42"/>
                    </a:lnTo>
                    <a:lnTo>
                      <a:pt x="359" y="29"/>
                    </a:lnTo>
                    <a:lnTo>
                      <a:pt x="338" y="19"/>
                    </a:lnTo>
                    <a:lnTo>
                      <a:pt x="316" y="11"/>
                    </a:lnTo>
                    <a:lnTo>
                      <a:pt x="292" y="4"/>
                    </a:lnTo>
                    <a:lnTo>
                      <a:pt x="268" y="1"/>
                    </a:lnTo>
                    <a:lnTo>
                      <a:pt x="243" y="0"/>
                    </a:lnTo>
                    <a:lnTo>
                      <a:pt x="2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69" name="Grupa 68">
              <a:extLst>
                <a:ext uri="{FF2B5EF4-FFF2-40B4-BE49-F238E27FC236}">
                  <a16:creationId xmlns:a16="http://schemas.microsoft.com/office/drawing/2014/main" id="{BFBB2D2B-C6FC-4853-A9B6-545DC3105E48}"/>
                </a:ext>
              </a:extLst>
            </p:cNvPr>
            <p:cNvGrpSpPr/>
            <p:nvPr/>
          </p:nvGrpSpPr>
          <p:grpSpPr>
            <a:xfrm>
              <a:off x="539750" y="2052638"/>
              <a:ext cx="1112838" cy="412750"/>
              <a:chOff x="539750" y="2052638"/>
              <a:chExt cx="1112838" cy="412750"/>
            </a:xfrm>
            <a:grpFill/>
          </p:grpSpPr>
          <p:sp>
            <p:nvSpPr>
              <p:cNvPr id="70" name="Freeform 19">
                <a:extLst>
                  <a:ext uri="{FF2B5EF4-FFF2-40B4-BE49-F238E27FC236}">
                    <a16:creationId xmlns:a16="http://schemas.microsoft.com/office/drawing/2014/main" id="{3656B699-EF2D-4F80-8B0F-A31B34B13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" y="2052638"/>
                <a:ext cx="254000" cy="128588"/>
              </a:xfrm>
              <a:custGeom>
                <a:avLst/>
                <a:gdLst>
                  <a:gd name="T0" fmla="*/ 442 w 479"/>
                  <a:gd name="T1" fmla="*/ 0 h 245"/>
                  <a:gd name="T2" fmla="*/ 179 w 479"/>
                  <a:gd name="T3" fmla="*/ 0 h 245"/>
                  <a:gd name="T4" fmla="*/ 179 w 479"/>
                  <a:gd name="T5" fmla="*/ 0 h 245"/>
                  <a:gd name="T6" fmla="*/ 170 w 479"/>
                  <a:gd name="T7" fmla="*/ 0 h 245"/>
                  <a:gd name="T8" fmla="*/ 161 w 479"/>
                  <a:gd name="T9" fmla="*/ 2 h 245"/>
                  <a:gd name="T10" fmla="*/ 152 w 479"/>
                  <a:gd name="T11" fmla="*/ 5 h 245"/>
                  <a:gd name="T12" fmla="*/ 143 w 479"/>
                  <a:gd name="T13" fmla="*/ 9 h 245"/>
                  <a:gd name="T14" fmla="*/ 135 w 479"/>
                  <a:gd name="T15" fmla="*/ 14 h 245"/>
                  <a:gd name="T16" fmla="*/ 127 w 479"/>
                  <a:gd name="T17" fmla="*/ 18 h 245"/>
                  <a:gd name="T18" fmla="*/ 121 w 479"/>
                  <a:gd name="T19" fmla="*/ 25 h 245"/>
                  <a:gd name="T20" fmla="*/ 116 w 479"/>
                  <a:gd name="T21" fmla="*/ 31 h 245"/>
                  <a:gd name="T22" fmla="*/ 2 w 479"/>
                  <a:gd name="T23" fmla="*/ 214 h 245"/>
                  <a:gd name="T24" fmla="*/ 2 w 479"/>
                  <a:gd name="T25" fmla="*/ 214 h 245"/>
                  <a:gd name="T26" fmla="*/ 0 w 479"/>
                  <a:gd name="T27" fmla="*/ 220 h 245"/>
                  <a:gd name="T28" fmla="*/ 0 w 479"/>
                  <a:gd name="T29" fmla="*/ 226 h 245"/>
                  <a:gd name="T30" fmla="*/ 2 w 479"/>
                  <a:gd name="T31" fmla="*/ 231 h 245"/>
                  <a:gd name="T32" fmla="*/ 6 w 479"/>
                  <a:gd name="T33" fmla="*/ 236 h 245"/>
                  <a:gd name="T34" fmla="*/ 12 w 479"/>
                  <a:gd name="T35" fmla="*/ 240 h 245"/>
                  <a:gd name="T36" fmla="*/ 20 w 479"/>
                  <a:gd name="T37" fmla="*/ 242 h 245"/>
                  <a:gd name="T38" fmla="*/ 30 w 479"/>
                  <a:gd name="T39" fmla="*/ 245 h 245"/>
                  <a:gd name="T40" fmla="*/ 41 w 479"/>
                  <a:gd name="T41" fmla="*/ 245 h 245"/>
                  <a:gd name="T42" fmla="*/ 377 w 479"/>
                  <a:gd name="T43" fmla="*/ 245 h 245"/>
                  <a:gd name="T44" fmla="*/ 377 w 479"/>
                  <a:gd name="T45" fmla="*/ 245 h 245"/>
                  <a:gd name="T46" fmla="*/ 389 w 479"/>
                  <a:gd name="T47" fmla="*/ 245 h 245"/>
                  <a:gd name="T48" fmla="*/ 400 w 479"/>
                  <a:gd name="T49" fmla="*/ 242 h 245"/>
                  <a:gd name="T50" fmla="*/ 410 w 479"/>
                  <a:gd name="T51" fmla="*/ 240 h 245"/>
                  <a:gd name="T52" fmla="*/ 419 w 479"/>
                  <a:gd name="T53" fmla="*/ 236 h 245"/>
                  <a:gd name="T54" fmla="*/ 426 w 479"/>
                  <a:gd name="T55" fmla="*/ 231 h 245"/>
                  <a:gd name="T56" fmla="*/ 434 w 479"/>
                  <a:gd name="T57" fmla="*/ 226 h 245"/>
                  <a:gd name="T58" fmla="*/ 437 w 479"/>
                  <a:gd name="T59" fmla="*/ 220 h 245"/>
                  <a:gd name="T60" fmla="*/ 440 w 479"/>
                  <a:gd name="T61" fmla="*/ 214 h 245"/>
                  <a:gd name="T62" fmla="*/ 479 w 479"/>
                  <a:gd name="T63" fmla="*/ 31 h 245"/>
                  <a:gd name="T64" fmla="*/ 479 w 479"/>
                  <a:gd name="T65" fmla="*/ 31 h 245"/>
                  <a:gd name="T66" fmla="*/ 479 w 479"/>
                  <a:gd name="T67" fmla="*/ 25 h 245"/>
                  <a:gd name="T68" fmla="*/ 478 w 479"/>
                  <a:gd name="T69" fmla="*/ 18 h 245"/>
                  <a:gd name="T70" fmla="*/ 476 w 479"/>
                  <a:gd name="T71" fmla="*/ 14 h 245"/>
                  <a:gd name="T72" fmla="*/ 471 w 479"/>
                  <a:gd name="T73" fmla="*/ 9 h 245"/>
                  <a:gd name="T74" fmla="*/ 466 w 479"/>
                  <a:gd name="T75" fmla="*/ 5 h 245"/>
                  <a:gd name="T76" fmla="*/ 458 w 479"/>
                  <a:gd name="T77" fmla="*/ 2 h 245"/>
                  <a:gd name="T78" fmla="*/ 451 w 479"/>
                  <a:gd name="T79" fmla="*/ 0 h 245"/>
                  <a:gd name="T80" fmla="*/ 442 w 479"/>
                  <a:gd name="T81" fmla="*/ 0 h 245"/>
                  <a:gd name="T82" fmla="*/ 442 w 479"/>
                  <a:gd name="T8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9" h="245">
                    <a:moveTo>
                      <a:pt x="442" y="0"/>
                    </a:moveTo>
                    <a:lnTo>
                      <a:pt x="179" y="0"/>
                    </a:lnTo>
                    <a:lnTo>
                      <a:pt x="179" y="0"/>
                    </a:lnTo>
                    <a:lnTo>
                      <a:pt x="170" y="0"/>
                    </a:lnTo>
                    <a:lnTo>
                      <a:pt x="161" y="2"/>
                    </a:lnTo>
                    <a:lnTo>
                      <a:pt x="152" y="5"/>
                    </a:lnTo>
                    <a:lnTo>
                      <a:pt x="143" y="9"/>
                    </a:lnTo>
                    <a:lnTo>
                      <a:pt x="135" y="14"/>
                    </a:lnTo>
                    <a:lnTo>
                      <a:pt x="127" y="18"/>
                    </a:lnTo>
                    <a:lnTo>
                      <a:pt x="121" y="25"/>
                    </a:lnTo>
                    <a:lnTo>
                      <a:pt x="116" y="31"/>
                    </a:lnTo>
                    <a:lnTo>
                      <a:pt x="2" y="214"/>
                    </a:lnTo>
                    <a:lnTo>
                      <a:pt x="2" y="214"/>
                    </a:lnTo>
                    <a:lnTo>
                      <a:pt x="0" y="220"/>
                    </a:lnTo>
                    <a:lnTo>
                      <a:pt x="0" y="226"/>
                    </a:lnTo>
                    <a:lnTo>
                      <a:pt x="2" y="231"/>
                    </a:lnTo>
                    <a:lnTo>
                      <a:pt x="6" y="236"/>
                    </a:lnTo>
                    <a:lnTo>
                      <a:pt x="12" y="240"/>
                    </a:lnTo>
                    <a:lnTo>
                      <a:pt x="20" y="242"/>
                    </a:lnTo>
                    <a:lnTo>
                      <a:pt x="30" y="245"/>
                    </a:lnTo>
                    <a:lnTo>
                      <a:pt x="41" y="245"/>
                    </a:lnTo>
                    <a:lnTo>
                      <a:pt x="377" y="245"/>
                    </a:lnTo>
                    <a:lnTo>
                      <a:pt x="377" y="245"/>
                    </a:lnTo>
                    <a:lnTo>
                      <a:pt x="389" y="245"/>
                    </a:lnTo>
                    <a:lnTo>
                      <a:pt x="400" y="242"/>
                    </a:lnTo>
                    <a:lnTo>
                      <a:pt x="410" y="240"/>
                    </a:lnTo>
                    <a:lnTo>
                      <a:pt x="419" y="236"/>
                    </a:lnTo>
                    <a:lnTo>
                      <a:pt x="426" y="231"/>
                    </a:lnTo>
                    <a:lnTo>
                      <a:pt x="434" y="226"/>
                    </a:lnTo>
                    <a:lnTo>
                      <a:pt x="437" y="220"/>
                    </a:lnTo>
                    <a:lnTo>
                      <a:pt x="440" y="214"/>
                    </a:lnTo>
                    <a:lnTo>
                      <a:pt x="479" y="31"/>
                    </a:lnTo>
                    <a:lnTo>
                      <a:pt x="479" y="31"/>
                    </a:lnTo>
                    <a:lnTo>
                      <a:pt x="479" y="25"/>
                    </a:lnTo>
                    <a:lnTo>
                      <a:pt x="478" y="18"/>
                    </a:lnTo>
                    <a:lnTo>
                      <a:pt x="476" y="14"/>
                    </a:lnTo>
                    <a:lnTo>
                      <a:pt x="471" y="9"/>
                    </a:lnTo>
                    <a:lnTo>
                      <a:pt x="466" y="5"/>
                    </a:lnTo>
                    <a:lnTo>
                      <a:pt x="458" y="2"/>
                    </a:lnTo>
                    <a:lnTo>
                      <a:pt x="451" y="0"/>
                    </a:lnTo>
                    <a:lnTo>
                      <a:pt x="442" y="0"/>
                    </a:lnTo>
                    <a:lnTo>
                      <a:pt x="4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id="{3B9C3740-1AA4-40B6-B71B-D1FB52E6B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138" y="2052638"/>
                <a:ext cx="230188" cy="128588"/>
              </a:xfrm>
              <a:custGeom>
                <a:avLst/>
                <a:gdLst>
                  <a:gd name="T0" fmla="*/ 342 w 437"/>
                  <a:gd name="T1" fmla="*/ 0 h 245"/>
                  <a:gd name="T2" fmla="*/ 80 w 437"/>
                  <a:gd name="T3" fmla="*/ 0 h 245"/>
                  <a:gd name="T4" fmla="*/ 80 w 437"/>
                  <a:gd name="T5" fmla="*/ 0 h 245"/>
                  <a:gd name="T6" fmla="*/ 70 w 437"/>
                  <a:gd name="T7" fmla="*/ 0 h 245"/>
                  <a:gd name="T8" fmla="*/ 62 w 437"/>
                  <a:gd name="T9" fmla="*/ 2 h 245"/>
                  <a:gd name="T10" fmla="*/ 54 w 437"/>
                  <a:gd name="T11" fmla="*/ 5 h 245"/>
                  <a:gd name="T12" fmla="*/ 47 w 437"/>
                  <a:gd name="T13" fmla="*/ 9 h 245"/>
                  <a:gd name="T14" fmla="*/ 41 w 437"/>
                  <a:gd name="T15" fmla="*/ 14 h 245"/>
                  <a:gd name="T16" fmla="*/ 36 w 437"/>
                  <a:gd name="T17" fmla="*/ 18 h 245"/>
                  <a:gd name="T18" fmla="*/ 32 w 437"/>
                  <a:gd name="T19" fmla="*/ 25 h 245"/>
                  <a:gd name="T20" fmla="*/ 31 w 437"/>
                  <a:gd name="T21" fmla="*/ 31 h 245"/>
                  <a:gd name="T22" fmla="*/ 0 w 437"/>
                  <a:gd name="T23" fmla="*/ 214 h 245"/>
                  <a:gd name="T24" fmla="*/ 0 w 437"/>
                  <a:gd name="T25" fmla="*/ 214 h 245"/>
                  <a:gd name="T26" fmla="*/ 0 w 437"/>
                  <a:gd name="T27" fmla="*/ 220 h 245"/>
                  <a:gd name="T28" fmla="*/ 2 w 437"/>
                  <a:gd name="T29" fmla="*/ 226 h 245"/>
                  <a:gd name="T30" fmla="*/ 6 w 437"/>
                  <a:gd name="T31" fmla="*/ 231 h 245"/>
                  <a:gd name="T32" fmla="*/ 12 w 437"/>
                  <a:gd name="T33" fmla="*/ 236 h 245"/>
                  <a:gd name="T34" fmla="*/ 20 w 437"/>
                  <a:gd name="T35" fmla="*/ 240 h 245"/>
                  <a:gd name="T36" fmla="*/ 28 w 437"/>
                  <a:gd name="T37" fmla="*/ 242 h 245"/>
                  <a:gd name="T38" fmla="*/ 40 w 437"/>
                  <a:gd name="T39" fmla="*/ 245 h 245"/>
                  <a:gd name="T40" fmla="*/ 51 w 437"/>
                  <a:gd name="T41" fmla="*/ 245 h 245"/>
                  <a:gd name="T42" fmla="*/ 388 w 437"/>
                  <a:gd name="T43" fmla="*/ 245 h 245"/>
                  <a:gd name="T44" fmla="*/ 388 w 437"/>
                  <a:gd name="T45" fmla="*/ 245 h 245"/>
                  <a:gd name="T46" fmla="*/ 399 w 437"/>
                  <a:gd name="T47" fmla="*/ 245 h 245"/>
                  <a:gd name="T48" fmla="*/ 409 w 437"/>
                  <a:gd name="T49" fmla="*/ 242 h 245"/>
                  <a:gd name="T50" fmla="*/ 418 w 437"/>
                  <a:gd name="T51" fmla="*/ 240 h 245"/>
                  <a:gd name="T52" fmla="*/ 425 w 437"/>
                  <a:gd name="T53" fmla="*/ 236 h 245"/>
                  <a:gd name="T54" fmla="*/ 431 w 437"/>
                  <a:gd name="T55" fmla="*/ 231 h 245"/>
                  <a:gd name="T56" fmla="*/ 435 w 437"/>
                  <a:gd name="T57" fmla="*/ 226 h 245"/>
                  <a:gd name="T58" fmla="*/ 437 w 437"/>
                  <a:gd name="T59" fmla="*/ 220 h 245"/>
                  <a:gd name="T60" fmla="*/ 436 w 437"/>
                  <a:gd name="T61" fmla="*/ 214 h 245"/>
                  <a:gd name="T62" fmla="*/ 394 w 437"/>
                  <a:gd name="T63" fmla="*/ 31 h 245"/>
                  <a:gd name="T64" fmla="*/ 394 w 437"/>
                  <a:gd name="T65" fmla="*/ 31 h 245"/>
                  <a:gd name="T66" fmla="*/ 392 w 437"/>
                  <a:gd name="T67" fmla="*/ 25 h 245"/>
                  <a:gd name="T68" fmla="*/ 388 w 437"/>
                  <a:gd name="T69" fmla="*/ 18 h 245"/>
                  <a:gd name="T70" fmla="*/ 382 w 437"/>
                  <a:gd name="T71" fmla="*/ 14 h 245"/>
                  <a:gd name="T72" fmla="*/ 376 w 437"/>
                  <a:gd name="T73" fmla="*/ 9 h 245"/>
                  <a:gd name="T74" fmla="*/ 368 w 437"/>
                  <a:gd name="T75" fmla="*/ 5 h 245"/>
                  <a:gd name="T76" fmla="*/ 361 w 437"/>
                  <a:gd name="T77" fmla="*/ 2 h 245"/>
                  <a:gd name="T78" fmla="*/ 352 w 437"/>
                  <a:gd name="T79" fmla="*/ 0 h 245"/>
                  <a:gd name="T80" fmla="*/ 342 w 437"/>
                  <a:gd name="T81" fmla="*/ 0 h 245"/>
                  <a:gd name="T82" fmla="*/ 342 w 437"/>
                  <a:gd name="T8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7" h="245">
                    <a:moveTo>
                      <a:pt x="342" y="0"/>
                    </a:moveTo>
                    <a:lnTo>
                      <a:pt x="80" y="0"/>
                    </a:lnTo>
                    <a:lnTo>
                      <a:pt x="80" y="0"/>
                    </a:lnTo>
                    <a:lnTo>
                      <a:pt x="70" y="0"/>
                    </a:lnTo>
                    <a:lnTo>
                      <a:pt x="62" y="2"/>
                    </a:lnTo>
                    <a:lnTo>
                      <a:pt x="54" y="5"/>
                    </a:lnTo>
                    <a:lnTo>
                      <a:pt x="47" y="9"/>
                    </a:lnTo>
                    <a:lnTo>
                      <a:pt x="41" y="14"/>
                    </a:lnTo>
                    <a:lnTo>
                      <a:pt x="36" y="18"/>
                    </a:lnTo>
                    <a:lnTo>
                      <a:pt x="32" y="25"/>
                    </a:lnTo>
                    <a:lnTo>
                      <a:pt x="31" y="31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20"/>
                    </a:lnTo>
                    <a:lnTo>
                      <a:pt x="2" y="226"/>
                    </a:lnTo>
                    <a:lnTo>
                      <a:pt x="6" y="231"/>
                    </a:lnTo>
                    <a:lnTo>
                      <a:pt x="12" y="236"/>
                    </a:lnTo>
                    <a:lnTo>
                      <a:pt x="20" y="240"/>
                    </a:lnTo>
                    <a:lnTo>
                      <a:pt x="28" y="242"/>
                    </a:lnTo>
                    <a:lnTo>
                      <a:pt x="40" y="245"/>
                    </a:lnTo>
                    <a:lnTo>
                      <a:pt x="51" y="245"/>
                    </a:lnTo>
                    <a:lnTo>
                      <a:pt x="388" y="245"/>
                    </a:lnTo>
                    <a:lnTo>
                      <a:pt x="388" y="245"/>
                    </a:lnTo>
                    <a:lnTo>
                      <a:pt x="399" y="245"/>
                    </a:lnTo>
                    <a:lnTo>
                      <a:pt x="409" y="242"/>
                    </a:lnTo>
                    <a:lnTo>
                      <a:pt x="418" y="240"/>
                    </a:lnTo>
                    <a:lnTo>
                      <a:pt x="425" y="236"/>
                    </a:lnTo>
                    <a:lnTo>
                      <a:pt x="431" y="231"/>
                    </a:lnTo>
                    <a:lnTo>
                      <a:pt x="435" y="226"/>
                    </a:lnTo>
                    <a:lnTo>
                      <a:pt x="437" y="220"/>
                    </a:lnTo>
                    <a:lnTo>
                      <a:pt x="436" y="214"/>
                    </a:lnTo>
                    <a:lnTo>
                      <a:pt x="394" y="31"/>
                    </a:lnTo>
                    <a:lnTo>
                      <a:pt x="394" y="31"/>
                    </a:lnTo>
                    <a:lnTo>
                      <a:pt x="392" y="25"/>
                    </a:lnTo>
                    <a:lnTo>
                      <a:pt x="388" y="18"/>
                    </a:lnTo>
                    <a:lnTo>
                      <a:pt x="382" y="14"/>
                    </a:lnTo>
                    <a:lnTo>
                      <a:pt x="376" y="9"/>
                    </a:lnTo>
                    <a:lnTo>
                      <a:pt x="368" y="5"/>
                    </a:lnTo>
                    <a:lnTo>
                      <a:pt x="361" y="2"/>
                    </a:lnTo>
                    <a:lnTo>
                      <a:pt x="352" y="0"/>
                    </a:lnTo>
                    <a:lnTo>
                      <a:pt x="342" y="0"/>
                    </a:lnTo>
                    <a:lnTo>
                      <a:pt x="3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2" name="Freeform 21">
                <a:extLst>
                  <a:ext uri="{FF2B5EF4-FFF2-40B4-BE49-F238E27FC236}">
                    <a16:creationId xmlns:a16="http://schemas.microsoft.com/office/drawing/2014/main" id="{382E01BD-D929-481A-A10B-5A2A026B0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150" y="2052638"/>
                <a:ext cx="260350" cy="128588"/>
              </a:xfrm>
              <a:custGeom>
                <a:avLst/>
                <a:gdLst>
                  <a:gd name="T0" fmla="*/ 299 w 493"/>
                  <a:gd name="T1" fmla="*/ 0 h 245"/>
                  <a:gd name="T2" fmla="*/ 36 w 493"/>
                  <a:gd name="T3" fmla="*/ 0 h 245"/>
                  <a:gd name="T4" fmla="*/ 36 w 493"/>
                  <a:gd name="T5" fmla="*/ 0 h 245"/>
                  <a:gd name="T6" fmla="*/ 27 w 493"/>
                  <a:gd name="T7" fmla="*/ 0 h 245"/>
                  <a:gd name="T8" fmla="*/ 20 w 493"/>
                  <a:gd name="T9" fmla="*/ 2 h 245"/>
                  <a:gd name="T10" fmla="*/ 14 w 493"/>
                  <a:gd name="T11" fmla="*/ 5 h 245"/>
                  <a:gd name="T12" fmla="*/ 7 w 493"/>
                  <a:gd name="T13" fmla="*/ 9 h 245"/>
                  <a:gd name="T14" fmla="*/ 4 w 493"/>
                  <a:gd name="T15" fmla="*/ 14 h 245"/>
                  <a:gd name="T16" fmla="*/ 1 w 493"/>
                  <a:gd name="T17" fmla="*/ 18 h 245"/>
                  <a:gd name="T18" fmla="*/ 0 w 493"/>
                  <a:gd name="T19" fmla="*/ 25 h 245"/>
                  <a:gd name="T20" fmla="*/ 1 w 493"/>
                  <a:gd name="T21" fmla="*/ 31 h 245"/>
                  <a:gd name="T22" fmla="*/ 52 w 493"/>
                  <a:gd name="T23" fmla="*/ 214 h 245"/>
                  <a:gd name="T24" fmla="*/ 52 w 493"/>
                  <a:gd name="T25" fmla="*/ 214 h 245"/>
                  <a:gd name="T26" fmla="*/ 54 w 493"/>
                  <a:gd name="T27" fmla="*/ 220 h 245"/>
                  <a:gd name="T28" fmla="*/ 59 w 493"/>
                  <a:gd name="T29" fmla="*/ 226 h 245"/>
                  <a:gd name="T30" fmla="*/ 65 w 493"/>
                  <a:gd name="T31" fmla="*/ 231 h 245"/>
                  <a:gd name="T32" fmla="*/ 74 w 493"/>
                  <a:gd name="T33" fmla="*/ 236 h 245"/>
                  <a:gd name="T34" fmla="*/ 84 w 493"/>
                  <a:gd name="T35" fmla="*/ 240 h 245"/>
                  <a:gd name="T36" fmla="*/ 94 w 493"/>
                  <a:gd name="T37" fmla="*/ 242 h 245"/>
                  <a:gd name="T38" fmla="*/ 105 w 493"/>
                  <a:gd name="T39" fmla="*/ 245 h 245"/>
                  <a:gd name="T40" fmla="*/ 116 w 493"/>
                  <a:gd name="T41" fmla="*/ 245 h 245"/>
                  <a:gd name="T42" fmla="*/ 453 w 493"/>
                  <a:gd name="T43" fmla="*/ 245 h 245"/>
                  <a:gd name="T44" fmla="*/ 453 w 493"/>
                  <a:gd name="T45" fmla="*/ 245 h 245"/>
                  <a:gd name="T46" fmla="*/ 465 w 493"/>
                  <a:gd name="T47" fmla="*/ 245 h 245"/>
                  <a:gd name="T48" fmla="*/ 473 w 493"/>
                  <a:gd name="T49" fmla="*/ 242 h 245"/>
                  <a:gd name="T50" fmla="*/ 482 w 493"/>
                  <a:gd name="T51" fmla="*/ 240 h 245"/>
                  <a:gd name="T52" fmla="*/ 487 w 493"/>
                  <a:gd name="T53" fmla="*/ 236 h 245"/>
                  <a:gd name="T54" fmla="*/ 490 w 493"/>
                  <a:gd name="T55" fmla="*/ 231 h 245"/>
                  <a:gd name="T56" fmla="*/ 493 w 493"/>
                  <a:gd name="T57" fmla="*/ 226 h 245"/>
                  <a:gd name="T58" fmla="*/ 492 w 493"/>
                  <a:gd name="T59" fmla="*/ 220 h 245"/>
                  <a:gd name="T60" fmla="*/ 489 w 493"/>
                  <a:gd name="T61" fmla="*/ 214 h 245"/>
                  <a:gd name="T62" fmla="*/ 364 w 493"/>
                  <a:gd name="T63" fmla="*/ 31 h 245"/>
                  <a:gd name="T64" fmla="*/ 364 w 493"/>
                  <a:gd name="T65" fmla="*/ 31 h 245"/>
                  <a:gd name="T66" fmla="*/ 358 w 493"/>
                  <a:gd name="T67" fmla="*/ 25 h 245"/>
                  <a:gd name="T68" fmla="*/ 352 w 493"/>
                  <a:gd name="T69" fmla="*/ 18 h 245"/>
                  <a:gd name="T70" fmla="*/ 345 w 493"/>
                  <a:gd name="T71" fmla="*/ 14 h 245"/>
                  <a:gd name="T72" fmla="*/ 336 w 493"/>
                  <a:gd name="T73" fmla="*/ 9 h 245"/>
                  <a:gd name="T74" fmla="*/ 327 w 493"/>
                  <a:gd name="T75" fmla="*/ 5 h 245"/>
                  <a:gd name="T76" fmla="*/ 318 w 493"/>
                  <a:gd name="T77" fmla="*/ 2 h 245"/>
                  <a:gd name="T78" fmla="*/ 309 w 493"/>
                  <a:gd name="T79" fmla="*/ 0 h 245"/>
                  <a:gd name="T80" fmla="*/ 299 w 493"/>
                  <a:gd name="T81" fmla="*/ 0 h 245"/>
                  <a:gd name="T82" fmla="*/ 299 w 493"/>
                  <a:gd name="T8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93" h="245">
                    <a:moveTo>
                      <a:pt x="299" y="0"/>
                    </a:moveTo>
                    <a:lnTo>
                      <a:pt x="36" y="0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20" y="2"/>
                    </a:lnTo>
                    <a:lnTo>
                      <a:pt x="14" y="5"/>
                    </a:lnTo>
                    <a:lnTo>
                      <a:pt x="7" y="9"/>
                    </a:lnTo>
                    <a:lnTo>
                      <a:pt x="4" y="14"/>
                    </a:lnTo>
                    <a:lnTo>
                      <a:pt x="1" y="18"/>
                    </a:lnTo>
                    <a:lnTo>
                      <a:pt x="0" y="25"/>
                    </a:lnTo>
                    <a:lnTo>
                      <a:pt x="1" y="31"/>
                    </a:lnTo>
                    <a:lnTo>
                      <a:pt x="52" y="214"/>
                    </a:lnTo>
                    <a:lnTo>
                      <a:pt x="52" y="214"/>
                    </a:lnTo>
                    <a:lnTo>
                      <a:pt x="54" y="220"/>
                    </a:lnTo>
                    <a:lnTo>
                      <a:pt x="59" y="226"/>
                    </a:lnTo>
                    <a:lnTo>
                      <a:pt x="65" y="231"/>
                    </a:lnTo>
                    <a:lnTo>
                      <a:pt x="74" y="236"/>
                    </a:lnTo>
                    <a:lnTo>
                      <a:pt x="84" y="240"/>
                    </a:lnTo>
                    <a:lnTo>
                      <a:pt x="94" y="242"/>
                    </a:lnTo>
                    <a:lnTo>
                      <a:pt x="105" y="245"/>
                    </a:lnTo>
                    <a:lnTo>
                      <a:pt x="116" y="245"/>
                    </a:lnTo>
                    <a:lnTo>
                      <a:pt x="453" y="245"/>
                    </a:lnTo>
                    <a:lnTo>
                      <a:pt x="453" y="245"/>
                    </a:lnTo>
                    <a:lnTo>
                      <a:pt x="465" y="245"/>
                    </a:lnTo>
                    <a:lnTo>
                      <a:pt x="473" y="242"/>
                    </a:lnTo>
                    <a:lnTo>
                      <a:pt x="482" y="240"/>
                    </a:lnTo>
                    <a:lnTo>
                      <a:pt x="487" y="236"/>
                    </a:lnTo>
                    <a:lnTo>
                      <a:pt x="490" y="231"/>
                    </a:lnTo>
                    <a:lnTo>
                      <a:pt x="493" y="226"/>
                    </a:lnTo>
                    <a:lnTo>
                      <a:pt x="492" y="220"/>
                    </a:lnTo>
                    <a:lnTo>
                      <a:pt x="489" y="214"/>
                    </a:lnTo>
                    <a:lnTo>
                      <a:pt x="364" y="31"/>
                    </a:lnTo>
                    <a:lnTo>
                      <a:pt x="364" y="31"/>
                    </a:lnTo>
                    <a:lnTo>
                      <a:pt x="358" y="25"/>
                    </a:lnTo>
                    <a:lnTo>
                      <a:pt x="352" y="18"/>
                    </a:lnTo>
                    <a:lnTo>
                      <a:pt x="345" y="14"/>
                    </a:lnTo>
                    <a:lnTo>
                      <a:pt x="336" y="9"/>
                    </a:lnTo>
                    <a:lnTo>
                      <a:pt x="327" y="5"/>
                    </a:lnTo>
                    <a:lnTo>
                      <a:pt x="318" y="2"/>
                    </a:lnTo>
                    <a:lnTo>
                      <a:pt x="309" y="0"/>
                    </a:lnTo>
                    <a:lnTo>
                      <a:pt x="299" y="0"/>
                    </a:lnTo>
                    <a:lnTo>
                      <a:pt x="2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3" name="Freeform 22">
                <a:extLst>
                  <a:ext uri="{FF2B5EF4-FFF2-40B4-BE49-F238E27FC236}">
                    <a16:creationId xmlns:a16="http://schemas.microsoft.com/office/drawing/2014/main" id="{49E1E962-8E28-48B1-A59B-8911193C6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2193925"/>
                <a:ext cx="311150" cy="130175"/>
              </a:xfrm>
              <a:custGeom>
                <a:avLst/>
                <a:gdLst>
                  <a:gd name="T0" fmla="*/ 536 w 586"/>
                  <a:gd name="T1" fmla="*/ 0 h 246"/>
                  <a:gd name="T2" fmla="*/ 191 w 586"/>
                  <a:gd name="T3" fmla="*/ 0 h 246"/>
                  <a:gd name="T4" fmla="*/ 191 w 586"/>
                  <a:gd name="T5" fmla="*/ 0 h 246"/>
                  <a:gd name="T6" fmla="*/ 180 w 586"/>
                  <a:gd name="T7" fmla="*/ 1 h 246"/>
                  <a:gd name="T8" fmla="*/ 168 w 586"/>
                  <a:gd name="T9" fmla="*/ 2 h 246"/>
                  <a:gd name="T10" fmla="*/ 156 w 586"/>
                  <a:gd name="T11" fmla="*/ 5 h 246"/>
                  <a:gd name="T12" fmla="*/ 145 w 586"/>
                  <a:gd name="T13" fmla="*/ 9 h 246"/>
                  <a:gd name="T14" fmla="*/ 135 w 586"/>
                  <a:gd name="T15" fmla="*/ 13 h 246"/>
                  <a:gd name="T16" fmla="*/ 127 w 586"/>
                  <a:gd name="T17" fmla="*/ 18 h 246"/>
                  <a:gd name="T18" fmla="*/ 121 w 586"/>
                  <a:gd name="T19" fmla="*/ 25 h 246"/>
                  <a:gd name="T20" fmla="*/ 116 w 586"/>
                  <a:gd name="T21" fmla="*/ 31 h 246"/>
                  <a:gd name="T22" fmla="*/ 2 w 586"/>
                  <a:gd name="T23" fmla="*/ 215 h 246"/>
                  <a:gd name="T24" fmla="*/ 2 w 586"/>
                  <a:gd name="T25" fmla="*/ 215 h 246"/>
                  <a:gd name="T26" fmla="*/ 0 w 586"/>
                  <a:gd name="T27" fmla="*/ 221 h 246"/>
                  <a:gd name="T28" fmla="*/ 0 w 586"/>
                  <a:gd name="T29" fmla="*/ 226 h 246"/>
                  <a:gd name="T30" fmla="*/ 3 w 586"/>
                  <a:gd name="T31" fmla="*/ 232 h 246"/>
                  <a:gd name="T32" fmla="*/ 9 w 586"/>
                  <a:gd name="T33" fmla="*/ 236 h 246"/>
                  <a:gd name="T34" fmla="*/ 17 w 586"/>
                  <a:gd name="T35" fmla="*/ 240 h 246"/>
                  <a:gd name="T36" fmla="*/ 27 w 586"/>
                  <a:gd name="T37" fmla="*/ 243 h 246"/>
                  <a:gd name="T38" fmla="*/ 39 w 586"/>
                  <a:gd name="T39" fmla="*/ 245 h 246"/>
                  <a:gd name="T40" fmla="*/ 53 w 586"/>
                  <a:gd name="T41" fmla="*/ 246 h 246"/>
                  <a:gd name="T42" fmla="*/ 470 w 586"/>
                  <a:gd name="T43" fmla="*/ 246 h 246"/>
                  <a:gd name="T44" fmla="*/ 470 w 586"/>
                  <a:gd name="T45" fmla="*/ 246 h 246"/>
                  <a:gd name="T46" fmla="*/ 485 w 586"/>
                  <a:gd name="T47" fmla="*/ 245 h 246"/>
                  <a:gd name="T48" fmla="*/ 499 w 586"/>
                  <a:gd name="T49" fmla="*/ 243 h 246"/>
                  <a:gd name="T50" fmla="*/ 511 w 586"/>
                  <a:gd name="T51" fmla="*/ 240 h 246"/>
                  <a:gd name="T52" fmla="*/ 522 w 586"/>
                  <a:gd name="T53" fmla="*/ 236 h 246"/>
                  <a:gd name="T54" fmla="*/ 531 w 586"/>
                  <a:gd name="T55" fmla="*/ 232 h 246"/>
                  <a:gd name="T56" fmla="*/ 538 w 586"/>
                  <a:gd name="T57" fmla="*/ 226 h 246"/>
                  <a:gd name="T58" fmla="*/ 544 w 586"/>
                  <a:gd name="T59" fmla="*/ 221 h 246"/>
                  <a:gd name="T60" fmla="*/ 547 w 586"/>
                  <a:gd name="T61" fmla="*/ 215 h 246"/>
                  <a:gd name="T62" fmla="*/ 586 w 586"/>
                  <a:gd name="T63" fmla="*/ 31 h 246"/>
                  <a:gd name="T64" fmla="*/ 586 w 586"/>
                  <a:gd name="T65" fmla="*/ 31 h 246"/>
                  <a:gd name="T66" fmla="*/ 586 w 586"/>
                  <a:gd name="T67" fmla="*/ 25 h 246"/>
                  <a:gd name="T68" fmla="*/ 584 w 586"/>
                  <a:gd name="T69" fmla="*/ 18 h 246"/>
                  <a:gd name="T70" fmla="*/ 580 w 586"/>
                  <a:gd name="T71" fmla="*/ 13 h 246"/>
                  <a:gd name="T72" fmla="*/ 574 w 586"/>
                  <a:gd name="T73" fmla="*/ 9 h 246"/>
                  <a:gd name="T74" fmla="*/ 567 w 586"/>
                  <a:gd name="T75" fmla="*/ 5 h 246"/>
                  <a:gd name="T76" fmla="*/ 557 w 586"/>
                  <a:gd name="T77" fmla="*/ 2 h 246"/>
                  <a:gd name="T78" fmla="*/ 547 w 586"/>
                  <a:gd name="T79" fmla="*/ 1 h 246"/>
                  <a:gd name="T80" fmla="*/ 536 w 586"/>
                  <a:gd name="T81" fmla="*/ 0 h 246"/>
                  <a:gd name="T82" fmla="*/ 536 w 586"/>
                  <a:gd name="T8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6" h="246">
                    <a:moveTo>
                      <a:pt x="536" y="0"/>
                    </a:moveTo>
                    <a:lnTo>
                      <a:pt x="191" y="0"/>
                    </a:lnTo>
                    <a:lnTo>
                      <a:pt x="191" y="0"/>
                    </a:lnTo>
                    <a:lnTo>
                      <a:pt x="180" y="1"/>
                    </a:lnTo>
                    <a:lnTo>
                      <a:pt x="168" y="2"/>
                    </a:lnTo>
                    <a:lnTo>
                      <a:pt x="156" y="5"/>
                    </a:lnTo>
                    <a:lnTo>
                      <a:pt x="145" y="9"/>
                    </a:lnTo>
                    <a:lnTo>
                      <a:pt x="135" y="13"/>
                    </a:lnTo>
                    <a:lnTo>
                      <a:pt x="127" y="18"/>
                    </a:lnTo>
                    <a:lnTo>
                      <a:pt x="121" y="25"/>
                    </a:lnTo>
                    <a:lnTo>
                      <a:pt x="116" y="31"/>
                    </a:lnTo>
                    <a:lnTo>
                      <a:pt x="2" y="215"/>
                    </a:lnTo>
                    <a:lnTo>
                      <a:pt x="2" y="215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3" y="232"/>
                    </a:lnTo>
                    <a:lnTo>
                      <a:pt x="9" y="236"/>
                    </a:lnTo>
                    <a:lnTo>
                      <a:pt x="17" y="240"/>
                    </a:lnTo>
                    <a:lnTo>
                      <a:pt x="27" y="243"/>
                    </a:lnTo>
                    <a:lnTo>
                      <a:pt x="39" y="245"/>
                    </a:lnTo>
                    <a:lnTo>
                      <a:pt x="53" y="246"/>
                    </a:lnTo>
                    <a:lnTo>
                      <a:pt x="470" y="246"/>
                    </a:lnTo>
                    <a:lnTo>
                      <a:pt x="470" y="246"/>
                    </a:lnTo>
                    <a:lnTo>
                      <a:pt x="485" y="245"/>
                    </a:lnTo>
                    <a:lnTo>
                      <a:pt x="499" y="243"/>
                    </a:lnTo>
                    <a:lnTo>
                      <a:pt x="511" y="240"/>
                    </a:lnTo>
                    <a:lnTo>
                      <a:pt x="522" y="236"/>
                    </a:lnTo>
                    <a:lnTo>
                      <a:pt x="531" y="232"/>
                    </a:lnTo>
                    <a:lnTo>
                      <a:pt x="538" y="226"/>
                    </a:lnTo>
                    <a:lnTo>
                      <a:pt x="544" y="221"/>
                    </a:lnTo>
                    <a:lnTo>
                      <a:pt x="547" y="215"/>
                    </a:lnTo>
                    <a:lnTo>
                      <a:pt x="586" y="31"/>
                    </a:lnTo>
                    <a:lnTo>
                      <a:pt x="586" y="31"/>
                    </a:lnTo>
                    <a:lnTo>
                      <a:pt x="586" y="25"/>
                    </a:lnTo>
                    <a:lnTo>
                      <a:pt x="584" y="18"/>
                    </a:lnTo>
                    <a:lnTo>
                      <a:pt x="580" y="13"/>
                    </a:lnTo>
                    <a:lnTo>
                      <a:pt x="574" y="9"/>
                    </a:lnTo>
                    <a:lnTo>
                      <a:pt x="567" y="5"/>
                    </a:lnTo>
                    <a:lnTo>
                      <a:pt x="557" y="2"/>
                    </a:lnTo>
                    <a:lnTo>
                      <a:pt x="547" y="1"/>
                    </a:lnTo>
                    <a:lnTo>
                      <a:pt x="536" y="0"/>
                    </a:lnTo>
                    <a:lnTo>
                      <a:pt x="5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4" name="Freeform 23">
                <a:extLst>
                  <a:ext uri="{FF2B5EF4-FFF2-40B4-BE49-F238E27FC236}">
                    <a16:creationId xmlns:a16="http://schemas.microsoft.com/office/drawing/2014/main" id="{F5561EB2-6457-4DE1-AE13-B8DCBB845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738" y="2193925"/>
                <a:ext cx="288925" cy="130175"/>
              </a:xfrm>
              <a:custGeom>
                <a:avLst/>
                <a:gdLst>
                  <a:gd name="T0" fmla="*/ 438 w 545"/>
                  <a:gd name="T1" fmla="*/ 0 h 246"/>
                  <a:gd name="T2" fmla="*/ 94 w 545"/>
                  <a:gd name="T3" fmla="*/ 0 h 246"/>
                  <a:gd name="T4" fmla="*/ 94 w 545"/>
                  <a:gd name="T5" fmla="*/ 0 h 246"/>
                  <a:gd name="T6" fmla="*/ 82 w 545"/>
                  <a:gd name="T7" fmla="*/ 1 h 246"/>
                  <a:gd name="T8" fmla="*/ 71 w 545"/>
                  <a:gd name="T9" fmla="*/ 2 h 246"/>
                  <a:gd name="T10" fmla="*/ 61 w 545"/>
                  <a:gd name="T11" fmla="*/ 5 h 246"/>
                  <a:gd name="T12" fmla="*/ 52 w 545"/>
                  <a:gd name="T13" fmla="*/ 9 h 246"/>
                  <a:gd name="T14" fmla="*/ 43 w 545"/>
                  <a:gd name="T15" fmla="*/ 13 h 246"/>
                  <a:gd name="T16" fmla="*/ 37 w 545"/>
                  <a:gd name="T17" fmla="*/ 18 h 246"/>
                  <a:gd name="T18" fmla="*/ 34 w 545"/>
                  <a:gd name="T19" fmla="*/ 25 h 246"/>
                  <a:gd name="T20" fmla="*/ 31 w 545"/>
                  <a:gd name="T21" fmla="*/ 31 h 246"/>
                  <a:gd name="T22" fmla="*/ 0 w 545"/>
                  <a:gd name="T23" fmla="*/ 215 h 246"/>
                  <a:gd name="T24" fmla="*/ 0 w 545"/>
                  <a:gd name="T25" fmla="*/ 215 h 246"/>
                  <a:gd name="T26" fmla="*/ 0 w 545"/>
                  <a:gd name="T27" fmla="*/ 221 h 246"/>
                  <a:gd name="T28" fmla="*/ 4 w 545"/>
                  <a:gd name="T29" fmla="*/ 226 h 246"/>
                  <a:gd name="T30" fmla="*/ 9 w 545"/>
                  <a:gd name="T31" fmla="*/ 232 h 246"/>
                  <a:gd name="T32" fmla="*/ 16 w 545"/>
                  <a:gd name="T33" fmla="*/ 236 h 246"/>
                  <a:gd name="T34" fmla="*/ 26 w 545"/>
                  <a:gd name="T35" fmla="*/ 240 h 246"/>
                  <a:gd name="T36" fmla="*/ 37 w 545"/>
                  <a:gd name="T37" fmla="*/ 243 h 246"/>
                  <a:gd name="T38" fmla="*/ 51 w 545"/>
                  <a:gd name="T39" fmla="*/ 245 h 246"/>
                  <a:gd name="T40" fmla="*/ 65 w 545"/>
                  <a:gd name="T41" fmla="*/ 246 h 246"/>
                  <a:gd name="T42" fmla="*/ 482 w 545"/>
                  <a:gd name="T43" fmla="*/ 246 h 246"/>
                  <a:gd name="T44" fmla="*/ 482 w 545"/>
                  <a:gd name="T45" fmla="*/ 246 h 246"/>
                  <a:gd name="T46" fmla="*/ 497 w 545"/>
                  <a:gd name="T47" fmla="*/ 245 h 246"/>
                  <a:gd name="T48" fmla="*/ 509 w 545"/>
                  <a:gd name="T49" fmla="*/ 243 h 246"/>
                  <a:gd name="T50" fmla="*/ 520 w 545"/>
                  <a:gd name="T51" fmla="*/ 240 h 246"/>
                  <a:gd name="T52" fmla="*/ 530 w 545"/>
                  <a:gd name="T53" fmla="*/ 236 h 246"/>
                  <a:gd name="T54" fmla="*/ 538 w 545"/>
                  <a:gd name="T55" fmla="*/ 232 h 246"/>
                  <a:gd name="T56" fmla="*/ 543 w 545"/>
                  <a:gd name="T57" fmla="*/ 226 h 246"/>
                  <a:gd name="T58" fmla="*/ 545 w 545"/>
                  <a:gd name="T59" fmla="*/ 221 h 246"/>
                  <a:gd name="T60" fmla="*/ 545 w 545"/>
                  <a:gd name="T61" fmla="*/ 215 h 246"/>
                  <a:gd name="T62" fmla="*/ 502 w 545"/>
                  <a:gd name="T63" fmla="*/ 31 h 246"/>
                  <a:gd name="T64" fmla="*/ 502 w 545"/>
                  <a:gd name="T65" fmla="*/ 31 h 246"/>
                  <a:gd name="T66" fmla="*/ 499 w 545"/>
                  <a:gd name="T67" fmla="*/ 25 h 246"/>
                  <a:gd name="T68" fmla="*/ 494 w 545"/>
                  <a:gd name="T69" fmla="*/ 18 h 246"/>
                  <a:gd name="T70" fmla="*/ 488 w 545"/>
                  <a:gd name="T71" fmla="*/ 13 h 246"/>
                  <a:gd name="T72" fmla="*/ 480 w 545"/>
                  <a:gd name="T73" fmla="*/ 9 h 246"/>
                  <a:gd name="T74" fmla="*/ 471 w 545"/>
                  <a:gd name="T75" fmla="*/ 5 h 246"/>
                  <a:gd name="T76" fmla="*/ 460 w 545"/>
                  <a:gd name="T77" fmla="*/ 2 h 246"/>
                  <a:gd name="T78" fmla="*/ 449 w 545"/>
                  <a:gd name="T79" fmla="*/ 1 h 246"/>
                  <a:gd name="T80" fmla="*/ 438 w 545"/>
                  <a:gd name="T81" fmla="*/ 0 h 246"/>
                  <a:gd name="T82" fmla="*/ 438 w 545"/>
                  <a:gd name="T8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5" h="246">
                    <a:moveTo>
                      <a:pt x="438" y="0"/>
                    </a:moveTo>
                    <a:lnTo>
                      <a:pt x="94" y="0"/>
                    </a:lnTo>
                    <a:lnTo>
                      <a:pt x="94" y="0"/>
                    </a:lnTo>
                    <a:lnTo>
                      <a:pt x="82" y="1"/>
                    </a:lnTo>
                    <a:lnTo>
                      <a:pt x="71" y="2"/>
                    </a:lnTo>
                    <a:lnTo>
                      <a:pt x="61" y="5"/>
                    </a:lnTo>
                    <a:lnTo>
                      <a:pt x="52" y="9"/>
                    </a:lnTo>
                    <a:lnTo>
                      <a:pt x="43" y="13"/>
                    </a:lnTo>
                    <a:lnTo>
                      <a:pt x="37" y="18"/>
                    </a:lnTo>
                    <a:lnTo>
                      <a:pt x="34" y="25"/>
                    </a:lnTo>
                    <a:lnTo>
                      <a:pt x="31" y="31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21"/>
                    </a:lnTo>
                    <a:lnTo>
                      <a:pt x="4" y="226"/>
                    </a:lnTo>
                    <a:lnTo>
                      <a:pt x="9" y="232"/>
                    </a:lnTo>
                    <a:lnTo>
                      <a:pt x="16" y="236"/>
                    </a:lnTo>
                    <a:lnTo>
                      <a:pt x="26" y="240"/>
                    </a:lnTo>
                    <a:lnTo>
                      <a:pt x="37" y="243"/>
                    </a:lnTo>
                    <a:lnTo>
                      <a:pt x="51" y="245"/>
                    </a:lnTo>
                    <a:lnTo>
                      <a:pt x="65" y="246"/>
                    </a:lnTo>
                    <a:lnTo>
                      <a:pt x="482" y="246"/>
                    </a:lnTo>
                    <a:lnTo>
                      <a:pt x="482" y="246"/>
                    </a:lnTo>
                    <a:lnTo>
                      <a:pt x="497" y="245"/>
                    </a:lnTo>
                    <a:lnTo>
                      <a:pt x="509" y="243"/>
                    </a:lnTo>
                    <a:lnTo>
                      <a:pt x="520" y="240"/>
                    </a:lnTo>
                    <a:lnTo>
                      <a:pt x="530" y="236"/>
                    </a:lnTo>
                    <a:lnTo>
                      <a:pt x="538" y="232"/>
                    </a:lnTo>
                    <a:lnTo>
                      <a:pt x="543" y="226"/>
                    </a:lnTo>
                    <a:lnTo>
                      <a:pt x="545" y="221"/>
                    </a:lnTo>
                    <a:lnTo>
                      <a:pt x="545" y="215"/>
                    </a:lnTo>
                    <a:lnTo>
                      <a:pt x="502" y="31"/>
                    </a:lnTo>
                    <a:lnTo>
                      <a:pt x="502" y="31"/>
                    </a:lnTo>
                    <a:lnTo>
                      <a:pt x="499" y="25"/>
                    </a:lnTo>
                    <a:lnTo>
                      <a:pt x="494" y="18"/>
                    </a:lnTo>
                    <a:lnTo>
                      <a:pt x="488" y="13"/>
                    </a:lnTo>
                    <a:lnTo>
                      <a:pt x="480" y="9"/>
                    </a:lnTo>
                    <a:lnTo>
                      <a:pt x="471" y="5"/>
                    </a:lnTo>
                    <a:lnTo>
                      <a:pt x="460" y="2"/>
                    </a:lnTo>
                    <a:lnTo>
                      <a:pt x="449" y="1"/>
                    </a:lnTo>
                    <a:lnTo>
                      <a:pt x="438" y="0"/>
                    </a:lnTo>
                    <a:lnTo>
                      <a:pt x="4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5" name="Freeform 24">
                <a:extLst>
                  <a:ext uri="{FF2B5EF4-FFF2-40B4-BE49-F238E27FC236}">
                    <a16:creationId xmlns:a16="http://schemas.microsoft.com/office/drawing/2014/main" id="{1D6A0E08-2780-42F4-BFE9-3DD3C5F4A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838" y="2193925"/>
                <a:ext cx="315913" cy="130175"/>
              </a:xfrm>
              <a:custGeom>
                <a:avLst/>
                <a:gdLst>
                  <a:gd name="T0" fmla="*/ 393 w 599"/>
                  <a:gd name="T1" fmla="*/ 0 h 246"/>
                  <a:gd name="T2" fmla="*/ 50 w 599"/>
                  <a:gd name="T3" fmla="*/ 0 h 246"/>
                  <a:gd name="T4" fmla="*/ 50 w 599"/>
                  <a:gd name="T5" fmla="*/ 0 h 246"/>
                  <a:gd name="T6" fmla="*/ 38 w 599"/>
                  <a:gd name="T7" fmla="*/ 1 h 246"/>
                  <a:gd name="T8" fmla="*/ 27 w 599"/>
                  <a:gd name="T9" fmla="*/ 2 h 246"/>
                  <a:gd name="T10" fmla="*/ 19 w 599"/>
                  <a:gd name="T11" fmla="*/ 5 h 246"/>
                  <a:gd name="T12" fmla="*/ 11 w 599"/>
                  <a:gd name="T13" fmla="*/ 9 h 246"/>
                  <a:gd name="T14" fmla="*/ 6 w 599"/>
                  <a:gd name="T15" fmla="*/ 13 h 246"/>
                  <a:gd name="T16" fmla="*/ 1 w 599"/>
                  <a:gd name="T17" fmla="*/ 18 h 246"/>
                  <a:gd name="T18" fmla="*/ 0 w 599"/>
                  <a:gd name="T19" fmla="*/ 25 h 246"/>
                  <a:gd name="T20" fmla="*/ 0 w 599"/>
                  <a:gd name="T21" fmla="*/ 31 h 246"/>
                  <a:gd name="T22" fmla="*/ 51 w 599"/>
                  <a:gd name="T23" fmla="*/ 215 h 246"/>
                  <a:gd name="T24" fmla="*/ 51 w 599"/>
                  <a:gd name="T25" fmla="*/ 215 h 246"/>
                  <a:gd name="T26" fmla="*/ 54 w 599"/>
                  <a:gd name="T27" fmla="*/ 221 h 246"/>
                  <a:gd name="T28" fmla="*/ 61 w 599"/>
                  <a:gd name="T29" fmla="*/ 226 h 246"/>
                  <a:gd name="T30" fmla="*/ 68 w 599"/>
                  <a:gd name="T31" fmla="*/ 232 h 246"/>
                  <a:gd name="T32" fmla="*/ 78 w 599"/>
                  <a:gd name="T33" fmla="*/ 236 h 246"/>
                  <a:gd name="T34" fmla="*/ 89 w 599"/>
                  <a:gd name="T35" fmla="*/ 240 h 246"/>
                  <a:gd name="T36" fmla="*/ 101 w 599"/>
                  <a:gd name="T37" fmla="*/ 243 h 246"/>
                  <a:gd name="T38" fmla="*/ 115 w 599"/>
                  <a:gd name="T39" fmla="*/ 245 h 246"/>
                  <a:gd name="T40" fmla="*/ 130 w 599"/>
                  <a:gd name="T41" fmla="*/ 246 h 246"/>
                  <a:gd name="T42" fmla="*/ 547 w 599"/>
                  <a:gd name="T43" fmla="*/ 246 h 246"/>
                  <a:gd name="T44" fmla="*/ 547 w 599"/>
                  <a:gd name="T45" fmla="*/ 246 h 246"/>
                  <a:gd name="T46" fmla="*/ 561 w 599"/>
                  <a:gd name="T47" fmla="*/ 245 h 246"/>
                  <a:gd name="T48" fmla="*/ 573 w 599"/>
                  <a:gd name="T49" fmla="*/ 243 h 246"/>
                  <a:gd name="T50" fmla="*/ 583 w 599"/>
                  <a:gd name="T51" fmla="*/ 240 h 246"/>
                  <a:gd name="T52" fmla="*/ 591 w 599"/>
                  <a:gd name="T53" fmla="*/ 236 h 246"/>
                  <a:gd name="T54" fmla="*/ 596 w 599"/>
                  <a:gd name="T55" fmla="*/ 232 h 246"/>
                  <a:gd name="T56" fmla="*/ 599 w 599"/>
                  <a:gd name="T57" fmla="*/ 226 h 246"/>
                  <a:gd name="T58" fmla="*/ 599 w 599"/>
                  <a:gd name="T59" fmla="*/ 221 h 246"/>
                  <a:gd name="T60" fmla="*/ 597 w 599"/>
                  <a:gd name="T61" fmla="*/ 215 h 246"/>
                  <a:gd name="T62" fmla="*/ 471 w 599"/>
                  <a:gd name="T63" fmla="*/ 31 h 246"/>
                  <a:gd name="T64" fmla="*/ 471 w 599"/>
                  <a:gd name="T65" fmla="*/ 31 h 246"/>
                  <a:gd name="T66" fmla="*/ 466 w 599"/>
                  <a:gd name="T67" fmla="*/ 25 h 246"/>
                  <a:gd name="T68" fmla="*/ 459 w 599"/>
                  <a:gd name="T69" fmla="*/ 18 h 246"/>
                  <a:gd name="T70" fmla="*/ 450 w 599"/>
                  <a:gd name="T71" fmla="*/ 13 h 246"/>
                  <a:gd name="T72" fmla="*/ 440 w 599"/>
                  <a:gd name="T73" fmla="*/ 9 h 246"/>
                  <a:gd name="T74" fmla="*/ 429 w 599"/>
                  <a:gd name="T75" fmla="*/ 5 h 246"/>
                  <a:gd name="T76" fmla="*/ 418 w 599"/>
                  <a:gd name="T77" fmla="*/ 2 h 246"/>
                  <a:gd name="T78" fmla="*/ 405 w 599"/>
                  <a:gd name="T79" fmla="*/ 1 h 246"/>
                  <a:gd name="T80" fmla="*/ 393 w 599"/>
                  <a:gd name="T81" fmla="*/ 0 h 246"/>
                  <a:gd name="T82" fmla="*/ 393 w 599"/>
                  <a:gd name="T8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99" h="246">
                    <a:moveTo>
                      <a:pt x="393" y="0"/>
                    </a:moveTo>
                    <a:lnTo>
                      <a:pt x="50" y="0"/>
                    </a:lnTo>
                    <a:lnTo>
                      <a:pt x="50" y="0"/>
                    </a:lnTo>
                    <a:lnTo>
                      <a:pt x="38" y="1"/>
                    </a:lnTo>
                    <a:lnTo>
                      <a:pt x="27" y="2"/>
                    </a:lnTo>
                    <a:lnTo>
                      <a:pt x="19" y="5"/>
                    </a:lnTo>
                    <a:lnTo>
                      <a:pt x="11" y="9"/>
                    </a:lnTo>
                    <a:lnTo>
                      <a:pt x="6" y="13"/>
                    </a:lnTo>
                    <a:lnTo>
                      <a:pt x="1" y="18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51" y="215"/>
                    </a:lnTo>
                    <a:lnTo>
                      <a:pt x="51" y="215"/>
                    </a:lnTo>
                    <a:lnTo>
                      <a:pt x="54" y="221"/>
                    </a:lnTo>
                    <a:lnTo>
                      <a:pt x="61" y="226"/>
                    </a:lnTo>
                    <a:lnTo>
                      <a:pt x="68" y="232"/>
                    </a:lnTo>
                    <a:lnTo>
                      <a:pt x="78" y="236"/>
                    </a:lnTo>
                    <a:lnTo>
                      <a:pt x="89" y="240"/>
                    </a:lnTo>
                    <a:lnTo>
                      <a:pt x="101" y="243"/>
                    </a:lnTo>
                    <a:lnTo>
                      <a:pt x="115" y="245"/>
                    </a:lnTo>
                    <a:lnTo>
                      <a:pt x="130" y="246"/>
                    </a:lnTo>
                    <a:lnTo>
                      <a:pt x="547" y="246"/>
                    </a:lnTo>
                    <a:lnTo>
                      <a:pt x="547" y="246"/>
                    </a:lnTo>
                    <a:lnTo>
                      <a:pt x="561" y="245"/>
                    </a:lnTo>
                    <a:lnTo>
                      <a:pt x="573" y="243"/>
                    </a:lnTo>
                    <a:lnTo>
                      <a:pt x="583" y="240"/>
                    </a:lnTo>
                    <a:lnTo>
                      <a:pt x="591" y="236"/>
                    </a:lnTo>
                    <a:lnTo>
                      <a:pt x="596" y="232"/>
                    </a:lnTo>
                    <a:lnTo>
                      <a:pt x="599" y="226"/>
                    </a:lnTo>
                    <a:lnTo>
                      <a:pt x="599" y="221"/>
                    </a:lnTo>
                    <a:lnTo>
                      <a:pt x="597" y="215"/>
                    </a:lnTo>
                    <a:lnTo>
                      <a:pt x="471" y="31"/>
                    </a:lnTo>
                    <a:lnTo>
                      <a:pt x="471" y="31"/>
                    </a:lnTo>
                    <a:lnTo>
                      <a:pt x="466" y="25"/>
                    </a:lnTo>
                    <a:lnTo>
                      <a:pt x="459" y="18"/>
                    </a:lnTo>
                    <a:lnTo>
                      <a:pt x="450" y="13"/>
                    </a:lnTo>
                    <a:lnTo>
                      <a:pt x="440" y="9"/>
                    </a:lnTo>
                    <a:lnTo>
                      <a:pt x="429" y="5"/>
                    </a:lnTo>
                    <a:lnTo>
                      <a:pt x="418" y="2"/>
                    </a:lnTo>
                    <a:lnTo>
                      <a:pt x="405" y="1"/>
                    </a:lnTo>
                    <a:lnTo>
                      <a:pt x="393" y="0"/>
                    </a:lnTo>
                    <a:lnTo>
                      <a:pt x="3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6" name="Freeform 25">
                <a:extLst>
                  <a:ext uri="{FF2B5EF4-FFF2-40B4-BE49-F238E27FC236}">
                    <a16:creationId xmlns:a16="http://schemas.microsoft.com/office/drawing/2014/main" id="{7F42016B-64BC-464F-AF0C-3CFC277C3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50" y="2335213"/>
                <a:ext cx="368300" cy="130175"/>
              </a:xfrm>
              <a:custGeom>
                <a:avLst/>
                <a:gdLst>
                  <a:gd name="T0" fmla="*/ 630 w 696"/>
                  <a:gd name="T1" fmla="*/ 0 h 246"/>
                  <a:gd name="T2" fmla="*/ 205 w 696"/>
                  <a:gd name="T3" fmla="*/ 0 h 246"/>
                  <a:gd name="T4" fmla="*/ 205 w 696"/>
                  <a:gd name="T5" fmla="*/ 0 h 246"/>
                  <a:gd name="T6" fmla="*/ 190 w 696"/>
                  <a:gd name="T7" fmla="*/ 1 h 246"/>
                  <a:gd name="T8" fmla="*/ 177 w 696"/>
                  <a:gd name="T9" fmla="*/ 3 h 246"/>
                  <a:gd name="T10" fmla="*/ 163 w 696"/>
                  <a:gd name="T11" fmla="*/ 6 h 246"/>
                  <a:gd name="T12" fmla="*/ 150 w 696"/>
                  <a:gd name="T13" fmla="*/ 10 h 246"/>
                  <a:gd name="T14" fmla="*/ 138 w 696"/>
                  <a:gd name="T15" fmla="*/ 14 h 246"/>
                  <a:gd name="T16" fmla="*/ 129 w 696"/>
                  <a:gd name="T17" fmla="*/ 20 h 246"/>
                  <a:gd name="T18" fmla="*/ 121 w 696"/>
                  <a:gd name="T19" fmla="*/ 25 h 246"/>
                  <a:gd name="T20" fmla="*/ 116 w 696"/>
                  <a:gd name="T21" fmla="*/ 31 h 246"/>
                  <a:gd name="T22" fmla="*/ 2 w 696"/>
                  <a:gd name="T23" fmla="*/ 215 h 246"/>
                  <a:gd name="T24" fmla="*/ 2 w 696"/>
                  <a:gd name="T25" fmla="*/ 215 h 246"/>
                  <a:gd name="T26" fmla="*/ 0 w 696"/>
                  <a:gd name="T27" fmla="*/ 219 h 246"/>
                  <a:gd name="T28" fmla="*/ 0 w 696"/>
                  <a:gd name="T29" fmla="*/ 221 h 246"/>
                  <a:gd name="T30" fmla="*/ 0 w 696"/>
                  <a:gd name="T31" fmla="*/ 224 h 246"/>
                  <a:gd name="T32" fmla="*/ 1 w 696"/>
                  <a:gd name="T33" fmla="*/ 227 h 246"/>
                  <a:gd name="T34" fmla="*/ 6 w 696"/>
                  <a:gd name="T35" fmla="*/ 232 h 246"/>
                  <a:gd name="T36" fmla="*/ 14 w 696"/>
                  <a:gd name="T37" fmla="*/ 237 h 246"/>
                  <a:gd name="T38" fmla="*/ 23 w 696"/>
                  <a:gd name="T39" fmla="*/ 241 h 246"/>
                  <a:gd name="T40" fmla="*/ 36 w 696"/>
                  <a:gd name="T41" fmla="*/ 244 h 246"/>
                  <a:gd name="T42" fmla="*/ 49 w 696"/>
                  <a:gd name="T43" fmla="*/ 245 h 246"/>
                  <a:gd name="T44" fmla="*/ 67 w 696"/>
                  <a:gd name="T45" fmla="*/ 246 h 246"/>
                  <a:gd name="T46" fmla="*/ 566 w 696"/>
                  <a:gd name="T47" fmla="*/ 246 h 246"/>
                  <a:gd name="T48" fmla="*/ 566 w 696"/>
                  <a:gd name="T49" fmla="*/ 246 h 246"/>
                  <a:gd name="T50" fmla="*/ 583 w 696"/>
                  <a:gd name="T51" fmla="*/ 245 h 246"/>
                  <a:gd name="T52" fmla="*/ 598 w 696"/>
                  <a:gd name="T53" fmla="*/ 244 h 246"/>
                  <a:gd name="T54" fmla="*/ 613 w 696"/>
                  <a:gd name="T55" fmla="*/ 241 h 246"/>
                  <a:gd name="T56" fmla="*/ 626 w 696"/>
                  <a:gd name="T57" fmla="*/ 237 h 246"/>
                  <a:gd name="T58" fmla="*/ 638 w 696"/>
                  <a:gd name="T59" fmla="*/ 232 h 246"/>
                  <a:gd name="T60" fmla="*/ 646 w 696"/>
                  <a:gd name="T61" fmla="*/ 227 h 246"/>
                  <a:gd name="T62" fmla="*/ 652 w 696"/>
                  <a:gd name="T63" fmla="*/ 221 h 246"/>
                  <a:gd name="T64" fmla="*/ 655 w 696"/>
                  <a:gd name="T65" fmla="*/ 219 h 246"/>
                  <a:gd name="T66" fmla="*/ 656 w 696"/>
                  <a:gd name="T67" fmla="*/ 215 h 246"/>
                  <a:gd name="T68" fmla="*/ 694 w 696"/>
                  <a:gd name="T69" fmla="*/ 31 h 246"/>
                  <a:gd name="T70" fmla="*/ 694 w 696"/>
                  <a:gd name="T71" fmla="*/ 31 h 246"/>
                  <a:gd name="T72" fmla="*/ 696 w 696"/>
                  <a:gd name="T73" fmla="*/ 28 h 246"/>
                  <a:gd name="T74" fmla="*/ 694 w 696"/>
                  <a:gd name="T75" fmla="*/ 25 h 246"/>
                  <a:gd name="T76" fmla="*/ 692 w 696"/>
                  <a:gd name="T77" fmla="*/ 20 h 246"/>
                  <a:gd name="T78" fmla="*/ 687 w 696"/>
                  <a:gd name="T79" fmla="*/ 14 h 246"/>
                  <a:gd name="T80" fmla="*/ 678 w 696"/>
                  <a:gd name="T81" fmla="*/ 10 h 246"/>
                  <a:gd name="T82" fmla="*/ 668 w 696"/>
                  <a:gd name="T83" fmla="*/ 6 h 246"/>
                  <a:gd name="T84" fmla="*/ 657 w 696"/>
                  <a:gd name="T85" fmla="*/ 3 h 246"/>
                  <a:gd name="T86" fmla="*/ 645 w 696"/>
                  <a:gd name="T87" fmla="*/ 1 h 246"/>
                  <a:gd name="T88" fmla="*/ 630 w 696"/>
                  <a:gd name="T89" fmla="*/ 0 h 246"/>
                  <a:gd name="T90" fmla="*/ 630 w 696"/>
                  <a:gd name="T9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96" h="246">
                    <a:moveTo>
                      <a:pt x="630" y="0"/>
                    </a:moveTo>
                    <a:lnTo>
                      <a:pt x="205" y="0"/>
                    </a:lnTo>
                    <a:lnTo>
                      <a:pt x="205" y="0"/>
                    </a:lnTo>
                    <a:lnTo>
                      <a:pt x="190" y="1"/>
                    </a:lnTo>
                    <a:lnTo>
                      <a:pt x="177" y="3"/>
                    </a:lnTo>
                    <a:lnTo>
                      <a:pt x="163" y="6"/>
                    </a:lnTo>
                    <a:lnTo>
                      <a:pt x="150" y="10"/>
                    </a:lnTo>
                    <a:lnTo>
                      <a:pt x="138" y="14"/>
                    </a:lnTo>
                    <a:lnTo>
                      <a:pt x="129" y="20"/>
                    </a:lnTo>
                    <a:lnTo>
                      <a:pt x="121" y="25"/>
                    </a:lnTo>
                    <a:lnTo>
                      <a:pt x="116" y="31"/>
                    </a:lnTo>
                    <a:lnTo>
                      <a:pt x="2" y="215"/>
                    </a:lnTo>
                    <a:lnTo>
                      <a:pt x="2" y="215"/>
                    </a:lnTo>
                    <a:lnTo>
                      <a:pt x="0" y="219"/>
                    </a:lnTo>
                    <a:lnTo>
                      <a:pt x="0" y="221"/>
                    </a:lnTo>
                    <a:lnTo>
                      <a:pt x="0" y="224"/>
                    </a:lnTo>
                    <a:lnTo>
                      <a:pt x="1" y="227"/>
                    </a:lnTo>
                    <a:lnTo>
                      <a:pt x="6" y="232"/>
                    </a:lnTo>
                    <a:lnTo>
                      <a:pt x="14" y="237"/>
                    </a:lnTo>
                    <a:lnTo>
                      <a:pt x="23" y="241"/>
                    </a:lnTo>
                    <a:lnTo>
                      <a:pt x="36" y="244"/>
                    </a:lnTo>
                    <a:lnTo>
                      <a:pt x="49" y="245"/>
                    </a:lnTo>
                    <a:lnTo>
                      <a:pt x="67" y="246"/>
                    </a:lnTo>
                    <a:lnTo>
                      <a:pt x="566" y="246"/>
                    </a:lnTo>
                    <a:lnTo>
                      <a:pt x="566" y="246"/>
                    </a:lnTo>
                    <a:lnTo>
                      <a:pt x="583" y="245"/>
                    </a:lnTo>
                    <a:lnTo>
                      <a:pt x="598" y="244"/>
                    </a:lnTo>
                    <a:lnTo>
                      <a:pt x="613" y="241"/>
                    </a:lnTo>
                    <a:lnTo>
                      <a:pt x="626" y="237"/>
                    </a:lnTo>
                    <a:lnTo>
                      <a:pt x="638" y="232"/>
                    </a:lnTo>
                    <a:lnTo>
                      <a:pt x="646" y="227"/>
                    </a:lnTo>
                    <a:lnTo>
                      <a:pt x="652" y="221"/>
                    </a:lnTo>
                    <a:lnTo>
                      <a:pt x="655" y="219"/>
                    </a:lnTo>
                    <a:lnTo>
                      <a:pt x="656" y="215"/>
                    </a:lnTo>
                    <a:lnTo>
                      <a:pt x="694" y="31"/>
                    </a:lnTo>
                    <a:lnTo>
                      <a:pt x="694" y="31"/>
                    </a:lnTo>
                    <a:lnTo>
                      <a:pt x="696" y="28"/>
                    </a:lnTo>
                    <a:lnTo>
                      <a:pt x="694" y="25"/>
                    </a:lnTo>
                    <a:lnTo>
                      <a:pt x="692" y="20"/>
                    </a:lnTo>
                    <a:lnTo>
                      <a:pt x="687" y="14"/>
                    </a:lnTo>
                    <a:lnTo>
                      <a:pt x="678" y="10"/>
                    </a:lnTo>
                    <a:lnTo>
                      <a:pt x="668" y="6"/>
                    </a:lnTo>
                    <a:lnTo>
                      <a:pt x="657" y="3"/>
                    </a:lnTo>
                    <a:lnTo>
                      <a:pt x="645" y="1"/>
                    </a:lnTo>
                    <a:lnTo>
                      <a:pt x="630" y="0"/>
                    </a:lnTo>
                    <a:lnTo>
                      <a:pt x="6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" name="Freeform 26">
                <a:extLst>
                  <a:ext uri="{FF2B5EF4-FFF2-40B4-BE49-F238E27FC236}">
                    <a16:creationId xmlns:a16="http://schemas.microsoft.com/office/drawing/2014/main" id="{20B24A9E-0904-4994-96B2-6295EE31E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925" y="2335213"/>
                <a:ext cx="346075" cy="130175"/>
              </a:xfrm>
              <a:custGeom>
                <a:avLst/>
                <a:gdLst>
                  <a:gd name="T0" fmla="*/ 532 w 653"/>
                  <a:gd name="T1" fmla="*/ 0 h 246"/>
                  <a:gd name="T2" fmla="*/ 107 w 653"/>
                  <a:gd name="T3" fmla="*/ 0 h 246"/>
                  <a:gd name="T4" fmla="*/ 107 w 653"/>
                  <a:gd name="T5" fmla="*/ 0 h 246"/>
                  <a:gd name="T6" fmla="*/ 92 w 653"/>
                  <a:gd name="T7" fmla="*/ 1 h 246"/>
                  <a:gd name="T8" fmla="*/ 79 w 653"/>
                  <a:gd name="T9" fmla="*/ 3 h 246"/>
                  <a:gd name="T10" fmla="*/ 66 w 653"/>
                  <a:gd name="T11" fmla="*/ 6 h 246"/>
                  <a:gd name="T12" fmla="*/ 55 w 653"/>
                  <a:gd name="T13" fmla="*/ 10 h 246"/>
                  <a:gd name="T14" fmla="*/ 45 w 653"/>
                  <a:gd name="T15" fmla="*/ 14 h 246"/>
                  <a:gd name="T16" fmla="*/ 38 w 653"/>
                  <a:gd name="T17" fmla="*/ 20 h 246"/>
                  <a:gd name="T18" fmla="*/ 33 w 653"/>
                  <a:gd name="T19" fmla="*/ 25 h 246"/>
                  <a:gd name="T20" fmla="*/ 30 w 653"/>
                  <a:gd name="T21" fmla="*/ 31 h 246"/>
                  <a:gd name="T22" fmla="*/ 0 w 653"/>
                  <a:gd name="T23" fmla="*/ 215 h 246"/>
                  <a:gd name="T24" fmla="*/ 0 w 653"/>
                  <a:gd name="T25" fmla="*/ 215 h 246"/>
                  <a:gd name="T26" fmla="*/ 0 w 653"/>
                  <a:gd name="T27" fmla="*/ 219 h 246"/>
                  <a:gd name="T28" fmla="*/ 0 w 653"/>
                  <a:gd name="T29" fmla="*/ 221 h 246"/>
                  <a:gd name="T30" fmla="*/ 4 w 653"/>
                  <a:gd name="T31" fmla="*/ 227 h 246"/>
                  <a:gd name="T32" fmla="*/ 11 w 653"/>
                  <a:gd name="T33" fmla="*/ 232 h 246"/>
                  <a:gd name="T34" fmla="*/ 21 w 653"/>
                  <a:gd name="T35" fmla="*/ 237 h 246"/>
                  <a:gd name="T36" fmla="*/ 32 w 653"/>
                  <a:gd name="T37" fmla="*/ 241 h 246"/>
                  <a:gd name="T38" fmla="*/ 45 w 653"/>
                  <a:gd name="T39" fmla="*/ 244 h 246"/>
                  <a:gd name="T40" fmla="*/ 61 w 653"/>
                  <a:gd name="T41" fmla="*/ 245 h 246"/>
                  <a:gd name="T42" fmla="*/ 77 w 653"/>
                  <a:gd name="T43" fmla="*/ 246 h 246"/>
                  <a:gd name="T44" fmla="*/ 577 w 653"/>
                  <a:gd name="T45" fmla="*/ 246 h 246"/>
                  <a:gd name="T46" fmla="*/ 577 w 653"/>
                  <a:gd name="T47" fmla="*/ 246 h 246"/>
                  <a:gd name="T48" fmla="*/ 594 w 653"/>
                  <a:gd name="T49" fmla="*/ 245 h 246"/>
                  <a:gd name="T50" fmla="*/ 609 w 653"/>
                  <a:gd name="T51" fmla="*/ 244 h 246"/>
                  <a:gd name="T52" fmla="*/ 622 w 653"/>
                  <a:gd name="T53" fmla="*/ 241 h 246"/>
                  <a:gd name="T54" fmla="*/ 633 w 653"/>
                  <a:gd name="T55" fmla="*/ 237 h 246"/>
                  <a:gd name="T56" fmla="*/ 643 w 653"/>
                  <a:gd name="T57" fmla="*/ 232 h 246"/>
                  <a:gd name="T58" fmla="*/ 649 w 653"/>
                  <a:gd name="T59" fmla="*/ 227 h 246"/>
                  <a:gd name="T60" fmla="*/ 653 w 653"/>
                  <a:gd name="T61" fmla="*/ 221 h 246"/>
                  <a:gd name="T62" fmla="*/ 653 w 653"/>
                  <a:gd name="T63" fmla="*/ 219 h 246"/>
                  <a:gd name="T64" fmla="*/ 653 w 653"/>
                  <a:gd name="T65" fmla="*/ 215 h 246"/>
                  <a:gd name="T66" fmla="*/ 610 w 653"/>
                  <a:gd name="T67" fmla="*/ 31 h 246"/>
                  <a:gd name="T68" fmla="*/ 610 w 653"/>
                  <a:gd name="T69" fmla="*/ 31 h 246"/>
                  <a:gd name="T70" fmla="*/ 607 w 653"/>
                  <a:gd name="T71" fmla="*/ 25 h 246"/>
                  <a:gd name="T72" fmla="*/ 601 w 653"/>
                  <a:gd name="T73" fmla="*/ 20 h 246"/>
                  <a:gd name="T74" fmla="*/ 594 w 653"/>
                  <a:gd name="T75" fmla="*/ 14 h 246"/>
                  <a:gd name="T76" fmla="*/ 584 w 653"/>
                  <a:gd name="T77" fmla="*/ 10 h 246"/>
                  <a:gd name="T78" fmla="*/ 573 w 653"/>
                  <a:gd name="T79" fmla="*/ 6 h 246"/>
                  <a:gd name="T80" fmla="*/ 561 w 653"/>
                  <a:gd name="T81" fmla="*/ 3 h 246"/>
                  <a:gd name="T82" fmla="*/ 546 w 653"/>
                  <a:gd name="T83" fmla="*/ 1 h 246"/>
                  <a:gd name="T84" fmla="*/ 532 w 653"/>
                  <a:gd name="T85" fmla="*/ 0 h 246"/>
                  <a:gd name="T86" fmla="*/ 532 w 653"/>
                  <a:gd name="T8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53" h="246">
                    <a:moveTo>
                      <a:pt x="532" y="0"/>
                    </a:moveTo>
                    <a:lnTo>
                      <a:pt x="107" y="0"/>
                    </a:lnTo>
                    <a:lnTo>
                      <a:pt x="107" y="0"/>
                    </a:lnTo>
                    <a:lnTo>
                      <a:pt x="92" y="1"/>
                    </a:lnTo>
                    <a:lnTo>
                      <a:pt x="79" y="3"/>
                    </a:lnTo>
                    <a:lnTo>
                      <a:pt x="66" y="6"/>
                    </a:lnTo>
                    <a:lnTo>
                      <a:pt x="55" y="10"/>
                    </a:lnTo>
                    <a:lnTo>
                      <a:pt x="45" y="14"/>
                    </a:lnTo>
                    <a:lnTo>
                      <a:pt x="38" y="20"/>
                    </a:lnTo>
                    <a:lnTo>
                      <a:pt x="33" y="25"/>
                    </a:lnTo>
                    <a:lnTo>
                      <a:pt x="30" y="31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9"/>
                    </a:lnTo>
                    <a:lnTo>
                      <a:pt x="0" y="221"/>
                    </a:lnTo>
                    <a:lnTo>
                      <a:pt x="4" y="227"/>
                    </a:lnTo>
                    <a:lnTo>
                      <a:pt x="11" y="232"/>
                    </a:lnTo>
                    <a:lnTo>
                      <a:pt x="21" y="237"/>
                    </a:lnTo>
                    <a:lnTo>
                      <a:pt x="32" y="241"/>
                    </a:lnTo>
                    <a:lnTo>
                      <a:pt x="45" y="244"/>
                    </a:lnTo>
                    <a:lnTo>
                      <a:pt x="61" y="245"/>
                    </a:lnTo>
                    <a:lnTo>
                      <a:pt x="77" y="246"/>
                    </a:lnTo>
                    <a:lnTo>
                      <a:pt x="577" y="246"/>
                    </a:lnTo>
                    <a:lnTo>
                      <a:pt x="577" y="246"/>
                    </a:lnTo>
                    <a:lnTo>
                      <a:pt x="594" y="245"/>
                    </a:lnTo>
                    <a:lnTo>
                      <a:pt x="609" y="244"/>
                    </a:lnTo>
                    <a:lnTo>
                      <a:pt x="622" y="241"/>
                    </a:lnTo>
                    <a:lnTo>
                      <a:pt x="633" y="237"/>
                    </a:lnTo>
                    <a:lnTo>
                      <a:pt x="643" y="232"/>
                    </a:lnTo>
                    <a:lnTo>
                      <a:pt x="649" y="227"/>
                    </a:lnTo>
                    <a:lnTo>
                      <a:pt x="653" y="221"/>
                    </a:lnTo>
                    <a:lnTo>
                      <a:pt x="653" y="219"/>
                    </a:lnTo>
                    <a:lnTo>
                      <a:pt x="653" y="215"/>
                    </a:lnTo>
                    <a:lnTo>
                      <a:pt x="610" y="31"/>
                    </a:lnTo>
                    <a:lnTo>
                      <a:pt x="610" y="31"/>
                    </a:lnTo>
                    <a:lnTo>
                      <a:pt x="607" y="25"/>
                    </a:lnTo>
                    <a:lnTo>
                      <a:pt x="601" y="20"/>
                    </a:lnTo>
                    <a:lnTo>
                      <a:pt x="594" y="14"/>
                    </a:lnTo>
                    <a:lnTo>
                      <a:pt x="584" y="10"/>
                    </a:lnTo>
                    <a:lnTo>
                      <a:pt x="573" y="6"/>
                    </a:lnTo>
                    <a:lnTo>
                      <a:pt x="561" y="3"/>
                    </a:lnTo>
                    <a:lnTo>
                      <a:pt x="546" y="1"/>
                    </a:lnTo>
                    <a:lnTo>
                      <a:pt x="532" y="0"/>
                    </a:lnTo>
                    <a:lnTo>
                      <a:pt x="5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" name="Freeform 27">
                <a:extLst>
                  <a:ext uri="{FF2B5EF4-FFF2-40B4-BE49-F238E27FC236}">
                    <a16:creationId xmlns:a16="http://schemas.microsoft.com/office/drawing/2014/main" id="{7B4DCB3E-87D6-47A0-ACE2-FC45ED148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938" y="2335213"/>
                <a:ext cx="374650" cy="130175"/>
              </a:xfrm>
              <a:custGeom>
                <a:avLst/>
                <a:gdLst>
                  <a:gd name="T0" fmla="*/ 488 w 707"/>
                  <a:gd name="T1" fmla="*/ 0 h 246"/>
                  <a:gd name="T2" fmla="*/ 63 w 707"/>
                  <a:gd name="T3" fmla="*/ 0 h 246"/>
                  <a:gd name="T4" fmla="*/ 63 w 707"/>
                  <a:gd name="T5" fmla="*/ 0 h 246"/>
                  <a:gd name="T6" fmla="*/ 48 w 707"/>
                  <a:gd name="T7" fmla="*/ 1 h 246"/>
                  <a:gd name="T8" fmla="*/ 36 w 707"/>
                  <a:gd name="T9" fmla="*/ 3 h 246"/>
                  <a:gd name="T10" fmla="*/ 25 w 707"/>
                  <a:gd name="T11" fmla="*/ 6 h 246"/>
                  <a:gd name="T12" fmla="*/ 15 w 707"/>
                  <a:gd name="T13" fmla="*/ 10 h 246"/>
                  <a:gd name="T14" fmla="*/ 8 w 707"/>
                  <a:gd name="T15" fmla="*/ 14 h 246"/>
                  <a:gd name="T16" fmla="*/ 3 w 707"/>
                  <a:gd name="T17" fmla="*/ 20 h 246"/>
                  <a:gd name="T18" fmla="*/ 0 w 707"/>
                  <a:gd name="T19" fmla="*/ 25 h 246"/>
                  <a:gd name="T20" fmla="*/ 0 w 707"/>
                  <a:gd name="T21" fmla="*/ 28 h 246"/>
                  <a:gd name="T22" fmla="*/ 0 w 707"/>
                  <a:gd name="T23" fmla="*/ 31 h 246"/>
                  <a:gd name="T24" fmla="*/ 51 w 707"/>
                  <a:gd name="T25" fmla="*/ 215 h 246"/>
                  <a:gd name="T26" fmla="*/ 51 w 707"/>
                  <a:gd name="T27" fmla="*/ 215 h 246"/>
                  <a:gd name="T28" fmla="*/ 52 w 707"/>
                  <a:gd name="T29" fmla="*/ 219 h 246"/>
                  <a:gd name="T30" fmla="*/ 55 w 707"/>
                  <a:gd name="T31" fmla="*/ 221 h 246"/>
                  <a:gd name="T32" fmla="*/ 61 w 707"/>
                  <a:gd name="T33" fmla="*/ 227 h 246"/>
                  <a:gd name="T34" fmla="*/ 71 w 707"/>
                  <a:gd name="T35" fmla="*/ 232 h 246"/>
                  <a:gd name="T36" fmla="*/ 82 w 707"/>
                  <a:gd name="T37" fmla="*/ 237 h 246"/>
                  <a:gd name="T38" fmla="*/ 95 w 707"/>
                  <a:gd name="T39" fmla="*/ 241 h 246"/>
                  <a:gd name="T40" fmla="*/ 110 w 707"/>
                  <a:gd name="T41" fmla="*/ 244 h 246"/>
                  <a:gd name="T42" fmla="*/ 126 w 707"/>
                  <a:gd name="T43" fmla="*/ 245 h 246"/>
                  <a:gd name="T44" fmla="*/ 142 w 707"/>
                  <a:gd name="T45" fmla="*/ 246 h 246"/>
                  <a:gd name="T46" fmla="*/ 643 w 707"/>
                  <a:gd name="T47" fmla="*/ 246 h 246"/>
                  <a:gd name="T48" fmla="*/ 643 w 707"/>
                  <a:gd name="T49" fmla="*/ 246 h 246"/>
                  <a:gd name="T50" fmla="*/ 659 w 707"/>
                  <a:gd name="T51" fmla="*/ 245 h 246"/>
                  <a:gd name="T52" fmla="*/ 674 w 707"/>
                  <a:gd name="T53" fmla="*/ 244 h 246"/>
                  <a:gd name="T54" fmla="*/ 685 w 707"/>
                  <a:gd name="T55" fmla="*/ 241 h 246"/>
                  <a:gd name="T56" fmla="*/ 695 w 707"/>
                  <a:gd name="T57" fmla="*/ 237 h 246"/>
                  <a:gd name="T58" fmla="*/ 702 w 707"/>
                  <a:gd name="T59" fmla="*/ 232 h 246"/>
                  <a:gd name="T60" fmla="*/ 706 w 707"/>
                  <a:gd name="T61" fmla="*/ 227 h 246"/>
                  <a:gd name="T62" fmla="*/ 707 w 707"/>
                  <a:gd name="T63" fmla="*/ 224 h 246"/>
                  <a:gd name="T64" fmla="*/ 707 w 707"/>
                  <a:gd name="T65" fmla="*/ 221 h 246"/>
                  <a:gd name="T66" fmla="*/ 707 w 707"/>
                  <a:gd name="T67" fmla="*/ 219 h 246"/>
                  <a:gd name="T68" fmla="*/ 705 w 707"/>
                  <a:gd name="T69" fmla="*/ 215 h 246"/>
                  <a:gd name="T70" fmla="*/ 580 w 707"/>
                  <a:gd name="T71" fmla="*/ 31 h 246"/>
                  <a:gd name="T72" fmla="*/ 580 w 707"/>
                  <a:gd name="T73" fmla="*/ 31 h 246"/>
                  <a:gd name="T74" fmla="*/ 575 w 707"/>
                  <a:gd name="T75" fmla="*/ 25 h 246"/>
                  <a:gd name="T76" fmla="*/ 566 w 707"/>
                  <a:gd name="T77" fmla="*/ 20 h 246"/>
                  <a:gd name="T78" fmla="*/ 556 w 707"/>
                  <a:gd name="T79" fmla="*/ 14 h 246"/>
                  <a:gd name="T80" fmla="*/ 544 w 707"/>
                  <a:gd name="T81" fmla="*/ 10 h 246"/>
                  <a:gd name="T82" fmla="*/ 532 w 707"/>
                  <a:gd name="T83" fmla="*/ 6 h 246"/>
                  <a:gd name="T84" fmla="*/ 517 w 707"/>
                  <a:gd name="T85" fmla="*/ 3 h 246"/>
                  <a:gd name="T86" fmla="*/ 503 w 707"/>
                  <a:gd name="T87" fmla="*/ 1 h 246"/>
                  <a:gd name="T88" fmla="*/ 488 w 707"/>
                  <a:gd name="T89" fmla="*/ 0 h 246"/>
                  <a:gd name="T90" fmla="*/ 488 w 707"/>
                  <a:gd name="T9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7" h="246">
                    <a:moveTo>
                      <a:pt x="488" y="0"/>
                    </a:moveTo>
                    <a:lnTo>
                      <a:pt x="63" y="0"/>
                    </a:lnTo>
                    <a:lnTo>
                      <a:pt x="63" y="0"/>
                    </a:lnTo>
                    <a:lnTo>
                      <a:pt x="48" y="1"/>
                    </a:lnTo>
                    <a:lnTo>
                      <a:pt x="36" y="3"/>
                    </a:lnTo>
                    <a:lnTo>
                      <a:pt x="25" y="6"/>
                    </a:lnTo>
                    <a:lnTo>
                      <a:pt x="15" y="10"/>
                    </a:lnTo>
                    <a:lnTo>
                      <a:pt x="8" y="14"/>
                    </a:lnTo>
                    <a:lnTo>
                      <a:pt x="3" y="20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51" y="215"/>
                    </a:lnTo>
                    <a:lnTo>
                      <a:pt x="51" y="215"/>
                    </a:lnTo>
                    <a:lnTo>
                      <a:pt x="52" y="219"/>
                    </a:lnTo>
                    <a:lnTo>
                      <a:pt x="55" y="221"/>
                    </a:lnTo>
                    <a:lnTo>
                      <a:pt x="61" y="227"/>
                    </a:lnTo>
                    <a:lnTo>
                      <a:pt x="71" y="232"/>
                    </a:lnTo>
                    <a:lnTo>
                      <a:pt x="82" y="237"/>
                    </a:lnTo>
                    <a:lnTo>
                      <a:pt x="95" y="241"/>
                    </a:lnTo>
                    <a:lnTo>
                      <a:pt x="110" y="244"/>
                    </a:lnTo>
                    <a:lnTo>
                      <a:pt x="126" y="245"/>
                    </a:lnTo>
                    <a:lnTo>
                      <a:pt x="142" y="246"/>
                    </a:lnTo>
                    <a:lnTo>
                      <a:pt x="643" y="246"/>
                    </a:lnTo>
                    <a:lnTo>
                      <a:pt x="643" y="246"/>
                    </a:lnTo>
                    <a:lnTo>
                      <a:pt x="659" y="245"/>
                    </a:lnTo>
                    <a:lnTo>
                      <a:pt x="674" y="244"/>
                    </a:lnTo>
                    <a:lnTo>
                      <a:pt x="685" y="241"/>
                    </a:lnTo>
                    <a:lnTo>
                      <a:pt x="695" y="237"/>
                    </a:lnTo>
                    <a:lnTo>
                      <a:pt x="702" y="232"/>
                    </a:lnTo>
                    <a:lnTo>
                      <a:pt x="706" y="227"/>
                    </a:lnTo>
                    <a:lnTo>
                      <a:pt x="707" y="224"/>
                    </a:lnTo>
                    <a:lnTo>
                      <a:pt x="707" y="221"/>
                    </a:lnTo>
                    <a:lnTo>
                      <a:pt x="707" y="219"/>
                    </a:lnTo>
                    <a:lnTo>
                      <a:pt x="705" y="215"/>
                    </a:lnTo>
                    <a:lnTo>
                      <a:pt x="580" y="31"/>
                    </a:lnTo>
                    <a:lnTo>
                      <a:pt x="580" y="31"/>
                    </a:lnTo>
                    <a:lnTo>
                      <a:pt x="575" y="25"/>
                    </a:lnTo>
                    <a:lnTo>
                      <a:pt x="566" y="20"/>
                    </a:lnTo>
                    <a:lnTo>
                      <a:pt x="556" y="14"/>
                    </a:lnTo>
                    <a:lnTo>
                      <a:pt x="544" y="10"/>
                    </a:lnTo>
                    <a:lnTo>
                      <a:pt x="532" y="6"/>
                    </a:lnTo>
                    <a:lnTo>
                      <a:pt x="517" y="3"/>
                    </a:lnTo>
                    <a:lnTo>
                      <a:pt x="503" y="1"/>
                    </a:lnTo>
                    <a:lnTo>
                      <a:pt x="488" y="0"/>
                    </a:lnTo>
                    <a:lnTo>
                      <a:pt x="4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pic>
        <p:nvPicPr>
          <p:cNvPr id="89" name="Grafika 88">
            <a:extLst>
              <a:ext uri="{FF2B5EF4-FFF2-40B4-BE49-F238E27FC236}">
                <a16:creationId xmlns:a16="http://schemas.microsoft.com/office/drawing/2014/main" id="{F1026BBE-4547-4C0A-AA43-83D4064687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20782" y="2910736"/>
            <a:ext cx="327132" cy="327132"/>
          </a:xfrm>
          <a:prstGeom prst="rect">
            <a:avLst/>
          </a:prstGeom>
        </p:spPr>
      </p:pic>
      <p:pic>
        <p:nvPicPr>
          <p:cNvPr id="90" name="Grafika 89">
            <a:extLst>
              <a:ext uri="{FF2B5EF4-FFF2-40B4-BE49-F238E27FC236}">
                <a16:creationId xmlns:a16="http://schemas.microsoft.com/office/drawing/2014/main" id="{ADC7C561-AC42-4866-A375-9AAB8E7857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86648" y="2934590"/>
            <a:ext cx="277006" cy="277006"/>
          </a:xfrm>
          <a:prstGeom prst="rect">
            <a:avLst/>
          </a:prstGeom>
        </p:spPr>
      </p:pic>
      <p:pic>
        <p:nvPicPr>
          <p:cNvPr id="91" name="Grafika 90">
            <a:extLst>
              <a:ext uri="{FF2B5EF4-FFF2-40B4-BE49-F238E27FC236}">
                <a16:creationId xmlns:a16="http://schemas.microsoft.com/office/drawing/2014/main" id="{0DCD2E0F-813E-4F76-B0D8-0959EE6A8E6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73693" y="2858827"/>
            <a:ext cx="466725" cy="466725"/>
          </a:xfrm>
          <a:prstGeom prst="rect">
            <a:avLst/>
          </a:prstGeom>
        </p:spPr>
      </p:pic>
      <p:pic>
        <p:nvPicPr>
          <p:cNvPr id="92" name="Grafika 91">
            <a:extLst>
              <a:ext uri="{FF2B5EF4-FFF2-40B4-BE49-F238E27FC236}">
                <a16:creationId xmlns:a16="http://schemas.microsoft.com/office/drawing/2014/main" id="{DA59A562-C94B-444F-B55B-8358A8FB03F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16625" y="2923738"/>
            <a:ext cx="281089" cy="281089"/>
          </a:xfrm>
          <a:prstGeom prst="rect">
            <a:avLst/>
          </a:prstGeom>
        </p:spPr>
      </p:pic>
      <p:pic>
        <p:nvPicPr>
          <p:cNvPr id="93" name="Grafika 92">
            <a:extLst>
              <a:ext uri="{FF2B5EF4-FFF2-40B4-BE49-F238E27FC236}">
                <a16:creationId xmlns:a16="http://schemas.microsoft.com/office/drawing/2014/main" id="{1C31C974-0F78-4661-9A07-359723998B9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06600" y="4673084"/>
            <a:ext cx="309546" cy="309546"/>
          </a:xfrm>
          <a:prstGeom prst="rect">
            <a:avLst/>
          </a:prstGeom>
        </p:spPr>
      </p:pic>
      <p:pic>
        <p:nvPicPr>
          <p:cNvPr id="94" name="Grafika 93">
            <a:extLst>
              <a:ext uri="{FF2B5EF4-FFF2-40B4-BE49-F238E27FC236}">
                <a16:creationId xmlns:a16="http://schemas.microsoft.com/office/drawing/2014/main" id="{664363BC-00CE-4FB2-B815-B6DA0F42D6C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70914" y="4684740"/>
            <a:ext cx="317915" cy="317915"/>
          </a:xfrm>
          <a:prstGeom prst="rect">
            <a:avLst/>
          </a:prstGeom>
        </p:spPr>
      </p:pic>
      <p:pic>
        <p:nvPicPr>
          <p:cNvPr id="95" name="Grafika 94">
            <a:extLst>
              <a:ext uri="{FF2B5EF4-FFF2-40B4-BE49-F238E27FC236}">
                <a16:creationId xmlns:a16="http://schemas.microsoft.com/office/drawing/2014/main" id="{16020DAF-2B3D-4958-8439-B1450A28538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84961" y="4632040"/>
            <a:ext cx="364198" cy="364198"/>
          </a:xfrm>
          <a:prstGeom prst="rect">
            <a:avLst/>
          </a:prstGeom>
        </p:spPr>
      </p:pic>
      <p:pic>
        <p:nvPicPr>
          <p:cNvPr id="96" name="Grafika 95">
            <a:extLst>
              <a:ext uri="{FF2B5EF4-FFF2-40B4-BE49-F238E27FC236}">
                <a16:creationId xmlns:a16="http://schemas.microsoft.com/office/drawing/2014/main" id="{7681618E-A1A7-4B49-B783-A0B98BAF531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399008" y="4644850"/>
            <a:ext cx="364198" cy="364198"/>
          </a:xfrm>
          <a:prstGeom prst="rect">
            <a:avLst/>
          </a:prstGeom>
        </p:spPr>
      </p:pic>
      <p:pic>
        <p:nvPicPr>
          <p:cNvPr id="97" name="Grafika 96">
            <a:extLst>
              <a:ext uri="{FF2B5EF4-FFF2-40B4-BE49-F238E27FC236}">
                <a16:creationId xmlns:a16="http://schemas.microsoft.com/office/drawing/2014/main" id="{14B0CB0A-C514-4A86-A1A4-22C40004BE2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869873" y="4668968"/>
            <a:ext cx="293781" cy="293781"/>
          </a:xfrm>
          <a:prstGeom prst="rect">
            <a:avLst/>
          </a:prstGeom>
        </p:spPr>
      </p:pic>
      <p:grpSp>
        <p:nvGrpSpPr>
          <p:cNvPr id="99" name="Grupa 98">
            <a:extLst>
              <a:ext uri="{FF2B5EF4-FFF2-40B4-BE49-F238E27FC236}">
                <a16:creationId xmlns:a16="http://schemas.microsoft.com/office/drawing/2014/main" id="{2FC45E30-C593-4F07-8028-B084EE6A71AD}"/>
              </a:ext>
            </a:extLst>
          </p:cNvPr>
          <p:cNvGrpSpPr/>
          <p:nvPr/>
        </p:nvGrpSpPr>
        <p:grpSpPr>
          <a:xfrm>
            <a:off x="5759540" y="1374246"/>
            <a:ext cx="773832" cy="253916"/>
            <a:chOff x="5450723" y="1496219"/>
            <a:chExt cx="773832" cy="253916"/>
          </a:xfrm>
        </p:grpSpPr>
        <p:sp>
          <p:nvSpPr>
            <p:cNvPr id="100" name="pole tekstowe 99">
              <a:extLst>
                <a:ext uri="{FF2B5EF4-FFF2-40B4-BE49-F238E27FC236}">
                  <a16:creationId xmlns:a16="http://schemas.microsoft.com/office/drawing/2014/main" id="{699445EE-B8CB-4649-95D7-FE5ADE879E4A}"/>
                </a:ext>
              </a:extLst>
            </p:cNvPr>
            <p:cNvSpPr txBox="1"/>
            <p:nvPr/>
          </p:nvSpPr>
          <p:spPr>
            <a:xfrm>
              <a:off x="5450723" y="1496219"/>
              <a:ext cx="77383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050" b="1" i="0" u="none" strike="noStrike">
                  <a:solidFill>
                    <a:schemeClr val="tx1"/>
                  </a:solidFill>
                  <a:effectLst/>
                </a:rPr>
                <a:t>Ogółem</a:t>
              </a:r>
              <a:endParaRPr lang="pl-PL" sz="1050" b="1"/>
            </a:p>
          </p:txBody>
        </p:sp>
        <p:sp>
          <p:nvSpPr>
            <p:cNvPr id="101" name="Prostokąt 100">
              <a:extLst>
                <a:ext uri="{FF2B5EF4-FFF2-40B4-BE49-F238E27FC236}">
                  <a16:creationId xmlns:a16="http://schemas.microsoft.com/office/drawing/2014/main" id="{40F6F90E-35C2-475F-AD96-02EB0C9E0CA9}"/>
                </a:ext>
              </a:extLst>
            </p:cNvPr>
            <p:cNvSpPr/>
            <p:nvPr/>
          </p:nvSpPr>
          <p:spPr>
            <a:xfrm rot="16200000">
              <a:off x="5483050" y="1579806"/>
              <a:ext cx="83119" cy="77824"/>
            </a:xfrm>
            <a:prstGeom prst="rect">
              <a:avLst/>
            </a:prstGeom>
            <a:solidFill>
              <a:srgbClr val="475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Grupa 101">
            <a:extLst>
              <a:ext uri="{FF2B5EF4-FFF2-40B4-BE49-F238E27FC236}">
                <a16:creationId xmlns:a16="http://schemas.microsoft.com/office/drawing/2014/main" id="{7713ABF1-D11D-4816-AE88-566367CBA70B}"/>
              </a:ext>
            </a:extLst>
          </p:cNvPr>
          <p:cNvGrpSpPr/>
          <p:nvPr/>
        </p:nvGrpSpPr>
        <p:grpSpPr>
          <a:xfrm>
            <a:off x="7879677" y="1266331"/>
            <a:ext cx="564666" cy="680156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3E3A343E-4BF0-49D3-B84D-C21CA27F4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DCD37AD0-C5A5-4747-89E0-F9AB54313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F66F05FA-99D9-4FFD-BEFA-A55A606F19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C1DEBAD0-6F75-4F21-97D2-672A4432A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AA637A85-279F-4F9E-8723-04BD5073B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47726B46-03F2-4E14-8557-D4958A7F5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09" name="Grupa 108">
            <a:extLst>
              <a:ext uri="{FF2B5EF4-FFF2-40B4-BE49-F238E27FC236}">
                <a16:creationId xmlns:a16="http://schemas.microsoft.com/office/drawing/2014/main" id="{1FE7C083-2491-42F5-A984-7923C3B044FB}"/>
              </a:ext>
            </a:extLst>
          </p:cNvPr>
          <p:cNvGrpSpPr/>
          <p:nvPr/>
        </p:nvGrpSpPr>
        <p:grpSpPr>
          <a:xfrm>
            <a:off x="6676022" y="1380064"/>
            <a:ext cx="1838081" cy="680550"/>
            <a:chOff x="6925897" y="1301039"/>
            <a:chExt cx="1838081" cy="680550"/>
          </a:xfrm>
        </p:grpSpPr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AD514A56-7F1F-4293-ACEF-68F6C8C288B4}"/>
                </a:ext>
              </a:extLst>
            </p:cNvPr>
            <p:cNvSpPr/>
            <p:nvPr/>
          </p:nvSpPr>
          <p:spPr>
            <a:xfrm rot="16200000">
              <a:off x="6923249" y="1396764"/>
              <a:ext cx="83119" cy="77824"/>
            </a:xfrm>
            <a:prstGeom prst="rect">
              <a:avLst/>
            </a:prstGeom>
            <a:solidFill>
              <a:srgbClr val="AD9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94254B0A-9DE5-42B8-B0F6-4C08940B2513}"/>
                </a:ext>
              </a:extLst>
            </p:cNvPr>
            <p:cNvSpPr/>
            <p:nvPr/>
          </p:nvSpPr>
          <p:spPr>
            <a:xfrm rot="16200000">
              <a:off x="6923249" y="1537489"/>
              <a:ext cx="83119" cy="77824"/>
            </a:xfrm>
            <a:prstGeom prst="rect">
              <a:avLst/>
            </a:prstGeom>
            <a:solidFill>
              <a:srgbClr val="AB7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112" name="pole tekstowe 111">
              <a:extLst>
                <a:ext uri="{FF2B5EF4-FFF2-40B4-BE49-F238E27FC236}">
                  <a16:creationId xmlns:a16="http://schemas.microsoft.com/office/drawing/2014/main" id="{81DBF9B0-7A36-4684-B38B-46C4148639C2}"/>
                </a:ext>
              </a:extLst>
            </p:cNvPr>
            <p:cNvSpPr txBox="1"/>
            <p:nvPr/>
          </p:nvSpPr>
          <p:spPr>
            <a:xfrm>
              <a:off x="6970475" y="1301039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25-34 lata</a:t>
              </a:r>
            </a:p>
          </p:txBody>
        </p:sp>
        <p:sp>
          <p:nvSpPr>
            <p:cNvPr id="113" name="pole tekstowe 112">
              <a:extLst>
                <a:ext uri="{FF2B5EF4-FFF2-40B4-BE49-F238E27FC236}">
                  <a16:creationId xmlns:a16="http://schemas.microsoft.com/office/drawing/2014/main" id="{750C79D8-9616-4DCD-8D4B-4EC53598BA37}"/>
                </a:ext>
              </a:extLst>
            </p:cNvPr>
            <p:cNvSpPr txBox="1"/>
            <p:nvPr/>
          </p:nvSpPr>
          <p:spPr>
            <a:xfrm>
              <a:off x="6970475" y="1443250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35-44 lat</a:t>
              </a:r>
            </a:p>
          </p:txBody>
        </p:sp>
        <p:sp>
          <p:nvSpPr>
            <p:cNvPr id="114" name="pole tekstowe 113">
              <a:extLst>
                <a:ext uri="{FF2B5EF4-FFF2-40B4-BE49-F238E27FC236}">
                  <a16:creationId xmlns:a16="http://schemas.microsoft.com/office/drawing/2014/main" id="{2A682909-68D7-4FE1-BCC1-5EC142928CD4}"/>
                </a:ext>
              </a:extLst>
            </p:cNvPr>
            <p:cNvSpPr txBox="1"/>
            <p:nvPr/>
          </p:nvSpPr>
          <p:spPr>
            <a:xfrm>
              <a:off x="6970475" y="1585461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45-59 lat</a:t>
              </a:r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4B7B4D93-84F6-4A07-ADC3-ACBFC7EE4D62}"/>
                </a:ext>
              </a:extLst>
            </p:cNvPr>
            <p:cNvSpPr/>
            <p:nvPr/>
          </p:nvSpPr>
          <p:spPr>
            <a:xfrm rot="16200000">
              <a:off x="6923249" y="1678214"/>
              <a:ext cx="83119" cy="77824"/>
            </a:xfrm>
            <a:prstGeom prst="rect">
              <a:avLst/>
            </a:prstGeom>
            <a:solidFill>
              <a:srgbClr val="DD8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116" name="Prostokąt 115">
              <a:extLst>
                <a:ext uri="{FF2B5EF4-FFF2-40B4-BE49-F238E27FC236}">
                  <a16:creationId xmlns:a16="http://schemas.microsoft.com/office/drawing/2014/main" id="{B39C44AE-02CB-4371-98B0-BFEA3FC45C65}"/>
                </a:ext>
              </a:extLst>
            </p:cNvPr>
            <p:cNvSpPr/>
            <p:nvPr/>
          </p:nvSpPr>
          <p:spPr>
            <a:xfrm rot="16200000">
              <a:off x="6923249" y="1818939"/>
              <a:ext cx="83119" cy="77824"/>
            </a:xfrm>
            <a:prstGeom prst="rect">
              <a:avLst/>
            </a:prstGeom>
            <a:solidFill>
              <a:srgbClr val="A11A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117" name="pole tekstowe 116">
              <a:extLst>
                <a:ext uri="{FF2B5EF4-FFF2-40B4-BE49-F238E27FC236}">
                  <a16:creationId xmlns:a16="http://schemas.microsoft.com/office/drawing/2014/main" id="{505B29FD-6208-4C0D-B9C0-3141F4FE1410}"/>
                </a:ext>
              </a:extLst>
            </p:cNvPr>
            <p:cNvSpPr txBox="1"/>
            <p:nvPr/>
          </p:nvSpPr>
          <p:spPr>
            <a:xfrm>
              <a:off x="6970475" y="1727673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60 i więcej lat</a:t>
              </a:r>
            </a:p>
          </p:txBody>
        </p:sp>
      </p:grpSp>
      <p:sp>
        <p:nvSpPr>
          <p:cNvPr id="118" name="Prostokąt 117">
            <a:extLst>
              <a:ext uri="{FF2B5EF4-FFF2-40B4-BE49-F238E27FC236}">
                <a16:creationId xmlns:a16="http://schemas.microsoft.com/office/drawing/2014/main" id="{C726C294-227E-4CC0-9735-CA856FF9DA60}"/>
              </a:ext>
            </a:extLst>
          </p:cNvPr>
          <p:cNvSpPr/>
          <p:nvPr/>
        </p:nvSpPr>
        <p:spPr>
          <a:xfrm rot="16200000">
            <a:off x="6673376" y="1341572"/>
            <a:ext cx="83119" cy="77824"/>
          </a:xfrm>
          <a:prstGeom prst="rect">
            <a:avLst/>
          </a:prstGeom>
          <a:solidFill>
            <a:srgbClr val="BD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>
              <a:solidFill>
                <a:schemeClr val="tx1"/>
              </a:solidFill>
            </a:endParaRPr>
          </a:p>
        </p:txBody>
      </p:sp>
      <p:sp>
        <p:nvSpPr>
          <p:cNvPr id="119" name="pole tekstowe 118">
            <a:extLst>
              <a:ext uri="{FF2B5EF4-FFF2-40B4-BE49-F238E27FC236}">
                <a16:creationId xmlns:a16="http://schemas.microsoft.com/office/drawing/2014/main" id="{C0414A28-1D9D-4D92-905A-0D6F520796EA}"/>
              </a:ext>
            </a:extLst>
          </p:cNvPr>
          <p:cNvSpPr txBox="1"/>
          <p:nvPr/>
        </p:nvSpPr>
        <p:spPr>
          <a:xfrm>
            <a:off x="6713977" y="1234003"/>
            <a:ext cx="1793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15-24 lata</a:t>
            </a:r>
            <a:r>
              <a:rPr lang="pl-PL" sz="1050">
                <a:solidFill>
                  <a:schemeClr val="accent6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20" name="pole tekstowe 119">
            <a:extLst>
              <a:ext uri="{FF2B5EF4-FFF2-40B4-BE49-F238E27FC236}">
                <a16:creationId xmlns:a16="http://schemas.microsoft.com/office/drawing/2014/main" id="{58DCC63A-7184-4B8E-87F9-9DECB9F4BCA8}"/>
              </a:ext>
            </a:extLst>
          </p:cNvPr>
          <p:cNvSpPr txBox="1"/>
          <p:nvPr/>
        </p:nvSpPr>
        <p:spPr>
          <a:xfrm>
            <a:off x="6552810" y="1987618"/>
            <a:ext cx="24019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800" i="1">
                <a:solidFill>
                  <a:schemeClr val="accent6">
                    <a:lumMod val="75000"/>
                  </a:schemeClr>
                </a:solidFill>
              </a:rPr>
              <a:t>* mała liczebność - wyniki mają charakter jakościowy</a:t>
            </a:r>
          </a:p>
        </p:txBody>
      </p:sp>
    </p:spTree>
    <p:extLst>
      <p:ext uri="{BB962C8B-B14F-4D97-AF65-F5344CB8AC3E}">
        <p14:creationId xmlns:p14="http://schemas.microsoft.com/office/powerpoint/2010/main" val="1407732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Informowanie o ryzyku pojawienia się smogu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wielkość miejscowości: wieś: n=283, miasto do 20 tys.: n=130, miasto 21-100 tys.: n=221, miasto 101-500 tys.: n=163,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miasto powyżej 501 tys.: n=208.</a:t>
            </a:r>
          </a:p>
          <a:p>
            <a:endParaRPr lang="pl-PL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Jakość powietrza</a:t>
            </a:r>
          </a:p>
          <a:p>
            <a:endParaRPr lang="pl-PL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76" y="908051"/>
            <a:ext cx="8243548" cy="223836"/>
          </a:xfrm>
        </p:spPr>
        <p:txBody>
          <a:bodyPr/>
          <a:lstStyle/>
          <a:p>
            <a:pPr algn="just"/>
            <a:r>
              <a:rPr lang="pl-PL" sz="1100"/>
              <a:t>B8. Czy jest Pan(i) informowany(a) o ryzyku wystąpienia przekroczeń poziomów alarmowych niektórych zanieczyszczeń powietrza? </a:t>
            </a:r>
            <a:br>
              <a:rPr lang="pl-PL" sz="1100"/>
            </a:br>
            <a:r>
              <a:rPr lang="pl-PL" sz="1100"/>
              <a:t>Tzw. ryzyko pojawienia się „smogu”?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Jakość powietrza</a:t>
            </a:r>
            <a:endParaRPr lang="pl-PL" sz="800">
              <a:solidFill>
                <a:srgbClr val="0094CF"/>
              </a:solidFill>
            </a:endParaRP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7D76F54-FD79-4264-BDD4-64C576BC0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485" y="136114"/>
            <a:ext cx="596590" cy="596590"/>
          </a:xfrm>
          <a:prstGeom prst="rect">
            <a:avLst/>
          </a:prstGeom>
        </p:spPr>
      </p:pic>
      <p:graphicFrame>
        <p:nvGraphicFramePr>
          <p:cNvPr id="10" name="Wykres 9" descr="Informowanie o ryzyku pojawienia się smogu.&#10;&#10;Wykres kołowy przedstawiający informowanie o ryzyku wystąpienia przekroczeń alarmowych niektórych zanieczyszczeń powietrza, tzw. ryzyko pojawienia się &quot;smogu&quot; (tak, za pośrednictwem sms - 22%, tak, za pośrednictwem komunikatów na stronie internetowej urzędu gminu/miasta oraz tv regionalnej - 27%, nie, nigdy nie dostałam/nie dostałem takiego komunikatu/ostrzeżenia - 49%, nie wiem, trudno powiedzieć - 2%).&#10;">
            <a:extLst>
              <a:ext uri="{FF2B5EF4-FFF2-40B4-BE49-F238E27FC236}">
                <a16:creationId xmlns:a16="http://schemas.microsoft.com/office/drawing/2014/main" id="{2FEDD5EA-52F9-4C8C-876B-D243A6370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117123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Symbol zastępczy zawartości 4">
            <a:extLst>
              <a:ext uri="{FF2B5EF4-FFF2-40B4-BE49-F238E27FC236}">
                <a16:creationId xmlns:a16="http://schemas.microsoft.com/office/drawing/2014/main" id="{14129A5F-B9E9-494C-9F01-1ED3CC5C6E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46936"/>
              </p:ext>
            </p:extLst>
          </p:nvPr>
        </p:nvGraphicFramePr>
        <p:xfrm>
          <a:off x="755575" y="4251185"/>
          <a:ext cx="7171969" cy="1218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Grafika 13">
            <a:extLst>
              <a:ext uri="{FF2B5EF4-FFF2-40B4-BE49-F238E27FC236}">
                <a16:creationId xmlns:a16="http://schemas.microsoft.com/office/drawing/2014/main" id="{A32971B5-3065-46C2-A690-03CD30A552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38149" y="2901824"/>
            <a:ext cx="583036" cy="583036"/>
          </a:xfrm>
          <a:prstGeom prst="rect">
            <a:avLst/>
          </a:prstGeom>
        </p:spPr>
      </p:pic>
      <p:graphicFrame>
        <p:nvGraphicFramePr>
          <p:cNvPr id="21" name="Wykres 20">
            <a:extLst>
              <a:ext uri="{FF2B5EF4-FFF2-40B4-BE49-F238E27FC236}">
                <a16:creationId xmlns:a16="http://schemas.microsoft.com/office/drawing/2014/main" id="{FC236D18-0C10-4A4A-975E-F08E8A3A53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635392"/>
              </p:ext>
            </p:extLst>
          </p:nvPr>
        </p:nvGraphicFramePr>
        <p:xfrm>
          <a:off x="4000064" y="2148452"/>
          <a:ext cx="4437611" cy="214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E3AEE1F3-87AD-4740-A532-2BE5BD4DD770}"/>
              </a:ext>
            </a:extLst>
          </p:cNvPr>
          <p:cNvSpPr/>
          <p:nvPr/>
        </p:nvSpPr>
        <p:spPr>
          <a:xfrm>
            <a:off x="4216039" y="2148452"/>
            <a:ext cx="4554495" cy="1901714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B9F023D8-9CA2-424D-B28B-C3A615FCB493}"/>
              </a:ext>
            </a:extLst>
          </p:cNvPr>
          <p:cNvGrpSpPr/>
          <p:nvPr/>
        </p:nvGrpSpPr>
        <p:grpSpPr>
          <a:xfrm>
            <a:off x="8232116" y="2793443"/>
            <a:ext cx="347345" cy="430860"/>
            <a:chOff x="7329488" y="2601913"/>
            <a:chExt cx="581026" cy="720726"/>
          </a:xfrm>
          <a:solidFill>
            <a:schemeClr val="bg1">
              <a:lumMod val="75000"/>
            </a:schemeClr>
          </a:solidFill>
        </p:grpSpPr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347ABB3D-F9F1-4DF5-98BB-97A39EFCE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5E8119EE-BD63-47E6-BB29-E15067E99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9">
              <a:extLst>
                <a:ext uri="{FF2B5EF4-FFF2-40B4-BE49-F238E27FC236}">
                  <a16:creationId xmlns:a16="http://schemas.microsoft.com/office/drawing/2014/main" id="{45E802D7-F03A-401D-9155-EECFA0927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40">
              <a:extLst>
                <a:ext uri="{FF2B5EF4-FFF2-40B4-BE49-F238E27FC236}">
                  <a16:creationId xmlns:a16="http://schemas.microsoft.com/office/drawing/2014/main" id="{B890F395-BA87-4A13-91CE-C82F6CA63C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31" name="Grafika 30">
            <a:extLst>
              <a:ext uri="{FF2B5EF4-FFF2-40B4-BE49-F238E27FC236}">
                <a16:creationId xmlns:a16="http://schemas.microsoft.com/office/drawing/2014/main" id="{3BBEE81F-D6F9-48A5-860A-592F2FC6D3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40187" y="2701407"/>
            <a:ext cx="614914" cy="614914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9AE1D50-2731-4C03-B147-1051E3E38D17}"/>
              </a:ext>
            </a:extLst>
          </p:cNvPr>
          <p:cNvSpPr txBox="1"/>
          <p:nvPr/>
        </p:nvSpPr>
        <p:spPr>
          <a:xfrm>
            <a:off x="2540674" y="1307234"/>
            <a:ext cx="2191852" cy="1072634"/>
          </a:xfrm>
          <a:prstGeom prst="wedgeRoundRectCallout">
            <a:avLst>
              <a:gd name="adj1" fmla="val -44540"/>
              <a:gd name="adj2" fmla="val 63216"/>
              <a:gd name="adj3" fmla="val 16667"/>
            </a:avLst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b="1" i="1">
                <a:solidFill>
                  <a:schemeClr val="accent4"/>
                </a:solidFill>
                <a:latin typeface="Calibri" panose="020F0502020204030204" pitchFamily="34" charset="0"/>
              </a:rPr>
              <a:t>Niemalże połowa </a:t>
            </a:r>
            <a:br>
              <a:rPr lang="pl-PL" b="1" i="1">
                <a:solidFill>
                  <a:schemeClr val="accent4"/>
                </a:solidFill>
                <a:latin typeface="Calibri" panose="020F0502020204030204" pitchFamily="34" charset="0"/>
              </a:rPr>
            </a:br>
            <a:r>
              <a:rPr lang="pl-PL" b="1" i="1">
                <a:solidFill>
                  <a:schemeClr val="accent4"/>
                </a:solidFill>
                <a:latin typeface="Calibri" panose="020F0502020204030204" pitchFamily="34" charset="0"/>
              </a:rPr>
              <a:t>mieszkańców Polski </a:t>
            </a:r>
            <a:br>
              <a:rPr lang="pl-PL" b="1" i="1">
                <a:solidFill>
                  <a:schemeClr val="accent4"/>
                </a:solidFill>
                <a:latin typeface="Calibri" panose="020F0502020204030204" pitchFamily="34" charset="0"/>
              </a:rPr>
            </a:br>
            <a:r>
              <a:rPr lang="pl-PL" sz="1050" i="1">
                <a:solidFill>
                  <a:schemeClr val="accent4"/>
                </a:solidFill>
                <a:latin typeface="Calibri" panose="020F0502020204030204" pitchFamily="34" charset="0"/>
              </a:rPr>
              <a:t>jest informowana o ryzyku pojawienia się tzw. „smogu”.</a:t>
            </a:r>
            <a:endParaRPr lang="pl-PL" sz="1050" i="1" u="none" strike="noStrike" kern="1200">
              <a:solidFill>
                <a:schemeClr val="accent4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257A45B3-CEB5-4010-9D29-F9409206241E}"/>
              </a:ext>
            </a:extLst>
          </p:cNvPr>
          <p:cNvSpPr txBox="1"/>
          <p:nvPr/>
        </p:nvSpPr>
        <p:spPr>
          <a:xfrm>
            <a:off x="2728274" y="3450002"/>
            <a:ext cx="117004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Odpowiedzi twierdzące</a:t>
            </a:r>
            <a:endParaRPr lang="pl-PL" sz="1100" b="1" i="1" u="none" strike="noStrike" kern="1200" dirty="0">
              <a:solidFill>
                <a:schemeClr val="accent3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923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Informowanie o ryzyku pojawienia się smogu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region: północny: n=175, wschodni: n=146, północno-zachodni: n=141, południowo-zachodni: n=111, centralny: n=256,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południowy: n=176.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Jakość powietrza</a:t>
            </a:r>
          </a:p>
          <a:p>
            <a:endParaRPr lang="pl-PL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76" y="908051"/>
            <a:ext cx="8243548" cy="223836"/>
          </a:xfrm>
        </p:spPr>
        <p:txBody>
          <a:bodyPr/>
          <a:lstStyle/>
          <a:p>
            <a:pPr algn="just"/>
            <a:r>
              <a:rPr lang="pl-PL" sz="1100"/>
              <a:t>B8. Czy jest Pan(i) informowany(a) o ryzyku wystąpienia przekroczeń poziomów alarmowych niektórych zanieczyszczeń powietrza? </a:t>
            </a:r>
            <a:br>
              <a:rPr lang="pl-PL" sz="1100"/>
            </a:br>
            <a:r>
              <a:rPr lang="pl-PL" sz="1100"/>
              <a:t>Tzw. ryzyko pojawienia się „smogu”?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Jakość powietrza</a:t>
            </a:r>
            <a:endParaRPr lang="pl-PL" sz="800">
              <a:solidFill>
                <a:srgbClr val="0094CF"/>
              </a:solidFill>
            </a:endParaRP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7D76F54-FD79-4264-BDD4-64C576BC0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485" y="136114"/>
            <a:ext cx="596590" cy="596590"/>
          </a:xfrm>
          <a:prstGeom prst="rect">
            <a:avLst/>
          </a:prstGeom>
        </p:spPr>
      </p:pic>
      <p:graphicFrame>
        <p:nvGraphicFramePr>
          <p:cNvPr id="10" name="Wykres 9" descr="Opinia na temat redukcji gazów cieplarnianych.&#10;&#10;Wykres kołowy przedstawiający odpowiedź na pytanie czy Polska powinna redukować emisję gazów cieplarnianych: tak, jak najszybciej 58%, tak, w niedalekiej przyszłości 26%, tak, ale w dalszej przyszłości 10%, nie 3%, trudno powiedzieć 2%.&#10;">
            <a:extLst>
              <a:ext uri="{FF2B5EF4-FFF2-40B4-BE49-F238E27FC236}">
                <a16:creationId xmlns:a16="http://schemas.microsoft.com/office/drawing/2014/main" id="{2FEDD5EA-52F9-4C8C-876B-D243A6370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290188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Symbol zastępczy zawartości 4">
            <a:extLst>
              <a:ext uri="{FF2B5EF4-FFF2-40B4-BE49-F238E27FC236}">
                <a16:creationId xmlns:a16="http://schemas.microsoft.com/office/drawing/2014/main" id="{14129A5F-B9E9-494C-9F01-1ED3CC5C6E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619657"/>
              </p:ext>
            </p:extLst>
          </p:nvPr>
        </p:nvGraphicFramePr>
        <p:xfrm>
          <a:off x="824306" y="3988410"/>
          <a:ext cx="7171969" cy="1218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1" name="Grafika 30">
            <a:extLst>
              <a:ext uri="{FF2B5EF4-FFF2-40B4-BE49-F238E27FC236}">
                <a16:creationId xmlns:a16="http://schemas.microsoft.com/office/drawing/2014/main" id="{3BBEE81F-D6F9-48A5-860A-592F2FC6D3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0187" y="2701407"/>
            <a:ext cx="614914" cy="614914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259576BB-8E41-44F6-AC0B-AAD4F8429E29}"/>
              </a:ext>
            </a:extLst>
          </p:cNvPr>
          <p:cNvGrpSpPr/>
          <p:nvPr/>
        </p:nvGrpSpPr>
        <p:grpSpPr>
          <a:xfrm>
            <a:off x="3220132" y="1372400"/>
            <a:ext cx="6557960" cy="4157301"/>
            <a:chOff x="3786981" y="1272559"/>
            <a:chExt cx="5767828" cy="3656410"/>
          </a:xfrm>
        </p:grpSpPr>
        <p:grpSp>
          <p:nvGrpSpPr>
            <p:cNvPr id="28" name="Grupa 27">
              <a:extLst>
                <a:ext uri="{FF2B5EF4-FFF2-40B4-BE49-F238E27FC236}">
                  <a16:creationId xmlns:a16="http://schemas.microsoft.com/office/drawing/2014/main" id="{07BC57F7-8065-4B21-9FA2-147A34329042}"/>
                </a:ext>
              </a:extLst>
            </p:cNvPr>
            <p:cNvGrpSpPr/>
            <p:nvPr/>
          </p:nvGrpSpPr>
          <p:grpSpPr>
            <a:xfrm>
              <a:off x="7712464" y="2621524"/>
              <a:ext cx="1842345" cy="955459"/>
              <a:chOff x="-1777672" y="2870594"/>
              <a:chExt cx="1842345" cy="955459"/>
            </a:xfrm>
          </p:grpSpPr>
          <p:sp>
            <p:nvSpPr>
              <p:cNvPr id="29" name="pole tekstowe 28">
                <a:extLst>
                  <a:ext uri="{FF2B5EF4-FFF2-40B4-BE49-F238E27FC236}">
                    <a16:creationId xmlns:a16="http://schemas.microsoft.com/office/drawing/2014/main" id="{87A249C2-61D1-48D4-BEA8-3E88E27F8936}"/>
                  </a:ext>
                </a:extLst>
              </p:cNvPr>
              <p:cNvSpPr txBox="1"/>
              <p:nvPr/>
            </p:nvSpPr>
            <p:spPr>
              <a:xfrm>
                <a:off x="-1728830" y="2870594"/>
                <a:ext cx="179350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/>
                  <a:t>północny </a:t>
                </a:r>
              </a:p>
            </p:txBody>
          </p:sp>
          <p:sp>
            <p:nvSpPr>
              <p:cNvPr id="30" name="Prostokąt 29">
                <a:extLst>
                  <a:ext uri="{FF2B5EF4-FFF2-40B4-BE49-F238E27FC236}">
                    <a16:creationId xmlns:a16="http://schemas.microsoft.com/office/drawing/2014/main" id="{DD2A2040-5377-463C-8FB8-A02DD1883185}"/>
                  </a:ext>
                </a:extLst>
              </p:cNvPr>
              <p:cNvSpPr/>
              <p:nvPr/>
            </p:nvSpPr>
            <p:spPr>
              <a:xfrm rot="16200000">
                <a:off x="-1776056" y="2967805"/>
                <a:ext cx="83119" cy="77824"/>
              </a:xfrm>
              <a:prstGeom prst="rect">
                <a:avLst/>
              </a:prstGeom>
              <a:solidFill>
                <a:srgbClr val="5644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Prostokąt 32">
                <a:extLst>
                  <a:ext uri="{FF2B5EF4-FFF2-40B4-BE49-F238E27FC236}">
                    <a16:creationId xmlns:a16="http://schemas.microsoft.com/office/drawing/2014/main" id="{769CC56C-D6B3-4CFD-8EF4-2CA33D6E0D89}"/>
                  </a:ext>
                </a:extLst>
              </p:cNvPr>
              <p:cNvSpPr/>
              <p:nvPr/>
            </p:nvSpPr>
            <p:spPr>
              <a:xfrm rot="16200000">
                <a:off x="-1776056" y="3108530"/>
                <a:ext cx="83119" cy="77824"/>
              </a:xfrm>
              <a:prstGeom prst="rect">
                <a:avLst/>
              </a:prstGeom>
              <a:solidFill>
                <a:srgbClr val="C4E9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Prostokąt 33">
                <a:extLst>
                  <a:ext uri="{FF2B5EF4-FFF2-40B4-BE49-F238E27FC236}">
                    <a16:creationId xmlns:a16="http://schemas.microsoft.com/office/drawing/2014/main" id="{A6F712A4-0373-44E3-8919-91C4A264FC2F}"/>
                  </a:ext>
                </a:extLst>
              </p:cNvPr>
              <p:cNvSpPr/>
              <p:nvPr/>
            </p:nvSpPr>
            <p:spPr>
              <a:xfrm rot="16200000">
                <a:off x="-1776056" y="3249255"/>
                <a:ext cx="83119" cy="77824"/>
              </a:xfrm>
              <a:prstGeom prst="rect">
                <a:avLst/>
              </a:prstGeom>
              <a:solidFill>
                <a:srgbClr val="7E95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pole tekstowe 34">
                <a:extLst>
                  <a:ext uri="{FF2B5EF4-FFF2-40B4-BE49-F238E27FC236}">
                    <a16:creationId xmlns:a16="http://schemas.microsoft.com/office/drawing/2014/main" id="{618D537F-5FC0-49F5-BBF1-622B4FECA945}"/>
                  </a:ext>
                </a:extLst>
              </p:cNvPr>
              <p:cNvSpPr txBox="1"/>
              <p:nvPr/>
            </p:nvSpPr>
            <p:spPr>
              <a:xfrm>
                <a:off x="-1728830" y="3012805"/>
                <a:ext cx="179350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/>
                  <a:t>wschodni</a:t>
                </a:r>
              </a:p>
            </p:txBody>
          </p:sp>
          <p:sp>
            <p:nvSpPr>
              <p:cNvPr id="36" name="pole tekstowe 35">
                <a:extLst>
                  <a:ext uri="{FF2B5EF4-FFF2-40B4-BE49-F238E27FC236}">
                    <a16:creationId xmlns:a16="http://schemas.microsoft.com/office/drawing/2014/main" id="{D2BC6726-94BD-4DE9-96D5-DCBD3EEFC774}"/>
                  </a:ext>
                </a:extLst>
              </p:cNvPr>
              <p:cNvSpPr txBox="1"/>
              <p:nvPr/>
            </p:nvSpPr>
            <p:spPr>
              <a:xfrm>
                <a:off x="-1728830" y="3155016"/>
                <a:ext cx="179350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/>
                  <a:t>północno-zachodni</a:t>
                </a:r>
              </a:p>
            </p:txBody>
          </p:sp>
          <p:sp>
            <p:nvSpPr>
              <p:cNvPr id="37" name="pole tekstowe 36">
                <a:extLst>
                  <a:ext uri="{FF2B5EF4-FFF2-40B4-BE49-F238E27FC236}">
                    <a16:creationId xmlns:a16="http://schemas.microsoft.com/office/drawing/2014/main" id="{BD76AE43-59AF-4BDD-B95A-9B9477116AC2}"/>
                  </a:ext>
                </a:extLst>
              </p:cNvPr>
              <p:cNvSpPr txBox="1"/>
              <p:nvPr/>
            </p:nvSpPr>
            <p:spPr>
              <a:xfrm>
                <a:off x="-1733094" y="3291794"/>
                <a:ext cx="179350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/>
                  <a:t>południowo-zachodni</a:t>
                </a:r>
              </a:p>
            </p:txBody>
          </p:sp>
          <p:sp>
            <p:nvSpPr>
              <p:cNvPr id="38" name="Prostokąt 37">
                <a:extLst>
                  <a:ext uri="{FF2B5EF4-FFF2-40B4-BE49-F238E27FC236}">
                    <a16:creationId xmlns:a16="http://schemas.microsoft.com/office/drawing/2014/main" id="{76264147-26C3-41D0-BB5B-41D0F905D5BF}"/>
                  </a:ext>
                </a:extLst>
              </p:cNvPr>
              <p:cNvSpPr/>
              <p:nvPr/>
            </p:nvSpPr>
            <p:spPr>
              <a:xfrm rot="16200000">
                <a:off x="-1780320" y="3384547"/>
                <a:ext cx="83119" cy="77824"/>
              </a:xfrm>
              <a:prstGeom prst="rect">
                <a:avLst/>
              </a:prstGeom>
              <a:solidFill>
                <a:srgbClr val="6871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rostokąt 38">
                <a:extLst>
                  <a:ext uri="{FF2B5EF4-FFF2-40B4-BE49-F238E27FC236}">
                    <a16:creationId xmlns:a16="http://schemas.microsoft.com/office/drawing/2014/main" id="{12B1D7A1-7DC7-4C33-AF9B-AE1A92DF090F}"/>
                  </a:ext>
                </a:extLst>
              </p:cNvPr>
              <p:cNvSpPr/>
              <p:nvPr/>
            </p:nvSpPr>
            <p:spPr>
              <a:xfrm rot="16200000">
                <a:off x="-1780320" y="3525272"/>
                <a:ext cx="83119" cy="77824"/>
              </a:xfrm>
              <a:prstGeom prst="rect">
                <a:avLst/>
              </a:prstGeom>
              <a:solidFill>
                <a:srgbClr val="90B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pole tekstowe 39">
                <a:extLst>
                  <a:ext uri="{FF2B5EF4-FFF2-40B4-BE49-F238E27FC236}">
                    <a16:creationId xmlns:a16="http://schemas.microsoft.com/office/drawing/2014/main" id="{7D79E541-B1AC-4000-BFF9-D07CD93EFD99}"/>
                  </a:ext>
                </a:extLst>
              </p:cNvPr>
              <p:cNvSpPr txBox="1"/>
              <p:nvPr/>
            </p:nvSpPr>
            <p:spPr>
              <a:xfrm>
                <a:off x="-1733094" y="3434006"/>
                <a:ext cx="179350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/>
                  <a:t>centralny</a:t>
                </a:r>
              </a:p>
            </p:txBody>
          </p:sp>
          <p:sp>
            <p:nvSpPr>
              <p:cNvPr id="41" name="Prostokąt 40">
                <a:extLst>
                  <a:ext uri="{FF2B5EF4-FFF2-40B4-BE49-F238E27FC236}">
                    <a16:creationId xmlns:a16="http://schemas.microsoft.com/office/drawing/2014/main" id="{F03F57CD-EFFA-470A-8AD5-A6425A3A899A}"/>
                  </a:ext>
                </a:extLst>
              </p:cNvPr>
              <p:cNvSpPr/>
              <p:nvPr/>
            </p:nvSpPr>
            <p:spPr>
              <a:xfrm rot="16200000">
                <a:off x="-1779827" y="3671098"/>
                <a:ext cx="83119" cy="77824"/>
              </a:xfrm>
              <a:prstGeom prst="rect">
                <a:avLst/>
              </a:prstGeom>
              <a:solidFill>
                <a:srgbClr val="A8A2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848558AE-A1AB-48AC-9244-2E98F4B3A681}"/>
                  </a:ext>
                </a:extLst>
              </p:cNvPr>
              <p:cNvSpPr txBox="1"/>
              <p:nvPr/>
            </p:nvSpPr>
            <p:spPr>
              <a:xfrm>
                <a:off x="-1732601" y="3579832"/>
                <a:ext cx="179350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/>
                  <a:t>południowy</a:t>
                </a:r>
              </a:p>
            </p:txBody>
          </p:sp>
        </p:grp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B3794738-A712-4719-B060-4DBE5DD79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7144" y="1504691"/>
              <a:ext cx="853856" cy="1250753"/>
            </a:xfrm>
            <a:custGeom>
              <a:avLst/>
              <a:gdLst>
                <a:gd name="T0" fmla="*/ 420 w 1052"/>
                <a:gd name="T1" fmla="*/ 203 h 1541"/>
                <a:gd name="T2" fmla="*/ 444 w 1052"/>
                <a:gd name="T3" fmla="*/ 277 h 1541"/>
                <a:gd name="T4" fmla="*/ 476 w 1052"/>
                <a:gd name="T5" fmla="*/ 314 h 1541"/>
                <a:gd name="T6" fmla="*/ 488 w 1052"/>
                <a:gd name="T7" fmla="*/ 334 h 1541"/>
                <a:gd name="T8" fmla="*/ 486 w 1052"/>
                <a:gd name="T9" fmla="*/ 380 h 1541"/>
                <a:gd name="T10" fmla="*/ 464 w 1052"/>
                <a:gd name="T11" fmla="*/ 428 h 1541"/>
                <a:gd name="T12" fmla="*/ 223 w 1052"/>
                <a:gd name="T13" fmla="*/ 656 h 1541"/>
                <a:gd name="T14" fmla="*/ 207 w 1052"/>
                <a:gd name="T15" fmla="*/ 664 h 1541"/>
                <a:gd name="T16" fmla="*/ 32 w 1052"/>
                <a:gd name="T17" fmla="*/ 708 h 1541"/>
                <a:gd name="T18" fmla="*/ 2 w 1052"/>
                <a:gd name="T19" fmla="*/ 740 h 1541"/>
                <a:gd name="T20" fmla="*/ 4 w 1052"/>
                <a:gd name="T21" fmla="*/ 823 h 1541"/>
                <a:gd name="T22" fmla="*/ 14 w 1052"/>
                <a:gd name="T23" fmla="*/ 909 h 1541"/>
                <a:gd name="T24" fmla="*/ 46 w 1052"/>
                <a:gd name="T25" fmla="*/ 949 h 1541"/>
                <a:gd name="T26" fmla="*/ 116 w 1052"/>
                <a:gd name="T27" fmla="*/ 1034 h 1541"/>
                <a:gd name="T28" fmla="*/ 144 w 1052"/>
                <a:gd name="T29" fmla="*/ 1092 h 1541"/>
                <a:gd name="T30" fmla="*/ 207 w 1052"/>
                <a:gd name="T31" fmla="*/ 1153 h 1541"/>
                <a:gd name="T32" fmla="*/ 285 w 1052"/>
                <a:gd name="T33" fmla="*/ 1169 h 1541"/>
                <a:gd name="T34" fmla="*/ 307 w 1052"/>
                <a:gd name="T35" fmla="*/ 1177 h 1541"/>
                <a:gd name="T36" fmla="*/ 346 w 1052"/>
                <a:gd name="T37" fmla="*/ 1211 h 1541"/>
                <a:gd name="T38" fmla="*/ 394 w 1052"/>
                <a:gd name="T39" fmla="*/ 1217 h 1541"/>
                <a:gd name="T40" fmla="*/ 442 w 1052"/>
                <a:gd name="T41" fmla="*/ 1312 h 1541"/>
                <a:gd name="T42" fmla="*/ 436 w 1052"/>
                <a:gd name="T43" fmla="*/ 1354 h 1541"/>
                <a:gd name="T44" fmla="*/ 414 w 1052"/>
                <a:gd name="T45" fmla="*/ 1394 h 1541"/>
                <a:gd name="T46" fmla="*/ 430 w 1052"/>
                <a:gd name="T47" fmla="*/ 1434 h 1541"/>
                <a:gd name="T48" fmla="*/ 499 w 1052"/>
                <a:gd name="T49" fmla="*/ 1483 h 1541"/>
                <a:gd name="T50" fmla="*/ 605 w 1052"/>
                <a:gd name="T51" fmla="*/ 1521 h 1541"/>
                <a:gd name="T52" fmla="*/ 641 w 1052"/>
                <a:gd name="T53" fmla="*/ 1523 h 1541"/>
                <a:gd name="T54" fmla="*/ 674 w 1052"/>
                <a:gd name="T55" fmla="*/ 1531 h 1541"/>
                <a:gd name="T56" fmla="*/ 726 w 1052"/>
                <a:gd name="T57" fmla="*/ 1541 h 1541"/>
                <a:gd name="T58" fmla="*/ 752 w 1052"/>
                <a:gd name="T59" fmla="*/ 1535 h 1541"/>
                <a:gd name="T60" fmla="*/ 794 w 1052"/>
                <a:gd name="T61" fmla="*/ 1481 h 1541"/>
                <a:gd name="T62" fmla="*/ 816 w 1052"/>
                <a:gd name="T63" fmla="*/ 1432 h 1541"/>
                <a:gd name="T64" fmla="*/ 889 w 1052"/>
                <a:gd name="T65" fmla="*/ 1340 h 1541"/>
                <a:gd name="T66" fmla="*/ 969 w 1052"/>
                <a:gd name="T67" fmla="*/ 1296 h 1541"/>
                <a:gd name="T68" fmla="*/ 1040 w 1052"/>
                <a:gd name="T69" fmla="*/ 1235 h 1541"/>
                <a:gd name="T70" fmla="*/ 1052 w 1052"/>
                <a:gd name="T71" fmla="*/ 1145 h 1541"/>
                <a:gd name="T72" fmla="*/ 1036 w 1052"/>
                <a:gd name="T73" fmla="*/ 1032 h 1541"/>
                <a:gd name="T74" fmla="*/ 967 w 1052"/>
                <a:gd name="T75" fmla="*/ 811 h 1541"/>
                <a:gd name="T76" fmla="*/ 867 w 1052"/>
                <a:gd name="T77" fmla="*/ 563 h 1541"/>
                <a:gd name="T78" fmla="*/ 833 w 1052"/>
                <a:gd name="T79" fmla="*/ 410 h 1541"/>
                <a:gd name="T80" fmla="*/ 820 w 1052"/>
                <a:gd name="T81" fmla="*/ 330 h 1541"/>
                <a:gd name="T82" fmla="*/ 786 w 1052"/>
                <a:gd name="T83" fmla="*/ 193 h 1541"/>
                <a:gd name="T84" fmla="*/ 772 w 1052"/>
                <a:gd name="T85" fmla="*/ 155 h 1541"/>
                <a:gd name="T86" fmla="*/ 724 w 1052"/>
                <a:gd name="T87" fmla="*/ 102 h 1541"/>
                <a:gd name="T88" fmla="*/ 561 w 1052"/>
                <a:gd name="T89" fmla="*/ 8 h 1541"/>
                <a:gd name="T90" fmla="*/ 521 w 1052"/>
                <a:gd name="T91" fmla="*/ 0 h 1541"/>
                <a:gd name="T92" fmla="*/ 493 w 1052"/>
                <a:gd name="T93" fmla="*/ 6 h 1541"/>
                <a:gd name="T94" fmla="*/ 376 w 1052"/>
                <a:gd name="T95" fmla="*/ 128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2" h="1541">
                  <a:moveTo>
                    <a:pt x="376" y="128"/>
                  </a:moveTo>
                  <a:lnTo>
                    <a:pt x="376" y="128"/>
                  </a:lnTo>
                  <a:lnTo>
                    <a:pt x="406" y="179"/>
                  </a:lnTo>
                  <a:lnTo>
                    <a:pt x="420" y="203"/>
                  </a:lnTo>
                  <a:lnTo>
                    <a:pt x="430" y="231"/>
                  </a:lnTo>
                  <a:lnTo>
                    <a:pt x="430" y="231"/>
                  </a:lnTo>
                  <a:lnTo>
                    <a:pt x="436" y="255"/>
                  </a:lnTo>
                  <a:lnTo>
                    <a:pt x="444" y="277"/>
                  </a:lnTo>
                  <a:lnTo>
                    <a:pt x="450" y="287"/>
                  </a:lnTo>
                  <a:lnTo>
                    <a:pt x="458" y="296"/>
                  </a:lnTo>
                  <a:lnTo>
                    <a:pt x="466" y="306"/>
                  </a:lnTo>
                  <a:lnTo>
                    <a:pt x="476" y="314"/>
                  </a:lnTo>
                  <a:lnTo>
                    <a:pt x="476" y="314"/>
                  </a:lnTo>
                  <a:lnTo>
                    <a:pt x="480" y="318"/>
                  </a:lnTo>
                  <a:lnTo>
                    <a:pt x="484" y="322"/>
                  </a:lnTo>
                  <a:lnTo>
                    <a:pt x="488" y="334"/>
                  </a:lnTo>
                  <a:lnTo>
                    <a:pt x="490" y="348"/>
                  </a:lnTo>
                  <a:lnTo>
                    <a:pt x="490" y="362"/>
                  </a:lnTo>
                  <a:lnTo>
                    <a:pt x="490" y="362"/>
                  </a:lnTo>
                  <a:lnTo>
                    <a:pt x="486" y="380"/>
                  </a:lnTo>
                  <a:lnTo>
                    <a:pt x="482" y="398"/>
                  </a:lnTo>
                  <a:lnTo>
                    <a:pt x="474" y="414"/>
                  </a:lnTo>
                  <a:lnTo>
                    <a:pt x="470" y="420"/>
                  </a:lnTo>
                  <a:lnTo>
                    <a:pt x="464" y="428"/>
                  </a:lnTo>
                  <a:lnTo>
                    <a:pt x="464" y="428"/>
                  </a:lnTo>
                  <a:lnTo>
                    <a:pt x="404" y="485"/>
                  </a:lnTo>
                  <a:lnTo>
                    <a:pt x="344" y="543"/>
                  </a:lnTo>
                  <a:lnTo>
                    <a:pt x="223" y="656"/>
                  </a:lnTo>
                  <a:lnTo>
                    <a:pt x="223" y="656"/>
                  </a:lnTo>
                  <a:lnTo>
                    <a:pt x="215" y="660"/>
                  </a:lnTo>
                  <a:lnTo>
                    <a:pt x="207" y="664"/>
                  </a:lnTo>
                  <a:lnTo>
                    <a:pt x="207" y="664"/>
                  </a:lnTo>
                  <a:lnTo>
                    <a:pt x="120" y="684"/>
                  </a:lnTo>
                  <a:lnTo>
                    <a:pt x="76" y="696"/>
                  </a:lnTo>
                  <a:lnTo>
                    <a:pt x="32" y="708"/>
                  </a:lnTo>
                  <a:lnTo>
                    <a:pt x="32" y="708"/>
                  </a:lnTo>
                  <a:lnTo>
                    <a:pt x="22" y="714"/>
                  </a:lnTo>
                  <a:lnTo>
                    <a:pt x="12" y="724"/>
                  </a:lnTo>
                  <a:lnTo>
                    <a:pt x="4" y="734"/>
                  </a:lnTo>
                  <a:lnTo>
                    <a:pt x="2" y="740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2" y="784"/>
                  </a:lnTo>
                  <a:lnTo>
                    <a:pt x="4" y="823"/>
                  </a:lnTo>
                  <a:lnTo>
                    <a:pt x="8" y="863"/>
                  </a:lnTo>
                  <a:lnTo>
                    <a:pt x="12" y="901"/>
                  </a:lnTo>
                  <a:lnTo>
                    <a:pt x="12" y="901"/>
                  </a:lnTo>
                  <a:lnTo>
                    <a:pt x="14" y="909"/>
                  </a:lnTo>
                  <a:lnTo>
                    <a:pt x="16" y="915"/>
                  </a:lnTo>
                  <a:lnTo>
                    <a:pt x="26" y="927"/>
                  </a:lnTo>
                  <a:lnTo>
                    <a:pt x="46" y="949"/>
                  </a:lnTo>
                  <a:lnTo>
                    <a:pt x="46" y="949"/>
                  </a:lnTo>
                  <a:lnTo>
                    <a:pt x="68" y="972"/>
                  </a:lnTo>
                  <a:lnTo>
                    <a:pt x="90" y="996"/>
                  </a:lnTo>
                  <a:lnTo>
                    <a:pt x="108" y="1022"/>
                  </a:lnTo>
                  <a:lnTo>
                    <a:pt x="116" y="1034"/>
                  </a:lnTo>
                  <a:lnTo>
                    <a:pt x="122" y="1048"/>
                  </a:lnTo>
                  <a:lnTo>
                    <a:pt x="122" y="1048"/>
                  </a:lnTo>
                  <a:lnTo>
                    <a:pt x="132" y="1070"/>
                  </a:lnTo>
                  <a:lnTo>
                    <a:pt x="144" y="1092"/>
                  </a:lnTo>
                  <a:lnTo>
                    <a:pt x="156" y="1110"/>
                  </a:lnTo>
                  <a:lnTo>
                    <a:pt x="171" y="1127"/>
                  </a:lnTo>
                  <a:lnTo>
                    <a:pt x="189" y="1141"/>
                  </a:lnTo>
                  <a:lnTo>
                    <a:pt x="207" y="1153"/>
                  </a:lnTo>
                  <a:lnTo>
                    <a:pt x="229" y="1161"/>
                  </a:lnTo>
                  <a:lnTo>
                    <a:pt x="253" y="1167"/>
                  </a:lnTo>
                  <a:lnTo>
                    <a:pt x="253" y="1167"/>
                  </a:lnTo>
                  <a:lnTo>
                    <a:pt x="285" y="1169"/>
                  </a:lnTo>
                  <a:lnTo>
                    <a:pt x="299" y="1171"/>
                  </a:lnTo>
                  <a:lnTo>
                    <a:pt x="305" y="1173"/>
                  </a:lnTo>
                  <a:lnTo>
                    <a:pt x="307" y="1177"/>
                  </a:lnTo>
                  <a:lnTo>
                    <a:pt x="307" y="1177"/>
                  </a:lnTo>
                  <a:lnTo>
                    <a:pt x="315" y="1191"/>
                  </a:lnTo>
                  <a:lnTo>
                    <a:pt x="324" y="1201"/>
                  </a:lnTo>
                  <a:lnTo>
                    <a:pt x="334" y="1209"/>
                  </a:lnTo>
                  <a:lnTo>
                    <a:pt x="346" y="1211"/>
                  </a:lnTo>
                  <a:lnTo>
                    <a:pt x="358" y="1213"/>
                  </a:lnTo>
                  <a:lnTo>
                    <a:pt x="370" y="1215"/>
                  </a:lnTo>
                  <a:lnTo>
                    <a:pt x="394" y="1217"/>
                  </a:lnTo>
                  <a:lnTo>
                    <a:pt x="394" y="1217"/>
                  </a:lnTo>
                  <a:lnTo>
                    <a:pt x="420" y="1265"/>
                  </a:lnTo>
                  <a:lnTo>
                    <a:pt x="432" y="1289"/>
                  </a:lnTo>
                  <a:lnTo>
                    <a:pt x="442" y="1312"/>
                  </a:lnTo>
                  <a:lnTo>
                    <a:pt x="442" y="1312"/>
                  </a:lnTo>
                  <a:lnTo>
                    <a:pt x="444" y="1322"/>
                  </a:lnTo>
                  <a:lnTo>
                    <a:pt x="444" y="1334"/>
                  </a:lnTo>
                  <a:lnTo>
                    <a:pt x="440" y="1344"/>
                  </a:lnTo>
                  <a:lnTo>
                    <a:pt x="436" y="1354"/>
                  </a:lnTo>
                  <a:lnTo>
                    <a:pt x="436" y="1354"/>
                  </a:lnTo>
                  <a:lnTo>
                    <a:pt x="422" y="1374"/>
                  </a:lnTo>
                  <a:lnTo>
                    <a:pt x="418" y="1384"/>
                  </a:lnTo>
                  <a:lnTo>
                    <a:pt x="414" y="1394"/>
                  </a:lnTo>
                  <a:lnTo>
                    <a:pt x="414" y="1404"/>
                  </a:lnTo>
                  <a:lnTo>
                    <a:pt x="416" y="1414"/>
                  </a:lnTo>
                  <a:lnTo>
                    <a:pt x="420" y="1424"/>
                  </a:lnTo>
                  <a:lnTo>
                    <a:pt x="430" y="1434"/>
                  </a:lnTo>
                  <a:lnTo>
                    <a:pt x="430" y="1434"/>
                  </a:lnTo>
                  <a:lnTo>
                    <a:pt x="454" y="1452"/>
                  </a:lnTo>
                  <a:lnTo>
                    <a:pt x="476" y="1467"/>
                  </a:lnTo>
                  <a:lnTo>
                    <a:pt x="499" y="1483"/>
                  </a:lnTo>
                  <a:lnTo>
                    <a:pt x="523" y="1497"/>
                  </a:lnTo>
                  <a:lnTo>
                    <a:pt x="549" y="1507"/>
                  </a:lnTo>
                  <a:lnTo>
                    <a:pt x="577" y="1515"/>
                  </a:lnTo>
                  <a:lnTo>
                    <a:pt x="605" y="1521"/>
                  </a:lnTo>
                  <a:lnTo>
                    <a:pt x="635" y="1523"/>
                  </a:lnTo>
                  <a:lnTo>
                    <a:pt x="635" y="1523"/>
                  </a:lnTo>
                  <a:lnTo>
                    <a:pt x="641" y="1523"/>
                  </a:lnTo>
                  <a:lnTo>
                    <a:pt x="641" y="1523"/>
                  </a:lnTo>
                  <a:lnTo>
                    <a:pt x="643" y="1523"/>
                  </a:lnTo>
                  <a:lnTo>
                    <a:pt x="643" y="1523"/>
                  </a:lnTo>
                  <a:lnTo>
                    <a:pt x="658" y="1525"/>
                  </a:lnTo>
                  <a:lnTo>
                    <a:pt x="674" y="1531"/>
                  </a:lnTo>
                  <a:lnTo>
                    <a:pt x="692" y="1537"/>
                  </a:lnTo>
                  <a:lnTo>
                    <a:pt x="708" y="1541"/>
                  </a:lnTo>
                  <a:lnTo>
                    <a:pt x="708" y="1541"/>
                  </a:lnTo>
                  <a:lnTo>
                    <a:pt x="726" y="1541"/>
                  </a:lnTo>
                  <a:lnTo>
                    <a:pt x="726" y="1541"/>
                  </a:lnTo>
                  <a:lnTo>
                    <a:pt x="740" y="1541"/>
                  </a:lnTo>
                  <a:lnTo>
                    <a:pt x="746" y="1539"/>
                  </a:lnTo>
                  <a:lnTo>
                    <a:pt x="752" y="1535"/>
                  </a:lnTo>
                  <a:lnTo>
                    <a:pt x="752" y="1535"/>
                  </a:lnTo>
                  <a:lnTo>
                    <a:pt x="768" y="1519"/>
                  </a:lnTo>
                  <a:lnTo>
                    <a:pt x="782" y="1501"/>
                  </a:lnTo>
                  <a:lnTo>
                    <a:pt x="794" y="1481"/>
                  </a:lnTo>
                  <a:lnTo>
                    <a:pt x="800" y="1473"/>
                  </a:lnTo>
                  <a:lnTo>
                    <a:pt x="804" y="1463"/>
                  </a:lnTo>
                  <a:lnTo>
                    <a:pt x="804" y="1463"/>
                  </a:lnTo>
                  <a:lnTo>
                    <a:pt x="816" y="1432"/>
                  </a:lnTo>
                  <a:lnTo>
                    <a:pt x="829" y="1404"/>
                  </a:lnTo>
                  <a:lnTo>
                    <a:pt x="847" y="1380"/>
                  </a:lnTo>
                  <a:lnTo>
                    <a:pt x="867" y="1358"/>
                  </a:lnTo>
                  <a:lnTo>
                    <a:pt x="889" y="1340"/>
                  </a:lnTo>
                  <a:lnTo>
                    <a:pt x="915" y="1324"/>
                  </a:lnTo>
                  <a:lnTo>
                    <a:pt x="941" y="1308"/>
                  </a:lnTo>
                  <a:lnTo>
                    <a:pt x="969" y="1296"/>
                  </a:lnTo>
                  <a:lnTo>
                    <a:pt x="969" y="1296"/>
                  </a:lnTo>
                  <a:lnTo>
                    <a:pt x="994" y="1285"/>
                  </a:lnTo>
                  <a:lnTo>
                    <a:pt x="1014" y="1269"/>
                  </a:lnTo>
                  <a:lnTo>
                    <a:pt x="1028" y="1253"/>
                  </a:lnTo>
                  <a:lnTo>
                    <a:pt x="1040" y="1235"/>
                  </a:lnTo>
                  <a:lnTo>
                    <a:pt x="1048" y="1215"/>
                  </a:lnTo>
                  <a:lnTo>
                    <a:pt x="1052" y="1193"/>
                  </a:lnTo>
                  <a:lnTo>
                    <a:pt x="1052" y="1171"/>
                  </a:lnTo>
                  <a:lnTo>
                    <a:pt x="1052" y="1145"/>
                  </a:lnTo>
                  <a:lnTo>
                    <a:pt x="1052" y="1145"/>
                  </a:lnTo>
                  <a:lnTo>
                    <a:pt x="1050" y="1118"/>
                  </a:lnTo>
                  <a:lnTo>
                    <a:pt x="1046" y="1088"/>
                  </a:lnTo>
                  <a:lnTo>
                    <a:pt x="1036" y="1032"/>
                  </a:lnTo>
                  <a:lnTo>
                    <a:pt x="1022" y="976"/>
                  </a:lnTo>
                  <a:lnTo>
                    <a:pt x="1006" y="921"/>
                  </a:lnTo>
                  <a:lnTo>
                    <a:pt x="987" y="865"/>
                  </a:lnTo>
                  <a:lnTo>
                    <a:pt x="967" y="811"/>
                  </a:lnTo>
                  <a:lnTo>
                    <a:pt x="925" y="704"/>
                  </a:lnTo>
                  <a:lnTo>
                    <a:pt x="925" y="704"/>
                  </a:lnTo>
                  <a:lnTo>
                    <a:pt x="895" y="632"/>
                  </a:lnTo>
                  <a:lnTo>
                    <a:pt x="867" y="563"/>
                  </a:lnTo>
                  <a:lnTo>
                    <a:pt x="853" y="525"/>
                  </a:lnTo>
                  <a:lnTo>
                    <a:pt x="843" y="489"/>
                  </a:lnTo>
                  <a:lnTo>
                    <a:pt x="837" y="450"/>
                  </a:lnTo>
                  <a:lnTo>
                    <a:pt x="833" y="410"/>
                  </a:lnTo>
                  <a:lnTo>
                    <a:pt x="833" y="410"/>
                  </a:lnTo>
                  <a:lnTo>
                    <a:pt x="831" y="384"/>
                  </a:lnTo>
                  <a:lnTo>
                    <a:pt x="827" y="356"/>
                  </a:lnTo>
                  <a:lnTo>
                    <a:pt x="820" y="330"/>
                  </a:lnTo>
                  <a:lnTo>
                    <a:pt x="814" y="302"/>
                  </a:lnTo>
                  <a:lnTo>
                    <a:pt x="798" y="249"/>
                  </a:lnTo>
                  <a:lnTo>
                    <a:pt x="790" y="221"/>
                  </a:lnTo>
                  <a:lnTo>
                    <a:pt x="786" y="193"/>
                  </a:lnTo>
                  <a:lnTo>
                    <a:pt x="786" y="193"/>
                  </a:lnTo>
                  <a:lnTo>
                    <a:pt x="784" y="181"/>
                  </a:lnTo>
                  <a:lnTo>
                    <a:pt x="778" y="169"/>
                  </a:lnTo>
                  <a:lnTo>
                    <a:pt x="772" y="155"/>
                  </a:lnTo>
                  <a:lnTo>
                    <a:pt x="764" y="143"/>
                  </a:lnTo>
                  <a:lnTo>
                    <a:pt x="746" y="122"/>
                  </a:lnTo>
                  <a:lnTo>
                    <a:pt x="724" y="102"/>
                  </a:lnTo>
                  <a:lnTo>
                    <a:pt x="724" y="102"/>
                  </a:lnTo>
                  <a:lnTo>
                    <a:pt x="686" y="76"/>
                  </a:lnTo>
                  <a:lnTo>
                    <a:pt x="645" y="52"/>
                  </a:lnTo>
                  <a:lnTo>
                    <a:pt x="603" y="28"/>
                  </a:lnTo>
                  <a:lnTo>
                    <a:pt x="561" y="8"/>
                  </a:lnTo>
                  <a:lnTo>
                    <a:pt x="561" y="8"/>
                  </a:lnTo>
                  <a:lnTo>
                    <a:pt x="543" y="2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505" y="2"/>
                  </a:lnTo>
                  <a:lnTo>
                    <a:pt x="497" y="4"/>
                  </a:lnTo>
                  <a:lnTo>
                    <a:pt x="493" y="6"/>
                  </a:lnTo>
                  <a:lnTo>
                    <a:pt x="493" y="6"/>
                  </a:lnTo>
                  <a:lnTo>
                    <a:pt x="462" y="36"/>
                  </a:lnTo>
                  <a:lnTo>
                    <a:pt x="430" y="68"/>
                  </a:lnTo>
                  <a:lnTo>
                    <a:pt x="376" y="128"/>
                  </a:lnTo>
                  <a:lnTo>
                    <a:pt x="376" y="128"/>
                  </a:lnTo>
                  <a:close/>
                </a:path>
              </a:pathLst>
            </a:custGeom>
            <a:solidFill>
              <a:srgbClr val="C4E9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grpSp>
          <p:nvGrpSpPr>
            <p:cNvPr id="44" name="Grupa 43">
              <a:extLst>
                <a:ext uri="{FF2B5EF4-FFF2-40B4-BE49-F238E27FC236}">
                  <a16:creationId xmlns:a16="http://schemas.microsoft.com/office/drawing/2014/main" id="{050D6FE8-2741-4B68-B676-179085FEDC68}"/>
                </a:ext>
              </a:extLst>
            </p:cNvPr>
            <p:cNvGrpSpPr/>
            <p:nvPr/>
          </p:nvGrpSpPr>
          <p:grpSpPr>
            <a:xfrm>
              <a:off x="4769890" y="1272559"/>
              <a:ext cx="2150873" cy="1507233"/>
              <a:chOff x="1821415" y="1558413"/>
              <a:chExt cx="2448872" cy="1716059"/>
            </a:xfrm>
            <a:solidFill>
              <a:srgbClr val="56445E"/>
            </a:solidFill>
          </p:grpSpPr>
          <p:grpSp>
            <p:nvGrpSpPr>
              <p:cNvPr id="45" name="Grupa 44">
                <a:extLst>
                  <a:ext uri="{FF2B5EF4-FFF2-40B4-BE49-F238E27FC236}">
                    <a16:creationId xmlns:a16="http://schemas.microsoft.com/office/drawing/2014/main" id="{9787F074-CA78-4214-9B5C-5BE16318BC18}"/>
                  </a:ext>
                </a:extLst>
              </p:cNvPr>
              <p:cNvGrpSpPr/>
              <p:nvPr/>
            </p:nvGrpSpPr>
            <p:grpSpPr>
              <a:xfrm>
                <a:off x="1821415" y="1558413"/>
                <a:ext cx="2448872" cy="1716059"/>
                <a:chOff x="1821415" y="1558413"/>
                <a:chExt cx="2448872" cy="1716059"/>
              </a:xfrm>
              <a:grpFill/>
            </p:grpSpPr>
            <p:sp>
              <p:nvSpPr>
                <p:cNvPr id="62" name="Freeform 12">
                  <a:extLst>
                    <a:ext uri="{FF2B5EF4-FFF2-40B4-BE49-F238E27FC236}">
                      <a16:creationId xmlns:a16="http://schemas.microsoft.com/office/drawing/2014/main" id="{3EA1B9F7-DE2C-42F4-96A3-7A6E15BAD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1415" y="1558413"/>
                  <a:ext cx="1177307" cy="887138"/>
                </a:xfrm>
                <a:custGeom>
                  <a:avLst/>
                  <a:gdLst>
                    <a:gd name="T0" fmla="*/ 302 w 1274"/>
                    <a:gd name="T1" fmla="*/ 891 h 960"/>
                    <a:gd name="T2" fmla="*/ 346 w 1274"/>
                    <a:gd name="T3" fmla="*/ 863 h 960"/>
                    <a:gd name="T4" fmla="*/ 387 w 1274"/>
                    <a:gd name="T5" fmla="*/ 863 h 960"/>
                    <a:gd name="T6" fmla="*/ 423 w 1274"/>
                    <a:gd name="T7" fmla="*/ 873 h 960"/>
                    <a:gd name="T8" fmla="*/ 437 w 1274"/>
                    <a:gd name="T9" fmla="*/ 863 h 960"/>
                    <a:gd name="T10" fmla="*/ 459 w 1274"/>
                    <a:gd name="T11" fmla="*/ 833 h 960"/>
                    <a:gd name="T12" fmla="*/ 558 w 1274"/>
                    <a:gd name="T13" fmla="*/ 779 h 960"/>
                    <a:gd name="T14" fmla="*/ 628 w 1274"/>
                    <a:gd name="T15" fmla="*/ 763 h 960"/>
                    <a:gd name="T16" fmla="*/ 660 w 1274"/>
                    <a:gd name="T17" fmla="*/ 769 h 960"/>
                    <a:gd name="T18" fmla="*/ 698 w 1274"/>
                    <a:gd name="T19" fmla="*/ 791 h 960"/>
                    <a:gd name="T20" fmla="*/ 793 w 1274"/>
                    <a:gd name="T21" fmla="*/ 815 h 960"/>
                    <a:gd name="T22" fmla="*/ 865 w 1274"/>
                    <a:gd name="T23" fmla="*/ 827 h 960"/>
                    <a:gd name="T24" fmla="*/ 908 w 1274"/>
                    <a:gd name="T25" fmla="*/ 853 h 960"/>
                    <a:gd name="T26" fmla="*/ 962 w 1274"/>
                    <a:gd name="T27" fmla="*/ 887 h 960"/>
                    <a:gd name="T28" fmla="*/ 1026 w 1274"/>
                    <a:gd name="T29" fmla="*/ 899 h 960"/>
                    <a:gd name="T30" fmla="*/ 1037 w 1274"/>
                    <a:gd name="T31" fmla="*/ 869 h 960"/>
                    <a:gd name="T32" fmla="*/ 1059 w 1274"/>
                    <a:gd name="T33" fmla="*/ 839 h 960"/>
                    <a:gd name="T34" fmla="*/ 1155 w 1274"/>
                    <a:gd name="T35" fmla="*/ 749 h 960"/>
                    <a:gd name="T36" fmla="*/ 1218 w 1274"/>
                    <a:gd name="T37" fmla="*/ 708 h 960"/>
                    <a:gd name="T38" fmla="*/ 1274 w 1274"/>
                    <a:gd name="T39" fmla="*/ 678 h 960"/>
                    <a:gd name="T40" fmla="*/ 1258 w 1274"/>
                    <a:gd name="T41" fmla="*/ 652 h 960"/>
                    <a:gd name="T42" fmla="*/ 1179 w 1274"/>
                    <a:gd name="T43" fmla="*/ 624 h 960"/>
                    <a:gd name="T44" fmla="*/ 1125 w 1274"/>
                    <a:gd name="T45" fmla="*/ 559 h 960"/>
                    <a:gd name="T46" fmla="*/ 1107 w 1274"/>
                    <a:gd name="T47" fmla="*/ 513 h 960"/>
                    <a:gd name="T48" fmla="*/ 1111 w 1274"/>
                    <a:gd name="T49" fmla="*/ 469 h 960"/>
                    <a:gd name="T50" fmla="*/ 1133 w 1274"/>
                    <a:gd name="T51" fmla="*/ 417 h 960"/>
                    <a:gd name="T52" fmla="*/ 1133 w 1274"/>
                    <a:gd name="T53" fmla="*/ 364 h 960"/>
                    <a:gd name="T54" fmla="*/ 1087 w 1274"/>
                    <a:gd name="T55" fmla="*/ 340 h 960"/>
                    <a:gd name="T56" fmla="*/ 1018 w 1274"/>
                    <a:gd name="T57" fmla="*/ 336 h 960"/>
                    <a:gd name="T58" fmla="*/ 918 w 1274"/>
                    <a:gd name="T59" fmla="*/ 342 h 960"/>
                    <a:gd name="T60" fmla="*/ 865 w 1274"/>
                    <a:gd name="T61" fmla="*/ 330 h 960"/>
                    <a:gd name="T62" fmla="*/ 829 w 1274"/>
                    <a:gd name="T63" fmla="*/ 272 h 960"/>
                    <a:gd name="T64" fmla="*/ 823 w 1274"/>
                    <a:gd name="T65" fmla="*/ 217 h 960"/>
                    <a:gd name="T66" fmla="*/ 799 w 1274"/>
                    <a:gd name="T67" fmla="*/ 161 h 960"/>
                    <a:gd name="T68" fmla="*/ 765 w 1274"/>
                    <a:gd name="T69" fmla="*/ 105 h 960"/>
                    <a:gd name="T70" fmla="*/ 765 w 1274"/>
                    <a:gd name="T71" fmla="*/ 66 h 960"/>
                    <a:gd name="T72" fmla="*/ 952 w 1274"/>
                    <a:gd name="T73" fmla="*/ 205 h 960"/>
                    <a:gd name="T74" fmla="*/ 940 w 1274"/>
                    <a:gd name="T75" fmla="*/ 137 h 960"/>
                    <a:gd name="T76" fmla="*/ 894 w 1274"/>
                    <a:gd name="T77" fmla="*/ 82 h 960"/>
                    <a:gd name="T78" fmla="*/ 793 w 1274"/>
                    <a:gd name="T79" fmla="*/ 16 h 960"/>
                    <a:gd name="T80" fmla="*/ 688 w 1274"/>
                    <a:gd name="T81" fmla="*/ 2 h 960"/>
                    <a:gd name="T82" fmla="*/ 523 w 1274"/>
                    <a:gd name="T83" fmla="*/ 4 h 960"/>
                    <a:gd name="T84" fmla="*/ 358 w 1274"/>
                    <a:gd name="T85" fmla="*/ 16 h 960"/>
                    <a:gd name="T86" fmla="*/ 322 w 1274"/>
                    <a:gd name="T87" fmla="*/ 36 h 960"/>
                    <a:gd name="T88" fmla="*/ 296 w 1274"/>
                    <a:gd name="T89" fmla="*/ 60 h 960"/>
                    <a:gd name="T90" fmla="*/ 244 w 1274"/>
                    <a:gd name="T91" fmla="*/ 76 h 960"/>
                    <a:gd name="T92" fmla="*/ 26 w 1274"/>
                    <a:gd name="T93" fmla="*/ 173 h 960"/>
                    <a:gd name="T94" fmla="*/ 26 w 1274"/>
                    <a:gd name="T95" fmla="*/ 175 h 960"/>
                    <a:gd name="T96" fmla="*/ 59 w 1274"/>
                    <a:gd name="T97" fmla="*/ 376 h 960"/>
                    <a:gd name="T98" fmla="*/ 30 w 1274"/>
                    <a:gd name="T99" fmla="*/ 429 h 960"/>
                    <a:gd name="T100" fmla="*/ 4 w 1274"/>
                    <a:gd name="T101" fmla="*/ 445 h 960"/>
                    <a:gd name="T102" fmla="*/ 32 w 1274"/>
                    <a:gd name="T103" fmla="*/ 495 h 960"/>
                    <a:gd name="T104" fmla="*/ 41 w 1274"/>
                    <a:gd name="T105" fmla="*/ 573 h 960"/>
                    <a:gd name="T106" fmla="*/ 55 w 1274"/>
                    <a:gd name="T107" fmla="*/ 608 h 960"/>
                    <a:gd name="T108" fmla="*/ 81 w 1274"/>
                    <a:gd name="T109" fmla="*/ 646 h 960"/>
                    <a:gd name="T110" fmla="*/ 83 w 1274"/>
                    <a:gd name="T111" fmla="*/ 706 h 960"/>
                    <a:gd name="T112" fmla="*/ 59 w 1274"/>
                    <a:gd name="T113" fmla="*/ 746 h 960"/>
                    <a:gd name="T114" fmla="*/ 45 w 1274"/>
                    <a:gd name="T115" fmla="*/ 829 h 960"/>
                    <a:gd name="T116" fmla="*/ 59 w 1274"/>
                    <a:gd name="T117" fmla="*/ 879 h 960"/>
                    <a:gd name="T118" fmla="*/ 133 w 1274"/>
                    <a:gd name="T119" fmla="*/ 938 h 960"/>
                    <a:gd name="T120" fmla="*/ 179 w 1274"/>
                    <a:gd name="T121" fmla="*/ 956 h 960"/>
                    <a:gd name="T122" fmla="*/ 242 w 1274"/>
                    <a:gd name="T123" fmla="*/ 958 h 960"/>
                    <a:gd name="T124" fmla="*/ 282 w 1274"/>
                    <a:gd name="T125" fmla="*/ 92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74" h="960">
                      <a:moveTo>
                        <a:pt x="282" y="920"/>
                      </a:moveTo>
                      <a:lnTo>
                        <a:pt x="282" y="920"/>
                      </a:lnTo>
                      <a:lnTo>
                        <a:pt x="292" y="905"/>
                      </a:lnTo>
                      <a:lnTo>
                        <a:pt x="302" y="891"/>
                      </a:lnTo>
                      <a:lnTo>
                        <a:pt x="314" y="881"/>
                      </a:lnTo>
                      <a:lnTo>
                        <a:pt x="324" y="873"/>
                      </a:lnTo>
                      <a:lnTo>
                        <a:pt x="336" y="867"/>
                      </a:lnTo>
                      <a:lnTo>
                        <a:pt x="346" y="863"/>
                      </a:lnTo>
                      <a:lnTo>
                        <a:pt x="358" y="861"/>
                      </a:lnTo>
                      <a:lnTo>
                        <a:pt x="367" y="861"/>
                      </a:lnTo>
                      <a:lnTo>
                        <a:pt x="367" y="861"/>
                      </a:lnTo>
                      <a:lnTo>
                        <a:pt x="387" y="863"/>
                      </a:lnTo>
                      <a:lnTo>
                        <a:pt x="407" y="869"/>
                      </a:lnTo>
                      <a:lnTo>
                        <a:pt x="407" y="869"/>
                      </a:lnTo>
                      <a:lnTo>
                        <a:pt x="417" y="873"/>
                      </a:lnTo>
                      <a:lnTo>
                        <a:pt x="423" y="873"/>
                      </a:lnTo>
                      <a:lnTo>
                        <a:pt x="423" y="873"/>
                      </a:lnTo>
                      <a:lnTo>
                        <a:pt x="425" y="873"/>
                      </a:lnTo>
                      <a:lnTo>
                        <a:pt x="431" y="871"/>
                      </a:lnTo>
                      <a:lnTo>
                        <a:pt x="437" y="863"/>
                      </a:lnTo>
                      <a:lnTo>
                        <a:pt x="445" y="849"/>
                      </a:lnTo>
                      <a:lnTo>
                        <a:pt x="445" y="849"/>
                      </a:lnTo>
                      <a:lnTo>
                        <a:pt x="451" y="841"/>
                      </a:lnTo>
                      <a:lnTo>
                        <a:pt x="459" y="833"/>
                      </a:lnTo>
                      <a:lnTo>
                        <a:pt x="477" y="817"/>
                      </a:lnTo>
                      <a:lnTo>
                        <a:pt x="503" y="803"/>
                      </a:lnTo>
                      <a:lnTo>
                        <a:pt x="529" y="789"/>
                      </a:lnTo>
                      <a:lnTo>
                        <a:pt x="558" y="779"/>
                      </a:lnTo>
                      <a:lnTo>
                        <a:pt x="584" y="771"/>
                      </a:lnTo>
                      <a:lnTo>
                        <a:pt x="608" y="765"/>
                      </a:lnTo>
                      <a:lnTo>
                        <a:pt x="628" y="763"/>
                      </a:lnTo>
                      <a:lnTo>
                        <a:pt x="628" y="763"/>
                      </a:lnTo>
                      <a:lnTo>
                        <a:pt x="628" y="763"/>
                      </a:lnTo>
                      <a:lnTo>
                        <a:pt x="640" y="763"/>
                      </a:lnTo>
                      <a:lnTo>
                        <a:pt x="652" y="767"/>
                      </a:lnTo>
                      <a:lnTo>
                        <a:pt x="660" y="769"/>
                      </a:lnTo>
                      <a:lnTo>
                        <a:pt x="670" y="775"/>
                      </a:lnTo>
                      <a:lnTo>
                        <a:pt x="670" y="775"/>
                      </a:lnTo>
                      <a:lnTo>
                        <a:pt x="682" y="785"/>
                      </a:lnTo>
                      <a:lnTo>
                        <a:pt x="698" y="791"/>
                      </a:lnTo>
                      <a:lnTo>
                        <a:pt x="711" y="797"/>
                      </a:lnTo>
                      <a:lnTo>
                        <a:pt x="727" y="803"/>
                      </a:lnTo>
                      <a:lnTo>
                        <a:pt x="759" y="809"/>
                      </a:lnTo>
                      <a:lnTo>
                        <a:pt x="793" y="815"/>
                      </a:lnTo>
                      <a:lnTo>
                        <a:pt x="793" y="815"/>
                      </a:lnTo>
                      <a:lnTo>
                        <a:pt x="849" y="823"/>
                      </a:lnTo>
                      <a:lnTo>
                        <a:pt x="849" y="823"/>
                      </a:lnTo>
                      <a:lnTo>
                        <a:pt x="865" y="827"/>
                      </a:lnTo>
                      <a:lnTo>
                        <a:pt x="880" y="833"/>
                      </a:lnTo>
                      <a:lnTo>
                        <a:pt x="896" y="841"/>
                      </a:lnTo>
                      <a:lnTo>
                        <a:pt x="908" y="853"/>
                      </a:lnTo>
                      <a:lnTo>
                        <a:pt x="908" y="853"/>
                      </a:lnTo>
                      <a:lnTo>
                        <a:pt x="920" y="865"/>
                      </a:lnTo>
                      <a:lnTo>
                        <a:pt x="934" y="873"/>
                      </a:lnTo>
                      <a:lnTo>
                        <a:pt x="946" y="881"/>
                      </a:lnTo>
                      <a:lnTo>
                        <a:pt x="962" y="887"/>
                      </a:lnTo>
                      <a:lnTo>
                        <a:pt x="976" y="891"/>
                      </a:lnTo>
                      <a:lnTo>
                        <a:pt x="992" y="895"/>
                      </a:lnTo>
                      <a:lnTo>
                        <a:pt x="1026" y="899"/>
                      </a:lnTo>
                      <a:lnTo>
                        <a:pt x="1026" y="899"/>
                      </a:lnTo>
                      <a:lnTo>
                        <a:pt x="1030" y="891"/>
                      </a:lnTo>
                      <a:lnTo>
                        <a:pt x="1033" y="881"/>
                      </a:lnTo>
                      <a:lnTo>
                        <a:pt x="1033" y="881"/>
                      </a:lnTo>
                      <a:lnTo>
                        <a:pt x="1037" y="869"/>
                      </a:lnTo>
                      <a:lnTo>
                        <a:pt x="1043" y="857"/>
                      </a:lnTo>
                      <a:lnTo>
                        <a:pt x="1051" y="847"/>
                      </a:lnTo>
                      <a:lnTo>
                        <a:pt x="1059" y="839"/>
                      </a:lnTo>
                      <a:lnTo>
                        <a:pt x="1059" y="839"/>
                      </a:lnTo>
                      <a:lnTo>
                        <a:pt x="1081" y="823"/>
                      </a:lnTo>
                      <a:lnTo>
                        <a:pt x="1099" y="805"/>
                      </a:lnTo>
                      <a:lnTo>
                        <a:pt x="1135" y="767"/>
                      </a:lnTo>
                      <a:lnTo>
                        <a:pt x="1155" y="749"/>
                      </a:lnTo>
                      <a:lnTo>
                        <a:pt x="1173" y="734"/>
                      </a:lnTo>
                      <a:lnTo>
                        <a:pt x="1195" y="720"/>
                      </a:lnTo>
                      <a:lnTo>
                        <a:pt x="1218" y="708"/>
                      </a:lnTo>
                      <a:lnTo>
                        <a:pt x="1218" y="708"/>
                      </a:lnTo>
                      <a:lnTo>
                        <a:pt x="1232" y="702"/>
                      </a:lnTo>
                      <a:lnTo>
                        <a:pt x="1246" y="694"/>
                      </a:lnTo>
                      <a:lnTo>
                        <a:pt x="1274" y="678"/>
                      </a:lnTo>
                      <a:lnTo>
                        <a:pt x="1274" y="678"/>
                      </a:lnTo>
                      <a:lnTo>
                        <a:pt x="1264" y="652"/>
                      </a:lnTo>
                      <a:lnTo>
                        <a:pt x="1264" y="652"/>
                      </a:lnTo>
                      <a:lnTo>
                        <a:pt x="1258" y="652"/>
                      </a:lnTo>
                      <a:lnTo>
                        <a:pt x="1258" y="652"/>
                      </a:lnTo>
                      <a:lnTo>
                        <a:pt x="1234" y="650"/>
                      </a:lnTo>
                      <a:lnTo>
                        <a:pt x="1212" y="644"/>
                      </a:lnTo>
                      <a:lnTo>
                        <a:pt x="1195" y="636"/>
                      </a:lnTo>
                      <a:lnTo>
                        <a:pt x="1179" y="624"/>
                      </a:lnTo>
                      <a:lnTo>
                        <a:pt x="1163" y="610"/>
                      </a:lnTo>
                      <a:lnTo>
                        <a:pt x="1149" y="594"/>
                      </a:lnTo>
                      <a:lnTo>
                        <a:pt x="1137" y="577"/>
                      </a:lnTo>
                      <a:lnTo>
                        <a:pt x="1125" y="559"/>
                      </a:lnTo>
                      <a:lnTo>
                        <a:pt x="1125" y="559"/>
                      </a:lnTo>
                      <a:lnTo>
                        <a:pt x="1113" y="535"/>
                      </a:lnTo>
                      <a:lnTo>
                        <a:pt x="1109" y="525"/>
                      </a:lnTo>
                      <a:lnTo>
                        <a:pt x="1107" y="513"/>
                      </a:lnTo>
                      <a:lnTo>
                        <a:pt x="1105" y="503"/>
                      </a:lnTo>
                      <a:lnTo>
                        <a:pt x="1105" y="493"/>
                      </a:lnTo>
                      <a:lnTo>
                        <a:pt x="1107" y="481"/>
                      </a:lnTo>
                      <a:lnTo>
                        <a:pt x="1111" y="469"/>
                      </a:lnTo>
                      <a:lnTo>
                        <a:pt x="1111" y="469"/>
                      </a:lnTo>
                      <a:lnTo>
                        <a:pt x="1123" y="443"/>
                      </a:lnTo>
                      <a:lnTo>
                        <a:pt x="1133" y="417"/>
                      </a:lnTo>
                      <a:lnTo>
                        <a:pt x="1133" y="417"/>
                      </a:lnTo>
                      <a:lnTo>
                        <a:pt x="1139" y="402"/>
                      </a:lnTo>
                      <a:lnTo>
                        <a:pt x="1139" y="388"/>
                      </a:lnTo>
                      <a:lnTo>
                        <a:pt x="1139" y="376"/>
                      </a:lnTo>
                      <a:lnTo>
                        <a:pt x="1133" y="364"/>
                      </a:lnTo>
                      <a:lnTo>
                        <a:pt x="1127" y="354"/>
                      </a:lnTo>
                      <a:lnTo>
                        <a:pt x="1117" y="348"/>
                      </a:lnTo>
                      <a:lnTo>
                        <a:pt x="1103" y="342"/>
                      </a:lnTo>
                      <a:lnTo>
                        <a:pt x="1087" y="340"/>
                      </a:lnTo>
                      <a:lnTo>
                        <a:pt x="1087" y="340"/>
                      </a:lnTo>
                      <a:lnTo>
                        <a:pt x="1053" y="338"/>
                      </a:lnTo>
                      <a:lnTo>
                        <a:pt x="1018" y="336"/>
                      </a:lnTo>
                      <a:lnTo>
                        <a:pt x="1018" y="336"/>
                      </a:lnTo>
                      <a:lnTo>
                        <a:pt x="980" y="338"/>
                      </a:lnTo>
                      <a:lnTo>
                        <a:pt x="944" y="340"/>
                      </a:lnTo>
                      <a:lnTo>
                        <a:pt x="944" y="340"/>
                      </a:lnTo>
                      <a:lnTo>
                        <a:pt x="918" y="342"/>
                      </a:lnTo>
                      <a:lnTo>
                        <a:pt x="918" y="342"/>
                      </a:lnTo>
                      <a:lnTo>
                        <a:pt x="898" y="342"/>
                      </a:lnTo>
                      <a:lnTo>
                        <a:pt x="880" y="338"/>
                      </a:lnTo>
                      <a:lnTo>
                        <a:pt x="865" y="330"/>
                      </a:lnTo>
                      <a:lnTo>
                        <a:pt x="853" y="320"/>
                      </a:lnTo>
                      <a:lnTo>
                        <a:pt x="841" y="308"/>
                      </a:lnTo>
                      <a:lnTo>
                        <a:pt x="835" y="292"/>
                      </a:lnTo>
                      <a:lnTo>
                        <a:pt x="829" y="272"/>
                      </a:lnTo>
                      <a:lnTo>
                        <a:pt x="827" y="250"/>
                      </a:lnTo>
                      <a:lnTo>
                        <a:pt x="827" y="250"/>
                      </a:lnTo>
                      <a:lnTo>
                        <a:pt x="827" y="233"/>
                      </a:lnTo>
                      <a:lnTo>
                        <a:pt x="823" y="217"/>
                      </a:lnTo>
                      <a:lnTo>
                        <a:pt x="819" y="203"/>
                      </a:lnTo>
                      <a:lnTo>
                        <a:pt x="815" y="187"/>
                      </a:lnTo>
                      <a:lnTo>
                        <a:pt x="807" y="173"/>
                      </a:lnTo>
                      <a:lnTo>
                        <a:pt x="799" y="161"/>
                      </a:lnTo>
                      <a:lnTo>
                        <a:pt x="781" y="133"/>
                      </a:lnTo>
                      <a:lnTo>
                        <a:pt x="781" y="133"/>
                      </a:lnTo>
                      <a:lnTo>
                        <a:pt x="771" y="121"/>
                      </a:lnTo>
                      <a:lnTo>
                        <a:pt x="765" y="105"/>
                      </a:lnTo>
                      <a:lnTo>
                        <a:pt x="749" y="78"/>
                      </a:lnTo>
                      <a:lnTo>
                        <a:pt x="749" y="78"/>
                      </a:lnTo>
                      <a:lnTo>
                        <a:pt x="765" y="66"/>
                      </a:lnTo>
                      <a:lnTo>
                        <a:pt x="765" y="66"/>
                      </a:lnTo>
                      <a:lnTo>
                        <a:pt x="930" y="215"/>
                      </a:lnTo>
                      <a:lnTo>
                        <a:pt x="930" y="215"/>
                      </a:lnTo>
                      <a:lnTo>
                        <a:pt x="952" y="205"/>
                      </a:lnTo>
                      <a:lnTo>
                        <a:pt x="952" y="205"/>
                      </a:lnTo>
                      <a:lnTo>
                        <a:pt x="950" y="185"/>
                      </a:lnTo>
                      <a:lnTo>
                        <a:pt x="948" y="163"/>
                      </a:lnTo>
                      <a:lnTo>
                        <a:pt x="942" y="145"/>
                      </a:lnTo>
                      <a:lnTo>
                        <a:pt x="940" y="137"/>
                      </a:lnTo>
                      <a:lnTo>
                        <a:pt x="934" y="129"/>
                      </a:lnTo>
                      <a:lnTo>
                        <a:pt x="934" y="129"/>
                      </a:lnTo>
                      <a:lnTo>
                        <a:pt x="914" y="105"/>
                      </a:lnTo>
                      <a:lnTo>
                        <a:pt x="894" y="82"/>
                      </a:lnTo>
                      <a:lnTo>
                        <a:pt x="870" y="62"/>
                      </a:lnTo>
                      <a:lnTo>
                        <a:pt x="847" y="44"/>
                      </a:lnTo>
                      <a:lnTo>
                        <a:pt x="821" y="28"/>
                      </a:lnTo>
                      <a:lnTo>
                        <a:pt x="793" y="16"/>
                      </a:lnTo>
                      <a:lnTo>
                        <a:pt x="765" y="8"/>
                      </a:lnTo>
                      <a:lnTo>
                        <a:pt x="733" y="4"/>
                      </a:lnTo>
                      <a:lnTo>
                        <a:pt x="733" y="4"/>
                      </a:lnTo>
                      <a:lnTo>
                        <a:pt x="688" y="2"/>
                      </a:lnTo>
                      <a:lnTo>
                        <a:pt x="642" y="0"/>
                      </a:lnTo>
                      <a:lnTo>
                        <a:pt x="642" y="0"/>
                      </a:lnTo>
                      <a:lnTo>
                        <a:pt x="582" y="2"/>
                      </a:lnTo>
                      <a:lnTo>
                        <a:pt x="523" y="4"/>
                      </a:lnTo>
                      <a:lnTo>
                        <a:pt x="405" y="10"/>
                      </a:lnTo>
                      <a:lnTo>
                        <a:pt x="405" y="10"/>
                      </a:lnTo>
                      <a:lnTo>
                        <a:pt x="381" y="12"/>
                      </a:lnTo>
                      <a:lnTo>
                        <a:pt x="358" y="16"/>
                      </a:lnTo>
                      <a:lnTo>
                        <a:pt x="346" y="20"/>
                      </a:lnTo>
                      <a:lnTo>
                        <a:pt x="336" y="24"/>
                      </a:lnTo>
                      <a:lnTo>
                        <a:pt x="328" y="28"/>
                      </a:lnTo>
                      <a:lnTo>
                        <a:pt x="322" y="36"/>
                      </a:lnTo>
                      <a:lnTo>
                        <a:pt x="322" y="36"/>
                      </a:lnTo>
                      <a:lnTo>
                        <a:pt x="314" y="46"/>
                      </a:lnTo>
                      <a:lnTo>
                        <a:pt x="306" y="54"/>
                      </a:lnTo>
                      <a:lnTo>
                        <a:pt x="296" y="60"/>
                      </a:lnTo>
                      <a:lnTo>
                        <a:pt x="286" y="64"/>
                      </a:lnTo>
                      <a:lnTo>
                        <a:pt x="264" y="70"/>
                      </a:lnTo>
                      <a:lnTo>
                        <a:pt x="254" y="72"/>
                      </a:lnTo>
                      <a:lnTo>
                        <a:pt x="244" y="76"/>
                      </a:lnTo>
                      <a:lnTo>
                        <a:pt x="244" y="76"/>
                      </a:lnTo>
                      <a:lnTo>
                        <a:pt x="135" y="123"/>
                      </a:lnTo>
                      <a:lnTo>
                        <a:pt x="26" y="173"/>
                      </a:lnTo>
                      <a:lnTo>
                        <a:pt x="26" y="173"/>
                      </a:lnTo>
                      <a:lnTo>
                        <a:pt x="24" y="177"/>
                      </a:lnTo>
                      <a:lnTo>
                        <a:pt x="24" y="177"/>
                      </a:lnTo>
                      <a:lnTo>
                        <a:pt x="26" y="175"/>
                      </a:lnTo>
                      <a:lnTo>
                        <a:pt x="26" y="175"/>
                      </a:lnTo>
                      <a:lnTo>
                        <a:pt x="53" y="324"/>
                      </a:lnTo>
                      <a:lnTo>
                        <a:pt x="53" y="324"/>
                      </a:lnTo>
                      <a:lnTo>
                        <a:pt x="57" y="360"/>
                      </a:lnTo>
                      <a:lnTo>
                        <a:pt x="59" y="376"/>
                      </a:lnTo>
                      <a:lnTo>
                        <a:pt x="57" y="392"/>
                      </a:lnTo>
                      <a:lnTo>
                        <a:pt x="51" y="406"/>
                      </a:lnTo>
                      <a:lnTo>
                        <a:pt x="41" y="419"/>
                      </a:lnTo>
                      <a:lnTo>
                        <a:pt x="30" y="429"/>
                      </a:lnTo>
                      <a:lnTo>
                        <a:pt x="10" y="439"/>
                      </a:lnTo>
                      <a:lnTo>
                        <a:pt x="10" y="439"/>
                      </a:lnTo>
                      <a:lnTo>
                        <a:pt x="6" y="441"/>
                      </a:lnTo>
                      <a:lnTo>
                        <a:pt x="4" y="445"/>
                      </a:lnTo>
                      <a:lnTo>
                        <a:pt x="0" y="453"/>
                      </a:lnTo>
                      <a:lnTo>
                        <a:pt x="0" y="453"/>
                      </a:lnTo>
                      <a:lnTo>
                        <a:pt x="26" y="485"/>
                      </a:lnTo>
                      <a:lnTo>
                        <a:pt x="32" y="495"/>
                      </a:lnTo>
                      <a:lnTo>
                        <a:pt x="37" y="507"/>
                      </a:lnTo>
                      <a:lnTo>
                        <a:pt x="39" y="519"/>
                      </a:lnTo>
                      <a:lnTo>
                        <a:pt x="41" y="533"/>
                      </a:lnTo>
                      <a:lnTo>
                        <a:pt x="41" y="573"/>
                      </a:lnTo>
                      <a:lnTo>
                        <a:pt x="41" y="573"/>
                      </a:lnTo>
                      <a:lnTo>
                        <a:pt x="43" y="584"/>
                      </a:lnTo>
                      <a:lnTo>
                        <a:pt x="47" y="596"/>
                      </a:lnTo>
                      <a:lnTo>
                        <a:pt x="55" y="608"/>
                      </a:lnTo>
                      <a:lnTo>
                        <a:pt x="63" y="620"/>
                      </a:lnTo>
                      <a:lnTo>
                        <a:pt x="63" y="620"/>
                      </a:lnTo>
                      <a:lnTo>
                        <a:pt x="73" y="632"/>
                      </a:lnTo>
                      <a:lnTo>
                        <a:pt x="81" y="646"/>
                      </a:lnTo>
                      <a:lnTo>
                        <a:pt x="85" y="660"/>
                      </a:lnTo>
                      <a:lnTo>
                        <a:pt x="87" y="676"/>
                      </a:lnTo>
                      <a:lnTo>
                        <a:pt x="87" y="692"/>
                      </a:lnTo>
                      <a:lnTo>
                        <a:pt x="83" y="706"/>
                      </a:lnTo>
                      <a:lnTo>
                        <a:pt x="77" y="720"/>
                      </a:lnTo>
                      <a:lnTo>
                        <a:pt x="69" y="732"/>
                      </a:lnTo>
                      <a:lnTo>
                        <a:pt x="69" y="732"/>
                      </a:lnTo>
                      <a:lnTo>
                        <a:pt x="59" y="746"/>
                      </a:lnTo>
                      <a:lnTo>
                        <a:pt x="53" y="763"/>
                      </a:lnTo>
                      <a:lnTo>
                        <a:pt x="47" y="785"/>
                      </a:lnTo>
                      <a:lnTo>
                        <a:pt x="45" y="807"/>
                      </a:lnTo>
                      <a:lnTo>
                        <a:pt x="45" y="829"/>
                      </a:lnTo>
                      <a:lnTo>
                        <a:pt x="45" y="851"/>
                      </a:lnTo>
                      <a:lnTo>
                        <a:pt x="51" y="867"/>
                      </a:lnTo>
                      <a:lnTo>
                        <a:pt x="55" y="875"/>
                      </a:lnTo>
                      <a:lnTo>
                        <a:pt x="59" y="879"/>
                      </a:lnTo>
                      <a:lnTo>
                        <a:pt x="59" y="879"/>
                      </a:lnTo>
                      <a:lnTo>
                        <a:pt x="87" y="905"/>
                      </a:lnTo>
                      <a:lnTo>
                        <a:pt x="117" y="928"/>
                      </a:lnTo>
                      <a:lnTo>
                        <a:pt x="133" y="938"/>
                      </a:lnTo>
                      <a:lnTo>
                        <a:pt x="147" y="946"/>
                      </a:lnTo>
                      <a:lnTo>
                        <a:pt x="163" y="952"/>
                      </a:lnTo>
                      <a:lnTo>
                        <a:pt x="179" y="956"/>
                      </a:lnTo>
                      <a:lnTo>
                        <a:pt x="179" y="956"/>
                      </a:lnTo>
                      <a:lnTo>
                        <a:pt x="199" y="958"/>
                      </a:lnTo>
                      <a:lnTo>
                        <a:pt x="218" y="960"/>
                      </a:lnTo>
                      <a:lnTo>
                        <a:pt x="218" y="960"/>
                      </a:lnTo>
                      <a:lnTo>
                        <a:pt x="242" y="958"/>
                      </a:lnTo>
                      <a:lnTo>
                        <a:pt x="254" y="954"/>
                      </a:lnTo>
                      <a:lnTo>
                        <a:pt x="266" y="952"/>
                      </a:lnTo>
                      <a:lnTo>
                        <a:pt x="266" y="952"/>
                      </a:lnTo>
                      <a:lnTo>
                        <a:pt x="282" y="920"/>
                      </a:lnTo>
                      <a:lnTo>
                        <a:pt x="282" y="9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grpSp>
              <p:nvGrpSpPr>
                <p:cNvPr id="63" name="Grupa 62">
                  <a:extLst>
                    <a:ext uri="{FF2B5EF4-FFF2-40B4-BE49-F238E27FC236}">
                      <a16:creationId xmlns:a16="http://schemas.microsoft.com/office/drawing/2014/main" id="{580D466C-3D77-4E95-983D-9208DE3261A6}"/>
                    </a:ext>
                  </a:extLst>
                </p:cNvPr>
                <p:cNvGrpSpPr/>
                <p:nvPr/>
              </p:nvGrpSpPr>
              <p:grpSpPr>
                <a:xfrm>
                  <a:off x="2048744" y="1826403"/>
                  <a:ext cx="2221543" cy="1448069"/>
                  <a:chOff x="2048744" y="1826403"/>
                  <a:chExt cx="2221543" cy="1448069"/>
                </a:xfrm>
                <a:grpFill/>
              </p:grpSpPr>
              <p:sp>
                <p:nvSpPr>
                  <p:cNvPr id="64" name="Freeform 8">
                    <a:extLst>
                      <a:ext uri="{FF2B5EF4-FFF2-40B4-BE49-F238E27FC236}">
                        <a16:creationId xmlns:a16="http://schemas.microsoft.com/office/drawing/2014/main" id="{0886827E-8C5B-4321-8398-8DD02501CB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09280" y="1826403"/>
                    <a:ext cx="1461007" cy="883442"/>
                  </a:xfrm>
                  <a:custGeom>
                    <a:avLst/>
                    <a:gdLst>
                      <a:gd name="T0" fmla="*/ 70 w 1581"/>
                      <a:gd name="T1" fmla="*/ 710 h 956"/>
                      <a:gd name="T2" fmla="*/ 106 w 1581"/>
                      <a:gd name="T3" fmla="*/ 744 h 956"/>
                      <a:gd name="T4" fmla="*/ 175 w 1581"/>
                      <a:gd name="T5" fmla="*/ 780 h 956"/>
                      <a:gd name="T6" fmla="*/ 237 w 1581"/>
                      <a:gd name="T7" fmla="*/ 811 h 956"/>
                      <a:gd name="T8" fmla="*/ 279 w 1581"/>
                      <a:gd name="T9" fmla="*/ 867 h 956"/>
                      <a:gd name="T10" fmla="*/ 283 w 1581"/>
                      <a:gd name="T11" fmla="*/ 905 h 956"/>
                      <a:gd name="T12" fmla="*/ 298 w 1581"/>
                      <a:gd name="T13" fmla="*/ 923 h 956"/>
                      <a:gd name="T14" fmla="*/ 340 w 1581"/>
                      <a:gd name="T15" fmla="*/ 939 h 956"/>
                      <a:gd name="T16" fmla="*/ 499 w 1581"/>
                      <a:gd name="T17" fmla="*/ 956 h 956"/>
                      <a:gd name="T18" fmla="*/ 527 w 1581"/>
                      <a:gd name="T19" fmla="*/ 951 h 956"/>
                      <a:gd name="T20" fmla="*/ 547 w 1581"/>
                      <a:gd name="T21" fmla="*/ 923 h 956"/>
                      <a:gd name="T22" fmla="*/ 571 w 1581"/>
                      <a:gd name="T23" fmla="*/ 885 h 956"/>
                      <a:gd name="T24" fmla="*/ 623 w 1581"/>
                      <a:gd name="T25" fmla="*/ 865 h 956"/>
                      <a:gd name="T26" fmla="*/ 640 w 1581"/>
                      <a:gd name="T27" fmla="*/ 863 h 956"/>
                      <a:gd name="T28" fmla="*/ 680 w 1581"/>
                      <a:gd name="T29" fmla="*/ 861 h 956"/>
                      <a:gd name="T30" fmla="*/ 706 w 1581"/>
                      <a:gd name="T31" fmla="*/ 833 h 956"/>
                      <a:gd name="T32" fmla="*/ 788 w 1581"/>
                      <a:gd name="T33" fmla="*/ 797 h 956"/>
                      <a:gd name="T34" fmla="*/ 953 w 1581"/>
                      <a:gd name="T35" fmla="*/ 742 h 956"/>
                      <a:gd name="T36" fmla="*/ 1112 w 1581"/>
                      <a:gd name="T37" fmla="*/ 696 h 956"/>
                      <a:gd name="T38" fmla="*/ 1141 w 1581"/>
                      <a:gd name="T39" fmla="*/ 670 h 956"/>
                      <a:gd name="T40" fmla="*/ 1279 w 1581"/>
                      <a:gd name="T41" fmla="*/ 632 h 956"/>
                      <a:gd name="T42" fmla="*/ 1332 w 1581"/>
                      <a:gd name="T43" fmla="*/ 619 h 956"/>
                      <a:gd name="T44" fmla="*/ 1473 w 1581"/>
                      <a:gd name="T45" fmla="*/ 487 h 956"/>
                      <a:gd name="T46" fmla="*/ 1575 w 1581"/>
                      <a:gd name="T47" fmla="*/ 382 h 956"/>
                      <a:gd name="T48" fmla="*/ 1581 w 1581"/>
                      <a:gd name="T49" fmla="*/ 340 h 956"/>
                      <a:gd name="T50" fmla="*/ 1549 w 1581"/>
                      <a:gd name="T51" fmla="*/ 306 h 956"/>
                      <a:gd name="T52" fmla="*/ 1525 w 1581"/>
                      <a:gd name="T53" fmla="*/ 245 h 956"/>
                      <a:gd name="T54" fmla="*/ 1509 w 1581"/>
                      <a:gd name="T55" fmla="*/ 207 h 956"/>
                      <a:gd name="T56" fmla="*/ 1473 w 1581"/>
                      <a:gd name="T57" fmla="*/ 141 h 956"/>
                      <a:gd name="T58" fmla="*/ 1479 w 1581"/>
                      <a:gd name="T59" fmla="*/ 94 h 956"/>
                      <a:gd name="T60" fmla="*/ 1549 w 1581"/>
                      <a:gd name="T61" fmla="*/ 20 h 956"/>
                      <a:gd name="T62" fmla="*/ 1364 w 1581"/>
                      <a:gd name="T63" fmla="*/ 38 h 956"/>
                      <a:gd name="T64" fmla="*/ 799 w 1581"/>
                      <a:gd name="T65" fmla="*/ 56 h 956"/>
                      <a:gd name="T66" fmla="*/ 766 w 1581"/>
                      <a:gd name="T67" fmla="*/ 56 h 956"/>
                      <a:gd name="T68" fmla="*/ 567 w 1581"/>
                      <a:gd name="T69" fmla="*/ 32 h 956"/>
                      <a:gd name="T70" fmla="*/ 277 w 1581"/>
                      <a:gd name="T71" fmla="*/ 0 h 956"/>
                      <a:gd name="T72" fmla="*/ 253 w 1581"/>
                      <a:gd name="T73" fmla="*/ 4 h 956"/>
                      <a:gd name="T74" fmla="*/ 229 w 1581"/>
                      <a:gd name="T75" fmla="*/ 30 h 956"/>
                      <a:gd name="T76" fmla="*/ 177 w 1581"/>
                      <a:gd name="T77" fmla="*/ 66 h 956"/>
                      <a:gd name="T78" fmla="*/ 110 w 1581"/>
                      <a:gd name="T79" fmla="*/ 80 h 956"/>
                      <a:gd name="T80" fmla="*/ 108 w 1581"/>
                      <a:gd name="T81" fmla="*/ 125 h 956"/>
                      <a:gd name="T82" fmla="*/ 90 w 1581"/>
                      <a:gd name="T83" fmla="*/ 171 h 956"/>
                      <a:gd name="T84" fmla="*/ 78 w 1581"/>
                      <a:gd name="T85" fmla="*/ 217 h 956"/>
                      <a:gd name="T86" fmla="*/ 114 w 1581"/>
                      <a:gd name="T87" fmla="*/ 281 h 956"/>
                      <a:gd name="T88" fmla="*/ 159 w 1581"/>
                      <a:gd name="T89" fmla="*/ 316 h 956"/>
                      <a:gd name="T90" fmla="*/ 193 w 1581"/>
                      <a:gd name="T91" fmla="*/ 320 h 956"/>
                      <a:gd name="T92" fmla="*/ 207 w 1581"/>
                      <a:gd name="T93" fmla="*/ 322 h 956"/>
                      <a:gd name="T94" fmla="*/ 241 w 1581"/>
                      <a:gd name="T95" fmla="*/ 366 h 956"/>
                      <a:gd name="T96" fmla="*/ 247 w 1581"/>
                      <a:gd name="T97" fmla="*/ 386 h 956"/>
                      <a:gd name="T98" fmla="*/ 237 w 1581"/>
                      <a:gd name="T99" fmla="*/ 414 h 956"/>
                      <a:gd name="T100" fmla="*/ 209 w 1581"/>
                      <a:gd name="T101" fmla="*/ 434 h 956"/>
                      <a:gd name="T102" fmla="*/ 165 w 1581"/>
                      <a:gd name="T103" fmla="*/ 456 h 956"/>
                      <a:gd name="T104" fmla="*/ 102 w 1581"/>
                      <a:gd name="T105" fmla="*/ 499 h 956"/>
                      <a:gd name="T106" fmla="*/ 34 w 1581"/>
                      <a:gd name="T107" fmla="*/ 569 h 956"/>
                      <a:gd name="T108" fmla="*/ 4 w 1581"/>
                      <a:gd name="T109" fmla="*/ 601 h 956"/>
                      <a:gd name="T110" fmla="*/ 18 w 1581"/>
                      <a:gd name="T111" fmla="*/ 617 h 956"/>
                      <a:gd name="T112" fmla="*/ 46 w 1581"/>
                      <a:gd name="T113" fmla="*/ 632 h 956"/>
                      <a:gd name="T114" fmla="*/ 66 w 1581"/>
                      <a:gd name="T115" fmla="*/ 676 h 9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581" h="956">
                        <a:moveTo>
                          <a:pt x="68" y="688"/>
                        </a:moveTo>
                        <a:lnTo>
                          <a:pt x="68" y="688"/>
                        </a:lnTo>
                        <a:lnTo>
                          <a:pt x="68" y="702"/>
                        </a:lnTo>
                        <a:lnTo>
                          <a:pt x="70" y="710"/>
                        </a:lnTo>
                        <a:lnTo>
                          <a:pt x="74" y="716"/>
                        </a:lnTo>
                        <a:lnTo>
                          <a:pt x="78" y="722"/>
                        </a:lnTo>
                        <a:lnTo>
                          <a:pt x="86" y="730"/>
                        </a:lnTo>
                        <a:lnTo>
                          <a:pt x="106" y="744"/>
                        </a:lnTo>
                        <a:lnTo>
                          <a:pt x="106" y="744"/>
                        </a:lnTo>
                        <a:lnTo>
                          <a:pt x="143" y="764"/>
                        </a:lnTo>
                        <a:lnTo>
                          <a:pt x="175" y="780"/>
                        </a:lnTo>
                        <a:lnTo>
                          <a:pt x="175" y="780"/>
                        </a:lnTo>
                        <a:lnTo>
                          <a:pt x="189" y="786"/>
                        </a:lnTo>
                        <a:lnTo>
                          <a:pt x="189" y="786"/>
                        </a:lnTo>
                        <a:lnTo>
                          <a:pt x="221" y="801"/>
                        </a:lnTo>
                        <a:lnTo>
                          <a:pt x="237" y="811"/>
                        </a:lnTo>
                        <a:lnTo>
                          <a:pt x="251" y="823"/>
                        </a:lnTo>
                        <a:lnTo>
                          <a:pt x="263" y="839"/>
                        </a:lnTo>
                        <a:lnTo>
                          <a:pt x="275" y="857"/>
                        </a:lnTo>
                        <a:lnTo>
                          <a:pt x="279" y="867"/>
                        </a:lnTo>
                        <a:lnTo>
                          <a:pt x="281" y="879"/>
                        </a:lnTo>
                        <a:lnTo>
                          <a:pt x="283" y="891"/>
                        </a:lnTo>
                        <a:lnTo>
                          <a:pt x="283" y="905"/>
                        </a:lnTo>
                        <a:lnTo>
                          <a:pt x="283" y="905"/>
                        </a:lnTo>
                        <a:lnTo>
                          <a:pt x="287" y="907"/>
                        </a:lnTo>
                        <a:lnTo>
                          <a:pt x="287" y="907"/>
                        </a:lnTo>
                        <a:lnTo>
                          <a:pt x="298" y="923"/>
                        </a:lnTo>
                        <a:lnTo>
                          <a:pt x="298" y="923"/>
                        </a:lnTo>
                        <a:lnTo>
                          <a:pt x="302" y="929"/>
                        </a:lnTo>
                        <a:lnTo>
                          <a:pt x="302" y="929"/>
                        </a:lnTo>
                        <a:lnTo>
                          <a:pt x="320" y="935"/>
                        </a:lnTo>
                        <a:lnTo>
                          <a:pt x="340" y="939"/>
                        </a:lnTo>
                        <a:lnTo>
                          <a:pt x="340" y="939"/>
                        </a:lnTo>
                        <a:lnTo>
                          <a:pt x="481" y="956"/>
                        </a:lnTo>
                        <a:lnTo>
                          <a:pt x="481" y="956"/>
                        </a:lnTo>
                        <a:lnTo>
                          <a:pt x="499" y="956"/>
                        </a:lnTo>
                        <a:lnTo>
                          <a:pt x="499" y="956"/>
                        </a:lnTo>
                        <a:lnTo>
                          <a:pt x="513" y="956"/>
                        </a:lnTo>
                        <a:lnTo>
                          <a:pt x="521" y="953"/>
                        </a:lnTo>
                        <a:lnTo>
                          <a:pt x="527" y="951"/>
                        </a:lnTo>
                        <a:lnTo>
                          <a:pt x="533" y="945"/>
                        </a:lnTo>
                        <a:lnTo>
                          <a:pt x="537" y="939"/>
                        </a:lnTo>
                        <a:lnTo>
                          <a:pt x="543" y="933"/>
                        </a:lnTo>
                        <a:lnTo>
                          <a:pt x="547" y="923"/>
                        </a:lnTo>
                        <a:lnTo>
                          <a:pt x="547" y="923"/>
                        </a:lnTo>
                        <a:lnTo>
                          <a:pt x="553" y="907"/>
                        </a:lnTo>
                        <a:lnTo>
                          <a:pt x="561" y="895"/>
                        </a:lnTo>
                        <a:lnTo>
                          <a:pt x="571" y="885"/>
                        </a:lnTo>
                        <a:lnTo>
                          <a:pt x="581" y="877"/>
                        </a:lnTo>
                        <a:lnTo>
                          <a:pt x="595" y="871"/>
                        </a:lnTo>
                        <a:lnTo>
                          <a:pt x="609" y="867"/>
                        </a:lnTo>
                        <a:lnTo>
                          <a:pt x="623" y="865"/>
                        </a:lnTo>
                        <a:lnTo>
                          <a:pt x="638" y="863"/>
                        </a:lnTo>
                        <a:lnTo>
                          <a:pt x="638" y="863"/>
                        </a:lnTo>
                        <a:lnTo>
                          <a:pt x="640" y="863"/>
                        </a:lnTo>
                        <a:lnTo>
                          <a:pt x="640" y="863"/>
                        </a:lnTo>
                        <a:lnTo>
                          <a:pt x="652" y="863"/>
                        </a:lnTo>
                        <a:lnTo>
                          <a:pt x="652" y="863"/>
                        </a:lnTo>
                        <a:lnTo>
                          <a:pt x="672" y="863"/>
                        </a:lnTo>
                        <a:lnTo>
                          <a:pt x="680" y="861"/>
                        </a:lnTo>
                        <a:lnTo>
                          <a:pt x="684" y="857"/>
                        </a:lnTo>
                        <a:lnTo>
                          <a:pt x="684" y="857"/>
                        </a:lnTo>
                        <a:lnTo>
                          <a:pt x="694" y="843"/>
                        </a:lnTo>
                        <a:lnTo>
                          <a:pt x="706" y="833"/>
                        </a:lnTo>
                        <a:lnTo>
                          <a:pt x="718" y="823"/>
                        </a:lnTo>
                        <a:lnTo>
                          <a:pt x="730" y="817"/>
                        </a:lnTo>
                        <a:lnTo>
                          <a:pt x="758" y="807"/>
                        </a:lnTo>
                        <a:lnTo>
                          <a:pt x="788" y="797"/>
                        </a:lnTo>
                        <a:lnTo>
                          <a:pt x="788" y="797"/>
                        </a:lnTo>
                        <a:lnTo>
                          <a:pt x="843" y="780"/>
                        </a:lnTo>
                        <a:lnTo>
                          <a:pt x="899" y="762"/>
                        </a:lnTo>
                        <a:lnTo>
                          <a:pt x="953" y="742"/>
                        </a:lnTo>
                        <a:lnTo>
                          <a:pt x="1008" y="724"/>
                        </a:lnTo>
                        <a:lnTo>
                          <a:pt x="1008" y="724"/>
                        </a:lnTo>
                        <a:lnTo>
                          <a:pt x="1060" y="708"/>
                        </a:lnTo>
                        <a:lnTo>
                          <a:pt x="1112" y="696"/>
                        </a:lnTo>
                        <a:lnTo>
                          <a:pt x="1112" y="696"/>
                        </a:lnTo>
                        <a:lnTo>
                          <a:pt x="1122" y="684"/>
                        </a:lnTo>
                        <a:lnTo>
                          <a:pt x="1131" y="676"/>
                        </a:lnTo>
                        <a:lnTo>
                          <a:pt x="1141" y="670"/>
                        </a:lnTo>
                        <a:lnTo>
                          <a:pt x="1153" y="664"/>
                        </a:lnTo>
                        <a:lnTo>
                          <a:pt x="1153" y="664"/>
                        </a:lnTo>
                        <a:lnTo>
                          <a:pt x="1215" y="648"/>
                        </a:lnTo>
                        <a:lnTo>
                          <a:pt x="1279" y="632"/>
                        </a:lnTo>
                        <a:lnTo>
                          <a:pt x="1279" y="632"/>
                        </a:lnTo>
                        <a:lnTo>
                          <a:pt x="1330" y="621"/>
                        </a:lnTo>
                        <a:lnTo>
                          <a:pt x="1330" y="621"/>
                        </a:lnTo>
                        <a:lnTo>
                          <a:pt x="1332" y="619"/>
                        </a:lnTo>
                        <a:lnTo>
                          <a:pt x="1332" y="619"/>
                        </a:lnTo>
                        <a:lnTo>
                          <a:pt x="1376" y="577"/>
                        </a:lnTo>
                        <a:lnTo>
                          <a:pt x="1376" y="577"/>
                        </a:lnTo>
                        <a:lnTo>
                          <a:pt x="1473" y="487"/>
                        </a:lnTo>
                        <a:lnTo>
                          <a:pt x="1569" y="394"/>
                        </a:lnTo>
                        <a:lnTo>
                          <a:pt x="1569" y="394"/>
                        </a:lnTo>
                        <a:lnTo>
                          <a:pt x="1571" y="390"/>
                        </a:lnTo>
                        <a:lnTo>
                          <a:pt x="1575" y="382"/>
                        </a:lnTo>
                        <a:lnTo>
                          <a:pt x="1577" y="370"/>
                        </a:lnTo>
                        <a:lnTo>
                          <a:pt x="1581" y="350"/>
                        </a:lnTo>
                        <a:lnTo>
                          <a:pt x="1581" y="350"/>
                        </a:lnTo>
                        <a:lnTo>
                          <a:pt x="1581" y="340"/>
                        </a:lnTo>
                        <a:lnTo>
                          <a:pt x="1581" y="340"/>
                        </a:lnTo>
                        <a:lnTo>
                          <a:pt x="1569" y="330"/>
                        </a:lnTo>
                        <a:lnTo>
                          <a:pt x="1557" y="318"/>
                        </a:lnTo>
                        <a:lnTo>
                          <a:pt x="1549" y="306"/>
                        </a:lnTo>
                        <a:lnTo>
                          <a:pt x="1543" y="294"/>
                        </a:lnTo>
                        <a:lnTo>
                          <a:pt x="1533" y="271"/>
                        </a:lnTo>
                        <a:lnTo>
                          <a:pt x="1525" y="245"/>
                        </a:lnTo>
                        <a:lnTo>
                          <a:pt x="1525" y="245"/>
                        </a:lnTo>
                        <a:lnTo>
                          <a:pt x="1523" y="237"/>
                        </a:lnTo>
                        <a:lnTo>
                          <a:pt x="1523" y="237"/>
                        </a:lnTo>
                        <a:lnTo>
                          <a:pt x="1517" y="223"/>
                        </a:lnTo>
                        <a:lnTo>
                          <a:pt x="1509" y="207"/>
                        </a:lnTo>
                        <a:lnTo>
                          <a:pt x="1491" y="175"/>
                        </a:lnTo>
                        <a:lnTo>
                          <a:pt x="1491" y="175"/>
                        </a:lnTo>
                        <a:lnTo>
                          <a:pt x="1473" y="141"/>
                        </a:lnTo>
                        <a:lnTo>
                          <a:pt x="1473" y="141"/>
                        </a:lnTo>
                        <a:lnTo>
                          <a:pt x="1469" y="129"/>
                        </a:lnTo>
                        <a:lnTo>
                          <a:pt x="1469" y="118"/>
                        </a:lnTo>
                        <a:lnTo>
                          <a:pt x="1473" y="106"/>
                        </a:lnTo>
                        <a:lnTo>
                          <a:pt x="1479" y="94"/>
                        </a:lnTo>
                        <a:lnTo>
                          <a:pt x="1479" y="94"/>
                        </a:lnTo>
                        <a:lnTo>
                          <a:pt x="1507" y="64"/>
                        </a:lnTo>
                        <a:lnTo>
                          <a:pt x="1507" y="64"/>
                        </a:lnTo>
                        <a:lnTo>
                          <a:pt x="1549" y="20"/>
                        </a:lnTo>
                        <a:lnTo>
                          <a:pt x="1549" y="20"/>
                        </a:lnTo>
                        <a:lnTo>
                          <a:pt x="1456" y="30"/>
                        </a:lnTo>
                        <a:lnTo>
                          <a:pt x="1410" y="34"/>
                        </a:lnTo>
                        <a:lnTo>
                          <a:pt x="1364" y="38"/>
                        </a:lnTo>
                        <a:lnTo>
                          <a:pt x="1364" y="38"/>
                        </a:lnTo>
                        <a:lnTo>
                          <a:pt x="1082" y="50"/>
                        </a:lnTo>
                        <a:lnTo>
                          <a:pt x="941" y="54"/>
                        </a:lnTo>
                        <a:lnTo>
                          <a:pt x="799" y="56"/>
                        </a:lnTo>
                        <a:lnTo>
                          <a:pt x="799" y="56"/>
                        </a:lnTo>
                        <a:lnTo>
                          <a:pt x="793" y="56"/>
                        </a:lnTo>
                        <a:lnTo>
                          <a:pt x="793" y="56"/>
                        </a:lnTo>
                        <a:lnTo>
                          <a:pt x="766" y="56"/>
                        </a:lnTo>
                        <a:lnTo>
                          <a:pt x="736" y="54"/>
                        </a:lnTo>
                        <a:lnTo>
                          <a:pt x="680" y="48"/>
                        </a:lnTo>
                        <a:lnTo>
                          <a:pt x="623" y="40"/>
                        </a:lnTo>
                        <a:lnTo>
                          <a:pt x="567" y="32"/>
                        </a:lnTo>
                        <a:lnTo>
                          <a:pt x="567" y="32"/>
                        </a:lnTo>
                        <a:lnTo>
                          <a:pt x="422" y="16"/>
                        </a:lnTo>
                        <a:lnTo>
                          <a:pt x="277" y="0"/>
                        </a:lnTo>
                        <a:lnTo>
                          <a:pt x="277" y="0"/>
                        </a:lnTo>
                        <a:lnTo>
                          <a:pt x="275" y="0"/>
                        </a:lnTo>
                        <a:lnTo>
                          <a:pt x="275" y="0"/>
                        </a:lnTo>
                        <a:lnTo>
                          <a:pt x="265" y="2"/>
                        </a:lnTo>
                        <a:lnTo>
                          <a:pt x="253" y="4"/>
                        </a:lnTo>
                        <a:lnTo>
                          <a:pt x="245" y="10"/>
                        </a:lnTo>
                        <a:lnTo>
                          <a:pt x="239" y="16"/>
                        </a:lnTo>
                        <a:lnTo>
                          <a:pt x="239" y="16"/>
                        </a:lnTo>
                        <a:lnTo>
                          <a:pt x="229" y="30"/>
                        </a:lnTo>
                        <a:lnTo>
                          <a:pt x="217" y="42"/>
                        </a:lnTo>
                        <a:lnTo>
                          <a:pt x="205" y="52"/>
                        </a:lnTo>
                        <a:lnTo>
                          <a:pt x="191" y="60"/>
                        </a:lnTo>
                        <a:lnTo>
                          <a:pt x="177" y="66"/>
                        </a:lnTo>
                        <a:lnTo>
                          <a:pt x="163" y="70"/>
                        </a:lnTo>
                        <a:lnTo>
                          <a:pt x="131" y="78"/>
                        </a:lnTo>
                        <a:lnTo>
                          <a:pt x="131" y="78"/>
                        </a:lnTo>
                        <a:lnTo>
                          <a:pt x="110" y="80"/>
                        </a:lnTo>
                        <a:lnTo>
                          <a:pt x="110" y="80"/>
                        </a:lnTo>
                        <a:lnTo>
                          <a:pt x="112" y="96"/>
                        </a:lnTo>
                        <a:lnTo>
                          <a:pt x="112" y="110"/>
                        </a:lnTo>
                        <a:lnTo>
                          <a:pt x="108" y="125"/>
                        </a:lnTo>
                        <a:lnTo>
                          <a:pt x="104" y="141"/>
                        </a:lnTo>
                        <a:lnTo>
                          <a:pt x="104" y="141"/>
                        </a:lnTo>
                        <a:lnTo>
                          <a:pt x="90" y="171"/>
                        </a:lnTo>
                        <a:lnTo>
                          <a:pt x="90" y="171"/>
                        </a:lnTo>
                        <a:lnTo>
                          <a:pt x="80" y="193"/>
                        </a:lnTo>
                        <a:lnTo>
                          <a:pt x="80" y="193"/>
                        </a:lnTo>
                        <a:lnTo>
                          <a:pt x="78" y="205"/>
                        </a:lnTo>
                        <a:lnTo>
                          <a:pt x="78" y="217"/>
                        </a:lnTo>
                        <a:lnTo>
                          <a:pt x="82" y="229"/>
                        </a:lnTo>
                        <a:lnTo>
                          <a:pt x="90" y="247"/>
                        </a:lnTo>
                        <a:lnTo>
                          <a:pt x="90" y="247"/>
                        </a:lnTo>
                        <a:lnTo>
                          <a:pt x="114" y="281"/>
                        </a:lnTo>
                        <a:lnTo>
                          <a:pt x="124" y="292"/>
                        </a:lnTo>
                        <a:lnTo>
                          <a:pt x="135" y="302"/>
                        </a:lnTo>
                        <a:lnTo>
                          <a:pt x="147" y="310"/>
                        </a:lnTo>
                        <a:lnTo>
                          <a:pt x="159" y="316"/>
                        </a:lnTo>
                        <a:lnTo>
                          <a:pt x="173" y="320"/>
                        </a:lnTo>
                        <a:lnTo>
                          <a:pt x="189" y="320"/>
                        </a:lnTo>
                        <a:lnTo>
                          <a:pt x="189" y="320"/>
                        </a:lnTo>
                        <a:lnTo>
                          <a:pt x="193" y="320"/>
                        </a:lnTo>
                        <a:lnTo>
                          <a:pt x="193" y="320"/>
                        </a:lnTo>
                        <a:lnTo>
                          <a:pt x="195" y="320"/>
                        </a:lnTo>
                        <a:lnTo>
                          <a:pt x="195" y="320"/>
                        </a:lnTo>
                        <a:lnTo>
                          <a:pt x="207" y="322"/>
                        </a:lnTo>
                        <a:lnTo>
                          <a:pt x="217" y="328"/>
                        </a:lnTo>
                        <a:lnTo>
                          <a:pt x="225" y="336"/>
                        </a:lnTo>
                        <a:lnTo>
                          <a:pt x="233" y="346"/>
                        </a:lnTo>
                        <a:lnTo>
                          <a:pt x="241" y="366"/>
                        </a:lnTo>
                        <a:lnTo>
                          <a:pt x="243" y="372"/>
                        </a:lnTo>
                        <a:lnTo>
                          <a:pt x="243" y="372"/>
                        </a:lnTo>
                        <a:lnTo>
                          <a:pt x="245" y="380"/>
                        </a:lnTo>
                        <a:lnTo>
                          <a:pt x="247" y="386"/>
                        </a:lnTo>
                        <a:lnTo>
                          <a:pt x="245" y="394"/>
                        </a:lnTo>
                        <a:lnTo>
                          <a:pt x="243" y="402"/>
                        </a:lnTo>
                        <a:lnTo>
                          <a:pt x="241" y="408"/>
                        </a:lnTo>
                        <a:lnTo>
                          <a:pt x="237" y="414"/>
                        </a:lnTo>
                        <a:lnTo>
                          <a:pt x="231" y="420"/>
                        </a:lnTo>
                        <a:lnTo>
                          <a:pt x="225" y="424"/>
                        </a:lnTo>
                        <a:lnTo>
                          <a:pt x="225" y="424"/>
                        </a:lnTo>
                        <a:lnTo>
                          <a:pt x="209" y="434"/>
                        </a:lnTo>
                        <a:lnTo>
                          <a:pt x="209" y="434"/>
                        </a:lnTo>
                        <a:lnTo>
                          <a:pt x="187" y="446"/>
                        </a:lnTo>
                        <a:lnTo>
                          <a:pt x="165" y="456"/>
                        </a:lnTo>
                        <a:lnTo>
                          <a:pt x="165" y="456"/>
                        </a:lnTo>
                        <a:lnTo>
                          <a:pt x="153" y="461"/>
                        </a:lnTo>
                        <a:lnTo>
                          <a:pt x="141" y="467"/>
                        </a:lnTo>
                        <a:lnTo>
                          <a:pt x="122" y="481"/>
                        </a:lnTo>
                        <a:lnTo>
                          <a:pt x="102" y="499"/>
                        </a:lnTo>
                        <a:lnTo>
                          <a:pt x="84" y="519"/>
                        </a:lnTo>
                        <a:lnTo>
                          <a:pt x="84" y="519"/>
                        </a:lnTo>
                        <a:lnTo>
                          <a:pt x="52" y="553"/>
                        </a:lnTo>
                        <a:lnTo>
                          <a:pt x="34" y="569"/>
                        </a:lnTo>
                        <a:lnTo>
                          <a:pt x="14" y="583"/>
                        </a:lnTo>
                        <a:lnTo>
                          <a:pt x="14" y="583"/>
                        </a:lnTo>
                        <a:lnTo>
                          <a:pt x="8" y="589"/>
                        </a:lnTo>
                        <a:lnTo>
                          <a:pt x="4" y="601"/>
                        </a:lnTo>
                        <a:lnTo>
                          <a:pt x="4" y="601"/>
                        </a:lnTo>
                        <a:lnTo>
                          <a:pt x="0" y="613"/>
                        </a:lnTo>
                        <a:lnTo>
                          <a:pt x="0" y="613"/>
                        </a:lnTo>
                        <a:lnTo>
                          <a:pt x="18" y="617"/>
                        </a:lnTo>
                        <a:lnTo>
                          <a:pt x="26" y="621"/>
                        </a:lnTo>
                        <a:lnTo>
                          <a:pt x="36" y="624"/>
                        </a:lnTo>
                        <a:lnTo>
                          <a:pt x="36" y="624"/>
                        </a:lnTo>
                        <a:lnTo>
                          <a:pt x="46" y="632"/>
                        </a:lnTo>
                        <a:lnTo>
                          <a:pt x="56" y="644"/>
                        </a:lnTo>
                        <a:lnTo>
                          <a:pt x="62" y="654"/>
                        </a:lnTo>
                        <a:lnTo>
                          <a:pt x="64" y="664"/>
                        </a:lnTo>
                        <a:lnTo>
                          <a:pt x="66" y="676"/>
                        </a:lnTo>
                        <a:lnTo>
                          <a:pt x="68" y="688"/>
                        </a:lnTo>
                        <a:lnTo>
                          <a:pt x="68" y="6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sp>
                <p:nvSpPr>
                  <p:cNvPr id="65" name="Freeform 14">
                    <a:extLst>
                      <a:ext uri="{FF2B5EF4-FFF2-40B4-BE49-F238E27FC236}">
                        <a16:creationId xmlns:a16="http://schemas.microsoft.com/office/drawing/2014/main" id="{8CCAB929-177D-4502-AEA8-DEB5BE43E2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48744" y="2302316"/>
                    <a:ext cx="1007272" cy="972156"/>
                  </a:xfrm>
                  <a:custGeom>
                    <a:avLst/>
                    <a:gdLst>
                      <a:gd name="T0" fmla="*/ 24 w 1090"/>
                      <a:gd name="T1" fmla="*/ 219 h 1052"/>
                      <a:gd name="T2" fmla="*/ 14 w 1090"/>
                      <a:gd name="T3" fmla="*/ 276 h 1052"/>
                      <a:gd name="T4" fmla="*/ 62 w 1090"/>
                      <a:gd name="T5" fmla="*/ 334 h 1052"/>
                      <a:gd name="T6" fmla="*/ 54 w 1090"/>
                      <a:gd name="T7" fmla="*/ 372 h 1052"/>
                      <a:gd name="T8" fmla="*/ 10 w 1090"/>
                      <a:gd name="T9" fmla="*/ 432 h 1052"/>
                      <a:gd name="T10" fmla="*/ 6 w 1090"/>
                      <a:gd name="T11" fmla="*/ 523 h 1052"/>
                      <a:gd name="T12" fmla="*/ 46 w 1090"/>
                      <a:gd name="T13" fmla="*/ 579 h 1052"/>
                      <a:gd name="T14" fmla="*/ 94 w 1090"/>
                      <a:gd name="T15" fmla="*/ 630 h 1052"/>
                      <a:gd name="T16" fmla="*/ 94 w 1090"/>
                      <a:gd name="T17" fmla="*/ 672 h 1052"/>
                      <a:gd name="T18" fmla="*/ 52 w 1090"/>
                      <a:gd name="T19" fmla="*/ 730 h 1052"/>
                      <a:gd name="T20" fmla="*/ 48 w 1090"/>
                      <a:gd name="T21" fmla="*/ 760 h 1052"/>
                      <a:gd name="T22" fmla="*/ 88 w 1090"/>
                      <a:gd name="T23" fmla="*/ 770 h 1052"/>
                      <a:gd name="T24" fmla="*/ 155 w 1090"/>
                      <a:gd name="T25" fmla="*/ 811 h 1052"/>
                      <a:gd name="T26" fmla="*/ 207 w 1090"/>
                      <a:gd name="T27" fmla="*/ 805 h 1052"/>
                      <a:gd name="T28" fmla="*/ 239 w 1090"/>
                      <a:gd name="T29" fmla="*/ 819 h 1052"/>
                      <a:gd name="T30" fmla="*/ 304 w 1090"/>
                      <a:gd name="T31" fmla="*/ 883 h 1052"/>
                      <a:gd name="T32" fmla="*/ 390 w 1090"/>
                      <a:gd name="T33" fmla="*/ 931 h 1052"/>
                      <a:gd name="T34" fmla="*/ 418 w 1090"/>
                      <a:gd name="T35" fmla="*/ 927 h 1052"/>
                      <a:gd name="T36" fmla="*/ 459 w 1090"/>
                      <a:gd name="T37" fmla="*/ 903 h 1052"/>
                      <a:gd name="T38" fmla="*/ 515 w 1090"/>
                      <a:gd name="T39" fmla="*/ 923 h 1052"/>
                      <a:gd name="T40" fmla="*/ 613 w 1090"/>
                      <a:gd name="T41" fmla="*/ 978 h 1052"/>
                      <a:gd name="T42" fmla="*/ 636 w 1090"/>
                      <a:gd name="T43" fmla="*/ 1010 h 1052"/>
                      <a:gd name="T44" fmla="*/ 688 w 1090"/>
                      <a:gd name="T45" fmla="*/ 1036 h 1052"/>
                      <a:gd name="T46" fmla="*/ 742 w 1090"/>
                      <a:gd name="T47" fmla="*/ 1034 h 1052"/>
                      <a:gd name="T48" fmla="*/ 787 w 1090"/>
                      <a:gd name="T49" fmla="*/ 1042 h 1052"/>
                      <a:gd name="T50" fmla="*/ 831 w 1090"/>
                      <a:gd name="T51" fmla="*/ 1048 h 1052"/>
                      <a:gd name="T52" fmla="*/ 861 w 1090"/>
                      <a:gd name="T53" fmla="*/ 1014 h 1052"/>
                      <a:gd name="T54" fmla="*/ 889 w 1090"/>
                      <a:gd name="T55" fmla="*/ 901 h 1052"/>
                      <a:gd name="T56" fmla="*/ 895 w 1090"/>
                      <a:gd name="T57" fmla="*/ 839 h 1052"/>
                      <a:gd name="T58" fmla="*/ 962 w 1090"/>
                      <a:gd name="T59" fmla="*/ 756 h 1052"/>
                      <a:gd name="T60" fmla="*/ 931 w 1090"/>
                      <a:gd name="T61" fmla="*/ 678 h 1052"/>
                      <a:gd name="T62" fmla="*/ 974 w 1090"/>
                      <a:gd name="T63" fmla="*/ 608 h 1052"/>
                      <a:gd name="T64" fmla="*/ 1042 w 1090"/>
                      <a:gd name="T65" fmla="*/ 509 h 1052"/>
                      <a:gd name="T66" fmla="*/ 1072 w 1090"/>
                      <a:gd name="T67" fmla="*/ 443 h 1052"/>
                      <a:gd name="T68" fmla="*/ 1066 w 1090"/>
                      <a:gd name="T69" fmla="*/ 402 h 1052"/>
                      <a:gd name="T70" fmla="*/ 1060 w 1090"/>
                      <a:gd name="T71" fmla="*/ 358 h 1052"/>
                      <a:gd name="T72" fmla="*/ 980 w 1090"/>
                      <a:gd name="T73" fmla="*/ 300 h 1052"/>
                      <a:gd name="T74" fmla="*/ 895 w 1090"/>
                      <a:gd name="T75" fmla="*/ 255 h 1052"/>
                      <a:gd name="T76" fmla="*/ 853 w 1090"/>
                      <a:gd name="T77" fmla="*/ 203 h 1052"/>
                      <a:gd name="T78" fmla="*/ 847 w 1090"/>
                      <a:gd name="T79" fmla="*/ 155 h 1052"/>
                      <a:gd name="T80" fmla="*/ 809 w 1090"/>
                      <a:gd name="T81" fmla="*/ 137 h 1052"/>
                      <a:gd name="T82" fmla="*/ 692 w 1090"/>
                      <a:gd name="T83" fmla="*/ 117 h 1052"/>
                      <a:gd name="T84" fmla="*/ 624 w 1090"/>
                      <a:gd name="T85" fmla="*/ 70 h 1052"/>
                      <a:gd name="T86" fmla="*/ 493 w 1090"/>
                      <a:gd name="T87" fmla="*/ 42 h 1052"/>
                      <a:gd name="T88" fmla="*/ 398 w 1090"/>
                      <a:gd name="T89" fmla="*/ 2 h 1052"/>
                      <a:gd name="T90" fmla="*/ 344 w 1090"/>
                      <a:gd name="T91" fmla="*/ 6 h 1052"/>
                      <a:gd name="T92" fmla="*/ 245 w 1090"/>
                      <a:gd name="T93" fmla="*/ 54 h 1052"/>
                      <a:gd name="T94" fmla="*/ 211 w 1090"/>
                      <a:gd name="T95" fmla="*/ 96 h 1052"/>
                      <a:gd name="T96" fmla="*/ 177 w 1090"/>
                      <a:gd name="T97" fmla="*/ 109 h 1052"/>
                      <a:gd name="T98" fmla="*/ 121 w 1090"/>
                      <a:gd name="T99" fmla="*/ 98 h 1052"/>
                      <a:gd name="T100" fmla="*/ 94 w 1090"/>
                      <a:gd name="T101" fmla="*/ 106 h 10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090" h="1052">
                        <a:moveTo>
                          <a:pt x="74" y="133"/>
                        </a:moveTo>
                        <a:lnTo>
                          <a:pt x="74" y="133"/>
                        </a:lnTo>
                        <a:lnTo>
                          <a:pt x="58" y="163"/>
                        </a:lnTo>
                        <a:lnTo>
                          <a:pt x="42" y="191"/>
                        </a:lnTo>
                        <a:lnTo>
                          <a:pt x="24" y="219"/>
                        </a:lnTo>
                        <a:lnTo>
                          <a:pt x="10" y="249"/>
                        </a:lnTo>
                        <a:lnTo>
                          <a:pt x="10" y="249"/>
                        </a:lnTo>
                        <a:lnTo>
                          <a:pt x="8" y="257"/>
                        </a:lnTo>
                        <a:lnTo>
                          <a:pt x="10" y="267"/>
                        </a:lnTo>
                        <a:lnTo>
                          <a:pt x="14" y="276"/>
                        </a:lnTo>
                        <a:lnTo>
                          <a:pt x="20" y="284"/>
                        </a:lnTo>
                        <a:lnTo>
                          <a:pt x="20" y="284"/>
                        </a:lnTo>
                        <a:lnTo>
                          <a:pt x="40" y="304"/>
                        </a:lnTo>
                        <a:lnTo>
                          <a:pt x="52" y="320"/>
                        </a:lnTo>
                        <a:lnTo>
                          <a:pt x="62" y="334"/>
                        </a:lnTo>
                        <a:lnTo>
                          <a:pt x="64" y="340"/>
                        </a:lnTo>
                        <a:lnTo>
                          <a:pt x="64" y="346"/>
                        </a:lnTo>
                        <a:lnTo>
                          <a:pt x="64" y="352"/>
                        </a:lnTo>
                        <a:lnTo>
                          <a:pt x="62" y="358"/>
                        </a:lnTo>
                        <a:lnTo>
                          <a:pt x="54" y="372"/>
                        </a:lnTo>
                        <a:lnTo>
                          <a:pt x="42" y="390"/>
                        </a:lnTo>
                        <a:lnTo>
                          <a:pt x="22" y="412"/>
                        </a:lnTo>
                        <a:lnTo>
                          <a:pt x="22" y="412"/>
                        </a:lnTo>
                        <a:lnTo>
                          <a:pt x="16" y="422"/>
                        </a:lnTo>
                        <a:lnTo>
                          <a:pt x="10" y="432"/>
                        </a:lnTo>
                        <a:lnTo>
                          <a:pt x="6" y="441"/>
                        </a:lnTo>
                        <a:lnTo>
                          <a:pt x="4" y="453"/>
                        </a:lnTo>
                        <a:lnTo>
                          <a:pt x="0" y="475"/>
                        </a:lnTo>
                        <a:lnTo>
                          <a:pt x="2" y="499"/>
                        </a:lnTo>
                        <a:lnTo>
                          <a:pt x="6" y="523"/>
                        </a:lnTo>
                        <a:lnTo>
                          <a:pt x="16" y="545"/>
                        </a:lnTo>
                        <a:lnTo>
                          <a:pt x="22" y="555"/>
                        </a:lnTo>
                        <a:lnTo>
                          <a:pt x="28" y="565"/>
                        </a:lnTo>
                        <a:lnTo>
                          <a:pt x="36" y="573"/>
                        </a:lnTo>
                        <a:lnTo>
                          <a:pt x="46" y="579"/>
                        </a:lnTo>
                        <a:lnTo>
                          <a:pt x="46" y="579"/>
                        </a:lnTo>
                        <a:lnTo>
                          <a:pt x="68" y="597"/>
                        </a:lnTo>
                        <a:lnTo>
                          <a:pt x="84" y="614"/>
                        </a:lnTo>
                        <a:lnTo>
                          <a:pt x="90" y="622"/>
                        </a:lnTo>
                        <a:lnTo>
                          <a:pt x="94" y="630"/>
                        </a:lnTo>
                        <a:lnTo>
                          <a:pt x="96" y="638"/>
                        </a:lnTo>
                        <a:lnTo>
                          <a:pt x="98" y="646"/>
                        </a:lnTo>
                        <a:lnTo>
                          <a:pt x="98" y="654"/>
                        </a:lnTo>
                        <a:lnTo>
                          <a:pt x="96" y="662"/>
                        </a:lnTo>
                        <a:lnTo>
                          <a:pt x="94" y="672"/>
                        </a:lnTo>
                        <a:lnTo>
                          <a:pt x="90" y="680"/>
                        </a:lnTo>
                        <a:lnTo>
                          <a:pt x="76" y="700"/>
                        </a:lnTo>
                        <a:lnTo>
                          <a:pt x="58" y="722"/>
                        </a:lnTo>
                        <a:lnTo>
                          <a:pt x="58" y="722"/>
                        </a:lnTo>
                        <a:lnTo>
                          <a:pt x="52" y="730"/>
                        </a:lnTo>
                        <a:lnTo>
                          <a:pt x="46" y="738"/>
                        </a:lnTo>
                        <a:lnTo>
                          <a:pt x="44" y="746"/>
                        </a:lnTo>
                        <a:lnTo>
                          <a:pt x="44" y="754"/>
                        </a:lnTo>
                        <a:lnTo>
                          <a:pt x="44" y="754"/>
                        </a:lnTo>
                        <a:lnTo>
                          <a:pt x="48" y="760"/>
                        </a:lnTo>
                        <a:lnTo>
                          <a:pt x="56" y="764"/>
                        </a:lnTo>
                        <a:lnTo>
                          <a:pt x="66" y="768"/>
                        </a:lnTo>
                        <a:lnTo>
                          <a:pt x="76" y="770"/>
                        </a:lnTo>
                        <a:lnTo>
                          <a:pt x="76" y="770"/>
                        </a:lnTo>
                        <a:lnTo>
                          <a:pt x="88" y="770"/>
                        </a:lnTo>
                        <a:lnTo>
                          <a:pt x="88" y="770"/>
                        </a:lnTo>
                        <a:lnTo>
                          <a:pt x="114" y="768"/>
                        </a:lnTo>
                        <a:lnTo>
                          <a:pt x="143" y="766"/>
                        </a:lnTo>
                        <a:lnTo>
                          <a:pt x="143" y="766"/>
                        </a:lnTo>
                        <a:lnTo>
                          <a:pt x="155" y="811"/>
                        </a:lnTo>
                        <a:lnTo>
                          <a:pt x="155" y="811"/>
                        </a:lnTo>
                        <a:lnTo>
                          <a:pt x="161" y="799"/>
                        </a:lnTo>
                        <a:lnTo>
                          <a:pt x="161" y="799"/>
                        </a:lnTo>
                        <a:lnTo>
                          <a:pt x="183" y="803"/>
                        </a:lnTo>
                        <a:lnTo>
                          <a:pt x="207" y="805"/>
                        </a:lnTo>
                        <a:lnTo>
                          <a:pt x="219" y="807"/>
                        </a:lnTo>
                        <a:lnTo>
                          <a:pt x="227" y="811"/>
                        </a:lnTo>
                        <a:lnTo>
                          <a:pt x="235" y="815"/>
                        </a:lnTo>
                        <a:lnTo>
                          <a:pt x="239" y="819"/>
                        </a:lnTo>
                        <a:lnTo>
                          <a:pt x="239" y="819"/>
                        </a:lnTo>
                        <a:lnTo>
                          <a:pt x="245" y="831"/>
                        </a:lnTo>
                        <a:lnTo>
                          <a:pt x="251" y="841"/>
                        </a:lnTo>
                        <a:lnTo>
                          <a:pt x="267" y="857"/>
                        </a:lnTo>
                        <a:lnTo>
                          <a:pt x="285" y="871"/>
                        </a:lnTo>
                        <a:lnTo>
                          <a:pt x="304" y="883"/>
                        </a:lnTo>
                        <a:lnTo>
                          <a:pt x="344" y="903"/>
                        </a:lnTo>
                        <a:lnTo>
                          <a:pt x="364" y="915"/>
                        </a:lnTo>
                        <a:lnTo>
                          <a:pt x="382" y="927"/>
                        </a:lnTo>
                        <a:lnTo>
                          <a:pt x="382" y="927"/>
                        </a:lnTo>
                        <a:lnTo>
                          <a:pt x="390" y="931"/>
                        </a:lnTo>
                        <a:lnTo>
                          <a:pt x="400" y="931"/>
                        </a:lnTo>
                        <a:lnTo>
                          <a:pt x="400" y="931"/>
                        </a:lnTo>
                        <a:lnTo>
                          <a:pt x="410" y="931"/>
                        </a:lnTo>
                        <a:lnTo>
                          <a:pt x="414" y="929"/>
                        </a:lnTo>
                        <a:lnTo>
                          <a:pt x="418" y="927"/>
                        </a:lnTo>
                        <a:lnTo>
                          <a:pt x="418" y="927"/>
                        </a:lnTo>
                        <a:lnTo>
                          <a:pt x="428" y="915"/>
                        </a:lnTo>
                        <a:lnTo>
                          <a:pt x="440" y="909"/>
                        </a:lnTo>
                        <a:lnTo>
                          <a:pt x="450" y="903"/>
                        </a:lnTo>
                        <a:lnTo>
                          <a:pt x="459" y="903"/>
                        </a:lnTo>
                        <a:lnTo>
                          <a:pt x="459" y="903"/>
                        </a:lnTo>
                        <a:lnTo>
                          <a:pt x="473" y="905"/>
                        </a:lnTo>
                        <a:lnTo>
                          <a:pt x="487" y="909"/>
                        </a:lnTo>
                        <a:lnTo>
                          <a:pt x="515" y="923"/>
                        </a:lnTo>
                        <a:lnTo>
                          <a:pt x="515" y="923"/>
                        </a:lnTo>
                        <a:lnTo>
                          <a:pt x="543" y="937"/>
                        </a:lnTo>
                        <a:lnTo>
                          <a:pt x="573" y="950"/>
                        </a:lnTo>
                        <a:lnTo>
                          <a:pt x="573" y="950"/>
                        </a:lnTo>
                        <a:lnTo>
                          <a:pt x="601" y="968"/>
                        </a:lnTo>
                        <a:lnTo>
                          <a:pt x="613" y="978"/>
                        </a:lnTo>
                        <a:lnTo>
                          <a:pt x="619" y="982"/>
                        </a:lnTo>
                        <a:lnTo>
                          <a:pt x="622" y="988"/>
                        </a:lnTo>
                        <a:lnTo>
                          <a:pt x="622" y="988"/>
                        </a:lnTo>
                        <a:lnTo>
                          <a:pt x="628" y="1000"/>
                        </a:lnTo>
                        <a:lnTo>
                          <a:pt x="636" y="1010"/>
                        </a:lnTo>
                        <a:lnTo>
                          <a:pt x="646" y="1018"/>
                        </a:lnTo>
                        <a:lnTo>
                          <a:pt x="654" y="1024"/>
                        </a:lnTo>
                        <a:lnTo>
                          <a:pt x="664" y="1030"/>
                        </a:lnTo>
                        <a:lnTo>
                          <a:pt x="676" y="1034"/>
                        </a:lnTo>
                        <a:lnTo>
                          <a:pt x="688" y="1036"/>
                        </a:lnTo>
                        <a:lnTo>
                          <a:pt x="700" y="1036"/>
                        </a:lnTo>
                        <a:lnTo>
                          <a:pt x="700" y="1036"/>
                        </a:lnTo>
                        <a:lnTo>
                          <a:pt x="708" y="1036"/>
                        </a:lnTo>
                        <a:lnTo>
                          <a:pt x="708" y="1036"/>
                        </a:lnTo>
                        <a:lnTo>
                          <a:pt x="742" y="1034"/>
                        </a:lnTo>
                        <a:lnTo>
                          <a:pt x="742" y="1034"/>
                        </a:lnTo>
                        <a:lnTo>
                          <a:pt x="766" y="1036"/>
                        </a:lnTo>
                        <a:lnTo>
                          <a:pt x="778" y="1038"/>
                        </a:lnTo>
                        <a:lnTo>
                          <a:pt x="787" y="1042"/>
                        </a:lnTo>
                        <a:lnTo>
                          <a:pt x="787" y="1042"/>
                        </a:lnTo>
                        <a:lnTo>
                          <a:pt x="803" y="1050"/>
                        </a:lnTo>
                        <a:lnTo>
                          <a:pt x="817" y="1052"/>
                        </a:lnTo>
                        <a:lnTo>
                          <a:pt x="817" y="1052"/>
                        </a:lnTo>
                        <a:lnTo>
                          <a:pt x="825" y="1050"/>
                        </a:lnTo>
                        <a:lnTo>
                          <a:pt x="831" y="1048"/>
                        </a:lnTo>
                        <a:lnTo>
                          <a:pt x="837" y="1046"/>
                        </a:lnTo>
                        <a:lnTo>
                          <a:pt x="843" y="1040"/>
                        </a:lnTo>
                        <a:lnTo>
                          <a:pt x="853" y="1028"/>
                        </a:lnTo>
                        <a:lnTo>
                          <a:pt x="861" y="1014"/>
                        </a:lnTo>
                        <a:lnTo>
                          <a:pt x="861" y="1014"/>
                        </a:lnTo>
                        <a:lnTo>
                          <a:pt x="905" y="940"/>
                        </a:lnTo>
                        <a:lnTo>
                          <a:pt x="905" y="940"/>
                        </a:lnTo>
                        <a:lnTo>
                          <a:pt x="897" y="927"/>
                        </a:lnTo>
                        <a:lnTo>
                          <a:pt x="893" y="913"/>
                        </a:lnTo>
                        <a:lnTo>
                          <a:pt x="889" y="901"/>
                        </a:lnTo>
                        <a:lnTo>
                          <a:pt x="887" y="887"/>
                        </a:lnTo>
                        <a:lnTo>
                          <a:pt x="887" y="875"/>
                        </a:lnTo>
                        <a:lnTo>
                          <a:pt x="887" y="863"/>
                        </a:lnTo>
                        <a:lnTo>
                          <a:pt x="891" y="851"/>
                        </a:lnTo>
                        <a:lnTo>
                          <a:pt x="895" y="839"/>
                        </a:lnTo>
                        <a:lnTo>
                          <a:pt x="905" y="817"/>
                        </a:lnTo>
                        <a:lnTo>
                          <a:pt x="921" y="795"/>
                        </a:lnTo>
                        <a:lnTo>
                          <a:pt x="941" y="775"/>
                        </a:lnTo>
                        <a:lnTo>
                          <a:pt x="962" y="756"/>
                        </a:lnTo>
                        <a:lnTo>
                          <a:pt x="962" y="756"/>
                        </a:lnTo>
                        <a:lnTo>
                          <a:pt x="952" y="742"/>
                        </a:lnTo>
                        <a:lnTo>
                          <a:pt x="943" y="726"/>
                        </a:lnTo>
                        <a:lnTo>
                          <a:pt x="937" y="710"/>
                        </a:lnTo>
                        <a:lnTo>
                          <a:pt x="933" y="694"/>
                        </a:lnTo>
                        <a:lnTo>
                          <a:pt x="931" y="678"/>
                        </a:lnTo>
                        <a:lnTo>
                          <a:pt x="935" y="662"/>
                        </a:lnTo>
                        <a:lnTo>
                          <a:pt x="941" y="646"/>
                        </a:lnTo>
                        <a:lnTo>
                          <a:pt x="952" y="632"/>
                        </a:lnTo>
                        <a:lnTo>
                          <a:pt x="952" y="632"/>
                        </a:lnTo>
                        <a:lnTo>
                          <a:pt x="974" y="608"/>
                        </a:lnTo>
                        <a:lnTo>
                          <a:pt x="1000" y="589"/>
                        </a:lnTo>
                        <a:lnTo>
                          <a:pt x="1050" y="547"/>
                        </a:lnTo>
                        <a:lnTo>
                          <a:pt x="1050" y="547"/>
                        </a:lnTo>
                        <a:lnTo>
                          <a:pt x="1044" y="527"/>
                        </a:lnTo>
                        <a:lnTo>
                          <a:pt x="1042" y="509"/>
                        </a:lnTo>
                        <a:lnTo>
                          <a:pt x="1042" y="495"/>
                        </a:lnTo>
                        <a:lnTo>
                          <a:pt x="1044" y="481"/>
                        </a:lnTo>
                        <a:lnTo>
                          <a:pt x="1050" y="469"/>
                        </a:lnTo>
                        <a:lnTo>
                          <a:pt x="1060" y="457"/>
                        </a:lnTo>
                        <a:lnTo>
                          <a:pt x="1072" y="443"/>
                        </a:lnTo>
                        <a:lnTo>
                          <a:pt x="1090" y="432"/>
                        </a:lnTo>
                        <a:lnTo>
                          <a:pt x="1090" y="432"/>
                        </a:lnTo>
                        <a:lnTo>
                          <a:pt x="1074" y="414"/>
                        </a:lnTo>
                        <a:lnTo>
                          <a:pt x="1068" y="406"/>
                        </a:lnTo>
                        <a:lnTo>
                          <a:pt x="1066" y="402"/>
                        </a:lnTo>
                        <a:lnTo>
                          <a:pt x="1066" y="398"/>
                        </a:lnTo>
                        <a:lnTo>
                          <a:pt x="1066" y="398"/>
                        </a:lnTo>
                        <a:lnTo>
                          <a:pt x="1064" y="376"/>
                        </a:lnTo>
                        <a:lnTo>
                          <a:pt x="1062" y="366"/>
                        </a:lnTo>
                        <a:lnTo>
                          <a:pt x="1060" y="358"/>
                        </a:lnTo>
                        <a:lnTo>
                          <a:pt x="1052" y="344"/>
                        </a:lnTo>
                        <a:lnTo>
                          <a:pt x="1040" y="334"/>
                        </a:lnTo>
                        <a:lnTo>
                          <a:pt x="1026" y="324"/>
                        </a:lnTo>
                        <a:lnTo>
                          <a:pt x="1012" y="316"/>
                        </a:lnTo>
                        <a:lnTo>
                          <a:pt x="980" y="300"/>
                        </a:lnTo>
                        <a:lnTo>
                          <a:pt x="980" y="300"/>
                        </a:lnTo>
                        <a:lnTo>
                          <a:pt x="945" y="282"/>
                        </a:lnTo>
                        <a:lnTo>
                          <a:pt x="909" y="263"/>
                        </a:lnTo>
                        <a:lnTo>
                          <a:pt x="909" y="263"/>
                        </a:lnTo>
                        <a:lnTo>
                          <a:pt x="895" y="255"/>
                        </a:lnTo>
                        <a:lnTo>
                          <a:pt x="885" y="247"/>
                        </a:lnTo>
                        <a:lnTo>
                          <a:pt x="873" y="237"/>
                        </a:lnTo>
                        <a:lnTo>
                          <a:pt x="865" y="227"/>
                        </a:lnTo>
                        <a:lnTo>
                          <a:pt x="857" y="215"/>
                        </a:lnTo>
                        <a:lnTo>
                          <a:pt x="853" y="203"/>
                        </a:lnTo>
                        <a:lnTo>
                          <a:pt x="849" y="187"/>
                        </a:lnTo>
                        <a:lnTo>
                          <a:pt x="849" y="171"/>
                        </a:lnTo>
                        <a:lnTo>
                          <a:pt x="849" y="171"/>
                        </a:lnTo>
                        <a:lnTo>
                          <a:pt x="849" y="161"/>
                        </a:lnTo>
                        <a:lnTo>
                          <a:pt x="847" y="155"/>
                        </a:lnTo>
                        <a:lnTo>
                          <a:pt x="843" y="149"/>
                        </a:lnTo>
                        <a:lnTo>
                          <a:pt x="837" y="145"/>
                        </a:lnTo>
                        <a:lnTo>
                          <a:pt x="831" y="141"/>
                        </a:lnTo>
                        <a:lnTo>
                          <a:pt x="825" y="139"/>
                        </a:lnTo>
                        <a:lnTo>
                          <a:pt x="809" y="137"/>
                        </a:lnTo>
                        <a:lnTo>
                          <a:pt x="809" y="137"/>
                        </a:lnTo>
                        <a:lnTo>
                          <a:pt x="762" y="133"/>
                        </a:lnTo>
                        <a:lnTo>
                          <a:pt x="738" y="129"/>
                        </a:lnTo>
                        <a:lnTo>
                          <a:pt x="714" y="123"/>
                        </a:lnTo>
                        <a:lnTo>
                          <a:pt x="692" y="117"/>
                        </a:lnTo>
                        <a:lnTo>
                          <a:pt x="672" y="106"/>
                        </a:lnTo>
                        <a:lnTo>
                          <a:pt x="650" y="94"/>
                        </a:lnTo>
                        <a:lnTo>
                          <a:pt x="632" y="76"/>
                        </a:lnTo>
                        <a:lnTo>
                          <a:pt x="632" y="76"/>
                        </a:lnTo>
                        <a:lnTo>
                          <a:pt x="624" y="70"/>
                        </a:lnTo>
                        <a:lnTo>
                          <a:pt x="615" y="64"/>
                        </a:lnTo>
                        <a:lnTo>
                          <a:pt x="593" y="58"/>
                        </a:lnTo>
                        <a:lnTo>
                          <a:pt x="593" y="58"/>
                        </a:lnTo>
                        <a:lnTo>
                          <a:pt x="543" y="50"/>
                        </a:lnTo>
                        <a:lnTo>
                          <a:pt x="493" y="42"/>
                        </a:lnTo>
                        <a:lnTo>
                          <a:pt x="469" y="36"/>
                        </a:lnTo>
                        <a:lnTo>
                          <a:pt x="446" y="28"/>
                        </a:lnTo>
                        <a:lnTo>
                          <a:pt x="422" y="18"/>
                        </a:lnTo>
                        <a:lnTo>
                          <a:pt x="398" y="2"/>
                        </a:lnTo>
                        <a:lnTo>
                          <a:pt x="398" y="2"/>
                        </a:lnTo>
                        <a:lnTo>
                          <a:pt x="392" y="0"/>
                        </a:lnTo>
                        <a:lnTo>
                          <a:pt x="382" y="0"/>
                        </a:lnTo>
                        <a:lnTo>
                          <a:pt x="382" y="0"/>
                        </a:lnTo>
                        <a:lnTo>
                          <a:pt x="366" y="2"/>
                        </a:lnTo>
                        <a:lnTo>
                          <a:pt x="344" y="6"/>
                        </a:lnTo>
                        <a:lnTo>
                          <a:pt x="320" y="14"/>
                        </a:lnTo>
                        <a:lnTo>
                          <a:pt x="298" y="22"/>
                        </a:lnTo>
                        <a:lnTo>
                          <a:pt x="277" y="32"/>
                        </a:lnTo>
                        <a:lnTo>
                          <a:pt x="259" y="44"/>
                        </a:lnTo>
                        <a:lnTo>
                          <a:pt x="245" y="54"/>
                        </a:lnTo>
                        <a:lnTo>
                          <a:pt x="235" y="64"/>
                        </a:lnTo>
                        <a:lnTo>
                          <a:pt x="235" y="64"/>
                        </a:lnTo>
                        <a:lnTo>
                          <a:pt x="225" y="82"/>
                        </a:lnTo>
                        <a:lnTo>
                          <a:pt x="217" y="90"/>
                        </a:lnTo>
                        <a:lnTo>
                          <a:pt x="211" y="96"/>
                        </a:lnTo>
                        <a:lnTo>
                          <a:pt x="203" y="102"/>
                        </a:lnTo>
                        <a:lnTo>
                          <a:pt x="195" y="106"/>
                        </a:lnTo>
                        <a:lnTo>
                          <a:pt x="185" y="108"/>
                        </a:lnTo>
                        <a:lnTo>
                          <a:pt x="177" y="109"/>
                        </a:lnTo>
                        <a:lnTo>
                          <a:pt x="177" y="109"/>
                        </a:lnTo>
                        <a:lnTo>
                          <a:pt x="163" y="108"/>
                        </a:lnTo>
                        <a:lnTo>
                          <a:pt x="147" y="102"/>
                        </a:lnTo>
                        <a:lnTo>
                          <a:pt x="147" y="102"/>
                        </a:lnTo>
                        <a:lnTo>
                          <a:pt x="133" y="98"/>
                        </a:lnTo>
                        <a:lnTo>
                          <a:pt x="121" y="98"/>
                        </a:lnTo>
                        <a:lnTo>
                          <a:pt x="121" y="98"/>
                        </a:lnTo>
                        <a:lnTo>
                          <a:pt x="114" y="98"/>
                        </a:lnTo>
                        <a:lnTo>
                          <a:pt x="106" y="100"/>
                        </a:lnTo>
                        <a:lnTo>
                          <a:pt x="100" y="102"/>
                        </a:lnTo>
                        <a:lnTo>
                          <a:pt x="94" y="106"/>
                        </a:lnTo>
                        <a:lnTo>
                          <a:pt x="82" y="117"/>
                        </a:lnTo>
                        <a:lnTo>
                          <a:pt x="74" y="133"/>
                        </a:lnTo>
                        <a:lnTo>
                          <a:pt x="74" y="1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</p:grpSp>
          </p:grpSp>
          <p:sp>
            <p:nvSpPr>
              <p:cNvPr id="46" name="Owal 45">
                <a:extLst>
                  <a:ext uri="{FF2B5EF4-FFF2-40B4-BE49-F238E27FC236}">
                    <a16:creationId xmlns:a16="http://schemas.microsoft.com/office/drawing/2014/main" id="{DECD62DB-2E22-43E8-83F1-23F2E0BCEEC8}"/>
                  </a:ext>
                </a:extLst>
              </p:cNvPr>
              <p:cNvSpPr/>
              <p:nvPr/>
            </p:nvSpPr>
            <p:spPr>
              <a:xfrm>
                <a:off x="2701324" y="2318559"/>
                <a:ext cx="278782" cy="2249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7" name="Owal 46">
                <a:extLst>
                  <a:ext uri="{FF2B5EF4-FFF2-40B4-BE49-F238E27FC236}">
                    <a16:creationId xmlns:a16="http://schemas.microsoft.com/office/drawing/2014/main" id="{CB9FE1D9-BDBD-48A1-90F3-9A6C3E3857DA}"/>
                  </a:ext>
                </a:extLst>
              </p:cNvPr>
              <p:cNvSpPr/>
              <p:nvPr/>
            </p:nvSpPr>
            <p:spPr>
              <a:xfrm>
                <a:off x="2792679" y="223094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8" name="Owal 47">
                <a:extLst>
                  <a:ext uri="{FF2B5EF4-FFF2-40B4-BE49-F238E27FC236}">
                    <a16:creationId xmlns:a16="http://schemas.microsoft.com/office/drawing/2014/main" id="{58445DE1-C3EA-4131-9961-F68B23C0C7E8}"/>
                  </a:ext>
                </a:extLst>
              </p:cNvPr>
              <p:cNvSpPr/>
              <p:nvPr/>
            </p:nvSpPr>
            <p:spPr>
              <a:xfrm>
                <a:off x="2875945" y="212538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9" name="Owal 48">
                <a:extLst>
                  <a:ext uri="{FF2B5EF4-FFF2-40B4-BE49-F238E27FC236}">
                    <a16:creationId xmlns:a16="http://schemas.microsoft.com/office/drawing/2014/main" id="{71E8D10D-9920-40D8-A4C8-F36FA1DC9F2D}"/>
                  </a:ext>
                </a:extLst>
              </p:cNvPr>
              <p:cNvSpPr/>
              <p:nvPr/>
            </p:nvSpPr>
            <p:spPr>
              <a:xfrm>
                <a:off x="2866009" y="2073034"/>
                <a:ext cx="278296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0" name="Owal 49">
                <a:extLst>
                  <a:ext uri="{FF2B5EF4-FFF2-40B4-BE49-F238E27FC236}">
                    <a16:creationId xmlns:a16="http://schemas.microsoft.com/office/drawing/2014/main" id="{B974F51C-F379-48C2-A183-DDB25D722858}"/>
                  </a:ext>
                </a:extLst>
              </p:cNvPr>
              <p:cNvSpPr/>
              <p:nvPr/>
            </p:nvSpPr>
            <p:spPr>
              <a:xfrm>
                <a:off x="2805199" y="190452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1" name="Owal 50">
                <a:extLst>
                  <a:ext uri="{FF2B5EF4-FFF2-40B4-BE49-F238E27FC236}">
                    <a16:creationId xmlns:a16="http://schemas.microsoft.com/office/drawing/2014/main" id="{BC39BA93-AF74-473A-B2C5-682520FF0D83}"/>
                  </a:ext>
                </a:extLst>
              </p:cNvPr>
              <p:cNvSpPr/>
              <p:nvPr/>
            </p:nvSpPr>
            <p:spPr>
              <a:xfrm>
                <a:off x="2786807" y="1970392"/>
                <a:ext cx="168341" cy="2065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2" name="Owal 51">
                <a:extLst>
                  <a:ext uri="{FF2B5EF4-FFF2-40B4-BE49-F238E27FC236}">
                    <a16:creationId xmlns:a16="http://schemas.microsoft.com/office/drawing/2014/main" id="{F5B92514-1954-405F-AB09-AE4B788DBF8C}"/>
                  </a:ext>
                </a:extLst>
              </p:cNvPr>
              <p:cNvSpPr/>
              <p:nvPr/>
            </p:nvSpPr>
            <p:spPr>
              <a:xfrm>
                <a:off x="2587860" y="230231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3" name="Owal 52">
                <a:extLst>
                  <a:ext uri="{FF2B5EF4-FFF2-40B4-BE49-F238E27FC236}">
                    <a16:creationId xmlns:a16="http://schemas.microsoft.com/office/drawing/2014/main" id="{A06BAC5F-57C0-49D6-B8D5-58FDF9E2A418}"/>
                  </a:ext>
                </a:extLst>
              </p:cNvPr>
              <p:cNvSpPr/>
              <p:nvPr/>
            </p:nvSpPr>
            <p:spPr>
              <a:xfrm>
                <a:off x="2465987" y="225228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4" name="Owal 53">
                <a:extLst>
                  <a:ext uri="{FF2B5EF4-FFF2-40B4-BE49-F238E27FC236}">
                    <a16:creationId xmlns:a16="http://schemas.microsoft.com/office/drawing/2014/main" id="{6837001E-D266-4819-B868-92E5D3913167}"/>
                  </a:ext>
                </a:extLst>
              </p:cNvPr>
              <p:cNvSpPr/>
              <p:nvPr/>
            </p:nvSpPr>
            <p:spPr>
              <a:xfrm>
                <a:off x="2343109" y="221577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5" name="Owal 54">
                <a:extLst>
                  <a:ext uri="{FF2B5EF4-FFF2-40B4-BE49-F238E27FC236}">
                    <a16:creationId xmlns:a16="http://schemas.microsoft.com/office/drawing/2014/main" id="{67764B5E-0B8E-4357-995A-592A92BFDBE1}"/>
                  </a:ext>
                </a:extLst>
              </p:cNvPr>
              <p:cNvSpPr/>
              <p:nvPr/>
            </p:nvSpPr>
            <p:spPr>
              <a:xfrm>
                <a:off x="2234150" y="223931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6" name="Owal 55">
                <a:extLst>
                  <a:ext uri="{FF2B5EF4-FFF2-40B4-BE49-F238E27FC236}">
                    <a16:creationId xmlns:a16="http://schemas.microsoft.com/office/drawing/2014/main" id="{F75C2BE9-A070-4C1F-935B-376AB83EDB9C}"/>
                  </a:ext>
                </a:extLst>
              </p:cNvPr>
              <p:cNvSpPr/>
              <p:nvPr/>
            </p:nvSpPr>
            <p:spPr>
              <a:xfrm>
                <a:off x="2199590" y="228714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7" name="Owal 56">
                <a:extLst>
                  <a:ext uri="{FF2B5EF4-FFF2-40B4-BE49-F238E27FC236}">
                    <a16:creationId xmlns:a16="http://schemas.microsoft.com/office/drawing/2014/main" id="{3DBEEBB1-F13F-43D6-923A-12F58E9F772D}"/>
                  </a:ext>
                </a:extLst>
              </p:cNvPr>
              <p:cNvSpPr/>
              <p:nvPr/>
            </p:nvSpPr>
            <p:spPr>
              <a:xfrm>
                <a:off x="2779986" y="2412113"/>
                <a:ext cx="266308" cy="2589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8" name="Owal 57">
                <a:extLst>
                  <a:ext uri="{FF2B5EF4-FFF2-40B4-BE49-F238E27FC236}">
                    <a16:creationId xmlns:a16="http://schemas.microsoft.com/office/drawing/2014/main" id="{9CF563E1-B9C2-4F2B-9226-D95234FB795C}"/>
                  </a:ext>
                </a:extLst>
              </p:cNvPr>
              <p:cNvSpPr/>
              <p:nvPr/>
            </p:nvSpPr>
            <p:spPr>
              <a:xfrm>
                <a:off x="2887941" y="250566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9" name="Owal 58">
                <a:extLst>
                  <a:ext uri="{FF2B5EF4-FFF2-40B4-BE49-F238E27FC236}">
                    <a16:creationId xmlns:a16="http://schemas.microsoft.com/office/drawing/2014/main" id="{25ED145A-3439-4269-A417-8CE3A8798520}"/>
                  </a:ext>
                </a:extLst>
              </p:cNvPr>
              <p:cNvSpPr/>
              <p:nvPr/>
            </p:nvSpPr>
            <p:spPr>
              <a:xfrm>
                <a:off x="2921871" y="2548418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0" name="Owal 59">
                <a:extLst>
                  <a:ext uri="{FF2B5EF4-FFF2-40B4-BE49-F238E27FC236}">
                    <a16:creationId xmlns:a16="http://schemas.microsoft.com/office/drawing/2014/main" id="{20655150-AE98-49A2-9233-B2180580AAAB}"/>
                  </a:ext>
                </a:extLst>
              </p:cNvPr>
              <p:cNvSpPr/>
              <p:nvPr/>
            </p:nvSpPr>
            <p:spPr>
              <a:xfrm>
                <a:off x="2935247" y="2563590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1" name="Owal 60">
                <a:extLst>
                  <a:ext uri="{FF2B5EF4-FFF2-40B4-BE49-F238E27FC236}">
                    <a16:creationId xmlns:a16="http://schemas.microsoft.com/office/drawing/2014/main" id="{F74049B0-54A3-46D9-AECA-FDBF63A40C6A}"/>
                  </a:ext>
                </a:extLst>
              </p:cNvPr>
              <p:cNvSpPr/>
              <p:nvPr/>
            </p:nvSpPr>
            <p:spPr>
              <a:xfrm>
                <a:off x="2144067" y="229396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6" name="Grupa 65">
              <a:extLst>
                <a:ext uri="{FF2B5EF4-FFF2-40B4-BE49-F238E27FC236}">
                  <a16:creationId xmlns:a16="http://schemas.microsoft.com/office/drawing/2014/main" id="{92730153-32A7-4BDC-9025-0463979B2665}"/>
                </a:ext>
              </a:extLst>
            </p:cNvPr>
            <p:cNvGrpSpPr/>
            <p:nvPr/>
          </p:nvGrpSpPr>
          <p:grpSpPr>
            <a:xfrm>
              <a:off x="5242270" y="2110183"/>
              <a:ext cx="1879782" cy="1577847"/>
              <a:chOff x="2359242" y="2512087"/>
              <a:chExt cx="2140222" cy="1796455"/>
            </a:xfrm>
            <a:solidFill>
              <a:srgbClr val="90BD96"/>
            </a:solidFill>
          </p:grpSpPr>
          <p:sp>
            <p:nvSpPr>
              <p:cNvPr id="67" name="Freeform 5">
                <a:extLst>
                  <a:ext uri="{FF2B5EF4-FFF2-40B4-BE49-F238E27FC236}">
                    <a16:creationId xmlns:a16="http://schemas.microsoft.com/office/drawing/2014/main" id="{517FBACA-7BEB-45E7-ABA9-97649B24E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360" y="2512087"/>
                <a:ext cx="1618104" cy="1649523"/>
              </a:xfrm>
              <a:custGeom>
                <a:avLst/>
                <a:gdLst>
                  <a:gd name="T0" fmla="*/ 1622 w 1751"/>
                  <a:gd name="T1" fmla="*/ 809 h 1785"/>
                  <a:gd name="T2" fmla="*/ 1459 w 1751"/>
                  <a:gd name="T3" fmla="*/ 719 h 1785"/>
                  <a:gd name="T4" fmla="*/ 1429 w 1751"/>
                  <a:gd name="T5" fmla="*/ 640 h 1785"/>
                  <a:gd name="T6" fmla="*/ 1447 w 1751"/>
                  <a:gd name="T7" fmla="*/ 552 h 1785"/>
                  <a:gd name="T8" fmla="*/ 1381 w 1751"/>
                  <a:gd name="T9" fmla="*/ 503 h 1785"/>
                  <a:gd name="T10" fmla="*/ 1322 w 1751"/>
                  <a:gd name="T11" fmla="*/ 463 h 1785"/>
                  <a:gd name="T12" fmla="*/ 1185 w 1751"/>
                  <a:gd name="T13" fmla="*/ 395 h 1785"/>
                  <a:gd name="T14" fmla="*/ 1099 w 1751"/>
                  <a:gd name="T15" fmla="*/ 262 h 1785"/>
                  <a:gd name="T16" fmla="*/ 1049 w 1751"/>
                  <a:gd name="T17" fmla="*/ 207 h 1785"/>
                  <a:gd name="T18" fmla="*/ 1016 w 1751"/>
                  <a:gd name="T19" fmla="*/ 42 h 1785"/>
                  <a:gd name="T20" fmla="*/ 831 w 1751"/>
                  <a:gd name="T21" fmla="*/ 59 h 1785"/>
                  <a:gd name="T22" fmla="*/ 666 w 1751"/>
                  <a:gd name="T23" fmla="*/ 113 h 1785"/>
                  <a:gd name="T24" fmla="*/ 618 w 1751"/>
                  <a:gd name="T25" fmla="*/ 157 h 1785"/>
                  <a:gd name="T26" fmla="*/ 560 w 1751"/>
                  <a:gd name="T27" fmla="*/ 163 h 1785"/>
                  <a:gd name="T28" fmla="*/ 513 w 1751"/>
                  <a:gd name="T29" fmla="*/ 183 h 1785"/>
                  <a:gd name="T30" fmla="*/ 463 w 1751"/>
                  <a:gd name="T31" fmla="*/ 246 h 1785"/>
                  <a:gd name="T32" fmla="*/ 298 w 1751"/>
                  <a:gd name="T33" fmla="*/ 242 h 1785"/>
                  <a:gd name="T34" fmla="*/ 213 w 1751"/>
                  <a:gd name="T35" fmla="*/ 236 h 1785"/>
                  <a:gd name="T36" fmla="*/ 181 w 1751"/>
                  <a:gd name="T37" fmla="*/ 278 h 1785"/>
                  <a:gd name="T38" fmla="*/ 185 w 1751"/>
                  <a:gd name="T39" fmla="*/ 342 h 1785"/>
                  <a:gd name="T40" fmla="*/ 81 w 1751"/>
                  <a:gd name="T41" fmla="*/ 433 h 1785"/>
                  <a:gd name="T42" fmla="*/ 83 w 1751"/>
                  <a:gd name="T43" fmla="*/ 489 h 1785"/>
                  <a:gd name="T44" fmla="*/ 101 w 1751"/>
                  <a:gd name="T45" fmla="*/ 543 h 1785"/>
                  <a:gd name="T46" fmla="*/ 34 w 1751"/>
                  <a:gd name="T47" fmla="*/ 620 h 1785"/>
                  <a:gd name="T48" fmla="*/ 44 w 1751"/>
                  <a:gd name="T49" fmla="*/ 702 h 1785"/>
                  <a:gd name="T50" fmla="*/ 0 w 1751"/>
                  <a:gd name="T51" fmla="*/ 801 h 1785"/>
                  <a:gd name="T52" fmla="*/ 40 w 1751"/>
                  <a:gd name="T53" fmla="*/ 827 h 1785"/>
                  <a:gd name="T54" fmla="*/ 141 w 1751"/>
                  <a:gd name="T55" fmla="*/ 853 h 1785"/>
                  <a:gd name="T56" fmla="*/ 280 w 1751"/>
                  <a:gd name="T57" fmla="*/ 843 h 1785"/>
                  <a:gd name="T58" fmla="*/ 362 w 1751"/>
                  <a:gd name="T59" fmla="*/ 896 h 1785"/>
                  <a:gd name="T60" fmla="*/ 421 w 1751"/>
                  <a:gd name="T61" fmla="*/ 972 h 1785"/>
                  <a:gd name="T62" fmla="*/ 461 w 1751"/>
                  <a:gd name="T63" fmla="*/ 1091 h 1785"/>
                  <a:gd name="T64" fmla="*/ 483 w 1751"/>
                  <a:gd name="T65" fmla="*/ 1111 h 1785"/>
                  <a:gd name="T66" fmla="*/ 586 w 1751"/>
                  <a:gd name="T67" fmla="*/ 1115 h 1785"/>
                  <a:gd name="T68" fmla="*/ 630 w 1751"/>
                  <a:gd name="T69" fmla="*/ 1133 h 1785"/>
                  <a:gd name="T70" fmla="*/ 670 w 1751"/>
                  <a:gd name="T71" fmla="*/ 1195 h 1785"/>
                  <a:gd name="T72" fmla="*/ 684 w 1751"/>
                  <a:gd name="T73" fmla="*/ 1286 h 1785"/>
                  <a:gd name="T74" fmla="*/ 636 w 1751"/>
                  <a:gd name="T75" fmla="*/ 1342 h 1785"/>
                  <a:gd name="T76" fmla="*/ 574 w 1751"/>
                  <a:gd name="T77" fmla="*/ 1374 h 1785"/>
                  <a:gd name="T78" fmla="*/ 618 w 1751"/>
                  <a:gd name="T79" fmla="*/ 1471 h 1785"/>
                  <a:gd name="T80" fmla="*/ 594 w 1751"/>
                  <a:gd name="T81" fmla="*/ 1537 h 1785"/>
                  <a:gd name="T82" fmla="*/ 620 w 1751"/>
                  <a:gd name="T83" fmla="*/ 1598 h 1785"/>
                  <a:gd name="T84" fmla="*/ 753 w 1751"/>
                  <a:gd name="T85" fmla="*/ 1692 h 1785"/>
                  <a:gd name="T86" fmla="*/ 825 w 1751"/>
                  <a:gd name="T87" fmla="*/ 1692 h 1785"/>
                  <a:gd name="T88" fmla="*/ 914 w 1751"/>
                  <a:gd name="T89" fmla="*/ 1733 h 1785"/>
                  <a:gd name="T90" fmla="*/ 1034 w 1751"/>
                  <a:gd name="T91" fmla="*/ 1781 h 1785"/>
                  <a:gd name="T92" fmla="*/ 1125 w 1751"/>
                  <a:gd name="T93" fmla="*/ 1751 h 1785"/>
                  <a:gd name="T94" fmla="*/ 1167 w 1751"/>
                  <a:gd name="T95" fmla="*/ 1684 h 1785"/>
                  <a:gd name="T96" fmla="*/ 1177 w 1751"/>
                  <a:gd name="T97" fmla="*/ 1562 h 1785"/>
                  <a:gd name="T98" fmla="*/ 1105 w 1751"/>
                  <a:gd name="T99" fmla="*/ 1405 h 1785"/>
                  <a:gd name="T100" fmla="*/ 1089 w 1751"/>
                  <a:gd name="T101" fmla="*/ 1368 h 1785"/>
                  <a:gd name="T102" fmla="*/ 1105 w 1751"/>
                  <a:gd name="T103" fmla="*/ 1332 h 1785"/>
                  <a:gd name="T104" fmla="*/ 1167 w 1751"/>
                  <a:gd name="T105" fmla="*/ 1302 h 1785"/>
                  <a:gd name="T106" fmla="*/ 1189 w 1751"/>
                  <a:gd name="T107" fmla="*/ 1214 h 1785"/>
                  <a:gd name="T108" fmla="*/ 1209 w 1751"/>
                  <a:gd name="T109" fmla="*/ 1103 h 1785"/>
                  <a:gd name="T110" fmla="*/ 1205 w 1751"/>
                  <a:gd name="T111" fmla="*/ 1053 h 1785"/>
                  <a:gd name="T112" fmla="*/ 1387 w 1751"/>
                  <a:gd name="T113" fmla="*/ 1006 h 1785"/>
                  <a:gd name="T114" fmla="*/ 1519 w 1751"/>
                  <a:gd name="T115" fmla="*/ 978 h 1785"/>
                  <a:gd name="T116" fmla="*/ 1550 w 1751"/>
                  <a:gd name="T117" fmla="*/ 942 h 1785"/>
                  <a:gd name="T118" fmla="*/ 1594 w 1751"/>
                  <a:gd name="T119" fmla="*/ 942 h 1785"/>
                  <a:gd name="T120" fmla="*/ 1656 w 1751"/>
                  <a:gd name="T121" fmla="*/ 948 h 1785"/>
                  <a:gd name="T122" fmla="*/ 1741 w 1751"/>
                  <a:gd name="T123" fmla="*/ 841 h 1785"/>
                  <a:gd name="T124" fmla="*/ 1698 w 1751"/>
                  <a:gd name="T125" fmla="*/ 817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51" h="1785">
                    <a:moveTo>
                      <a:pt x="1698" y="817"/>
                    </a:moveTo>
                    <a:lnTo>
                      <a:pt x="1698" y="817"/>
                    </a:lnTo>
                    <a:lnTo>
                      <a:pt x="1698" y="817"/>
                    </a:lnTo>
                    <a:lnTo>
                      <a:pt x="1690" y="817"/>
                    </a:lnTo>
                    <a:lnTo>
                      <a:pt x="1690" y="817"/>
                    </a:lnTo>
                    <a:lnTo>
                      <a:pt x="1654" y="815"/>
                    </a:lnTo>
                    <a:lnTo>
                      <a:pt x="1622" y="809"/>
                    </a:lnTo>
                    <a:lnTo>
                      <a:pt x="1590" y="799"/>
                    </a:lnTo>
                    <a:lnTo>
                      <a:pt x="1562" y="787"/>
                    </a:lnTo>
                    <a:lnTo>
                      <a:pt x="1535" y="773"/>
                    </a:lnTo>
                    <a:lnTo>
                      <a:pt x="1509" y="755"/>
                    </a:lnTo>
                    <a:lnTo>
                      <a:pt x="1483" y="737"/>
                    </a:lnTo>
                    <a:lnTo>
                      <a:pt x="1459" y="719"/>
                    </a:lnTo>
                    <a:lnTo>
                      <a:pt x="1459" y="719"/>
                    </a:lnTo>
                    <a:lnTo>
                      <a:pt x="1449" y="708"/>
                    </a:lnTo>
                    <a:lnTo>
                      <a:pt x="1439" y="698"/>
                    </a:lnTo>
                    <a:lnTo>
                      <a:pt x="1433" y="686"/>
                    </a:lnTo>
                    <a:lnTo>
                      <a:pt x="1429" y="676"/>
                    </a:lnTo>
                    <a:lnTo>
                      <a:pt x="1427" y="666"/>
                    </a:lnTo>
                    <a:lnTo>
                      <a:pt x="1427" y="656"/>
                    </a:lnTo>
                    <a:lnTo>
                      <a:pt x="1429" y="640"/>
                    </a:lnTo>
                    <a:lnTo>
                      <a:pt x="1429" y="640"/>
                    </a:lnTo>
                    <a:lnTo>
                      <a:pt x="1433" y="626"/>
                    </a:lnTo>
                    <a:lnTo>
                      <a:pt x="1439" y="614"/>
                    </a:lnTo>
                    <a:lnTo>
                      <a:pt x="1451" y="592"/>
                    </a:lnTo>
                    <a:lnTo>
                      <a:pt x="1451" y="592"/>
                    </a:lnTo>
                    <a:lnTo>
                      <a:pt x="1447" y="552"/>
                    </a:lnTo>
                    <a:lnTo>
                      <a:pt x="1447" y="552"/>
                    </a:lnTo>
                    <a:lnTo>
                      <a:pt x="1429" y="519"/>
                    </a:lnTo>
                    <a:lnTo>
                      <a:pt x="1429" y="519"/>
                    </a:lnTo>
                    <a:lnTo>
                      <a:pt x="1423" y="509"/>
                    </a:lnTo>
                    <a:lnTo>
                      <a:pt x="1423" y="509"/>
                    </a:lnTo>
                    <a:lnTo>
                      <a:pt x="1403" y="507"/>
                    </a:lnTo>
                    <a:lnTo>
                      <a:pt x="1393" y="505"/>
                    </a:lnTo>
                    <a:lnTo>
                      <a:pt x="1381" y="503"/>
                    </a:lnTo>
                    <a:lnTo>
                      <a:pt x="1370" y="497"/>
                    </a:lnTo>
                    <a:lnTo>
                      <a:pt x="1358" y="491"/>
                    </a:lnTo>
                    <a:lnTo>
                      <a:pt x="1348" y="483"/>
                    </a:lnTo>
                    <a:lnTo>
                      <a:pt x="1338" y="471"/>
                    </a:lnTo>
                    <a:lnTo>
                      <a:pt x="1338" y="471"/>
                    </a:lnTo>
                    <a:lnTo>
                      <a:pt x="1322" y="463"/>
                    </a:lnTo>
                    <a:lnTo>
                      <a:pt x="1322" y="463"/>
                    </a:lnTo>
                    <a:lnTo>
                      <a:pt x="1302" y="461"/>
                    </a:lnTo>
                    <a:lnTo>
                      <a:pt x="1302" y="461"/>
                    </a:lnTo>
                    <a:lnTo>
                      <a:pt x="1274" y="455"/>
                    </a:lnTo>
                    <a:lnTo>
                      <a:pt x="1250" y="445"/>
                    </a:lnTo>
                    <a:lnTo>
                      <a:pt x="1226" y="431"/>
                    </a:lnTo>
                    <a:lnTo>
                      <a:pt x="1205" y="415"/>
                    </a:lnTo>
                    <a:lnTo>
                      <a:pt x="1185" y="395"/>
                    </a:lnTo>
                    <a:lnTo>
                      <a:pt x="1167" y="372"/>
                    </a:lnTo>
                    <a:lnTo>
                      <a:pt x="1151" y="346"/>
                    </a:lnTo>
                    <a:lnTo>
                      <a:pt x="1139" y="316"/>
                    </a:lnTo>
                    <a:lnTo>
                      <a:pt x="1139" y="316"/>
                    </a:lnTo>
                    <a:lnTo>
                      <a:pt x="1133" y="304"/>
                    </a:lnTo>
                    <a:lnTo>
                      <a:pt x="1123" y="290"/>
                    </a:lnTo>
                    <a:lnTo>
                      <a:pt x="1099" y="262"/>
                    </a:lnTo>
                    <a:lnTo>
                      <a:pt x="1099" y="262"/>
                    </a:lnTo>
                    <a:lnTo>
                      <a:pt x="1083" y="246"/>
                    </a:lnTo>
                    <a:lnTo>
                      <a:pt x="1069" y="228"/>
                    </a:lnTo>
                    <a:lnTo>
                      <a:pt x="1069" y="228"/>
                    </a:lnTo>
                    <a:lnTo>
                      <a:pt x="1059" y="218"/>
                    </a:lnTo>
                    <a:lnTo>
                      <a:pt x="1059" y="218"/>
                    </a:lnTo>
                    <a:lnTo>
                      <a:pt x="1049" y="207"/>
                    </a:lnTo>
                    <a:lnTo>
                      <a:pt x="1040" y="195"/>
                    </a:lnTo>
                    <a:lnTo>
                      <a:pt x="1032" y="179"/>
                    </a:lnTo>
                    <a:lnTo>
                      <a:pt x="1028" y="161"/>
                    </a:lnTo>
                    <a:lnTo>
                      <a:pt x="1028" y="161"/>
                    </a:lnTo>
                    <a:lnTo>
                      <a:pt x="1022" y="123"/>
                    </a:lnTo>
                    <a:lnTo>
                      <a:pt x="1018" y="83"/>
                    </a:lnTo>
                    <a:lnTo>
                      <a:pt x="1016" y="42"/>
                    </a:lnTo>
                    <a:lnTo>
                      <a:pt x="1016" y="0"/>
                    </a:lnTo>
                    <a:lnTo>
                      <a:pt x="1016" y="0"/>
                    </a:lnTo>
                    <a:lnTo>
                      <a:pt x="942" y="20"/>
                    </a:lnTo>
                    <a:lnTo>
                      <a:pt x="942" y="20"/>
                    </a:lnTo>
                    <a:lnTo>
                      <a:pt x="886" y="40"/>
                    </a:lnTo>
                    <a:lnTo>
                      <a:pt x="831" y="59"/>
                    </a:lnTo>
                    <a:lnTo>
                      <a:pt x="831" y="59"/>
                    </a:lnTo>
                    <a:lnTo>
                      <a:pt x="777" y="77"/>
                    </a:lnTo>
                    <a:lnTo>
                      <a:pt x="721" y="95"/>
                    </a:lnTo>
                    <a:lnTo>
                      <a:pt x="721" y="95"/>
                    </a:lnTo>
                    <a:lnTo>
                      <a:pt x="706" y="99"/>
                    </a:lnTo>
                    <a:lnTo>
                      <a:pt x="706" y="99"/>
                    </a:lnTo>
                    <a:lnTo>
                      <a:pt x="684" y="107"/>
                    </a:lnTo>
                    <a:lnTo>
                      <a:pt x="666" y="113"/>
                    </a:lnTo>
                    <a:lnTo>
                      <a:pt x="652" y="123"/>
                    </a:lnTo>
                    <a:lnTo>
                      <a:pt x="646" y="129"/>
                    </a:lnTo>
                    <a:lnTo>
                      <a:pt x="642" y="137"/>
                    </a:lnTo>
                    <a:lnTo>
                      <a:pt x="642" y="137"/>
                    </a:lnTo>
                    <a:lnTo>
                      <a:pt x="634" y="145"/>
                    </a:lnTo>
                    <a:lnTo>
                      <a:pt x="626" y="151"/>
                    </a:lnTo>
                    <a:lnTo>
                      <a:pt x="618" y="157"/>
                    </a:lnTo>
                    <a:lnTo>
                      <a:pt x="608" y="159"/>
                    </a:lnTo>
                    <a:lnTo>
                      <a:pt x="590" y="163"/>
                    </a:lnTo>
                    <a:lnTo>
                      <a:pt x="574" y="163"/>
                    </a:lnTo>
                    <a:lnTo>
                      <a:pt x="574" y="163"/>
                    </a:lnTo>
                    <a:lnTo>
                      <a:pt x="566" y="163"/>
                    </a:lnTo>
                    <a:lnTo>
                      <a:pt x="566" y="163"/>
                    </a:lnTo>
                    <a:lnTo>
                      <a:pt x="560" y="163"/>
                    </a:lnTo>
                    <a:lnTo>
                      <a:pt x="560" y="163"/>
                    </a:lnTo>
                    <a:lnTo>
                      <a:pt x="547" y="163"/>
                    </a:lnTo>
                    <a:lnTo>
                      <a:pt x="537" y="165"/>
                    </a:lnTo>
                    <a:lnTo>
                      <a:pt x="527" y="169"/>
                    </a:lnTo>
                    <a:lnTo>
                      <a:pt x="521" y="173"/>
                    </a:lnTo>
                    <a:lnTo>
                      <a:pt x="515" y="177"/>
                    </a:lnTo>
                    <a:lnTo>
                      <a:pt x="513" y="183"/>
                    </a:lnTo>
                    <a:lnTo>
                      <a:pt x="507" y="195"/>
                    </a:lnTo>
                    <a:lnTo>
                      <a:pt x="507" y="195"/>
                    </a:lnTo>
                    <a:lnTo>
                      <a:pt x="501" y="209"/>
                    </a:lnTo>
                    <a:lnTo>
                      <a:pt x="493" y="220"/>
                    </a:lnTo>
                    <a:lnTo>
                      <a:pt x="485" y="230"/>
                    </a:lnTo>
                    <a:lnTo>
                      <a:pt x="475" y="240"/>
                    </a:lnTo>
                    <a:lnTo>
                      <a:pt x="463" y="246"/>
                    </a:lnTo>
                    <a:lnTo>
                      <a:pt x="451" y="252"/>
                    </a:lnTo>
                    <a:lnTo>
                      <a:pt x="435" y="254"/>
                    </a:lnTo>
                    <a:lnTo>
                      <a:pt x="421" y="256"/>
                    </a:lnTo>
                    <a:lnTo>
                      <a:pt x="421" y="256"/>
                    </a:lnTo>
                    <a:lnTo>
                      <a:pt x="397" y="254"/>
                    </a:lnTo>
                    <a:lnTo>
                      <a:pt x="397" y="254"/>
                    </a:lnTo>
                    <a:lnTo>
                      <a:pt x="298" y="242"/>
                    </a:lnTo>
                    <a:lnTo>
                      <a:pt x="298" y="242"/>
                    </a:lnTo>
                    <a:lnTo>
                      <a:pt x="256" y="236"/>
                    </a:lnTo>
                    <a:lnTo>
                      <a:pt x="256" y="236"/>
                    </a:lnTo>
                    <a:lnTo>
                      <a:pt x="238" y="232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197" y="248"/>
                    </a:lnTo>
                    <a:lnTo>
                      <a:pt x="187" y="258"/>
                    </a:lnTo>
                    <a:lnTo>
                      <a:pt x="183" y="268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83" y="290"/>
                    </a:lnTo>
                    <a:lnTo>
                      <a:pt x="189" y="306"/>
                    </a:lnTo>
                    <a:lnTo>
                      <a:pt x="189" y="306"/>
                    </a:lnTo>
                    <a:lnTo>
                      <a:pt x="191" y="318"/>
                    </a:lnTo>
                    <a:lnTo>
                      <a:pt x="189" y="330"/>
                    </a:lnTo>
                    <a:lnTo>
                      <a:pt x="185" y="342"/>
                    </a:lnTo>
                    <a:lnTo>
                      <a:pt x="177" y="350"/>
                    </a:lnTo>
                    <a:lnTo>
                      <a:pt x="177" y="350"/>
                    </a:lnTo>
                    <a:lnTo>
                      <a:pt x="143" y="378"/>
                    </a:lnTo>
                    <a:lnTo>
                      <a:pt x="143" y="378"/>
                    </a:lnTo>
                    <a:lnTo>
                      <a:pt x="111" y="405"/>
                    </a:lnTo>
                    <a:lnTo>
                      <a:pt x="95" y="419"/>
                    </a:lnTo>
                    <a:lnTo>
                      <a:pt x="81" y="433"/>
                    </a:lnTo>
                    <a:lnTo>
                      <a:pt x="81" y="433"/>
                    </a:lnTo>
                    <a:lnTo>
                      <a:pt x="73" y="441"/>
                    </a:lnTo>
                    <a:lnTo>
                      <a:pt x="71" y="447"/>
                    </a:lnTo>
                    <a:lnTo>
                      <a:pt x="71" y="455"/>
                    </a:lnTo>
                    <a:lnTo>
                      <a:pt x="73" y="463"/>
                    </a:lnTo>
                    <a:lnTo>
                      <a:pt x="77" y="475"/>
                    </a:lnTo>
                    <a:lnTo>
                      <a:pt x="83" y="489"/>
                    </a:lnTo>
                    <a:lnTo>
                      <a:pt x="95" y="505"/>
                    </a:lnTo>
                    <a:lnTo>
                      <a:pt x="95" y="505"/>
                    </a:lnTo>
                    <a:lnTo>
                      <a:pt x="99" y="513"/>
                    </a:lnTo>
                    <a:lnTo>
                      <a:pt x="101" y="521"/>
                    </a:lnTo>
                    <a:lnTo>
                      <a:pt x="103" y="527"/>
                    </a:lnTo>
                    <a:lnTo>
                      <a:pt x="103" y="535"/>
                    </a:lnTo>
                    <a:lnTo>
                      <a:pt x="101" y="543"/>
                    </a:lnTo>
                    <a:lnTo>
                      <a:pt x="97" y="548"/>
                    </a:lnTo>
                    <a:lnTo>
                      <a:pt x="93" y="556"/>
                    </a:lnTo>
                    <a:lnTo>
                      <a:pt x="87" y="560"/>
                    </a:lnTo>
                    <a:lnTo>
                      <a:pt x="87" y="560"/>
                    </a:lnTo>
                    <a:lnTo>
                      <a:pt x="63" y="582"/>
                    </a:lnTo>
                    <a:lnTo>
                      <a:pt x="46" y="602"/>
                    </a:lnTo>
                    <a:lnTo>
                      <a:pt x="34" y="620"/>
                    </a:lnTo>
                    <a:lnTo>
                      <a:pt x="28" y="638"/>
                    </a:lnTo>
                    <a:lnTo>
                      <a:pt x="26" y="652"/>
                    </a:lnTo>
                    <a:lnTo>
                      <a:pt x="28" y="666"/>
                    </a:lnTo>
                    <a:lnTo>
                      <a:pt x="32" y="680"/>
                    </a:lnTo>
                    <a:lnTo>
                      <a:pt x="40" y="692"/>
                    </a:lnTo>
                    <a:lnTo>
                      <a:pt x="40" y="692"/>
                    </a:lnTo>
                    <a:lnTo>
                      <a:pt x="44" y="702"/>
                    </a:lnTo>
                    <a:lnTo>
                      <a:pt x="44" y="713"/>
                    </a:lnTo>
                    <a:lnTo>
                      <a:pt x="44" y="723"/>
                    </a:lnTo>
                    <a:lnTo>
                      <a:pt x="40" y="733"/>
                    </a:lnTo>
                    <a:lnTo>
                      <a:pt x="40" y="733"/>
                    </a:lnTo>
                    <a:lnTo>
                      <a:pt x="22" y="761"/>
                    </a:lnTo>
                    <a:lnTo>
                      <a:pt x="22" y="761"/>
                    </a:lnTo>
                    <a:lnTo>
                      <a:pt x="0" y="801"/>
                    </a:lnTo>
                    <a:lnTo>
                      <a:pt x="0" y="801"/>
                    </a:lnTo>
                    <a:lnTo>
                      <a:pt x="0" y="803"/>
                    </a:lnTo>
                    <a:lnTo>
                      <a:pt x="0" y="803"/>
                    </a:lnTo>
                    <a:lnTo>
                      <a:pt x="14" y="809"/>
                    </a:lnTo>
                    <a:lnTo>
                      <a:pt x="28" y="817"/>
                    </a:lnTo>
                    <a:lnTo>
                      <a:pt x="28" y="817"/>
                    </a:lnTo>
                    <a:lnTo>
                      <a:pt x="40" y="827"/>
                    </a:lnTo>
                    <a:lnTo>
                      <a:pt x="51" y="833"/>
                    </a:lnTo>
                    <a:lnTo>
                      <a:pt x="63" y="839"/>
                    </a:lnTo>
                    <a:lnTo>
                      <a:pt x="77" y="845"/>
                    </a:lnTo>
                    <a:lnTo>
                      <a:pt x="91" y="849"/>
                    </a:lnTo>
                    <a:lnTo>
                      <a:pt x="107" y="851"/>
                    </a:lnTo>
                    <a:lnTo>
                      <a:pt x="141" y="853"/>
                    </a:lnTo>
                    <a:lnTo>
                      <a:pt x="141" y="853"/>
                    </a:lnTo>
                    <a:lnTo>
                      <a:pt x="179" y="851"/>
                    </a:lnTo>
                    <a:lnTo>
                      <a:pt x="218" y="847"/>
                    </a:lnTo>
                    <a:lnTo>
                      <a:pt x="230" y="847"/>
                    </a:lnTo>
                    <a:lnTo>
                      <a:pt x="232" y="845"/>
                    </a:lnTo>
                    <a:lnTo>
                      <a:pt x="232" y="845"/>
                    </a:lnTo>
                    <a:lnTo>
                      <a:pt x="258" y="843"/>
                    </a:lnTo>
                    <a:lnTo>
                      <a:pt x="280" y="843"/>
                    </a:lnTo>
                    <a:lnTo>
                      <a:pt x="280" y="843"/>
                    </a:lnTo>
                    <a:lnTo>
                      <a:pt x="300" y="843"/>
                    </a:lnTo>
                    <a:lnTo>
                      <a:pt x="318" y="849"/>
                    </a:lnTo>
                    <a:lnTo>
                      <a:pt x="332" y="857"/>
                    </a:lnTo>
                    <a:lnTo>
                      <a:pt x="344" y="867"/>
                    </a:lnTo>
                    <a:lnTo>
                      <a:pt x="352" y="880"/>
                    </a:lnTo>
                    <a:lnTo>
                      <a:pt x="362" y="896"/>
                    </a:lnTo>
                    <a:lnTo>
                      <a:pt x="378" y="932"/>
                    </a:lnTo>
                    <a:lnTo>
                      <a:pt x="378" y="934"/>
                    </a:lnTo>
                    <a:lnTo>
                      <a:pt x="378" y="934"/>
                    </a:lnTo>
                    <a:lnTo>
                      <a:pt x="385" y="948"/>
                    </a:lnTo>
                    <a:lnTo>
                      <a:pt x="385" y="948"/>
                    </a:lnTo>
                    <a:lnTo>
                      <a:pt x="405" y="960"/>
                    </a:lnTo>
                    <a:lnTo>
                      <a:pt x="421" y="972"/>
                    </a:lnTo>
                    <a:lnTo>
                      <a:pt x="435" y="988"/>
                    </a:lnTo>
                    <a:lnTo>
                      <a:pt x="445" y="1004"/>
                    </a:lnTo>
                    <a:lnTo>
                      <a:pt x="453" y="1024"/>
                    </a:lnTo>
                    <a:lnTo>
                      <a:pt x="459" y="1044"/>
                    </a:lnTo>
                    <a:lnTo>
                      <a:pt x="461" y="1067"/>
                    </a:lnTo>
                    <a:lnTo>
                      <a:pt x="461" y="1091"/>
                    </a:lnTo>
                    <a:lnTo>
                      <a:pt x="461" y="1091"/>
                    </a:lnTo>
                    <a:lnTo>
                      <a:pt x="461" y="1103"/>
                    </a:lnTo>
                    <a:lnTo>
                      <a:pt x="463" y="1107"/>
                    </a:lnTo>
                    <a:lnTo>
                      <a:pt x="463" y="1107"/>
                    </a:lnTo>
                    <a:lnTo>
                      <a:pt x="469" y="1109"/>
                    </a:lnTo>
                    <a:lnTo>
                      <a:pt x="481" y="1111"/>
                    </a:lnTo>
                    <a:lnTo>
                      <a:pt x="481" y="1111"/>
                    </a:lnTo>
                    <a:lnTo>
                      <a:pt x="483" y="1111"/>
                    </a:lnTo>
                    <a:lnTo>
                      <a:pt x="483" y="1111"/>
                    </a:lnTo>
                    <a:lnTo>
                      <a:pt x="509" y="1111"/>
                    </a:lnTo>
                    <a:lnTo>
                      <a:pt x="509" y="1111"/>
                    </a:lnTo>
                    <a:lnTo>
                      <a:pt x="525" y="1111"/>
                    </a:lnTo>
                    <a:lnTo>
                      <a:pt x="525" y="1111"/>
                    </a:lnTo>
                    <a:lnTo>
                      <a:pt x="558" y="1113"/>
                    </a:lnTo>
                    <a:lnTo>
                      <a:pt x="586" y="1115"/>
                    </a:lnTo>
                    <a:lnTo>
                      <a:pt x="598" y="1117"/>
                    </a:lnTo>
                    <a:lnTo>
                      <a:pt x="608" y="1121"/>
                    </a:lnTo>
                    <a:lnTo>
                      <a:pt x="620" y="1125"/>
                    </a:lnTo>
                    <a:lnTo>
                      <a:pt x="628" y="1131"/>
                    </a:lnTo>
                    <a:lnTo>
                      <a:pt x="628" y="1131"/>
                    </a:lnTo>
                    <a:lnTo>
                      <a:pt x="630" y="1133"/>
                    </a:lnTo>
                    <a:lnTo>
                      <a:pt x="630" y="1133"/>
                    </a:lnTo>
                    <a:lnTo>
                      <a:pt x="636" y="1133"/>
                    </a:lnTo>
                    <a:lnTo>
                      <a:pt x="636" y="1133"/>
                    </a:lnTo>
                    <a:lnTo>
                      <a:pt x="638" y="1139"/>
                    </a:lnTo>
                    <a:lnTo>
                      <a:pt x="638" y="1139"/>
                    </a:lnTo>
                    <a:lnTo>
                      <a:pt x="650" y="1153"/>
                    </a:lnTo>
                    <a:lnTo>
                      <a:pt x="660" y="1173"/>
                    </a:lnTo>
                    <a:lnTo>
                      <a:pt x="670" y="1195"/>
                    </a:lnTo>
                    <a:lnTo>
                      <a:pt x="680" y="1222"/>
                    </a:lnTo>
                    <a:lnTo>
                      <a:pt x="680" y="1222"/>
                    </a:lnTo>
                    <a:lnTo>
                      <a:pt x="684" y="1238"/>
                    </a:lnTo>
                    <a:lnTo>
                      <a:pt x="686" y="1252"/>
                    </a:lnTo>
                    <a:lnTo>
                      <a:pt x="688" y="1264"/>
                    </a:lnTo>
                    <a:lnTo>
                      <a:pt x="686" y="1276"/>
                    </a:lnTo>
                    <a:lnTo>
                      <a:pt x="684" y="1286"/>
                    </a:lnTo>
                    <a:lnTo>
                      <a:pt x="682" y="1296"/>
                    </a:lnTo>
                    <a:lnTo>
                      <a:pt x="674" y="1310"/>
                    </a:lnTo>
                    <a:lnTo>
                      <a:pt x="674" y="1310"/>
                    </a:lnTo>
                    <a:lnTo>
                      <a:pt x="664" y="1324"/>
                    </a:lnTo>
                    <a:lnTo>
                      <a:pt x="656" y="1330"/>
                    </a:lnTo>
                    <a:lnTo>
                      <a:pt x="646" y="1338"/>
                    </a:lnTo>
                    <a:lnTo>
                      <a:pt x="636" y="1342"/>
                    </a:lnTo>
                    <a:lnTo>
                      <a:pt x="622" y="1348"/>
                    </a:lnTo>
                    <a:lnTo>
                      <a:pt x="608" y="1352"/>
                    </a:lnTo>
                    <a:lnTo>
                      <a:pt x="590" y="1354"/>
                    </a:lnTo>
                    <a:lnTo>
                      <a:pt x="590" y="1354"/>
                    </a:lnTo>
                    <a:lnTo>
                      <a:pt x="566" y="1358"/>
                    </a:lnTo>
                    <a:lnTo>
                      <a:pt x="566" y="1358"/>
                    </a:lnTo>
                    <a:lnTo>
                      <a:pt x="574" y="1374"/>
                    </a:lnTo>
                    <a:lnTo>
                      <a:pt x="574" y="1374"/>
                    </a:lnTo>
                    <a:lnTo>
                      <a:pt x="580" y="1387"/>
                    </a:lnTo>
                    <a:lnTo>
                      <a:pt x="580" y="1387"/>
                    </a:lnTo>
                    <a:lnTo>
                      <a:pt x="594" y="1417"/>
                    </a:lnTo>
                    <a:lnTo>
                      <a:pt x="608" y="1447"/>
                    </a:lnTo>
                    <a:lnTo>
                      <a:pt x="608" y="1447"/>
                    </a:lnTo>
                    <a:lnTo>
                      <a:pt x="618" y="1471"/>
                    </a:lnTo>
                    <a:lnTo>
                      <a:pt x="618" y="1471"/>
                    </a:lnTo>
                    <a:lnTo>
                      <a:pt x="622" y="1481"/>
                    </a:lnTo>
                    <a:lnTo>
                      <a:pt x="622" y="1493"/>
                    </a:lnTo>
                    <a:lnTo>
                      <a:pt x="620" y="1503"/>
                    </a:lnTo>
                    <a:lnTo>
                      <a:pt x="614" y="1513"/>
                    </a:lnTo>
                    <a:lnTo>
                      <a:pt x="614" y="1513"/>
                    </a:lnTo>
                    <a:lnTo>
                      <a:pt x="594" y="1537"/>
                    </a:lnTo>
                    <a:lnTo>
                      <a:pt x="594" y="1537"/>
                    </a:lnTo>
                    <a:lnTo>
                      <a:pt x="572" y="1566"/>
                    </a:lnTo>
                    <a:lnTo>
                      <a:pt x="572" y="1566"/>
                    </a:lnTo>
                    <a:lnTo>
                      <a:pt x="588" y="1572"/>
                    </a:lnTo>
                    <a:lnTo>
                      <a:pt x="602" y="1582"/>
                    </a:lnTo>
                    <a:lnTo>
                      <a:pt x="614" y="1590"/>
                    </a:lnTo>
                    <a:lnTo>
                      <a:pt x="620" y="1598"/>
                    </a:lnTo>
                    <a:lnTo>
                      <a:pt x="620" y="1598"/>
                    </a:lnTo>
                    <a:lnTo>
                      <a:pt x="660" y="1636"/>
                    </a:lnTo>
                    <a:lnTo>
                      <a:pt x="678" y="1654"/>
                    </a:lnTo>
                    <a:lnTo>
                      <a:pt x="696" y="1666"/>
                    </a:lnTo>
                    <a:lnTo>
                      <a:pt x="714" y="1678"/>
                    </a:lnTo>
                    <a:lnTo>
                      <a:pt x="733" y="1686"/>
                    </a:lnTo>
                    <a:lnTo>
                      <a:pt x="753" y="1692"/>
                    </a:lnTo>
                    <a:lnTo>
                      <a:pt x="773" y="1692"/>
                    </a:lnTo>
                    <a:lnTo>
                      <a:pt x="773" y="1692"/>
                    </a:lnTo>
                    <a:lnTo>
                      <a:pt x="797" y="1692"/>
                    </a:lnTo>
                    <a:lnTo>
                      <a:pt x="797" y="1692"/>
                    </a:lnTo>
                    <a:lnTo>
                      <a:pt x="809" y="1690"/>
                    </a:lnTo>
                    <a:lnTo>
                      <a:pt x="809" y="1690"/>
                    </a:lnTo>
                    <a:lnTo>
                      <a:pt x="825" y="1692"/>
                    </a:lnTo>
                    <a:lnTo>
                      <a:pt x="839" y="1696"/>
                    </a:lnTo>
                    <a:lnTo>
                      <a:pt x="839" y="1696"/>
                    </a:lnTo>
                    <a:lnTo>
                      <a:pt x="855" y="1698"/>
                    </a:lnTo>
                    <a:lnTo>
                      <a:pt x="869" y="1704"/>
                    </a:lnTo>
                    <a:lnTo>
                      <a:pt x="869" y="1704"/>
                    </a:lnTo>
                    <a:lnTo>
                      <a:pt x="914" y="1733"/>
                    </a:lnTo>
                    <a:lnTo>
                      <a:pt x="914" y="1733"/>
                    </a:lnTo>
                    <a:lnTo>
                      <a:pt x="932" y="1741"/>
                    </a:lnTo>
                    <a:lnTo>
                      <a:pt x="932" y="1741"/>
                    </a:lnTo>
                    <a:lnTo>
                      <a:pt x="976" y="1765"/>
                    </a:lnTo>
                    <a:lnTo>
                      <a:pt x="1000" y="1775"/>
                    </a:lnTo>
                    <a:lnTo>
                      <a:pt x="1022" y="1785"/>
                    </a:lnTo>
                    <a:lnTo>
                      <a:pt x="1022" y="1785"/>
                    </a:lnTo>
                    <a:lnTo>
                      <a:pt x="1034" y="1781"/>
                    </a:lnTo>
                    <a:lnTo>
                      <a:pt x="1057" y="1771"/>
                    </a:lnTo>
                    <a:lnTo>
                      <a:pt x="1057" y="1771"/>
                    </a:lnTo>
                    <a:lnTo>
                      <a:pt x="1077" y="1761"/>
                    </a:lnTo>
                    <a:lnTo>
                      <a:pt x="1093" y="1755"/>
                    </a:lnTo>
                    <a:lnTo>
                      <a:pt x="1109" y="1753"/>
                    </a:lnTo>
                    <a:lnTo>
                      <a:pt x="1125" y="1751"/>
                    </a:lnTo>
                    <a:lnTo>
                      <a:pt x="1125" y="1751"/>
                    </a:lnTo>
                    <a:lnTo>
                      <a:pt x="1141" y="1753"/>
                    </a:lnTo>
                    <a:lnTo>
                      <a:pt x="1157" y="1757"/>
                    </a:lnTo>
                    <a:lnTo>
                      <a:pt x="1157" y="1757"/>
                    </a:lnTo>
                    <a:lnTo>
                      <a:pt x="1161" y="1753"/>
                    </a:lnTo>
                    <a:lnTo>
                      <a:pt x="1161" y="1753"/>
                    </a:lnTo>
                    <a:lnTo>
                      <a:pt x="1163" y="1717"/>
                    </a:lnTo>
                    <a:lnTo>
                      <a:pt x="1167" y="1684"/>
                    </a:lnTo>
                    <a:lnTo>
                      <a:pt x="1173" y="1648"/>
                    </a:lnTo>
                    <a:lnTo>
                      <a:pt x="1183" y="1614"/>
                    </a:lnTo>
                    <a:lnTo>
                      <a:pt x="1183" y="1614"/>
                    </a:lnTo>
                    <a:lnTo>
                      <a:pt x="1183" y="1592"/>
                    </a:lnTo>
                    <a:lnTo>
                      <a:pt x="1183" y="1592"/>
                    </a:lnTo>
                    <a:lnTo>
                      <a:pt x="1177" y="1562"/>
                    </a:lnTo>
                    <a:lnTo>
                      <a:pt x="1177" y="1562"/>
                    </a:lnTo>
                    <a:lnTo>
                      <a:pt x="1167" y="1515"/>
                    </a:lnTo>
                    <a:lnTo>
                      <a:pt x="1163" y="1493"/>
                    </a:lnTo>
                    <a:lnTo>
                      <a:pt x="1155" y="1471"/>
                    </a:lnTo>
                    <a:lnTo>
                      <a:pt x="1147" y="1453"/>
                    </a:lnTo>
                    <a:lnTo>
                      <a:pt x="1135" y="1435"/>
                    </a:lnTo>
                    <a:lnTo>
                      <a:pt x="1123" y="1419"/>
                    </a:lnTo>
                    <a:lnTo>
                      <a:pt x="1105" y="1405"/>
                    </a:lnTo>
                    <a:lnTo>
                      <a:pt x="1105" y="1405"/>
                    </a:lnTo>
                    <a:lnTo>
                      <a:pt x="1101" y="1401"/>
                    </a:lnTo>
                    <a:lnTo>
                      <a:pt x="1095" y="1395"/>
                    </a:lnTo>
                    <a:lnTo>
                      <a:pt x="1091" y="1389"/>
                    </a:lnTo>
                    <a:lnTo>
                      <a:pt x="1089" y="1381"/>
                    </a:lnTo>
                    <a:lnTo>
                      <a:pt x="1089" y="1376"/>
                    </a:lnTo>
                    <a:lnTo>
                      <a:pt x="1089" y="1368"/>
                    </a:lnTo>
                    <a:lnTo>
                      <a:pt x="1089" y="1362"/>
                    </a:lnTo>
                    <a:lnTo>
                      <a:pt x="1093" y="1354"/>
                    </a:lnTo>
                    <a:lnTo>
                      <a:pt x="1093" y="1354"/>
                    </a:lnTo>
                    <a:lnTo>
                      <a:pt x="1095" y="1348"/>
                    </a:lnTo>
                    <a:lnTo>
                      <a:pt x="1095" y="1348"/>
                    </a:lnTo>
                    <a:lnTo>
                      <a:pt x="1099" y="1340"/>
                    </a:lnTo>
                    <a:lnTo>
                      <a:pt x="1105" y="1332"/>
                    </a:lnTo>
                    <a:lnTo>
                      <a:pt x="1115" y="1322"/>
                    </a:lnTo>
                    <a:lnTo>
                      <a:pt x="1121" y="1320"/>
                    </a:lnTo>
                    <a:lnTo>
                      <a:pt x="1129" y="1318"/>
                    </a:lnTo>
                    <a:lnTo>
                      <a:pt x="1129" y="1318"/>
                    </a:lnTo>
                    <a:lnTo>
                      <a:pt x="1145" y="1314"/>
                    </a:lnTo>
                    <a:lnTo>
                      <a:pt x="1157" y="1310"/>
                    </a:lnTo>
                    <a:lnTo>
                      <a:pt x="1167" y="1302"/>
                    </a:lnTo>
                    <a:lnTo>
                      <a:pt x="1177" y="1294"/>
                    </a:lnTo>
                    <a:lnTo>
                      <a:pt x="1183" y="1282"/>
                    </a:lnTo>
                    <a:lnTo>
                      <a:pt x="1187" y="1268"/>
                    </a:lnTo>
                    <a:lnTo>
                      <a:pt x="1189" y="1248"/>
                    </a:lnTo>
                    <a:lnTo>
                      <a:pt x="1189" y="1226"/>
                    </a:lnTo>
                    <a:lnTo>
                      <a:pt x="1189" y="1226"/>
                    </a:lnTo>
                    <a:lnTo>
                      <a:pt x="1189" y="1214"/>
                    </a:lnTo>
                    <a:lnTo>
                      <a:pt x="1189" y="1205"/>
                    </a:lnTo>
                    <a:lnTo>
                      <a:pt x="1193" y="1187"/>
                    </a:lnTo>
                    <a:lnTo>
                      <a:pt x="1193" y="1187"/>
                    </a:lnTo>
                    <a:lnTo>
                      <a:pt x="1197" y="1179"/>
                    </a:lnTo>
                    <a:lnTo>
                      <a:pt x="1197" y="1179"/>
                    </a:lnTo>
                    <a:lnTo>
                      <a:pt x="1209" y="1109"/>
                    </a:lnTo>
                    <a:lnTo>
                      <a:pt x="1209" y="1103"/>
                    </a:lnTo>
                    <a:lnTo>
                      <a:pt x="1209" y="1103"/>
                    </a:lnTo>
                    <a:lnTo>
                      <a:pt x="1203" y="1095"/>
                    </a:lnTo>
                    <a:lnTo>
                      <a:pt x="1201" y="1085"/>
                    </a:lnTo>
                    <a:lnTo>
                      <a:pt x="1199" y="1075"/>
                    </a:lnTo>
                    <a:lnTo>
                      <a:pt x="1201" y="1063"/>
                    </a:lnTo>
                    <a:lnTo>
                      <a:pt x="1201" y="1063"/>
                    </a:lnTo>
                    <a:lnTo>
                      <a:pt x="1205" y="1053"/>
                    </a:lnTo>
                    <a:lnTo>
                      <a:pt x="1213" y="1045"/>
                    </a:lnTo>
                    <a:lnTo>
                      <a:pt x="1220" y="1040"/>
                    </a:lnTo>
                    <a:lnTo>
                      <a:pt x="1232" y="1036"/>
                    </a:lnTo>
                    <a:lnTo>
                      <a:pt x="1280" y="1028"/>
                    </a:lnTo>
                    <a:lnTo>
                      <a:pt x="1280" y="1028"/>
                    </a:lnTo>
                    <a:lnTo>
                      <a:pt x="1387" y="1006"/>
                    </a:lnTo>
                    <a:lnTo>
                      <a:pt x="1387" y="1006"/>
                    </a:lnTo>
                    <a:lnTo>
                      <a:pt x="1429" y="998"/>
                    </a:lnTo>
                    <a:lnTo>
                      <a:pt x="1429" y="998"/>
                    </a:lnTo>
                    <a:lnTo>
                      <a:pt x="1473" y="990"/>
                    </a:lnTo>
                    <a:lnTo>
                      <a:pt x="1515" y="982"/>
                    </a:lnTo>
                    <a:lnTo>
                      <a:pt x="1515" y="982"/>
                    </a:lnTo>
                    <a:lnTo>
                      <a:pt x="1519" y="978"/>
                    </a:lnTo>
                    <a:lnTo>
                      <a:pt x="1519" y="978"/>
                    </a:lnTo>
                    <a:lnTo>
                      <a:pt x="1519" y="978"/>
                    </a:lnTo>
                    <a:lnTo>
                      <a:pt x="1519" y="978"/>
                    </a:lnTo>
                    <a:lnTo>
                      <a:pt x="1529" y="958"/>
                    </a:lnTo>
                    <a:lnTo>
                      <a:pt x="1529" y="958"/>
                    </a:lnTo>
                    <a:lnTo>
                      <a:pt x="1535" y="952"/>
                    </a:lnTo>
                    <a:lnTo>
                      <a:pt x="1543" y="946"/>
                    </a:lnTo>
                    <a:lnTo>
                      <a:pt x="1550" y="942"/>
                    </a:lnTo>
                    <a:lnTo>
                      <a:pt x="1558" y="940"/>
                    </a:lnTo>
                    <a:lnTo>
                      <a:pt x="1558" y="940"/>
                    </a:lnTo>
                    <a:lnTo>
                      <a:pt x="1558" y="940"/>
                    </a:lnTo>
                    <a:lnTo>
                      <a:pt x="1574" y="938"/>
                    </a:lnTo>
                    <a:lnTo>
                      <a:pt x="1574" y="938"/>
                    </a:lnTo>
                    <a:lnTo>
                      <a:pt x="1584" y="938"/>
                    </a:lnTo>
                    <a:lnTo>
                      <a:pt x="1594" y="942"/>
                    </a:lnTo>
                    <a:lnTo>
                      <a:pt x="1594" y="942"/>
                    </a:lnTo>
                    <a:lnTo>
                      <a:pt x="1620" y="950"/>
                    </a:lnTo>
                    <a:lnTo>
                      <a:pt x="1632" y="954"/>
                    </a:lnTo>
                    <a:lnTo>
                      <a:pt x="1642" y="954"/>
                    </a:lnTo>
                    <a:lnTo>
                      <a:pt x="1642" y="954"/>
                    </a:lnTo>
                    <a:lnTo>
                      <a:pt x="1648" y="954"/>
                    </a:lnTo>
                    <a:lnTo>
                      <a:pt x="1656" y="948"/>
                    </a:lnTo>
                    <a:lnTo>
                      <a:pt x="1668" y="934"/>
                    </a:lnTo>
                    <a:lnTo>
                      <a:pt x="1684" y="910"/>
                    </a:lnTo>
                    <a:lnTo>
                      <a:pt x="1684" y="910"/>
                    </a:lnTo>
                    <a:lnTo>
                      <a:pt x="1698" y="888"/>
                    </a:lnTo>
                    <a:lnTo>
                      <a:pt x="1713" y="867"/>
                    </a:lnTo>
                    <a:lnTo>
                      <a:pt x="1731" y="849"/>
                    </a:lnTo>
                    <a:lnTo>
                      <a:pt x="1741" y="841"/>
                    </a:lnTo>
                    <a:lnTo>
                      <a:pt x="1751" y="833"/>
                    </a:lnTo>
                    <a:lnTo>
                      <a:pt x="1751" y="833"/>
                    </a:lnTo>
                    <a:lnTo>
                      <a:pt x="1735" y="829"/>
                    </a:lnTo>
                    <a:lnTo>
                      <a:pt x="1721" y="825"/>
                    </a:lnTo>
                    <a:lnTo>
                      <a:pt x="1721" y="825"/>
                    </a:lnTo>
                    <a:lnTo>
                      <a:pt x="1708" y="819"/>
                    </a:lnTo>
                    <a:lnTo>
                      <a:pt x="1698" y="817"/>
                    </a:lnTo>
                    <a:lnTo>
                      <a:pt x="1698" y="8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68" name="Freeform 13">
                <a:extLst>
                  <a:ext uri="{FF2B5EF4-FFF2-40B4-BE49-F238E27FC236}">
                    <a16:creationId xmlns:a16="http://schemas.microsoft.com/office/drawing/2014/main" id="{6CC3F270-C39A-496D-8B02-26945F5B3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242" y="3287409"/>
                <a:ext cx="1119089" cy="1021133"/>
              </a:xfrm>
              <a:custGeom>
                <a:avLst/>
                <a:gdLst>
                  <a:gd name="T0" fmla="*/ 813 w 1211"/>
                  <a:gd name="T1" fmla="*/ 1000 h 1105"/>
                  <a:gd name="T2" fmla="*/ 843 w 1211"/>
                  <a:gd name="T3" fmla="*/ 972 h 1105"/>
                  <a:gd name="T4" fmla="*/ 887 w 1211"/>
                  <a:gd name="T5" fmla="*/ 964 h 1105"/>
                  <a:gd name="T6" fmla="*/ 867 w 1211"/>
                  <a:gd name="T7" fmla="*/ 912 h 1105"/>
                  <a:gd name="T8" fmla="*/ 877 w 1211"/>
                  <a:gd name="T9" fmla="*/ 874 h 1105"/>
                  <a:gd name="T10" fmla="*/ 923 w 1211"/>
                  <a:gd name="T11" fmla="*/ 849 h 1105"/>
                  <a:gd name="T12" fmla="*/ 964 w 1211"/>
                  <a:gd name="T13" fmla="*/ 845 h 1105"/>
                  <a:gd name="T14" fmla="*/ 990 w 1211"/>
                  <a:gd name="T15" fmla="*/ 843 h 1105"/>
                  <a:gd name="T16" fmla="*/ 1040 w 1211"/>
                  <a:gd name="T17" fmla="*/ 789 h 1105"/>
                  <a:gd name="T18" fmla="*/ 1078 w 1211"/>
                  <a:gd name="T19" fmla="*/ 739 h 1105"/>
                  <a:gd name="T20" fmla="*/ 1147 w 1211"/>
                  <a:gd name="T21" fmla="*/ 650 h 1105"/>
                  <a:gd name="T22" fmla="*/ 1088 w 1211"/>
                  <a:gd name="T23" fmla="*/ 513 h 1105"/>
                  <a:gd name="T24" fmla="*/ 1098 w 1211"/>
                  <a:gd name="T25" fmla="*/ 487 h 1105"/>
                  <a:gd name="T26" fmla="*/ 1169 w 1211"/>
                  <a:gd name="T27" fmla="*/ 471 h 1105"/>
                  <a:gd name="T28" fmla="*/ 1211 w 1211"/>
                  <a:gd name="T29" fmla="*/ 427 h 1105"/>
                  <a:gd name="T30" fmla="*/ 1187 w 1211"/>
                  <a:gd name="T31" fmla="*/ 350 h 1105"/>
                  <a:gd name="T32" fmla="*/ 1117 w 1211"/>
                  <a:gd name="T33" fmla="*/ 314 h 1105"/>
                  <a:gd name="T34" fmla="*/ 1046 w 1211"/>
                  <a:gd name="T35" fmla="*/ 312 h 1105"/>
                  <a:gd name="T36" fmla="*/ 1018 w 1211"/>
                  <a:gd name="T37" fmla="*/ 308 h 1105"/>
                  <a:gd name="T38" fmla="*/ 986 w 1211"/>
                  <a:gd name="T39" fmla="*/ 264 h 1105"/>
                  <a:gd name="T40" fmla="*/ 982 w 1211"/>
                  <a:gd name="T41" fmla="*/ 201 h 1105"/>
                  <a:gd name="T42" fmla="*/ 931 w 1211"/>
                  <a:gd name="T43" fmla="*/ 145 h 1105"/>
                  <a:gd name="T44" fmla="*/ 905 w 1211"/>
                  <a:gd name="T45" fmla="*/ 111 h 1105"/>
                  <a:gd name="T46" fmla="*/ 865 w 1211"/>
                  <a:gd name="T47" fmla="*/ 47 h 1105"/>
                  <a:gd name="T48" fmla="*/ 801 w 1211"/>
                  <a:gd name="T49" fmla="*/ 47 h 1105"/>
                  <a:gd name="T50" fmla="*/ 706 w 1211"/>
                  <a:gd name="T51" fmla="*/ 55 h 1105"/>
                  <a:gd name="T52" fmla="*/ 601 w 1211"/>
                  <a:gd name="T53" fmla="*/ 32 h 1105"/>
                  <a:gd name="T54" fmla="*/ 553 w 1211"/>
                  <a:gd name="T55" fmla="*/ 4 h 1105"/>
                  <a:gd name="T56" fmla="*/ 499 w 1211"/>
                  <a:gd name="T57" fmla="*/ 24 h 1105"/>
                  <a:gd name="T58" fmla="*/ 459 w 1211"/>
                  <a:gd name="T59" fmla="*/ 55 h 1105"/>
                  <a:gd name="T60" fmla="*/ 376 w 1211"/>
                  <a:gd name="T61" fmla="*/ 201 h 1105"/>
                  <a:gd name="T62" fmla="*/ 358 w 1211"/>
                  <a:gd name="T63" fmla="*/ 206 h 1105"/>
                  <a:gd name="T64" fmla="*/ 304 w 1211"/>
                  <a:gd name="T65" fmla="*/ 248 h 1105"/>
                  <a:gd name="T66" fmla="*/ 312 w 1211"/>
                  <a:gd name="T67" fmla="*/ 312 h 1105"/>
                  <a:gd name="T68" fmla="*/ 300 w 1211"/>
                  <a:gd name="T69" fmla="*/ 364 h 1105"/>
                  <a:gd name="T70" fmla="*/ 247 w 1211"/>
                  <a:gd name="T71" fmla="*/ 391 h 1105"/>
                  <a:gd name="T72" fmla="*/ 177 w 1211"/>
                  <a:gd name="T73" fmla="*/ 403 h 1105"/>
                  <a:gd name="T74" fmla="*/ 139 w 1211"/>
                  <a:gd name="T75" fmla="*/ 455 h 1105"/>
                  <a:gd name="T76" fmla="*/ 129 w 1211"/>
                  <a:gd name="T77" fmla="*/ 652 h 1105"/>
                  <a:gd name="T78" fmla="*/ 100 w 1211"/>
                  <a:gd name="T79" fmla="*/ 696 h 1105"/>
                  <a:gd name="T80" fmla="*/ 70 w 1211"/>
                  <a:gd name="T81" fmla="*/ 700 h 1105"/>
                  <a:gd name="T82" fmla="*/ 18 w 1211"/>
                  <a:gd name="T83" fmla="*/ 717 h 1105"/>
                  <a:gd name="T84" fmla="*/ 0 w 1211"/>
                  <a:gd name="T85" fmla="*/ 757 h 1105"/>
                  <a:gd name="T86" fmla="*/ 38 w 1211"/>
                  <a:gd name="T87" fmla="*/ 835 h 1105"/>
                  <a:gd name="T88" fmla="*/ 137 w 1211"/>
                  <a:gd name="T89" fmla="*/ 863 h 1105"/>
                  <a:gd name="T90" fmla="*/ 211 w 1211"/>
                  <a:gd name="T91" fmla="*/ 888 h 1105"/>
                  <a:gd name="T92" fmla="*/ 265 w 1211"/>
                  <a:gd name="T93" fmla="*/ 922 h 1105"/>
                  <a:gd name="T94" fmla="*/ 314 w 1211"/>
                  <a:gd name="T95" fmla="*/ 910 h 1105"/>
                  <a:gd name="T96" fmla="*/ 390 w 1211"/>
                  <a:gd name="T97" fmla="*/ 916 h 1105"/>
                  <a:gd name="T98" fmla="*/ 461 w 1211"/>
                  <a:gd name="T99" fmla="*/ 952 h 1105"/>
                  <a:gd name="T100" fmla="*/ 537 w 1211"/>
                  <a:gd name="T101" fmla="*/ 960 h 1105"/>
                  <a:gd name="T102" fmla="*/ 618 w 1211"/>
                  <a:gd name="T103" fmla="*/ 988 h 1105"/>
                  <a:gd name="T104" fmla="*/ 662 w 1211"/>
                  <a:gd name="T105" fmla="*/ 1049 h 1105"/>
                  <a:gd name="T106" fmla="*/ 724 w 1211"/>
                  <a:gd name="T107" fmla="*/ 1073 h 1105"/>
                  <a:gd name="T108" fmla="*/ 758 w 1211"/>
                  <a:gd name="T109" fmla="*/ 1105 h 1105"/>
                  <a:gd name="T110" fmla="*/ 795 w 1211"/>
                  <a:gd name="T111" fmla="*/ 1037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11" h="1105">
                    <a:moveTo>
                      <a:pt x="795" y="1037"/>
                    </a:moveTo>
                    <a:lnTo>
                      <a:pt x="795" y="1037"/>
                    </a:lnTo>
                    <a:lnTo>
                      <a:pt x="809" y="1008"/>
                    </a:lnTo>
                    <a:lnTo>
                      <a:pt x="809" y="1008"/>
                    </a:lnTo>
                    <a:lnTo>
                      <a:pt x="813" y="1000"/>
                    </a:lnTo>
                    <a:lnTo>
                      <a:pt x="819" y="994"/>
                    </a:lnTo>
                    <a:lnTo>
                      <a:pt x="827" y="988"/>
                    </a:lnTo>
                    <a:lnTo>
                      <a:pt x="835" y="984"/>
                    </a:lnTo>
                    <a:lnTo>
                      <a:pt x="835" y="984"/>
                    </a:lnTo>
                    <a:lnTo>
                      <a:pt x="843" y="972"/>
                    </a:lnTo>
                    <a:lnTo>
                      <a:pt x="843" y="972"/>
                    </a:lnTo>
                    <a:lnTo>
                      <a:pt x="857" y="984"/>
                    </a:lnTo>
                    <a:lnTo>
                      <a:pt x="891" y="984"/>
                    </a:lnTo>
                    <a:lnTo>
                      <a:pt x="891" y="984"/>
                    </a:lnTo>
                    <a:lnTo>
                      <a:pt x="887" y="964"/>
                    </a:lnTo>
                    <a:lnTo>
                      <a:pt x="879" y="948"/>
                    </a:lnTo>
                    <a:lnTo>
                      <a:pt x="879" y="948"/>
                    </a:lnTo>
                    <a:lnTo>
                      <a:pt x="875" y="936"/>
                    </a:lnTo>
                    <a:lnTo>
                      <a:pt x="869" y="922"/>
                    </a:lnTo>
                    <a:lnTo>
                      <a:pt x="867" y="912"/>
                    </a:lnTo>
                    <a:lnTo>
                      <a:pt x="867" y="902"/>
                    </a:lnTo>
                    <a:lnTo>
                      <a:pt x="869" y="894"/>
                    </a:lnTo>
                    <a:lnTo>
                      <a:pt x="873" y="882"/>
                    </a:lnTo>
                    <a:lnTo>
                      <a:pt x="873" y="882"/>
                    </a:lnTo>
                    <a:lnTo>
                      <a:pt x="877" y="874"/>
                    </a:lnTo>
                    <a:lnTo>
                      <a:pt x="885" y="867"/>
                    </a:lnTo>
                    <a:lnTo>
                      <a:pt x="891" y="861"/>
                    </a:lnTo>
                    <a:lnTo>
                      <a:pt x="899" y="857"/>
                    </a:lnTo>
                    <a:lnTo>
                      <a:pt x="913" y="851"/>
                    </a:lnTo>
                    <a:lnTo>
                      <a:pt x="923" y="849"/>
                    </a:lnTo>
                    <a:lnTo>
                      <a:pt x="923" y="849"/>
                    </a:lnTo>
                    <a:lnTo>
                      <a:pt x="937" y="847"/>
                    </a:lnTo>
                    <a:lnTo>
                      <a:pt x="954" y="845"/>
                    </a:lnTo>
                    <a:lnTo>
                      <a:pt x="954" y="845"/>
                    </a:lnTo>
                    <a:lnTo>
                      <a:pt x="964" y="845"/>
                    </a:lnTo>
                    <a:lnTo>
                      <a:pt x="964" y="845"/>
                    </a:lnTo>
                    <a:lnTo>
                      <a:pt x="972" y="845"/>
                    </a:lnTo>
                    <a:lnTo>
                      <a:pt x="972" y="845"/>
                    </a:lnTo>
                    <a:lnTo>
                      <a:pt x="982" y="845"/>
                    </a:lnTo>
                    <a:lnTo>
                      <a:pt x="990" y="843"/>
                    </a:lnTo>
                    <a:lnTo>
                      <a:pt x="998" y="839"/>
                    </a:lnTo>
                    <a:lnTo>
                      <a:pt x="1006" y="833"/>
                    </a:lnTo>
                    <a:lnTo>
                      <a:pt x="1022" y="815"/>
                    </a:lnTo>
                    <a:lnTo>
                      <a:pt x="1040" y="789"/>
                    </a:lnTo>
                    <a:lnTo>
                      <a:pt x="1040" y="789"/>
                    </a:lnTo>
                    <a:lnTo>
                      <a:pt x="1050" y="771"/>
                    </a:lnTo>
                    <a:lnTo>
                      <a:pt x="1050" y="771"/>
                    </a:lnTo>
                    <a:lnTo>
                      <a:pt x="1062" y="755"/>
                    </a:lnTo>
                    <a:lnTo>
                      <a:pt x="1078" y="739"/>
                    </a:lnTo>
                    <a:lnTo>
                      <a:pt x="1078" y="739"/>
                    </a:lnTo>
                    <a:lnTo>
                      <a:pt x="1100" y="709"/>
                    </a:lnTo>
                    <a:lnTo>
                      <a:pt x="1100" y="709"/>
                    </a:lnTo>
                    <a:lnTo>
                      <a:pt x="1119" y="682"/>
                    </a:lnTo>
                    <a:lnTo>
                      <a:pt x="1147" y="650"/>
                    </a:lnTo>
                    <a:lnTo>
                      <a:pt x="1147" y="650"/>
                    </a:lnTo>
                    <a:lnTo>
                      <a:pt x="1127" y="608"/>
                    </a:lnTo>
                    <a:lnTo>
                      <a:pt x="1108" y="564"/>
                    </a:lnTo>
                    <a:lnTo>
                      <a:pt x="1108" y="564"/>
                    </a:lnTo>
                    <a:lnTo>
                      <a:pt x="1092" y="529"/>
                    </a:lnTo>
                    <a:lnTo>
                      <a:pt x="1088" y="513"/>
                    </a:lnTo>
                    <a:lnTo>
                      <a:pt x="1088" y="505"/>
                    </a:lnTo>
                    <a:lnTo>
                      <a:pt x="1090" y="497"/>
                    </a:lnTo>
                    <a:lnTo>
                      <a:pt x="1090" y="497"/>
                    </a:lnTo>
                    <a:lnTo>
                      <a:pt x="1094" y="493"/>
                    </a:lnTo>
                    <a:lnTo>
                      <a:pt x="1098" y="487"/>
                    </a:lnTo>
                    <a:lnTo>
                      <a:pt x="1115" y="481"/>
                    </a:lnTo>
                    <a:lnTo>
                      <a:pt x="1133" y="475"/>
                    </a:lnTo>
                    <a:lnTo>
                      <a:pt x="1151" y="473"/>
                    </a:lnTo>
                    <a:lnTo>
                      <a:pt x="1151" y="473"/>
                    </a:lnTo>
                    <a:lnTo>
                      <a:pt x="1169" y="471"/>
                    </a:lnTo>
                    <a:lnTo>
                      <a:pt x="1183" y="467"/>
                    </a:lnTo>
                    <a:lnTo>
                      <a:pt x="1195" y="459"/>
                    </a:lnTo>
                    <a:lnTo>
                      <a:pt x="1203" y="451"/>
                    </a:lnTo>
                    <a:lnTo>
                      <a:pt x="1209" y="441"/>
                    </a:lnTo>
                    <a:lnTo>
                      <a:pt x="1211" y="427"/>
                    </a:lnTo>
                    <a:lnTo>
                      <a:pt x="1211" y="413"/>
                    </a:lnTo>
                    <a:lnTo>
                      <a:pt x="1205" y="397"/>
                    </a:lnTo>
                    <a:lnTo>
                      <a:pt x="1205" y="397"/>
                    </a:lnTo>
                    <a:lnTo>
                      <a:pt x="1197" y="370"/>
                    </a:lnTo>
                    <a:lnTo>
                      <a:pt x="1187" y="350"/>
                    </a:lnTo>
                    <a:lnTo>
                      <a:pt x="1179" y="336"/>
                    </a:lnTo>
                    <a:lnTo>
                      <a:pt x="1169" y="326"/>
                    </a:lnTo>
                    <a:lnTo>
                      <a:pt x="1157" y="320"/>
                    </a:lnTo>
                    <a:lnTo>
                      <a:pt x="1141" y="316"/>
                    </a:lnTo>
                    <a:lnTo>
                      <a:pt x="1117" y="314"/>
                    </a:lnTo>
                    <a:lnTo>
                      <a:pt x="1090" y="314"/>
                    </a:lnTo>
                    <a:lnTo>
                      <a:pt x="1090" y="314"/>
                    </a:lnTo>
                    <a:lnTo>
                      <a:pt x="1048" y="312"/>
                    </a:lnTo>
                    <a:lnTo>
                      <a:pt x="1048" y="312"/>
                    </a:lnTo>
                    <a:lnTo>
                      <a:pt x="1046" y="312"/>
                    </a:lnTo>
                    <a:lnTo>
                      <a:pt x="1046" y="312"/>
                    </a:lnTo>
                    <a:lnTo>
                      <a:pt x="1046" y="312"/>
                    </a:lnTo>
                    <a:lnTo>
                      <a:pt x="1046" y="312"/>
                    </a:lnTo>
                    <a:lnTo>
                      <a:pt x="1030" y="312"/>
                    </a:lnTo>
                    <a:lnTo>
                      <a:pt x="1018" y="308"/>
                    </a:lnTo>
                    <a:lnTo>
                      <a:pt x="1008" y="304"/>
                    </a:lnTo>
                    <a:lnTo>
                      <a:pt x="998" y="296"/>
                    </a:lnTo>
                    <a:lnTo>
                      <a:pt x="992" y="288"/>
                    </a:lnTo>
                    <a:lnTo>
                      <a:pt x="988" y="276"/>
                    </a:lnTo>
                    <a:lnTo>
                      <a:pt x="986" y="264"/>
                    </a:lnTo>
                    <a:lnTo>
                      <a:pt x="986" y="250"/>
                    </a:lnTo>
                    <a:lnTo>
                      <a:pt x="986" y="250"/>
                    </a:lnTo>
                    <a:lnTo>
                      <a:pt x="986" y="232"/>
                    </a:lnTo>
                    <a:lnTo>
                      <a:pt x="984" y="216"/>
                    </a:lnTo>
                    <a:lnTo>
                      <a:pt x="982" y="201"/>
                    </a:lnTo>
                    <a:lnTo>
                      <a:pt x="976" y="187"/>
                    </a:lnTo>
                    <a:lnTo>
                      <a:pt x="968" y="175"/>
                    </a:lnTo>
                    <a:lnTo>
                      <a:pt x="958" y="163"/>
                    </a:lnTo>
                    <a:lnTo>
                      <a:pt x="945" y="153"/>
                    </a:lnTo>
                    <a:lnTo>
                      <a:pt x="931" y="145"/>
                    </a:lnTo>
                    <a:lnTo>
                      <a:pt x="931" y="145"/>
                    </a:lnTo>
                    <a:lnTo>
                      <a:pt x="923" y="139"/>
                    </a:lnTo>
                    <a:lnTo>
                      <a:pt x="915" y="131"/>
                    </a:lnTo>
                    <a:lnTo>
                      <a:pt x="905" y="111"/>
                    </a:lnTo>
                    <a:lnTo>
                      <a:pt x="905" y="111"/>
                    </a:lnTo>
                    <a:lnTo>
                      <a:pt x="891" y="77"/>
                    </a:lnTo>
                    <a:lnTo>
                      <a:pt x="885" y="65"/>
                    </a:lnTo>
                    <a:lnTo>
                      <a:pt x="879" y="57"/>
                    </a:lnTo>
                    <a:lnTo>
                      <a:pt x="873" y="51"/>
                    </a:lnTo>
                    <a:lnTo>
                      <a:pt x="865" y="47"/>
                    </a:lnTo>
                    <a:lnTo>
                      <a:pt x="857" y="45"/>
                    </a:lnTo>
                    <a:lnTo>
                      <a:pt x="845" y="43"/>
                    </a:lnTo>
                    <a:lnTo>
                      <a:pt x="845" y="43"/>
                    </a:lnTo>
                    <a:lnTo>
                      <a:pt x="825" y="45"/>
                    </a:lnTo>
                    <a:lnTo>
                      <a:pt x="801" y="47"/>
                    </a:lnTo>
                    <a:lnTo>
                      <a:pt x="801" y="47"/>
                    </a:lnTo>
                    <a:lnTo>
                      <a:pt x="752" y="51"/>
                    </a:lnTo>
                    <a:lnTo>
                      <a:pt x="730" y="53"/>
                    </a:lnTo>
                    <a:lnTo>
                      <a:pt x="706" y="55"/>
                    </a:lnTo>
                    <a:lnTo>
                      <a:pt x="706" y="55"/>
                    </a:lnTo>
                    <a:lnTo>
                      <a:pt x="670" y="53"/>
                    </a:lnTo>
                    <a:lnTo>
                      <a:pt x="652" y="49"/>
                    </a:lnTo>
                    <a:lnTo>
                      <a:pt x="634" y="45"/>
                    </a:lnTo>
                    <a:lnTo>
                      <a:pt x="616" y="40"/>
                    </a:lnTo>
                    <a:lnTo>
                      <a:pt x="601" y="32"/>
                    </a:lnTo>
                    <a:lnTo>
                      <a:pt x="583" y="22"/>
                    </a:lnTo>
                    <a:lnTo>
                      <a:pt x="567" y="10"/>
                    </a:lnTo>
                    <a:lnTo>
                      <a:pt x="567" y="10"/>
                    </a:lnTo>
                    <a:lnTo>
                      <a:pt x="561" y="6"/>
                    </a:lnTo>
                    <a:lnTo>
                      <a:pt x="553" y="4"/>
                    </a:lnTo>
                    <a:lnTo>
                      <a:pt x="539" y="0"/>
                    </a:lnTo>
                    <a:lnTo>
                      <a:pt x="539" y="0"/>
                    </a:lnTo>
                    <a:lnTo>
                      <a:pt x="529" y="10"/>
                    </a:lnTo>
                    <a:lnTo>
                      <a:pt x="515" y="18"/>
                    </a:lnTo>
                    <a:lnTo>
                      <a:pt x="499" y="24"/>
                    </a:lnTo>
                    <a:lnTo>
                      <a:pt x="481" y="26"/>
                    </a:lnTo>
                    <a:lnTo>
                      <a:pt x="481" y="26"/>
                    </a:lnTo>
                    <a:lnTo>
                      <a:pt x="473" y="36"/>
                    </a:lnTo>
                    <a:lnTo>
                      <a:pt x="465" y="45"/>
                    </a:lnTo>
                    <a:lnTo>
                      <a:pt x="459" y="55"/>
                    </a:lnTo>
                    <a:lnTo>
                      <a:pt x="453" y="65"/>
                    </a:lnTo>
                    <a:lnTo>
                      <a:pt x="453" y="65"/>
                    </a:lnTo>
                    <a:lnTo>
                      <a:pt x="438" y="101"/>
                    </a:lnTo>
                    <a:lnTo>
                      <a:pt x="418" y="135"/>
                    </a:lnTo>
                    <a:lnTo>
                      <a:pt x="376" y="201"/>
                    </a:lnTo>
                    <a:lnTo>
                      <a:pt x="376" y="201"/>
                    </a:lnTo>
                    <a:lnTo>
                      <a:pt x="372" y="203"/>
                    </a:lnTo>
                    <a:lnTo>
                      <a:pt x="368" y="205"/>
                    </a:lnTo>
                    <a:lnTo>
                      <a:pt x="358" y="206"/>
                    </a:lnTo>
                    <a:lnTo>
                      <a:pt x="358" y="206"/>
                    </a:lnTo>
                    <a:lnTo>
                      <a:pt x="340" y="214"/>
                    </a:lnTo>
                    <a:lnTo>
                      <a:pt x="324" y="220"/>
                    </a:lnTo>
                    <a:lnTo>
                      <a:pt x="314" y="228"/>
                    </a:lnTo>
                    <a:lnTo>
                      <a:pt x="308" y="236"/>
                    </a:lnTo>
                    <a:lnTo>
                      <a:pt x="304" y="248"/>
                    </a:lnTo>
                    <a:lnTo>
                      <a:pt x="302" y="262"/>
                    </a:lnTo>
                    <a:lnTo>
                      <a:pt x="304" y="278"/>
                    </a:lnTo>
                    <a:lnTo>
                      <a:pt x="310" y="300"/>
                    </a:lnTo>
                    <a:lnTo>
                      <a:pt x="310" y="300"/>
                    </a:lnTo>
                    <a:lnTo>
                      <a:pt x="312" y="312"/>
                    </a:lnTo>
                    <a:lnTo>
                      <a:pt x="312" y="324"/>
                    </a:lnTo>
                    <a:lnTo>
                      <a:pt x="312" y="334"/>
                    </a:lnTo>
                    <a:lnTo>
                      <a:pt x="310" y="344"/>
                    </a:lnTo>
                    <a:lnTo>
                      <a:pt x="306" y="354"/>
                    </a:lnTo>
                    <a:lnTo>
                      <a:pt x="300" y="364"/>
                    </a:lnTo>
                    <a:lnTo>
                      <a:pt x="292" y="372"/>
                    </a:lnTo>
                    <a:lnTo>
                      <a:pt x="283" y="377"/>
                    </a:lnTo>
                    <a:lnTo>
                      <a:pt x="283" y="377"/>
                    </a:lnTo>
                    <a:lnTo>
                      <a:pt x="265" y="385"/>
                    </a:lnTo>
                    <a:lnTo>
                      <a:pt x="247" y="391"/>
                    </a:lnTo>
                    <a:lnTo>
                      <a:pt x="227" y="395"/>
                    </a:lnTo>
                    <a:lnTo>
                      <a:pt x="209" y="397"/>
                    </a:lnTo>
                    <a:lnTo>
                      <a:pt x="209" y="397"/>
                    </a:lnTo>
                    <a:lnTo>
                      <a:pt x="191" y="399"/>
                    </a:lnTo>
                    <a:lnTo>
                      <a:pt x="177" y="403"/>
                    </a:lnTo>
                    <a:lnTo>
                      <a:pt x="165" y="409"/>
                    </a:lnTo>
                    <a:lnTo>
                      <a:pt x="155" y="417"/>
                    </a:lnTo>
                    <a:lnTo>
                      <a:pt x="149" y="427"/>
                    </a:lnTo>
                    <a:lnTo>
                      <a:pt x="143" y="439"/>
                    </a:lnTo>
                    <a:lnTo>
                      <a:pt x="139" y="455"/>
                    </a:lnTo>
                    <a:lnTo>
                      <a:pt x="139" y="471"/>
                    </a:lnTo>
                    <a:lnTo>
                      <a:pt x="139" y="471"/>
                    </a:lnTo>
                    <a:lnTo>
                      <a:pt x="131" y="638"/>
                    </a:lnTo>
                    <a:lnTo>
                      <a:pt x="131" y="638"/>
                    </a:lnTo>
                    <a:lnTo>
                      <a:pt x="129" y="652"/>
                    </a:lnTo>
                    <a:lnTo>
                      <a:pt x="127" y="664"/>
                    </a:lnTo>
                    <a:lnTo>
                      <a:pt x="123" y="676"/>
                    </a:lnTo>
                    <a:lnTo>
                      <a:pt x="117" y="684"/>
                    </a:lnTo>
                    <a:lnTo>
                      <a:pt x="110" y="690"/>
                    </a:lnTo>
                    <a:lnTo>
                      <a:pt x="100" y="696"/>
                    </a:lnTo>
                    <a:lnTo>
                      <a:pt x="86" y="698"/>
                    </a:lnTo>
                    <a:lnTo>
                      <a:pt x="72" y="700"/>
                    </a:lnTo>
                    <a:lnTo>
                      <a:pt x="72" y="700"/>
                    </a:lnTo>
                    <a:lnTo>
                      <a:pt x="70" y="700"/>
                    </a:lnTo>
                    <a:lnTo>
                      <a:pt x="70" y="700"/>
                    </a:lnTo>
                    <a:lnTo>
                      <a:pt x="70" y="700"/>
                    </a:lnTo>
                    <a:lnTo>
                      <a:pt x="70" y="700"/>
                    </a:lnTo>
                    <a:lnTo>
                      <a:pt x="52" y="702"/>
                    </a:lnTo>
                    <a:lnTo>
                      <a:pt x="34" y="707"/>
                    </a:lnTo>
                    <a:lnTo>
                      <a:pt x="18" y="717"/>
                    </a:lnTo>
                    <a:lnTo>
                      <a:pt x="12" y="723"/>
                    </a:lnTo>
                    <a:lnTo>
                      <a:pt x="6" y="729"/>
                    </a:lnTo>
                    <a:lnTo>
                      <a:pt x="6" y="729"/>
                    </a:lnTo>
                    <a:lnTo>
                      <a:pt x="2" y="743"/>
                    </a:lnTo>
                    <a:lnTo>
                      <a:pt x="0" y="757"/>
                    </a:lnTo>
                    <a:lnTo>
                      <a:pt x="2" y="773"/>
                    </a:lnTo>
                    <a:lnTo>
                      <a:pt x="8" y="789"/>
                    </a:lnTo>
                    <a:lnTo>
                      <a:pt x="16" y="805"/>
                    </a:lnTo>
                    <a:lnTo>
                      <a:pt x="26" y="821"/>
                    </a:lnTo>
                    <a:lnTo>
                      <a:pt x="38" y="835"/>
                    </a:lnTo>
                    <a:lnTo>
                      <a:pt x="50" y="847"/>
                    </a:lnTo>
                    <a:lnTo>
                      <a:pt x="50" y="847"/>
                    </a:lnTo>
                    <a:lnTo>
                      <a:pt x="80" y="849"/>
                    </a:lnTo>
                    <a:lnTo>
                      <a:pt x="110" y="855"/>
                    </a:lnTo>
                    <a:lnTo>
                      <a:pt x="137" y="863"/>
                    </a:lnTo>
                    <a:lnTo>
                      <a:pt x="163" y="872"/>
                    </a:lnTo>
                    <a:lnTo>
                      <a:pt x="163" y="872"/>
                    </a:lnTo>
                    <a:lnTo>
                      <a:pt x="201" y="884"/>
                    </a:lnTo>
                    <a:lnTo>
                      <a:pt x="201" y="884"/>
                    </a:lnTo>
                    <a:lnTo>
                      <a:pt x="211" y="888"/>
                    </a:lnTo>
                    <a:lnTo>
                      <a:pt x="221" y="894"/>
                    </a:lnTo>
                    <a:lnTo>
                      <a:pt x="233" y="904"/>
                    </a:lnTo>
                    <a:lnTo>
                      <a:pt x="243" y="916"/>
                    </a:lnTo>
                    <a:lnTo>
                      <a:pt x="243" y="916"/>
                    </a:lnTo>
                    <a:lnTo>
                      <a:pt x="265" y="922"/>
                    </a:lnTo>
                    <a:lnTo>
                      <a:pt x="265" y="922"/>
                    </a:lnTo>
                    <a:lnTo>
                      <a:pt x="275" y="916"/>
                    </a:lnTo>
                    <a:lnTo>
                      <a:pt x="284" y="914"/>
                    </a:lnTo>
                    <a:lnTo>
                      <a:pt x="284" y="914"/>
                    </a:lnTo>
                    <a:lnTo>
                      <a:pt x="314" y="910"/>
                    </a:lnTo>
                    <a:lnTo>
                      <a:pt x="340" y="910"/>
                    </a:lnTo>
                    <a:lnTo>
                      <a:pt x="340" y="910"/>
                    </a:lnTo>
                    <a:lnTo>
                      <a:pt x="340" y="910"/>
                    </a:lnTo>
                    <a:lnTo>
                      <a:pt x="366" y="910"/>
                    </a:lnTo>
                    <a:lnTo>
                      <a:pt x="390" y="916"/>
                    </a:lnTo>
                    <a:lnTo>
                      <a:pt x="410" y="922"/>
                    </a:lnTo>
                    <a:lnTo>
                      <a:pt x="426" y="932"/>
                    </a:lnTo>
                    <a:lnTo>
                      <a:pt x="426" y="932"/>
                    </a:lnTo>
                    <a:lnTo>
                      <a:pt x="444" y="944"/>
                    </a:lnTo>
                    <a:lnTo>
                      <a:pt x="461" y="952"/>
                    </a:lnTo>
                    <a:lnTo>
                      <a:pt x="477" y="956"/>
                    </a:lnTo>
                    <a:lnTo>
                      <a:pt x="497" y="958"/>
                    </a:lnTo>
                    <a:lnTo>
                      <a:pt x="497" y="958"/>
                    </a:lnTo>
                    <a:lnTo>
                      <a:pt x="515" y="958"/>
                    </a:lnTo>
                    <a:lnTo>
                      <a:pt x="537" y="960"/>
                    </a:lnTo>
                    <a:lnTo>
                      <a:pt x="561" y="964"/>
                    </a:lnTo>
                    <a:lnTo>
                      <a:pt x="585" y="970"/>
                    </a:lnTo>
                    <a:lnTo>
                      <a:pt x="597" y="974"/>
                    </a:lnTo>
                    <a:lnTo>
                      <a:pt x="609" y="982"/>
                    </a:lnTo>
                    <a:lnTo>
                      <a:pt x="618" y="988"/>
                    </a:lnTo>
                    <a:lnTo>
                      <a:pt x="630" y="998"/>
                    </a:lnTo>
                    <a:lnTo>
                      <a:pt x="638" y="1008"/>
                    </a:lnTo>
                    <a:lnTo>
                      <a:pt x="648" y="1020"/>
                    </a:lnTo>
                    <a:lnTo>
                      <a:pt x="656" y="1034"/>
                    </a:lnTo>
                    <a:lnTo>
                      <a:pt x="662" y="1049"/>
                    </a:lnTo>
                    <a:lnTo>
                      <a:pt x="662" y="1049"/>
                    </a:lnTo>
                    <a:lnTo>
                      <a:pt x="670" y="1053"/>
                    </a:lnTo>
                    <a:lnTo>
                      <a:pt x="670" y="1053"/>
                    </a:lnTo>
                    <a:lnTo>
                      <a:pt x="700" y="1061"/>
                    </a:lnTo>
                    <a:lnTo>
                      <a:pt x="724" y="1073"/>
                    </a:lnTo>
                    <a:lnTo>
                      <a:pt x="734" y="1079"/>
                    </a:lnTo>
                    <a:lnTo>
                      <a:pt x="742" y="1087"/>
                    </a:lnTo>
                    <a:lnTo>
                      <a:pt x="752" y="1097"/>
                    </a:lnTo>
                    <a:lnTo>
                      <a:pt x="758" y="1105"/>
                    </a:lnTo>
                    <a:lnTo>
                      <a:pt x="758" y="1105"/>
                    </a:lnTo>
                    <a:lnTo>
                      <a:pt x="774" y="1085"/>
                    </a:lnTo>
                    <a:lnTo>
                      <a:pt x="774" y="1085"/>
                    </a:lnTo>
                    <a:lnTo>
                      <a:pt x="780" y="1075"/>
                    </a:lnTo>
                    <a:lnTo>
                      <a:pt x="785" y="1063"/>
                    </a:lnTo>
                    <a:lnTo>
                      <a:pt x="795" y="1037"/>
                    </a:lnTo>
                    <a:lnTo>
                      <a:pt x="795" y="10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69" name="Owal 68">
                <a:extLst>
                  <a:ext uri="{FF2B5EF4-FFF2-40B4-BE49-F238E27FC236}">
                    <a16:creationId xmlns:a16="http://schemas.microsoft.com/office/drawing/2014/main" id="{6F5210DB-D505-4E64-A09C-ECC3463E969A}"/>
                  </a:ext>
                </a:extLst>
              </p:cNvPr>
              <p:cNvSpPr/>
              <p:nvPr/>
            </p:nvSpPr>
            <p:spPr>
              <a:xfrm>
                <a:off x="2879930" y="3216039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Owal 69">
                <a:extLst>
                  <a:ext uri="{FF2B5EF4-FFF2-40B4-BE49-F238E27FC236}">
                    <a16:creationId xmlns:a16="http://schemas.microsoft.com/office/drawing/2014/main" id="{A30086BF-5CCB-46FF-8947-326FA3B971AE}"/>
                  </a:ext>
                </a:extLst>
              </p:cNvPr>
              <p:cNvSpPr/>
              <p:nvPr/>
            </p:nvSpPr>
            <p:spPr>
              <a:xfrm>
                <a:off x="3025939" y="325786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1" name="Owal 70">
                <a:extLst>
                  <a:ext uri="{FF2B5EF4-FFF2-40B4-BE49-F238E27FC236}">
                    <a16:creationId xmlns:a16="http://schemas.microsoft.com/office/drawing/2014/main" id="{4F5B885B-AFB2-4AC8-80B6-83D108464802}"/>
                  </a:ext>
                </a:extLst>
              </p:cNvPr>
              <p:cNvSpPr/>
              <p:nvPr/>
            </p:nvSpPr>
            <p:spPr>
              <a:xfrm>
                <a:off x="3144305" y="3284478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Owal 71">
                <a:extLst>
                  <a:ext uri="{FF2B5EF4-FFF2-40B4-BE49-F238E27FC236}">
                    <a16:creationId xmlns:a16="http://schemas.microsoft.com/office/drawing/2014/main" id="{A47FD382-F28C-4FC3-AD95-6F0DE51E8AA0}"/>
                  </a:ext>
                </a:extLst>
              </p:cNvPr>
              <p:cNvSpPr/>
              <p:nvPr/>
            </p:nvSpPr>
            <p:spPr>
              <a:xfrm>
                <a:off x="3206143" y="340060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Owal 72">
                <a:extLst>
                  <a:ext uri="{FF2B5EF4-FFF2-40B4-BE49-F238E27FC236}">
                    <a16:creationId xmlns:a16="http://schemas.microsoft.com/office/drawing/2014/main" id="{C2ED3F02-D60B-4E6A-B7EC-F3CD02CC3499}"/>
                  </a:ext>
                </a:extLst>
              </p:cNvPr>
              <p:cNvSpPr/>
              <p:nvPr/>
            </p:nvSpPr>
            <p:spPr>
              <a:xfrm>
                <a:off x="3344186" y="3797975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4" name="Owal 73">
                <a:extLst>
                  <a:ext uri="{FF2B5EF4-FFF2-40B4-BE49-F238E27FC236}">
                    <a16:creationId xmlns:a16="http://schemas.microsoft.com/office/drawing/2014/main" id="{301B247B-4997-4282-BE63-09EB218D82DB}"/>
                  </a:ext>
                </a:extLst>
              </p:cNvPr>
              <p:cNvSpPr/>
              <p:nvPr/>
            </p:nvSpPr>
            <p:spPr>
              <a:xfrm>
                <a:off x="3312646" y="3662245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Owal 74">
                <a:extLst>
                  <a:ext uri="{FF2B5EF4-FFF2-40B4-BE49-F238E27FC236}">
                    <a16:creationId xmlns:a16="http://schemas.microsoft.com/office/drawing/2014/main" id="{0A2A28A6-A7D7-4D62-B49D-A88307EC3CEA}"/>
                  </a:ext>
                </a:extLst>
              </p:cNvPr>
              <p:cNvSpPr/>
              <p:nvPr/>
            </p:nvSpPr>
            <p:spPr>
              <a:xfrm>
                <a:off x="3444388" y="364046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Owal 75">
                <a:extLst>
                  <a:ext uri="{FF2B5EF4-FFF2-40B4-BE49-F238E27FC236}">
                    <a16:creationId xmlns:a16="http://schemas.microsoft.com/office/drawing/2014/main" id="{680FB418-73B4-4058-B788-201BFAC6E9CE}"/>
                  </a:ext>
                </a:extLst>
              </p:cNvPr>
              <p:cNvSpPr/>
              <p:nvPr/>
            </p:nvSpPr>
            <p:spPr>
              <a:xfrm>
                <a:off x="3166904" y="3361386"/>
                <a:ext cx="443170" cy="344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Owal 76">
                <a:extLst>
                  <a:ext uri="{FF2B5EF4-FFF2-40B4-BE49-F238E27FC236}">
                    <a16:creationId xmlns:a16="http://schemas.microsoft.com/office/drawing/2014/main" id="{E828538F-86CA-4224-9FCE-053319495481}"/>
                  </a:ext>
                </a:extLst>
              </p:cNvPr>
              <p:cNvSpPr/>
              <p:nvPr/>
            </p:nvSpPr>
            <p:spPr>
              <a:xfrm>
                <a:off x="3380352" y="353997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0DA8F579-BA35-4217-829B-384D2F52028C}"/>
                </a:ext>
              </a:extLst>
            </p:cNvPr>
            <p:cNvGrpSpPr/>
            <p:nvPr/>
          </p:nvGrpSpPr>
          <p:grpSpPr>
            <a:xfrm>
              <a:off x="3786981" y="1419519"/>
              <a:ext cx="1802675" cy="2072953"/>
              <a:chOff x="702326" y="1736765"/>
              <a:chExt cx="2052432" cy="2360157"/>
            </a:xfrm>
            <a:solidFill>
              <a:srgbClr val="7E955E"/>
            </a:solidFill>
          </p:grpSpPr>
          <p:sp>
            <p:nvSpPr>
              <p:cNvPr id="79" name="Freeform 6">
                <a:extLst>
                  <a:ext uri="{FF2B5EF4-FFF2-40B4-BE49-F238E27FC236}">
                    <a16:creationId xmlns:a16="http://schemas.microsoft.com/office/drawing/2014/main" id="{26BA394F-4A42-4A2B-BFB8-2B7C490A0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327" y="2400270"/>
                <a:ext cx="1358431" cy="1696652"/>
              </a:xfrm>
              <a:custGeom>
                <a:avLst/>
                <a:gdLst>
                  <a:gd name="T0" fmla="*/ 1014 w 1470"/>
                  <a:gd name="T1" fmla="*/ 1669 h 1836"/>
                  <a:gd name="T2" fmla="*/ 1050 w 1470"/>
                  <a:gd name="T3" fmla="*/ 1636 h 1836"/>
                  <a:gd name="T4" fmla="*/ 1096 w 1470"/>
                  <a:gd name="T5" fmla="*/ 1620 h 1836"/>
                  <a:gd name="T6" fmla="*/ 1126 w 1470"/>
                  <a:gd name="T7" fmla="*/ 1618 h 1836"/>
                  <a:gd name="T8" fmla="*/ 1136 w 1470"/>
                  <a:gd name="T9" fmla="*/ 1500 h 1836"/>
                  <a:gd name="T10" fmla="*/ 1173 w 1470"/>
                  <a:gd name="T11" fmla="*/ 1343 h 1836"/>
                  <a:gd name="T12" fmla="*/ 1233 w 1470"/>
                  <a:gd name="T13" fmla="*/ 1318 h 1836"/>
                  <a:gd name="T14" fmla="*/ 1307 w 1470"/>
                  <a:gd name="T15" fmla="*/ 1300 h 1836"/>
                  <a:gd name="T16" fmla="*/ 1305 w 1470"/>
                  <a:gd name="T17" fmla="*/ 1220 h 1836"/>
                  <a:gd name="T18" fmla="*/ 1326 w 1470"/>
                  <a:gd name="T19" fmla="*/ 1161 h 1836"/>
                  <a:gd name="T20" fmla="*/ 1390 w 1470"/>
                  <a:gd name="T21" fmla="*/ 1127 h 1836"/>
                  <a:gd name="T22" fmla="*/ 1466 w 1470"/>
                  <a:gd name="T23" fmla="*/ 996 h 1836"/>
                  <a:gd name="T24" fmla="*/ 1424 w 1470"/>
                  <a:gd name="T25" fmla="*/ 970 h 1836"/>
                  <a:gd name="T26" fmla="*/ 1354 w 1470"/>
                  <a:gd name="T27" fmla="*/ 962 h 1836"/>
                  <a:gd name="T28" fmla="*/ 1283 w 1470"/>
                  <a:gd name="T29" fmla="*/ 894 h 1836"/>
                  <a:gd name="T30" fmla="*/ 1201 w 1470"/>
                  <a:gd name="T31" fmla="*/ 852 h 1836"/>
                  <a:gd name="T32" fmla="*/ 1159 w 1470"/>
                  <a:gd name="T33" fmla="*/ 840 h 1836"/>
                  <a:gd name="T34" fmla="*/ 1106 w 1470"/>
                  <a:gd name="T35" fmla="*/ 866 h 1836"/>
                  <a:gd name="T36" fmla="*/ 1050 w 1470"/>
                  <a:gd name="T37" fmla="*/ 844 h 1836"/>
                  <a:gd name="T38" fmla="*/ 935 w 1470"/>
                  <a:gd name="T39" fmla="*/ 771 h 1836"/>
                  <a:gd name="T40" fmla="*/ 889 w 1470"/>
                  <a:gd name="T41" fmla="*/ 739 h 1836"/>
                  <a:gd name="T42" fmla="*/ 855 w 1470"/>
                  <a:gd name="T43" fmla="*/ 747 h 1836"/>
                  <a:gd name="T44" fmla="*/ 818 w 1470"/>
                  <a:gd name="T45" fmla="*/ 703 h 1836"/>
                  <a:gd name="T46" fmla="*/ 734 w 1470"/>
                  <a:gd name="T47" fmla="*/ 687 h 1836"/>
                  <a:gd name="T48" fmla="*/ 712 w 1470"/>
                  <a:gd name="T49" fmla="*/ 626 h 1836"/>
                  <a:gd name="T50" fmla="*/ 764 w 1470"/>
                  <a:gd name="T51" fmla="*/ 546 h 1836"/>
                  <a:gd name="T52" fmla="*/ 728 w 1470"/>
                  <a:gd name="T53" fmla="*/ 506 h 1836"/>
                  <a:gd name="T54" fmla="*/ 670 w 1470"/>
                  <a:gd name="T55" fmla="*/ 415 h 1836"/>
                  <a:gd name="T56" fmla="*/ 674 w 1470"/>
                  <a:gd name="T57" fmla="*/ 320 h 1836"/>
                  <a:gd name="T58" fmla="*/ 728 w 1470"/>
                  <a:gd name="T59" fmla="*/ 242 h 1836"/>
                  <a:gd name="T60" fmla="*/ 676 w 1470"/>
                  <a:gd name="T61" fmla="*/ 169 h 1836"/>
                  <a:gd name="T62" fmla="*/ 698 w 1470"/>
                  <a:gd name="T63" fmla="*/ 89 h 1836"/>
                  <a:gd name="T64" fmla="*/ 597 w 1470"/>
                  <a:gd name="T65" fmla="*/ 75 h 1836"/>
                  <a:gd name="T66" fmla="*/ 490 w 1470"/>
                  <a:gd name="T67" fmla="*/ 5 h 1836"/>
                  <a:gd name="T68" fmla="*/ 418 w 1470"/>
                  <a:gd name="T69" fmla="*/ 105 h 1836"/>
                  <a:gd name="T70" fmla="*/ 440 w 1470"/>
                  <a:gd name="T71" fmla="*/ 178 h 1836"/>
                  <a:gd name="T72" fmla="*/ 428 w 1470"/>
                  <a:gd name="T73" fmla="*/ 228 h 1836"/>
                  <a:gd name="T74" fmla="*/ 297 w 1470"/>
                  <a:gd name="T75" fmla="*/ 337 h 1836"/>
                  <a:gd name="T76" fmla="*/ 183 w 1470"/>
                  <a:gd name="T77" fmla="*/ 419 h 1836"/>
                  <a:gd name="T78" fmla="*/ 112 w 1470"/>
                  <a:gd name="T79" fmla="*/ 485 h 1836"/>
                  <a:gd name="T80" fmla="*/ 42 w 1470"/>
                  <a:gd name="T81" fmla="*/ 592 h 1836"/>
                  <a:gd name="T82" fmla="*/ 2 w 1470"/>
                  <a:gd name="T83" fmla="*/ 685 h 1836"/>
                  <a:gd name="T84" fmla="*/ 20 w 1470"/>
                  <a:gd name="T85" fmla="*/ 769 h 1836"/>
                  <a:gd name="T86" fmla="*/ 28 w 1470"/>
                  <a:gd name="T87" fmla="*/ 834 h 1836"/>
                  <a:gd name="T88" fmla="*/ 50 w 1470"/>
                  <a:gd name="T89" fmla="*/ 948 h 1836"/>
                  <a:gd name="T90" fmla="*/ 36 w 1470"/>
                  <a:gd name="T91" fmla="*/ 1055 h 1836"/>
                  <a:gd name="T92" fmla="*/ 84 w 1470"/>
                  <a:gd name="T93" fmla="*/ 1121 h 1836"/>
                  <a:gd name="T94" fmla="*/ 152 w 1470"/>
                  <a:gd name="T95" fmla="*/ 1200 h 1836"/>
                  <a:gd name="T96" fmla="*/ 203 w 1470"/>
                  <a:gd name="T97" fmla="*/ 1206 h 1836"/>
                  <a:gd name="T98" fmla="*/ 247 w 1470"/>
                  <a:gd name="T99" fmla="*/ 1230 h 1836"/>
                  <a:gd name="T100" fmla="*/ 297 w 1470"/>
                  <a:gd name="T101" fmla="*/ 1296 h 1836"/>
                  <a:gd name="T102" fmla="*/ 392 w 1470"/>
                  <a:gd name="T103" fmla="*/ 1415 h 1836"/>
                  <a:gd name="T104" fmla="*/ 557 w 1470"/>
                  <a:gd name="T105" fmla="*/ 1520 h 1836"/>
                  <a:gd name="T106" fmla="*/ 661 w 1470"/>
                  <a:gd name="T107" fmla="*/ 1506 h 1836"/>
                  <a:gd name="T108" fmla="*/ 754 w 1470"/>
                  <a:gd name="T109" fmla="*/ 1493 h 1836"/>
                  <a:gd name="T110" fmla="*/ 804 w 1470"/>
                  <a:gd name="T111" fmla="*/ 1568 h 1836"/>
                  <a:gd name="T112" fmla="*/ 833 w 1470"/>
                  <a:gd name="T113" fmla="*/ 1612 h 1836"/>
                  <a:gd name="T114" fmla="*/ 895 w 1470"/>
                  <a:gd name="T115" fmla="*/ 1679 h 1836"/>
                  <a:gd name="T116" fmla="*/ 909 w 1470"/>
                  <a:gd name="T117" fmla="*/ 1785 h 1836"/>
                  <a:gd name="T118" fmla="*/ 921 w 1470"/>
                  <a:gd name="T119" fmla="*/ 1823 h 1836"/>
                  <a:gd name="T120" fmla="*/ 979 w 1470"/>
                  <a:gd name="T121" fmla="*/ 1834 h 1836"/>
                  <a:gd name="T122" fmla="*/ 1024 w 1470"/>
                  <a:gd name="T123" fmla="*/ 1787 h 1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70" h="1836">
                    <a:moveTo>
                      <a:pt x="1004" y="1733"/>
                    </a:moveTo>
                    <a:lnTo>
                      <a:pt x="1004" y="1733"/>
                    </a:lnTo>
                    <a:lnTo>
                      <a:pt x="979" y="1689"/>
                    </a:lnTo>
                    <a:lnTo>
                      <a:pt x="979" y="1689"/>
                    </a:lnTo>
                    <a:lnTo>
                      <a:pt x="989" y="1685"/>
                    </a:lnTo>
                    <a:lnTo>
                      <a:pt x="996" y="1681"/>
                    </a:lnTo>
                    <a:lnTo>
                      <a:pt x="1014" y="1669"/>
                    </a:lnTo>
                    <a:lnTo>
                      <a:pt x="1014" y="1669"/>
                    </a:lnTo>
                    <a:lnTo>
                      <a:pt x="1014" y="1667"/>
                    </a:lnTo>
                    <a:lnTo>
                      <a:pt x="1014" y="1667"/>
                    </a:lnTo>
                    <a:lnTo>
                      <a:pt x="1022" y="1658"/>
                    </a:lnTo>
                    <a:lnTo>
                      <a:pt x="1030" y="1650"/>
                    </a:lnTo>
                    <a:lnTo>
                      <a:pt x="1040" y="1642"/>
                    </a:lnTo>
                    <a:lnTo>
                      <a:pt x="1050" y="1636"/>
                    </a:lnTo>
                    <a:lnTo>
                      <a:pt x="1050" y="1636"/>
                    </a:lnTo>
                    <a:lnTo>
                      <a:pt x="1060" y="1630"/>
                    </a:lnTo>
                    <a:lnTo>
                      <a:pt x="1070" y="1624"/>
                    </a:lnTo>
                    <a:lnTo>
                      <a:pt x="1080" y="1620"/>
                    </a:lnTo>
                    <a:lnTo>
                      <a:pt x="1092" y="1620"/>
                    </a:lnTo>
                    <a:lnTo>
                      <a:pt x="1092" y="1620"/>
                    </a:lnTo>
                    <a:lnTo>
                      <a:pt x="1096" y="1620"/>
                    </a:lnTo>
                    <a:lnTo>
                      <a:pt x="1096" y="1620"/>
                    </a:lnTo>
                    <a:lnTo>
                      <a:pt x="1112" y="1618"/>
                    </a:lnTo>
                    <a:lnTo>
                      <a:pt x="1112" y="1618"/>
                    </a:lnTo>
                    <a:lnTo>
                      <a:pt x="1112" y="1618"/>
                    </a:lnTo>
                    <a:lnTo>
                      <a:pt x="1114" y="1618"/>
                    </a:lnTo>
                    <a:lnTo>
                      <a:pt x="1114" y="1618"/>
                    </a:lnTo>
                    <a:lnTo>
                      <a:pt x="1126" y="1618"/>
                    </a:lnTo>
                    <a:lnTo>
                      <a:pt x="1130" y="1616"/>
                    </a:lnTo>
                    <a:lnTo>
                      <a:pt x="1130" y="1616"/>
                    </a:lnTo>
                    <a:lnTo>
                      <a:pt x="1132" y="1610"/>
                    </a:lnTo>
                    <a:lnTo>
                      <a:pt x="1132" y="1596"/>
                    </a:lnTo>
                    <a:lnTo>
                      <a:pt x="1132" y="1596"/>
                    </a:lnTo>
                    <a:lnTo>
                      <a:pt x="1136" y="1500"/>
                    </a:lnTo>
                    <a:lnTo>
                      <a:pt x="1136" y="1500"/>
                    </a:lnTo>
                    <a:lnTo>
                      <a:pt x="1140" y="1429"/>
                    </a:lnTo>
                    <a:lnTo>
                      <a:pt x="1140" y="1429"/>
                    </a:lnTo>
                    <a:lnTo>
                      <a:pt x="1144" y="1403"/>
                    </a:lnTo>
                    <a:lnTo>
                      <a:pt x="1150" y="1379"/>
                    </a:lnTo>
                    <a:lnTo>
                      <a:pt x="1159" y="1359"/>
                    </a:lnTo>
                    <a:lnTo>
                      <a:pt x="1165" y="1351"/>
                    </a:lnTo>
                    <a:lnTo>
                      <a:pt x="1173" y="1343"/>
                    </a:lnTo>
                    <a:lnTo>
                      <a:pt x="1173" y="1343"/>
                    </a:lnTo>
                    <a:lnTo>
                      <a:pt x="1181" y="1337"/>
                    </a:lnTo>
                    <a:lnTo>
                      <a:pt x="1189" y="1332"/>
                    </a:lnTo>
                    <a:lnTo>
                      <a:pt x="1189" y="1332"/>
                    </a:lnTo>
                    <a:lnTo>
                      <a:pt x="1203" y="1326"/>
                    </a:lnTo>
                    <a:lnTo>
                      <a:pt x="1217" y="1322"/>
                    </a:lnTo>
                    <a:lnTo>
                      <a:pt x="1233" y="1318"/>
                    </a:lnTo>
                    <a:lnTo>
                      <a:pt x="1249" y="1318"/>
                    </a:lnTo>
                    <a:lnTo>
                      <a:pt x="1249" y="1318"/>
                    </a:lnTo>
                    <a:lnTo>
                      <a:pt x="1263" y="1316"/>
                    </a:lnTo>
                    <a:lnTo>
                      <a:pt x="1277" y="1312"/>
                    </a:lnTo>
                    <a:lnTo>
                      <a:pt x="1291" y="1308"/>
                    </a:lnTo>
                    <a:lnTo>
                      <a:pt x="1307" y="1300"/>
                    </a:lnTo>
                    <a:lnTo>
                      <a:pt x="1307" y="1300"/>
                    </a:lnTo>
                    <a:lnTo>
                      <a:pt x="1311" y="1298"/>
                    </a:lnTo>
                    <a:lnTo>
                      <a:pt x="1313" y="1294"/>
                    </a:lnTo>
                    <a:lnTo>
                      <a:pt x="1315" y="1284"/>
                    </a:lnTo>
                    <a:lnTo>
                      <a:pt x="1313" y="1268"/>
                    </a:lnTo>
                    <a:lnTo>
                      <a:pt x="1313" y="1268"/>
                    </a:lnTo>
                    <a:lnTo>
                      <a:pt x="1307" y="1244"/>
                    </a:lnTo>
                    <a:lnTo>
                      <a:pt x="1305" y="1220"/>
                    </a:lnTo>
                    <a:lnTo>
                      <a:pt x="1305" y="1210"/>
                    </a:lnTo>
                    <a:lnTo>
                      <a:pt x="1307" y="1198"/>
                    </a:lnTo>
                    <a:lnTo>
                      <a:pt x="1309" y="1188"/>
                    </a:lnTo>
                    <a:lnTo>
                      <a:pt x="1313" y="1178"/>
                    </a:lnTo>
                    <a:lnTo>
                      <a:pt x="1313" y="1178"/>
                    </a:lnTo>
                    <a:lnTo>
                      <a:pt x="1321" y="1168"/>
                    </a:lnTo>
                    <a:lnTo>
                      <a:pt x="1326" y="1161"/>
                    </a:lnTo>
                    <a:lnTo>
                      <a:pt x="1334" y="1153"/>
                    </a:lnTo>
                    <a:lnTo>
                      <a:pt x="1344" y="1147"/>
                    </a:lnTo>
                    <a:lnTo>
                      <a:pt x="1364" y="1137"/>
                    </a:lnTo>
                    <a:lnTo>
                      <a:pt x="1388" y="1129"/>
                    </a:lnTo>
                    <a:lnTo>
                      <a:pt x="1388" y="1129"/>
                    </a:lnTo>
                    <a:lnTo>
                      <a:pt x="1390" y="1127"/>
                    </a:lnTo>
                    <a:lnTo>
                      <a:pt x="1390" y="1127"/>
                    </a:lnTo>
                    <a:lnTo>
                      <a:pt x="1406" y="1103"/>
                    </a:lnTo>
                    <a:lnTo>
                      <a:pt x="1406" y="1103"/>
                    </a:lnTo>
                    <a:lnTo>
                      <a:pt x="1436" y="1057"/>
                    </a:lnTo>
                    <a:lnTo>
                      <a:pt x="1448" y="1033"/>
                    </a:lnTo>
                    <a:lnTo>
                      <a:pt x="1458" y="1011"/>
                    </a:lnTo>
                    <a:lnTo>
                      <a:pt x="1458" y="1011"/>
                    </a:lnTo>
                    <a:lnTo>
                      <a:pt x="1466" y="996"/>
                    </a:lnTo>
                    <a:lnTo>
                      <a:pt x="1466" y="996"/>
                    </a:lnTo>
                    <a:lnTo>
                      <a:pt x="1470" y="972"/>
                    </a:lnTo>
                    <a:lnTo>
                      <a:pt x="1470" y="972"/>
                    </a:lnTo>
                    <a:lnTo>
                      <a:pt x="1462" y="970"/>
                    </a:lnTo>
                    <a:lnTo>
                      <a:pt x="1448" y="970"/>
                    </a:lnTo>
                    <a:lnTo>
                      <a:pt x="1448" y="970"/>
                    </a:lnTo>
                    <a:lnTo>
                      <a:pt x="1424" y="970"/>
                    </a:lnTo>
                    <a:lnTo>
                      <a:pt x="1416" y="970"/>
                    </a:lnTo>
                    <a:lnTo>
                      <a:pt x="1416" y="970"/>
                    </a:lnTo>
                    <a:lnTo>
                      <a:pt x="1406" y="972"/>
                    </a:lnTo>
                    <a:lnTo>
                      <a:pt x="1406" y="972"/>
                    </a:lnTo>
                    <a:lnTo>
                      <a:pt x="1388" y="970"/>
                    </a:lnTo>
                    <a:lnTo>
                      <a:pt x="1370" y="966"/>
                    </a:lnTo>
                    <a:lnTo>
                      <a:pt x="1354" y="962"/>
                    </a:lnTo>
                    <a:lnTo>
                      <a:pt x="1338" y="954"/>
                    </a:lnTo>
                    <a:lnTo>
                      <a:pt x="1326" y="944"/>
                    </a:lnTo>
                    <a:lnTo>
                      <a:pt x="1313" y="932"/>
                    </a:lnTo>
                    <a:lnTo>
                      <a:pt x="1303" y="918"/>
                    </a:lnTo>
                    <a:lnTo>
                      <a:pt x="1293" y="902"/>
                    </a:lnTo>
                    <a:lnTo>
                      <a:pt x="1293" y="902"/>
                    </a:lnTo>
                    <a:lnTo>
                      <a:pt x="1283" y="894"/>
                    </a:lnTo>
                    <a:lnTo>
                      <a:pt x="1269" y="886"/>
                    </a:lnTo>
                    <a:lnTo>
                      <a:pt x="1269" y="886"/>
                    </a:lnTo>
                    <a:lnTo>
                      <a:pt x="1257" y="880"/>
                    </a:lnTo>
                    <a:lnTo>
                      <a:pt x="1257" y="880"/>
                    </a:lnTo>
                    <a:lnTo>
                      <a:pt x="1229" y="866"/>
                    </a:lnTo>
                    <a:lnTo>
                      <a:pt x="1229" y="866"/>
                    </a:lnTo>
                    <a:lnTo>
                      <a:pt x="1201" y="852"/>
                    </a:lnTo>
                    <a:lnTo>
                      <a:pt x="1201" y="852"/>
                    </a:lnTo>
                    <a:lnTo>
                      <a:pt x="1181" y="842"/>
                    </a:lnTo>
                    <a:lnTo>
                      <a:pt x="1173" y="838"/>
                    </a:lnTo>
                    <a:lnTo>
                      <a:pt x="1165" y="836"/>
                    </a:lnTo>
                    <a:lnTo>
                      <a:pt x="1165" y="836"/>
                    </a:lnTo>
                    <a:lnTo>
                      <a:pt x="1163" y="838"/>
                    </a:lnTo>
                    <a:lnTo>
                      <a:pt x="1159" y="840"/>
                    </a:lnTo>
                    <a:lnTo>
                      <a:pt x="1156" y="846"/>
                    </a:lnTo>
                    <a:lnTo>
                      <a:pt x="1156" y="846"/>
                    </a:lnTo>
                    <a:lnTo>
                      <a:pt x="1150" y="852"/>
                    </a:lnTo>
                    <a:lnTo>
                      <a:pt x="1144" y="856"/>
                    </a:lnTo>
                    <a:lnTo>
                      <a:pt x="1132" y="862"/>
                    </a:lnTo>
                    <a:lnTo>
                      <a:pt x="1118" y="866"/>
                    </a:lnTo>
                    <a:lnTo>
                      <a:pt x="1106" y="866"/>
                    </a:lnTo>
                    <a:lnTo>
                      <a:pt x="1106" y="866"/>
                    </a:lnTo>
                    <a:lnTo>
                      <a:pt x="1094" y="866"/>
                    </a:lnTo>
                    <a:lnTo>
                      <a:pt x="1084" y="864"/>
                    </a:lnTo>
                    <a:lnTo>
                      <a:pt x="1072" y="860"/>
                    </a:lnTo>
                    <a:lnTo>
                      <a:pt x="1062" y="852"/>
                    </a:lnTo>
                    <a:lnTo>
                      <a:pt x="1062" y="852"/>
                    </a:lnTo>
                    <a:lnTo>
                      <a:pt x="1050" y="844"/>
                    </a:lnTo>
                    <a:lnTo>
                      <a:pt x="1040" y="838"/>
                    </a:lnTo>
                    <a:lnTo>
                      <a:pt x="1014" y="825"/>
                    </a:lnTo>
                    <a:lnTo>
                      <a:pt x="1014" y="825"/>
                    </a:lnTo>
                    <a:lnTo>
                      <a:pt x="989" y="811"/>
                    </a:lnTo>
                    <a:lnTo>
                      <a:pt x="961" y="795"/>
                    </a:lnTo>
                    <a:lnTo>
                      <a:pt x="947" y="783"/>
                    </a:lnTo>
                    <a:lnTo>
                      <a:pt x="935" y="771"/>
                    </a:lnTo>
                    <a:lnTo>
                      <a:pt x="923" y="757"/>
                    </a:lnTo>
                    <a:lnTo>
                      <a:pt x="913" y="741"/>
                    </a:lnTo>
                    <a:lnTo>
                      <a:pt x="913" y="741"/>
                    </a:lnTo>
                    <a:lnTo>
                      <a:pt x="891" y="739"/>
                    </a:lnTo>
                    <a:lnTo>
                      <a:pt x="891" y="739"/>
                    </a:lnTo>
                    <a:lnTo>
                      <a:pt x="889" y="739"/>
                    </a:lnTo>
                    <a:lnTo>
                      <a:pt x="889" y="739"/>
                    </a:lnTo>
                    <a:lnTo>
                      <a:pt x="879" y="743"/>
                    </a:lnTo>
                    <a:lnTo>
                      <a:pt x="869" y="745"/>
                    </a:lnTo>
                    <a:lnTo>
                      <a:pt x="869" y="745"/>
                    </a:lnTo>
                    <a:lnTo>
                      <a:pt x="861" y="747"/>
                    </a:lnTo>
                    <a:lnTo>
                      <a:pt x="861" y="747"/>
                    </a:lnTo>
                    <a:lnTo>
                      <a:pt x="855" y="747"/>
                    </a:lnTo>
                    <a:lnTo>
                      <a:pt x="855" y="747"/>
                    </a:lnTo>
                    <a:lnTo>
                      <a:pt x="843" y="743"/>
                    </a:lnTo>
                    <a:lnTo>
                      <a:pt x="833" y="737"/>
                    </a:lnTo>
                    <a:lnTo>
                      <a:pt x="826" y="727"/>
                    </a:lnTo>
                    <a:lnTo>
                      <a:pt x="822" y="717"/>
                    </a:lnTo>
                    <a:lnTo>
                      <a:pt x="818" y="705"/>
                    </a:lnTo>
                    <a:lnTo>
                      <a:pt x="818" y="703"/>
                    </a:lnTo>
                    <a:lnTo>
                      <a:pt x="818" y="703"/>
                    </a:lnTo>
                    <a:lnTo>
                      <a:pt x="794" y="703"/>
                    </a:lnTo>
                    <a:lnTo>
                      <a:pt x="794" y="703"/>
                    </a:lnTo>
                    <a:lnTo>
                      <a:pt x="778" y="703"/>
                    </a:lnTo>
                    <a:lnTo>
                      <a:pt x="778" y="703"/>
                    </a:lnTo>
                    <a:lnTo>
                      <a:pt x="762" y="701"/>
                    </a:lnTo>
                    <a:lnTo>
                      <a:pt x="744" y="693"/>
                    </a:lnTo>
                    <a:lnTo>
                      <a:pt x="734" y="687"/>
                    </a:lnTo>
                    <a:lnTo>
                      <a:pt x="724" y="681"/>
                    </a:lnTo>
                    <a:lnTo>
                      <a:pt x="718" y="673"/>
                    </a:lnTo>
                    <a:lnTo>
                      <a:pt x="712" y="662"/>
                    </a:lnTo>
                    <a:lnTo>
                      <a:pt x="712" y="662"/>
                    </a:lnTo>
                    <a:lnTo>
                      <a:pt x="708" y="650"/>
                    </a:lnTo>
                    <a:lnTo>
                      <a:pt x="708" y="638"/>
                    </a:lnTo>
                    <a:lnTo>
                      <a:pt x="712" y="626"/>
                    </a:lnTo>
                    <a:lnTo>
                      <a:pt x="716" y="614"/>
                    </a:lnTo>
                    <a:lnTo>
                      <a:pt x="726" y="598"/>
                    </a:lnTo>
                    <a:lnTo>
                      <a:pt x="734" y="588"/>
                    </a:lnTo>
                    <a:lnTo>
                      <a:pt x="734" y="588"/>
                    </a:lnTo>
                    <a:lnTo>
                      <a:pt x="750" y="568"/>
                    </a:lnTo>
                    <a:lnTo>
                      <a:pt x="760" y="554"/>
                    </a:lnTo>
                    <a:lnTo>
                      <a:pt x="764" y="546"/>
                    </a:lnTo>
                    <a:lnTo>
                      <a:pt x="764" y="544"/>
                    </a:lnTo>
                    <a:lnTo>
                      <a:pt x="764" y="544"/>
                    </a:lnTo>
                    <a:lnTo>
                      <a:pt x="762" y="540"/>
                    </a:lnTo>
                    <a:lnTo>
                      <a:pt x="758" y="534"/>
                    </a:lnTo>
                    <a:lnTo>
                      <a:pt x="746" y="522"/>
                    </a:lnTo>
                    <a:lnTo>
                      <a:pt x="728" y="506"/>
                    </a:lnTo>
                    <a:lnTo>
                      <a:pt x="728" y="506"/>
                    </a:lnTo>
                    <a:lnTo>
                      <a:pt x="716" y="497"/>
                    </a:lnTo>
                    <a:lnTo>
                      <a:pt x="704" y="487"/>
                    </a:lnTo>
                    <a:lnTo>
                      <a:pt x="694" y="473"/>
                    </a:lnTo>
                    <a:lnTo>
                      <a:pt x="686" y="461"/>
                    </a:lnTo>
                    <a:lnTo>
                      <a:pt x="680" y="445"/>
                    </a:lnTo>
                    <a:lnTo>
                      <a:pt x="674" y="431"/>
                    </a:lnTo>
                    <a:lnTo>
                      <a:pt x="670" y="415"/>
                    </a:lnTo>
                    <a:lnTo>
                      <a:pt x="666" y="397"/>
                    </a:lnTo>
                    <a:lnTo>
                      <a:pt x="666" y="397"/>
                    </a:lnTo>
                    <a:lnTo>
                      <a:pt x="664" y="381"/>
                    </a:lnTo>
                    <a:lnTo>
                      <a:pt x="666" y="365"/>
                    </a:lnTo>
                    <a:lnTo>
                      <a:pt x="666" y="349"/>
                    </a:lnTo>
                    <a:lnTo>
                      <a:pt x="670" y="334"/>
                    </a:lnTo>
                    <a:lnTo>
                      <a:pt x="674" y="320"/>
                    </a:lnTo>
                    <a:lnTo>
                      <a:pt x="680" y="306"/>
                    </a:lnTo>
                    <a:lnTo>
                      <a:pt x="688" y="292"/>
                    </a:lnTo>
                    <a:lnTo>
                      <a:pt x="698" y="280"/>
                    </a:lnTo>
                    <a:lnTo>
                      <a:pt x="698" y="280"/>
                    </a:lnTo>
                    <a:lnTo>
                      <a:pt x="714" y="258"/>
                    </a:lnTo>
                    <a:lnTo>
                      <a:pt x="728" y="242"/>
                    </a:lnTo>
                    <a:lnTo>
                      <a:pt x="728" y="242"/>
                    </a:lnTo>
                    <a:lnTo>
                      <a:pt x="716" y="226"/>
                    </a:lnTo>
                    <a:lnTo>
                      <a:pt x="698" y="206"/>
                    </a:lnTo>
                    <a:lnTo>
                      <a:pt x="696" y="206"/>
                    </a:lnTo>
                    <a:lnTo>
                      <a:pt x="696" y="206"/>
                    </a:lnTo>
                    <a:lnTo>
                      <a:pt x="684" y="190"/>
                    </a:lnTo>
                    <a:lnTo>
                      <a:pt x="680" y="180"/>
                    </a:lnTo>
                    <a:lnTo>
                      <a:pt x="676" y="169"/>
                    </a:lnTo>
                    <a:lnTo>
                      <a:pt x="674" y="159"/>
                    </a:lnTo>
                    <a:lnTo>
                      <a:pt x="672" y="147"/>
                    </a:lnTo>
                    <a:lnTo>
                      <a:pt x="674" y="135"/>
                    </a:lnTo>
                    <a:lnTo>
                      <a:pt x="678" y="125"/>
                    </a:lnTo>
                    <a:lnTo>
                      <a:pt x="678" y="125"/>
                    </a:lnTo>
                    <a:lnTo>
                      <a:pt x="698" y="89"/>
                    </a:lnTo>
                    <a:lnTo>
                      <a:pt x="698" y="89"/>
                    </a:lnTo>
                    <a:lnTo>
                      <a:pt x="678" y="89"/>
                    </a:lnTo>
                    <a:lnTo>
                      <a:pt x="678" y="89"/>
                    </a:lnTo>
                    <a:lnTo>
                      <a:pt x="655" y="89"/>
                    </a:lnTo>
                    <a:lnTo>
                      <a:pt x="635" y="87"/>
                    </a:lnTo>
                    <a:lnTo>
                      <a:pt x="635" y="87"/>
                    </a:lnTo>
                    <a:lnTo>
                      <a:pt x="615" y="83"/>
                    </a:lnTo>
                    <a:lnTo>
                      <a:pt x="597" y="75"/>
                    </a:lnTo>
                    <a:lnTo>
                      <a:pt x="579" y="67"/>
                    </a:lnTo>
                    <a:lnTo>
                      <a:pt x="563" y="57"/>
                    </a:lnTo>
                    <a:lnTo>
                      <a:pt x="531" y="33"/>
                    </a:lnTo>
                    <a:lnTo>
                      <a:pt x="501" y="7"/>
                    </a:lnTo>
                    <a:lnTo>
                      <a:pt x="501" y="7"/>
                    </a:lnTo>
                    <a:lnTo>
                      <a:pt x="492" y="0"/>
                    </a:lnTo>
                    <a:lnTo>
                      <a:pt x="490" y="5"/>
                    </a:lnTo>
                    <a:lnTo>
                      <a:pt x="490" y="5"/>
                    </a:lnTo>
                    <a:lnTo>
                      <a:pt x="484" y="29"/>
                    </a:lnTo>
                    <a:lnTo>
                      <a:pt x="474" y="49"/>
                    </a:lnTo>
                    <a:lnTo>
                      <a:pt x="464" y="67"/>
                    </a:lnTo>
                    <a:lnTo>
                      <a:pt x="450" y="81"/>
                    </a:lnTo>
                    <a:lnTo>
                      <a:pt x="436" y="95"/>
                    </a:lnTo>
                    <a:lnTo>
                      <a:pt x="418" y="105"/>
                    </a:lnTo>
                    <a:lnTo>
                      <a:pt x="398" y="113"/>
                    </a:lnTo>
                    <a:lnTo>
                      <a:pt x="376" y="119"/>
                    </a:lnTo>
                    <a:lnTo>
                      <a:pt x="384" y="125"/>
                    </a:lnTo>
                    <a:lnTo>
                      <a:pt x="430" y="165"/>
                    </a:lnTo>
                    <a:lnTo>
                      <a:pt x="430" y="165"/>
                    </a:lnTo>
                    <a:lnTo>
                      <a:pt x="436" y="170"/>
                    </a:lnTo>
                    <a:lnTo>
                      <a:pt x="440" y="178"/>
                    </a:lnTo>
                    <a:lnTo>
                      <a:pt x="444" y="188"/>
                    </a:lnTo>
                    <a:lnTo>
                      <a:pt x="444" y="196"/>
                    </a:lnTo>
                    <a:lnTo>
                      <a:pt x="444" y="196"/>
                    </a:lnTo>
                    <a:lnTo>
                      <a:pt x="442" y="206"/>
                    </a:lnTo>
                    <a:lnTo>
                      <a:pt x="440" y="214"/>
                    </a:lnTo>
                    <a:lnTo>
                      <a:pt x="434" y="222"/>
                    </a:lnTo>
                    <a:lnTo>
                      <a:pt x="428" y="228"/>
                    </a:lnTo>
                    <a:lnTo>
                      <a:pt x="428" y="228"/>
                    </a:lnTo>
                    <a:lnTo>
                      <a:pt x="396" y="252"/>
                    </a:lnTo>
                    <a:lnTo>
                      <a:pt x="396" y="252"/>
                    </a:lnTo>
                    <a:lnTo>
                      <a:pt x="323" y="310"/>
                    </a:lnTo>
                    <a:lnTo>
                      <a:pt x="323" y="310"/>
                    </a:lnTo>
                    <a:lnTo>
                      <a:pt x="309" y="322"/>
                    </a:lnTo>
                    <a:lnTo>
                      <a:pt x="297" y="337"/>
                    </a:lnTo>
                    <a:lnTo>
                      <a:pt x="297" y="337"/>
                    </a:lnTo>
                    <a:lnTo>
                      <a:pt x="281" y="357"/>
                    </a:lnTo>
                    <a:lnTo>
                      <a:pt x="263" y="375"/>
                    </a:lnTo>
                    <a:lnTo>
                      <a:pt x="245" y="389"/>
                    </a:lnTo>
                    <a:lnTo>
                      <a:pt x="225" y="401"/>
                    </a:lnTo>
                    <a:lnTo>
                      <a:pt x="203" y="413"/>
                    </a:lnTo>
                    <a:lnTo>
                      <a:pt x="183" y="419"/>
                    </a:lnTo>
                    <a:lnTo>
                      <a:pt x="162" y="425"/>
                    </a:lnTo>
                    <a:lnTo>
                      <a:pt x="140" y="425"/>
                    </a:lnTo>
                    <a:lnTo>
                      <a:pt x="140" y="425"/>
                    </a:lnTo>
                    <a:lnTo>
                      <a:pt x="122" y="425"/>
                    </a:lnTo>
                    <a:lnTo>
                      <a:pt x="122" y="425"/>
                    </a:lnTo>
                    <a:lnTo>
                      <a:pt x="116" y="465"/>
                    </a:lnTo>
                    <a:lnTo>
                      <a:pt x="112" y="485"/>
                    </a:lnTo>
                    <a:lnTo>
                      <a:pt x="106" y="504"/>
                    </a:lnTo>
                    <a:lnTo>
                      <a:pt x="96" y="524"/>
                    </a:lnTo>
                    <a:lnTo>
                      <a:pt x="86" y="542"/>
                    </a:lnTo>
                    <a:lnTo>
                      <a:pt x="70" y="562"/>
                    </a:lnTo>
                    <a:lnTo>
                      <a:pt x="54" y="580"/>
                    </a:lnTo>
                    <a:lnTo>
                      <a:pt x="54" y="580"/>
                    </a:lnTo>
                    <a:lnTo>
                      <a:pt x="42" y="592"/>
                    </a:lnTo>
                    <a:lnTo>
                      <a:pt x="32" y="608"/>
                    </a:lnTo>
                    <a:lnTo>
                      <a:pt x="14" y="648"/>
                    </a:lnTo>
                    <a:lnTo>
                      <a:pt x="14" y="648"/>
                    </a:lnTo>
                    <a:lnTo>
                      <a:pt x="0" y="677"/>
                    </a:lnTo>
                    <a:lnTo>
                      <a:pt x="0" y="677"/>
                    </a:lnTo>
                    <a:lnTo>
                      <a:pt x="2" y="681"/>
                    </a:lnTo>
                    <a:lnTo>
                      <a:pt x="2" y="685"/>
                    </a:lnTo>
                    <a:lnTo>
                      <a:pt x="2" y="685"/>
                    </a:lnTo>
                    <a:lnTo>
                      <a:pt x="16" y="759"/>
                    </a:lnTo>
                    <a:lnTo>
                      <a:pt x="16" y="759"/>
                    </a:lnTo>
                    <a:lnTo>
                      <a:pt x="16" y="759"/>
                    </a:lnTo>
                    <a:lnTo>
                      <a:pt x="16" y="759"/>
                    </a:lnTo>
                    <a:lnTo>
                      <a:pt x="20" y="769"/>
                    </a:lnTo>
                    <a:lnTo>
                      <a:pt x="20" y="769"/>
                    </a:lnTo>
                    <a:lnTo>
                      <a:pt x="22" y="775"/>
                    </a:lnTo>
                    <a:lnTo>
                      <a:pt x="22" y="781"/>
                    </a:lnTo>
                    <a:lnTo>
                      <a:pt x="22" y="797"/>
                    </a:lnTo>
                    <a:lnTo>
                      <a:pt x="22" y="797"/>
                    </a:lnTo>
                    <a:lnTo>
                      <a:pt x="28" y="825"/>
                    </a:lnTo>
                    <a:lnTo>
                      <a:pt x="28" y="825"/>
                    </a:lnTo>
                    <a:lnTo>
                      <a:pt x="28" y="834"/>
                    </a:lnTo>
                    <a:lnTo>
                      <a:pt x="28" y="840"/>
                    </a:lnTo>
                    <a:lnTo>
                      <a:pt x="28" y="840"/>
                    </a:lnTo>
                    <a:lnTo>
                      <a:pt x="38" y="862"/>
                    </a:lnTo>
                    <a:lnTo>
                      <a:pt x="46" y="884"/>
                    </a:lnTo>
                    <a:lnTo>
                      <a:pt x="48" y="906"/>
                    </a:lnTo>
                    <a:lnTo>
                      <a:pt x="50" y="928"/>
                    </a:lnTo>
                    <a:lnTo>
                      <a:pt x="50" y="948"/>
                    </a:lnTo>
                    <a:lnTo>
                      <a:pt x="48" y="970"/>
                    </a:lnTo>
                    <a:lnTo>
                      <a:pt x="40" y="1009"/>
                    </a:lnTo>
                    <a:lnTo>
                      <a:pt x="40" y="1009"/>
                    </a:lnTo>
                    <a:lnTo>
                      <a:pt x="38" y="1023"/>
                    </a:lnTo>
                    <a:lnTo>
                      <a:pt x="38" y="1023"/>
                    </a:lnTo>
                    <a:lnTo>
                      <a:pt x="36" y="1041"/>
                    </a:lnTo>
                    <a:lnTo>
                      <a:pt x="36" y="1055"/>
                    </a:lnTo>
                    <a:lnTo>
                      <a:pt x="40" y="1069"/>
                    </a:lnTo>
                    <a:lnTo>
                      <a:pt x="44" y="1079"/>
                    </a:lnTo>
                    <a:lnTo>
                      <a:pt x="48" y="1089"/>
                    </a:lnTo>
                    <a:lnTo>
                      <a:pt x="56" y="1097"/>
                    </a:lnTo>
                    <a:lnTo>
                      <a:pt x="70" y="1109"/>
                    </a:lnTo>
                    <a:lnTo>
                      <a:pt x="70" y="1109"/>
                    </a:lnTo>
                    <a:lnTo>
                      <a:pt x="84" y="1121"/>
                    </a:lnTo>
                    <a:lnTo>
                      <a:pt x="98" y="1133"/>
                    </a:lnTo>
                    <a:lnTo>
                      <a:pt x="110" y="1145"/>
                    </a:lnTo>
                    <a:lnTo>
                      <a:pt x="118" y="1159"/>
                    </a:lnTo>
                    <a:lnTo>
                      <a:pt x="118" y="1159"/>
                    </a:lnTo>
                    <a:lnTo>
                      <a:pt x="136" y="1184"/>
                    </a:lnTo>
                    <a:lnTo>
                      <a:pt x="144" y="1192"/>
                    </a:lnTo>
                    <a:lnTo>
                      <a:pt x="152" y="1200"/>
                    </a:lnTo>
                    <a:lnTo>
                      <a:pt x="160" y="1204"/>
                    </a:lnTo>
                    <a:lnTo>
                      <a:pt x="165" y="1206"/>
                    </a:lnTo>
                    <a:lnTo>
                      <a:pt x="181" y="1208"/>
                    </a:lnTo>
                    <a:lnTo>
                      <a:pt x="181" y="1208"/>
                    </a:lnTo>
                    <a:lnTo>
                      <a:pt x="195" y="1208"/>
                    </a:lnTo>
                    <a:lnTo>
                      <a:pt x="195" y="1208"/>
                    </a:lnTo>
                    <a:lnTo>
                      <a:pt x="203" y="1206"/>
                    </a:lnTo>
                    <a:lnTo>
                      <a:pt x="203" y="1206"/>
                    </a:lnTo>
                    <a:lnTo>
                      <a:pt x="211" y="1208"/>
                    </a:lnTo>
                    <a:lnTo>
                      <a:pt x="219" y="1210"/>
                    </a:lnTo>
                    <a:lnTo>
                      <a:pt x="233" y="1216"/>
                    </a:lnTo>
                    <a:lnTo>
                      <a:pt x="241" y="1224"/>
                    </a:lnTo>
                    <a:lnTo>
                      <a:pt x="247" y="1230"/>
                    </a:lnTo>
                    <a:lnTo>
                      <a:pt x="247" y="1230"/>
                    </a:lnTo>
                    <a:lnTo>
                      <a:pt x="255" y="1240"/>
                    </a:lnTo>
                    <a:lnTo>
                      <a:pt x="265" y="1256"/>
                    </a:lnTo>
                    <a:lnTo>
                      <a:pt x="265" y="1256"/>
                    </a:lnTo>
                    <a:lnTo>
                      <a:pt x="281" y="1284"/>
                    </a:lnTo>
                    <a:lnTo>
                      <a:pt x="281" y="1284"/>
                    </a:lnTo>
                    <a:lnTo>
                      <a:pt x="289" y="1288"/>
                    </a:lnTo>
                    <a:lnTo>
                      <a:pt x="297" y="1296"/>
                    </a:lnTo>
                    <a:lnTo>
                      <a:pt x="297" y="1296"/>
                    </a:lnTo>
                    <a:lnTo>
                      <a:pt x="327" y="1328"/>
                    </a:lnTo>
                    <a:lnTo>
                      <a:pt x="327" y="1328"/>
                    </a:lnTo>
                    <a:lnTo>
                      <a:pt x="362" y="1369"/>
                    </a:lnTo>
                    <a:lnTo>
                      <a:pt x="378" y="1391"/>
                    </a:lnTo>
                    <a:lnTo>
                      <a:pt x="392" y="1415"/>
                    </a:lnTo>
                    <a:lnTo>
                      <a:pt x="392" y="1415"/>
                    </a:lnTo>
                    <a:lnTo>
                      <a:pt x="406" y="1437"/>
                    </a:lnTo>
                    <a:lnTo>
                      <a:pt x="426" y="1457"/>
                    </a:lnTo>
                    <a:lnTo>
                      <a:pt x="448" y="1477"/>
                    </a:lnTo>
                    <a:lnTo>
                      <a:pt x="472" y="1491"/>
                    </a:lnTo>
                    <a:lnTo>
                      <a:pt x="499" y="1504"/>
                    </a:lnTo>
                    <a:lnTo>
                      <a:pt x="527" y="1514"/>
                    </a:lnTo>
                    <a:lnTo>
                      <a:pt x="557" y="1520"/>
                    </a:lnTo>
                    <a:lnTo>
                      <a:pt x="587" y="1522"/>
                    </a:lnTo>
                    <a:lnTo>
                      <a:pt x="587" y="1522"/>
                    </a:lnTo>
                    <a:lnTo>
                      <a:pt x="607" y="1520"/>
                    </a:lnTo>
                    <a:lnTo>
                      <a:pt x="627" y="1518"/>
                    </a:lnTo>
                    <a:lnTo>
                      <a:pt x="645" y="1512"/>
                    </a:lnTo>
                    <a:lnTo>
                      <a:pt x="661" y="1506"/>
                    </a:lnTo>
                    <a:lnTo>
                      <a:pt x="661" y="1506"/>
                    </a:lnTo>
                    <a:lnTo>
                      <a:pt x="694" y="1491"/>
                    </a:lnTo>
                    <a:lnTo>
                      <a:pt x="708" y="1487"/>
                    </a:lnTo>
                    <a:lnTo>
                      <a:pt x="722" y="1485"/>
                    </a:lnTo>
                    <a:lnTo>
                      <a:pt x="722" y="1485"/>
                    </a:lnTo>
                    <a:lnTo>
                      <a:pt x="734" y="1487"/>
                    </a:lnTo>
                    <a:lnTo>
                      <a:pt x="744" y="1489"/>
                    </a:lnTo>
                    <a:lnTo>
                      <a:pt x="754" y="1493"/>
                    </a:lnTo>
                    <a:lnTo>
                      <a:pt x="762" y="1498"/>
                    </a:lnTo>
                    <a:lnTo>
                      <a:pt x="778" y="1514"/>
                    </a:lnTo>
                    <a:lnTo>
                      <a:pt x="796" y="1534"/>
                    </a:lnTo>
                    <a:lnTo>
                      <a:pt x="796" y="1534"/>
                    </a:lnTo>
                    <a:lnTo>
                      <a:pt x="802" y="1544"/>
                    </a:lnTo>
                    <a:lnTo>
                      <a:pt x="804" y="1556"/>
                    </a:lnTo>
                    <a:lnTo>
                      <a:pt x="804" y="1568"/>
                    </a:lnTo>
                    <a:lnTo>
                      <a:pt x="800" y="1578"/>
                    </a:lnTo>
                    <a:lnTo>
                      <a:pt x="800" y="1578"/>
                    </a:lnTo>
                    <a:lnTo>
                      <a:pt x="790" y="1600"/>
                    </a:lnTo>
                    <a:lnTo>
                      <a:pt x="790" y="1600"/>
                    </a:lnTo>
                    <a:lnTo>
                      <a:pt x="810" y="1606"/>
                    </a:lnTo>
                    <a:lnTo>
                      <a:pt x="810" y="1606"/>
                    </a:lnTo>
                    <a:lnTo>
                      <a:pt x="833" y="1612"/>
                    </a:lnTo>
                    <a:lnTo>
                      <a:pt x="847" y="1618"/>
                    </a:lnTo>
                    <a:lnTo>
                      <a:pt x="861" y="1628"/>
                    </a:lnTo>
                    <a:lnTo>
                      <a:pt x="875" y="1640"/>
                    </a:lnTo>
                    <a:lnTo>
                      <a:pt x="881" y="1648"/>
                    </a:lnTo>
                    <a:lnTo>
                      <a:pt x="887" y="1658"/>
                    </a:lnTo>
                    <a:lnTo>
                      <a:pt x="891" y="1667"/>
                    </a:lnTo>
                    <a:lnTo>
                      <a:pt x="895" y="1679"/>
                    </a:lnTo>
                    <a:lnTo>
                      <a:pt x="897" y="1693"/>
                    </a:lnTo>
                    <a:lnTo>
                      <a:pt x="899" y="1707"/>
                    </a:lnTo>
                    <a:lnTo>
                      <a:pt x="899" y="1707"/>
                    </a:lnTo>
                    <a:lnTo>
                      <a:pt x="901" y="1735"/>
                    </a:lnTo>
                    <a:lnTo>
                      <a:pt x="905" y="1761"/>
                    </a:lnTo>
                    <a:lnTo>
                      <a:pt x="905" y="1761"/>
                    </a:lnTo>
                    <a:lnTo>
                      <a:pt x="909" y="1785"/>
                    </a:lnTo>
                    <a:lnTo>
                      <a:pt x="909" y="1785"/>
                    </a:lnTo>
                    <a:lnTo>
                      <a:pt x="909" y="1795"/>
                    </a:lnTo>
                    <a:lnTo>
                      <a:pt x="907" y="1805"/>
                    </a:lnTo>
                    <a:lnTo>
                      <a:pt x="907" y="1805"/>
                    </a:lnTo>
                    <a:lnTo>
                      <a:pt x="907" y="1811"/>
                    </a:lnTo>
                    <a:lnTo>
                      <a:pt x="907" y="1811"/>
                    </a:lnTo>
                    <a:lnTo>
                      <a:pt x="921" y="1823"/>
                    </a:lnTo>
                    <a:lnTo>
                      <a:pt x="931" y="1834"/>
                    </a:lnTo>
                    <a:lnTo>
                      <a:pt x="931" y="1834"/>
                    </a:lnTo>
                    <a:lnTo>
                      <a:pt x="939" y="1836"/>
                    </a:lnTo>
                    <a:lnTo>
                      <a:pt x="953" y="1836"/>
                    </a:lnTo>
                    <a:lnTo>
                      <a:pt x="953" y="1836"/>
                    </a:lnTo>
                    <a:lnTo>
                      <a:pt x="967" y="1836"/>
                    </a:lnTo>
                    <a:lnTo>
                      <a:pt x="979" y="1834"/>
                    </a:lnTo>
                    <a:lnTo>
                      <a:pt x="989" y="1832"/>
                    </a:lnTo>
                    <a:lnTo>
                      <a:pt x="996" y="1831"/>
                    </a:lnTo>
                    <a:lnTo>
                      <a:pt x="996" y="1831"/>
                    </a:lnTo>
                    <a:lnTo>
                      <a:pt x="1018" y="1819"/>
                    </a:lnTo>
                    <a:lnTo>
                      <a:pt x="1040" y="1813"/>
                    </a:lnTo>
                    <a:lnTo>
                      <a:pt x="1040" y="1813"/>
                    </a:lnTo>
                    <a:lnTo>
                      <a:pt x="1024" y="1787"/>
                    </a:lnTo>
                    <a:lnTo>
                      <a:pt x="1012" y="1763"/>
                    </a:lnTo>
                    <a:lnTo>
                      <a:pt x="1012" y="1763"/>
                    </a:lnTo>
                    <a:lnTo>
                      <a:pt x="1006" y="1747"/>
                    </a:lnTo>
                    <a:lnTo>
                      <a:pt x="1004" y="1733"/>
                    </a:lnTo>
                    <a:lnTo>
                      <a:pt x="1004" y="17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80" name="Freeform 9">
                <a:extLst>
                  <a:ext uri="{FF2B5EF4-FFF2-40B4-BE49-F238E27FC236}">
                    <a16:creationId xmlns:a16="http://schemas.microsoft.com/office/drawing/2014/main" id="{3F8E0F83-7CDD-42DF-BC0C-01CA880F0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26" y="1736765"/>
                <a:ext cx="1160673" cy="1249386"/>
              </a:xfrm>
              <a:custGeom>
                <a:avLst/>
                <a:gdLst>
                  <a:gd name="T0" fmla="*/ 1048 w 1256"/>
                  <a:gd name="T1" fmla="*/ 996 h 1352"/>
                  <a:gd name="T2" fmla="*/ 1153 w 1256"/>
                  <a:gd name="T3" fmla="*/ 914 h 1352"/>
                  <a:gd name="T4" fmla="*/ 1056 w 1256"/>
                  <a:gd name="T5" fmla="*/ 807 h 1352"/>
                  <a:gd name="T6" fmla="*/ 1125 w 1256"/>
                  <a:gd name="T7" fmla="*/ 795 h 1352"/>
                  <a:gd name="T8" fmla="*/ 1179 w 1256"/>
                  <a:gd name="T9" fmla="*/ 763 h 1352"/>
                  <a:gd name="T10" fmla="*/ 1201 w 1256"/>
                  <a:gd name="T11" fmla="*/ 714 h 1352"/>
                  <a:gd name="T12" fmla="*/ 1215 w 1256"/>
                  <a:gd name="T13" fmla="*/ 616 h 1352"/>
                  <a:gd name="T14" fmla="*/ 1233 w 1256"/>
                  <a:gd name="T15" fmla="*/ 539 h 1352"/>
                  <a:gd name="T16" fmla="*/ 1252 w 1256"/>
                  <a:gd name="T17" fmla="*/ 507 h 1352"/>
                  <a:gd name="T18" fmla="*/ 1256 w 1256"/>
                  <a:gd name="T19" fmla="*/ 475 h 1352"/>
                  <a:gd name="T20" fmla="*/ 1245 w 1256"/>
                  <a:gd name="T21" fmla="*/ 453 h 1352"/>
                  <a:gd name="T22" fmla="*/ 1213 w 1256"/>
                  <a:gd name="T23" fmla="*/ 401 h 1352"/>
                  <a:gd name="T24" fmla="*/ 1211 w 1256"/>
                  <a:gd name="T25" fmla="*/ 372 h 1352"/>
                  <a:gd name="T26" fmla="*/ 1209 w 1256"/>
                  <a:gd name="T27" fmla="*/ 326 h 1352"/>
                  <a:gd name="T28" fmla="*/ 1181 w 1256"/>
                  <a:gd name="T29" fmla="*/ 286 h 1352"/>
                  <a:gd name="T30" fmla="*/ 1177 w 1256"/>
                  <a:gd name="T31" fmla="*/ 240 h 1352"/>
                  <a:gd name="T32" fmla="*/ 1181 w 1256"/>
                  <a:gd name="T33" fmla="*/ 232 h 1352"/>
                  <a:gd name="T34" fmla="*/ 1207 w 1256"/>
                  <a:gd name="T35" fmla="*/ 209 h 1352"/>
                  <a:gd name="T36" fmla="*/ 1227 w 1256"/>
                  <a:gd name="T37" fmla="*/ 191 h 1352"/>
                  <a:gd name="T38" fmla="*/ 1225 w 1256"/>
                  <a:gd name="T39" fmla="*/ 139 h 1352"/>
                  <a:gd name="T40" fmla="*/ 1199 w 1256"/>
                  <a:gd name="T41" fmla="*/ 2 h 1352"/>
                  <a:gd name="T42" fmla="*/ 1189 w 1256"/>
                  <a:gd name="T43" fmla="*/ 0 h 1352"/>
                  <a:gd name="T44" fmla="*/ 1139 w 1256"/>
                  <a:gd name="T45" fmla="*/ 26 h 1352"/>
                  <a:gd name="T46" fmla="*/ 1078 w 1256"/>
                  <a:gd name="T47" fmla="*/ 81 h 1352"/>
                  <a:gd name="T48" fmla="*/ 1012 w 1256"/>
                  <a:gd name="T49" fmla="*/ 151 h 1352"/>
                  <a:gd name="T50" fmla="*/ 901 w 1256"/>
                  <a:gd name="T51" fmla="*/ 205 h 1352"/>
                  <a:gd name="T52" fmla="*/ 793 w 1256"/>
                  <a:gd name="T53" fmla="*/ 224 h 1352"/>
                  <a:gd name="T54" fmla="*/ 714 w 1256"/>
                  <a:gd name="T55" fmla="*/ 250 h 1352"/>
                  <a:gd name="T56" fmla="*/ 602 w 1256"/>
                  <a:gd name="T57" fmla="*/ 286 h 1352"/>
                  <a:gd name="T58" fmla="*/ 423 w 1256"/>
                  <a:gd name="T59" fmla="*/ 334 h 1352"/>
                  <a:gd name="T60" fmla="*/ 127 w 1256"/>
                  <a:gd name="T61" fmla="*/ 433 h 1352"/>
                  <a:gd name="T62" fmla="*/ 87 w 1256"/>
                  <a:gd name="T63" fmla="*/ 471 h 1352"/>
                  <a:gd name="T64" fmla="*/ 83 w 1256"/>
                  <a:gd name="T65" fmla="*/ 533 h 1352"/>
                  <a:gd name="T66" fmla="*/ 153 w 1256"/>
                  <a:gd name="T67" fmla="*/ 863 h 1352"/>
                  <a:gd name="T68" fmla="*/ 153 w 1256"/>
                  <a:gd name="T69" fmla="*/ 916 h 1352"/>
                  <a:gd name="T70" fmla="*/ 101 w 1256"/>
                  <a:gd name="T71" fmla="*/ 1032 h 1352"/>
                  <a:gd name="T72" fmla="*/ 32 w 1256"/>
                  <a:gd name="T73" fmla="*/ 1121 h 1352"/>
                  <a:gd name="T74" fmla="*/ 8 w 1256"/>
                  <a:gd name="T75" fmla="*/ 1147 h 1352"/>
                  <a:gd name="T76" fmla="*/ 0 w 1256"/>
                  <a:gd name="T77" fmla="*/ 1183 h 1352"/>
                  <a:gd name="T78" fmla="*/ 6 w 1256"/>
                  <a:gd name="T79" fmla="*/ 1203 h 1352"/>
                  <a:gd name="T80" fmla="*/ 183 w 1256"/>
                  <a:gd name="T81" fmla="*/ 1352 h 1352"/>
                  <a:gd name="T82" fmla="*/ 221 w 1256"/>
                  <a:gd name="T83" fmla="*/ 1336 h 1352"/>
                  <a:gd name="T84" fmla="*/ 249 w 1256"/>
                  <a:gd name="T85" fmla="*/ 1324 h 1352"/>
                  <a:gd name="T86" fmla="*/ 270 w 1256"/>
                  <a:gd name="T87" fmla="*/ 1280 h 1352"/>
                  <a:gd name="T88" fmla="*/ 318 w 1256"/>
                  <a:gd name="T89" fmla="*/ 1211 h 1352"/>
                  <a:gd name="T90" fmla="*/ 340 w 1256"/>
                  <a:gd name="T91" fmla="*/ 1187 h 1352"/>
                  <a:gd name="T92" fmla="*/ 382 w 1256"/>
                  <a:gd name="T93" fmla="*/ 1173 h 1352"/>
                  <a:gd name="T94" fmla="*/ 421 w 1256"/>
                  <a:gd name="T95" fmla="*/ 1187 h 1352"/>
                  <a:gd name="T96" fmla="*/ 451 w 1256"/>
                  <a:gd name="T97" fmla="*/ 1187 h 1352"/>
                  <a:gd name="T98" fmla="*/ 507 w 1256"/>
                  <a:gd name="T99" fmla="*/ 1153 h 1352"/>
                  <a:gd name="T100" fmla="*/ 584 w 1256"/>
                  <a:gd name="T101" fmla="*/ 1105 h 1352"/>
                  <a:gd name="T102" fmla="*/ 716 w 1256"/>
                  <a:gd name="T103" fmla="*/ 1061 h 1352"/>
                  <a:gd name="T104" fmla="*/ 763 w 1256"/>
                  <a:gd name="T105" fmla="*/ 1057 h 1352"/>
                  <a:gd name="T106" fmla="*/ 777 w 1256"/>
                  <a:gd name="T107" fmla="*/ 1022 h 1352"/>
                  <a:gd name="T108" fmla="*/ 795 w 1256"/>
                  <a:gd name="T109" fmla="*/ 1002 h 1352"/>
                  <a:gd name="T110" fmla="*/ 817 w 1256"/>
                  <a:gd name="T111" fmla="*/ 988 h 1352"/>
                  <a:gd name="T112" fmla="*/ 829 w 1256"/>
                  <a:gd name="T113" fmla="*/ 988 h 1352"/>
                  <a:gd name="T114" fmla="*/ 861 w 1256"/>
                  <a:gd name="T115" fmla="*/ 1008 h 1352"/>
                  <a:gd name="T116" fmla="*/ 871 w 1256"/>
                  <a:gd name="T117" fmla="*/ 1020 h 1352"/>
                  <a:gd name="T118" fmla="*/ 883 w 1256"/>
                  <a:gd name="T119" fmla="*/ 1061 h 1352"/>
                  <a:gd name="T120" fmla="*/ 891 w 1256"/>
                  <a:gd name="T121" fmla="*/ 1103 h 1352"/>
                  <a:gd name="T122" fmla="*/ 940 w 1256"/>
                  <a:gd name="T123" fmla="*/ 1091 h 1352"/>
                  <a:gd name="T124" fmla="*/ 1002 w 1256"/>
                  <a:gd name="T125" fmla="*/ 1048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56" h="1352">
                    <a:moveTo>
                      <a:pt x="1014" y="1034"/>
                    </a:moveTo>
                    <a:lnTo>
                      <a:pt x="1014" y="1034"/>
                    </a:lnTo>
                    <a:lnTo>
                      <a:pt x="1030" y="1012"/>
                    </a:lnTo>
                    <a:lnTo>
                      <a:pt x="1048" y="996"/>
                    </a:lnTo>
                    <a:lnTo>
                      <a:pt x="1048" y="996"/>
                    </a:lnTo>
                    <a:lnTo>
                      <a:pt x="1099" y="954"/>
                    </a:lnTo>
                    <a:lnTo>
                      <a:pt x="1153" y="914"/>
                    </a:lnTo>
                    <a:lnTo>
                      <a:pt x="1153" y="914"/>
                    </a:lnTo>
                    <a:lnTo>
                      <a:pt x="1050" y="825"/>
                    </a:lnTo>
                    <a:lnTo>
                      <a:pt x="1050" y="825"/>
                    </a:lnTo>
                    <a:lnTo>
                      <a:pt x="1056" y="807"/>
                    </a:lnTo>
                    <a:lnTo>
                      <a:pt x="1056" y="807"/>
                    </a:lnTo>
                    <a:lnTo>
                      <a:pt x="1081" y="801"/>
                    </a:lnTo>
                    <a:lnTo>
                      <a:pt x="1105" y="797"/>
                    </a:lnTo>
                    <a:lnTo>
                      <a:pt x="1105" y="797"/>
                    </a:lnTo>
                    <a:lnTo>
                      <a:pt x="1125" y="795"/>
                    </a:lnTo>
                    <a:lnTo>
                      <a:pt x="1141" y="789"/>
                    </a:lnTo>
                    <a:lnTo>
                      <a:pt x="1157" y="783"/>
                    </a:lnTo>
                    <a:lnTo>
                      <a:pt x="1169" y="773"/>
                    </a:lnTo>
                    <a:lnTo>
                      <a:pt x="1179" y="763"/>
                    </a:lnTo>
                    <a:lnTo>
                      <a:pt x="1189" y="749"/>
                    </a:lnTo>
                    <a:lnTo>
                      <a:pt x="1195" y="733"/>
                    </a:lnTo>
                    <a:lnTo>
                      <a:pt x="1201" y="714"/>
                    </a:lnTo>
                    <a:lnTo>
                      <a:pt x="1201" y="714"/>
                    </a:lnTo>
                    <a:lnTo>
                      <a:pt x="1217" y="656"/>
                    </a:lnTo>
                    <a:lnTo>
                      <a:pt x="1217" y="656"/>
                    </a:lnTo>
                    <a:lnTo>
                      <a:pt x="1215" y="636"/>
                    </a:lnTo>
                    <a:lnTo>
                      <a:pt x="1215" y="616"/>
                    </a:lnTo>
                    <a:lnTo>
                      <a:pt x="1217" y="594"/>
                    </a:lnTo>
                    <a:lnTo>
                      <a:pt x="1221" y="574"/>
                    </a:lnTo>
                    <a:lnTo>
                      <a:pt x="1227" y="555"/>
                    </a:lnTo>
                    <a:lnTo>
                      <a:pt x="1233" y="539"/>
                    </a:lnTo>
                    <a:lnTo>
                      <a:pt x="1241" y="523"/>
                    </a:lnTo>
                    <a:lnTo>
                      <a:pt x="1248" y="513"/>
                    </a:lnTo>
                    <a:lnTo>
                      <a:pt x="1248" y="513"/>
                    </a:lnTo>
                    <a:lnTo>
                      <a:pt x="1252" y="507"/>
                    </a:lnTo>
                    <a:lnTo>
                      <a:pt x="1256" y="499"/>
                    </a:lnTo>
                    <a:lnTo>
                      <a:pt x="1256" y="491"/>
                    </a:lnTo>
                    <a:lnTo>
                      <a:pt x="1256" y="483"/>
                    </a:lnTo>
                    <a:lnTo>
                      <a:pt x="1256" y="475"/>
                    </a:lnTo>
                    <a:lnTo>
                      <a:pt x="1254" y="467"/>
                    </a:lnTo>
                    <a:lnTo>
                      <a:pt x="1250" y="461"/>
                    </a:lnTo>
                    <a:lnTo>
                      <a:pt x="1245" y="453"/>
                    </a:lnTo>
                    <a:lnTo>
                      <a:pt x="1245" y="453"/>
                    </a:lnTo>
                    <a:lnTo>
                      <a:pt x="1233" y="439"/>
                    </a:lnTo>
                    <a:lnTo>
                      <a:pt x="1221" y="421"/>
                    </a:lnTo>
                    <a:lnTo>
                      <a:pt x="1217" y="411"/>
                    </a:lnTo>
                    <a:lnTo>
                      <a:pt x="1213" y="401"/>
                    </a:lnTo>
                    <a:lnTo>
                      <a:pt x="1211" y="389"/>
                    </a:lnTo>
                    <a:lnTo>
                      <a:pt x="1211" y="378"/>
                    </a:lnTo>
                    <a:lnTo>
                      <a:pt x="1211" y="372"/>
                    </a:lnTo>
                    <a:lnTo>
                      <a:pt x="1211" y="372"/>
                    </a:lnTo>
                    <a:lnTo>
                      <a:pt x="1211" y="342"/>
                    </a:lnTo>
                    <a:lnTo>
                      <a:pt x="1211" y="332"/>
                    </a:lnTo>
                    <a:lnTo>
                      <a:pt x="1209" y="326"/>
                    </a:lnTo>
                    <a:lnTo>
                      <a:pt x="1209" y="326"/>
                    </a:lnTo>
                    <a:lnTo>
                      <a:pt x="1205" y="320"/>
                    </a:lnTo>
                    <a:lnTo>
                      <a:pt x="1199" y="310"/>
                    </a:lnTo>
                    <a:lnTo>
                      <a:pt x="1181" y="286"/>
                    </a:lnTo>
                    <a:lnTo>
                      <a:pt x="1181" y="286"/>
                    </a:lnTo>
                    <a:lnTo>
                      <a:pt x="1173" y="276"/>
                    </a:lnTo>
                    <a:lnTo>
                      <a:pt x="1171" y="264"/>
                    </a:lnTo>
                    <a:lnTo>
                      <a:pt x="1171" y="252"/>
                    </a:lnTo>
                    <a:lnTo>
                      <a:pt x="1177" y="240"/>
                    </a:lnTo>
                    <a:lnTo>
                      <a:pt x="1177" y="240"/>
                    </a:lnTo>
                    <a:lnTo>
                      <a:pt x="1177" y="238"/>
                    </a:lnTo>
                    <a:lnTo>
                      <a:pt x="1177" y="238"/>
                    </a:lnTo>
                    <a:lnTo>
                      <a:pt x="1181" y="232"/>
                    </a:lnTo>
                    <a:lnTo>
                      <a:pt x="1185" y="222"/>
                    </a:lnTo>
                    <a:lnTo>
                      <a:pt x="1195" y="215"/>
                    </a:lnTo>
                    <a:lnTo>
                      <a:pt x="1207" y="209"/>
                    </a:lnTo>
                    <a:lnTo>
                      <a:pt x="1207" y="209"/>
                    </a:lnTo>
                    <a:lnTo>
                      <a:pt x="1215" y="205"/>
                    </a:lnTo>
                    <a:lnTo>
                      <a:pt x="1221" y="201"/>
                    </a:lnTo>
                    <a:lnTo>
                      <a:pt x="1225" y="197"/>
                    </a:lnTo>
                    <a:lnTo>
                      <a:pt x="1227" y="191"/>
                    </a:lnTo>
                    <a:lnTo>
                      <a:pt x="1229" y="181"/>
                    </a:lnTo>
                    <a:lnTo>
                      <a:pt x="1229" y="171"/>
                    </a:lnTo>
                    <a:lnTo>
                      <a:pt x="1225" y="139"/>
                    </a:lnTo>
                    <a:lnTo>
                      <a:pt x="1225" y="139"/>
                    </a:lnTo>
                    <a:lnTo>
                      <a:pt x="1205" y="38"/>
                    </a:lnTo>
                    <a:lnTo>
                      <a:pt x="1205" y="38"/>
                    </a:lnTo>
                    <a:lnTo>
                      <a:pt x="1199" y="2"/>
                    </a:lnTo>
                    <a:lnTo>
                      <a:pt x="1199" y="2"/>
                    </a:lnTo>
                    <a:lnTo>
                      <a:pt x="1199" y="2"/>
                    </a:lnTo>
                    <a:lnTo>
                      <a:pt x="1199" y="2"/>
                    </a:lnTo>
                    <a:lnTo>
                      <a:pt x="1189" y="0"/>
                    </a:lnTo>
                    <a:lnTo>
                      <a:pt x="1189" y="0"/>
                    </a:lnTo>
                    <a:lnTo>
                      <a:pt x="1177" y="2"/>
                    </a:lnTo>
                    <a:lnTo>
                      <a:pt x="1163" y="10"/>
                    </a:lnTo>
                    <a:lnTo>
                      <a:pt x="1163" y="10"/>
                    </a:lnTo>
                    <a:lnTo>
                      <a:pt x="1139" y="26"/>
                    </a:lnTo>
                    <a:lnTo>
                      <a:pt x="1117" y="42"/>
                    </a:lnTo>
                    <a:lnTo>
                      <a:pt x="1095" y="59"/>
                    </a:lnTo>
                    <a:lnTo>
                      <a:pt x="1085" y="69"/>
                    </a:lnTo>
                    <a:lnTo>
                      <a:pt x="1078" y="81"/>
                    </a:lnTo>
                    <a:lnTo>
                      <a:pt x="1078" y="81"/>
                    </a:lnTo>
                    <a:lnTo>
                      <a:pt x="1058" y="107"/>
                    </a:lnTo>
                    <a:lnTo>
                      <a:pt x="1036" y="131"/>
                    </a:lnTo>
                    <a:lnTo>
                      <a:pt x="1012" y="151"/>
                    </a:lnTo>
                    <a:lnTo>
                      <a:pt x="986" y="169"/>
                    </a:lnTo>
                    <a:lnTo>
                      <a:pt x="960" y="183"/>
                    </a:lnTo>
                    <a:lnTo>
                      <a:pt x="932" y="195"/>
                    </a:lnTo>
                    <a:lnTo>
                      <a:pt x="901" y="205"/>
                    </a:lnTo>
                    <a:lnTo>
                      <a:pt x="869" y="213"/>
                    </a:lnTo>
                    <a:lnTo>
                      <a:pt x="869" y="213"/>
                    </a:lnTo>
                    <a:lnTo>
                      <a:pt x="819" y="221"/>
                    </a:lnTo>
                    <a:lnTo>
                      <a:pt x="793" y="224"/>
                    </a:lnTo>
                    <a:lnTo>
                      <a:pt x="767" y="230"/>
                    </a:lnTo>
                    <a:lnTo>
                      <a:pt x="767" y="230"/>
                    </a:lnTo>
                    <a:lnTo>
                      <a:pt x="742" y="240"/>
                    </a:lnTo>
                    <a:lnTo>
                      <a:pt x="714" y="250"/>
                    </a:lnTo>
                    <a:lnTo>
                      <a:pt x="688" y="260"/>
                    </a:lnTo>
                    <a:lnTo>
                      <a:pt x="662" y="270"/>
                    </a:lnTo>
                    <a:lnTo>
                      <a:pt x="662" y="270"/>
                    </a:lnTo>
                    <a:lnTo>
                      <a:pt x="602" y="286"/>
                    </a:lnTo>
                    <a:lnTo>
                      <a:pt x="543" y="302"/>
                    </a:lnTo>
                    <a:lnTo>
                      <a:pt x="483" y="318"/>
                    </a:lnTo>
                    <a:lnTo>
                      <a:pt x="423" y="334"/>
                    </a:lnTo>
                    <a:lnTo>
                      <a:pt x="423" y="334"/>
                    </a:lnTo>
                    <a:lnTo>
                      <a:pt x="348" y="358"/>
                    </a:lnTo>
                    <a:lnTo>
                      <a:pt x="274" y="382"/>
                    </a:lnTo>
                    <a:lnTo>
                      <a:pt x="127" y="433"/>
                    </a:lnTo>
                    <a:lnTo>
                      <a:pt x="127" y="433"/>
                    </a:lnTo>
                    <a:lnTo>
                      <a:pt x="115" y="441"/>
                    </a:lnTo>
                    <a:lnTo>
                      <a:pt x="103" y="449"/>
                    </a:lnTo>
                    <a:lnTo>
                      <a:pt x="93" y="459"/>
                    </a:lnTo>
                    <a:lnTo>
                      <a:pt x="87" y="471"/>
                    </a:lnTo>
                    <a:lnTo>
                      <a:pt x="87" y="471"/>
                    </a:lnTo>
                    <a:lnTo>
                      <a:pt x="85" y="491"/>
                    </a:lnTo>
                    <a:lnTo>
                      <a:pt x="83" y="511"/>
                    </a:lnTo>
                    <a:lnTo>
                      <a:pt x="83" y="533"/>
                    </a:lnTo>
                    <a:lnTo>
                      <a:pt x="87" y="553"/>
                    </a:lnTo>
                    <a:lnTo>
                      <a:pt x="87" y="553"/>
                    </a:lnTo>
                    <a:lnTo>
                      <a:pt x="119" y="708"/>
                    </a:lnTo>
                    <a:lnTo>
                      <a:pt x="153" y="863"/>
                    </a:lnTo>
                    <a:lnTo>
                      <a:pt x="153" y="863"/>
                    </a:lnTo>
                    <a:lnTo>
                      <a:pt x="155" y="881"/>
                    </a:lnTo>
                    <a:lnTo>
                      <a:pt x="155" y="898"/>
                    </a:lnTo>
                    <a:lnTo>
                      <a:pt x="153" y="916"/>
                    </a:lnTo>
                    <a:lnTo>
                      <a:pt x="149" y="932"/>
                    </a:lnTo>
                    <a:lnTo>
                      <a:pt x="149" y="932"/>
                    </a:lnTo>
                    <a:lnTo>
                      <a:pt x="125" y="982"/>
                    </a:lnTo>
                    <a:lnTo>
                      <a:pt x="101" y="1032"/>
                    </a:lnTo>
                    <a:lnTo>
                      <a:pt x="87" y="1055"/>
                    </a:lnTo>
                    <a:lnTo>
                      <a:pt x="72" y="1079"/>
                    </a:lnTo>
                    <a:lnTo>
                      <a:pt x="54" y="1101"/>
                    </a:lnTo>
                    <a:lnTo>
                      <a:pt x="32" y="1121"/>
                    </a:lnTo>
                    <a:lnTo>
                      <a:pt x="32" y="1121"/>
                    </a:lnTo>
                    <a:lnTo>
                      <a:pt x="24" y="1129"/>
                    </a:lnTo>
                    <a:lnTo>
                      <a:pt x="16" y="1137"/>
                    </a:lnTo>
                    <a:lnTo>
                      <a:pt x="8" y="1147"/>
                    </a:lnTo>
                    <a:lnTo>
                      <a:pt x="4" y="1157"/>
                    </a:lnTo>
                    <a:lnTo>
                      <a:pt x="4" y="1157"/>
                    </a:lnTo>
                    <a:lnTo>
                      <a:pt x="2" y="1169"/>
                    </a:lnTo>
                    <a:lnTo>
                      <a:pt x="0" y="1183"/>
                    </a:lnTo>
                    <a:lnTo>
                      <a:pt x="2" y="1195"/>
                    </a:lnTo>
                    <a:lnTo>
                      <a:pt x="4" y="1199"/>
                    </a:lnTo>
                    <a:lnTo>
                      <a:pt x="6" y="1203"/>
                    </a:lnTo>
                    <a:lnTo>
                      <a:pt x="6" y="1203"/>
                    </a:lnTo>
                    <a:lnTo>
                      <a:pt x="91" y="1274"/>
                    </a:lnTo>
                    <a:lnTo>
                      <a:pt x="183" y="1352"/>
                    </a:lnTo>
                    <a:lnTo>
                      <a:pt x="183" y="1352"/>
                    </a:lnTo>
                    <a:lnTo>
                      <a:pt x="183" y="1352"/>
                    </a:lnTo>
                    <a:lnTo>
                      <a:pt x="183" y="1352"/>
                    </a:lnTo>
                    <a:lnTo>
                      <a:pt x="201" y="1342"/>
                    </a:lnTo>
                    <a:lnTo>
                      <a:pt x="209" y="1340"/>
                    </a:lnTo>
                    <a:lnTo>
                      <a:pt x="221" y="1336"/>
                    </a:lnTo>
                    <a:lnTo>
                      <a:pt x="221" y="1336"/>
                    </a:lnTo>
                    <a:lnTo>
                      <a:pt x="237" y="1332"/>
                    </a:lnTo>
                    <a:lnTo>
                      <a:pt x="243" y="1328"/>
                    </a:lnTo>
                    <a:lnTo>
                      <a:pt x="249" y="1324"/>
                    </a:lnTo>
                    <a:lnTo>
                      <a:pt x="254" y="1316"/>
                    </a:lnTo>
                    <a:lnTo>
                      <a:pt x="260" y="1306"/>
                    </a:lnTo>
                    <a:lnTo>
                      <a:pt x="270" y="1280"/>
                    </a:lnTo>
                    <a:lnTo>
                      <a:pt x="270" y="1280"/>
                    </a:lnTo>
                    <a:lnTo>
                      <a:pt x="280" y="1260"/>
                    </a:lnTo>
                    <a:lnTo>
                      <a:pt x="292" y="1242"/>
                    </a:lnTo>
                    <a:lnTo>
                      <a:pt x="304" y="1224"/>
                    </a:lnTo>
                    <a:lnTo>
                      <a:pt x="318" y="1211"/>
                    </a:lnTo>
                    <a:lnTo>
                      <a:pt x="318" y="1211"/>
                    </a:lnTo>
                    <a:lnTo>
                      <a:pt x="328" y="1197"/>
                    </a:lnTo>
                    <a:lnTo>
                      <a:pt x="328" y="1197"/>
                    </a:lnTo>
                    <a:lnTo>
                      <a:pt x="340" y="1187"/>
                    </a:lnTo>
                    <a:lnTo>
                      <a:pt x="354" y="1179"/>
                    </a:lnTo>
                    <a:lnTo>
                      <a:pt x="368" y="1175"/>
                    </a:lnTo>
                    <a:lnTo>
                      <a:pt x="382" y="1173"/>
                    </a:lnTo>
                    <a:lnTo>
                      <a:pt x="382" y="1173"/>
                    </a:lnTo>
                    <a:lnTo>
                      <a:pt x="396" y="1175"/>
                    </a:lnTo>
                    <a:lnTo>
                      <a:pt x="408" y="1181"/>
                    </a:lnTo>
                    <a:lnTo>
                      <a:pt x="408" y="1181"/>
                    </a:lnTo>
                    <a:lnTo>
                      <a:pt x="421" y="1187"/>
                    </a:lnTo>
                    <a:lnTo>
                      <a:pt x="435" y="1189"/>
                    </a:lnTo>
                    <a:lnTo>
                      <a:pt x="435" y="1189"/>
                    </a:lnTo>
                    <a:lnTo>
                      <a:pt x="443" y="1189"/>
                    </a:lnTo>
                    <a:lnTo>
                      <a:pt x="451" y="1187"/>
                    </a:lnTo>
                    <a:lnTo>
                      <a:pt x="467" y="1179"/>
                    </a:lnTo>
                    <a:lnTo>
                      <a:pt x="485" y="1169"/>
                    </a:lnTo>
                    <a:lnTo>
                      <a:pt x="503" y="1157"/>
                    </a:lnTo>
                    <a:lnTo>
                      <a:pt x="507" y="1153"/>
                    </a:lnTo>
                    <a:lnTo>
                      <a:pt x="507" y="1153"/>
                    </a:lnTo>
                    <a:lnTo>
                      <a:pt x="531" y="1137"/>
                    </a:lnTo>
                    <a:lnTo>
                      <a:pt x="557" y="1121"/>
                    </a:lnTo>
                    <a:lnTo>
                      <a:pt x="584" y="1105"/>
                    </a:lnTo>
                    <a:lnTo>
                      <a:pt x="614" y="1091"/>
                    </a:lnTo>
                    <a:lnTo>
                      <a:pt x="646" y="1079"/>
                    </a:lnTo>
                    <a:lnTo>
                      <a:pt x="680" y="1069"/>
                    </a:lnTo>
                    <a:lnTo>
                      <a:pt x="716" y="1061"/>
                    </a:lnTo>
                    <a:lnTo>
                      <a:pt x="753" y="1057"/>
                    </a:lnTo>
                    <a:lnTo>
                      <a:pt x="753" y="1057"/>
                    </a:lnTo>
                    <a:lnTo>
                      <a:pt x="763" y="1057"/>
                    </a:lnTo>
                    <a:lnTo>
                      <a:pt x="763" y="1057"/>
                    </a:lnTo>
                    <a:lnTo>
                      <a:pt x="767" y="1046"/>
                    </a:lnTo>
                    <a:lnTo>
                      <a:pt x="767" y="1046"/>
                    </a:lnTo>
                    <a:lnTo>
                      <a:pt x="771" y="1034"/>
                    </a:lnTo>
                    <a:lnTo>
                      <a:pt x="777" y="1022"/>
                    </a:lnTo>
                    <a:lnTo>
                      <a:pt x="785" y="1014"/>
                    </a:lnTo>
                    <a:lnTo>
                      <a:pt x="791" y="1008"/>
                    </a:lnTo>
                    <a:lnTo>
                      <a:pt x="791" y="1008"/>
                    </a:lnTo>
                    <a:lnTo>
                      <a:pt x="795" y="1002"/>
                    </a:lnTo>
                    <a:lnTo>
                      <a:pt x="795" y="1002"/>
                    </a:lnTo>
                    <a:lnTo>
                      <a:pt x="801" y="996"/>
                    </a:lnTo>
                    <a:lnTo>
                      <a:pt x="809" y="992"/>
                    </a:lnTo>
                    <a:lnTo>
                      <a:pt x="817" y="988"/>
                    </a:lnTo>
                    <a:lnTo>
                      <a:pt x="827" y="988"/>
                    </a:lnTo>
                    <a:lnTo>
                      <a:pt x="827" y="988"/>
                    </a:lnTo>
                    <a:lnTo>
                      <a:pt x="829" y="988"/>
                    </a:lnTo>
                    <a:lnTo>
                      <a:pt x="829" y="988"/>
                    </a:lnTo>
                    <a:lnTo>
                      <a:pt x="839" y="990"/>
                    </a:lnTo>
                    <a:lnTo>
                      <a:pt x="847" y="994"/>
                    </a:lnTo>
                    <a:lnTo>
                      <a:pt x="855" y="1000"/>
                    </a:lnTo>
                    <a:lnTo>
                      <a:pt x="861" y="1008"/>
                    </a:lnTo>
                    <a:lnTo>
                      <a:pt x="861" y="1008"/>
                    </a:lnTo>
                    <a:lnTo>
                      <a:pt x="865" y="1012"/>
                    </a:lnTo>
                    <a:lnTo>
                      <a:pt x="865" y="1012"/>
                    </a:lnTo>
                    <a:lnTo>
                      <a:pt x="871" y="1020"/>
                    </a:lnTo>
                    <a:lnTo>
                      <a:pt x="879" y="1032"/>
                    </a:lnTo>
                    <a:lnTo>
                      <a:pt x="883" y="1046"/>
                    </a:lnTo>
                    <a:lnTo>
                      <a:pt x="883" y="1053"/>
                    </a:lnTo>
                    <a:lnTo>
                      <a:pt x="883" y="1061"/>
                    </a:lnTo>
                    <a:lnTo>
                      <a:pt x="883" y="1061"/>
                    </a:lnTo>
                    <a:lnTo>
                      <a:pt x="877" y="1103"/>
                    </a:lnTo>
                    <a:lnTo>
                      <a:pt x="877" y="1103"/>
                    </a:lnTo>
                    <a:lnTo>
                      <a:pt x="891" y="1103"/>
                    </a:lnTo>
                    <a:lnTo>
                      <a:pt x="891" y="1103"/>
                    </a:lnTo>
                    <a:lnTo>
                      <a:pt x="907" y="1101"/>
                    </a:lnTo>
                    <a:lnTo>
                      <a:pt x="924" y="1097"/>
                    </a:lnTo>
                    <a:lnTo>
                      <a:pt x="940" y="1091"/>
                    </a:lnTo>
                    <a:lnTo>
                      <a:pt x="956" y="1083"/>
                    </a:lnTo>
                    <a:lnTo>
                      <a:pt x="972" y="1073"/>
                    </a:lnTo>
                    <a:lnTo>
                      <a:pt x="988" y="1061"/>
                    </a:lnTo>
                    <a:lnTo>
                      <a:pt x="1002" y="1048"/>
                    </a:lnTo>
                    <a:lnTo>
                      <a:pt x="1014" y="1034"/>
                    </a:lnTo>
                    <a:lnTo>
                      <a:pt x="1014" y="10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81" name="Freeform 17">
                <a:extLst>
                  <a:ext uri="{FF2B5EF4-FFF2-40B4-BE49-F238E27FC236}">
                    <a16:creationId xmlns:a16="http://schemas.microsoft.com/office/drawing/2014/main" id="{E8C28D05-6C2A-4EAF-8B5D-CF4F00E69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562" y="2686742"/>
                <a:ext cx="767930" cy="1184699"/>
              </a:xfrm>
              <a:custGeom>
                <a:avLst/>
                <a:gdLst>
                  <a:gd name="T0" fmla="*/ 300 w 831"/>
                  <a:gd name="T1" fmla="*/ 1282 h 1282"/>
                  <a:gd name="T2" fmla="*/ 320 w 831"/>
                  <a:gd name="T3" fmla="*/ 1276 h 1282"/>
                  <a:gd name="T4" fmla="*/ 344 w 831"/>
                  <a:gd name="T5" fmla="*/ 1234 h 1282"/>
                  <a:gd name="T6" fmla="*/ 374 w 831"/>
                  <a:gd name="T7" fmla="*/ 1192 h 1282"/>
                  <a:gd name="T8" fmla="*/ 398 w 831"/>
                  <a:gd name="T9" fmla="*/ 1200 h 1282"/>
                  <a:gd name="T10" fmla="*/ 431 w 831"/>
                  <a:gd name="T11" fmla="*/ 1230 h 1282"/>
                  <a:gd name="T12" fmla="*/ 463 w 831"/>
                  <a:gd name="T13" fmla="*/ 1240 h 1282"/>
                  <a:gd name="T14" fmla="*/ 495 w 831"/>
                  <a:gd name="T15" fmla="*/ 1210 h 1282"/>
                  <a:gd name="T16" fmla="*/ 551 w 831"/>
                  <a:gd name="T17" fmla="*/ 1137 h 1282"/>
                  <a:gd name="T18" fmla="*/ 577 w 831"/>
                  <a:gd name="T19" fmla="*/ 1073 h 1282"/>
                  <a:gd name="T20" fmla="*/ 644 w 831"/>
                  <a:gd name="T21" fmla="*/ 1020 h 1282"/>
                  <a:gd name="T22" fmla="*/ 714 w 831"/>
                  <a:gd name="T23" fmla="*/ 994 h 1282"/>
                  <a:gd name="T24" fmla="*/ 742 w 831"/>
                  <a:gd name="T25" fmla="*/ 990 h 1282"/>
                  <a:gd name="T26" fmla="*/ 765 w 831"/>
                  <a:gd name="T27" fmla="*/ 1022 h 1282"/>
                  <a:gd name="T28" fmla="*/ 793 w 831"/>
                  <a:gd name="T29" fmla="*/ 1077 h 1282"/>
                  <a:gd name="T30" fmla="*/ 831 w 831"/>
                  <a:gd name="T31" fmla="*/ 984 h 1282"/>
                  <a:gd name="T32" fmla="*/ 819 w 831"/>
                  <a:gd name="T33" fmla="*/ 956 h 1282"/>
                  <a:gd name="T34" fmla="*/ 799 w 831"/>
                  <a:gd name="T35" fmla="*/ 938 h 1282"/>
                  <a:gd name="T36" fmla="*/ 777 w 831"/>
                  <a:gd name="T37" fmla="*/ 940 h 1282"/>
                  <a:gd name="T38" fmla="*/ 720 w 831"/>
                  <a:gd name="T39" fmla="*/ 920 h 1282"/>
                  <a:gd name="T40" fmla="*/ 680 w 831"/>
                  <a:gd name="T41" fmla="*/ 868 h 1282"/>
                  <a:gd name="T42" fmla="*/ 642 w 831"/>
                  <a:gd name="T43" fmla="*/ 833 h 1282"/>
                  <a:gd name="T44" fmla="*/ 598 w 831"/>
                  <a:gd name="T45" fmla="*/ 775 h 1282"/>
                  <a:gd name="T46" fmla="*/ 594 w 831"/>
                  <a:gd name="T47" fmla="*/ 705 h 1282"/>
                  <a:gd name="T48" fmla="*/ 606 w 831"/>
                  <a:gd name="T49" fmla="*/ 624 h 1282"/>
                  <a:gd name="T50" fmla="*/ 585 w 831"/>
                  <a:gd name="T51" fmla="*/ 544 h 1282"/>
                  <a:gd name="T52" fmla="*/ 585 w 831"/>
                  <a:gd name="T53" fmla="*/ 521 h 1282"/>
                  <a:gd name="T54" fmla="*/ 557 w 831"/>
                  <a:gd name="T55" fmla="*/ 367 h 1282"/>
                  <a:gd name="T56" fmla="*/ 573 w 831"/>
                  <a:gd name="T57" fmla="*/ 324 h 1282"/>
                  <a:gd name="T58" fmla="*/ 610 w 831"/>
                  <a:gd name="T59" fmla="*/ 250 h 1282"/>
                  <a:gd name="T60" fmla="*/ 642 w 831"/>
                  <a:gd name="T61" fmla="*/ 216 h 1282"/>
                  <a:gd name="T62" fmla="*/ 674 w 831"/>
                  <a:gd name="T63" fmla="*/ 137 h 1282"/>
                  <a:gd name="T64" fmla="*/ 688 w 831"/>
                  <a:gd name="T65" fmla="*/ 27 h 1282"/>
                  <a:gd name="T66" fmla="*/ 672 w 831"/>
                  <a:gd name="T67" fmla="*/ 0 h 1282"/>
                  <a:gd name="T68" fmla="*/ 652 w 831"/>
                  <a:gd name="T69" fmla="*/ 25 h 1282"/>
                  <a:gd name="T70" fmla="*/ 636 w 831"/>
                  <a:gd name="T71" fmla="*/ 59 h 1282"/>
                  <a:gd name="T72" fmla="*/ 600 w 831"/>
                  <a:gd name="T73" fmla="*/ 71 h 1282"/>
                  <a:gd name="T74" fmla="*/ 511 w 831"/>
                  <a:gd name="T75" fmla="*/ 87 h 1282"/>
                  <a:gd name="T76" fmla="*/ 402 w 831"/>
                  <a:gd name="T77" fmla="*/ 143 h 1282"/>
                  <a:gd name="T78" fmla="*/ 330 w 831"/>
                  <a:gd name="T79" fmla="*/ 189 h 1282"/>
                  <a:gd name="T80" fmla="*/ 280 w 831"/>
                  <a:gd name="T81" fmla="*/ 202 h 1282"/>
                  <a:gd name="T82" fmla="*/ 245 w 831"/>
                  <a:gd name="T83" fmla="*/ 192 h 1282"/>
                  <a:gd name="T84" fmla="*/ 227 w 831"/>
                  <a:gd name="T85" fmla="*/ 185 h 1282"/>
                  <a:gd name="T86" fmla="*/ 205 w 831"/>
                  <a:gd name="T87" fmla="*/ 194 h 1282"/>
                  <a:gd name="T88" fmla="*/ 155 w 831"/>
                  <a:gd name="T89" fmla="*/ 266 h 1282"/>
                  <a:gd name="T90" fmla="*/ 125 w 831"/>
                  <a:gd name="T91" fmla="*/ 320 h 1282"/>
                  <a:gd name="T92" fmla="*/ 72 w 831"/>
                  <a:gd name="T93" fmla="*/ 350 h 1282"/>
                  <a:gd name="T94" fmla="*/ 32 w 831"/>
                  <a:gd name="T95" fmla="*/ 367 h 1282"/>
                  <a:gd name="T96" fmla="*/ 56 w 831"/>
                  <a:gd name="T97" fmla="*/ 427 h 1282"/>
                  <a:gd name="T98" fmla="*/ 38 w 831"/>
                  <a:gd name="T99" fmla="*/ 503 h 1282"/>
                  <a:gd name="T100" fmla="*/ 18 w 831"/>
                  <a:gd name="T101" fmla="*/ 536 h 1282"/>
                  <a:gd name="T102" fmla="*/ 34 w 831"/>
                  <a:gd name="T103" fmla="*/ 636 h 1282"/>
                  <a:gd name="T104" fmla="*/ 68 w 831"/>
                  <a:gd name="T105" fmla="*/ 805 h 1282"/>
                  <a:gd name="T106" fmla="*/ 58 w 831"/>
                  <a:gd name="T107" fmla="*/ 886 h 1282"/>
                  <a:gd name="T108" fmla="*/ 22 w 831"/>
                  <a:gd name="T109" fmla="*/ 938 h 1282"/>
                  <a:gd name="T110" fmla="*/ 2 w 831"/>
                  <a:gd name="T111" fmla="*/ 972 h 1282"/>
                  <a:gd name="T112" fmla="*/ 16 w 831"/>
                  <a:gd name="T113" fmla="*/ 1016 h 1282"/>
                  <a:gd name="T114" fmla="*/ 52 w 831"/>
                  <a:gd name="T115" fmla="*/ 1051 h 1282"/>
                  <a:gd name="T116" fmla="*/ 68 w 831"/>
                  <a:gd name="T117" fmla="*/ 1111 h 1282"/>
                  <a:gd name="T118" fmla="*/ 56 w 831"/>
                  <a:gd name="T119" fmla="*/ 1165 h 1282"/>
                  <a:gd name="T120" fmla="*/ 64 w 831"/>
                  <a:gd name="T121" fmla="*/ 1210 h 1282"/>
                  <a:gd name="T122" fmla="*/ 105 w 831"/>
                  <a:gd name="T123" fmla="*/ 1232 h 1282"/>
                  <a:gd name="T124" fmla="*/ 259 w 831"/>
                  <a:gd name="T125" fmla="*/ 1276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31" h="1282">
                    <a:moveTo>
                      <a:pt x="259" y="1276"/>
                    </a:moveTo>
                    <a:lnTo>
                      <a:pt x="259" y="1276"/>
                    </a:lnTo>
                    <a:lnTo>
                      <a:pt x="282" y="1280"/>
                    </a:lnTo>
                    <a:lnTo>
                      <a:pt x="300" y="1282"/>
                    </a:lnTo>
                    <a:lnTo>
                      <a:pt x="300" y="1282"/>
                    </a:lnTo>
                    <a:lnTo>
                      <a:pt x="308" y="1280"/>
                    </a:lnTo>
                    <a:lnTo>
                      <a:pt x="314" y="1280"/>
                    </a:lnTo>
                    <a:lnTo>
                      <a:pt x="320" y="1276"/>
                    </a:lnTo>
                    <a:lnTo>
                      <a:pt x="324" y="1272"/>
                    </a:lnTo>
                    <a:lnTo>
                      <a:pt x="334" y="1258"/>
                    </a:lnTo>
                    <a:lnTo>
                      <a:pt x="344" y="1234"/>
                    </a:lnTo>
                    <a:lnTo>
                      <a:pt x="344" y="1234"/>
                    </a:lnTo>
                    <a:lnTo>
                      <a:pt x="352" y="1216"/>
                    </a:lnTo>
                    <a:lnTo>
                      <a:pt x="360" y="1202"/>
                    </a:lnTo>
                    <a:lnTo>
                      <a:pt x="370" y="1194"/>
                    </a:lnTo>
                    <a:lnTo>
                      <a:pt x="374" y="1192"/>
                    </a:lnTo>
                    <a:lnTo>
                      <a:pt x="378" y="1192"/>
                    </a:lnTo>
                    <a:lnTo>
                      <a:pt x="378" y="1192"/>
                    </a:lnTo>
                    <a:lnTo>
                      <a:pt x="388" y="1194"/>
                    </a:lnTo>
                    <a:lnTo>
                      <a:pt x="398" y="1200"/>
                    </a:lnTo>
                    <a:lnTo>
                      <a:pt x="410" y="1210"/>
                    </a:lnTo>
                    <a:lnTo>
                      <a:pt x="424" y="1224"/>
                    </a:lnTo>
                    <a:lnTo>
                      <a:pt x="424" y="1224"/>
                    </a:lnTo>
                    <a:lnTo>
                      <a:pt x="431" y="1230"/>
                    </a:lnTo>
                    <a:lnTo>
                      <a:pt x="441" y="1234"/>
                    </a:lnTo>
                    <a:lnTo>
                      <a:pt x="453" y="1238"/>
                    </a:lnTo>
                    <a:lnTo>
                      <a:pt x="463" y="1240"/>
                    </a:lnTo>
                    <a:lnTo>
                      <a:pt x="463" y="1240"/>
                    </a:lnTo>
                    <a:lnTo>
                      <a:pt x="467" y="1240"/>
                    </a:lnTo>
                    <a:lnTo>
                      <a:pt x="469" y="1238"/>
                    </a:lnTo>
                    <a:lnTo>
                      <a:pt x="469" y="1238"/>
                    </a:lnTo>
                    <a:lnTo>
                      <a:pt x="495" y="1210"/>
                    </a:lnTo>
                    <a:lnTo>
                      <a:pt x="521" y="1183"/>
                    </a:lnTo>
                    <a:lnTo>
                      <a:pt x="533" y="1167"/>
                    </a:lnTo>
                    <a:lnTo>
                      <a:pt x="543" y="1153"/>
                    </a:lnTo>
                    <a:lnTo>
                      <a:pt x="551" y="1137"/>
                    </a:lnTo>
                    <a:lnTo>
                      <a:pt x="557" y="1121"/>
                    </a:lnTo>
                    <a:lnTo>
                      <a:pt x="557" y="1121"/>
                    </a:lnTo>
                    <a:lnTo>
                      <a:pt x="567" y="1095"/>
                    </a:lnTo>
                    <a:lnTo>
                      <a:pt x="577" y="1073"/>
                    </a:lnTo>
                    <a:lnTo>
                      <a:pt x="591" y="1055"/>
                    </a:lnTo>
                    <a:lnTo>
                      <a:pt x="606" y="1041"/>
                    </a:lnTo>
                    <a:lnTo>
                      <a:pt x="624" y="1029"/>
                    </a:lnTo>
                    <a:lnTo>
                      <a:pt x="644" y="1020"/>
                    </a:lnTo>
                    <a:lnTo>
                      <a:pt x="664" y="1010"/>
                    </a:lnTo>
                    <a:lnTo>
                      <a:pt x="686" y="1002"/>
                    </a:lnTo>
                    <a:lnTo>
                      <a:pt x="686" y="1002"/>
                    </a:lnTo>
                    <a:lnTo>
                      <a:pt x="714" y="994"/>
                    </a:lnTo>
                    <a:lnTo>
                      <a:pt x="726" y="990"/>
                    </a:lnTo>
                    <a:lnTo>
                      <a:pt x="734" y="990"/>
                    </a:lnTo>
                    <a:lnTo>
                      <a:pt x="734" y="990"/>
                    </a:lnTo>
                    <a:lnTo>
                      <a:pt x="742" y="990"/>
                    </a:lnTo>
                    <a:lnTo>
                      <a:pt x="748" y="994"/>
                    </a:lnTo>
                    <a:lnTo>
                      <a:pt x="752" y="998"/>
                    </a:lnTo>
                    <a:lnTo>
                      <a:pt x="756" y="1004"/>
                    </a:lnTo>
                    <a:lnTo>
                      <a:pt x="765" y="1022"/>
                    </a:lnTo>
                    <a:lnTo>
                      <a:pt x="775" y="1047"/>
                    </a:lnTo>
                    <a:lnTo>
                      <a:pt x="775" y="1047"/>
                    </a:lnTo>
                    <a:lnTo>
                      <a:pt x="779" y="1057"/>
                    </a:lnTo>
                    <a:lnTo>
                      <a:pt x="793" y="1077"/>
                    </a:lnTo>
                    <a:lnTo>
                      <a:pt x="793" y="1077"/>
                    </a:lnTo>
                    <a:lnTo>
                      <a:pt x="817" y="1025"/>
                    </a:lnTo>
                    <a:lnTo>
                      <a:pt x="825" y="1004"/>
                    </a:lnTo>
                    <a:lnTo>
                      <a:pt x="831" y="984"/>
                    </a:lnTo>
                    <a:lnTo>
                      <a:pt x="831" y="984"/>
                    </a:lnTo>
                    <a:lnTo>
                      <a:pt x="829" y="978"/>
                    </a:lnTo>
                    <a:lnTo>
                      <a:pt x="827" y="970"/>
                    </a:lnTo>
                    <a:lnTo>
                      <a:pt x="819" y="956"/>
                    </a:lnTo>
                    <a:lnTo>
                      <a:pt x="809" y="942"/>
                    </a:lnTo>
                    <a:lnTo>
                      <a:pt x="803" y="940"/>
                    </a:lnTo>
                    <a:lnTo>
                      <a:pt x="799" y="938"/>
                    </a:lnTo>
                    <a:lnTo>
                      <a:pt x="799" y="938"/>
                    </a:lnTo>
                    <a:lnTo>
                      <a:pt x="799" y="938"/>
                    </a:lnTo>
                    <a:lnTo>
                      <a:pt x="799" y="938"/>
                    </a:lnTo>
                    <a:lnTo>
                      <a:pt x="777" y="940"/>
                    </a:lnTo>
                    <a:lnTo>
                      <a:pt x="777" y="940"/>
                    </a:lnTo>
                    <a:lnTo>
                      <a:pt x="759" y="938"/>
                    </a:lnTo>
                    <a:lnTo>
                      <a:pt x="746" y="934"/>
                    </a:lnTo>
                    <a:lnTo>
                      <a:pt x="732" y="928"/>
                    </a:lnTo>
                    <a:lnTo>
                      <a:pt x="720" y="920"/>
                    </a:lnTo>
                    <a:lnTo>
                      <a:pt x="708" y="908"/>
                    </a:lnTo>
                    <a:lnTo>
                      <a:pt x="698" y="896"/>
                    </a:lnTo>
                    <a:lnTo>
                      <a:pt x="680" y="868"/>
                    </a:lnTo>
                    <a:lnTo>
                      <a:pt x="680" y="868"/>
                    </a:lnTo>
                    <a:lnTo>
                      <a:pt x="672" y="858"/>
                    </a:lnTo>
                    <a:lnTo>
                      <a:pt x="662" y="849"/>
                    </a:lnTo>
                    <a:lnTo>
                      <a:pt x="642" y="833"/>
                    </a:lnTo>
                    <a:lnTo>
                      <a:pt x="642" y="833"/>
                    </a:lnTo>
                    <a:lnTo>
                      <a:pt x="626" y="819"/>
                    </a:lnTo>
                    <a:lnTo>
                      <a:pt x="614" y="807"/>
                    </a:lnTo>
                    <a:lnTo>
                      <a:pt x="604" y="791"/>
                    </a:lnTo>
                    <a:lnTo>
                      <a:pt x="598" y="775"/>
                    </a:lnTo>
                    <a:lnTo>
                      <a:pt x="594" y="759"/>
                    </a:lnTo>
                    <a:lnTo>
                      <a:pt x="592" y="741"/>
                    </a:lnTo>
                    <a:lnTo>
                      <a:pt x="592" y="723"/>
                    </a:lnTo>
                    <a:lnTo>
                      <a:pt x="594" y="705"/>
                    </a:lnTo>
                    <a:lnTo>
                      <a:pt x="594" y="705"/>
                    </a:lnTo>
                    <a:lnTo>
                      <a:pt x="602" y="666"/>
                    </a:lnTo>
                    <a:lnTo>
                      <a:pt x="604" y="644"/>
                    </a:lnTo>
                    <a:lnTo>
                      <a:pt x="606" y="624"/>
                    </a:lnTo>
                    <a:lnTo>
                      <a:pt x="604" y="604"/>
                    </a:lnTo>
                    <a:lnTo>
                      <a:pt x="602" y="584"/>
                    </a:lnTo>
                    <a:lnTo>
                      <a:pt x="594" y="564"/>
                    </a:lnTo>
                    <a:lnTo>
                      <a:pt x="585" y="544"/>
                    </a:lnTo>
                    <a:lnTo>
                      <a:pt x="585" y="544"/>
                    </a:lnTo>
                    <a:lnTo>
                      <a:pt x="585" y="540"/>
                    </a:lnTo>
                    <a:lnTo>
                      <a:pt x="585" y="534"/>
                    </a:lnTo>
                    <a:lnTo>
                      <a:pt x="585" y="521"/>
                    </a:lnTo>
                    <a:lnTo>
                      <a:pt x="585" y="521"/>
                    </a:lnTo>
                    <a:lnTo>
                      <a:pt x="559" y="383"/>
                    </a:lnTo>
                    <a:lnTo>
                      <a:pt x="559" y="383"/>
                    </a:lnTo>
                    <a:lnTo>
                      <a:pt x="557" y="367"/>
                    </a:lnTo>
                    <a:lnTo>
                      <a:pt x="557" y="361"/>
                    </a:lnTo>
                    <a:lnTo>
                      <a:pt x="559" y="356"/>
                    </a:lnTo>
                    <a:lnTo>
                      <a:pt x="559" y="356"/>
                    </a:lnTo>
                    <a:lnTo>
                      <a:pt x="573" y="324"/>
                    </a:lnTo>
                    <a:lnTo>
                      <a:pt x="587" y="292"/>
                    </a:lnTo>
                    <a:lnTo>
                      <a:pt x="592" y="278"/>
                    </a:lnTo>
                    <a:lnTo>
                      <a:pt x="602" y="264"/>
                    </a:lnTo>
                    <a:lnTo>
                      <a:pt x="610" y="250"/>
                    </a:lnTo>
                    <a:lnTo>
                      <a:pt x="622" y="240"/>
                    </a:lnTo>
                    <a:lnTo>
                      <a:pt x="622" y="240"/>
                    </a:lnTo>
                    <a:lnTo>
                      <a:pt x="634" y="228"/>
                    </a:lnTo>
                    <a:lnTo>
                      <a:pt x="642" y="216"/>
                    </a:lnTo>
                    <a:lnTo>
                      <a:pt x="652" y="204"/>
                    </a:lnTo>
                    <a:lnTo>
                      <a:pt x="658" y="191"/>
                    </a:lnTo>
                    <a:lnTo>
                      <a:pt x="668" y="165"/>
                    </a:lnTo>
                    <a:lnTo>
                      <a:pt x="674" y="137"/>
                    </a:lnTo>
                    <a:lnTo>
                      <a:pt x="678" y="111"/>
                    </a:lnTo>
                    <a:lnTo>
                      <a:pt x="680" y="81"/>
                    </a:lnTo>
                    <a:lnTo>
                      <a:pt x="684" y="53"/>
                    </a:lnTo>
                    <a:lnTo>
                      <a:pt x="688" y="27"/>
                    </a:lnTo>
                    <a:lnTo>
                      <a:pt x="688" y="27"/>
                    </a:lnTo>
                    <a:lnTo>
                      <a:pt x="686" y="22"/>
                    </a:lnTo>
                    <a:lnTo>
                      <a:pt x="682" y="14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60" y="14"/>
                    </a:lnTo>
                    <a:lnTo>
                      <a:pt x="654" y="20"/>
                    </a:lnTo>
                    <a:lnTo>
                      <a:pt x="652" y="25"/>
                    </a:lnTo>
                    <a:lnTo>
                      <a:pt x="652" y="25"/>
                    </a:lnTo>
                    <a:lnTo>
                      <a:pt x="646" y="45"/>
                    </a:lnTo>
                    <a:lnTo>
                      <a:pt x="642" y="51"/>
                    </a:lnTo>
                    <a:lnTo>
                      <a:pt x="636" y="59"/>
                    </a:lnTo>
                    <a:lnTo>
                      <a:pt x="630" y="63"/>
                    </a:lnTo>
                    <a:lnTo>
                      <a:pt x="622" y="67"/>
                    </a:lnTo>
                    <a:lnTo>
                      <a:pt x="612" y="69"/>
                    </a:lnTo>
                    <a:lnTo>
                      <a:pt x="600" y="71"/>
                    </a:lnTo>
                    <a:lnTo>
                      <a:pt x="600" y="71"/>
                    </a:lnTo>
                    <a:lnTo>
                      <a:pt x="571" y="73"/>
                    </a:lnTo>
                    <a:lnTo>
                      <a:pt x="539" y="79"/>
                    </a:lnTo>
                    <a:lnTo>
                      <a:pt x="511" y="87"/>
                    </a:lnTo>
                    <a:lnTo>
                      <a:pt x="481" y="99"/>
                    </a:lnTo>
                    <a:lnTo>
                      <a:pt x="455" y="111"/>
                    </a:lnTo>
                    <a:lnTo>
                      <a:pt x="427" y="127"/>
                    </a:lnTo>
                    <a:lnTo>
                      <a:pt x="402" y="143"/>
                    </a:lnTo>
                    <a:lnTo>
                      <a:pt x="376" y="159"/>
                    </a:lnTo>
                    <a:lnTo>
                      <a:pt x="376" y="159"/>
                    </a:lnTo>
                    <a:lnTo>
                      <a:pt x="352" y="175"/>
                    </a:lnTo>
                    <a:lnTo>
                      <a:pt x="330" y="189"/>
                    </a:lnTo>
                    <a:lnTo>
                      <a:pt x="318" y="194"/>
                    </a:lnTo>
                    <a:lnTo>
                      <a:pt x="306" y="198"/>
                    </a:lnTo>
                    <a:lnTo>
                      <a:pt x="292" y="200"/>
                    </a:lnTo>
                    <a:lnTo>
                      <a:pt x="280" y="202"/>
                    </a:lnTo>
                    <a:lnTo>
                      <a:pt x="280" y="202"/>
                    </a:lnTo>
                    <a:lnTo>
                      <a:pt x="268" y="200"/>
                    </a:lnTo>
                    <a:lnTo>
                      <a:pt x="257" y="198"/>
                    </a:lnTo>
                    <a:lnTo>
                      <a:pt x="245" y="192"/>
                    </a:lnTo>
                    <a:lnTo>
                      <a:pt x="231" y="187"/>
                    </a:lnTo>
                    <a:lnTo>
                      <a:pt x="231" y="187"/>
                    </a:lnTo>
                    <a:lnTo>
                      <a:pt x="227" y="185"/>
                    </a:lnTo>
                    <a:lnTo>
                      <a:pt x="227" y="185"/>
                    </a:lnTo>
                    <a:lnTo>
                      <a:pt x="215" y="189"/>
                    </a:lnTo>
                    <a:lnTo>
                      <a:pt x="209" y="191"/>
                    </a:lnTo>
                    <a:lnTo>
                      <a:pt x="205" y="194"/>
                    </a:lnTo>
                    <a:lnTo>
                      <a:pt x="205" y="194"/>
                    </a:lnTo>
                    <a:lnTo>
                      <a:pt x="177" y="228"/>
                    </a:lnTo>
                    <a:lnTo>
                      <a:pt x="163" y="248"/>
                    </a:lnTo>
                    <a:lnTo>
                      <a:pt x="155" y="266"/>
                    </a:lnTo>
                    <a:lnTo>
                      <a:pt x="155" y="266"/>
                    </a:lnTo>
                    <a:lnTo>
                      <a:pt x="149" y="282"/>
                    </a:lnTo>
                    <a:lnTo>
                      <a:pt x="141" y="296"/>
                    </a:lnTo>
                    <a:lnTo>
                      <a:pt x="135" y="310"/>
                    </a:lnTo>
                    <a:lnTo>
                      <a:pt x="125" y="320"/>
                    </a:lnTo>
                    <a:lnTo>
                      <a:pt x="115" y="330"/>
                    </a:lnTo>
                    <a:lnTo>
                      <a:pt x="103" y="338"/>
                    </a:lnTo>
                    <a:lnTo>
                      <a:pt x="90" y="344"/>
                    </a:lnTo>
                    <a:lnTo>
                      <a:pt x="72" y="350"/>
                    </a:lnTo>
                    <a:lnTo>
                      <a:pt x="72" y="350"/>
                    </a:lnTo>
                    <a:lnTo>
                      <a:pt x="64" y="352"/>
                    </a:lnTo>
                    <a:lnTo>
                      <a:pt x="54" y="356"/>
                    </a:lnTo>
                    <a:lnTo>
                      <a:pt x="32" y="367"/>
                    </a:lnTo>
                    <a:lnTo>
                      <a:pt x="32" y="367"/>
                    </a:lnTo>
                    <a:lnTo>
                      <a:pt x="44" y="387"/>
                    </a:lnTo>
                    <a:lnTo>
                      <a:pt x="52" y="407"/>
                    </a:lnTo>
                    <a:lnTo>
                      <a:pt x="56" y="427"/>
                    </a:lnTo>
                    <a:lnTo>
                      <a:pt x="56" y="447"/>
                    </a:lnTo>
                    <a:lnTo>
                      <a:pt x="52" y="465"/>
                    </a:lnTo>
                    <a:lnTo>
                      <a:pt x="46" y="485"/>
                    </a:lnTo>
                    <a:lnTo>
                      <a:pt x="38" y="503"/>
                    </a:lnTo>
                    <a:lnTo>
                      <a:pt x="26" y="521"/>
                    </a:lnTo>
                    <a:lnTo>
                      <a:pt x="26" y="521"/>
                    </a:lnTo>
                    <a:lnTo>
                      <a:pt x="22" y="528"/>
                    </a:lnTo>
                    <a:lnTo>
                      <a:pt x="18" y="536"/>
                    </a:lnTo>
                    <a:lnTo>
                      <a:pt x="18" y="544"/>
                    </a:lnTo>
                    <a:lnTo>
                      <a:pt x="18" y="552"/>
                    </a:lnTo>
                    <a:lnTo>
                      <a:pt x="18" y="552"/>
                    </a:lnTo>
                    <a:lnTo>
                      <a:pt x="34" y="636"/>
                    </a:lnTo>
                    <a:lnTo>
                      <a:pt x="52" y="721"/>
                    </a:lnTo>
                    <a:lnTo>
                      <a:pt x="52" y="721"/>
                    </a:lnTo>
                    <a:lnTo>
                      <a:pt x="64" y="777"/>
                    </a:lnTo>
                    <a:lnTo>
                      <a:pt x="68" y="805"/>
                    </a:lnTo>
                    <a:lnTo>
                      <a:pt x="70" y="833"/>
                    </a:lnTo>
                    <a:lnTo>
                      <a:pt x="66" y="860"/>
                    </a:lnTo>
                    <a:lnTo>
                      <a:pt x="62" y="874"/>
                    </a:lnTo>
                    <a:lnTo>
                      <a:pt x="58" y="886"/>
                    </a:lnTo>
                    <a:lnTo>
                      <a:pt x="52" y="900"/>
                    </a:lnTo>
                    <a:lnTo>
                      <a:pt x="44" y="912"/>
                    </a:lnTo>
                    <a:lnTo>
                      <a:pt x="34" y="926"/>
                    </a:lnTo>
                    <a:lnTo>
                      <a:pt x="22" y="938"/>
                    </a:lnTo>
                    <a:lnTo>
                      <a:pt x="22" y="938"/>
                    </a:lnTo>
                    <a:lnTo>
                      <a:pt x="12" y="948"/>
                    </a:lnTo>
                    <a:lnTo>
                      <a:pt x="6" y="960"/>
                    </a:lnTo>
                    <a:lnTo>
                      <a:pt x="2" y="972"/>
                    </a:lnTo>
                    <a:lnTo>
                      <a:pt x="0" y="982"/>
                    </a:lnTo>
                    <a:lnTo>
                      <a:pt x="2" y="994"/>
                    </a:lnTo>
                    <a:lnTo>
                      <a:pt x="8" y="1004"/>
                    </a:lnTo>
                    <a:lnTo>
                      <a:pt x="16" y="1016"/>
                    </a:lnTo>
                    <a:lnTo>
                      <a:pt x="28" y="1025"/>
                    </a:lnTo>
                    <a:lnTo>
                      <a:pt x="28" y="1025"/>
                    </a:lnTo>
                    <a:lnTo>
                      <a:pt x="42" y="1037"/>
                    </a:lnTo>
                    <a:lnTo>
                      <a:pt x="52" y="1051"/>
                    </a:lnTo>
                    <a:lnTo>
                      <a:pt x="60" y="1065"/>
                    </a:lnTo>
                    <a:lnTo>
                      <a:pt x="64" y="1079"/>
                    </a:lnTo>
                    <a:lnTo>
                      <a:pt x="68" y="1095"/>
                    </a:lnTo>
                    <a:lnTo>
                      <a:pt x="68" y="1111"/>
                    </a:lnTo>
                    <a:lnTo>
                      <a:pt x="66" y="1129"/>
                    </a:lnTo>
                    <a:lnTo>
                      <a:pt x="62" y="1147"/>
                    </a:lnTo>
                    <a:lnTo>
                      <a:pt x="62" y="1147"/>
                    </a:lnTo>
                    <a:lnTo>
                      <a:pt x="56" y="1165"/>
                    </a:lnTo>
                    <a:lnTo>
                      <a:pt x="54" y="1179"/>
                    </a:lnTo>
                    <a:lnTo>
                      <a:pt x="54" y="1190"/>
                    </a:lnTo>
                    <a:lnTo>
                      <a:pt x="58" y="1200"/>
                    </a:lnTo>
                    <a:lnTo>
                      <a:pt x="64" y="1210"/>
                    </a:lnTo>
                    <a:lnTo>
                      <a:pt x="74" y="1216"/>
                    </a:lnTo>
                    <a:lnTo>
                      <a:pt x="88" y="1224"/>
                    </a:lnTo>
                    <a:lnTo>
                      <a:pt x="105" y="1232"/>
                    </a:lnTo>
                    <a:lnTo>
                      <a:pt x="105" y="1232"/>
                    </a:lnTo>
                    <a:lnTo>
                      <a:pt x="143" y="1246"/>
                    </a:lnTo>
                    <a:lnTo>
                      <a:pt x="179" y="1258"/>
                    </a:lnTo>
                    <a:lnTo>
                      <a:pt x="219" y="1270"/>
                    </a:lnTo>
                    <a:lnTo>
                      <a:pt x="259" y="1276"/>
                    </a:lnTo>
                    <a:lnTo>
                      <a:pt x="259" y="1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82" name="Owal 81">
                <a:extLst>
                  <a:ext uri="{FF2B5EF4-FFF2-40B4-BE49-F238E27FC236}">
                    <a16:creationId xmlns:a16="http://schemas.microsoft.com/office/drawing/2014/main" id="{DBFFF935-76B8-4FC3-A965-E2A20DE5A0A7}"/>
                  </a:ext>
                </a:extLst>
              </p:cNvPr>
              <p:cNvSpPr/>
              <p:nvPr/>
            </p:nvSpPr>
            <p:spPr>
              <a:xfrm>
                <a:off x="1481972" y="2361458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Owal 82">
                <a:extLst>
                  <a:ext uri="{FF2B5EF4-FFF2-40B4-BE49-F238E27FC236}">
                    <a16:creationId xmlns:a16="http://schemas.microsoft.com/office/drawing/2014/main" id="{9A105D0A-AD5F-415A-8D33-AD5A1F89EC65}"/>
                  </a:ext>
                </a:extLst>
              </p:cNvPr>
              <p:cNvSpPr/>
              <p:nvPr/>
            </p:nvSpPr>
            <p:spPr>
              <a:xfrm>
                <a:off x="1177944" y="2604671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Owal 83">
                <a:extLst>
                  <a:ext uri="{FF2B5EF4-FFF2-40B4-BE49-F238E27FC236}">
                    <a16:creationId xmlns:a16="http://schemas.microsoft.com/office/drawing/2014/main" id="{EF5A8A4E-D5F3-4036-B383-33777E77B6A0}"/>
                  </a:ext>
                </a:extLst>
              </p:cNvPr>
              <p:cNvSpPr/>
              <p:nvPr/>
            </p:nvSpPr>
            <p:spPr>
              <a:xfrm>
                <a:off x="838253" y="2693554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Owal 84">
                <a:extLst>
                  <a:ext uri="{FF2B5EF4-FFF2-40B4-BE49-F238E27FC236}">
                    <a16:creationId xmlns:a16="http://schemas.microsoft.com/office/drawing/2014/main" id="{F36DB824-A3F0-4D4E-A444-26A6A76E3C00}"/>
                  </a:ext>
                </a:extLst>
              </p:cNvPr>
              <p:cNvSpPr/>
              <p:nvPr/>
            </p:nvSpPr>
            <p:spPr>
              <a:xfrm>
                <a:off x="1294681" y="3000411"/>
                <a:ext cx="187291" cy="1894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Owal 85">
                <a:extLst>
                  <a:ext uri="{FF2B5EF4-FFF2-40B4-BE49-F238E27FC236}">
                    <a16:creationId xmlns:a16="http://schemas.microsoft.com/office/drawing/2014/main" id="{E2082274-F7CC-4633-8648-CC40772A777A}"/>
                  </a:ext>
                </a:extLst>
              </p:cNvPr>
              <p:cNvSpPr/>
              <p:nvPr/>
            </p:nvSpPr>
            <p:spPr>
              <a:xfrm>
                <a:off x="1313664" y="3098494"/>
                <a:ext cx="468119" cy="4581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87" name="Grupa 86">
              <a:extLst>
                <a:ext uri="{FF2B5EF4-FFF2-40B4-BE49-F238E27FC236}">
                  <a16:creationId xmlns:a16="http://schemas.microsoft.com/office/drawing/2014/main" id="{05B1FB3A-853F-4A00-A669-A6615BD7254E}"/>
                </a:ext>
              </a:extLst>
            </p:cNvPr>
            <p:cNvGrpSpPr/>
            <p:nvPr/>
          </p:nvGrpSpPr>
          <p:grpSpPr>
            <a:xfrm>
              <a:off x="3977718" y="3086596"/>
              <a:ext cx="1452043" cy="1133873"/>
              <a:chOff x="919490" y="3623782"/>
              <a:chExt cx="1653221" cy="1290971"/>
            </a:xfrm>
            <a:solidFill>
              <a:srgbClr val="4F5A3C"/>
            </a:solidFill>
          </p:grpSpPr>
          <p:sp>
            <p:nvSpPr>
              <p:cNvPr id="88" name="Freeform 11">
                <a:extLst>
                  <a:ext uri="{FF2B5EF4-FFF2-40B4-BE49-F238E27FC236}">
                    <a16:creationId xmlns:a16="http://schemas.microsoft.com/office/drawing/2014/main" id="{4020CF51-364E-43CC-94D3-297D28514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490" y="3623782"/>
                <a:ext cx="1278034" cy="1192092"/>
              </a:xfrm>
              <a:custGeom>
                <a:avLst/>
                <a:gdLst>
                  <a:gd name="T0" fmla="*/ 1359 w 1383"/>
                  <a:gd name="T1" fmla="*/ 341 h 1290"/>
                  <a:gd name="T2" fmla="*/ 1296 w 1383"/>
                  <a:gd name="T3" fmla="*/ 316 h 1290"/>
                  <a:gd name="T4" fmla="*/ 1270 w 1383"/>
                  <a:gd name="T5" fmla="*/ 256 h 1290"/>
                  <a:gd name="T6" fmla="*/ 1238 w 1383"/>
                  <a:gd name="T7" fmla="*/ 202 h 1290"/>
                  <a:gd name="T8" fmla="*/ 1173 w 1383"/>
                  <a:gd name="T9" fmla="*/ 228 h 1290"/>
                  <a:gd name="T10" fmla="*/ 1033 w 1383"/>
                  <a:gd name="T11" fmla="*/ 230 h 1290"/>
                  <a:gd name="T12" fmla="*/ 890 w 1383"/>
                  <a:gd name="T13" fmla="*/ 139 h 1290"/>
                  <a:gd name="T14" fmla="*/ 833 w 1383"/>
                  <a:gd name="T15" fmla="*/ 53 h 1290"/>
                  <a:gd name="T16" fmla="*/ 751 w 1383"/>
                  <a:gd name="T17" fmla="*/ 79 h 1290"/>
                  <a:gd name="T18" fmla="*/ 715 w 1383"/>
                  <a:gd name="T19" fmla="*/ 103 h 1290"/>
                  <a:gd name="T20" fmla="*/ 709 w 1383"/>
                  <a:gd name="T21" fmla="*/ 105 h 1290"/>
                  <a:gd name="T22" fmla="*/ 678 w 1383"/>
                  <a:gd name="T23" fmla="*/ 85 h 1290"/>
                  <a:gd name="T24" fmla="*/ 656 w 1383"/>
                  <a:gd name="T25" fmla="*/ 47 h 1290"/>
                  <a:gd name="T26" fmla="*/ 580 w 1383"/>
                  <a:gd name="T27" fmla="*/ 41 h 1290"/>
                  <a:gd name="T28" fmla="*/ 516 w 1383"/>
                  <a:gd name="T29" fmla="*/ 117 h 1290"/>
                  <a:gd name="T30" fmla="*/ 463 w 1383"/>
                  <a:gd name="T31" fmla="*/ 204 h 1290"/>
                  <a:gd name="T32" fmla="*/ 405 w 1383"/>
                  <a:gd name="T33" fmla="*/ 262 h 1290"/>
                  <a:gd name="T34" fmla="*/ 330 w 1383"/>
                  <a:gd name="T35" fmla="*/ 250 h 1290"/>
                  <a:gd name="T36" fmla="*/ 302 w 1383"/>
                  <a:gd name="T37" fmla="*/ 234 h 1290"/>
                  <a:gd name="T38" fmla="*/ 254 w 1383"/>
                  <a:gd name="T39" fmla="*/ 302 h 1290"/>
                  <a:gd name="T40" fmla="*/ 182 w 1383"/>
                  <a:gd name="T41" fmla="*/ 306 h 1290"/>
                  <a:gd name="T42" fmla="*/ 119 w 1383"/>
                  <a:gd name="T43" fmla="*/ 306 h 1290"/>
                  <a:gd name="T44" fmla="*/ 121 w 1383"/>
                  <a:gd name="T45" fmla="*/ 355 h 1290"/>
                  <a:gd name="T46" fmla="*/ 103 w 1383"/>
                  <a:gd name="T47" fmla="*/ 447 h 1290"/>
                  <a:gd name="T48" fmla="*/ 23 w 1383"/>
                  <a:gd name="T49" fmla="*/ 681 h 1290"/>
                  <a:gd name="T50" fmla="*/ 53 w 1383"/>
                  <a:gd name="T51" fmla="*/ 660 h 1290"/>
                  <a:gd name="T52" fmla="*/ 69 w 1383"/>
                  <a:gd name="T53" fmla="*/ 602 h 1290"/>
                  <a:gd name="T54" fmla="*/ 107 w 1383"/>
                  <a:gd name="T55" fmla="*/ 582 h 1290"/>
                  <a:gd name="T56" fmla="*/ 188 w 1383"/>
                  <a:gd name="T57" fmla="*/ 604 h 1290"/>
                  <a:gd name="T58" fmla="*/ 204 w 1383"/>
                  <a:gd name="T59" fmla="*/ 606 h 1290"/>
                  <a:gd name="T60" fmla="*/ 236 w 1383"/>
                  <a:gd name="T61" fmla="*/ 660 h 1290"/>
                  <a:gd name="T62" fmla="*/ 298 w 1383"/>
                  <a:gd name="T63" fmla="*/ 739 h 1290"/>
                  <a:gd name="T64" fmla="*/ 427 w 1383"/>
                  <a:gd name="T65" fmla="*/ 787 h 1290"/>
                  <a:gd name="T66" fmla="*/ 487 w 1383"/>
                  <a:gd name="T67" fmla="*/ 829 h 1290"/>
                  <a:gd name="T68" fmla="*/ 570 w 1383"/>
                  <a:gd name="T69" fmla="*/ 864 h 1290"/>
                  <a:gd name="T70" fmla="*/ 630 w 1383"/>
                  <a:gd name="T71" fmla="*/ 856 h 1290"/>
                  <a:gd name="T72" fmla="*/ 676 w 1383"/>
                  <a:gd name="T73" fmla="*/ 852 h 1290"/>
                  <a:gd name="T74" fmla="*/ 721 w 1383"/>
                  <a:gd name="T75" fmla="*/ 890 h 1290"/>
                  <a:gd name="T76" fmla="*/ 727 w 1383"/>
                  <a:gd name="T77" fmla="*/ 962 h 1290"/>
                  <a:gd name="T78" fmla="*/ 672 w 1383"/>
                  <a:gd name="T79" fmla="*/ 1013 h 1290"/>
                  <a:gd name="T80" fmla="*/ 691 w 1383"/>
                  <a:gd name="T81" fmla="*/ 1081 h 1290"/>
                  <a:gd name="T82" fmla="*/ 785 w 1383"/>
                  <a:gd name="T83" fmla="*/ 1196 h 1290"/>
                  <a:gd name="T84" fmla="*/ 819 w 1383"/>
                  <a:gd name="T85" fmla="*/ 1270 h 1290"/>
                  <a:gd name="T86" fmla="*/ 980 w 1383"/>
                  <a:gd name="T87" fmla="*/ 1149 h 1290"/>
                  <a:gd name="T88" fmla="*/ 936 w 1383"/>
                  <a:gd name="T89" fmla="*/ 1069 h 1290"/>
                  <a:gd name="T90" fmla="*/ 970 w 1383"/>
                  <a:gd name="T91" fmla="*/ 1002 h 1290"/>
                  <a:gd name="T92" fmla="*/ 1109 w 1383"/>
                  <a:gd name="T93" fmla="*/ 840 h 1290"/>
                  <a:gd name="T94" fmla="*/ 1151 w 1383"/>
                  <a:gd name="T95" fmla="*/ 735 h 1290"/>
                  <a:gd name="T96" fmla="*/ 1224 w 1383"/>
                  <a:gd name="T97" fmla="*/ 644 h 1290"/>
                  <a:gd name="T98" fmla="*/ 1286 w 1383"/>
                  <a:gd name="T99" fmla="*/ 554 h 1290"/>
                  <a:gd name="T100" fmla="*/ 1284 w 1383"/>
                  <a:gd name="T101" fmla="*/ 516 h 1290"/>
                  <a:gd name="T102" fmla="*/ 1322 w 1383"/>
                  <a:gd name="T103" fmla="*/ 483 h 1290"/>
                  <a:gd name="T104" fmla="*/ 1381 w 1383"/>
                  <a:gd name="T105" fmla="*/ 467 h 1290"/>
                  <a:gd name="T106" fmla="*/ 1375 w 1383"/>
                  <a:gd name="T107" fmla="*/ 385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83" h="1290">
                    <a:moveTo>
                      <a:pt x="1375" y="385"/>
                    </a:moveTo>
                    <a:lnTo>
                      <a:pt x="1375" y="385"/>
                    </a:lnTo>
                    <a:lnTo>
                      <a:pt x="1373" y="371"/>
                    </a:lnTo>
                    <a:lnTo>
                      <a:pt x="1369" y="359"/>
                    </a:lnTo>
                    <a:lnTo>
                      <a:pt x="1365" y="349"/>
                    </a:lnTo>
                    <a:lnTo>
                      <a:pt x="1359" y="341"/>
                    </a:lnTo>
                    <a:lnTo>
                      <a:pt x="1351" y="336"/>
                    </a:lnTo>
                    <a:lnTo>
                      <a:pt x="1342" y="330"/>
                    </a:lnTo>
                    <a:lnTo>
                      <a:pt x="1330" y="326"/>
                    </a:lnTo>
                    <a:lnTo>
                      <a:pt x="1318" y="322"/>
                    </a:lnTo>
                    <a:lnTo>
                      <a:pt x="1318" y="322"/>
                    </a:lnTo>
                    <a:lnTo>
                      <a:pt x="1296" y="316"/>
                    </a:lnTo>
                    <a:lnTo>
                      <a:pt x="1282" y="310"/>
                    </a:lnTo>
                    <a:lnTo>
                      <a:pt x="1270" y="304"/>
                    </a:lnTo>
                    <a:lnTo>
                      <a:pt x="1264" y="296"/>
                    </a:lnTo>
                    <a:lnTo>
                      <a:pt x="1262" y="284"/>
                    </a:lnTo>
                    <a:lnTo>
                      <a:pt x="1264" y="272"/>
                    </a:lnTo>
                    <a:lnTo>
                      <a:pt x="1270" y="256"/>
                    </a:lnTo>
                    <a:lnTo>
                      <a:pt x="1280" y="236"/>
                    </a:lnTo>
                    <a:lnTo>
                      <a:pt x="1280" y="236"/>
                    </a:lnTo>
                    <a:lnTo>
                      <a:pt x="1266" y="220"/>
                    </a:lnTo>
                    <a:lnTo>
                      <a:pt x="1256" y="210"/>
                    </a:lnTo>
                    <a:lnTo>
                      <a:pt x="1248" y="204"/>
                    </a:lnTo>
                    <a:lnTo>
                      <a:pt x="1238" y="202"/>
                    </a:lnTo>
                    <a:lnTo>
                      <a:pt x="1238" y="202"/>
                    </a:lnTo>
                    <a:lnTo>
                      <a:pt x="1230" y="202"/>
                    </a:lnTo>
                    <a:lnTo>
                      <a:pt x="1222" y="206"/>
                    </a:lnTo>
                    <a:lnTo>
                      <a:pt x="1194" y="218"/>
                    </a:lnTo>
                    <a:lnTo>
                      <a:pt x="1194" y="218"/>
                    </a:lnTo>
                    <a:lnTo>
                      <a:pt x="1173" y="228"/>
                    </a:lnTo>
                    <a:lnTo>
                      <a:pt x="1151" y="234"/>
                    </a:lnTo>
                    <a:lnTo>
                      <a:pt x="1127" y="238"/>
                    </a:lnTo>
                    <a:lnTo>
                      <a:pt x="1103" y="238"/>
                    </a:lnTo>
                    <a:lnTo>
                      <a:pt x="1103" y="238"/>
                    </a:lnTo>
                    <a:lnTo>
                      <a:pt x="1067" y="236"/>
                    </a:lnTo>
                    <a:lnTo>
                      <a:pt x="1033" y="230"/>
                    </a:lnTo>
                    <a:lnTo>
                      <a:pt x="1000" y="218"/>
                    </a:lnTo>
                    <a:lnTo>
                      <a:pt x="970" y="204"/>
                    </a:lnTo>
                    <a:lnTo>
                      <a:pt x="940" y="184"/>
                    </a:lnTo>
                    <a:lnTo>
                      <a:pt x="912" y="163"/>
                    </a:lnTo>
                    <a:lnTo>
                      <a:pt x="902" y="151"/>
                    </a:lnTo>
                    <a:lnTo>
                      <a:pt x="890" y="139"/>
                    </a:lnTo>
                    <a:lnTo>
                      <a:pt x="880" y="125"/>
                    </a:lnTo>
                    <a:lnTo>
                      <a:pt x="872" y="111"/>
                    </a:lnTo>
                    <a:lnTo>
                      <a:pt x="872" y="111"/>
                    </a:lnTo>
                    <a:lnTo>
                      <a:pt x="862" y="95"/>
                    </a:lnTo>
                    <a:lnTo>
                      <a:pt x="854" y="81"/>
                    </a:lnTo>
                    <a:lnTo>
                      <a:pt x="833" y="53"/>
                    </a:lnTo>
                    <a:lnTo>
                      <a:pt x="785" y="0"/>
                    </a:lnTo>
                    <a:lnTo>
                      <a:pt x="785" y="0"/>
                    </a:lnTo>
                    <a:lnTo>
                      <a:pt x="775" y="23"/>
                    </a:lnTo>
                    <a:lnTo>
                      <a:pt x="765" y="47"/>
                    </a:lnTo>
                    <a:lnTo>
                      <a:pt x="765" y="47"/>
                    </a:lnTo>
                    <a:lnTo>
                      <a:pt x="751" y="79"/>
                    </a:lnTo>
                    <a:lnTo>
                      <a:pt x="751" y="79"/>
                    </a:lnTo>
                    <a:lnTo>
                      <a:pt x="745" y="89"/>
                    </a:lnTo>
                    <a:lnTo>
                      <a:pt x="737" y="95"/>
                    </a:lnTo>
                    <a:lnTo>
                      <a:pt x="727" y="101"/>
                    </a:lnTo>
                    <a:lnTo>
                      <a:pt x="715" y="103"/>
                    </a:lnTo>
                    <a:lnTo>
                      <a:pt x="715" y="103"/>
                    </a:lnTo>
                    <a:lnTo>
                      <a:pt x="713" y="103"/>
                    </a:lnTo>
                    <a:lnTo>
                      <a:pt x="713" y="103"/>
                    </a:lnTo>
                    <a:lnTo>
                      <a:pt x="711" y="103"/>
                    </a:lnTo>
                    <a:lnTo>
                      <a:pt x="711" y="103"/>
                    </a:lnTo>
                    <a:lnTo>
                      <a:pt x="709" y="105"/>
                    </a:lnTo>
                    <a:lnTo>
                      <a:pt x="709" y="105"/>
                    </a:lnTo>
                    <a:lnTo>
                      <a:pt x="693" y="101"/>
                    </a:lnTo>
                    <a:lnTo>
                      <a:pt x="693" y="101"/>
                    </a:lnTo>
                    <a:lnTo>
                      <a:pt x="693" y="99"/>
                    </a:lnTo>
                    <a:lnTo>
                      <a:pt x="693" y="99"/>
                    </a:lnTo>
                    <a:lnTo>
                      <a:pt x="685" y="93"/>
                    </a:lnTo>
                    <a:lnTo>
                      <a:pt x="678" y="85"/>
                    </a:lnTo>
                    <a:lnTo>
                      <a:pt x="678" y="85"/>
                    </a:lnTo>
                    <a:lnTo>
                      <a:pt x="668" y="69"/>
                    </a:lnTo>
                    <a:lnTo>
                      <a:pt x="668" y="69"/>
                    </a:lnTo>
                    <a:lnTo>
                      <a:pt x="662" y="57"/>
                    </a:lnTo>
                    <a:lnTo>
                      <a:pt x="656" y="47"/>
                    </a:lnTo>
                    <a:lnTo>
                      <a:pt x="656" y="47"/>
                    </a:lnTo>
                    <a:lnTo>
                      <a:pt x="646" y="17"/>
                    </a:lnTo>
                    <a:lnTo>
                      <a:pt x="646" y="17"/>
                    </a:lnTo>
                    <a:lnTo>
                      <a:pt x="620" y="27"/>
                    </a:lnTo>
                    <a:lnTo>
                      <a:pt x="620" y="27"/>
                    </a:lnTo>
                    <a:lnTo>
                      <a:pt x="598" y="33"/>
                    </a:lnTo>
                    <a:lnTo>
                      <a:pt x="580" y="41"/>
                    </a:lnTo>
                    <a:lnTo>
                      <a:pt x="564" y="51"/>
                    </a:lnTo>
                    <a:lnTo>
                      <a:pt x="552" y="59"/>
                    </a:lnTo>
                    <a:lnTo>
                      <a:pt x="540" y="71"/>
                    </a:lnTo>
                    <a:lnTo>
                      <a:pt x="530" y="83"/>
                    </a:lnTo>
                    <a:lnTo>
                      <a:pt x="522" y="99"/>
                    </a:lnTo>
                    <a:lnTo>
                      <a:pt x="516" y="117"/>
                    </a:lnTo>
                    <a:lnTo>
                      <a:pt x="516" y="117"/>
                    </a:lnTo>
                    <a:lnTo>
                      <a:pt x="511" y="133"/>
                    </a:lnTo>
                    <a:lnTo>
                      <a:pt x="505" y="149"/>
                    </a:lnTo>
                    <a:lnTo>
                      <a:pt x="495" y="165"/>
                    </a:lnTo>
                    <a:lnTo>
                      <a:pt x="485" y="178"/>
                    </a:lnTo>
                    <a:lnTo>
                      <a:pt x="463" y="204"/>
                    </a:lnTo>
                    <a:lnTo>
                      <a:pt x="441" y="228"/>
                    </a:lnTo>
                    <a:lnTo>
                      <a:pt x="441" y="228"/>
                    </a:lnTo>
                    <a:lnTo>
                      <a:pt x="419" y="252"/>
                    </a:lnTo>
                    <a:lnTo>
                      <a:pt x="419" y="252"/>
                    </a:lnTo>
                    <a:lnTo>
                      <a:pt x="413" y="256"/>
                    </a:lnTo>
                    <a:lnTo>
                      <a:pt x="405" y="262"/>
                    </a:lnTo>
                    <a:lnTo>
                      <a:pt x="395" y="266"/>
                    </a:lnTo>
                    <a:lnTo>
                      <a:pt x="383" y="266"/>
                    </a:lnTo>
                    <a:lnTo>
                      <a:pt x="383" y="266"/>
                    </a:lnTo>
                    <a:lnTo>
                      <a:pt x="367" y="266"/>
                    </a:lnTo>
                    <a:lnTo>
                      <a:pt x="347" y="260"/>
                    </a:lnTo>
                    <a:lnTo>
                      <a:pt x="330" y="250"/>
                    </a:lnTo>
                    <a:lnTo>
                      <a:pt x="320" y="244"/>
                    </a:lnTo>
                    <a:lnTo>
                      <a:pt x="312" y="238"/>
                    </a:lnTo>
                    <a:lnTo>
                      <a:pt x="312" y="238"/>
                    </a:lnTo>
                    <a:lnTo>
                      <a:pt x="306" y="230"/>
                    </a:lnTo>
                    <a:lnTo>
                      <a:pt x="306" y="230"/>
                    </a:lnTo>
                    <a:lnTo>
                      <a:pt x="302" y="234"/>
                    </a:lnTo>
                    <a:lnTo>
                      <a:pt x="302" y="234"/>
                    </a:lnTo>
                    <a:lnTo>
                      <a:pt x="292" y="260"/>
                    </a:lnTo>
                    <a:lnTo>
                      <a:pt x="286" y="272"/>
                    </a:lnTo>
                    <a:lnTo>
                      <a:pt x="276" y="284"/>
                    </a:lnTo>
                    <a:lnTo>
                      <a:pt x="266" y="294"/>
                    </a:lnTo>
                    <a:lnTo>
                      <a:pt x="254" y="302"/>
                    </a:lnTo>
                    <a:lnTo>
                      <a:pt x="238" y="306"/>
                    </a:lnTo>
                    <a:lnTo>
                      <a:pt x="220" y="308"/>
                    </a:lnTo>
                    <a:lnTo>
                      <a:pt x="220" y="308"/>
                    </a:lnTo>
                    <a:lnTo>
                      <a:pt x="202" y="308"/>
                    </a:lnTo>
                    <a:lnTo>
                      <a:pt x="182" y="306"/>
                    </a:lnTo>
                    <a:lnTo>
                      <a:pt x="182" y="306"/>
                    </a:lnTo>
                    <a:lnTo>
                      <a:pt x="173" y="304"/>
                    </a:lnTo>
                    <a:lnTo>
                      <a:pt x="173" y="304"/>
                    </a:lnTo>
                    <a:lnTo>
                      <a:pt x="149" y="300"/>
                    </a:lnTo>
                    <a:lnTo>
                      <a:pt x="125" y="294"/>
                    </a:lnTo>
                    <a:lnTo>
                      <a:pt x="125" y="294"/>
                    </a:lnTo>
                    <a:lnTo>
                      <a:pt x="119" y="306"/>
                    </a:lnTo>
                    <a:lnTo>
                      <a:pt x="113" y="320"/>
                    </a:lnTo>
                    <a:lnTo>
                      <a:pt x="111" y="332"/>
                    </a:lnTo>
                    <a:lnTo>
                      <a:pt x="111" y="336"/>
                    </a:lnTo>
                    <a:lnTo>
                      <a:pt x="111" y="340"/>
                    </a:lnTo>
                    <a:lnTo>
                      <a:pt x="111" y="340"/>
                    </a:lnTo>
                    <a:lnTo>
                      <a:pt x="121" y="355"/>
                    </a:lnTo>
                    <a:lnTo>
                      <a:pt x="125" y="369"/>
                    </a:lnTo>
                    <a:lnTo>
                      <a:pt x="125" y="383"/>
                    </a:lnTo>
                    <a:lnTo>
                      <a:pt x="125" y="395"/>
                    </a:lnTo>
                    <a:lnTo>
                      <a:pt x="121" y="409"/>
                    </a:lnTo>
                    <a:lnTo>
                      <a:pt x="115" y="421"/>
                    </a:lnTo>
                    <a:lnTo>
                      <a:pt x="103" y="447"/>
                    </a:lnTo>
                    <a:lnTo>
                      <a:pt x="103" y="447"/>
                    </a:lnTo>
                    <a:lnTo>
                      <a:pt x="0" y="677"/>
                    </a:lnTo>
                    <a:lnTo>
                      <a:pt x="0" y="677"/>
                    </a:lnTo>
                    <a:lnTo>
                      <a:pt x="12" y="681"/>
                    </a:lnTo>
                    <a:lnTo>
                      <a:pt x="23" y="681"/>
                    </a:lnTo>
                    <a:lnTo>
                      <a:pt x="23" y="681"/>
                    </a:lnTo>
                    <a:lnTo>
                      <a:pt x="31" y="681"/>
                    </a:lnTo>
                    <a:lnTo>
                      <a:pt x="37" y="679"/>
                    </a:lnTo>
                    <a:lnTo>
                      <a:pt x="41" y="677"/>
                    </a:lnTo>
                    <a:lnTo>
                      <a:pt x="47" y="673"/>
                    </a:lnTo>
                    <a:lnTo>
                      <a:pt x="49" y="668"/>
                    </a:lnTo>
                    <a:lnTo>
                      <a:pt x="53" y="660"/>
                    </a:lnTo>
                    <a:lnTo>
                      <a:pt x="57" y="642"/>
                    </a:lnTo>
                    <a:lnTo>
                      <a:pt x="57" y="642"/>
                    </a:lnTo>
                    <a:lnTo>
                      <a:pt x="57" y="632"/>
                    </a:lnTo>
                    <a:lnTo>
                      <a:pt x="61" y="620"/>
                    </a:lnTo>
                    <a:lnTo>
                      <a:pt x="63" y="610"/>
                    </a:lnTo>
                    <a:lnTo>
                      <a:pt x="69" y="602"/>
                    </a:lnTo>
                    <a:lnTo>
                      <a:pt x="69" y="602"/>
                    </a:lnTo>
                    <a:lnTo>
                      <a:pt x="79" y="592"/>
                    </a:lnTo>
                    <a:lnTo>
                      <a:pt x="89" y="586"/>
                    </a:lnTo>
                    <a:lnTo>
                      <a:pt x="97" y="582"/>
                    </a:lnTo>
                    <a:lnTo>
                      <a:pt x="107" y="582"/>
                    </a:lnTo>
                    <a:lnTo>
                      <a:pt x="107" y="582"/>
                    </a:lnTo>
                    <a:lnTo>
                      <a:pt x="117" y="582"/>
                    </a:lnTo>
                    <a:lnTo>
                      <a:pt x="127" y="586"/>
                    </a:lnTo>
                    <a:lnTo>
                      <a:pt x="149" y="594"/>
                    </a:lnTo>
                    <a:lnTo>
                      <a:pt x="169" y="600"/>
                    </a:lnTo>
                    <a:lnTo>
                      <a:pt x="179" y="604"/>
                    </a:lnTo>
                    <a:lnTo>
                      <a:pt x="188" y="604"/>
                    </a:lnTo>
                    <a:lnTo>
                      <a:pt x="188" y="604"/>
                    </a:lnTo>
                    <a:lnTo>
                      <a:pt x="194" y="604"/>
                    </a:lnTo>
                    <a:lnTo>
                      <a:pt x="194" y="604"/>
                    </a:lnTo>
                    <a:lnTo>
                      <a:pt x="194" y="604"/>
                    </a:lnTo>
                    <a:lnTo>
                      <a:pt x="194" y="604"/>
                    </a:lnTo>
                    <a:lnTo>
                      <a:pt x="204" y="606"/>
                    </a:lnTo>
                    <a:lnTo>
                      <a:pt x="212" y="610"/>
                    </a:lnTo>
                    <a:lnTo>
                      <a:pt x="220" y="616"/>
                    </a:lnTo>
                    <a:lnTo>
                      <a:pt x="224" y="624"/>
                    </a:lnTo>
                    <a:lnTo>
                      <a:pt x="224" y="624"/>
                    </a:lnTo>
                    <a:lnTo>
                      <a:pt x="230" y="642"/>
                    </a:lnTo>
                    <a:lnTo>
                      <a:pt x="236" y="660"/>
                    </a:lnTo>
                    <a:lnTo>
                      <a:pt x="244" y="675"/>
                    </a:lnTo>
                    <a:lnTo>
                      <a:pt x="254" y="691"/>
                    </a:lnTo>
                    <a:lnTo>
                      <a:pt x="264" y="705"/>
                    </a:lnTo>
                    <a:lnTo>
                      <a:pt x="274" y="717"/>
                    </a:lnTo>
                    <a:lnTo>
                      <a:pt x="286" y="729"/>
                    </a:lnTo>
                    <a:lnTo>
                      <a:pt x="298" y="739"/>
                    </a:lnTo>
                    <a:lnTo>
                      <a:pt x="312" y="747"/>
                    </a:lnTo>
                    <a:lnTo>
                      <a:pt x="326" y="755"/>
                    </a:lnTo>
                    <a:lnTo>
                      <a:pt x="357" y="769"/>
                    </a:lnTo>
                    <a:lnTo>
                      <a:pt x="391" y="779"/>
                    </a:lnTo>
                    <a:lnTo>
                      <a:pt x="427" y="787"/>
                    </a:lnTo>
                    <a:lnTo>
                      <a:pt x="427" y="787"/>
                    </a:lnTo>
                    <a:lnTo>
                      <a:pt x="441" y="793"/>
                    </a:lnTo>
                    <a:lnTo>
                      <a:pt x="455" y="799"/>
                    </a:lnTo>
                    <a:lnTo>
                      <a:pt x="467" y="809"/>
                    </a:lnTo>
                    <a:lnTo>
                      <a:pt x="479" y="819"/>
                    </a:lnTo>
                    <a:lnTo>
                      <a:pt x="479" y="819"/>
                    </a:lnTo>
                    <a:lnTo>
                      <a:pt x="487" y="829"/>
                    </a:lnTo>
                    <a:lnTo>
                      <a:pt x="499" y="839"/>
                    </a:lnTo>
                    <a:lnTo>
                      <a:pt x="512" y="846"/>
                    </a:lnTo>
                    <a:lnTo>
                      <a:pt x="526" y="852"/>
                    </a:lnTo>
                    <a:lnTo>
                      <a:pt x="540" y="858"/>
                    </a:lnTo>
                    <a:lnTo>
                      <a:pt x="554" y="862"/>
                    </a:lnTo>
                    <a:lnTo>
                      <a:pt x="570" y="864"/>
                    </a:lnTo>
                    <a:lnTo>
                      <a:pt x="586" y="866"/>
                    </a:lnTo>
                    <a:lnTo>
                      <a:pt x="586" y="866"/>
                    </a:lnTo>
                    <a:lnTo>
                      <a:pt x="596" y="864"/>
                    </a:lnTo>
                    <a:lnTo>
                      <a:pt x="608" y="862"/>
                    </a:lnTo>
                    <a:lnTo>
                      <a:pt x="620" y="860"/>
                    </a:lnTo>
                    <a:lnTo>
                      <a:pt x="630" y="856"/>
                    </a:lnTo>
                    <a:lnTo>
                      <a:pt x="630" y="856"/>
                    </a:lnTo>
                    <a:lnTo>
                      <a:pt x="642" y="850"/>
                    </a:lnTo>
                    <a:lnTo>
                      <a:pt x="658" y="850"/>
                    </a:lnTo>
                    <a:lnTo>
                      <a:pt x="658" y="850"/>
                    </a:lnTo>
                    <a:lnTo>
                      <a:pt x="666" y="850"/>
                    </a:lnTo>
                    <a:lnTo>
                      <a:pt x="676" y="852"/>
                    </a:lnTo>
                    <a:lnTo>
                      <a:pt x="683" y="856"/>
                    </a:lnTo>
                    <a:lnTo>
                      <a:pt x="693" y="860"/>
                    </a:lnTo>
                    <a:lnTo>
                      <a:pt x="701" y="866"/>
                    </a:lnTo>
                    <a:lnTo>
                      <a:pt x="709" y="874"/>
                    </a:lnTo>
                    <a:lnTo>
                      <a:pt x="715" y="882"/>
                    </a:lnTo>
                    <a:lnTo>
                      <a:pt x="721" y="890"/>
                    </a:lnTo>
                    <a:lnTo>
                      <a:pt x="721" y="890"/>
                    </a:lnTo>
                    <a:lnTo>
                      <a:pt x="727" y="906"/>
                    </a:lnTo>
                    <a:lnTo>
                      <a:pt x="731" y="920"/>
                    </a:lnTo>
                    <a:lnTo>
                      <a:pt x="733" y="936"/>
                    </a:lnTo>
                    <a:lnTo>
                      <a:pt x="731" y="950"/>
                    </a:lnTo>
                    <a:lnTo>
                      <a:pt x="727" y="962"/>
                    </a:lnTo>
                    <a:lnTo>
                      <a:pt x="721" y="976"/>
                    </a:lnTo>
                    <a:lnTo>
                      <a:pt x="713" y="986"/>
                    </a:lnTo>
                    <a:lnTo>
                      <a:pt x="703" y="994"/>
                    </a:lnTo>
                    <a:lnTo>
                      <a:pt x="703" y="994"/>
                    </a:lnTo>
                    <a:lnTo>
                      <a:pt x="685" y="1005"/>
                    </a:lnTo>
                    <a:lnTo>
                      <a:pt x="672" y="1013"/>
                    </a:lnTo>
                    <a:lnTo>
                      <a:pt x="664" y="1023"/>
                    </a:lnTo>
                    <a:lnTo>
                      <a:pt x="660" y="1031"/>
                    </a:lnTo>
                    <a:lnTo>
                      <a:pt x="662" y="1041"/>
                    </a:lnTo>
                    <a:lnTo>
                      <a:pt x="666" y="1051"/>
                    </a:lnTo>
                    <a:lnTo>
                      <a:pt x="676" y="1065"/>
                    </a:lnTo>
                    <a:lnTo>
                      <a:pt x="691" y="1081"/>
                    </a:lnTo>
                    <a:lnTo>
                      <a:pt x="691" y="1081"/>
                    </a:lnTo>
                    <a:lnTo>
                      <a:pt x="725" y="1117"/>
                    </a:lnTo>
                    <a:lnTo>
                      <a:pt x="741" y="1135"/>
                    </a:lnTo>
                    <a:lnTo>
                      <a:pt x="757" y="1155"/>
                    </a:lnTo>
                    <a:lnTo>
                      <a:pt x="771" y="1174"/>
                    </a:lnTo>
                    <a:lnTo>
                      <a:pt x="785" y="1196"/>
                    </a:lnTo>
                    <a:lnTo>
                      <a:pt x="795" y="1220"/>
                    </a:lnTo>
                    <a:lnTo>
                      <a:pt x="803" y="1244"/>
                    </a:lnTo>
                    <a:lnTo>
                      <a:pt x="803" y="1244"/>
                    </a:lnTo>
                    <a:lnTo>
                      <a:pt x="805" y="1252"/>
                    </a:lnTo>
                    <a:lnTo>
                      <a:pt x="809" y="1258"/>
                    </a:lnTo>
                    <a:lnTo>
                      <a:pt x="819" y="1270"/>
                    </a:lnTo>
                    <a:lnTo>
                      <a:pt x="837" y="1290"/>
                    </a:lnTo>
                    <a:lnTo>
                      <a:pt x="837" y="1290"/>
                    </a:lnTo>
                    <a:lnTo>
                      <a:pt x="1013" y="1188"/>
                    </a:lnTo>
                    <a:lnTo>
                      <a:pt x="1013" y="1188"/>
                    </a:lnTo>
                    <a:lnTo>
                      <a:pt x="998" y="1169"/>
                    </a:lnTo>
                    <a:lnTo>
                      <a:pt x="980" y="1149"/>
                    </a:lnTo>
                    <a:lnTo>
                      <a:pt x="980" y="1149"/>
                    </a:lnTo>
                    <a:lnTo>
                      <a:pt x="964" y="1133"/>
                    </a:lnTo>
                    <a:lnTo>
                      <a:pt x="952" y="1117"/>
                    </a:lnTo>
                    <a:lnTo>
                      <a:pt x="942" y="1101"/>
                    </a:lnTo>
                    <a:lnTo>
                      <a:pt x="938" y="1085"/>
                    </a:lnTo>
                    <a:lnTo>
                      <a:pt x="936" y="1069"/>
                    </a:lnTo>
                    <a:lnTo>
                      <a:pt x="940" y="1055"/>
                    </a:lnTo>
                    <a:lnTo>
                      <a:pt x="946" y="1039"/>
                    </a:lnTo>
                    <a:lnTo>
                      <a:pt x="956" y="1025"/>
                    </a:lnTo>
                    <a:lnTo>
                      <a:pt x="956" y="1025"/>
                    </a:lnTo>
                    <a:lnTo>
                      <a:pt x="960" y="1011"/>
                    </a:lnTo>
                    <a:lnTo>
                      <a:pt x="970" y="1002"/>
                    </a:lnTo>
                    <a:lnTo>
                      <a:pt x="970" y="1002"/>
                    </a:lnTo>
                    <a:lnTo>
                      <a:pt x="1023" y="950"/>
                    </a:lnTo>
                    <a:lnTo>
                      <a:pt x="1049" y="924"/>
                    </a:lnTo>
                    <a:lnTo>
                      <a:pt x="1071" y="898"/>
                    </a:lnTo>
                    <a:lnTo>
                      <a:pt x="1091" y="870"/>
                    </a:lnTo>
                    <a:lnTo>
                      <a:pt x="1109" y="840"/>
                    </a:lnTo>
                    <a:lnTo>
                      <a:pt x="1123" y="809"/>
                    </a:lnTo>
                    <a:lnTo>
                      <a:pt x="1133" y="773"/>
                    </a:lnTo>
                    <a:lnTo>
                      <a:pt x="1133" y="773"/>
                    </a:lnTo>
                    <a:lnTo>
                      <a:pt x="1135" y="763"/>
                    </a:lnTo>
                    <a:lnTo>
                      <a:pt x="1139" y="753"/>
                    </a:lnTo>
                    <a:lnTo>
                      <a:pt x="1151" y="735"/>
                    </a:lnTo>
                    <a:lnTo>
                      <a:pt x="1163" y="719"/>
                    </a:lnTo>
                    <a:lnTo>
                      <a:pt x="1177" y="703"/>
                    </a:lnTo>
                    <a:lnTo>
                      <a:pt x="1177" y="703"/>
                    </a:lnTo>
                    <a:lnTo>
                      <a:pt x="1192" y="685"/>
                    </a:lnTo>
                    <a:lnTo>
                      <a:pt x="1192" y="685"/>
                    </a:lnTo>
                    <a:lnTo>
                      <a:pt x="1224" y="644"/>
                    </a:lnTo>
                    <a:lnTo>
                      <a:pt x="1224" y="644"/>
                    </a:lnTo>
                    <a:lnTo>
                      <a:pt x="1262" y="594"/>
                    </a:lnTo>
                    <a:lnTo>
                      <a:pt x="1262" y="594"/>
                    </a:lnTo>
                    <a:lnTo>
                      <a:pt x="1288" y="558"/>
                    </a:lnTo>
                    <a:lnTo>
                      <a:pt x="1288" y="558"/>
                    </a:lnTo>
                    <a:lnTo>
                      <a:pt x="1286" y="554"/>
                    </a:lnTo>
                    <a:lnTo>
                      <a:pt x="1286" y="554"/>
                    </a:lnTo>
                    <a:lnTo>
                      <a:pt x="1284" y="540"/>
                    </a:lnTo>
                    <a:lnTo>
                      <a:pt x="1284" y="540"/>
                    </a:lnTo>
                    <a:lnTo>
                      <a:pt x="1282" y="530"/>
                    </a:lnTo>
                    <a:lnTo>
                      <a:pt x="1282" y="530"/>
                    </a:lnTo>
                    <a:lnTo>
                      <a:pt x="1284" y="516"/>
                    </a:lnTo>
                    <a:lnTo>
                      <a:pt x="1288" y="505"/>
                    </a:lnTo>
                    <a:lnTo>
                      <a:pt x="1296" y="495"/>
                    </a:lnTo>
                    <a:lnTo>
                      <a:pt x="1308" y="489"/>
                    </a:lnTo>
                    <a:lnTo>
                      <a:pt x="1308" y="489"/>
                    </a:lnTo>
                    <a:lnTo>
                      <a:pt x="1322" y="483"/>
                    </a:lnTo>
                    <a:lnTo>
                      <a:pt x="1322" y="483"/>
                    </a:lnTo>
                    <a:lnTo>
                      <a:pt x="1343" y="473"/>
                    </a:lnTo>
                    <a:lnTo>
                      <a:pt x="1357" y="469"/>
                    </a:lnTo>
                    <a:lnTo>
                      <a:pt x="1373" y="467"/>
                    </a:lnTo>
                    <a:lnTo>
                      <a:pt x="1373" y="467"/>
                    </a:lnTo>
                    <a:lnTo>
                      <a:pt x="1381" y="467"/>
                    </a:lnTo>
                    <a:lnTo>
                      <a:pt x="1381" y="467"/>
                    </a:lnTo>
                    <a:lnTo>
                      <a:pt x="1383" y="467"/>
                    </a:lnTo>
                    <a:lnTo>
                      <a:pt x="1383" y="467"/>
                    </a:lnTo>
                    <a:lnTo>
                      <a:pt x="1379" y="427"/>
                    </a:lnTo>
                    <a:lnTo>
                      <a:pt x="1375" y="405"/>
                    </a:lnTo>
                    <a:lnTo>
                      <a:pt x="1375" y="385"/>
                    </a:lnTo>
                    <a:lnTo>
                      <a:pt x="1375" y="3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89" name="Freeform 20">
                <a:extLst>
                  <a:ext uri="{FF2B5EF4-FFF2-40B4-BE49-F238E27FC236}">
                    <a16:creationId xmlns:a16="http://schemas.microsoft.com/office/drawing/2014/main" id="{247F1B4A-AC15-4259-ADB1-703B012CD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897" y="4093226"/>
                <a:ext cx="732814" cy="821527"/>
              </a:xfrm>
              <a:custGeom>
                <a:avLst/>
                <a:gdLst>
                  <a:gd name="T0" fmla="*/ 501 w 793"/>
                  <a:gd name="T1" fmla="*/ 810 h 889"/>
                  <a:gd name="T2" fmla="*/ 511 w 793"/>
                  <a:gd name="T3" fmla="*/ 776 h 889"/>
                  <a:gd name="T4" fmla="*/ 538 w 793"/>
                  <a:gd name="T5" fmla="*/ 756 h 889"/>
                  <a:gd name="T6" fmla="*/ 612 w 793"/>
                  <a:gd name="T7" fmla="*/ 736 h 889"/>
                  <a:gd name="T8" fmla="*/ 652 w 793"/>
                  <a:gd name="T9" fmla="*/ 724 h 889"/>
                  <a:gd name="T10" fmla="*/ 681 w 793"/>
                  <a:gd name="T11" fmla="*/ 696 h 889"/>
                  <a:gd name="T12" fmla="*/ 679 w 793"/>
                  <a:gd name="T13" fmla="*/ 643 h 889"/>
                  <a:gd name="T14" fmla="*/ 674 w 793"/>
                  <a:gd name="T15" fmla="*/ 599 h 889"/>
                  <a:gd name="T16" fmla="*/ 679 w 793"/>
                  <a:gd name="T17" fmla="*/ 559 h 889"/>
                  <a:gd name="T18" fmla="*/ 719 w 793"/>
                  <a:gd name="T19" fmla="*/ 496 h 889"/>
                  <a:gd name="T20" fmla="*/ 765 w 793"/>
                  <a:gd name="T21" fmla="*/ 456 h 889"/>
                  <a:gd name="T22" fmla="*/ 725 w 793"/>
                  <a:gd name="T23" fmla="*/ 400 h 889"/>
                  <a:gd name="T24" fmla="*/ 711 w 793"/>
                  <a:gd name="T25" fmla="*/ 368 h 889"/>
                  <a:gd name="T26" fmla="*/ 713 w 793"/>
                  <a:gd name="T27" fmla="*/ 360 h 889"/>
                  <a:gd name="T28" fmla="*/ 781 w 793"/>
                  <a:gd name="T29" fmla="*/ 203 h 889"/>
                  <a:gd name="T30" fmla="*/ 791 w 793"/>
                  <a:gd name="T31" fmla="*/ 164 h 889"/>
                  <a:gd name="T32" fmla="*/ 785 w 793"/>
                  <a:gd name="T33" fmla="*/ 94 h 889"/>
                  <a:gd name="T34" fmla="*/ 765 w 793"/>
                  <a:gd name="T35" fmla="*/ 60 h 889"/>
                  <a:gd name="T36" fmla="*/ 749 w 793"/>
                  <a:gd name="T37" fmla="*/ 52 h 889"/>
                  <a:gd name="T38" fmla="*/ 664 w 793"/>
                  <a:gd name="T39" fmla="*/ 22 h 889"/>
                  <a:gd name="T40" fmla="*/ 608 w 793"/>
                  <a:gd name="T41" fmla="*/ 14 h 889"/>
                  <a:gd name="T42" fmla="*/ 572 w 793"/>
                  <a:gd name="T43" fmla="*/ 18 h 889"/>
                  <a:gd name="T44" fmla="*/ 536 w 793"/>
                  <a:gd name="T45" fmla="*/ 34 h 889"/>
                  <a:gd name="T46" fmla="*/ 491 w 793"/>
                  <a:gd name="T47" fmla="*/ 46 h 889"/>
                  <a:gd name="T48" fmla="*/ 455 w 793"/>
                  <a:gd name="T49" fmla="*/ 46 h 889"/>
                  <a:gd name="T50" fmla="*/ 425 w 793"/>
                  <a:gd name="T51" fmla="*/ 36 h 889"/>
                  <a:gd name="T52" fmla="*/ 409 w 793"/>
                  <a:gd name="T53" fmla="*/ 16 h 889"/>
                  <a:gd name="T54" fmla="*/ 377 w 793"/>
                  <a:gd name="T55" fmla="*/ 0 h 889"/>
                  <a:gd name="T56" fmla="*/ 351 w 793"/>
                  <a:gd name="T57" fmla="*/ 6 h 889"/>
                  <a:gd name="T58" fmla="*/ 332 w 793"/>
                  <a:gd name="T59" fmla="*/ 46 h 889"/>
                  <a:gd name="T60" fmla="*/ 332 w 793"/>
                  <a:gd name="T61" fmla="*/ 66 h 889"/>
                  <a:gd name="T62" fmla="*/ 280 w 793"/>
                  <a:gd name="T63" fmla="*/ 134 h 889"/>
                  <a:gd name="T64" fmla="*/ 214 w 793"/>
                  <a:gd name="T65" fmla="*/ 219 h 889"/>
                  <a:gd name="T66" fmla="*/ 181 w 793"/>
                  <a:gd name="T67" fmla="*/ 265 h 889"/>
                  <a:gd name="T68" fmla="*/ 171 w 793"/>
                  <a:gd name="T69" fmla="*/ 295 h 889"/>
                  <a:gd name="T70" fmla="*/ 131 w 793"/>
                  <a:gd name="T71" fmla="*/ 382 h 889"/>
                  <a:gd name="T72" fmla="*/ 57 w 793"/>
                  <a:gd name="T73" fmla="*/ 472 h 889"/>
                  <a:gd name="T74" fmla="*/ 0 w 793"/>
                  <a:gd name="T75" fmla="*/ 523 h 889"/>
                  <a:gd name="T76" fmla="*/ 75 w 793"/>
                  <a:gd name="T77" fmla="*/ 553 h 889"/>
                  <a:gd name="T78" fmla="*/ 95 w 793"/>
                  <a:gd name="T79" fmla="*/ 567 h 889"/>
                  <a:gd name="T80" fmla="*/ 177 w 793"/>
                  <a:gd name="T81" fmla="*/ 629 h 889"/>
                  <a:gd name="T82" fmla="*/ 264 w 793"/>
                  <a:gd name="T83" fmla="*/ 670 h 889"/>
                  <a:gd name="T84" fmla="*/ 330 w 793"/>
                  <a:gd name="T85" fmla="*/ 678 h 889"/>
                  <a:gd name="T86" fmla="*/ 381 w 793"/>
                  <a:gd name="T87" fmla="*/ 674 h 889"/>
                  <a:gd name="T88" fmla="*/ 383 w 793"/>
                  <a:gd name="T89" fmla="*/ 728 h 889"/>
                  <a:gd name="T90" fmla="*/ 346 w 793"/>
                  <a:gd name="T91" fmla="*/ 780 h 889"/>
                  <a:gd name="T92" fmla="*/ 391 w 793"/>
                  <a:gd name="T93" fmla="*/ 841 h 889"/>
                  <a:gd name="T94" fmla="*/ 421 w 793"/>
                  <a:gd name="T95" fmla="*/ 871 h 889"/>
                  <a:gd name="T96" fmla="*/ 459 w 793"/>
                  <a:gd name="T97" fmla="*/ 889 h 889"/>
                  <a:gd name="T98" fmla="*/ 461 w 793"/>
                  <a:gd name="T99" fmla="*/ 889 h 889"/>
                  <a:gd name="T100" fmla="*/ 495 w 793"/>
                  <a:gd name="T101" fmla="*/ 849 h 889"/>
                  <a:gd name="T102" fmla="*/ 501 w 793"/>
                  <a:gd name="T103" fmla="*/ 826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93" h="889">
                    <a:moveTo>
                      <a:pt x="501" y="826"/>
                    </a:moveTo>
                    <a:lnTo>
                      <a:pt x="501" y="826"/>
                    </a:lnTo>
                    <a:lnTo>
                      <a:pt x="501" y="810"/>
                    </a:lnTo>
                    <a:lnTo>
                      <a:pt x="503" y="796"/>
                    </a:lnTo>
                    <a:lnTo>
                      <a:pt x="507" y="786"/>
                    </a:lnTo>
                    <a:lnTo>
                      <a:pt x="511" y="776"/>
                    </a:lnTo>
                    <a:lnTo>
                      <a:pt x="518" y="768"/>
                    </a:lnTo>
                    <a:lnTo>
                      <a:pt x="526" y="762"/>
                    </a:lnTo>
                    <a:lnTo>
                      <a:pt x="538" y="756"/>
                    </a:lnTo>
                    <a:lnTo>
                      <a:pt x="552" y="752"/>
                    </a:lnTo>
                    <a:lnTo>
                      <a:pt x="552" y="752"/>
                    </a:lnTo>
                    <a:lnTo>
                      <a:pt x="612" y="736"/>
                    </a:lnTo>
                    <a:lnTo>
                      <a:pt x="612" y="736"/>
                    </a:lnTo>
                    <a:lnTo>
                      <a:pt x="634" y="730"/>
                    </a:lnTo>
                    <a:lnTo>
                      <a:pt x="652" y="724"/>
                    </a:lnTo>
                    <a:lnTo>
                      <a:pt x="666" y="718"/>
                    </a:lnTo>
                    <a:lnTo>
                      <a:pt x="676" y="708"/>
                    </a:lnTo>
                    <a:lnTo>
                      <a:pt x="681" y="696"/>
                    </a:lnTo>
                    <a:lnTo>
                      <a:pt x="683" y="682"/>
                    </a:lnTo>
                    <a:lnTo>
                      <a:pt x="683" y="664"/>
                    </a:lnTo>
                    <a:lnTo>
                      <a:pt x="679" y="643"/>
                    </a:lnTo>
                    <a:lnTo>
                      <a:pt x="679" y="643"/>
                    </a:lnTo>
                    <a:lnTo>
                      <a:pt x="674" y="613"/>
                    </a:lnTo>
                    <a:lnTo>
                      <a:pt x="674" y="599"/>
                    </a:lnTo>
                    <a:lnTo>
                      <a:pt x="676" y="585"/>
                    </a:lnTo>
                    <a:lnTo>
                      <a:pt x="678" y="573"/>
                    </a:lnTo>
                    <a:lnTo>
                      <a:pt x="679" y="559"/>
                    </a:lnTo>
                    <a:lnTo>
                      <a:pt x="689" y="537"/>
                    </a:lnTo>
                    <a:lnTo>
                      <a:pt x="703" y="515"/>
                    </a:lnTo>
                    <a:lnTo>
                      <a:pt x="719" y="496"/>
                    </a:lnTo>
                    <a:lnTo>
                      <a:pt x="741" y="476"/>
                    </a:lnTo>
                    <a:lnTo>
                      <a:pt x="765" y="456"/>
                    </a:lnTo>
                    <a:lnTo>
                      <a:pt x="765" y="456"/>
                    </a:lnTo>
                    <a:lnTo>
                      <a:pt x="745" y="428"/>
                    </a:lnTo>
                    <a:lnTo>
                      <a:pt x="725" y="400"/>
                    </a:lnTo>
                    <a:lnTo>
                      <a:pt x="725" y="400"/>
                    </a:lnTo>
                    <a:lnTo>
                      <a:pt x="719" y="390"/>
                    </a:lnTo>
                    <a:lnTo>
                      <a:pt x="715" y="380"/>
                    </a:lnTo>
                    <a:lnTo>
                      <a:pt x="711" y="368"/>
                    </a:lnTo>
                    <a:lnTo>
                      <a:pt x="711" y="364"/>
                    </a:lnTo>
                    <a:lnTo>
                      <a:pt x="713" y="360"/>
                    </a:lnTo>
                    <a:lnTo>
                      <a:pt x="713" y="360"/>
                    </a:lnTo>
                    <a:lnTo>
                      <a:pt x="743" y="281"/>
                    </a:lnTo>
                    <a:lnTo>
                      <a:pt x="761" y="241"/>
                    </a:lnTo>
                    <a:lnTo>
                      <a:pt x="781" y="203"/>
                    </a:lnTo>
                    <a:lnTo>
                      <a:pt x="781" y="203"/>
                    </a:lnTo>
                    <a:lnTo>
                      <a:pt x="787" y="183"/>
                    </a:lnTo>
                    <a:lnTo>
                      <a:pt x="791" y="164"/>
                    </a:lnTo>
                    <a:lnTo>
                      <a:pt x="793" y="140"/>
                    </a:lnTo>
                    <a:lnTo>
                      <a:pt x="791" y="116"/>
                    </a:lnTo>
                    <a:lnTo>
                      <a:pt x="785" y="94"/>
                    </a:lnTo>
                    <a:lnTo>
                      <a:pt x="777" y="76"/>
                    </a:lnTo>
                    <a:lnTo>
                      <a:pt x="771" y="68"/>
                    </a:lnTo>
                    <a:lnTo>
                      <a:pt x="765" y="60"/>
                    </a:lnTo>
                    <a:lnTo>
                      <a:pt x="759" y="56"/>
                    </a:lnTo>
                    <a:lnTo>
                      <a:pt x="749" y="52"/>
                    </a:lnTo>
                    <a:lnTo>
                      <a:pt x="749" y="52"/>
                    </a:lnTo>
                    <a:lnTo>
                      <a:pt x="715" y="40"/>
                    </a:lnTo>
                    <a:lnTo>
                      <a:pt x="679" y="28"/>
                    </a:lnTo>
                    <a:lnTo>
                      <a:pt x="664" y="22"/>
                    </a:lnTo>
                    <a:lnTo>
                      <a:pt x="646" y="18"/>
                    </a:lnTo>
                    <a:lnTo>
                      <a:pt x="626" y="16"/>
                    </a:lnTo>
                    <a:lnTo>
                      <a:pt x="608" y="14"/>
                    </a:lnTo>
                    <a:lnTo>
                      <a:pt x="608" y="14"/>
                    </a:lnTo>
                    <a:lnTo>
                      <a:pt x="590" y="16"/>
                    </a:lnTo>
                    <a:lnTo>
                      <a:pt x="572" y="18"/>
                    </a:lnTo>
                    <a:lnTo>
                      <a:pt x="554" y="24"/>
                    </a:lnTo>
                    <a:lnTo>
                      <a:pt x="536" y="34"/>
                    </a:lnTo>
                    <a:lnTo>
                      <a:pt x="536" y="34"/>
                    </a:lnTo>
                    <a:lnTo>
                      <a:pt x="522" y="38"/>
                    </a:lnTo>
                    <a:lnTo>
                      <a:pt x="507" y="42"/>
                    </a:lnTo>
                    <a:lnTo>
                      <a:pt x="491" y="46"/>
                    </a:lnTo>
                    <a:lnTo>
                      <a:pt x="473" y="46"/>
                    </a:lnTo>
                    <a:lnTo>
                      <a:pt x="473" y="46"/>
                    </a:lnTo>
                    <a:lnTo>
                      <a:pt x="455" y="46"/>
                    </a:lnTo>
                    <a:lnTo>
                      <a:pt x="441" y="42"/>
                    </a:lnTo>
                    <a:lnTo>
                      <a:pt x="429" y="38"/>
                    </a:lnTo>
                    <a:lnTo>
                      <a:pt x="425" y="36"/>
                    </a:lnTo>
                    <a:lnTo>
                      <a:pt x="421" y="32"/>
                    </a:lnTo>
                    <a:lnTo>
                      <a:pt x="421" y="32"/>
                    </a:lnTo>
                    <a:lnTo>
                      <a:pt x="409" y="16"/>
                    </a:lnTo>
                    <a:lnTo>
                      <a:pt x="399" y="6"/>
                    </a:lnTo>
                    <a:lnTo>
                      <a:pt x="387" y="2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63" y="2"/>
                    </a:lnTo>
                    <a:lnTo>
                      <a:pt x="351" y="6"/>
                    </a:lnTo>
                    <a:lnTo>
                      <a:pt x="328" y="18"/>
                    </a:lnTo>
                    <a:lnTo>
                      <a:pt x="328" y="18"/>
                    </a:lnTo>
                    <a:lnTo>
                      <a:pt x="332" y="46"/>
                    </a:lnTo>
                    <a:lnTo>
                      <a:pt x="334" y="58"/>
                    </a:lnTo>
                    <a:lnTo>
                      <a:pt x="332" y="6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06" y="100"/>
                    </a:lnTo>
                    <a:lnTo>
                      <a:pt x="280" y="134"/>
                    </a:lnTo>
                    <a:lnTo>
                      <a:pt x="228" y="201"/>
                    </a:lnTo>
                    <a:lnTo>
                      <a:pt x="228" y="201"/>
                    </a:lnTo>
                    <a:lnTo>
                      <a:pt x="214" y="219"/>
                    </a:lnTo>
                    <a:lnTo>
                      <a:pt x="198" y="237"/>
                    </a:lnTo>
                    <a:lnTo>
                      <a:pt x="184" y="255"/>
                    </a:lnTo>
                    <a:lnTo>
                      <a:pt x="181" y="265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1" y="295"/>
                    </a:lnTo>
                    <a:lnTo>
                      <a:pt x="165" y="315"/>
                    </a:lnTo>
                    <a:lnTo>
                      <a:pt x="149" y="350"/>
                    </a:lnTo>
                    <a:lnTo>
                      <a:pt x="131" y="382"/>
                    </a:lnTo>
                    <a:lnTo>
                      <a:pt x="109" y="414"/>
                    </a:lnTo>
                    <a:lnTo>
                      <a:pt x="83" y="444"/>
                    </a:lnTo>
                    <a:lnTo>
                      <a:pt x="57" y="472"/>
                    </a:lnTo>
                    <a:lnTo>
                      <a:pt x="29" y="497"/>
                    </a:lnTo>
                    <a:lnTo>
                      <a:pt x="0" y="523"/>
                    </a:lnTo>
                    <a:lnTo>
                      <a:pt x="0" y="523"/>
                    </a:lnTo>
                    <a:lnTo>
                      <a:pt x="25" y="533"/>
                    </a:lnTo>
                    <a:lnTo>
                      <a:pt x="51" y="543"/>
                    </a:lnTo>
                    <a:lnTo>
                      <a:pt x="75" y="553"/>
                    </a:lnTo>
                    <a:lnTo>
                      <a:pt x="85" y="559"/>
                    </a:lnTo>
                    <a:lnTo>
                      <a:pt x="95" y="567"/>
                    </a:lnTo>
                    <a:lnTo>
                      <a:pt x="95" y="567"/>
                    </a:lnTo>
                    <a:lnTo>
                      <a:pt x="123" y="589"/>
                    </a:lnTo>
                    <a:lnTo>
                      <a:pt x="149" y="611"/>
                    </a:lnTo>
                    <a:lnTo>
                      <a:pt x="177" y="629"/>
                    </a:lnTo>
                    <a:lnTo>
                      <a:pt x="204" y="647"/>
                    </a:lnTo>
                    <a:lnTo>
                      <a:pt x="234" y="659"/>
                    </a:lnTo>
                    <a:lnTo>
                      <a:pt x="264" y="670"/>
                    </a:lnTo>
                    <a:lnTo>
                      <a:pt x="296" y="676"/>
                    </a:lnTo>
                    <a:lnTo>
                      <a:pt x="330" y="678"/>
                    </a:lnTo>
                    <a:lnTo>
                      <a:pt x="330" y="678"/>
                    </a:lnTo>
                    <a:lnTo>
                      <a:pt x="355" y="678"/>
                    </a:lnTo>
                    <a:lnTo>
                      <a:pt x="381" y="674"/>
                    </a:lnTo>
                    <a:lnTo>
                      <a:pt x="381" y="674"/>
                    </a:lnTo>
                    <a:lnTo>
                      <a:pt x="387" y="706"/>
                    </a:lnTo>
                    <a:lnTo>
                      <a:pt x="385" y="718"/>
                    </a:lnTo>
                    <a:lnTo>
                      <a:pt x="383" y="728"/>
                    </a:lnTo>
                    <a:lnTo>
                      <a:pt x="379" y="738"/>
                    </a:lnTo>
                    <a:lnTo>
                      <a:pt x="371" y="750"/>
                    </a:lnTo>
                    <a:lnTo>
                      <a:pt x="346" y="780"/>
                    </a:lnTo>
                    <a:lnTo>
                      <a:pt x="346" y="780"/>
                    </a:lnTo>
                    <a:lnTo>
                      <a:pt x="375" y="822"/>
                    </a:lnTo>
                    <a:lnTo>
                      <a:pt x="391" y="841"/>
                    </a:lnTo>
                    <a:lnTo>
                      <a:pt x="409" y="859"/>
                    </a:lnTo>
                    <a:lnTo>
                      <a:pt x="409" y="859"/>
                    </a:lnTo>
                    <a:lnTo>
                      <a:pt x="421" y="871"/>
                    </a:lnTo>
                    <a:lnTo>
                      <a:pt x="435" y="879"/>
                    </a:lnTo>
                    <a:lnTo>
                      <a:pt x="449" y="887"/>
                    </a:lnTo>
                    <a:lnTo>
                      <a:pt x="459" y="889"/>
                    </a:lnTo>
                    <a:lnTo>
                      <a:pt x="459" y="889"/>
                    </a:lnTo>
                    <a:lnTo>
                      <a:pt x="461" y="889"/>
                    </a:lnTo>
                    <a:lnTo>
                      <a:pt x="461" y="889"/>
                    </a:lnTo>
                    <a:lnTo>
                      <a:pt x="475" y="875"/>
                    </a:lnTo>
                    <a:lnTo>
                      <a:pt x="489" y="859"/>
                    </a:lnTo>
                    <a:lnTo>
                      <a:pt x="495" y="849"/>
                    </a:lnTo>
                    <a:lnTo>
                      <a:pt x="499" y="841"/>
                    </a:lnTo>
                    <a:lnTo>
                      <a:pt x="501" y="833"/>
                    </a:lnTo>
                    <a:lnTo>
                      <a:pt x="501" y="826"/>
                    </a:lnTo>
                    <a:lnTo>
                      <a:pt x="501" y="8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0" name="Owal 89">
                <a:extLst>
                  <a:ext uri="{FF2B5EF4-FFF2-40B4-BE49-F238E27FC236}">
                    <a16:creationId xmlns:a16="http://schemas.microsoft.com/office/drawing/2014/main" id="{52F0E401-8378-4ACE-BAB0-B296C21D7E0B}"/>
                  </a:ext>
                </a:extLst>
              </p:cNvPr>
              <p:cNvSpPr/>
              <p:nvPr/>
            </p:nvSpPr>
            <p:spPr>
              <a:xfrm>
                <a:off x="1625273" y="4158754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Owal 90">
                <a:extLst>
                  <a:ext uri="{FF2B5EF4-FFF2-40B4-BE49-F238E27FC236}">
                    <a16:creationId xmlns:a16="http://schemas.microsoft.com/office/drawing/2014/main" id="{C1C16B31-FAA7-4BDE-8516-E3007318DA1F}"/>
                  </a:ext>
                </a:extLst>
              </p:cNvPr>
              <p:cNvSpPr/>
              <p:nvPr/>
            </p:nvSpPr>
            <p:spPr>
              <a:xfrm>
                <a:off x="1985938" y="4001113"/>
                <a:ext cx="235372" cy="314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92" name="Grupa 91">
              <a:extLst>
                <a:ext uri="{FF2B5EF4-FFF2-40B4-BE49-F238E27FC236}">
                  <a16:creationId xmlns:a16="http://schemas.microsoft.com/office/drawing/2014/main" id="{EDC5FC9A-34A8-496E-8E32-6AD4A4E8A99C}"/>
                </a:ext>
              </a:extLst>
            </p:cNvPr>
            <p:cNvGrpSpPr/>
            <p:nvPr/>
          </p:nvGrpSpPr>
          <p:grpSpPr>
            <a:xfrm>
              <a:off x="5226036" y="3562224"/>
              <a:ext cx="1312438" cy="1154977"/>
              <a:chOff x="2340760" y="4165306"/>
              <a:chExt cx="1494274" cy="1314997"/>
            </a:xfrm>
            <a:solidFill>
              <a:srgbClr val="A8A2A1"/>
            </a:solidFill>
          </p:grpSpPr>
          <p:sp>
            <p:nvSpPr>
              <p:cNvPr id="93" name="Freeform 16">
                <a:extLst>
                  <a:ext uri="{FF2B5EF4-FFF2-40B4-BE49-F238E27FC236}">
                    <a16:creationId xmlns:a16="http://schemas.microsoft.com/office/drawing/2014/main" id="{95889F8C-8E53-4CB0-99F9-AE3CCFB91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673" y="4587620"/>
                <a:ext cx="1018361" cy="892683"/>
              </a:xfrm>
              <a:custGeom>
                <a:avLst/>
                <a:gdLst>
                  <a:gd name="T0" fmla="*/ 698 w 1102"/>
                  <a:gd name="T1" fmla="*/ 217 h 966"/>
                  <a:gd name="T2" fmla="*/ 636 w 1102"/>
                  <a:gd name="T3" fmla="*/ 225 h 966"/>
                  <a:gd name="T4" fmla="*/ 583 w 1102"/>
                  <a:gd name="T5" fmla="*/ 203 h 966"/>
                  <a:gd name="T6" fmla="*/ 547 w 1102"/>
                  <a:gd name="T7" fmla="*/ 151 h 966"/>
                  <a:gd name="T8" fmla="*/ 523 w 1102"/>
                  <a:gd name="T9" fmla="*/ 42 h 966"/>
                  <a:gd name="T10" fmla="*/ 517 w 1102"/>
                  <a:gd name="T11" fmla="*/ 4 h 966"/>
                  <a:gd name="T12" fmla="*/ 479 w 1102"/>
                  <a:gd name="T13" fmla="*/ 0 h 966"/>
                  <a:gd name="T14" fmla="*/ 394 w 1102"/>
                  <a:gd name="T15" fmla="*/ 4 h 966"/>
                  <a:gd name="T16" fmla="*/ 358 w 1102"/>
                  <a:gd name="T17" fmla="*/ 0 h 966"/>
                  <a:gd name="T18" fmla="*/ 350 w 1102"/>
                  <a:gd name="T19" fmla="*/ 12 h 966"/>
                  <a:gd name="T20" fmla="*/ 302 w 1102"/>
                  <a:gd name="T21" fmla="*/ 56 h 966"/>
                  <a:gd name="T22" fmla="*/ 225 w 1102"/>
                  <a:gd name="T23" fmla="*/ 72 h 966"/>
                  <a:gd name="T24" fmla="*/ 213 w 1102"/>
                  <a:gd name="T25" fmla="*/ 72 h 966"/>
                  <a:gd name="T26" fmla="*/ 153 w 1102"/>
                  <a:gd name="T27" fmla="*/ 96 h 966"/>
                  <a:gd name="T28" fmla="*/ 135 w 1102"/>
                  <a:gd name="T29" fmla="*/ 128 h 966"/>
                  <a:gd name="T30" fmla="*/ 131 w 1102"/>
                  <a:gd name="T31" fmla="*/ 175 h 966"/>
                  <a:gd name="T32" fmla="*/ 98 w 1102"/>
                  <a:gd name="T33" fmla="*/ 247 h 966"/>
                  <a:gd name="T34" fmla="*/ 52 w 1102"/>
                  <a:gd name="T35" fmla="*/ 298 h 966"/>
                  <a:gd name="T36" fmla="*/ 0 w 1102"/>
                  <a:gd name="T37" fmla="*/ 358 h 966"/>
                  <a:gd name="T38" fmla="*/ 20 w 1102"/>
                  <a:gd name="T39" fmla="*/ 372 h 966"/>
                  <a:gd name="T40" fmla="*/ 58 w 1102"/>
                  <a:gd name="T41" fmla="*/ 436 h 966"/>
                  <a:gd name="T42" fmla="*/ 66 w 1102"/>
                  <a:gd name="T43" fmla="*/ 489 h 966"/>
                  <a:gd name="T44" fmla="*/ 88 w 1102"/>
                  <a:gd name="T45" fmla="*/ 507 h 966"/>
                  <a:gd name="T46" fmla="*/ 139 w 1102"/>
                  <a:gd name="T47" fmla="*/ 549 h 966"/>
                  <a:gd name="T48" fmla="*/ 167 w 1102"/>
                  <a:gd name="T49" fmla="*/ 589 h 966"/>
                  <a:gd name="T50" fmla="*/ 181 w 1102"/>
                  <a:gd name="T51" fmla="*/ 642 h 966"/>
                  <a:gd name="T52" fmla="*/ 207 w 1102"/>
                  <a:gd name="T53" fmla="*/ 716 h 966"/>
                  <a:gd name="T54" fmla="*/ 271 w 1102"/>
                  <a:gd name="T55" fmla="*/ 790 h 966"/>
                  <a:gd name="T56" fmla="*/ 348 w 1102"/>
                  <a:gd name="T57" fmla="*/ 811 h 966"/>
                  <a:gd name="T58" fmla="*/ 366 w 1102"/>
                  <a:gd name="T59" fmla="*/ 933 h 966"/>
                  <a:gd name="T60" fmla="*/ 400 w 1102"/>
                  <a:gd name="T61" fmla="*/ 929 h 966"/>
                  <a:gd name="T62" fmla="*/ 453 w 1102"/>
                  <a:gd name="T63" fmla="*/ 966 h 966"/>
                  <a:gd name="T64" fmla="*/ 475 w 1102"/>
                  <a:gd name="T65" fmla="*/ 937 h 966"/>
                  <a:gd name="T66" fmla="*/ 563 w 1102"/>
                  <a:gd name="T67" fmla="*/ 833 h 966"/>
                  <a:gd name="T68" fmla="*/ 620 w 1102"/>
                  <a:gd name="T69" fmla="*/ 805 h 966"/>
                  <a:gd name="T70" fmla="*/ 688 w 1102"/>
                  <a:gd name="T71" fmla="*/ 795 h 966"/>
                  <a:gd name="T72" fmla="*/ 726 w 1102"/>
                  <a:gd name="T73" fmla="*/ 797 h 966"/>
                  <a:gd name="T74" fmla="*/ 752 w 1102"/>
                  <a:gd name="T75" fmla="*/ 797 h 966"/>
                  <a:gd name="T76" fmla="*/ 807 w 1102"/>
                  <a:gd name="T77" fmla="*/ 817 h 966"/>
                  <a:gd name="T78" fmla="*/ 845 w 1102"/>
                  <a:gd name="T79" fmla="*/ 843 h 966"/>
                  <a:gd name="T80" fmla="*/ 881 w 1102"/>
                  <a:gd name="T81" fmla="*/ 847 h 966"/>
                  <a:gd name="T82" fmla="*/ 915 w 1102"/>
                  <a:gd name="T83" fmla="*/ 829 h 966"/>
                  <a:gd name="T84" fmla="*/ 933 w 1102"/>
                  <a:gd name="T85" fmla="*/ 799 h 966"/>
                  <a:gd name="T86" fmla="*/ 1098 w 1102"/>
                  <a:gd name="T87" fmla="*/ 760 h 966"/>
                  <a:gd name="T88" fmla="*/ 1092 w 1102"/>
                  <a:gd name="T89" fmla="*/ 702 h 966"/>
                  <a:gd name="T90" fmla="*/ 1020 w 1102"/>
                  <a:gd name="T91" fmla="*/ 525 h 966"/>
                  <a:gd name="T92" fmla="*/ 996 w 1102"/>
                  <a:gd name="T93" fmla="*/ 434 h 966"/>
                  <a:gd name="T94" fmla="*/ 992 w 1102"/>
                  <a:gd name="T95" fmla="*/ 362 h 966"/>
                  <a:gd name="T96" fmla="*/ 978 w 1102"/>
                  <a:gd name="T97" fmla="*/ 296 h 966"/>
                  <a:gd name="T98" fmla="*/ 962 w 1102"/>
                  <a:gd name="T99" fmla="*/ 151 h 966"/>
                  <a:gd name="T100" fmla="*/ 791 w 1102"/>
                  <a:gd name="T101" fmla="*/ 189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2" h="966">
                    <a:moveTo>
                      <a:pt x="791" y="189"/>
                    </a:moveTo>
                    <a:lnTo>
                      <a:pt x="791" y="189"/>
                    </a:lnTo>
                    <a:lnTo>
                      <a:pt x="698" y="217"/>
                    </a:lnTo>
                    <a:lnTo>
                      <a:pt x="698" y="217"/>
                    </a:lnTo>
                    <a:lnTo>
                      <a:pt x="672" y="225"/>
                    </a:lnTo>
                    <a:lnTo>
                      <a:pt x="650" y="227"/>
                    </a:lnTo>
                    <a:lnTo>
                      <a:pt x="650" y="227"/>
                    </a:lnTo>
                    <a:lnTo>
                      <a:pt x="636" y="225"/>
                    </a:lnTo>
                    <a:lnTo>
                      <a:pt x="622" y="223"/>
                    </a:lnTo>
                    <a:lnTo>
                      <a:pt x="611" y="219"/>
                    </a:lnTo>
                    <a:lnTo>
                      <a:pt x="597" y="211"/>
                    </a:lnTo>
                    <a:lnTo>
                      <a:pt x="583" y="203"/>
                    </a:lnTo>
                    <a:lnTo>
                      <a:pt x="569" y="189"/>
                    </a:lnTo>
                    <a:lnTo>
                      <a:pt x="559" y="173"/>
                    </a:lnTo>
                    <a:lnTo>
                      <a:pt x="547" y="151"/>
                    </a:lnTo>
                    <a:lnTo>
                      <a:pt x="547" y="151"/>
                    </a:lnTo>
                    <a:lnTo>
                      <a:pt x="537" y="124"/>
                    </a:lnTo>
                    <a:lnTo>
                      <a:pt x="531" y="96"/>
                    </a:lnTo>
                    <a:lnTo>
                      <a:pt x="527" y="68"/>
                    </a:lnTo>
                    <a:lnTo>
                      <a:pt x="523" y="42"/>
                    </a:lnTo>
                    <a:lnTo>
                      <a:pt x="523" y="42"/>
                    </a:lnTo>
                    <a:lnTo>
                      <a:pt x="519" y="14"/>
                    </a:lnTo>
                    <a:lnTo>
                      <a:pt x="517" y="4"/>
                    </a:lnTo>
                    <a:lnTo>
                      <a:pt x="517" y="4"/>
                    </a:lnTo>
                    <a:lnTo>
                      <a:pt x="507" y="2"/>
                    </a:lnTo>
                    <a:lnTo>
                      <a:pt x="483" y="0"/>
                    </a:lnTo>
                    <a:lnTo>
                      <a:pt x="479" y="0"/>
                    </a:lnTo>
                    <a:lnTo>
                      <a:pt x="479" y="0"/>
                    </a:lnTo>
                    <a:lnTo>
                      <a:pt x="440" y="2"/>
                    </a:lnTo>
                    <a:lnTo>
                      <a:pt x="440" y="2"/>
                    </a:lnTo>
                    <a:lnTo>
                      <a:pt x="394" y="4"/>
                    </a:lnTo>
                    <a:lnTo>
                      <a:pt x="394" y="4"/>
                    </a:lnTo>
                    <a:lnTo>
                      <a:pt x="382" y="2"/>
                    </a:lnTo>
                    <a:lnTo>
                      <a:pt x="382" y="2"/>
                    </a:lnTo>
                    <a:lnTo>
                      <a:pt x="358" y="0"/>
                    </a:lnTo>
                    <a:lnTo>
                      <a:pt x="358" y="0"/>
                    </a:lnTo>
                    <a:lnTo>
                      <a:pt x="354" y="2"/>
                    </a:lnTo>
                    <a:lnTo>
                      <a:pt x="354" y="2"/>
                    </a:lnTo>
                    <a:lnTo>
                      <a:pt x="350" y="12"/>
                    </a:lnTo>
                    <a:lnTo>
                      <a:pt x="350" y="12"/>
                    </a:lnTo>
                    <a:lnTo>
                      <a:pt x="342" y="22"/>
                    </a:lnTo>
                    <a:lnTo>
                      <a:pt x="336" y="32"/>
                    </a:lnTo>
                    <a:lnTo>
                      <a:pt x="318" y="46"/>
                    </a:lnTo>
                    <a:lnTo>
                      <a:pt x="302" y="56"/>
                    </a:lnTo>
                    <a:lnTo>
                      <a:pt x="285" y="64"/>
                    </a:lnTo>
                    <a:lnTo>
                      <a:pt x="267" y="68"/>
                    </a:lnTo>
                    <a:lnTo>
                      <a:pt x="251" y="70"/>
                    </a:lnTo>
                    <a:lnTo>
                      <a:pt x="225" y="72"/>
                    </a:lnTo>
                    <a:lnTo>
                      <a:pt x="225" y="72"/>
                    </a:lnTo>
                    <a:lnTo>
                      <a:pt x="215" y="72"/>
                    </a:lnTo>
                    <a:lnTo>
                      <a:pt x="213" y="72"/>
                    </a:lnTo>
                    <a:lnTo>
                      <a:pt x="213" y="72"/>
                    </a:lnTo>
                    <a:lnTo>
                      <a:pt x="213" y="72"/>
                    </a:lnTo>
                    <a:lnTo>
                      <a:pt x="213" y="72"/>
                    </a:lnTo>
                    <a:lnTo>
                      <a:pt x="153" y="96"/>
                    </a:lnTo>
                    <a:lnTo>
                      <a:pt x="153" y="96"/>
                    </a:lnTo>
                    <a:lnTo>
                      <a:pt x="153" y="98"/>
                    </a:lnTo>
                    <a:lnTo>
                      <a:pt x="153" y="98"/>
                    </a:lnTo>
                    <a:lnTo>
                      <a:pt x="141" y="112"/>
                    </a:lnTo>
                    <a:lnTo>
                      <a:pt x="135" y="128"/>
                    </a:lnTo>
                    <a:lnTo>
                      <a:pt x="131" y="145"/>
                    </a:lnTo>
                    <a:lnTo>
                      <a:pt x="131" y="165"/>
                    </a:lnTo>
                    <a:lnTo>
                      <a:pt x="131" y="165"/>
                    </a:lnTo>
                    <a:lnTo>
                      <a:pt x="131" y="175"/>
                    </a:lnTo>
                    <a:lnTo>
                      <a:pt x="131" y="185"/>
                    </a:lnTo>
                    <a:lnTo>
                      <a:pt x="125" y="203"/>
                    </a:lnTo>
                    <a:lnTo>
                      <a:pt x="116" y="225"/>
                    </a:lnTo>
                    <a:lnTo>
                      <a:pt x="98" y="247"/>
                    </a:lnTo>
                    <a:lnTo>
                      <a:pt x="98" y="247"/>
                    </a:lnTo>
                    <a:lnTo>
                      <a:pt x="76" y="273"/>
                    </a:lnTo>
                    <a:lnTo>
                      <a:pt x="52" y="298"/>
                    </a:lnTo>
                    <a:lnTo>
                      <a:pt x="52" y="298"/>
                    </a:lnTo>
                    <a:lnTo>
                      <a:pt x="28" y="324"/>
                    </a:lnTo>
                    <a:lnTo>
                      <a:pt x="4" y="352"/>
                    </a:lnTo>
                    <a:lnTo>
                      <a:pt x="4" y="352"/>
                    </a:lnTo>
                    <a:lnTo>
                      <a:pt x="0" y="358"/>
                    </a:lnTo>
                    <a:lnTo>
                      <a:pt x="0" y="358"/>
                    </a:lnTo>
                    <a:lnTo>
                      <a:pt x="2" y="360"/>
                    </a:lnTo>
                    <a:lnTo>
                      <a:pt x="2" y="360"/>
                    </a:lnTo>
                    <a:lnTo>
                      <a:pt x="20" y="372"/>
                    </a:lnTo>
                    <a:lnTo>
                      <a:pt x="34" y="388"/>
                    </a:lnTo>
                    <a:lnTo>
                      <a:pt x="44" y="402"/>
                    </a:lnTo>
                    <a:lnTo>
                      <a:pt x="52" y="418"/>
                    </a:lnTo>
                    <a:lnTo>
                      <a:pt x="58" y="436"/>
                    </a:lnTo>
                    <a:lnTo>
                      <a:pt x="62" y="452"/>
                    </a:lnTo>
                    <a:lnTo>
                      <a:pt x="66" y="483"/>
                    </a:lnTo>
                    <a:lnTo>
                      <a:pt x="66" y="483"/>
                    </a:lnTo>
                    <a:lnTo>
                      <a:pt x="66" y="489"/>
                    </a:lnTo>
                    <a:lnTo>
                      <a:pt x="70" y="493"/>
                    </a:lnTo>
                    <a:lnTo>
                      <a:pt x="76" y="499"/>
                    </a:lnTo>
                    <a:lnTo>
                      <a:pt x="88" y="507"/>
                    </a:lnTo>
                    <a:lnTo>
                      <a:pt x="88" y="507"/>
                    </a:lnTo>
                    <a:lnTo>
                      <a:pt x="112" y="523"/>
                    </a:lnTo>
                    <a:lnTo>
                      <a:pt x="133" y="543"/>
                    </a:lnTo>
                    <a:lnTo>
                      <a:pt x="133" y="543"/>
                    </a:lnTo>
                    <a:lnTo>
                      <a:pt x="139" y="549"/>
                    </a:lnTo>
                    <a:lnTo>
                      <a:pt x="139" y="549"/>
                    </a:lnTo>
                    <a:lnTo>
                      <a:pt x="153" y="569"/>
                    </a:lnTo>
                    <a:lnTo>
                      <a:pt x="167" y="589"/>
                    </a:lnTo>
                    <a:lnTo>
                      <a:pt x="167" y="589"/>
                    </a:lnTo>
                    <a:lnTo>
                      <a:pt x="173" y="601"/>
                    </a:lnTo>
                    <a:lnTo>
                      <a:pt x="179" y="613"/>
                    </a:lnTo>
                    <a:lnTo>
                      <a:pt x="181" y="627"/>
                    </a:lnTo>
                    <a:lnTo>
                      <a:pt x="181" y="642"/>
                    </a:lnTo>
                    <a:lnTo>
                      <a:pt x="181" y="642"/>
                    </a:lnTo>
                    <a:lnTo>
                      <a:pt x="195" y="688"/>
                    </a:lnTo>
                    <a:lnTo>
                      <a:pt x="195" y="688"/>
                    </a:lnTo>
                    <a:lnTo>
                      <a:pt x="207" y="716"/>
                    </a:lnTo>
                    <a:lnTo>
                      <a:pt x="219" y="740"/>
                    </a:lnTo>
                    <a:lnTo>
                      <a:pt x="235" y="760"/>
                    </a:lnTo>
                    <a:lnTo>
                      <a:pt x="251" y="778"/>
                    </a:lnTo>
                    <a:lnTo>
                      <a:pt x="271" y="790"/>
                    </a:lnTo>
                    <a:lnTo>
                      <a:pt x="292" y="801"/>
                    </a:lnTo>
                    <a:lnTo>
                      <a:pt x="318" y="807"/>
                    </a:lnTo>
                    <a:lnTo>
                      <a:pt x="348" y="811"/>
                    </a:lnTo>
                    <a:lnTo>
                      <a:pt x="348" y="811"/>
                    </a:lnTo>
                    <a:lnTo>
                      <a:pt x="342" y="945"/>
                    </a:lnTo>
                    <a:lnTo>
                      <a:pt x="342" y="945"/>
                    </a:lnTo>
                    <a:lnTo>
                      <a:pt x="354" y="939"/>
                    </a:lnTo>
                    <a:lnTo>
                      <a:pt x="366" y="933"/>
                    </a:lnTo>
                    <a:lnTo>
                      <a:pt x="378" y="929"/>
                    </a:lnTo>
                    <a:lnTo>
                      <a:pt x="390" y="929"/>
                    </a:lnTo>
                    <a:lnTo>
                      <a:pt x="390" y="929"/>
                    </a:lnTo>
                    <a:lnTo>
                      <a:pt x="400" y="929"/>
                    </a:lnTo>
                    <a:lnTo>
                      <a:pt x="408" y="931"/>
                    </a:lnTo>
                    <a:lnTo>
                      <a:pt x="424" y="937"/>
                    </a:lnTo>
                    <a:lnTo>
                      <a:pt x="440" y="949"/>
                    </a:lnTo>
                    <a:lnTo>
                      <a:pt x="453" y="966"/>
                    </a:lnTo>
                    <a:lnTo>
                      <a:pt x="453" y="966"/>
                    </a:lnTo>
                    <a:lnTo>
                      <a:pt x="465" y="949"/>
                    </a:lnTo>
                    <a:lnTo>
                      <a:pt x="475" y="937"/>
                    </a:lnTo>
                    <a:lnTo>
                      <a:pt x="475" y="937"/>
                    </a:lnTo>
                    <a:lnTo>
                      <a:pt x="493" y="905"/>
                    </a:lnTo>
                    <a:lnTo>
                      <a:pt x="515" y="879"/>
                    </a:lnTo>
                    <a:lnTo>
                      <a:pt x="537" y="853"/>
                    </a:lnTo>
                    <a:lnTo>
                      <a:pt x="563" y="833"/>
                    </a:lnTo>
                    <a:lnTo>
                      <a:pt x="577" y="825"/>
                    </a:lnTo>
                    <a:lnTo>
                      <a:pt x="591" y="817"/>
                    </a:lnTo>
                    <a:lnTo>
                      <a:pt x="605" y="811"/>
                    </a:lnTo>
                    <a:lnTo>
                      <a:pt x="620" y="805"/>
                    </a:lnTo>
                    <a:lnTo>
                      <a:pt x="636" y="801"/>
                    </a:lnTo>
                    <a:lnTo>
                      <a:pt x="652" y="797"/>
                    </a:lnTo>
                    <a:lnTo>
                      <a:pt x="670" y="795"/>
                    </a:lnTo>
                    <a:lnTo>
                      <a:pt x="688" y="795"/>
                    </a:lnTo>
                    <a:lnTo>
                      <a:pt x="688" y="795"/>
                    </a:lnTo>
                    <a:lnTo>
                      <a:pt x="706" y="795"/>
                    </a:lnTo>
                    <a:lnTo>
                      <a:pt x="726" y="797"/>
                    </a:lnTo>
                    <a:lnTo>
                      <a:pt x="726" y="797"/>
                    </a:lnTo>
                    <a:lnTo>
                      <a:pt x="732" y="799"/>
                    </a:lnTo>
                    <a:lnTo>
                      <a:pt x="732" y="799"/>
                    </a:lnTo>
                    <a:lnTo>
                      <a:pt x="752" y="797"/>
                    </a:lnTo>
                    <a:lnTo>
                      <a:pt x="752" y="797"/>
                    </a:lnTo>
                    <a:lnTo>
                      <a:pt x="764" y="799"/>
                    </a:lnTo>
                    <a:lnTo>
                      <a:pt x="764" y="799"/>
                    </a:lnTo>
                    <a:lnTo>
                      <a:pt x="793" y="809"/>
                    </a:lnTo>
                    <a:lnTo>
                      <a:pt x="807" y="817"/>
                    </a:lnTo>
                    <a:lnTo>
                      <a:pt x="819" y="825"/>
                    </a:lnTo>
                    <a:lnTo>
                      <a:pt x="819" y="825"/>
                    </a:lnTo>
                    <a:lnTo>
                      <a:pt x="831" y="835"/>
                    </a:lnTo>
                    <a:lnTo>
                      <a:pt x="845" y="843"/>
                    </a:lnTo>
                    <a:lnTo>
                      <a:pt x="859" y="847"/>
                    </a:lnTo>
                    <a:lnTo>
                      <a:pt x="871" y="849"/>
                    </a:lnTo>
                    <a:lnTo>
                      <a:pt x="871" y="849"/>
                    </a:lnTo>
                    <a:lnTo>
                      <a:pt x="881" y="847"/>
                    </a:lnTo>
                    <a:lnTo>
                      <a:pt x="891" y="845"/>
                    </a:lnTo>
                    <a:lnTo>
                      <a:pt x="899" y="841"/>
                    </a:lnTo>
                    <a:lnTo>
                      <a:pt x="909" y="835"/>
                    </a:lnTo>
                    <a:lnTo>
                      <a:pt x="915" y="829"/>
                    </a:lnTo>
                    <a:lnTo>
                      <a:pt x="923" y="819"/>
                    </a:lnTo>
                    <a:lnTo>
                      <a:pt x="927" y="809"/>
                    </a:lnTo>
                    <a:lnTo>
                      <a:pt x="933" y="799"/>
                    </a:lnTo>
                    <a:lnTo>
                      <a:pt x="933" y="799"/>
                    </a:lnTo>
                    <a:lnTo>
                      <a:pt x="945" y="760"/>
                    </a:lnTo>
                    <a:lnTo>
                      <a:pt x="945" y="760"/>
                    </a:lnTo>
                    <a:lnTo>
                      <a:pt x="1098" y="760"/>
                    </a:lnTo>
                    <a:lnTo>
                      <a:pt x="1098" y="760"/>
                    </a:lnTo>
                    <a:lnTo>
                      <a:pt x="1102" y="748"/>
                    </a:lnTo>
                    <a:lnTo>
                      <a:pt x="1102" y="748"/>
                    </a:lnTo>
                    <a:lnTo>
                      <a:pt x="1098" y="726"/>
                    </a:lnTo>
                    <a:lnTo>
                      <a:pt x="1092" y="702"/>
                    </a:lnTo>
                    <a:lnTo>
                      <a:pt x="1076" y="658"/>
                    </a:lnTo>
                    <a:lnTo>
                      <a:pt x="1058" y="615"/>
                    </a:lnTo>
                    <a:lnTo>
                      <a:pt x="1038" y="571"/>
                    </a:lnTo>
                    <a:lnTo>
                      <a:pt x="1020" y="525"/>
                    </a:lnTo>
                    <a:lnTo>
                      <a:pt x="1012" y="503"/>
                    </a:lnTo>
                    <a:lnTo>
                      <a:pt x="1004" y="481"/>
                    </a:lnTo>
                    <a:lnTo>
                      <a:pt x="1000" y="458"/>
                    </a:lnTo>
                    <a:lnTo>
                      <a:pt x="996" y="434"/>
                    </a:lnTo>
                    <a:lnTo>
                      <a:pt x="994" y="410"/>
                    </a:lnTo>
                    <a:lnTo>
                      <a:pt x="994" y="386"/>
                    </a:lnTo>
                    <a:lnTo>
                      <a:pt x="994" y="386"/>
                    </a:lnTo>
                    <a:lnTo>
                      <a:pt x="992" y="362"/>
                    </a:lnTo>
                    <a:lnTo>
                      <a:pt x="988" y="340"/>
                    </a:lnTo>
                    <a:lnTo>
                      <a:pt x="982" y="318"/>
                    </a:lnTo>
                    <a:lnTo>
                      <a:pt x="978" y="296"/>
                    </a:lnTo>
                    <a:lnTo>
                      <a:pt x="978" y="296"/>
                    </a:lnTo>
                    <a:lnTo>
                      <a:pt x="972" y="233"/>
                    </a:lnTo>
                    <a:lnTo>
                      <a:pt x="964" y="167"/>
                    </a:lnTo>
                    <a:lnTo>
                      <a:pt x="964" y="167"/>
                    </a:lnTo>
                    <a:lnTo>
                      <a:pt x="962" y="151"/>
                    </a:lnTo>
                    <a:lnTo>
                      <a:pt x="954" y="139"/>
                    </a:lnTo>
                    <a:lnTo>
                      <a:pt x="954" y="139"/>
                    </a:lnTo>
                    <a:lnTo>
                      <a:pt x="791" y="189"/>
                    </a:lnTo>
                    <a:lnTo>
                      <a:pt x="791" y="1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4" name="Freeform 19">
                <a:extLst>
                  <a:ext uri="{FF2B5EF4-FFF2-40B4-BE49-F238E27FC236}">
                    <a16:creationId xmlns:a16="http://schemas.microsoft.com/office/drawing/2014/main" id="{C1DD1CBF-1F29-4406-ACC1-2962BEA60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760" y="4165306"/>
                <a:ext cx="767930" cy="1162521"/>
              </a:xfrm>
              <a:custGeom>
                <a:avLst/>
                <a:gdLst>
                  <a:gd name="T0" fmla="*/ 211 w 831"/>
                  <a:gd name="T1" fmla="*/ 288 h 1258"/>
                  <a:gd name="T2" fmla="*/ 243 w 831"/>
                  <a:gd name="T3" fmla="*/ 336 h 1258"/>
                  <a:gd name="T4" fmla="*/ 263 w 831"/>
                  <a:gd name="T5" fmla="*/ 368 h 1258"/>
                  <a:gd name="T6" fmla="*/ 265 w 831"/>
                  <a:gd name="T7" fmla="*/ 386 h 1258"/>
                  <a:gd name="T8" fmla="*/ 255 w 831"/>
                  <a:gd name="T9" fmla="*/ 406 h 1258"/>
                  <a:gd name="T10" fmla="*/ 193 w 831"/>
                  <a:gd name="T11" fmla="*/ 461 h 1258"/>
                  <a:gd name="T12" fmla="*/ 177 w 831"/>
                  <a:gd name="T13" fmla="*/ 555 h 1258"/>
                  <a:gd name="T14" fmla="*/ 179 w 831"/>
                  <a:gd name="T15" fmla="*/ 626 h 1258"/>
                  <a:gd name="T16" fmla="*/ 149 w 831"/>
                  <a:gd name="T17" fmla="*/ 670 h 1258"/>
                  <a:gd name="T18" fmla="*/ 52 w 831"/>
                  <a:gd name="T19" fmla="*/ 706 h 1258"/>
                  <a:gd name="T20" fmla="*/ 2 w 831"/>
                  <a:gd name="T21" fmla="*/ 722 h 1258"/>
                  <a:gd name="T22" fmla="*/ 18 w 831"/>
                  <a:gd name="T23" fmla="*/ 765 h 1258"/>
                  <a:gd name="T24" fmla="*/ 98 w 831"/>
                  <a:gd name="T25" fmla="*/ 831 h 1258"/>
                  <a:gd name="T26" fmla="*/ 193 w 831"/>
                  <a:gd name="T27" fmla="*/ 861 h 1258"/>
                  <a:gd name="T28" fmla="*/ 243 w 831"/>
                  <a:gd name="T29" fmla="*/ 893 h 1258"/>
                  <a:gd name="T30" fmla="*/ 245 w 831"/>
                  <a:gd name="T31" fmla="*/ 946 h 1258"/>
                  <a:gd name="T32" fmla="*/ 279 w 831"/>
                  <a:gd name="T33" fmla="*/ 1012 h 1258"/>
                  <a:gd name="T34" fmla="*/ 338 w 831"/>
                  <a:gd name="T35" fmla="*/ 1046 h 1258"/>
                  <a:gd name="T36" fmla="*/ 354 w 831"/>
                  <a:gd name="T37" fmla="*/ 1084 h 1258"/>
                  <a:gd name="T38" fmla="*/ 402 w 831"/>
                  <a:gd name="T39" fmla="*/ 1183 h 1258"/>
                  <a:gd name="T40" fmla="*/ 473 w 831"/>
                  <a:gd name="T41" fmla="*/ 1252 h 1258"/>
                  <a:gd name="T42" fmla="*/ 511 w 831"/>
                  <a:gd name="T43" fmla="*/ 1252 h 1258"/>
                  <a:gd name="T44" fmla="*/ 575 w 831"/>
                  <a:gd name="T45" fmla="*/ 1185 h 1258"/>
                  <a:gd name="T46" fmla="*/ 648 w 831"/>
                  <a:gd name="T47" fmla="*/ 1117 h 1258"/>
                  <a:gd name="T48" fmla="*/ 648 w 831"/>
                  <a:gd name="T49" fmla="*/ 1068 h 1258"/>
                  <a:gd name="T50" fmla="*/ 583 w 831"/>
                  <a:gd name="T51" fmla="*/ 1000 h 1258"/>
                  <a:gd name="T52" fmla="*/ 543 w 831"/>
                  <a:gd name="T53" fmla="*/ 962 h 1258"/>
                  <a:gd name="T54" fmla="*/ 535 w 831"/>
                  <a:gd name="T55" fmla="*/ 905 h 1258"/>
                  <a:gd name="T56" fmla="*/ 495 w 831"/>
                  <a:gd name="T57" fmla="*/ 851 h 1258"/>
                  <a:gd name="T58" fmla="*/ 475 w 831"/>
                  <a:gd name="T59" fmla="*/ 819 h 1258"/>
                  <a:gd name="T60" fmla="*/ 487 w 831"/>
                  <a:gd name="T61" fmla="*/ 785 h 1258"/>
                  <a:gd name="T62" fmla="*/ 583 w 831"/>
                  <a:gd name="T63" fmla="*/ 678 h 1258"/>
                  <a:gd name="T64" fmla="*/ 607 w 831"/>
                  <a:gd name="T65" fmla="*/ 626 h 1258"/>
                  <a:gd name="T66" fmla="*/ 611 w 831"/>
                  <a:gd name="T67" fmla="*/ 573 h 1258"/>
                  <a:gd name="T68" fmla="*/ 644 w 831"/>
                  <a:gd name="T69" fmla="*/ 519 h 1258"/>
                  <a:gd name="T70" fmla="*/ 700 w 831"/>
                  <a:gd name="T71" fmla="*/ 489 h 1258"/>
                  <a:gd name="T72" fmla="*/ 730 w 831"/>
                  <a:gd name="T73" fmla="*/ 487 h 1258"/>
                  <a:gd name="T74" fmla="*/ 790 w 831"/>
                  <a:gd name="T75" fmla="*/ 481 h 1258"/>
                  <a:gd name="T76" fmla="*/ 831 w 831"/>
                  <a:gd name="T77" fmla="*/ 447 h 1258"/>
                  <a:gd name="T78" fmla="*/ 798 w 831"/>
                  <a:gd name="T79" fmla="*/ 390 h 1258"/>
                  <a:gd name="T80" fmla="*/ 796 w 831"/>
                  <a:gd name="T81" fmla="*/ 302 h 1258"/>
                  <a:gd name="T82" fmla="*/ 764 w 831"/>
                  <a:gd name="T83" fmla="*/ 237 h 1258"/>
                  <a:gd name="T84" fmla="*/ 730 w 831"/>
                  <a:gd name="T85" fmla="*/ 163 h 1258"/>
                  <a:gd name="T86" fmla="*/ 670 w 831"/>
                  <a:gd name="T87" fmla="*/ 139 h 1258"/>
                  <a:gd name="T88" fmla="*/ 642 w 831"/>
                  <a:gd name="T89" fmla="*/ 109 h 1258"/>
                  <a:gd name="T90" fmla="*/ 595 w 831"/>
                  <a:gd name="T91" fmla="*/ 60 h 1258"/>
                  <a:gd name="T92" fmla="*/ 517 w 831"/>
                  <a:gd name="T93" fmla="*/ 50 h 1258"/>
                  <a:gd name="T94" fmla="*/ 422 w 831"/>
                  <a:gd name="T95" fmla="*/ 16 h 1258"/>
                  <a:gd name="T96" fmla="*/ 360 w 831"/>
                  <a:gd name="T97" fmla="*/ 0 h 1258"/>
                  <a:gd name="T98" fmla="*/ 304 w 831"/>
                  <a:gd name="T99" fmla="*/ 10 h 1258"/>
                  <a:gd name="T100" fmla="*/ 289 w 831"/>
                  <a:gd name="T101" fmla="*/ 101 h 1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1" h="1258">
                    <a:moveTo>
                      <a:pt x="275" y="143"/>
                    </a:moveTo>
                    <a:lnTo>
                      <a:pt x="275" y="143"/>
                    </a:lnTo>
                    <a:lnTo>
                      <a:pt x="257" y="179"/>
                    </a:lnTo>
                    <a:lnTo>
                      <a:pt x="241" y="215"/>
                    </a:lnTo>
                    <a:lnTo>
                      <a:pt x="211" y="288"/>
                    </a:lnTo>
                    <a:lnTo>
                      <a:pt x="211" y="288"/>
                    </a:lnTo>
                    <a:lnTo>
                      <a:pt x="219" y="302"/>
                    </a:lnTo>
                    <a:lnTo>
                      <a:pt x="219" y="302"/>
                    </a:lnTo>
                    <a:lnTo>
                      <a:pt x="229" y="318"/>
                    </a:lnTo>
                    <a:lnTo>
                      <a:pt x="243" y="336"/>
                    </a:lnTo>
                    <a:lnTo>
                      <a:pt x="243" y="336"/>
                    </a:lnTo>
                    <a:lnTo>
                      <a:pt x="257" y="354"/>
                    </a:lnTo>
                    <a:lnTo>
                      <a:pt x="257" y="354"/>
                    </a:lnTo>
                    <a:lnTo>
                      <a:pt x="261" y="360"/>
                    </a:lnTo>
                    <a:lnTo>
                      <a:pt x="263" y="368"/>
                    </a:lnTo>
                    <a:lnTo>
                      <a:pt x="265" y="376"/>
                    </a:lnTo>
                    <a:lnTo>
                      <a:pt x="265" y="384"/>
                    </a:lnTo>
                    <a:lnTo>
                      <a:pt x="265" y="384"/>
                    </a:lnTo>
                    <a:lnTo>
                      <a:pt x="265" y="386"/>
                    </a:lnTo>
                    <a:lnTo>
                      <a:pt x="265" y="386"/>
                    </a:lnTo>
                    <a:lnTo>
                      <a:pt x="269" y="394"/>
                    </a:lnTo>
                    <a:lnTo>
                      <a:pt x="269" y="394"/>
                    </a:lnTo>
                    <a:lnTo>
                      <a:pt x="259" y="398"/>
                    </a:lnTo>
                    <a:lnTo>
                      <a:pt x="259" y="398"/>
                    </a:lnTo>
                    <a:lnTo>
                      <a:pt x="255" y="406"/>
                    </a:lnTo>
                    <a:lnTo>
                      <a:pt x="247" y="412"/>
                    </a:lnTo>
                    <a:lnTo>
                      <a:pt x="247" y="412"/>
                    </a:lnTo>
                    <a:lnTo>
                      <a:pt x="225" y="429"/>
                    </a:lnTo>
                    <a:lnTo>
                      <a:pt x="207" y="445"/>
                    </a:lnTo>
                    <a:lnTo>
                      <a:pt x="193" y="461"/>
                    </a:lnTo>
                    <a:lnTo>
                      <a:pt x="183" y="479"/>
                    </a:lnTo>
                    <a:lnTo>
                      <a:pt x="175" y="497"/>
                    </a:lnTo>
                    <a:lnTo>
                      <a:pt x="173" y="515"/>
                    </a:lnTo>
                    <a:lnTo>
                      <a:pt x="173" y="535"/>
                    </a:lnTo>
                    <a:lnTo>
                      <a:pt x="177" y="555"/>
                    </a:lnTo>
                    <a:lnTo>
                      <a:pt x="177" y="555"/>
                    </a:lnTo>
                    <a:lnTo>
                      <a:pt x="181" y="588"/>
                    </a:lnTo>
                    <a:lnTo>
                      <a:pt x="181" y="602"/>
                    </a:lnTo>
                    <a:lnTo>
                      <a:pt x="181" y="616"/>
                    </a:lnTo>
                    <a:lnTo>
                      <a:pt x="179" y="626"/>
                    </a:lnTo>
                    <a:lnTo>
                      <a:pt x="175" y="638"/>
                    </a:lnTo>
                    <a:lnTo>
                      <a:pt x="171" y="648"/>
                    </a:lnTo>
                    <a:lnTo>
                      <a:pt x="165" y="656"/>
                    </a:lnTo>
                    <a:lnTo>
                      <a:pt x="157" y="664"/>
                    </a:lnTo>
                    <a:lnTo>
                      <a:pt x="149" y="670"/>
                    </a:lnTo>
                    <a:lnTo>
                      <a:pt x="130" y="682"/>
                    </a:lnTo>
                    <a:lnTo>
                      <a:pt x="108" y="692"/>
                    </a:lnTo>
                    <a:lnTo>
                      <a:pt x="80" y="698"/>
                    </a:lnTo>
                    <a:lnTo>
                      <a:pt x="80" y="698"/>
                    </a:lnTo>
                    <a:lnTo>
                      <a:pt x="52" y="706"/>
                    </a:lnTo>
                    <a:lnTo>
                      <a:pt x="52" y="706"/>
                    </a:lnTo>
                    <a:lnTo>
                      <a:pt x="20" y="714"/>
                    </a:lnTo>
                    <a:lnTo>
                      <a:pt x="20" y="714"/>
                    </a:lnTo>
                    <a:lnTo>
                      <a:pt x="10" y="718"/>
                    </a:lnTo>
                    <a:lnTo>
                      <a:pt x="2" y="722"/>
                    </a:lnTo>
                    <a:lnTo>
                      <a:pt x="0" y="728"/>
                    </a:lnTo>
                    <a:lnTo>
                      <a:pt x="0" y="738"/>
                    </a:lnTo>
                    <a:lnTo>
                      <a:pt x="0" y="738"/>
                    </a:lnTo>
                    <a:lnTo>
                      <a:pt x="8" y="751"/>
                    </a:lnTo>
                    <a:lnTo>
                      <a:pt x="18" y="765"/>
                    </a:lnTo>
                    <a:lnTo>
                      <a:pt x="18" y="765"/>
                    </a:lnTo>
                    <a:lnTo>
                      <a:pt x="34" y="787"/>
                    </a:lnTo>
                    <a:lnTo>
                      <a:pt x="54" y="803"/>
                    </a:lnTo>
                    <a:lnTo>
                      <a:pt x="74" y="819"/>
                    </a:lnTo>
                    <a:lnTo>
                      <a:pt x="98" y="831"/>
                    </a:lnTo>
                    <a:lnTo>
                      <a:pt x="120" y="841"/>
                    </a:lnTo>
                    <a:lnTo>
                      <a:pt x="143" y="849"/>
                    </a:lnTo>
                    <a:lnTo>
                      <a:pt x="169" y="857"/>
                    </a:lnTo>
                    <a:lnTo>
                      <a:pt x="193" y="861"/>
                    </a:lnTo>
                    <a:lnTo>
                      <a:pt x="193" y="861"/>
                    </a:lnTo>
                    <a:lnTo>
                      <a:pt x="209" y="865"/>
                    </a:lnTo>
                    <a:lnTo>
                      <a:pt x="221" y="871"/>
                    </a:lnTo>
                    <a:lnTo>
                      <a:pt x="231" y="877"/>
                    </a:lnTo>
                    <a:lnTo>
                      <a:pt x="239" y="883"/>
                    </a:lnTo>
                    <a:lnTo>
                      <a:pt x="243" y="893"/>
                    </a:lnTo>
                    <a:lnTo>
                      <a:pt x="247" y="903"/>
                    </a:lnTo>
                    <a:lnTo>
                      <a:pt x="247" y="915"/>
                    </a:lnTo>
                    <a:lnTo>
                      <a:pt x="247" y="928"/>
                    </a:lnTo>
                    <a:lnTo>
                      <a:pt x="247" y="928"/>
                    </a:lnTo>
                    <a:lnTo>
                      <a:pt x="245" y="946"/>
                    </a:lnTo>
                    <a:lnTo>
                      <a:pt x="247" y="964"/>
                    </a:lnTo>
                    <a:lnTo>
                      <a:pt x="251" y="978"/>
                    </a:lnTo>
                    <a:lnTo>
                      <a:pt x="257" y="990"/>
                    </a:lnTo>
                    <a:lnTo>
                      <a:pt x="267" y="1002"/>
                    </a:lnTo>
                    <a:lnTo>
                      <a:pt x="279" y="1012"/>
                    </a:lnTo>
                    <a:lnTo>
                      <a:pt x="293" y="1020"/>
                    </a:lnTo>
                    <a:lnTo>
                      <a:pt x="310" y="1028"/>
                    </a:lnTo>
                    <a:lnTo>
                      <a:pt x="310" y="1028"/>
                    </a:lnTo>
                    <a:lnTo>
                      <a:pt x="324" y="1036"/>
                    </a:lnTo>
                    <a:lnTo>
                      <a:pt x="338" y="1046"/>
                    </a:lnTo>
                    <a:lnTo>
                      <a:pt x="350" y="1058"/>
                    </a:lnTo>
                    <a:lnTo>
                      <a:pt x="352" y="1064"/>
                    </a:lnTo>
                    <a:lnTo>
                      <a:pt x="354" y="1070"/>
                    </a:lnTo>
                    <a:lnTo>
                      <a:pt x="354" y="1070"/>
                    </a:lnTo>
                    <a:lnTo>
                      <a:pt x="354" y="1084"/>
                    </a:lnTo>
                    <a:lnTo>
                      <a:pt x="356" y="1097"/>
                    </a:lnTo>
                    <a:lnTo>
                      <a:pt x="364" y="1121"/>
                    </a:lnTo>
                    <a:lnTo>
                      <a:pt x="374" y="1143"/>
                    </a:lnTo>
                    <a:lnTo>
                      <a:pt x="388" y="1165"/>
                    </a:lnTo>
                    <a:lnTo>
                      <a:pt x="402" y="1183"/>
                    </a:lnTo>
                    <a:lnTo>
                      <a:pt x="420" y="1203"/>
                    </a:lnTo>
                    <a:lnTo>
                      <a:pt x="454" y="1237"/>
                    </a:lnTo>
                    <a:lnTo>
                      <a:pt x="454" y="1237"/>
                    </a:lnTo>
                    <a:lnTo>
                      <a:pt x="464" y="1247"/>
                    </a:lnTo>
                    <a:lnTo>
                      <a:pt x="473" y="1252"/>
                    </a:lnTo>
                    <a:lnTo>
                      <a:pt x="483" y="1256"/>
                    </a:lnTo>
                    <a:lnTo>
                      <a:pt x="491" y="1258"/>
                    </a:lnTo>
                    <a:lnTo>
                      <a:pt x="491" y="1258"/>
                    </a:lnTo>
                    <a:lnTo>
                      <a:pt x="501" y="1256"/>
                    </a:lnTo>
                    <a:lnTo>
                      <a:pt x="511" y="1252"/>
                    </a:lnTo>
                    <a:lnTo>
                      <a:pt x="521" y="1243"/>
                    </a:lnTo>
                    <a:lnTo>
                      <a:pt x="531" y="1233"/>
                    </a:lnTo>
                    <a:lnTo>
                      <a:pt x="531" y="1233"/>
                    </a:lnTo>
                    <a:lnTo>
                      <a:pt x="553" y="1209"/>
                    </a:lnTo>
                    <a:lnTo>
                      <a:pt x="575" y="1185"/>
                    </a:lnTo>
                    <a:lnTo>
                      <a:pt x="597" y="1163"/>
                    </a:lnTo>
                    <a:lnTo>
                      <a:pt x="623" y="1143"/>
                    </a:lnTo>
                    <a:lnTo>
                      <a:pt x="623" y="1143"/>
                    </a:lnTo>
                    <a:lnTo>
                      <a:pt x="640" y="1127"/>
                    </a:lnTo>
                    <a:lnTo>
                      <a:pt x="648" y="1117"/>
                    </a:lnTo>
                    <a:lnTo>
                      <a:pt x="652" y="1109"/>
                    </a:lnTo>
                    <a:lnTo>
                      <a:pt x="656" y="1099"/>
                    </a:lnTo>
                    <a:lnTo>
                      <a:pt x="656" y="1089"/>
                    </a:lnTo>
                    <a:lnTo>
                      <a:pt x="654" y="1080"/>
                    </a:lnTo>
                    <a:lnTo>
                      <a:pt x="648" y="1068"/>
                    </a:lnTo>
                    <a:lnTo>
                      <a:pt x="648" y="1068"/>
                    </a:lnTo>
                    <a:lnTo>
                      <a:pt x="635" y="1048"/>
                    </a:lnTo>
                    <a:lnTo>
                      <a:pt x="619" y="1030"/>
                    </a:lnTo>
                    <a:lnTo>
                      <a:pt x="601" y="1012"/>
                    </a:lnTo>
                    <a:lnTo>
                      <a:pt x="583" y="1000"/>
                    </a:lnTo>
                    <a:lnTo>
                      <a:pt x="583" y="1000"/>
                    </a:lnTo>
                    <a:lnTo>
                      <a:pt x="565" y="988"/>
                    </a:lnTo>
                    <a:lnTo>
                      <a:pt x="553" y="976"/>
                    </a:lnTo>
                    <a:lnTo>
                      <a:pt x="547" y="970"/>
                    </a:lnTo>
                    <a:lnTo>
                      <a:pt x="543" y="962"/>
                    </a:lnTo>
                    <a:lnTo>
                      <a:pt x="541" y="952"/>
                    </a:lnTo>
                    <a:lnTo>
                      <a:pt x="539" y="942"/>
                    </a:lnTo>
                    <a:lnTo>
                      <a:pt x="539" y="942"/>
                    </a:lnTo>
                    <a:lnTo>
                      <a:pt x="537" y="917"/>
                    </a:lnTo>
                    <a:lnTo>
                      <a:pt x="535" y="905"/>
                    </a:lnTo>
                    <a:lnTo>
                      <a:pt x="529" y="893"/>
                    </a:lnTo>
                    <a:lnTo>
                      <a:pt x="525" y="881"/>
                    </a:lnTo>
                    <a:lnTo>
                      <a:pt x="517" y="871"/>
                    </a:lnTo>
                    <a:lnTo>
                      <a:pt x="507" y="861"/>
                    </a:lnTo>
                    <a:lnTo>
                      <a:pt x="495" y="851"/>
                    </a:lnTo>
                    <a:lnTo>
                      <a:pt x="495" y="851"/>
                    </a:lnTo>
                    <a:lnTo>
                      <a:pt x="487" y="845"/>
                    </a:lnTo>
                    <a:lnTo>
                      <a:pt x="481" y="837"/>
                    </a:lnTo>
                    <a:lnTo>
                      <a:pt x="477" y="829"/>
                    </a:lnTo>
                    <a:lnTo>
                      <a:pt x="475" y="819"/>
                    </a:lnTo>
                    <a:lnTo>
                      <a:pt x="475" y="811"/>
                    </a:lnTo>
                    <a:lnTo>
                      <a:pt x="477" y="801"/>
                    </a:lnTo>
                    <a:lnTo>
                      <a:pt x="481" y="793"/>
                    </a:lnTo>
                    <a:lnTo>
                      <a:pt x="487" y="785"/>
                    </a:lnTo>
                    <a:lnTo>
                      <a:pt x="487" y="785"/>
                    </a:lnTo>
                    <a:lnTo>
                      <a:pt x="511" y="757"/>
                    </a:lnTo>
                    <a:lnTo>
                      <a:pt x="535" y="732"/>
                    </a:lnTo>
                    <a:lnTo>
                      <a:pt x="559" y="704"/>
                    </a:lnTo>
                    <a:lnTo>
                      <a:pt x="583" y="678"/>
                    </a:lnTo>
                    <a:lnTo>
                      <a:pt x="583" y="678"/>
                    </a:lnTo>
                    <a:lnTo>
                      <a:pt x="591" y="666"/>
                    </a:lnTo>
                    <a:lnTo>
                      <a:pt x="599" y="652"/>
                    </a:lnTo>
                    <a:lnTo>
                      <a:pt x="605" y="640"/>
                    </a:lnTo>
                    <a:lnTo>
                      <a:pt x="607" y="634"/>
                    </a:lnTo>
                    <a:lnTo>
                      <a:pt x="607" y="626"/>
                    </a:lnTo>
                    <a:lnTo>
                      <a:pt x="607" y="626"/>
                    </a:lnTo>
                    <a:lnTo>
                      <a:pt x="605" y="612"/>
                    </a:lnTo>
                    <a:lnTo>
                      <a:pt x="607" y="598"/>
                    </a:lnTo>
                    <a:lnTo>
                      <a:pt x="609" y="586"/>
                    </a:lnTo>
                    <a:lnTo>
                      <a:pt x="611" y="573"/>
                    </a:lnTo>
                    <a:lnTo>
                      <a:pt x="615" y="561"/>
                    </a:lnTo>
                    <a:lnTo>
                      <a:pt x="621" y="549"/>
                    </a:lnTo>
                    <a:lnTo>
                      <a:pt x="629" y="539"/>
                    </a:lnTo>
                    <a:lnTo>
                      <a:pt x="635" y="529"/>
                    </a:lnTo>
                    <a:lnTo>
                      <a:pt x="644" y="519"/>
                    </a:lnTo>
                    <a:lnTo>
                      <a:pt x="654" y="511"/>
                    </a:lnTo>
                    <a:lnTo>
                      <a:pt x="664" y="505"/>
                    </a:lnTo>
                    <a:lnTo>
                      <a:pt x="676" y="499"/>
                    </a:lnTo>
                    <a:lnTo>
                      <a:pt x="688" y="493"/>
                    </a:lnTo>
                    <a:lnTo>
                      <a:pt x="700" y="489"/>
                    </a:lnTo>
                    <a:lnTo>
                      <a:pt x="714" y="487"/>
                    </a:lnTo>
                    <a:lnTo>
                      <a:pt x="728" y="487"/>
                    </a:lnTo>
                    <a:lnTo>
                      <a:pt x="728" y="487"/>
                    </a:lnTo>
                    <a:lnTo>
                      <a:pt x="730" y="487"/>
                    </a:lnTo>
                    <a:lnTo>
                      <a:pt x="730" y="487"/>
                    </a:lnTo>
                    <a:lnTo>
                      <a:pt x="740" y="487"/>
                    </a:lnTo>
                    <a:lnTo>
                      <a:pt x="740" y="487"/>
                    </a:lnTo>
                    <a:lnTo>
                      <a:pt x="766" y="485"/>
                    </a:lnTo>
                    <a:lnTo>
                      <a:pt x="778" y="483"/>
                    </a:lnTo>
                    <a:lnTo>
                      <a:pt x="790" y="481"/>
                    </a:lnTo>
                    <a:lnTo>
                      <a:pt x="801" y="475"/>
                    </a:lnTo>
                    <a:lnTo>
                      <a:pt x="811" y="469"/>
                    </a:lnTo>
                    <a:lnTo>
                      <a:pt x="821" y="459"/>
                    </a:lnTo>
                    <a:lnTo>
                      <a:pt x="831" y="447"/>
                    </a:lnTo>
                    <a:lnTo>
                      <a:pt x="831" y="447"/>
                    </a:lnTo>
                    <a:lnTo>
                      <a:pt x="815" y="431"/>
                    </a:lnTo>
                    <a:lnTo>
                      <a:pt x="805" y="419"/>
                    </a:lnTo>
                    <a:lnTo>
                      <a:pt x="798" y="408"/>
                    </a:lnTo>
                    <a:lnTo>
                      <a:pt x="796" y="398"/>
                    </a:lnTo>
                    <a:lnTo>
                      <a:pt x="798" y="390"/>
                    </a:lnTo>
                    <a:lnTo>
                      <a:pt x="803" y="380"/>
                    </a:lnTo>
                    <a:lnTo>
                      <a:pt x="815" y="372"/>
                    </a:lnTo>
                    <a:lnTo>
                      <a:pt x="829" y="364"/>
                    </a:lnTo>
                    <a:lnTo>
                      <a:pt x="829" y="364"/>
                    </a:lnTo>
                    <a:lnTo>
                      <a:pt x="796" y="302"/>
                    </a:lnTo>
                    <a:lnTo>
                      <a:pt x="796" y="302"/>
                    </a:lnTo>
                    <a:lnTo>
                      <a:pt x="776" y="268"/>
                    </a:lnTo>
                    <a:lnTo>
                      <a:pt x="768" y="253"/>
                    </a:lnTo>
                    <a:lnTo>
                      <a:pt x="764" y="237"/>
                    </a:lnTo>
                    <a:lnTo>
                      <a:pt x="764" y="237"/>
                    </a:lnTo>
                    <a:lnTo>
                      <a:pt x="760" y="217"/>
                    </a:lnTo>
                    <a:lnTo>
                      <a:pt x="756" y="201"/>
                    </a:lnTo>
                    <a:lnTo>
                      <a:pt x="750" y="187"/>
                    </a:lnTo>
                    <a:lnTo>
                      <a:pt x="742" y="173"/>
                    </a:lnTo>
                    <a:lnTo>
                      <a:pt x="730" y="163"/>
                    </a:lnTo>
                    <a:lnTo>
                      <a:pt x="716" y="155"/>
                    </a:lnTo>
                    <a:lnTo>
                      <a:pt x="700" y="147"/>
                    </a:lnTo>
                    <a:lnTo>
                      <a:pt x="680" y="143"/>
                    </a:lnTo>
                    <a:lnTo>
                      <a:pt x="680" y="143"/>
                    </a:lnTo>
                    <a:lnTo>
                      <a:pt x="670" y="139"/>
                    </a:lnTo>
                    <a:lnTo>
                      <a:pt x="660" y="135"/>
                    </a:lnTo>
                    <a:lnTo>
                      <a:pt x="652" y="129"/>
                    </a:lnTo>
                    <a:lnTo>
                      <a:pt x="646" y="121"/>
                    </a:lnTo>
                    <a:lnTo>
                      <a:pt x="646" y="121"/>
                    </a:lnTo>
                    <a:lnTo>
                      <a:pt x="642" y="109"/>
                    </a:lnTo>
                    <a:lnTo>
                      <a:pt x="638" y="99"/>
                    </a:lnTo>
                    <a:lnTo>
                      <a:pt x="633" y="89"/>
                    </a:lnTo>
                    <a:lnTo>
                      <a:pt x="627" y="82"/>
                    </a:lnTo>
                    <a:lnTo>
                      <a:pt x="611" y="70"/>
                    </a:lnTo>
                    <a:lnTo>
                      <a:pt x="595" y="60"/>
                    </a:lnTo>
                    <a:lnTo>
                      <a:pt x="577" y="54"/>
                    </a:lnTo>
                    <a:lnTo>
                      <a:pt x="557" y="52"/>
                    </a:lnTo>
                    <a:lnTo>
                      <a:pt x="537" y="50"/>
                    </a:lnTo>
                    <a:lnTo>
                      <a:pt x="517" y="50"/>
                    </a:lnTo>
                    <a:lnTo>
                      <a:pt x="517" y="50"/>
                    </a:lnTo>
                    <a:lnTo>
                      <a:pt x="491" y="48"/>
                    </a:lnTo>
                    <a:lnTo>
                      <a:pt x="468" y="42"/>
                    </a:lnTo>
                    <a:lnTo>
                      <a:pt x="446" y="30"/>
                    </a:lnTo>
                    <a:lnTo>
                      <a:pt x="422" y="16"/>
                    </a:lnTo>
                    <a:lnTo>
                      <a:pt x="422" y="16"/>
                    </a:lnTo>
                    <a:lnTo>
                      <a:pt x="410" y="8"/>
                    </a:lnTo>
                    <a:lnTo>
                      <a:pt x="394" y="4"/>
                    </a:lnTo>
                    <a:lnTo>
                      <a:pt x="378" y="2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34" y="2"/>
                    </a:lnTo>
                    <a:lnTo>
                      <a:pt x="310" y="4"/>
                    </a:lnTo>
                    <a:lnTo>
                      <a:pt x="310" y="4"/>
                    </a:lnTo>
                    <a:lnTo>
                      <a:pt x="306" y="6"/>
                    </a:lnTo>
                    <a:lnTo>
                      <a:pt x="304" y="10"/>
                    </a:lnTo>
                    <a:lnTo>
                      <a:pt x="301" y="20"/>
                    </a:lnTo>
                    <a:lnTo>
                      <a:pt x="291" y="54"/>
                    </a:lnTo>
                    <a:lnTo>
                      <a:pt x="291" y="54"/>
                    </a:lnTo>
                    <a:lnTo>
                      <a:pt x="291" y="78"/>
                    </a:lnTo>
                    <a:lnTo>
                      <a:pt x="289" y="101"/>
                    </a:lnTo>
                    <a:lnTo>
                      <a:pt x="283" y="125"/>
                    </a:lnTo>
                    <a:lnTo>
                      <a:pt x="275" y="143"/>
                    </a:lnTo>
                    <a:lnTo>
                      <a:pt x="275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5" name="Owal 94">
                <a:extLst>
                  <a:ext uri="{FF2B5EF4-FFF2-40B4-BE49-F238E27FC236}">
                    <a16:creationId xmlns:a16="http://schemas.microsoft.com/office/drawing/2014/main" id="{8AB69997-3CF5-4FAB-B181-83426DD7201C}"/>
                  </a:ext>
                </a:extLst>
              </p:cNvPr>
              <p:cNvSpPr/>
              <p:nvPr/>
            </p:nvSpPr>
            <p:spPr>
              <a:xfrm>
                <a:off x="2801986" y="4560004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Owal 95">
                <a:extLst>
                  <a:ext uri="{FF2B5EF4-FFF2-40B4-BE49-F238E27FC236}">
                    <a16:creationId xmlns:a16="http://schemas.microsoft.com/office/drawing/2014/main" id="{99DFDB65-F1D4-4B2C-98A0-EEEF17558E8E}"/>
                  </a:ext>
                </a:extLst>
              </p:cNvPr>
              <p:cNvSpPr/>
              <p:nvPr/>
            </p:nvSpPr>
            <p:spPr>
              <a:xfrm>
                <a:off x="2754414" y="4771542"/>
                <a:ext cx="320360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97" name="Grupa 96">
              <a:extLst>
                <a:ext uri="{FF2B5EF4-FFF2-40B4-BE49-F238E27FC236}">
                  <a16:creationId xmlns:a16="http://schemas.microsoft.com/office/drawing/2014/main" id="{71E3AA1B-11A0-4D16-B69C-91D8528A4D08}"/>
                </a:ext>
              </a:extLst>
            </p:cNvPr>
            <p:cNvGrpSpPr/>
            <p:nvPr/>
          </p:nvGrpSpPr>
          <p:grpSpPr>
            <a:xfrm>
              <a:off x="5873731" y="2810637"/>
              <a:ext cx="1687421" cy="1968250"/>
              <a:chOff x="3078194" y="3309587"/>
              <a:chExt cx="1921210" cy="2240948"/>
            </a:xfrm>
            <a:solidFill>
              <a:srgbClr val="C4E99B"/>
            </a:solidFill>
          </p:grpSpPr>
          <p:sp>
            <p:nvSpPr>
              <p:cNvPr id="98" name="Freeform 7">
                <a:extLst>
                  <a:ext uri="{FF2B5EF4-FFF2-40B4-BE49-F238E27FC236}">
                    <a16:creationId xmlns:a16="http://schemas.microsoft.com/office/drawing/2014/main" id="{4FA31FC5-126D-41C0-9344-098DA76D2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672" y="3309587"/>
                <a:ext cx="1074732" cy="1355658"/>
              </a:xfrm>
              <a:custGeom>
                <a:avLst/>
                <a:gdLst>
                  <a:gd name="T0" fmla="*/ 117 w 1163"/>
                  <a:gd name="T1" fmla="*/ 1063 h 1467"/>
                  <a:gd name="T2" fmla="*/ 169 w 1163"/>
                  <a:gd name="T3" fmla="*/ 1091 h 1467"/>
                  <a:gd name="T4" fmla="*/ 213 w 1163"/>
                  <a:gd name="T5" fmla="*/ 1077 h 1467"/>
                  <a:gd name="T6" fmla="*/ 231 w 1163"/>
                  <a:gd name="T7" fmla="*/ 1077 h 1467"/>
                  <a:gd name="T8" fmla="*/ 268 w 1163"/>
                  <a:gd name="T9" fmla="*/ 1093 h 1467"/>
                  <a:gd name="T10" fmla="*/ 284 w 1163"/>
                  <a:gd name="T11" fmla="*/ 1121 h 1467"/>
                  <a:gd name="T12" fmla="*/ 296 w 1163"/>
                  <a:gd name="T13" fmla="*/ 1177 h 1467"/>
                  <a:gd name="T14" fmla="*/ 320 w 1163"/>
                  <a:gd name="T15" fmla="*/ 1204 h 1467"/>
                  <a:gd name="T16" fmla="*/ 386 w 1163"/>
                  <a:gd name="T17" fmla="*/ 1226 h 1467"/>
                  <a:gd name="T18" fmla="*/ 445 w 1163"/>
                  <a:gd name="T19" fmla="*/ 1262 h 1467"/>
                  <a:gd name="T20" fmla="*/ 457 w 1163"/>
                  <a:gd name="T21" fmla="*/ 1310 h 1467"/>
                  <a:gd name="T22" fmla="*/ 437 w 1163"/>
                  <a:gd name="T23" fmla="*/ 1342 h 1467"/>
                  <a:gd name="T24" fmla="*/ 386 w 1163"/>
                  <a:gd name="T25" fmla="*/ 1373 h 1467"/>
                  <a:gd name="T26" fmla="*/ 372 w 1163"/>
                  <a:gd name="T27" fmla="*/ 1411 h 1467"/>
                  <a:gd name="T28" fmla="*/ 461 w 1163"/>
                  <a:gd name="T29" fmla="*/ 1433 h 1467"/>
                  <a:gd name="T30" fmla="*/ 612 w 1163"/>
                  <a:gd name="T31" fmla="*/ 1455 h 1467"/>
                  <a:gd name="T32" fmla="*/ 670 w 1163"/>
                  <a:gd name="T33" fmla="*/ 1443 h 1467"/>
                  <a:gd name="T34" fmla="*/ 710 w 1163"/>
                  <a:gd name="T35" fmla="*/ 1407 h 1467"/>
                  <a:gd name="T36" fmla="*/ 791 w 1163"/>
                  <a:gd name="T37" fmla="*/ 1399 h 1467"/>
                  <a:gd name="T38" fmla="*/ 869 w 1163"/>
                  <a:gd name="T39" fmla="*/ 1433 h 1467"/>
                  <a:gd name="T40" fmla="*/ 911 w 1163"/>
                  <a:gd name="T41" fmla="*/ 1467 h 1467"/>
                  <a:gd name="T42" fmla="*/ 944 w 1163"/>
                  <a:gd name="T43" fmla="*/ 1441 h 1467"/>
                  <a:gd name="T44" fmla="*/ 1074 w 1163"/>
                  <a:gd name="T45" fmla="*/ 1338 h 1467"/>
                  <a:gd name="T46" fmla="*/ 1129 w 1163"/>
                  <a:gd name="T47" fmla="*/ 1296 h 1467"/>
                  <a:gd name="T48" fmla="*/ 1161 w 1163"/>
                  <a:gd name="T49" fmla="*/ 1222 h 1467"/>
                  <a:gd name="T50" fmla="*/ 1129 w 1163"/>
                  <a:gd name="T51" fmla="*/ 1113 h 1467"/>
                  <a:gd name="T52" fmla="*/ 1105 w 1163"/>
                  <a:gd name="T53" fmla="*/ 1065 h 1467"/>
                  <a:gd name="T54" fmla="*/ 1127 w 1163"/>
                  <a:gd name="T55" fmla="*/ 1027 h 1467"/>
                  <a:gd name="T56" fmla="*/ 1129 w 1163"/>
                  <a:gd name="T57" fmla="*/ 988 h 1467"/>
                  <a:gd name="T58" fmla="*/ 1068 w 1163"/>
                  <a:gd name="T59" fmla="*/ 898 h 1467"/>
                  <a:gd name="T60" fmla="*/ 934 w 1163"/>
                  <a:gd name="T61" fmla="*/ 681 h 1467"/>
                  <a:gd name="T62" fmla="*/ 918 w 1163"/>
                  <a:gd name="T63" fmla="*/ 606 h 1467"/>
                  <a:gd name="T64" fmla="*/ 895 w 1163"/>
                  <a:gd name="T65" fmla="*/ 513 h 1467"/>
                  <a:gd name="T66" fmla="*/ 863 w 1163"/>
                  <a:gd name="T67" fmla="*/ 483 h 1467"/>
                  <a:gd name="T68" fmla="*/ 869 w 1163"/>
                  <a:gd name="T69" fmla="*/ 389 h 1467"/>
                  <a:gd name="T70" fmla="*/ 887 w 1163"/>
                  <a:gd name="T71" fmla="*/ 292 h 1467"/>
                  <a:gd name="T72" fmla="*/ 879 w 1163"/>
                  <a:gd name="T73" fmla="*/ 155 h 1467"/>
                  <a:gd name="T74" fmla="*/ 861 w 1163"/>
                  <a:gd name="T75" fmla="*/ 85 h 1467"/>
                  <a:gd name="T76" fmla="*/ 789 w 1163"/>
                  <a:gd name="T77" fmla="*/ 47 h 1467"/>
                  <a:gd name="T78" fmla="*/ 680 w 1163"/>
                  <a:gd name="T79" fmla="*/ 2 h 1467"/>
                  <a:gd name="T80" fmla="*/ 636 w 1163"/>
                  <a:gd name="T81" fmla="*/ 10 h 1467"/>
                  <a:gd name="T82" fmla="*/ 588 w 1163"/>
                  <a:gd name="T83" fmla="*/ 69 h 1467"/>
                  <a:gd name="T84" fmla="*/ 533 w 1163"/>
                  <a:gd name="T85" fmla="*/ 129 h 1467"/>
                  <a:gd name="T86" fmla="*/ 485 w 1163"/>
                  <a:gd name="T87" fmla="*/ 129 h 1467"/>
                  <a:gd name="T88" fmla="*/ 435 w 1163"/>
                  <a:gd name="T89" fmla="*/ 117 h 1467"/>
                  <a:gd name="T90" fmla="*/ 410 w 1163"/>
                  <a:gd name="T91" fmla="*/ 155 h 1467"/>
                  <a:gd name="T92" fmla="*/ 266 w 1163"/>
                  <a:gd name="T93" fmla="*/ 182 h 1467"/>
                  <a:gd name="T94" fmla="*/ 107 w 1163"/>
                  <a:gd name="T95" fmla="*/ 322 h 1467"/>
                  <a:gd name="T96" fmla="*/ 99 w 1163"/>
                  <a:gd name="T97" fmla="*/ 359 h 1467"/>
                  <a:gd name="T98" fmla="*/ 80 w 1163"/>
                  <a:gd name="T99" fmla="*/ 457 h 1467"/>
                  <a:gd name="T100" fmla="*/ 34 w 1163"/>
                  <a:gd name="T101" fmla="*/ 489 h 1467"/>
                  <a:gd name="T102" fmla="*/ 0 w 1163"/>
                  <a:gd name="T103" fmla="*/ 509 h 1467"/>
                  <a:gd name="T104" fmla="*/ 58 w 1163"/>
                  <a:gd name="T105" fmla="*/ 578 h 1467"/>
                  <a:gd name="T106" fmla="*/ 93 w 1163"/>
                  <a:gd name="T107" fmla="*/ 721 h 1467"/>
                  <a:gd name="T108" fmla="*/ 85 w 1163"/>
                  <a:gd name="T109" fmla="*/ 785 h 1467"/>
                  <a:gd name="T110" fmla="*/ 76 w 1163"/>
                  <a:gd name="T111" fmla="*/ 938 h 1467"/>
                  <a:gd name="T112" fmla="*/ 101 w 1163"/>
                  <a:gd name="T113" fmla="*/ 1012 h 1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3" h="1467">
                    <a:moveTo>
                      <a:pt x="101" y="1012"/>
                    </a:moveTo>
                    <a:lnTo>
                      <a:pt x="101" y="1012"/>
                    </a:lnTo>
                    <a:lnTo>
                      <a:pt x="109" y="1037"/>
                    </a:lnTo>
                    <a:lnTo>
                      <a:pt x="117" y="1063"/>
                    </a:lnTo>
                    <a:lnTo>
                      <a:pt x="117" y="1063"/>
                    </a:lnTo>
                    <a:lnTo>
                      <a:pt x="123" y="1083"/>
                    </a:lnTo>
                    <a:lnTo>
                      <a:pt x="127" y="1103"/>
                    </a:lnTo>
                    <a:lnTo>
                      <a:pt x="127" y="1103"/>
                    </a:lnTo>
                    <a:lnTo>
                      <a:pt x="149" y="1097"/>
                    </a:lnTo>
                    <a:lnTo>
                      <a:pt x="169" y="1091"/>
                    </a:lnTo>
                    <a:lnTo>
                      <a:pt x="169" y="1091"/>
                    </a:lnTo>
                    <a:lnTo>
                      <a:pt x="189" y="1085"/>
                    </a:lnTo>
                    <a:lnTo>
                      <a:pt x="205" y="1079"/>
                    </a:lnTo>
                    <a:lnTo>
                      <a:pt x="205" y="1079"/>
                    </a:lnTo>
                    <a:lnTo>
                      <a:pt x="213" y="1077"/>
                    </a:lnTo>
                    <a:lnTo>
                      <a:pt x="221" y="1077"/>
                    </a:lnTo>
                    <a:lnTo>
                      <a:pt x="221" y="1077"/>
                    </a:lnTo>
                    <a:lnTo>
                      <a:pt x="221" y="1077"/>
                    </a:lnTo>
                    <a:lnTo>
                      <a:pt x="221" y="1077"/>
                    </a:lnTo>
                    <a:lnTo>
                      <a:pt x="231" y="1077"/>
                    </a:lnTo>
                    <a:lnTo>
                      <a:pt x="241" y="1081"/>
                    </a:lnTo>
                    <a:lnTo>
                      <a:pt x="252" y="1087"/>
                    </a:lnTo>
                    <a:lnTo>
                      <a:pt x="260" y="1093"/>
                    </a:lnTo>
                    <a:lnTo>
                      <a:pt x="260" y="1093"/>
                    </a:lnTo>
                    <a:lnTo>
                      <a:pt x="268" y="1093"/>
                    </a:lnTo>
                    <a:lnTo>
                      <a:pt x="268" y="1093"/>
                    </a:lnTo>
                    <a:lnTo>
                      <a:pt x="270" y="1101"/>
                    </a:lnTo>
                    <a:lnTo>
                      <a:pt x="270" y="1101"/>
                    </a:lnTo>
                    <a:lnTo>
                      <a:pt x="278" y="1111"/>
                    </a:lnTo>
                    <a:lnTo>
                      <a:pt x="284" y="1121"/>
                    </a:lnTo>
                    <a:lnTo>
                      <a:pt x="288" y="1131"/>
                    </a:lnTo>
                    <a:lnTo>
                      <a:pt x="290" y="1141"/>
                    </a:lnTo>
                    <a:lnTo>
                      <a:pt x="290" y="1141"/>
                    </a:lnTo>
                    <a:lnTo>
                      <a:pt x="290" y="1141"/>
                    </a:lnTo>
                    <a:lnTo>
                      <a:pt x="296" y="1177"/>
                    </a:lnTo>
                    <a:lnTo>
                      <a:pt x="298" y="1190"/>
                    </a:lnTo>
                    <a:lnTo>
                      <a:pt x="302" y="1198"/>
                    </a:lnTo>
                    <a:lnTo>
                      <a:pt x="302" y="1198"/>
                    </a:lnTo>
                    <a:lnTo>
                      <a:pt x="308" y="1200"/>
                    </a:lnTo>
                    <a:lnTo>
                      <a:pt x="320" y="1204"/>
                    </a:lnTo>
                    <a:lnTo>
                      <a:pt x="350" y="1212"/>
                    </a:lnTo>
                    <a:lnTo>
                      <a:pt x="354" y="1214"/>
                    </a:lnTo>
                    <a:lnTo>
                      <a:pt x="354" y="1214"/>
                    </a:lnTo>
                    <a:lnTo>
                      <a:pt x="370" y="1218"/>
                    </a:lnTo>
                    <a:lnTo>
                      <a:pt x="386" y="1226"/>
                    </a:lnTo>
                    <a:lnTo>
                      <a:pt x="416" y="1242"/>
                    </a:lnTo>
                    <a:lnTo>
                      <a:pt x="416" y="1242"/>
                    </a:lnTo>
                    <a:lnTo>
                      <a:pt x="435" y="1254"/>
                    </a:lnTo>
                    <a:lnTo>
                      <a:pt x="435" y="1254"/>
                    </a:lnTo>
                    <a:lnTo>
                      <a:pt x="445" y="1262"/>
                    </a:lnTo>
                    <a:lnTo>
                      <a:pt x="451" y="1270"/>
                    </a:lnTo>
                    <a:lnTo>
                      <a:pt x="457" y="1282"/>
                    </a:lnTo>
                    <a:lnTo>
                      <a:pt x="457" y="1294"/>
                    </a:lnTo>
                    <a:lnTo>
                      <a:pt x="457" y="1310"/>
                    </a:lnTo>
                    <a:lnTo>
                      <a:pt x="457" y="1310"/>
                    </a:lnTo>
                    <a:lnTo>
                      <a:pt x="455" y="1320"/>
                    </a:lnTo>
                    <a:lnTo>
                      <a:pt x="451" y="1328"/>
                    </a:lnTo>
                    <a:lnTo>
                      <a:pt x="445" y="1336"/>
                    </a:lnTo>
                    <a:lnTo>
                      <a:pt x="437" y="1342"/>
                    </a:lnTo>
                    <a:lnTo>
                      <a:pt x="437" y="1342"/>
                    </a:lnTo>
                    <a:lnTo>
                      <a:pt x="416" y="1355"/>
                    </a:lnTo>
                    <a:lnTo>
                      <a:pt x="416" y="1355"/>
                    </a:lnTo>
                    <a:lnTo>
                      <a:pt x="398" y="1365"/>
                    </a:lnTo>
                    <a:lnTo>
                      <a:pt x="392" y="1369"/>
                    </a:lnTo>
                    <a:lnTo>
                      <a:pt x="386" y="1373"/>
                    </a:lnTo>
                    <a:lnTo>
                      <a:pt x="386" y="1373"/>
                    </a:lnTo>
                    <a:lnTo>
                      <a:pt x="382" y="1383"/>
                    </a:lnTo>
                    <a:lnTo>
                      <a:pt x="376" y="1391"/>
                    </a:lnTo>
                    <a:lnTo>
                      <a:pt x="374" y="1401"/>
                    </a:lnTo>
                    <a:lnTo>
                      <a:pt x="372" y="1411"/>
                    </a:lnTo>
                    <a:lnTo>
                      <a:pt x="372" y="1411"/>
                    </a:lnTo>
                    <a:lnTo>
                      <a:pt x="380" y="1417"/>
                    </a:lnTo>
                    <a:lnTo>
                      <a:pt x="386" y="1419"/>
                    </a:lnTo>
                    <a:lnTo>
                      <a:pt x="386" y="1419"/>
                    </a:lnTo>
                    <a:lnTo>
                      <a:pt x="461" y="1433"/>
                    </a:lnTo>
                    <a:lnTo>
                      <a:pt x="535" y="1445"/>
                    </a:lnTo>
                    <a:lnTo>
                      <a:pt x="535" y="1445"/>
                    </a:lnTo>
                    <a:lnTo>
                      <a:pt x="596" y="1453"/>
                    </a:lnTo>
                    <a:lnTo>
                      <a:pt x="596" y="1453"/>
                    </a:lnTo>
                    <a:lnTo>
                      <a:pt x="612" y="1455"/>
                    </a:lnTo>
                    <a:lnTo>
                      <a:pt x="630" y="1457"/>
                    </a:lnTo>
                    <a:lnTo>
                      <a:pt x="630" y="1457"/>
                    </a:lnTo>
                    <a:lnTo>
                      <a:pt x="644" y="1455"/>
                    </a:lnTo>
                    <a:lnTo>
                      <a:pt x="658" y="1451"/>
                    </a:lnTo>
                    <a:lnTo>
                      <a:pt x="670" y="1443"/>
                    </a:lnTo>
                    <a:lnTo>
                      <a:pt x="682" y="1429"/>
                    </a:lnTo>
                    <a:lnTo>
                      <a:pt x="682" y="1429"/>
                    </a:lnTo>
                    <a:lnTo>
                      <a:pt x="690" y="1419"/>
                    </a:lnTo>
                    <a:lnTo>
                      <a:pt x="700" y="1413"/>
                    </a:lnTo>
                    <a:lnTo>
                      <a:pt x="710" y="1407"/>
                    </a:lnTo>
                    <a:lnTo>
                      <a:pt x="722" y="1403"/>
                    </a:lnTo>
                    <a:lnTo>
                      <a:pt x="744" y="1397"/>
                    </a:lnTo>
                    <a:lnTo>
                      <a:pt x="765" y="1397"/>
                    </a:lnTo>
                    <a:lnTo>
                      <a:pt x="765" y="1397"/>
                    </a:lnTo>
                    <a:lnTo>
                      <a:pt x="791" y="1399"/>
                    </a:lnTo>
                    <a:lnTo>
                      <a:pt x="813" y="1403"/>
                    </a:lnTo>
                    <a:lnTo>
                      <a:pt x="813" y="1403"/>
                    </a:lnTo>
                    <a:lnTo>
                      <a:pt x="833" y="1411"/>
                    </a:lnTo>
                    <a:lnTo>
                      <a:pt x="851" y="1421"/>
                    </a:lnTo>
                    <a:lnTo>
                      <a:pt x="869" y="1433"/>
                    </a:lnTo>
                    <a:lnTo>
                      <a:pt x="885" y="1445"/>
                    </a:lnTo>
                    <a:lnTo>
                      <a:pt x="885" y="1445"/>
                    </a:lnTo>
                    <a:lnTo>
                      <a:pt x="907" y="1463"/>
                    </a:lnTo>
                    <a:lnTo>
                      <a:pt x="907" y="1463"/>
                    </a:lnTo>
                    <a:lnTo>
                      <a:pt x="911" y="1467"/>
                    </a:lnTo>
                    <a:lnTo>
                      <a:pt x="911" y="1467"/>
                    </a:lnTo>
                    <a:lnTo>
                      <a:pt x="918" y="1463"/>
                    </a:lnTo>
                    <a:lnTo>
                      <a:pt x="926" y="1459"/>
                    </a:lnTo>
                    <a:lnTo>
                      <a:pt x="934" y="1451"/>
                    </a:lnTo>
                    <a:lnTo>
                      <a:pt x="944" y="1441"/>
                    </a:lnTo>
                    <a:lnTo>
                      <a:pt x="944" y="1441"/>
                    </a:lnTo>
                    <a:lnTo>
                      <a:pt x="958" y="1427"/>
                    </a:lnTo>
                    <a:lnTo>
                      <a:pt x="974" y="1413"/>
                    </a:lnTo>
                    <a:lnTo>
                      <a:pt x="1006" y="1387"/>
                    </a:lnTo>
                    <a:lnTo>
                      <a:pt x="1074" y="1338"/>
                    </a:lnTo>
                    <a:lnTo>
                      <a:pt x="1074" y="1338"/>
                    </a:lnTo>
                    <a:lnTo>
                      <a:pt x="1089" y="1326"/>
                    </a:lnTo>
                    <a:lnTo>
                      <a:pt x="1107" y="1314"/>
                    </a:lnTo>
                    <a:lnTo>
                      <a:pt x="1121" y="1302"/>
                    </a:lnTo>
                    <a:lnTo>
                      <a:pt x="1129" y="1296"/>
                    </a:lnTo>
                    <a:lnTo>
                      <a:pt x="1133" y="1288"/>
                    </a:lnTo>
                    <a:lnTo>
                      <a:pt x="1133" y="1288"/>
                    </a:lnTo>
                    <a:lnTo>
                      <a:pt x="1147" y="1266"/>
                    </a:lnTo>
                    <a:lnTo>
                      <a:pt x="1155" y="1244"/>
                    </a:lnTo>
                    <a:lnTo>
                      <a:pt x="1161" y="1222"/>
                    </a:lnTo>
                    <a:lnTo>
                      <a:pt x="1163" y="1200"/>
                    </a:lnTo>
                    <a:lnTo>
                      <a:pt x="1161" y="1179"/>
                    </a:lnTo>
                    <a:lnTo>
                      <a:pt x="1155" y="1157"/>
                    </a:lnTo>
                    <a:lnTo>
                      <a:pt x="1145" y="1135"/>
                    </a:lnTo>
                    <a:lnTo>
                      <a:pt x="1129" y="1113"/>
                    </a:lnTo>
                    <a:lnTo>
                      <a:pt x="1129" y="1113"/>
                    </a:lnTo>
                    <a:lnTo>
                      <a:pt x="1115" y="1095"/>
                    </a:lnTo>
                    <a:lnTo>
                      <a:pt x="1111" y="1085"/>
                    </a:lnTo>
                    <a:lnTo>
                      <a:pt x="1107" y="1075"/>
                    </a:lnTo>
                    <a:lnTo>
                      <a:pt x="1105" y="1065"/>
                    </a:lnTo>
                    <a:lnTo>
                      <a:pt x="1107" y="1055"/>
                    </a:lnTo>
                    <a:lnTo>
                      <a:pt x="1111" y="1045"/>
                    </a:lnTo>
                    <a:lnTo>
                      <a:pt x="1119" y="1035"/>
                    </a:lnTo>
                    <a:lnTo>
                      <a:pt x="1119" y="1035"/>
                    </a:lnTo>
                    <a:lnTo>
                      <a:pt x="1127" y="1027"/>
                    </a:lnTo>
                    <a:lnTo>
                      <a:pt x="1131" y="1019"/>
                    </a:lnTo>
                    <a:lnTo>
                      <a:pt x="1133" y="1012"/>
                    </a:lnTo>
                    <a:lnTo>
                      <a:pt x="1133" y="1002"/>
                    </a:lnTo>
                    <a:lnTo>
                      <a:pt x="1131" y="996"/>
                    </a:lnTo>
                    <a:lnTo>
                      <a:pt x="1129" y="988"/>
                    </a:lnTo>
                    <a:lnTo>
                      <a:pt x="1119" y="972"/>
                    </a:lnTo>
                    <a:lnTo>
                      <a:pt x="1119" y="972"/>
                    </a:lnTo>
                    <a:lnTo>
                      <a:pt x="1093" y="934"/>
                    </a:lnTo>
                    <a:lnTo>
                      <a:pt x="1068" y="898"/>
                    </a:lnTo>
                    <a:lnTo>
                      <a:pt x="1068" y="898"/>
                    </a:lnTo>
                    <a:lnTo>
                      <a:pt x="1008" y="807"/>
                    </a:lnTo>
                    <a:lnTo>
                      <a:pt x="950" y="713"/>
                    </a:lnTo>
                    <a:lnTo>
                      <a:pt x="950" y="713"/>
                    </a:lnTo>
                    <a:lnTo>
                      <a:pt x="942" y="697"/>
                    </a:lnTo>
                    <a:lnTo>
                      <a:pt x="934" y="681"/>
                    </a:lnTo>
                    <a:lnTo>
                      <a:pt x="928" y="666"/>
                    </a:lnTo>
                    <a:lnTo>
                      <a:pt x="924" y="650"/>
                    </a:lnTo>
                    <a:lnTo>
                      <a:pt x="924" y="650"/>
                    </a:lnTo>
                    <a:lnTo>
                      <a:pt x="920" y="628"/>
                    </a:lnTo>
                    <a:lnTo>
                      <a:pt x="918" y="606"/>
                    </a:lnTo>
                    <a:lnTo>
                      <a:pt x="916" y="584"/>
                    </a:lnTo>
                    <a:lnTo>
                      <a:pt x="913" y="562"/>
                    </a:lnTo>
                    <a:lnTo>
                      <a:pt x="909" y="542"/>
                    </a:lnTo>
                    <a:lnTo>
                      <a:pt x="901" y="522"/>
                    </a:lnTo>
                    <a:lnTo>
                      <a:pt x="895" y="513"/>
                    </a:lnTo>
                    <a:lnTo>
                      <a:pt x="887" y="505"/>
                    </a:lnTo>
                    <a:lnTo>
                      <a:pt x="879" y="497"/>
                    </a:lnTo>
                    <a:lnTo>
                      <a:pt x="869" y="489"/>
                    </a:lnTo>
                    <a:lnTo>
                      <a:pt x="869" y="489"/>
                    </a:lnTo>
                    <a:lnTo>
                      <a:pt x="863" y="483"/>
                    </a:lnTo>
                    <a:lnTo>
                      <a:pt x="861" y="475"/>
                    </a:lnTo>
                    <a:lnTo>
                      <a:pt x="859" y="465"/>
                    </a:lnTo>
                    <a:lnTo>
                      <a:pt x="859" y="457"/>
                    </a:lnTo>
                    <a:lnTo>
                      <a:pt x="859" y="457"/>
                    </a:lnTo>
                    <a:lnTo>
                      <a:pt x="869" y="389"/>
                    </a:lnTo>
                    <a:lnTo>
                      <a:pt x="879" y="324"/>
                    </a:lnTo>
                    <a:lnTo>
                      <a:pt x="879" y="324"/>
                    </a:lnTo>
                    <a:lnTo>
                      <a:pt x="883" y="308"/>
                    </a:lnTo>
                    <a:lnTo>
                      <a:pt x="885" y="300"/>
                    </a:lnTo>
                    <a:lnTo>
                      <a:pt x="887" y="292"/>
                    </a:lnTo>
                    <a:lnTo>
                      <a:pt x="887" y="292"/>
                    </a:lnTo>
                    <a:lnTo>
                      <a:pt x="881" y="222"/>
                    </a:lnTo>
                    <a:lnTo>
                      <a:pt x="879" y="188"/>
                    </a:lnTo>
                    <a:lnTo>
                      <a:pt x="879" y="155"/>
                    </a:lnTo>
                    <a:lnTo>
                      <a:pt x="879" y="155"/>
                    </a:lnTo>
                    <a:lnTo>
                      <a:pt x="879" y="127"/>
                    </a:lnTo>
                    <a:lnTo>
                      <a:pt x="877" y="115"/>
                    </a:lnTo>
                    <a:lnTo>
                      <a:pt x="875" y="105"/>
                    </a:lnTo>
                    <a:lnTo>
                      <a:pt x="869" y="93"/>
                    </a:lnTo>
                    <a:lnTo>
                      <a:pt x="861" y="85"/>
                    </a:lnTo>
                    <a:lnTo>
                      <a:pt x="851" y="77"/>
                    </a:lnTo>
                    <a:lnTo>
                      <a:pt x="837" y="69"/>
                    </a:lnTo>
                    <a:lnTo>
                      <a:pt x="837" y="69"/>
                    </a:lnTo>
                    <a:lnTo>
                      <a:pt x="813" y="59"/>
                    </a:lnTo>
                    <a:lnTo>
                      <a:pt x="789" y="47"/>
                    </a:lnTo>
                    <a:lnTo>
                      <a:pt x="740" y="23"/>
                    </a:lnTo>
                    <a:lnTo>
                      <a:pt x="740" y="23"/>
                    </a:lnTo>
                    <a:lnTo>
                      <a:pt x="716" y="14"/>
                    </a:lnTo>
                    <a:lnTo>
                      <a:pt x="696" y="6"/>
                    </a:lnTo>
                    <a:lnTo>
                      <a:pt x="680" y="2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56" y="2"/>
                    </a:lnTo>
                    <a:lnTo>
                      <a:pt x="646" y="4"/>
                    </a:lnTo>
                    <a:lnTo>
                      <a:pt x="636" y="10"/>
                    </a:lnTo>
                    <a:lnTo>
                      <a:pt x="628" y="16"/>
                    </a:lnTo>
                    <a:lnTo>
                      <a:pt x="620" y="25"/>
                    </a:lnTo>
                    <a:lnTo>
                      <a:pt x="610" y="37"/>
                    </a:lnTo>
                    <a:lnTo>
                      <a:pt x="588" y="69"/>
                    </a:lnTo>
                    <a:lnTo>
                      <a:pt x="588" y="69"/>
                    </a:lnTo>
                    <a:lnTo>
                      <a:pt x="569" y="97"/>
                    </a:lnTo>
                    <a:lnTo>
                      <a:pt x="561" y="109"/>
                    </a:lnTo>
                    <a:lnTo>
                      <a:pt x="551" y="117"/>
                    </a:lnTo>
                    <a:lnTo>
                      <a:pt x="543" y="125"/>
                    </a:lnTo>
                    <a:lnTo>
                      <a:pt x="533" y="129"/>
                    </a:lnTo>
                    <a:lnTo>
                      <a:pt x="523" y="133"/>
                    </a:lnTo>
                    <a:lnTo>
                      <a:pt x="513" y="133"/>
                    </a:lnTo>
                    <a:lnTo>
                      <a:pt x="513" y="133"/>
                    </a:lnTo>
                    <a:lnTo>
                      <a:pt x="501" y="133"/>
                    </a:lnTo>
                    <a:lnTo>
                      <a:pt x="485" y="129"/>
                    </a:lnTo>
                    <a:lnTo>
                      <a:pt x="449" y="117"/>
                    </a:lnTo>
                    <a:lnTo>
                      <a:pt x="449" y="117"/>
                    </a:lnTo>
                    <a:lnTo>
                      <a:pt x="445" y="117"/>
                    </a:lnTo>
                    <a:lnTo>
                      <a:pt x="445" y="117"/>
                    </a:lnTo>
                    <a:lnTo>
                      <a:pt x="435" y="117"/>
                    </a:lnTo>
                    <a:lnTo>
                      <a:pt x="435" y="117"/>
                    </a:lnTo>
                    <a:lnTo>
                      <a:pt x="423" y="141"/>
                    </a:lnTo>
                    <a:lnTo>
                      <a:pt x="417" y="151"/>
                    </a:lnTo>
                    <a:lnTo>
                      <a:pt x="414" y="153"/>
                    </a:lnTo>
                    <a:lnTo>
                      <a:pt x="410" y="155"/>
                    </a:lnTo>
                    <a:lnTo>
                      <a:pt x="410" y="155"/>
                    </a:lnTo>
                    <a:lnTo>
                      <a:pt x="374" y="163"/>
                    </a:lnTo>
                    <a:lnTo>
                      <a:pt x="338" y="171"/>
                    </a:lnTo>
                    <a:lnTo>
                      <a:pt x="266" y="182"/>
                    </a:lnTo>
                    <a:lnTo>
                      <a:pt x="266" y="182"/>
                    </a:lnTo>
                    <a:lnTo>
                      <a:pt x="111" y="212"/>
                    </a:lnTo>
                    <a:lnTo>
                      <a:pt x="111" y="212"/>
                    </a:lnTo>
                    <a:lnTo>
                      <a:pt x="123" y="226"/>
                    </a:lnTo>
                    <a:lnTo>
                      <a:pt x="123" y="226"/>
                    </a:lnTo>
                    <a:lnTo>
                      <a:pt x="107" y="322"/>
                    </a:lnTo>
                    <a:lnTo>
                      <a:pt x="107" y="322"/>
                    </a:lnTo>
                    <a:lnTo>
                      <a:pt x="101" y="342"/>
                    </a:lnTo>
                    <a:lnTo>
                      <a:pt x="99" y="349"/>
                    </a:lnTo>
                    <a:lnTo>
                      <a:pt x="99" y="359"/>
                    </a:lnTo>
                    <a:lnTo>
                      <a:pt x="99" y="359"/>
                    </a:lnTo>
                    <a:lnTo>
                      <a:pt x="101" y="385"/>
                    </a:lnTo>
                    <a:lnTo>
                      <a:pt x="99" y="409"/>
                    </a:lnTo>
                    <a:lnTo>
                      <a:pt x="93" y="429"/>
                    </a:lnTo>
                    <a:lnTo>
                      <a:pt x="85" y="449"/>
                    </a:lnTo>
                    <a:lnTo>
                      <a:pt x="80" y="457"/>
                    </a:lnTo>
                    <a:lnTo>
                      <a:pt x="72" y="465"/>
                    </a:lnTo>
                    <a:lnTo>
                      <a:pt x="66" y="471"/>
                    </a:lnTo>
                    <a:lnTo>
                      <a:pt x="56" y="477"/>
                    </a:lnTo>
                    <a:lnTo>
                      <a:pt x="46" y="483"/>
                    </a:lnTo>
                    <a:lnTo>
                      <a:pt x="34" y="489"/>
                    </a:lnTo>
                    <a:lnTo>
                      <a:pt x="8" y="495"/>
                    </a:lnTo>
                    <a:lnTo>
                      <a:pt x="8" y="495"/>
                    </a:lnTo>
                    <a:lnTo>
                      <a:pt x="6" y="499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14" y="518"/>
                    </a:lnTo>
                    <a:lnTo>
                      <a:pt x="24" y="528"/>
                    </a:lnTo>
                    <a:lnTo>
                      <a:pt x="34" y="540"/>
                    </a:lnTo>
                    <a:lnTo>
                      <a:pt x="44" y="552"/>
                    </a:lnTo>
                    <a:lnTo>
                      <a:pt x="58" y="578"/>
                    </a:lnTo>
                    <a:lnTo>
                      <a:pt x="68" y="604"/>
                    </a:lnTo>
                    <a:lnTo>
                      <a:pt x="76" y="634"/>
                    </a:lnTo>
                    <a:lnTo>
                      <a:pt x="82" y="662"/>
                    </a:lnTo>
                    <a:lnTo>
                      <a:pt x="93" y="721"/>
                    </a:lnTo>
                    <a:lnTo>
                      <a:pt x="93" y="721"/>
                    </a:lnTo>
                    <a:lnTo>
                      <a:pt x="95" y="743"/>
                    </a:lnTo>
                    <a:lnTo>
                      <a:pt x="93" y="753"/>
                    </a:lnTo>
                    <a:lnTo>
                      <a:pt x="91" y="763"/>
                    </a:lnTo>
                    <a:lnTo>
                      <a:pt x="91" y="763"/>
                    </a:lnTo>
                    <a:lnTo>
                      <a:pt x="85" y="785"/>
                    </a:lnTo>
                    <a:lnTo>
                      <a:pt x="82" y="807"/>
                    </a:lnTo>
                    <a:lnTo>
                      <a:pt x="74" y="850"/>
                    </a:lnTo>
                    <a:lnTo>
                      <a:pt x="72" y="894"/>
                    </a:lnTo>
                    <a:lnTo>
                      <a:pt x="76" y="938"/>
                    </a:lnTo>
                    <a:lnTo>
                      <a:pt x="76" y="938"/>
                    </a:lnTo>
                    <a:lnTo>
                      <a:pt x="84" y="954"/>
                    </a:lnTo>
                    <a:lnTo>
                      <a:pt x="89" y="974"/>
                    </a:lnTo>
                    <a:lnTo>
                      <a:pt x="89" y="974"/>
                    </a:lnTo>
                    <a:lnTo>
                      <a:pt x="101" y="1012"/>
                    </a:lnTo>
                    <a:lnTo>
                      <a:pt x="101" y="10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9" name="Freeform 15">
                <a:extLst>
                  <a:ext uri="{FF2B5EF4-FFF2-40B4-BE49-F238E27FC236}">
                    <a16:creationId xmlns:a16="http://schemas.microsoft.com/office/drawing/2014/main" id="{859A19C1-41DE-416E-807E-46A083A08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383" y="4341809"/>
                <a:ext cx="1007272" cy="1208726"/>
              </a:xfrm>
              <a:custGeom>
                <a:avLst/>
                <a:gdLst>
                  <a:gd name="T0" fmla="*/ 249 w 1090"/>
                  <a:gd name="T1" fmla="*/ 151 h 1308"/>
                  <a:gd name="T2" fmla="*/ 161 w 1090"/>
                  <a:gd name="T3" fmla="*/ 248 h 1308"/>
                  <a:gd name="T4" fmla="*/ 96 w 1090"/>
                  <a:gd name="T5" fmla="*/ 296 h 1308"/>
                  <a:gd name="T6" fmla="*/ 50 w 1090"/>
                  <a:gd name="T7" fmla="*/ 338 h 1308"/>
                  <a:gd name="T8" fmla="*/ 0 w 1090"/>
                  <a:gd name="T9" fmla="*/ 386 h 1308"/>
                  <a:gd name="T10" fmla="*/ 8 w 1090"/>
                  <a:gd name="T11" fmla="*/ 405 h 1308"/>
                  <a:gd name="T12" fmla="*/ 22 w 1090"/>
                  <a:gd name="T13" fmla="*/ 501 h 1308"/>
                  <a:gd name="T14" fmla="*/ 34 w 1090"/>
                  <a:gd name="T15" fmla="*/ 586 h 1308"/>
                  <a:gd name="T16" fmla="*/ 42 w 1090"/>
                  <a:gd name="T17" fmla="*/ 654 h 1308"/>
                  <a:gd name="T18" fmla="*/ 44 w 1090"/>
                  <a:gd name="T19" fmla="*/ 670 h 1308"/>
                  <a:gd name="T20" fmla="*/ 48 w 1090"/>
                  <a:gd name="T21" fmla="*/ 722 h 1308"/>
                  <a:gd name="T22" fmla="*/ 96 w 1090"/>
                  <a:gd name="T23" fmla="*/ 847 h 1308"/>
                  <a:gd name="T24" fmla="*/ 141 w 1090"/>
                  <a:gd name="T25" fmla="*/ 966 h 1308"/>
                  <a:gd name="T26" fmla="*/ 151 w 1090"/>
                  <a:gd name="T27" fmla="*/ 1020 h 1308"/>
                  <a:gd name="T28" fmla="*/ 187 w 1090"/>
                  <a:gd name="T29" fmla="*/ 1034 h 1308"/>
                  <a:gd name="T30" fmla="*/ 283 w 1090"/>
                  <a:gd name="T31" fmla="*/ 1042 h 1308"/>
                  <a:gd name="T32" fmla="*/ 402 w 1090"/>
                  <a:gd name="T33" fmla="*/ 1083 h 1308"/>
                  <a:gd name="T34" fmla="*/ 461 w 1090"/>
                  <a:gd name="T35" fmla="*/ 1141 h 1308"/>
                  <a:gd name="T36" fmla="*/ 487 w 1090"/>
                  <a:gd name="T37" fmla="*/ 1177 h 1308"/>
                  <a:gd name="T38" fmla="*/ 654 w 1090"/>
                  <a:gd name="T39" fmla="*/ 1250 h 1308"/>
                  <a:gd name="T40" fmla="*/ 813 w 1090"/>
                  <a:gd name="T41" fmla="*/ 1308 h 1308"/>
                  <a:gd name="T42" fmla="*/ 845 w 1090"/>
                  <a:gd name="T43" fmla="*/ 1300 h 1308"/>
                  <a:gd name="T44" fmla="*/ 853 w 1090"/>
                  <a:gd name="T45" fmla="*/ 1278 h 1308"/>
                  <a:gd name="T46" fmla="*/ 843 w 1090"/>
                  <a:gd name="T47" fmla="*/ 1244 h 1308"/>
                  <a:gd name="T48" fmla="*/ 805 w 1090"/>
                  <a:gd name="T49" fmla="*/ 1225 h 1308"/>
                  <a:gd name="T50" fmla="*/ 764 w 1090"/>
                  <a:gd name="T51" fmla="*/ 1171 h 1308"/>
                  <a:gd name="T52" fmla="*/ 762 w 1090"/>
                  <a:gd name="T53" fmla="*/ 1117 h 1308"/>
                  <a:gd name="T54" fmla="*/ 762 w 1090"/>
                  <a:gd name="T55" fmla="*/ 1032 h 1308"/>
                  <a:gd name="T56" fmla="*/ 740 w 1090"/>
                  <a:gd name="T57" fmla="*/ 950 h 1308"/>
                  <a:gd name="T58" fmla="*/ 744 w 1090"/>
                  <a:gd name="T59" fmla="*/ 889 h 1308"/>
                  <a:gd name="T60" fmla="*/ 885 w 1090"/>
                  <a:gd name="T61" fmla="*/ 664 h 1308"/>
                  <a:gd name="T62" fmla="*/ 1090 w 1090"/>
                  <a:gd name="T63" fmla="*/ 380 h 1308"/>
                  <a:gd name="T64" fmla="*/ 1030 w 1090"/>
                  <a:gd name="T65" fmla="*/ 334 h 1308"/>
                  <a:gd name="T66" fmla="*/ 992 w 1090"/>
                  <a:gd name="T67" fmla="*/ 322 h 1308"/>
                  <a:gd name="T68" fmla="*/ 943 w 1090"/>
                  <a:gd name="T69" fmla="*/ 324 h 1308"/>
                  <a:gd name="T70" fmla="*/ 923 w 1090"/>
                  <a:gd name="T71" fmla="*/ 336 h 1308"/>
                  <a:gd name="T72" fmla="*/ 883 w 1090"/>
                  <a:gd name="T73" fmla="*/ 372 h 1308"/>
                  <a:gd name="T74" fmla="*/ 837 w 1090"/>
                  <a:gd name="T75" fmla="*/ 380 h 1308"/>
                  <a:gd name="T76" fmla="*/ 690 w 1090"/>
                  <a:gd name="T77" fmla="*/ 362 h 1308"/>
                  <a:gd name="T78" fmla="*/ 571 w 1090"/>
                  <a:gd name="T79" fmla="*/ 338 h 1308"/>
                  <a:gd name="T80" fmla="*/ 539 w 1090"/>
                  <a:gd name="T81" fmla="*/ 304 h 1308"/>
                  <a:gd name="T82" fmla="*/ 551 w 1090"/>
                  <a:gd name="T83" fmla="*/ 248 h 1308"/>
                  <a:gd name="T84" fmla="*/ 573 w 1090"/>
                  <a:gd name="T85" fmla="*/ 221 h 1308"/>
                  <a:gd name="T86" fmla="*/ 624 w 1090"/>
                  <a:gd name="T87" fmla="*/ 173 h 1308"/>
                  <a:gd name="T88" fmla="*/ 551 w 1090"/>
                  <a:gd name="T89" fmla="*/ 137 h 1308"/>
                  <a:gd name="T90" fmla="*/ 487 w 1090"/>
                  <a:gd name="T91" fmla="*/ 117 h 1308"/>
                  <a:gd name="T92" fmla="*/ 461 w 1090"/>
                  <a:gd name="T93" fmla="*/ 58 h 1308"/>
                  <a:gd name="T94" fmla="*/ 446 w 1090"/>
                  <a:gd name="T95" fmla="*/ 10 h 1308"/>
                  <a:gd name="T96" fmla="*/ 428 w 1090"/>
                  <a:gd name="T97" fmla="*/ 0 h 1308"/>
                  <a:gd name="T98" fmla="*/ 354 w 1090"/>
                  <a:gd name="T99" fmla="*/ 22 h 1308"/>
                  <a:gd name="T100" fmla="*/ 318 w 1090"/>
                  <a:gd name="T101" fmla="*/ 65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90" h="1308">
                    <a:moveTo>
                      <a:pt x="296" y="95"/>
                    </a:moveTo>
                    <a:lnTo>
                      <a:pt x="296" y="95"/>
                    </a:lnTo>
                    <a:lnTo>
                      <a:pt x="273" y="123"/>
                    </a:lnTo>
                    <a:lnTo>
                      <a:pt x="249" y="151"/>
                    </a:lnTo>
                    <a:lnTo>
                      <a:pt x="249" y="151"/>
                    </a:lnTo>
                    <a:lnTo>
                      <a:pt x="217" y="191"/>
                    </a:lnTo>
                    <a:lnTo>
                      <a:pt x="181" y="228"/>
                    </a:lnTo>
                    <a:lnTo>
                      <a:pt x="161" y="248"/>
                    </a:lnTo>
                    <a:lnTo>
                      <a:pt x="141" y="264"/>
                    </a:lnTo>
                    <a:lnTo>
                      <a:pt x="120" y="280"/>
                    </a:lnTo>
                    <a:lnTo>
                      <a:pt x="96" y="296"/>
                    </a:lnTo>
                    <a:lnTo>
                      <a:pt x="96" y="296"/>
                    </a:lnTo>
                    <a:lnTo>
                      <a:pt x="84" y="304"/>
                    </a:lnTo>
                    <a:lnTo>
                      <a:pt x="74" y="314"/>
                    </a:lnTo>
                    <a:lnTo>
                      <a:pt x="50" y="338"/>
                    </a:lnTo>
                    <a:lnTo>
                      <a:pt x="50" y="338"/>
                    </a:lnTo>
                    <a:lnTo>
                      <a:pt x="36" y="356"/>
                    </a:lnTo>
                    <a:lnTo>
                      <a:pt x="18" y="374"/>
                    </a:lnTo>
                    <a:lnTo>
                      <a:pt x="18" y="374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0" y="388"/>
                    </a:lnTo>
                    <a:lnTo>
                      <a:pt x="0" y="388"/>
                    </a:lnTo>
                    <a:lnTo>
                      <a:pt x="8" y="405"/>
                    </a:lnTo>
                    <a:lnTo>
                      <a:pt x="14" y="429"/>
                    </a:lnTo>
                    <a:lnTo>
                      <a:pt x="14" y="429"/>
                    </a:lnTo>
                    <a:lnTo>
                      <a:pt x="18" y="465"/>
                    </a:lnTo>
                    <a:lnTo>
                      <a:pt x="22" y="501"/>
                    </a:lnTo>
                    <a:lnTo>
                      <a:pt x="22" y="501"/>
                    </a:lnTo>
                    <a:lnTo>
                      <a:pt x="28" y="557"/>
                    </a:lnTo>
                    <a:lnTo>
                      <a:pt x="28" y="557"/>
                    </a:lnTo>
                    <a:lnTo>
                      <a:pt x="34" y="586"/>
                    </a:lnTo>
                    <a:lnTo>
                      <a:pt x="34" y="586"/>
                    </a:lnTo>
                    <a:lnTo>
                      <a:pt x="40" y="618"/>
                    </a:lnTo>
                    <a:lnTo>
                      <a:pt x="42" y="636"/>
                    </a:lnTo>
                    <a:lnTo>
                      <a:pt x="42" y="654"/>
                    </a:lnTo>
                    <a:lnTo>
                      <a:pt x="42" y="654"/>
                    </a:lnTo>
                    <a:lnTo>
                      <a:pt x="42" y="662"/>
                    </a:lnTo>
                    <a:lnTo>
                      <a:pt x="42" y="662"/>
                    </a:lnTo>
                    <a:lnTo>
                      <a:pt x="44" y="670"/>
                    </a:lnTo>
                    <a:lnTo>
                      <a:pt x="42" y="678"/>
                    </a:lnTo>
                    <a:lnTo>
                      <a:pt x="42" y="678"/>
                    </a:lnTo>
                    <a:lnTo>
                      <a:pt x="44" y="700"/>
                    </a:lnTo>
                    <a:lnTo>
                      <a:pt x="48" y="722"/>
                    </a:lnTo>
                    <a:lnTo>
                      <a:pt x="54" y="741"/>
                    </a:lnTo>
                    <a:lnTo>
                      <a:pt x="60" y="763"/>
                    </a:lnTo>
                    <a:lnTo>
                      <a:pt x="76" y="805"/>
                    </a:lnTo>
                    <a:lnTo>
                      <a:pt x="96" y="847"/>
                    </a:lnTo>
                    <a:lnTo>
                      <a:pt x="96" y="847"/>
                    </a:lnTo>
                    <a:lnTo>
                      <a:pt x="112" y="885"/>
                    </a:lnTo>
                    <a:lnTo>
                      <a:pt x="127" y="924"/>
                    </a:lnTo>
                    <a:lnTo>
                      <a:pt x="141" y="966"/>
                    </a:lnTo>
                    <a:lnTo>
                      <a:pt x="147" y="986"/>
                    </a:lnTo>
                    <a:lnTo>
                      <a:pt x="151" y="1008"/>
                    </a:lnTo>
                    <a:lnTo>
                      <a:pt x="151" y="1008"/>
                    </a:lnTo>
                    <a:lnTo>
                      <a:pt x="151" y="1020"/>
                    </a:lnTo>
                    <a:lnTo>
                      <a:pt x="151" y="1020"/>
                    </a:lnTo>
                    <a:lnTo>
                      <a:pt x="157" y="1024"/>
                    </a:lnTo>
                    <a:lnTo>
                      <a:pt x="165" y="1028"/>
                    </a:lnTo>
                    <a:lnTo>
                      <a:pt x="187" y="1034"/>
                    </a:lnTo>
                    <a:lnTo>
                      <a:pt x="213" y="1036"/>
                    </a:lnTo>
                    <a:lnTo>
                      <a:pt x="251" y="1038"/>
                    </a:lnTo>
                    <a:lnTo>
                      <a:pt x="251" y="1038"/>
                    </a:lnTo>
                    <a:lnTo>
                      <a:pt x="283" y="1042"/>
                    </a:lnTo>
                    <a:lnTo>
                      <a:pt x="314" y="1048"/>
                    </a:lnTo>
                    <a:lnTo>
                      <a:pt x="346" y="1056"/>
                    </a:lnTo>
                    <a:lnTo>
                      <a:pt x="376" y="1067"/>
                    </a:lnTo>
                    <a:lnTo>
                      <a:pt x="402" y="1083"/>
                    </a:lnTo>
                    <a:lnTo>
                      <a:pt x="428" y="1103"/>
                    </a:lnTo>
                    <a:lnTo>
                      <a:pt x="440" y="1115"/>
                    </a:lnTo>
                    <a:lnTo>
                      <a:pt x="452" y="1127"/>
                    </a:lnTo>
                    <a:lnTo>
                      <a:pt x="461" y="1141"/>
                    </a:lnTo>
                    <a:lnTo>
                      <a:pt x="471" y="1157"/>
                    </a:lnTo>
                    <a:lnTo>
                      <a:pt x="471" y="1157"/>
                    </a:lnTo>
                    <a:lnTo>
                      <a:pt x="479" y="1167"/>
                    </a:lnTo>
                    <a:lnTo>
                      <a:pt x="487" y="1177"/>
                    </a:lnTo>
                    <a:lnTo>
                      <a:pt x="497" y="1185"/>
                    </a:lnTo>
                    <a:lnTo>
                      <a:pt x="509" y="1191"/>
                    </a:lnTo>
                    <a:lnTo>
                      <a:pt x="509" y="1191"/>
                    </a:lnTo>
                    <a:lnTo>
                      <a:pt x="654" y="1250"/>
                    </a:lnTo>
                    <a:lnTo>
                      <a:pt x="801" y="1306"/>
                    </a:lnTo>
                    <a:lnTo>
                      <a:pt x="801" y="1306"/>
                    </a:lnTo>
                    <a:lnTo>
                      <a:pt x="807" y="1306"/>
                    </a:lnTo>
                    <a:lnTo>
                      <a:pt x="813" y="1308"/>
                    </a:lnTo>
                    <a:lnTo>
                      <a:pt x="813" y="1308"/>
                    </a:lnTo>
                    <a:lnTo>
                      <a:pt x="825" y="1306"/>
                    </a:lnTo>
                    <a:lnTo>
                      <a:pt x="837" y="1304"/>
                    </a:lnTo>
                    <a:lnTo>
                      <a:pt x="845" y="1300"/>
                    </a:lnTo>
                    <a:lnTo>
                      <a:pt x="849" y="1296"/>
                    </a:lnTo>
                    <a:lnTo>
                      <a:pt x="849" y="1296"/>
                    </a:lnTo>
                    <a:lnTo>
                      <a:pt x="853" y="1286"/>
                    </a:lnTo>
                    <a:lnTo>
                      <a:pt x="853" y="1278"/>
                    </a:lnTo>
                    <a:lnTo>
                      <a:pt x="855" y="1268"/>
                    </a:lnTo>
                    <a:lnTo>
                      <a:pt x="853" y="1260"/>
                    </a:lnTo>
                    <a:lnTo>
                      <a:pt x="849" y="1252"/>
                    </a:lnTo>
                    <a:lnTo>
                      <a:pt x="843" y="1244"/>
                    </a:lnTo>
                    <a:lnTo>
                      <a:pt x="835" y="1238"/>
                    </a:lnTo>
                    <a:lnTo>
                      <a:pt x="823" y="1234"/>
                    </a:lnTo>
                    <a:lnTo>
                      <a:pt x="823" y="1234"/>
                    </a:lnTo>
                    <a:lnTo>
                      <a:pt x="805" y="1225"/>
                    </a:lnTo>
                    <a:lnTo>
                      <a:pt x="789" y="1215"/>
                    </a:lnTo>
                    <a:lnTo>
                      <a:pt x="780" y="1201"/>
                    </a:lnTo>
                    <a:lnTo>
                      <a:pt x="770" y="1187"/>
                    </a:lnTo>
                    <a:lnTo>
                      <a:pt x="764" y="1171"/>
                    </a:lnTo>
                    <a:lnTo>
                      <a:pt x="762" y="1153"/>
                    </a:lnTo>
                    <a:lnTo>
                      <a:pt x="760" y="1135"/>
                    </a:lnTo>
                    <a:lnTo>
                      <a:pt x="762" y="1117"/>
                    </a:lnTo>
                    <a:lnTo>
                      <a:pt x="762" y="1117"/>
                    </a:lnTo>
                    <a:lnTo>
                      <a:pt x="764" y="1095"/>
                    </a:lnTo>
                    <a:lnTo>
                      <a:pt x="764" y="1073"/>
                    </a:lnTo>
                    <a:lnTo>
                      <a:pt x="764" y="1054"/>
                    </a:lnTo>
                    <a:lnTo>
                      <a:pt x="762" y="1032"/>
                    </a:lnTo>
                    <a:lnTo>
                      <a:pt x="758" y="1012"/>
                    </a:lnTo>
                    <a:lnTo>
                      <a:pt x="754" y="990"/>
                    </a:lnTo>
                    <a:lnTo>
                      <a:pt x="740" y="950"/>
                    </a:lnTo>
                    <a:lnTo>
                      <a:pt x="740" y="950"/>
                    </a:lnTo>
                    <a:lnTo>
                      <a:pt x="736" y="934"/>
                    </a:lnTo>
                    <a:lnTo>
                      <a:pt x="736" y="918"/>
                    </a:lnTo>
                    <a:lnTo>
                      <a:pt x="740" y="902"/>
                    </a:lnTo>
                    <a:lnTo>
                      <a:pt x="744" y="889"/>
                    </a:lnTo>
                    <a:lnTo>
                      <a:pt x="744" y="889"/>
                    </a:lnTo>
                    <a:lnTo>
                      <a:pt x="813" y="775"/>
                    </a:lnTo>
                    <a:lnTo>
                      <a:pt x="849" y="720"/>
                    </a:lnTo>
                    <a:lnTo>
                      <a:pt x="885" y="664"/>
                    </a:lnTo>
                    <a:lnTo>
                      <a:pt x="885" y="664"/>
                    </a:lnTo>
                    <a:lnTo>
                      <a:pt x="935" y="592"/>
                    </a:lnTo>
                    <a:lnTo>
                      <a:pt x="984" y="523"/>
                    </a:lnTo>
                    <a:lnTo>
                      <a:pt x="1090" y="380"/>
                    </a:lnTo>
                    <a:lnTo>
                      <a:pt x="1090" y="380"/>
                    </a:lnTo>
                    <a:lnTo>
                      <a:pt x="1070" y="364"/>
                    </a:lnTo>
                    <a:lnTo>
                      <a:pt x="1050" y="348"/>
                    </a:lnTo>
                    <a:lnTo>
                      <a:pt x="1030" y="334"/>
                    </a:lnTo>
                    <a:lnTo>
                      <a:pt x="1020" y="330"/>
                    </a:lnTo>
                    <a:lnTo>
                      <a:pt x="1008" y="326"/>
                    </a:lnTo>
                    <a:lnTo>
                      <a:pt x="1008" y="326"/>
                    </a:lnTo>
                    <a:lnTo>
                      <a:pt x="992" y="322"/>
                    </a:lnTo>
                    <a:lnTo>
                      <a:pt x="972" y="320"/>
                    </a:lnTo>
                    <a:lnTo>
                      <a:pt x="972" y="320"/>
                    </a:lnTo>
                    <a:lnTo>
                      <a:pt x="956" y="322"/>
                    </a:lnTo>
                    <a:lnTo>
                      <a:pt x="943" y="324"/>
                    </a:lnTo>
                    <a:lnTo>
                      <a:pt x="931" y="330"/>
                    </a:lnTo>
                    <a:lnTo>
                      <a:pt x="927" y="332"/>
                    </a:lnTo>
                    <a:lnTo>
                      <a:pt x="923" y="336"/>
                    </a:lnTo>
                    <a:lnTo>
                      <a:pt x="923" y="336"/>
                    </a:lnTo>
                    <a:lnTo>
                      <a:pt x="913" y="348"/>
                    </a:lnTo>
                    <a:lnTo>
                      <a:pt x="903" y="358"/>
                    </a:lnTo>
                    <a:lnTo>
                      <a:pt x="893" y="366"/>
                    </a:lnTo>
                    <a:lnTo>
                      <a:pt x="883" y="372"/>
                    </a:lnTo>
                    <a:lnTo>
                      <a:pt x="871" y="376"/>
                    </a:lnTo>
                    <a:lnTo>
                      <a:pt x="861" y="378"/>
                    </a:lnTo>
                    <a:lnTo>
                      <a:pt x="837" y="380"/>
                    </a:lnTo>
                    <a:lnTo>
                      <a:pt x="837" y="380"/>
                    </a:lnTo>
                    <a:lnTo>
                      <a:pt x="817" y="380"/>
                    </a:lnTo>
                    <a:lnTo>
                      <a:pt x="795" y="376"/>
                    </a:lnTo>
                    <a:lnTo>
                      <a:pt x="795" y="376"/>
                    </a:lnTo>
                    <a:lnTo>
                      <a:pt x="690" y="362"/>
                    </a:lnTo>
                    <a:lnTo>
                      <a:pt x="638" y="354"/>
                    </a:lnTo>
                    <a:lnTo>
                      <a:pt x="585" y="344"/>
                    </a:lnTo>
                    <a:lnTo>
                      <a:pt x="585" y="344"/>
                    </a:lnTo>
                    <a:lnTo>
                      <a:pt x="571" y="338"/>
                    </a:lnTo>
                    <a:lnTo>
                      <a:pt x="555" y="328"/>
                    </a:lnTo>
                    <a:lnTo>
                      <a:pt x="545" y="316"/>
                    </a:lnTo>
                    <a:lnTo>
                      <a:pt x="541" y="310"/>
                    </a:lnTo>
                    <a:lnTo>
                      <a:pt x="539" y="304"/>
                    </a:lnTo>
                    <a:lnTo>
                      <a:pt x="539" y="304"/>
                    </a:lnTo>
                    <a:lnTo>
                      <a:pt x="539" y="286"/>
                    </a:lnTo>
                    <a:lnTo>
                      <a:pt x="543" y="266"/>
                    </a:lnTo>
                    <a:lnTo>
                      <a:pt x="551" y="248"/>
                    </a:lnTo>
                    <a:lnTo>
                      <a:pt x="561" y="232"/>
                    </a:lnTo>
                    <a:lnTo>
                      <a:pt x="561" y="232"/>
                    </a:lnTo>
                    <a:lnTo>
                      <a:pt x="567" y="227"/>
                    </a:lnTo>
                    <a:lnTo>
                      <a:pt x="573" y="221"/>
                    </a:lnTo>
                    <a:lnTo>
                      <a:pt x="589" y="209"/>
                    </a:lnTo>
                    <a:lnTo>
                      <a:pt x="623" y="191"/>
                    </a:lnTo>
                    <a:lnTo>
                      <a:pt x="623" y="191"/>
                    </a:lnTo>
                    <a:lnTo>
                      <a:pt x="624" y="173"/>
                    </a:lnTo>
                    <a:lnTo>
                      <a:pt x="624" y="173"/>
                    </a:lnTo>
                    <a:lnTo>
                      <a:pt x="587" y="153"/>
                    </a:lnTo>
                    <a:lnTo>
                      <a:pt x="569" y="143"/>
                    </a:lnTo>
                    <a:lnTo>
                      <a:pt x="551" y="137"/>
                    </a:lnTo>
                    <a:lnTo>
                      <a:pt x="551" y="137"/>
                    </a:lnTo>
                    <a:lnTo>
                      <a:pt x="523" y="129"/>
                    </a:lnTo>
                    <a:lnTo>
                      <a:pt x="503" y="123"/>
                    </a:lnTo>
                    <a:lnTo>
                      <a:pt x="487" y="117"/>
                    </a:lnTo>
                    <a:lnTo>
                      <a:pt x="477" y="107"/>
                    </a:lnTo>
                    <a:lnTo>
                      <a:pt x="471" y="95"/>
                    </a:lnTo>
                    <a:lnTo>
                      <a:pt x="465" y="79"/>
                    </a:lnTo>
                    <a:lnTo>
                      <a:pt x="461" y="58"/>
                    </a:lnTo>
                    <a:lnTo>
                      <a:pt x="457" y="30"/>
                    </a:lnTo>
                    <a:lnTo>
                      <a:pt x="457" y="30"/>
                    </a:lnTo>
                    <a:lnTo>
                      <a:pt x="454" y="20"/>
                    </a:lnTo>
                    <a:lnTo>
                      <a:pt x="446" y="10"/>
                    </a:lnTo>
                    <a:lnTo>
                      <a:pt x="436" y="4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04" y="8"/>
                    </a:lnTo>
                    <a:lnTo>
                      <a:pt x="378" y="16"/>
                    </a:lnTo>
                    <a:lnTo>
                      <a:pt x="354" y="22"/>
                    </a:lnTo>
                    <a:lnTo>
                      <a:pt x="330" y="32"/>
                    </a:lnTo>
                    <a:lnTo>
                      <a:pt x="330" y="32"/>
                    </a:lnTo>
                    <a:lnTo>
                      <a:pt x="326" y="50"/>
                    </a:lnTo>
                    <a:lnTo>
                      <a:pt x="318" y="65"/>
                    </a:lnTo>
                    <a:lnTo>
                      <a:pt x="308" y="79"/>
                    </a:lnTo>
                    <a:lnTo>
                      <a:pt x="296" y="95"/>
                    </a:lnTo>
                    <a:lnTo>
                      <a:pt x="29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0" name="Freeform 18">
                <a:extLst>
                  <a:ext uri="{FF2B5EF4-FFF2-40B4-BE49-F238E27FC236}">
                    <a16:creationId xmlns:a16="http://schemas.microsoft.com/office/drawing/2014/main" id="{A5F3102B-1A3A-4623-B859-ED5B52119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194" y="3994347"/>
                <a:ext cx="926875" cy="764233"/>
              </a:xfrm>
              <a:custGeom>
                <a:avLst/>
                <a:gdLst>
                  <a:gd name="T0" fmla="*/ 111 w 1003"/>
                  <a:gd name="T1" fmla="*/ 604 h 827"/>
                  <a:gd name="T2" fmla="*/ 194 w 1003"/>
                  <a:gd name="T3" fmla="*/ 603 h 827"/>
                  <a:gd name="T4" fmla="*/ 222 w 1003"/>
                  <a:gd name="T5" fmla="*/ 603 h 827"/>
                  <a:gd name="T6" fmla="*/ 262 w 1003"/>
                  <a:gd name="T7" fmla="*/ 616 h 827"/>
                  <a:gd name="T8" fmla="*/ 278 w 1003"/>
                  <a:gd name="T9" fmla="*/ 658 h 827"/>
                  <a:gd name="T10" fmla="*/ 284 w 1003"/>
                  <a:gd name="T11" fmla="*/ 706 h 827"/>
                  <a:gd name="T12" fmla="*/ 302 w 1003"/>
                  <a:gd name="T13" fmla="*/ 777 h 827"/>
                  <a:gd name="T14" fmla="*/ 314 w 1003"/>
                  <a:gd name="T15" fmla="*/ 799 h 827"/>
                  <a:gd name="T16" fmla="*/ 337 w 1003"/>
                  <a:gd name="T17" fmla="*/ 821 h 827"/>
                  <a:gd name="T18" fmla="*/ 367 w 1003"/>
                  <a:gd name="T19" fmla="*/ 827 h 827"/>
                  <a:gd name="T20" fmla="*/ 403 w 1003"/>
                  <a:gd name="T21" fmla="*/ 821 h 827"/>
                  <a:gd name="T22" fmla="*/ 660 w 1003"/>
                  <a:gd name="T23" fmla="*/ 742 h 827"/>
                  <a:gd name="T24" fmla="*/ 681 w 1003"/>
                  <a:gd name="T25" fmla="*/ 734 h 827"/>
                  <a:gd name="T26" fmla="*/ 719 w 1003"/>
                  <a:gd name="T27" fmla="*/ 698 h 827"/>
                  <a:gd name="T28" fmla="*/ 773 w 1003"/>
                  <a:gd name="T29" fmla="*/ 644 h 827"/>
                  <a:gd name="T30" fmla="*/ 815 w 1003"/>
                  <a:gd name="T31" fmla="*/ 616 h 827"/>
                  <a:gd name="T32" fmla="*/ 888 w 1003"/>
                  <a:gd name="T33" fmla="*/ 547 h 827"/>
                  <a:gd name="T34" fmla="*/ 976 w 1003"/>
                  <a:gd name="T35" fmla="*/ 443 h 827"/>
                  <a:gd name="T36" fmla="*/ 992 w 1003"/>
                  <a:gd name="T37" fmla="*/ 420 h 827"/>
                  <a:gd name="T38" fmla="*/ 1003 w 1003"/>
                  <a:gd name="T39" fmla="*/ 380 h 827"/>
                  <a:gd name="T40" fmla="*/ 996 w 1003"/>
                  <a:gd name="T41" fmla="*/ 336 h 827"/>
                  <a:gd name="T42" fmla="*/ 982 w 1003"/>
                  <a:gd name="T43" fmla="*/ 290 h 827"/>
                  <a:gd name="T44" fmla="*/ 958 w 1003"/>
                  <a:gd name="T45" fmla="*/ 221 h 827"/>
                  <a:gd name="T46" fmla="*/ 938 w 1003"/>
                  <a:gd name="T47" fmla="*/ 197 h 827"/>
                  <a:gd name="T48" fmla="*/ 912 w 1003"/>
                  <a:gd name="T49" fmla="*/ 189 h 827"/>
                  <a:gd name="T50" fmla="*/ 890 w 1003"/>
                  <a:gd name="T51" fmla="*/ 193 h 827"/>
                  <a:gd name="T52" fmla="*/ 862 w 1003"/>
                  <a:gd name="T53" fmla="*/ 203 h 827"/>
                  <a:gd name="T54" fmla="*/ 809 w 1003"/>
                  <a:gd name="T55" fmla="*/ 221 h 827"/>
                  <a:gd name="T56" fmla="*/ 797 w 1003"/>
                  <a:gd name="T57" fmla="*/ 219 h 827"/>
                  <a:gd name="T58" fmla="*/ 652 w 1003"/>
                  <a:gd name="T59" fmla="*/ 149 h 827"/>
                  <a:gd name="T60" fmla="*/ 610 w 1003"/>
                  <a:gd name="T61" fmla="*/ 129 h 827"/>
                  <a:gd name="T62" fmla="*/ 590 w 1003"/>
                  <a:gd name="T63" fmla="*/ 127 h 827"/>
                  <a:gd name="T64" fmla="*/ 560 w 1003"/>
                  <a:gd name="T65" fmla="*/ 129 h 827"/>
                  <a:gd name="T66" fmla="*/ 506 w 1003"/>
                  <a:gd name="T67" fmla="*/ 119 h 827"/>
                  <a:gd name="T68" fmla="*/ 437 w 1003"/>
                  <a:gd name="T69" fmla="*/ 80 h 827"/>
                  <a:gd name="T70" fmla="*/ 377 w 1003"/>
                  <a:gd name="T71" fmla="*/ 22 h 827"/>
                  <a:gd name="T72" fmla="*/ 351 w 1003"/>
                  <a:gd name="T73" fmla="*/ 2 h 827"/>
                  <a:gd name="T74" fmla="*/ 339 w 1003"/>
                  <a:gd name="T75" fmla="*/ 0 h 827"/>
                  <a:gd name="T76" fmla="*/ 322 w 1003"/>
                  <a:gd name="T77" fmla="*/ 10 h 827"/>
                  <a:gd name="T78" fmla="*/ 306 w 1003"/>
                  <a:gd name="T79" fmla="*/ 30 h 827"/>
                  <a:gd name="T80" fmla="*/ 262 w 1003"/>
                  <a:gd name="T81" fmla="*/ 92 h 827"/>
                  <a:gd name="T82" fmla="*/ 216 w 1003"/>
                  <a:gd name="T83" fmla="*/ 119 h 827"/>
                  <a:gd name="T84" fmla="*/ 182 w 1003"/>
                  <a:gd name="T85" fmla="*/ 121 h 827"/>
                  <a:gd name="T86" fmla="*/ 176 w 1003"/>
                  <a:gd name="T87" fmla="*/ 119 h 827"/>
                  <a:gd name="T88" fmla="*/ 153 w 1003"/>
                  <a:gd name="T89" fmla="*/ 123 h 827"/>
                  <a:gd name="T90" fmla="*/ 131 w 1003"/>
                  <a:gd name="T91" fmla="*/ 135 h 827"/>
                  <a:gd name="T92" fmla="*/ 139 w 1003"/>
                  <a:gd name="T93" fmla="*/ 163 h 827"/>
                  <a:gd name="T94" fmla="*/ 153 w 1003"/>
                  <a:gd name="T95" fmla="*/ 209 h 827"/>
                  <a:gd name="T96" fmla="*/ 69 w 1003"/>
                  <a:gd name="T97" fmla="*/ 259 h 827"/>
                  <a:gd name="T98" fmla="*/ 41 w 1003"/>
                  <a:gd name="T99" fmla="*/ 324 h 827"/>
                  <a:gd name="T100" fmla="*/ 11 w 1003"/>
                  <a:gd name="T101" fmla="*/ 366 h 827"/>
                  <a:gd name="T102" fmla="*/ 5 w 1003"/>
                  <a:gd name="T103" fmla="*/ 416 h 827"/>
                  <a:gd name="T104" fmla="*/ 11 w 1003"/>
                  <a:gd name="T105" fmla="*/ 430 h 827"/>
                  <a:gd name="T106" fmla="*/ 33 w 1003"/>
                  <a:gd name="T107" fmla="*/ 467 h 827"/>
                  <a:gd name="T108" fmla="*/ 57 w 1003"/>
                  <a:gd name="T109" fmla="*/ 509 h 827"/>
                  <a:gd name="T110" fmla="*/ 65 w 1003"/>
                  <a:gd name="T111" fmla="*/ 523 h 827"/>
                  <a:gd name="T112" fmla="*/ 73 w 1003"/>
                  <a:gd name="T113" fmla="*/ 535 h 827"/>
                  <a:gd name="T114" fmla="*/ 73 w 1003"/>
                  <a:gd name="T115" fmla="*/ 557 h 827"/>
                  <a:gd name="T116" fmla="*/ 63 w 1003"/>
                  <a:gd name="T117" fmla="*/ 577 h 827"/>
                  <a:gd name="T118" fmla="*/ 55 w 1003"/>
                  <a:gd name="T119" fmla="*/ 583 h 827"/>
                  <a:gd name="T120" fmla="*/ 45 w 1003"/>
                  <a:gd name="T121" fmla="*/ 587 h 827"/>
                  <a:gd name="T122" fmla="*/ 57 w 1003"/>
                  <a:gd name="T123" fmla="*/ 599 h 827"/>
                  <a:gd name="T124" fmla="*/ 99 w 1003"/>
                  <a:gd name="T125" fmla="*/ 604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3" h="827">
                    <a:moveTo>
                      <a:pt x="99" y="604"/>
                    </a:moveTo>
                    <a:lnTo>
                      <a:pt x="99" y="604"/>
                    </a:lnTo>
                    <a:lnTo>
                      <a:pt x="111" y="604"/>
                    </a:lnTo>
                    <a:lnTo>
                      <a:pt x="111" y="604"/>
                    </a:lnTo>
                    <a:lnTo>
                      <a:pt x="194" y="603"/>
                    </a:lnTo>
                    <a:lnTo>
                      <a:pt x="194" y="603"/>
                    </a:lnTo>
                    <a:lnTo>
                      <a:pt x="200" y="603"/>
                    </a:lnTo>
                    <a:lnTo>
                      <a:pt x="200" y="603"/>
                    </a:lnTo>
                    <a:lnTo>
                      <a:pt x="222" y="603"/>
                    </a:lnTo>
                    <a:lnTo>
                      <a:pt x="240" y="604"/>
                    </a:lnTo>
                    <a:lnTo>
                      <a:pt x="252" y="608"/>
                    </a:lnTo>
                    <a:lnTo>
                      <a:pt x="262" y="616"/>
                    </a:lnTo>
                    <a:lnTo>
                      <a:pt x="270" y="626"/>
                    </a:lnTo>
                    <a:lnTo>
                      <a:pt x="276" y="640"/>
                    </a:lnTo>
                    <a:lnTo>
                      <a:pt x="278" y="658"/>
                    </a:lnTo>
                    <a:lnTo>
                      <a:pt x="282" y="680"/>
                    </a:lnTo>
                    <a:lnTo>
                      <a:pt x="282" y="680"/>
                    </a:lnTo>
                    <a:lnTo>
                      <a:pt x="284" y="706"/>
                    </a:lnTo>
                    <a:lnTo>
                      <a:pt x="288" y="730"/>
                    </a:lnTo>
                    <a:lnTo>
                      <a:pt x="294" y="754"/>
                    </a:lnTo>
                    <a:lnTo>
                      <a:pt x="302" y="777"/>
                    </a:lnTo>
                    <a:lnTo>
                      <a:pt x="302" y="777"/>
                    </a:lnTo>
                    <a:lnTo>
                      <a:pt x="308" y="789"/>
                    </a:lnTo>
                    <a:lnTo>
                      <a:pt x="314" y="799"/>
                    </a:lnTo>
                    <a:lnTo>
                      <a:pt x="322" y="809"/>
                    </a:lnTo>
                    <a:lnTo>
                      <a:pt x="330" y="815"/>
                    </a:lnTo>
                    <a:lnTo>
                      <a:pt x="337" y="821"/>
                    </a:lnTo>
                    <a:lnTo>
                      <a:pt x="345" y="825"/>
                    </a:lnTo>
                    <a:lnTo>
                      <a:pt x="355" y="827"/>
                    </a:lnTo>
                    <a:lnTo>
                      <a:pt x="367" y="827"/>
                    </a:lnTo>
                    <a:lnTo>
                      <a:pt x="367" y="827"/>
                    </a:lnTo>
                    <a:lnTo>
                      <a:pt x="383" y="825"/>
                    </a:lnTo>
                    <a:lnTo>
                      <a:pt x="403" y="821"/>
                    </a:lnTo>
                    <a:lnTo>
                      <a:pt x="403" y="821"/>
                    </a:lnTo>
                    <a:lnTo>
                      <a:pt x="532" y="781"/>
                    </a:lnTo>
                    <a:lnTo>
                      <a:pt x="660" y="742"/>
                    </a:lnTo>
                    <a:lnTo>
                      <a:pt x="660" y="742"/>
                    </a:lnTo>
                    <a:lnTo>
                      <a:pt x="671" y="738"/>
                    </a:lnTo>
                    <a:lnTo>
                      <a:pt x="681" y="734"/>
                    </a:lnTo>
                    <a:lnTo>
                      <a:pt x="699" y="720"/>
                    </a:lnTo>
                    <a:lnTo>
                      <a:pt x="699" y="720"/>
                    </a:lnTo>
                    <a:lnTo>
                      <a:pt x="719" y="698"/>
                    </a:lnTo>
                    <a:lnTo>
                      <a:pt x="741" y="674"/>
                    </a:lnTo>
                    <a:lnTo>
                      <a:pt x="761" y="652"/>
                    </a:lnTo>
                    <a:lnTo>
                      <a:pt x="773" y="644"/>
                    </a:lnTo>
                    <a:lnTo>
                      <a:pt x="785" y="636"/>
                    </a:lnTo>
                    <a:lnTo>
                      <a:pt x="785" y="636"/>
                    </a:lnTo>
                    <a:lnTo>
                      <a:pt x="815" y="616"/>
                    </a:lnTo>
                    <a:lnTo>
                      <a:pt x="840" y="597"/>
                    </a:lnTo>
                    <a:lnTo>
                      <a:pt x="864" y="573"/>
                    </a:lnTo>
                    <a:lnTo>
                      <a:pt x="888" y="547"/>
                    </a:lnTo>
                    <a:lnTo>
                      <a:pt x="932" y="495"/>
                    </a:lnTo>
                    <a:lnTo>
                      <a:pt x="954" y="469"/>
                    </a:lnTo>
                    <a:lnTo>
                      <a:pt x="976" y="443"/>
                    </a:lnTo>
                    <a:lnTo>
                      <a:pt x="976" y="443"/>
                    </a:lnTo>
                    <a:lnTo>
                      <a:pt x="986" y="432"/>
                    </a:lnTo>
                    <a:lnTo>
                      <a:pt x="992" y="420"/>
                    </a:lnTo>
                    <a:lnTo>
                      <a:pt x="998" y="408"/>
                    </a:lnTo>
                    <a:lnTo>
                      <a:pt x="1001" y="394"/>
                    </a:lnTo>
                    <a:lnTo>
                      <a:pt x="1003" y="380"/>
                    </a:lnTo>
                    <a:lnTo>
                      <a:pt x="1003" y="366"/>
                    </a:lnTo>
                    <a:lnTo>
                      <a:pt x="1000" y="352"/>
                    </a:lnTo>
                    <a:lnTo>
                      <a:pt x="996" y="336"/>
                    </a:lnTo>
                    <a:lnTo>
                      <a:pt x="996" y="336"/>
                    </a:lnTo>
                    <a:lnTo>
                      <a:pt x="988" y="314"/>
                    </a:lnTo>
                    <a:lnTo>
                      <a:pt x="982" y="290"/>
                    </a:lnTo>
                    <a:lnTo>
                      <a:pt x="968" y="245"/>
                    </a:lnTo>
                    <a:lnTo>
                      <a:pt x="968" y="245"/>
                    </a:lnTo>
                    <a:lnTo>
                      <a:pt x="958" y="221"/>
                    </a:lnTo>
                    <a:lnTo>
                      <a:pt x="952" y="211"/>
                    </a:lnTo>
                    <a:lnTo>
                      <a:pt x="946" y="203"/>
                    </a:lnTo>
                    <a:lnTo>
                      <a:pt x="938" y="197"/>
                    </a:lnTo>
                    <a:lnTo>
                      <a:pt x="930" y="191"/>
                    </a:lnTo>
                    <a:lnTo>
                      <a:pt x="922" y="189"/>
                    </a:lnTo>
                    <a:lnTo>
                      <a:pt x="912" y="189"/>
                    </a:lnTo>
                    <a:lnTo>
                      <a:pt x="912" y="189"/>
                    </a:lnTo>
                    <a:lnTo>
                      <a:pt x="902" y="189"/>
                    </a:lnTo>
                    <a:lnTo>
                      <a:pt x="890" y="193"/>
                    </a:lnTo>
                    <a:lnTo>
                      <a:pt x="876" y="197"/>
                    </a:lnTo>
                    <a:lnTo>
                      <a:pt x="862" y="203"/>
                    </a:lnTo>
                    <a:lnTo>
                      <a:pt x="862" y="203"/>
                    </a:lnTo>
                    <a:lnTo>
                      <a:pt x="836" y="215"/>
                    </a:lnTo>
                    <a:lnTo>
                      <a:pt x="821" y="219"/>
                    </a:lnTo>
                    <a:lnTo>
                      <a:pt x="809" y="221"/>
                    </a:lnTo>
                    <a:lnTo>
                      <a:pt x="809" y="221"/>
                    </a:lnTo>
                    <a:lnTo>
                      <a:pt x="797" y="219"/>
                    </a:lnTo>
                    <a:lnTo>
                      <a:pt x="797" y="219"/>
                    </a:lnTo>
                    <a:lnTo>
                      <a:pt x="759" y="205"/>
                    </a:lnTo>
                    <a:lnTo>
                      <a:pt x="723" y="187"/>
                    </a:lnTo>
                    <a:lnTo>
                      <a:pt x="652" y="149"/>
                    </a:lnTo>
                    <a:lnTo>
                      <a:pt x="652" y="149"/>
                    </a:lnTo>
                    <a:lnTo>
                      <a:pt x="624" y="135"/>
                    </a:lnTo>
                    <a:lnTo>
                      <a:pt x="610" y="129"/>
                    </a:lnTo>
                    <a:lnTo>
                      <a:pt x="596" y="127"/>
                    </a:lnTo>
                    <a:lnTo>
                      <a:pt x="596" y="127"/>
                    </a:lnTo>
                    <a:lnTo>
                      <a:pt x="590" y="127"/>
                    </a:lnTo>
                    <a:lnTo>
                      <a:pt x="590" y="127"/>
                    </a:lnTo>
                    <a:lnTo>
                      <a:pt x="560" y="129"/>
                    </a:lnTo>
                    <a:lnTo>
                      <a:pt x="560" y="129"/>
                    </a:lnTo>
                    <a:lnTo>
                      <a:pt x="546" y="129"/>
                    </a:lnTo>
                    <a:lnTo>
                      <a:pt x="532" y="127"/>
                    </a:lnTo>
                    <a:lnTo>
                      <a:pt x="506" y="119"/>
                    </a:lnTo>
                    <a:lnTo>
                      <a:pt x="483" y="109"/>
                    </a:lnTo>
                    <a:lnTo>
                      <a:pt x="459" y="96"/>
                    </a:lnTo>
                    <a:lnTo>
                      <a:pt x="437" y="80"/>
                    </a:lnTo>
                    <a:lnTo>
                      <a:pt x="417" y="62"/>
                    </a:lnTo>
                    <a:lnTo>
                      <a:pt x="377" y="22"/>
                    </a:lnTo>
                    <a:lnTo>
                      <a:pt x="377" y="22"/>
                    </a:lnTo>
                    <a:lnTo>
                      <a:pt x="369" y="14"/>
                    </a:lnTo>
                    <a:lnTo>
                      <a:pt x="361" y="8"/>
                    </a:lnTo>
                    <a:lnTo>
                      <a:pt x="351" y="2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39" y="0"/>
                    </a:lnTo>
                    <a:lnTo>
                      <a:pt x="339" y="0"/>
                    </a:lnTo>
                    <a:lnTo>
                      <a:pt x="330" y="4"/>
                    </a:lnTo>
                    <a:lnTo>
                      <a:pt x="322" y="10"/>
                    </a:lnTo>
                    <a:lnTo>
                      <a:pt x="314" y="20"/>
                    </a:lnTo>
                    <a:lnTo>
                      <a:pt x="306" y="30"/>
                    </a:lnTo>
                    <a:lnTo>
                      <a:pt x="306" y="30"/>
                    </a:lnTo>
                    <a:lnTo>
                      <a:pt x="286" y="62"/>
                    </a:lnTo>
                    <a:lnTo>
                      <a:pt x="274" y="78"/>
                    </a:lnTo>
                    <a:lnTo>
                      <a:pt x="262" y="92"/>
                    </a:lnTo>
                    <a:lnTo>
                      <a:pt x="250" y="104"/>
                    </a:lnTo>
                    <a:lnTo>
                      <a:pt x="234" y="113"/>
                    </a:lnTo>
                    <a:lnTo>
                      <a:pt x="216" y="119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82" y="121"/>
                    </a:lnTo>
                    <a:lnTo>
                      <a:pt x="182" y="121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65" y="121"/>
                    </a:lnTo>
                    <a:lnTo>
                      <a:pt x="153" y="123"/>
                    </a:lnTo>
                    <a:lnTo>
                      <a:pt x="153" y="123"/>
                    </a:lnTo>
                    <a:lnTo>
                      <a:pt x="139" y="129"/>
                    </a:lnTo>
                    <a:lnTo>
                      <a:pt x="135" y="131"/>
                    </a:lnTo>
                    <a:lnTo>
                      <a:pt x="131" y="135"/>
                    </a:lnTo>
                    <a:lnTo>
                      <a:pt x="131" y="141"/>
                    </a:lnTo>
                    <a:lnTo>
                      <a:pt x="131" y="147"/>
                    </a:lnTo>
                    <a:lnTo>
                      <a:pt x="139" y="163"/>
                    </a:lnTo>
                    <a:lnTo>
                      <a:pt x="139" y="163"/>
                    </a:lnTo>
                    <a:lnTo>
                      <a:pt x="147" y="185"/>
                    </a:lnTo>
                    <a:lnTo>
                      <a:pt x="153" y="209"/>
                    </a:lnTo>
                    <a:lnTo>
                      <a:pt x="163" y="259"/>
                    </a:lnTo>
                    <a:lnTo>
                      <a:pt x="163" y="259"/>
                    </a:lnTo>
                    <a:lnTo>
                      <a:pt x="69" y="259"/>
                    </a:lnTo>
                    <a:lnTo>
                      <a:pt x="69" y="259"/>
                    </a:lnTo>
                    <a:lnTo>
                      <a:pt x="49" y="304"/>
                    </a:lnTo>
                    <a:lnTo>
                      <a:pt x="41" y="324"/>
                    </a:lnTo>
                    <a:lnTo>
                      <a:pt x="29" y="344"/>
                    </a:lnTo>
                    <a:lnTo>
                      <a:pt x="29" y="344"/>
                    </a:lnTo>
                    <a:lnTo>
                      <a:pt x="11" y="366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5" y="416"/>
                    </a:lnTo>
                    <a:lnTo>
                      <a:pt x="5" y="416"/>
                    </a:lnTo>
                    <a:lnTo>
                      <a:pt x="7" y="424"/>
                    </a:lnTo>
                    <a:lnTo>
                      <a:pt x="11" y="430"/>
                    </a:lnTo>
                    <a:lnTo>
                      <a:pt x="21" y="447"/>
                    </a:lnTo>
                    <a:lnTo>
                      <a:pt x="21" y="447"/>
                    </a:lnTo>
                    <a:lnTo>
                      <a:pt x="33" y="467"/>
                    </a:lnTo>
                    <a:lnTo>
                      <a:pt x="33" y="467"/>
                    </a:lnTo>
                    <a:lnTo>
                      <a:pt x="57" y="509"/>
                    </a:lnTo>
                    <a:lnTo>
                      <a:pt x="57" y="509"/>
                    </a:lnTo>
                    <a:lnTo>
                      <a:pt x="61" y="517"/>
                    </a:lnTo>
                    <a:lnTo>
                      <a:pt x="61" y="517"/>
                    </a:lnTo>
                    <a:lnTo>
                      <a:pt x="65" y="523"/>
                    </a:lnTo>
                    <a:lnTo>
                      <a:pt x="65" y="523"/>
                    </a:lnTo>
                    <a:lnTo>
                      <a:pt x="69" y="529"/>
                    </a:lnTo>
                    <a:lnTo>
                      <a:pt x="73" y="535"/>
                    </a:lnTo>
                    <a:lnTo>
                      <a:pt x="73" y="543"/>
                    </a:lnTo>
                    <a:lnTo>
                      <a:pt x="73" y="551"/>
                    </a:lnTo>
                    <a:lnTo>
                      <a:pt x="73" y="557"/>
                    </a:lnTo>
                    <a:lnTo>
                      <a:pt x="71" y="565"/>
                    </a:lnTo>
                    <a:lnTo>
                      <a:pt x="67" y="571"/>
                    </a:lnTo>
                    <a:lnTo>
                      <a:pt x="63" y="577"/>
                    </a:lnTo>
                    <a:lnTo>
                      <a:pt x="61" y="577"/>
                    </a:lnTo>
                    <a:lnTo>
                      <a:pt x="61" y="577"/>
                    </a:lnTo>
                    <a:lnTo>
                      <a:pt x="55" y="583"/>
                    </a:lnTo>
                    <a:lnTo>
                      <a:pt x="45" y="587"/>
                    </a:lnTo>
                    <a:lnTo>
                      <a:pt x="45" y="587"/>
                    </a:lnTo>
                    <a:lnTo>
                      <a:pt x="45" y="587"/>
                    </a:lnTo>
                    <a:lnTo>
                      <a:pt x="45" y="587"/>
                    </a:lnTo>
                    <a:lnTo>
                      <a:pt x="57" y="599"/>
                    </a:lnTo>
                    <a:lnTo>
                      <a:pt x="57" y="599"/>
                    </a:lnTo>
                    <a:lnTo>
                      <a:pt x="77" y="603"/>
                    </a:lnTo>
                    <a:lnTo>
                      <a:pt x="99" y="604"/>
                    </a:lnTo>
                    <a:lnTo>
                      <a:pt x="99" y="6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1" name="Owal 100">
                <a:extLst>
                  <a:ext uri="{FF2B5EF4-FFF2-40B4-BE49-F238E27FC236}">
                    <a16:creationId xmlns:a16="http://schemas.microsoft.com/office/drawing/2014/main" id="{DF33CADC-C1B2-477E-B933-3DE8D2141401}"/>
                  </a:ext>
                </a:extLst>
              </p:cNvPr>
              <p:cNvSpPr/>
              <p:nvPr/>
            </p:nvSpPr>
            <p:spPr>
              <a:xfrm>
                <a:off x="3830768" y="4114133"/>
                <a:ext cx="459888" cy="4167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2" name="Owal 101">
                <a:extLst>
                  <a:ext uri="{FF2B5EF4-FFF2-40B4-BE49-F238E27FC236}">
                    <a16:creationId xmlns:a16="http://schemas.microsoft.com/office/drawing/2014/main" id="{C61A5D29-4CB1-42A8-BB17-B14479D06781}"/>
                  </a:ext>
                </a:extLst>
              </p:cNvPr>
              <p:cNvSpPr/>
              <p:nvPr/>
            </p:nvSpPr>
            <p:spPr>
              <a:xfrm>
                <a:off x="3666781" y="4376463"/>
                <a:ext cx="431774" cy="3807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3" name="Owal 102">
                <a:extLst>
                  <a:ext uri="{FF2B5EF4-FFF2-40B4-BE49-F238E27FC236}">
                    <a16:creationId xmlns:a16="http://schemas.microsoft.com/office/drawing/2014/main" id="{05D32B5B-3ED6-4695-99E7-53AD0B23B0DB}"/>
                  </a:ext>
                </a:extLst>
              </p:cNvPr>
              <p:cNvSpPr/>
              <p:nvPr/>
            </p:nvSpPr>
            <p:spPr>
              <a:xfrm>
                <a:off x="4161808" y="4367884"/>
                <a:ext cx="431774" cy="3807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4" name="Owal 103">
                <a:extLst>
                  <a:ext uri="{FF2B5EF4-FFF2-40B4-BE49-F238E27FC236}">
                    <a16:creationId xmlns:a16="http://schemas.microsoft.com/office/drawing/2014/main" id="{058CAB37-8CCB-42D6-BFD7-160BD012CF3C}"/>
                  </a:ext>
                </a:extLst>
              </p:cNvPr>
              <p:cNvSpPr/>
              <p:nvPr/>
            </p:nvSpPr>
            <p:spPr>
              <a:xfrm>
                <a:off x="4384560" y="4367883"/>
                <a:ext cx="431774" cy="3807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aphicFrame>
          <p:nvGraphicFramePr>
            <p:cNvPr id="113" name="Wykres 112" descr="Opinia na temat redukcji gazów cieplarnianych.&#10;&#10;Wykres kołowy przedstawiający odpowiedź na pytanie czy Polska powinna redukować emisję gazów cieplarnianych: tak, jak najszybciej 58%, tak, w niedalekiej przyszłości 26%, tak, ale w dalszej przyszłości 10%, nie 3%, trudno powiedzieć 2%.&#10;">
              <a:extLst>
                <a:ext uri="{FF2B5EF4-FFF2-40B4-BE49-F238E27FC236}">
                  <a16:creationId xmlns:a16="http://schemas.microsoft.com/office/drawing/2014/main" id="{E20D4728-A417-4363-8495-88621A1EE4B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63771852"/>
                </p:ext>
              </p:extLst>
            </p:nvPr>
          </p:nvGraphicFramePr>
          <p:xfrm>
            <a:off x="5123930" y="1451169"/>
            <a:ext cx="1799109" cy="1008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14" name="Wykres 113" descr="Opinia na temat redukcji gazów cieplarnianych.&#10;&#10;Wykres kołowy przedstawiający odpowiedź na pytanie czy Polska powinna redukować emisję gazów cieplarnianych: tak, jak najszybciej 58%, tak, w niedalekiej przyszłości 26%, tak, ale w dalszej przyszłości 10%, nie 3%, trudno powiedzieć 2%.&#10;">
              <a:extLst>
                <a:ext uri="{FF2B5EF4-FFF2-40B4-BE49-F238E27FC236}">
                  <a16:creationId xmlns:a16="http://schemas.microsoft.com/office/drawing/2014/main" id="{7FA28769-A5A7-4502-B979-61E8EC34FA9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34436859"/>
                </p:ext>
              </p:extLst>
            </p:nvPr>
          </p:nvGraphicFramePr>
          <p:xfrm>
            <a:off x="3969047" y="2028741"/>
            <a:ext cx="1799109" cy="1008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115" name="Wykres 114" descr="Opinia na temat redukcji gazów cieplarnianych.&#10;&#10;Wykres kołowy przedstawiający odpowiedź na pytanie czy Polska powinna redukować emisję gazów cieplarnianych: tak, jak najszybciej 58%, tak, w niedalekiej przyszłości 26%, tak, ale w dalszej przyszłości 10%, nie 3%, trudno powiedzieć 2%.&#10;">
              <a:extLst>
                <a:ext uri="{FF2B5EF4-FFF2-40B4-BE49-F238E27FC236}">
                  <a16:creationId xmlns:a16="http://schemas.microsoft.com/office/drawing/2014/main" id="{FBDA5B82-0AFA-459C-9CC8-C4CC1A5C036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58704540"/>
                </p:ext>
              </p:extLst>
            </p:nvPr>
          </p:nvGraphicFramePr>
          <p:xfrm>
            <a:off x="4269444" y="3308105"/>
            <a:ext cx="1799109" cy="1008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16" name="Wykres 115" descr="Opinia na temat redukcji gazów cieplarnianych.&#10;&#10;Wykres kołowy przedstawiający odpowiedź na pytanie czy Polska powinna redukować emisję gazów cieplarnianych: tak, jak najszybciej 58%, tak, w niedalekiej przyszłości 26%, tak, ale w dalszej przyszłości 10%, nie 3%, trudno powiedzieć 2%.&#10;">
              <a:extLst>
                <a:ext uri="{FF2B5EF4-FFF2-40B4-BE49-F238E27FC236}">
                  <a16:creationId xmlns:a16="http://schemas.microsoft.com/office/drawing/2014/main" id="{32F3ECBC-76A2-45F4-B573-9C0A12054AD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52036105"/>
                </p:ext>
              </p:extLst>
            </p:nvPr>
          </p:nvGraphicFramePr>
          <p:xfrm>
            <a:off x="5709065" y="2428259"/>
            <a:ext cx="1799109" cy="1008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117" name="Wykres 116" descr="Opinia na temat redukcji gazów cieplarnianych.&#10;&#10;Wykres kołowy przedstawiający odpowiedź na pytanie czy Polska powinna redukować emisję gazów cieplarnianych: tak, jak najszybciej 58%, tak, w niedalekiej przyszłości 26%, tak, ale w dalszej przyszłości 10%, nie 3%, trudno powiedzieć 2%.&#10;">
              <a:extLst>
                <a:ext uri="{FF2B5EF4-FFF2-40B4-BE49-F238E27FC236}">
                  <a16:creationId xmlns:a16="http://schemas.microsoft.com/office/drawing/2014/main" id="{725B12E0-49BB-4C87-B516-B68108727FF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88820685"/>
                </p:ext>
              </p:extLst>
            </p:nvPr>
          </p:nvGraphicFramePr>
          <p:xfrm>
            <a:off x="6574024" y="3464756"/>
            <a:ext cx="1799109" cy="1008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aphicFrame>
          <p:nvGraphicFramePr>
            <p:cNvPr id="118" name="Wykres 117" descr="Opinia na temat redukcji gazów cieplarnianych.&#10;&#10;Wykres kołowy przedstawiający odpowiedź na pytanie czy Polska powinna redukować emisję gazów cieplarnianych: tak, jak najszybciej 58%, tak, w niedalekiej przyszłości 26%, tak, ale w dalszej przyszłości 10%, nie 3%, trudno powiedzieć 2%.&#10;">
              <a:extLst>
                <a:ext uri="{FF2B5EF4-FFF2-40B4-BE49-F238E27FC236}">
                  <a16:creationId xmlns:a16="http://schemas.microsoft.com/office/drawing/2014/main" id="{01D51836-8F64-4C39-B84C-EC9AB9C1580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53595231"/>
                </p:ext>
              </p:extLst>
            </p:nvPr>
          </p:nvGraphicFramePr>
          <p:xfrm>
            <a:off x="5434811" y="3920809"/>
            <a:ext cx="1799109" cy="1008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76198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C1617EA3-0C61-44E6-A7A7-C3B572A7E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 dirty="0"/>
              <a:t>Omówienie wyników (1/4)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5EB3538-5E9E-4212-8617-8404F4A0DD83}"/>
              </a:ext>
            </a:extLst>
          </p:cNvPr>
          <p:cNvGrpSpPr/>
          <p:nvPr/>
        </p:nvGrpSpPr>
        <p:grpSpPr>
          <a:xfrm>
            <a:off x="346152" y="225588"/>
            <a:ext cx="235825" cy="320822"/>
            <a:chOff x="7240588" y="2684463"/>
            <a:chExt cx="449263" cy="611188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4625111-8AEC-45F6-91C5-01A639FDF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9D465AD-C8C4-46D0-8883-D310C6C3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968D887A-9673-4643-A16A-546F1F01B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0" name="Prostokąt 9">
            <a:extLst>
              <a:ext uri="{FF2B5EF4-FFF2-40B4-BE49-F238E27FC236}">
                <a16:creationId xmlns:a16="http://schemas.microsoft.com/office/drawing/2014/main" id="{1D43B074-12C0-4D5E-8BC6-9BA614D96969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Zazielenienie przestrzeni miejskiej</a:t>
            </a:r>
            <a:endParaRPr lang="pl-PL" sz="800">
              <a:solidFill>
                <a:srgbClr val="0094CF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DA9334-2BB9-40D3-BE8B-EE352E5CE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528" y="854154"/>
            <a:ext cx="8014944" cy="4943221"/>
          </a:xfrm>
          <a:prstGeom prst="roundRect">
            <a:avLst>
              <a:gd name="adj" fmla="val 2556"/>
            </a:avLst>
          </a:prstGeom>
          <a:solidFill>
            <a:srgbClr val="F5F7F9"/>
          </a:solidFill>
          <a:ln>
            <a:noFill/>
            <a:prstDash val="dash"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sz="1400" dirty="0">
                <a:solidFill>
                  <a:schemeClr val="tx1"/>
                </a:solidFill>
                <a:latin typeface="+mj-lt"/>
              </a:rPr>
              <a:t>Jak wynika z przeprowadzonych analiz </a:t>
            </a:r>
            <a:r>
              <a:rPr lang="pl-PL" sz="1400" b="1" dirty="0">
                <a:solidFill>
                  <a:schemeClr val="tx1"/>
                </a:solidFill>
                <a:latin typeface="+mj-lt"/>
              </a:rPr>
              <a:t>65% mieszkańców Polski</a:t>
            </a:r>
            <a:r>
              <a:rPr lang="pl-PL" sz="1400" b="1" dirty="0"/>
              <a:t> jest skłonnych zastąpić własny samochód na rzecz bardziej ekologicznego (elektrycznego). </a:t>
            </a:r>
            <a:r>
              <a:rPr lang="pl-PL" sz="1400" dirty="0"/>
              <a:t>Bardziej skłonne wymienić swój dotychczasowy samochód są osoby z wyższym wykształceniem (72% wskazań pozytywnych). Ze względu na sytuację zawodową zarówno osoby niepracujące, jak </a:t>
            </a:r>
            <a:br>
              <a:rPr lang="pl-PL" sz="1400" dirty="0"/>
            </a:br>
            <a:r>
              <a:rPr lang="pl-PL" sz="1400" dirty="0"/>
              <a:t>i pracujące chętniej by to zrobiły (73 i 71%) w przeciwieństwie do pozostałych grup z tego segmentu. </a:t>
            </a:r>
          </a:p>
          <a:p>
            <a:pPr algn="l">
              <a:lnSpc>
                <a:spcPct val="100000"/>
              </a:lnSpc>
            </a:pPr>
            <a:endParaRPr lang="pl-PL" sz="1400" dirty="0"/>
          </a:p>
          <a:p>
            <a:pPr algn="l">
              <a:lnSpc>
                <a:spcPct val="100000"/>
              </a:lnSpc>
            </a:pPr>
            <a:r>
              <a:rPr lang="pl-PL" sz="1400" dirty="0"/>
              <a:t>Badani, którzy słyszeli o rządowym programie „</a:t>
            </a:r>
            <a:r>
              <a:rPr lang="pl-PL" sz="1400" b="1" dirty="0"/>
              <a:t>Czyste powietrze</a:t>
            </a:r>
            <a:r>
              <a:rPr lang="pl-PL" sz="1400" dirty="0"/>
              <a:t>” (88%) najczęściej są emerytami lub rencistami (92%). Pod względem wieku, program najczęściej kojarzą osoby z przedziału wiekowego 45-59 lat (93%), a najrzadziej 15-24 lata (63%). O dotacji z programu „</a:t>
            </a:r>
            <a:r>
              <a:rPr lang="pl-PL" sz="1400" b="1" dirty="0"/>
              <a:t>Mój prąd</a:t>
            </a:r>
            <a:r>
              <a:rPr lang="pl-PL" sz="1400" dirty="0"/>
              <a:t>” słyszało 86% badanych. Najczęściej na znajomość programu wskazywali emeryci, renciści oraz niepracujący (po 88%). Analizując wyniki ze względu na wiek respondentów, badani od 45 do 59 lat częściej wskazywali na jego znajomość niż pozostałe grupy. Program „</a:t>
            </a:r>
            <a:r>
              <a:rPr lang="pl-PL" sz="1400" b="1" dirty="0"/>
              <a:t>Stop smog</a:t>
            </a:r>
            <a:r>
              <a:rPr lang="pl-PL" sz="1400" dirty="0"/>
              <a:t>” zna ponad trzy czwarte z ogółu badanych (78%). Najczęściej znajomość deklarowali emeryci i renciści (86%). W przypadku tego programu znajomość rośnie wraz wiekiem respondentów – najmniejszy poziom znajomości odnotowano wśród osób z przedziału 15-24 lata (48%), a największy wśród 60 lat i więcej (85%).</a:t>
            </a:r>
          </a:p>
        </p:txBody>
      </p:sp>
    </p:spTree>
    <p:extLst>
      <p:ext uri="{BB962C8B-B14F-4D97-AF65-F5344CB8AC3E}">
        <p14:creationId xmlns:p14="http://schemas.microsoft.com/office/powerpoint/2010/main" val="176238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C1617EA3-0C61-44E6-A7A7-C3B572A7E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 dirty="0"/>
              <a:t>Omówienie wyników (2/4)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5EB3538-5E9E-4212-8617-8404F4A0DD83}"/>
              </a:ext>
            </a:extLst>
          </p:cNvPr>
          <p:cNvGrpSpPr/>
          <p:nvPr/>
        </p:nvGrpSpPr>
        <p:grpSpPr>
          <a:xfrm>
            <a:off x="346152" y="225588"/>
            <a:ext cx="235825" cy="320822"/>
            <a:chOff x="7240588" y="2684463"/>
            <a:chExt cx="449263" cy="611188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4625111-8AEC-45F6-91C5-01A639FDF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9D465AD-C8C4-46D0-8883-D310C6C3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968D887A-9673-4643-A16A-546F1F01B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0" name="Prostokąt 9">
            <a:extLst>
              <a:ext uri="{FF2B5EF4-FFF2-40B4-BE49-F238E27FC236}">
                <a16:creationId xmlns:a16="http://schemas.microsoft.com/office/drawing/2014/main" id="{1D43B074-12C0-4D5E-8BC6-9BA614D96969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Zazielenienie przestrzeni miejskiej</a:t>
            </a:r>
            <a:endParaRPr lang="pl-PL" sz="800">
              <a:solidFill>
                <a:srgbClr val="0094CF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DA9334-2BB9-40D3-BE8B-EE352E5CE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528" y="854154"/>
            <a:ext cx="8014944" cy="4943221"/>
          </a:xfrm>
          <a:prstGeom prst="roundRect">
            <a:avLst>
              <a:gd name="adj" fmla="val 2556"/>
            </a:avLst>
          </a:prstGeom>
          <a:solidFill>
            <a:srgbClr val="F5F7F9"/>
          </a:solidFill>
          <a:ln>
            <a:noFill/>
            <a:prstDash val="dash"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sz="1400" dirty="0"/>
              <a:t>Najwięcej spośród osób, które kojarzą którykolwiek program deklaruje, że miało okazję </a:t>
            </a:r>
            <a:r>
              <a:rPr lang="pl-PL" sz="1400" b="1" dirty="0"/>
              <a:t>skorzystać z programu rządowego „Mój prąd”</a:t>
            </a:r>
            <a:r>
              <a:rPr lang="pl-PL" sz="1400" dirty="0"/>
              <a:t> (13%). Następnie respondenci korzystali z „</a:t>
            </a:r>
            <a:r>
              <a:rPr lang="pl-PL" sz="1400" b="1" dirty="0"/>
              <a:t>Czyste powietrze</a:t>
            </a:r>
            <a:r>
              <a:rPr lang="pl-PL" sz="1400" dirty="0"/>
              <a:t>” (9%) oraz „</a:t>
            </a:r>
            <a:r>
              <a:rPr lang="pl-PL" sz="1400" b="1" dirty="0"/>
              <a:t>Stop smog</a:t>
            </a:r>
            <a:r>
              <a:rPr lang="pl-PL" sz="1400" dirty="0"/>
              <a:t>” (3%). Ponad 75% </a:t>
            </a:r>
            <a:br>
              <a:rPr lang="pl-PL" sz="1400" dirty="0"/>
            </a:br>
            <a:r>
              <a:rPr lang="pl-PL" sz="1400" dirty="0"/>
              <a:t>nie skorzystało z żadnego programu. Analiza wyników w podziale na cechy społeczno-demograficzne wykazała, że:</a:t>
            </a:r>
          </a:p>
          <a:p>
            <a:pPr lvl="1"/>
            <a:r>
              <a:rPr lang="pl-PL" sz="1400" dirty="0"/>
              <a:t>z programu „Mój prąd” częściej korzystają osoby w wieku 45-59 lat (18% vs 13%) oraz z 4-osobowych gospodarstw domowych lub większych (17%). Z programu „Czyste powietrze” częściej korzystały osoby </a:t>
            </a:r>
            <a:br>
              <a:rPr lang="pl-PL" sz="1400" dirty="0"/>
            </a:br>
            <a:r>
              <a:rPr lang="pl-PL" sz="1400" dirty="0"/>
              <a:t>z przedziału wiekowego 45-59 lat 16% vs 9%) oraz z największych gospodarstw domowych (15%). Natomiast </a:t>
            </a:r>
            <a:br>
              <a:rPr lang="pl-PL" sz="1400" dirty="0"/>
            </a:br>
            <a:r>
              <a:rPr lang="pl-PL" sz="1400" dirty="0"/>
              <a:t>z programu rządowego „Stop smog” najczęściej korzystają osoby z najstarszej grupy wiekowej 60 lat i więcej (7% vs 3%), mieszkające samotnie lub w 5-osobowych gospodarstwach domowych (5% vs 3%). </a:t>
            </a:r>
          </a:p>
          <a:p>
            <a:pPr lvl="1"/>
            <a:r>
              <a:rPr lang="pl-PL" sz="1400" dirty="0"/>
              <a:t>ze względu na region z którego pochodzą badani najczęściej korzystano z programu „Mój prąd” w regionie wschodnim (27%), z „Czystego powietrza” w południowo-zachodnim (14%), a z programu „Stop smog” </a:t>
            </a:r>
            <a:br>
              <a:rPr lang="pl-PL" sz="1400" dirty="0"/>
            </a:br>
            <a:r>
              <a:rPr lang="pl-PL" sz="1400" dirty="0"/>
              <a:t>w północno-zachodnim (6%). </a:t>
            </a:r>
          </a:p>
          <a:p>
            <a:pPr lvl="1"/>
            <a:endParaRPr lang="pl-PL" sz="1400" dirty="0"/>
          </a:p>
          <a:p>
            <a:pPr algn="l">
              <a:lnSpc>
                <a:spcPct val="100000"/>
              </a:lnSpc>
            </a:pPr>
            <a:r>
              <a:rPr lang="pl-PL" sz="1400" dirty="0">
                <a:solidFill>
                  <a:schemeClr val="tx1"/>
                </a:solidFill>
                <a:latin typeface="+mj-lt"/>
              </a:rPr>
              <a:t>Spośród osób, które nie skorzystały z dotacji na wymianę źródła ciepła, termomodernizację czy instalację odnawialnego źródła energii najczęstszymi powodami było: </a:t>
            </a:r>
            <a:r>
              <a:rPr lang="pl-PL" sz="1400" b="1" dirty="0">
                <a:solidFill>
                  <a:schemeClr val="tx1"/>
                </a:solidFill>
                <a:latin typeface="+mj-lt"/>
              </a:rPr>
              <a:t>brak takiej potrzeby </a:t>
            </a:r>
            <a:r>
              <a:rPr lang="pl-PL" sz="1400" dirty="0">
                <a:solidFill>
                  <a:schemeClr val="tx1"/>
                </a:solidFill>
                <a:latin typeface="+mj-lt"/>
              </a:rPr>
              <a:t>(29%), </a:t>
            </a:r>
            <a:r>
              <a:rPr lang="pl-PL" sz="1400" b="1" dirty="0">
                <a:solidFill>
                  <a:schemeClr val="tx1"/>
                </a:solidFill>
                <a:latin typeface="+mj-lt"/>
              </a:rPr>
              <a:t>brak dostępności programu </a:t>
            </a:r>
            <a:r>
              <a:rPr lang="pl-PL" sz="1400" dirty="0">
                <a:solidFill>
                  <a:schemeClr val="tx1"/>
                </a:solidFill>
                <a:latin typeface="+mj-lt"/>
              </a:rPr>
              <a:t>(27%), </a:t>
            </a:r>
            <a:r>
              <a:rPr lang="pl-PL" sz="1400" b="1" dirty="0">
                <a:solidFill>
                  <a:schemeClr val="tx1"/>
                </a:solidFill>
                <a:latin typeface="+mj-lt"/>
              </a:rPr>
              <a:t>wkład finansowy</a:t>
            </a:r>
            <a:r>
              <a:rPr lang="pl-PL" sz="1400" dirty="0">
                <a:solidFill>
                  <a:schemeClr val="tx1"/>
                </a:solidFill>
                <a:latin typeface="+mj-lt"/>
              </a:rPr>
              <a:t> (18%), </a:t>
            </a:r>
            <a:r>
              <a:rPr lang="pl-PL" sz="1400" b="1" dirty="0">
                <a:solidFill>
                  <a:schemeClr val="tx1"/>
                </a:solidFill>
                <a:latin typeface="+mj-lt"/>
              </a:rPr>
              <a:t>formalności </a:t>
            </a:r>
            <a:r>
              <a:rPr lang="pl-PL" sz="1400" dirty="0">
                <a:solidFill>
                  <a:schemeClr val="tx1"/>
                </a:solidFill>
                <a:latin typeface="+mj-lt"/>
              </a:rPr>
              <a:t>(8%), </a:t>
            </a:r>
            <a:r>
              <a:rPr lang="pl-PL" sz="1400" b="1" dirty="0">
                <a:solidFill>
                  <a:schemeClr val="tx1"/>
                </a:solidFill>
                <a:latin typeface="+mj-lt"/>
              </a:rPr>
              <a:t>brak możliwości decydowania </a:t>
            </a:r>
            <a:r>
              <a:rPr lang="pl-PL" sz="1400" dirty="0">
                <a:solidFill>
                  <a:schemeClr val="tx1"/>
                </a:solidFill>
                <a:latin typeface="+mj-lt"/>
              </a:rPr>
              <a:t>(7%) i </a:t>
            </a:r>
            <a:r>
              <a:rPr lang="pl-PL" sz="1400" b="1" dirty="0">
                <a:solidFill>
                  <a:schemeClr val="tx1"/>
                </a:solidFill>
                <a:latin typeface="+mj-lt"/>
              </a:rPr>
              <a:t>posiadanie własnych źródeł ciepła </a:t>
            </a:r>
            <a:r>
              <a:rPr lang="pl-PL" sz="1400" dirty="0">
                <a:solidFill>
                  <a:schemeClr val="tx1"/>
                </a:solidFill>
                <a:latin typeface="+mj-lt"/>
              </a:rPr>
              <a:t>(5%).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985218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DA9334-2BB9-40D3-BE8B-EE352E5CE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528" y="929316"/>
            <a:ext cx="8014944" cy="3392163"/>
          </a:xfrm>
          <a:prstGeom prst="roundRect">
            <a:avLst>
              <a:gd name="adj" fmla="val 3670"/>
            </a:avLst>
          </a:prstGeom>
          <a:solidFill>
            <a:srgbClr val="F5F7F9"/>
          </a:solidFill>
          <a:ln>
            <a:noFill/>
            <a:prstDash val="dash"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sz="1400" dirty="0">
                <a:latin typeface="+mn-lt"/>
              </a:rPr>
              <a:t>Analiza sześciu najczęstszych wskazań (powodów dlaczego badani nie skorzystali z dotacji z rządowych programów) pod względem cech społeczno-demograficznych wykazała, iż: </a:t>
            </a:r>
          </a:p>
          <a:p>
            <a:pPr lvl="1"/>
            <a:r>
              <a:rPr lang="pl-PL" sz="1400" dirty="0"/>
              <a:t>osoby z </a:t>
            </a:r>
            <a:r>
              <a:rPr lang="pl-PL" sz="1400" b="1" dirty="0"/>
              <a:t>wyższymi średnimi dochodami </a:t>
            </a:r>
            <a:r>
              <a:rPr lang="pl-PL" sz="1400" dirty="0"/>
              <a:t>na 1 członka rodziny częściej wskazują na cztery z sześciu głównych powodów, tj.: brak takiej potrzeby, brak dostępności programów dla nich, brak decyzyjności oraz posiadanie własnych źródeł ciepła. Natomiast wkład finansowy oraz formalności związane z procesem skorzystania z dotacji zniechęcają częściej osoby z </a:t>
            </a:r>
            <a:r>
              <a:rPr lang="pl-PL" sz="1400" b="1" dirty="0"/>
              <a:t>niższymi średnimi dochodami </a:t>
            </a:r>
            <a:r>
              <a:rPr lang="pl-PL" sz="1400" dirty="0"/>
              <a:t>(do 1500 zł oraz 1501-2500 zł). </a:t>
            </a:r>
          </a:p>
          <a:p>
            <a:pPr lvl="1"/>
            <a:r>
              <a:rPr lang="pl-PL" sz="1400" dirty="0"/>
              <a:t>badani z </a:t>
            </a:r>
            <a:r>
              <a:rPr lang="pl-PL" sz="1400" b="1" dirty="0"/>
              <a:t>miast powyżej 501 tys. mieszkańców </a:t>
            </a:r>
            <a:r>
              <a:rPr lang="pl-PL" sz="1400" dirty="0"/>
              <a:t>najczęściej wskazują na brak potrzeby korzystania z dotacji. </a:t>
            </a:r>
            <a:br>
              <a:rPr lang="pl-PL" sz="1400" dirty="0"/>
            </a:br>
            <a:r>
              <a:rPr lang="pl-PL" sz="1400" dirty="0"/>
              <a:t>Na brak dostępności programów najczęściej wskazywały osoby </a:t>
            </a:r>
            <a:r>
              <a:rPr lang="pl-PL" sz="1400" b="1" dirty="0"/>
              <a:t>z miast od 101 do 500 tys. mieszkańców</a:t>
            </a:r>
            <a:r>
              <a:rPr lang="pl-PL" sz="1400" dirty="0"/>
              <a:t>. Wkład finansowy oraz formalności zniechęcały najbardziej osoby ze </a:t>
            </a:r>
            <a:r>
              <a:rPr lang="pl-PL" sz="1400" b="1" dirty="0"/>
              <a:t>wsi.</a:t>
            </a:r>
            <a:r>
              <a:rPr lang="pl-PL" sz="1400" dirty="0"/>
              <a:t> Brak decyzyjności wskazywały częściej osoby </a:t>
            </a:r>
            <a:br>
              <a:rPr lang="pl-PL" sz="1400" dirty="0"/>
            </a:br>
            <a:r>
              <a:rPr lang="pl-PL" sz="1400" b="1" dirty="0"/>
              <a:t>ze wsi oraz od 21 do 100 tys. mieszkańców</a:t>
            </a:r>
            <a:r>
              <a:rPr lang="pl-PL" sz="1400" dirty="0"/>
              <a:t>. Własne źródła ciepła najczęściej wskazywali osoby z miejscowości </a:t>
            </a:r>
            <a:r>
              <a:rPr lang="pl-PL" sz="1400" b="1" dirty="0"/>
              <a:t>do 20 tys. mieszkańców.</a:t>
            </a:r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C1617EA3-0C61-44E6-A7A7-C3B572A7E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 dirty="0"/>
              <a:t>Omówienie wyników (3/4)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5EB3538-5E9E-4212-8617-8404F4A0DD83}"/>
              </a:ext>
            </a:extLst>
          </p:cNvPr>
          <p:cNvGrpSpPr/>
          <p:nvPr/>
        </p:nvGrpSpPr>
        <p:grpSpPr>
          <a:xfrm>
            <a:off x="346152" y="225588"/>
            <a:ext cx="235825" cy="320822"/>
            <a:chOff x="7240588" y="2684463"/>
            <a:chExt cx="449263" cy="611188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4625111-8AEC-45F6-91C5-01A639FDF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9D465AD-C8C4-46D0-8883-D310C6C3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968D887A-9673-4643-A16A-546F1F01B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0" name="Prostokąt 9">
            <a:extLst>
              <a:ext uri="{FF2B5EF4-FFF2-40B4-BE49-F238E27FC236}">
                <a16:creationId xmlns:a16="http://schemas.microsoft.com/office/drawing/2014/main" id="{1D43B074-12C0-4D5E-8BC6-9BA614D96969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Zazielenienie przestrzeni miejskiej</a:t>
            </a:r>
            <a:endParaRPr lang="pl-PL" sz="80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5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DA9334-2BB9-40D3-BE8B-EE352E5CE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528" y="929315"/>
            <a:ext cx="8014944" cy="3755419"/>
          </a:xfrm>
          <a:prstGeom prst="roundRect">
            <a:avLst>
              <a:gd name="adj" fmla="val 3670"/>
            </a:avLst>
          </a:prstGeom>
          <a:solidFill>
            <a:srgbClr val="F5F7F9"/>
          </a:solidFill>
          <a:ln>
            <a:noFill/>
            <a:prstDash val="dash"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sz="1400" b="1" dirty="0">
                <a:latin typeface="+mn-lt"/>
              </a:rPr>
              <a:t>Zapewnienie dopłat do ekologicznego źródła ogrzewania domu po wymianie pieca </a:t>
            </a:r>
            <a:r>
              <a:rPr lang="pl-PL" sz="1400" dirty="0">
                <a:latin typeface="+mn-lt"/>
              </a:rPr>
              <a:t>(35%), </a:t>
            </a:r>
            <a:r>
              <a:rPr lang="pl-PL" sz="1400" b="1" dirty="0">
                <a:latin typeface="+mn-lt"/>
              </a:rPr>
              <a:t>wymiana dotychczasowego ogrzewania </a:t>
            </a:r>
            <a:r>
              <a:rPr lang="pl-PL" sz="1400" dirty="0">
                <a:latin typeface="+mn-lt"/>
              </a:rPr>
              <a:t>(22%), </a:t>
            </a:r>
            <a:r>
              <a:rPr lang="pl-PL" sz="1400" b="1" dirty="0">
                <a:latin typeface="+mn-lt"/>
              </a:rPr>
              <a:t>dofinansowanie energii odnawialnej </a:t>
            </a:r>
            <a:r>
              <a:rPr lang="pl-PL" sz="1400" dirty="0">
                <a:latin typeface="+mn-lt"/>
              </a:rPr>
              <a:t>(20%), </a:t>
            </a:r>
            <a:r>
              <a:rPr lang="pl-PL" sz="1400" b="1" dirty="0">
                <a:latin typeface="+mn-lt"/>
              </a:rPr>
              <a:t>ograniczenie ruchu samochodów </a:t>
            </a:r>
            <a:r>
              <a:rPr lang="pl-PL" sz="1400" dirty="0">
                <a:latin typeface="+mn-lt"/>
              </a:rPr>
              <a:t>(18%) </a:t>
            </a:r>
            <a:br>
              <a:rPr lang="pl-PL" sz="1400" dirty="0">
                <a:latin typeface="+mn-lt"/>
              </a:rPr>
            </a:br>
            <a:r>
              <a:rPr lang="pl-PL" sz="1400" dirty="0">
                <a:latin typeface="+mn-lt"/>
              </a:rPr>
              <a:t>oraz </a:t>
            </a:r>
            <a:r>
              <a:rPr lang="pl-PL" sz="1400" b="1" dirty="0">
                <a:latin typeface="+mn-lt"/>
              </a:rPr>
              <a:t>egzekwowanie dotychczasowych przepisów zapewniania odpowiedniej jakości powietrza</a:t>
            </a:r>
            <a:r>
              <a:rPr lang="pl-PL" sz="1400" dirty="0">
                <a:latin typeface="+mn-lt"/>
              </a:rPr>
              <a:t> (14%) to zdaniem badanych pięć najbardziej skutecznych sposobów na rozwiązywanie problemów związanych z zanieczyszczeniem powietrza w ich okolicy. Najmłodsi respondenci najrzadziej zwracają uwagę na egzekwowanie przepisów (5% vs 14%), natomiast najstarsi najrzadziej wierzą w skuteczność dofinansowania odnawialnych źródeł energii (15% vs 20%).</a:t>
            </a:r>
          </a:p>
          <a:p>
            <a:pPr algn="l">
              <a:lnSpc>
                <a:spcPct val="100000"/>
              </a:lnSpc>
            </a:pPr>
            <a:endParaRPr lang="pl-PL" sz="1400" dirty="0">
              <a:latin typeface="+mn-lt"/>
            </a:endParaRPr>
          </a:p>
          <a:p>
            <a:pPr algn="l">
              <a:lnSpc>
                <a:spcPct val="100000"/>
              </a:lnSpc>
            </a:pPr>
            <a:r>
              <a:rPr lang="pl-PL" sz="1400" b="1" dirty="0">
                <a:latin typeface="+mn-lt"/>
              </a:rPr>
              <a:t>Prawie połowa mieszkańców Polski jest informowana o ryzyku wystąpienia tzw. „smogu” (49%)</a:t>
            </a:r>
            <a:r>
              <a:rPr lang="pl-PL" sz="1400" dirty="0">
                <a:latin typeface="+mn-lt"/>
              </a:rPr>
              <a:t>. Takie komunikaty </a:t>
            </a:r>
            <a:br>
              <a:rPr lang="pl-PL" sz="1400" dirty="0">
                <a:latin typeface="+mn-lt"/>
              </a:rPr>
            </a:br>
            <a:r>
              <a:rPr lang="pl-PL" sz="1400" dirty="0">
                <a:latin typeface="+mn-lt"/>
              </a:rPr>
              <a:t>za pośrednictwem smsów dostaje 22% badanych, a 27% jest informowana przez strony internetowe gminy, miasta </a:t>
            </a:r>
            <a:br>
              <a:rPr lang="pl-PL" sz="1400" dirty="0">
                <a:latin typeface="+mn-lt"/>
              </a:rPr>
            </a:br>
            <a:r>
              <a:rPr lang="pl-PL" sz="1400" dirty="0">
                <a:latin typeface="+mn-lt"/>
              </a:rPr>
              <a:t>i regionalne TV. Najwięcej badanych pochodzących z miast liczących 100 tys. mieszkańców i więcej zadeklarowało odbieranie takich komunikatów (64%: 100-500 tys., 61%: 501 tys. i więcej). Najczęściej informowani są mieszkańcy zamieszkujący południowy region Polski (61%), a najrzadziej północy (41%).</a:t>
            </a:r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C1617EA3-0C61-44E6-A7A7-C3B572A7E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 dirty="0"/>
              <a:t>Omówienie wyników (4/4)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5EB3538-5E9E-4212-8617-8404F4A0DD83}"/>
              </a:ext>
            </a:extLst>
          </p:cNvPr>
          <p:cNvGrpSpPr/>
          <p:nvPr/>
        </p:nvGrpSpPr>
        <p:grpSpPr>
          <a:xfrm>
            <a:off x="346152" y="225588"/>
            <a:ext cx="235825" cy="320822"/>
            <a:chOff x="7240588" y="2684463"/>
            <a:chExt cx="449263" cy="611188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4625111-8AEC-45F6-91C5-01A639FDF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9D465AD-C8C4-46D0-8883-D310C6C3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968D887A-9673-4643-A16A-546F1F01B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0" name="Prostokąt 9">
            <a:extLst>
              <a:ext uri="{FF2B5EF4-FFF2-40B4-BE49-F238E27FC236}">
                <a16:creationId xmlns:a16="http://schemas.microsoft.com/office/drawing/2014/main" id="{1D43B074-12C0-4D5E-8BC6-9BA614D96969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Zazielenienie przestrzeni miejskiej</a:t>
            </a:r>
            <a:endParaRPr lang="pl-PL" sz="80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33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47DDF02-0B14-43DA-84E0-DB06598D6056}"/>
              </a:ext>
            </a:extLst>
          </p:cNvPr>
          <p:cNvSpPr txBox="1"/>
          <p:nvPr/>
        </p:nvSpPr>
        <p:spPr>
          <a:xfrm>
            <a:off x="5773594" y="202285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Autorki raportu:</a:t>
            </a:r>
          </a:p>
          <a:p>
            <a:pPr algn="r"/>
            <a:r>
              <a:rPr lang="pl-P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Katarzyna Kępka</a:t>
            </a:r>
          </a:p>
          <a:p>
            <a:pPr algn="r"/>
            <a:r>
              <a:rPr lang="pl-P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Julia Ziomek</a:t>
            </a:r>
            <a:endParaRPr lang="pl-PL" sz="20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58B62D9-5D75-42D2-A6D1-6E8035F99E13}"/>
              </a:ext>
            </a:extLst>
          </p:cNvPr>
          <p:cNvSpPr txBox="1"/>
          <p:nvPr/>
        </p:nvSpPr>
        <p:spPr>
          <a:xfrm>
            <a:off x="238944" y="5071700"/>
            <a:ext cx="2808312" cy="71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pl-PL" sz="120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Opracowane dla Ministerstwa Klimatu</a:t>
            </a:r>
            <a:br>
              <a:rPr lang="pl-PL" sz="120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120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 Środowiska przez </a:t>
            </a:r>
            <a:r>
              <a:rPr lang="pl-PL" sz="12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PBS Sp. z o.o. i BR Spółka z o.o.</a:t>
            </a:r>
            <a:endParaRPr lang="pl-PL" sz="120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2CFA80C-CC09-4B50-8234-A44F09775F90}"/>
              </a:ext>
            </a:extLst>
          </p:cNvPr>
          <p:cNvSpPr/>
          <p:nvPr/>
        </p:nvSpPr>
        <p:spPr>
          <a:xfrm>
            <a:off x="0" y="0"/>
            <a:ext cx="2498643" cy="4969042"/>
          </a:xfrm>
          <a:prstGeom prst="rect">
            <a:avLst/>
          </a:prstGeom>
          <a:solidFill>
            <a:srgbClr val="475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 descr="Wietrznie">
            <a:extLst>
              <a:ext uri="{FF2B5EF4-FFF2-40B4-BE49-F238E27FC236}">
                <a16:creationId xmlns:a16="http://schemas.microsoft.com/office/drawing/2014/main" id="{23DE9AF5-34BD-44B6-8345-60EE5EF78C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321" y="3103826"/>
            <a:ext cx="20160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3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 b="1">
                <a:latin typeface="Calibri" panose="020F0502020204030204" pitchFamily="34" charset="0"/>
                <a:cs typeface="Calibri" panose="020F0502020204030204" pitchFamily="34" charset="0"/>
              </a:rPr>
              <a:t>INFORMACJE O PROJEKCIE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E9F3E358-E922-4441-98D4-58A4CF4F0DFF}"/>
              </a:ext>
            </a:extLst>
          </p:cNvPr>
          <p:cNvGrpSpPr/>
          <p:nvPr/>
        </p:nvGrpSpPr>
        <p:grpSpPr>
          <a:xfrm>
            <a:off x="4359912" y="3216913"/>
            <a:ext cx="424173" cy="424173"/>
            <a:chOff x="7127875" y="3567113"/>
            <a:chExt cx="674688" cy="674688"/>
          </a:xfrm>
        </p:grpSpPr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CE5E73CE-268D-491E-B470-EAD4776117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EE1883A3-1089-4CB9-9A41-90814ABBAB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5B38D0A7-B76B-4F38-AEA8-E017E813EF6B}"/>
              </a:ext>
            </a:extLst>
          </p:cNvPr>
          <p:cNvGrpSpPr/>
          <p:nvPr/>
        </p:nvGrpSpPr>
        <p:grpSpPr>
          <a:xfrm>
            <a:off x="5170234" y="3213196"/>
            <a:ext cx="424173" cy="424173"/>
            <a:chOff x="7127875" y="3567113"/>
            <a:chExt cx="674688" cy="674688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142C3EBC-46F4-458B-B849-4022181E68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984E06E3-895E-49DA-B0E4-1412FFA25E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5D62F51B-0FA8-4DF0-B61B-C772BD9C13BC}"/>
              </a:ext>
            </a:extLst>
          </p:cNvPr>
          <p:cNvGrpSpPr/>
          <p:nvPr/>
        </p:nvGrpSpPr>
        <p:grpSpPr>
          <a:xfrm>
            <a:off x="5980556" y="3213196"/>
            <a:ext cx="424173" cy="424173"/>
            <a:chOff x="7127875" y="3567113"/>
            <a:chExt cx="674688" cy="674688"/>
          </a:xfrm>
          <a:solidFill>
            <a:schemeClr val="bg1">
              <a:lumMod val="95000"/>
            </a:schemeClr>
          </a:soli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69435EA8-AFDC-4B98-84F0-982108E8E8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2322557B-4988-4807-B456-99EE343BD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A0107DE3-45F6-4AA3-94C6-FF7EF0336913}"/>
              </a:ext>
            </a:extLst>
          </p:cNvPr>
          <p:cNvGrpSpPr/>
          <p:nvPr/>
        </p:nvGrpSpPr>
        <p:grpSpPr>
          <a:xfrm>
            <a:off x="3571499" y="3218953"/>
            <a:ext cx="424173" cy="424173"/>
            <a:chOff x="7127875" y="3567113"/>
            <a:chExt cx="674688" cy="674688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8C50CCE-C037-411F-A376-78FB9564A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19A9BF2-7A8B-4ED9-8639-C5CC1BFCB2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63F7883-9C1B-43EF-84D1-27A91AFB5186}"/>
              </a:ext>
            </a:extLst>
          </p:cNvPr>
          <p:cNvGrpSpPr/>
          <p:nvPr/>
        </p:nvGrpSpPr>
        <p:grpSpPr>
          <a:xfrm>
            <a:off x="2764516" y="3213196"/>
            <a:ext cx="424173" cy="424173"/>
            <a:chOff x="7127875" y="3567113"/>
            <a:chExt cx="674688" cy="674688"/>
          </a:xfrm>
          <a:solidFill>
            <a:schemeClr val="bg1">
              <a:lumMod val="95000"/>
            </a:schemeClr>
          </a:solidFill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68DFEECB-DB40-4CD1-B6D8-383130146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7376973-BE51-4808-9EC1-7F92F55EA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01120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/>
              <a:t>Informacje o projekcie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09471"/>
              </p:ext>
            </p:extLst>
          </p:nvPr>
        </p:nvGraphicFramePr>
        <p:xfrm>
          <a:off x="683568" y="1196752"/>
          <a:ext cx="7560840" cy="3089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3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cel</a:t>
                      </a:r>
                      <a:r>
                        <a:rPr lang="pl-PL" sz="1200" b="0" baseline="0"/>
                        <a:t> badania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Poznanie stanu wiedzy, poziomu świadomości, postaw mieszkańców Polski względem j</a:t>
                      </a:r>
                      <a:r>
                        <a:rPr lang="pl-PL" sz="12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akości powietrza</a:t>
                      </a:r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413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próba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0" baseline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Reprezentatywna próba mieszkańców Polski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1" baseline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n=1005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59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metodologia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/>
                        <a:t>Badanie zrealizowano metodą</a:t>
                      </a:r>
                      <a:r>
                        <a:rPr lang="pl-PL" sz="1200" baseline="0"/>
                        <a:t> </a:t>
                      </a:r>
                      <a:r>
                        <a:rPr lang="pl-PL" sz="1200" b="1"/>
                        <a:t>CATI </a:t>
                      </a:r>
                      <a:endParaRPr lang="pl-PL" sz="1200" i="1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59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realizacja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latin typeface="+mn-lt"/>
                        </a:rPr>
                        <a:t>Listopad 2020 r.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59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wykonawca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>
                          <a:solidFill>
                            <a:schemeClr val="tx1"/>
                          </a:solidFill>
                          <a:latin typeface="+mn-lt"/>
                        </a:rPr>
                        <a:t>PBS  sp. z o.</a:t>
                      </a:r>
                      <a:r>
                        <a:rPr lang="pl-PL" sz="1200" baseline="0">
                          <a:solidFill>
                            <a:schemeClr val="tx1"/>
                          </a:solidFill>
                          <a:latin typeface="+mn-lt"/>
                        </a:rPr>
                        <a:t>o.</a:t>
                      </a:r>
                      <a:endParaRPr lang="pl-PL" sz="12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Grupa 3">
            <a:extLst>
              <a:ext uri="{FF2B5EF4-FFF2-40B4-BE49-F238E27FC236}">
                <a16:creationId xmlns:a16="http://schemas.microsoft.com/office/drawing/2014/main" id="{C4BCBA43-AB8D-4FBC-9F1D-D07A026978EE}"/>
              </a:ext>
            </a:extLst>
          </p:cNvPr>
          <p:cNvGrpSpPr/>
          <p:nvPr/>
        </p:nvGrpSpPr>
        <p:grpSpPr>
          <a:xfrm>
            <a:off x="262673" y="197711"/>
            <a:ext cx="359852" cy="359852"/>
            <a:chOff x="7127875" y="3567113"/>
            <a:chExt cx="674688" cy="674688"/>
          </a:xfrm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53E1D419-CBE6-45BD-AF18-D13A118F1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B61AEA2-0CA0-4326-B83B-A04D8CA08C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" name="Prostokąt 1">
            <a:extLst>
              <a:ext uri="{FF2B5EF4-FFF2-40B4-BE49-F238E27FC236}">
                <a16:creationId xmlns:a16="http://schemas.microsoft.com/office/drawing/2014/main" id="{78FC0B61-184D-4D6F-9EF0-C4CB2820EEDA}"/>
              </a:ext>
            </a:extLst>
          </p:cNvPr>
          <p:cNvSpPr/>
          <p:nvPr/>
        </p:nvSpPr>
        <p:spPr>
          <a:xfrm>
            <a:off x="7257271" y="8123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Jakość powietrza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7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0948" y="4003279"/>
            <a:ext cx="3343413" cy="368300"/>
          </a:xfrm>
        </p:spPr>
        <p:txBody>
          <a:bodyPr/>
          <a:lstStyle/>
          <a:p>
            <a:r>
              <a:rPr lang="pl-PL" sz="1600" b="1">
                <a:latin typeface="Calibri" panose="020F0502020204030204" pitchFamily="34" charset="0"/>
                <a:cs typeface="Calibri" panose="020F0502020204030204" pitchFamily="34" charset="0"/>
              </a:rPr>
              <a:t>METODOLOGIA I STRUKTURA PRÓBY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F8A51135-E76E-4048-9685-E7877E66A7B7}"/>
              </a:ext>
            </a:extLst>
          </p:cNvPr>
          <p:cNvGrpSpPr/>
          <p:nvPr/>
        </p:nvGrpSpPr>
        <p:grpSpPr>
          <a:xfrm>
            <a:off x="4341727" y="3189742"/>
            <a:ext cx="460544" cy="478516"/>
            <a:chOff x="4294188" y="1531938"/>
            <a:chExt cx="650876" cy="676275"/>
          </a:xfrm>
        </p:grpSpPr>
        <p:sp>
          <p:nvSpPr>
            <p:cNvPr id="4" name="Freeform 27">
              <a:extLst>
                <a:ext uri="{FF2B5EF4-FFF2-40B4-BE49-F238E27FC236}">
                  <a16:creationId xmlns:a16="http://schemas.microsoft.com/office/drawing/2014/main" id="{7CDFD692-A41A-43B7-B967-AA3DFE607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" name="Freeform 28">
              <a:extLst>
                <a:ext uri="{FF2B5EF4-FFF2-40B4-BE49-F238E27FC236}">
                  <a16:creationId xmlns:a16="http://schemas.microsoft.com/office/drawing/2014/main" id="{98D0C16D-BE05-45C7-91EB-003089D68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Freeform 29">
              <a:extLst>
                <a:ext uri="{FF2B5EF4-FFF2-40B4-BE49-F238E27FC236}">
                  <a16:creationId xmlns:a16="http://schemas.microsoft.com/office/drawing/2014/main" id="{B11C48BE-57D3-4A9C-BC67-AEA28C378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" name="Freeform 30">
              <a:extLst>
                <a:ext uri="{FF2B5EF4-FFF2-40B4-BE49-F238E27FC236}">
                  <a16:creationId xmlns:a16="http://schemas.microsoft.com/office/drawing/2014/main" id="{7888F2F5-19BB-4B91-B335-5942ACF5E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FD11D304-FB86-4978-A746-752EA3A61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CB2D2460-360D-47A8-AC02-637D3D091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EC448145-6136-46DE-AC3F-703CD2D5764C}"/>
              </a:ext>
            </a:extLst>
          </p:cNvPr>
          <p:cNvGrpSpPr/>
          <p:nvPr/>
        </p:nvGrpSpPr>
        <p:grpSpPr>
          <a:xfrm>
            <a:off x="5148064" y="3189742"/>
            <a:ext cx="460544" cy="478516"/>
            <a:chOff x="4294188" y="1531938"/>
            <a:chExt cx="650876" cy="676275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731F3598-8554-4DD6-9FC8-1F2C254B3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97DA34FE-24DB-497E-9B2A-C49CF79BA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67280AA2-139C-47F4-93D2-5C5AB96F8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54574C21-2F1F-490F-93F3-34846354C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0C7AA6B8-FB4D-4425-9E52-F6DF3AA5D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D6711B27-2345-4A03-A78A-B6035415C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99F925BA-31A6-41B3-88B2-1C531133A95C}"/>
              </a:ext>
            </a:extLst>
          </p:cNvPr>
          <p:cNvGrpSpPr/>
          <p:nvPr/>
        </p:nvGrpSpPr>
        <p:grpSpPr>
          <a:xfrm>
            <a:off x="5937250" y="3189742"/>
            <a:ext cx="460544" cy="478516"/>
            <a:chOff x="4294188" y="1531938"/>
            <a:chExt cx="650876" cy="676275"/>
          </a:xfrm>
          <a:solidFill>
            <a:schemeClr val="bg1">
              <a:lumMod val="95000"/>
            </a:schemeClr>
          </a:solidFill>
        </p:grpSpPr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53D0C2B7-15FB-42CC-89EE-CCB9442EC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D35E11CD-3D1A-4372-A820-D4AB9A864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557D498E-73B0-49BC-B783-8D0BD176C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CE64F44-EA1E-4A13-9D7C-DFB3B937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768421B4-010C-40D9-A0D1-1061E1CB2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154A5FA1-C567-4475-95DC-4F06016F3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B591AE2A-CCEA-4E76-93B9-E24F93340A9B}"/>
              </a:ext>
            </a:extLst>
          </p:cNvPr>
          <p:cNvGrpSpPr/>
          <p:nvPr/>
        </p:nvGrpSpPr>
        <p:grpSpPr>
          <a:xfrm>
            <a:off x="3545929" y="3189742"/>
            <a:ext cx="460544" cy="478516"/>
            <a:chOff x="4294188" y="1531938"/>
            <a:chExt cx="650876" cy="676275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208694E7-EB61-4997-AB4B-5A44841EC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69712951-6A12-4E34-BE1E-5B88C87F3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3749002D-17A2-4BFC-82F2-FE6DA3784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6ADE521-C8FF-4096-BD80-85835A0D8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73C543D7-B919-4877-AB42-C304A5BFB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D325D337-1919-40E9-9A36-C5C41E763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959BCE2C-6877-45F0-A053-696A40E71EA1}"/>
              </a:ext>
            </a:extLst>
          </p:cNvPr>
          <p:cNvGrpSpPr/>
          <p:nvPr/>
        </p:nvGrpSpPr>
        <p:grpSpPr>
          <a:xfrm>
            <a:off x="2751948" y="3189742"/>
            <a:ext cx="460544" cy="478516"/>
            <a:chOff x="4294188" y="1531938"/>
            <a:chExt cx="650876" cy="676275"/>
          </a:xfrm>
          <a:solidFill>
            <a:schemeClr val="bg1">
              <a:lumMod val="95000"/>
            </a:schemeClr>
          </a:solidFill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D2BB2D1-171D-4E63-8E28-31B05D00F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E5EB92C5-6437-4F0E-B86A-B6F07433F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C3C8A10-BFD7-46BF-8082-B9B211C20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EBC40E80-0429-4CEF-A767-182CD8DC9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B697C727-5DC6-42A8-9C9F-AD21DD21E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A0A4CAF-1310-40D9-9148-90D7CCE56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59523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AC0C25EA-7312-4961-8943-81976C9F96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660" y="976223"/>
            <a:ext cx="4511755" cy="4752976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 dirty="0">
                <a:solidFill>
                  <a:schemeClr val="tx1"/>
                </a:solidFill>
              </a:rPr>
              <a:t>Jednotematyczne badanie świadomości i zachowań ekologicznych zostało zrealizowane w dniach 16 – 17 listopada za pomocą techniki </a:t>
            </a:r>
            <a:r>
              <a:rPr lang="pl-PL" sz="1100" b="1" dirty="0">
                <a:solidFill>
                  <a:schemeClr val="tx1"/>
                </a:solidFill>
              </a:rPr>
              <a:t>CATI </a:t>
            </a:r>
            <a:r>
              <a:rPr lang="en-US" sz="1100" b="1" dirty="0">
                <a:solidFill>
                  <a:schemeClr val="tx1"/>
                </a:solidFill>
              </a:rPr>
              <a:t>(ang. Computer Assisted Telephone Interview)</a:t>
            </a:r>
            <a:r>
              <a:rPr lang="pl-PL" sz="1100" b="1" dirty="0">
                <a:solidFill>
                  <a:schemeClr val="tx1"/>
                </a:solidFill>
              </a:rPr>
              <a:t>, </a:t>
            </a:r>
            <a:r>
              <a:rPr lang="pl-PL" sz="1100" dirty="0">
                <a:solidFill>
                  <a:schemeClr val="tx1"/>
                </a:solidFill>
              </a:rPr>
              <a:t>czyli wywiadów telefonicznych wspomaganych komputerowo. </a:t>
            </a:r>
            <a:endParaRPr lang="pl-PL" sz="11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 dirty="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 dirty="0">
                <a:solidFill>
                  <a:schemeClr val="tx1"/>
                </a:solidFill>
              </a:rPr>
              <a:t>Ogólnopolska próba badanych w wieku 15 lat i więcej została dobrana losowo i jest reprezentatywna ze względu na zmienne demograficzne, </a:t>
            </a:r>
            <a:br>
              <a:rPr lang="pl-PL" sz="1100" dirty="0">
                <a:solidFill>
                  <a:schemeClr val="tx1"/>
                </a:solidFill>
              </a:rPr>
            </a:br>
            <a:r>
              <a:rPr lang="pl-PL" sz="1100" dirty="0">
                <a:solidFill>
                  <a:schemeClr val="tx1"/>
                </a:solidFill>
              </a:rPr>
              <a:t>takie jak: płeć, wiek i miejsce zamieszkania (wielkość miejscowości </a:t>
            </a:r>
            <a:br>
              <a:rPr lang="pl-PL" sz="1100" dirty="0">
                <a:solidFill>
                  <a:schemeClr val="tx1"/>
                </a:solidFill>
              </a:rPr>
            </a:br>
            <a:r>
              <a:rPr lang="pl-PL" sz="1100" dirty="0">
                <a:solidFill>
                  <a:schemeClr val="tx1"/>
                </a:solidFill>
              </a:rPr>
              <a:t>i województwo). Maksymalny błąd szacowania dla próby losowej liczącej 1000 osób wynosi +/- 3,1%. 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 dirty="0">
                <a:solidFill>
                  <a:schemeClr val="tx1"/>
                </a:solidFill>
              </a:rPr>
              <a:t>Dane procentowe prezentują wyniki ważone, liczebności – nieważone. Procedurze ważenia nie zostały poddane pytania z metryczki. 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 dirty="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 dirty="0">
                <a:solidFill>
                  <a:schemeClr val="tx1"/>
                </a:solidFill>
              </a:rPr>
              <a:t>Główne wyniki badania są prezentowane również w podziale na pytania </a:t>
            </a:r>
            <a:br>
              <a:rPr lang="pl-PL" sz="1100" dirty="0">
                <a:solidFill>
                  <a:schemeClr val="tx1"/>
                </a:solidFill>
              </a:rPr>
            </a:br>
            <a:r>
              <a:rPr lang="pl-PL" sz="1100" dirty="0">
                <a:solidFill>
                  <a:schemeClr val="tx1"/>
                </a:solidFill>
              </a:rPr>
              <a:t>z metryczki. Zaprezentowano istotne podziały, a slajdy z tymi podziałami zostały odpowiednio opisane. 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 dirty="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 dirty="0">
                <a:solidFill>
                  <a:schemeClr val="tx1"/>
                </a:solidFill>
              </a:rPr>
              <a:t>Ze względu na zaokrąglenia wartości po przecinku, w niektórych przypadkach dane na wykresach mogą nie sumować się do 100%, 99,9% czy 100,1%.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 dirty="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 dirty="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 dirty="0">
                <a:solidFill>
                  <a:schemeClr val="tx1"/>
                </a:solidFill>
              </a:rPr>
              <a:t>Na każdym slajdzie znajduje się treść i numer pytania z kwestionariusza, rodzaj pytania, a także opis próby i ewentualne informacje dodatkowe.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726964E9-205A-4E90-819C-3FADDEF4B4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sz="1600"/>
              <a:t>Metodologia</a:t>
            </a: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BD52C83C-C78B-4544-BCA9-24E7D22CFD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40441786-1212-4F1B-82DC-35D6497A49AF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7" name="Freeform 27">
              <a:extLst>
                <a:ext uri="{FF2B5EF4-FFF2-40B4-BE49-F238E27FC236}">
                  <a16:creationId xmlns:a16="http://schemas.microsoft.com/office/drawing/2014/main" id="{72904B90-9CD0-4570-82E2-90C86BA5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28">
              <a:extLst>
                <a:ext uri="{FF2B5EF4-FFF2-40B4-BE49-F238E27FC236}">
                  <a16:creationId xmlns:a16="http://schemas.microsoft.com/office/drawing/2014/main" id="{66F05252-1956-44B4-BF70-26382F4C5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D5A1A05A-52DD-4467-8C5A-F9BEE6AC4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680D7B5E-374F-4FAF-A85F-AE8088F5F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B10B19DD-C692-4C3F-A9B5-36F5B2E91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198DE96B-C199-4567-A177-66C9D22A4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3" name="Tabela 212">
            <a:extLst>
              <a:ext uri="{FF2B5EF4-FFF2-40B4-BE49-F238E27FC236}">
                <a16:creationId xmlns:a16="http://schemas.microsoft.com/office/drawing/2014/main" id="{7040437E-F368-47FE-B913-DA72E30EE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949677"/>
              </p:ext>
            </p:extLst>
          </p:nvPr>
        </p:nvGraphicFramePr>
        <p:xfrm>
          <a:off x="5361874" y="2073720"/>
          <a:ext cx="1235682" cy="421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682">
                  <a:extLst>
                    <a:ext uri="{9D8B030D-6E8A-4147-A177-3AD203B41FA5}">
                      <a16:colId xmlns:a16="http://schemas.microsoft.com/office/drawing/2014/main" val="2020587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Ze względu na formalności, których trzeba dopełnić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74544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ED7B655D-019D-4753-9C9F-ED707EC9881D}"/>
              </a:ext>
            </a:extLst>
          </p:cNvPr>
          <p:cNvSpPr txBox="1"/>
          <p:nvPr/>
        </p:nvSpPr>
        <p:spPr>
          <a:xfrm>
            <a:off x="5004048" y="976223"/>
            <a:ext cx="367240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900" b="1">
                <a:solidFill>
                  <a:schemeClr val="bg1"/>
                </a:solidFill>
                <a:cs typeface="Arial" pitchFamily="34" charset="0"/>
              </a:rPr>
              <a:t>Przykładowe w</a:t>
            </a:r>
            <a:r>
              <a:rPr lang="pl-PL" sz="900" b="1">
                <a:solidFill>
                  <a:schemeClr val="bg1"/>
                </a:solidFill>
                <a:latin typeface="+mn-lt"/>
                <a:cs typeface="Arial" pitchFamily="34" charset="0"/>
              </a:rPr>
              <a:t>ykresy z porównaniem wyników</a:t>
            </a:r>
          </a:p>
        </p:txBody>
      </p:sp>
      <p:grpSp>
        <p:nvGrpSpPr>
          <p:cNvPr id="49" name="Grupa 48">
            <a:extLst>
              <a:ext uri="{FF2B5EF4-FFF2-40B4-BE49-F238E27FC236}">
                <a16:creationId xmlns:a16="http://schemas.microsoft.com/office/drawing/2014/main" id="{AFE6AE81-76F8-4338-A448-4ED3910A1478}"/>
              </a:ext>
            </a:extLst>
          </p:cNvPr>
          <p:cNvGrpSpPr/>
          <p:nvPr/>
        </p:nvGrpSpPr>
        <p:grpSpPr>
          <a:xfrm>
            <a:off x="6997717" y="1487319"/>
            <a:ext cx="773832" cy="230832"/>
            <a:chOff x="2883006" y="1212625"/>
            <a:chExt cx="773832" cy="230832"/>
          </a:xfrm>
        </p:grpSpPr>
        <p:sp>
          <p:nvSpPr>
            <p:cNvPr id="50" name="pole tekstowe 49">
              <a:extLst>
                <a:ext uri="{FF2B5EF4-FFF2-40B4-BE49-F238E27FC236}">
                  <a16:creationId xmlns:a16="http://schemas.microsoft.com/office/drawing/2014/main" id="{6BD99200-0A4F-4DE9-839B-B01C5E4FD4D0}"/>
                </a:ext>
              </a:extLst>
            </p:cNvPr>
            <p:cNvSpPr txBox="1"/>
            <p:nvPr/>
          </p:nvSpPr>
          <p:spPr>
            <a:xfrm>
              <a:off x="2883006" y="1212625"/>
              <a:ext cx="773832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900" b="1" i="0" u="none" strike="noStrike">
                  <a:solidFill>
                    <a:schemeClr val="tx1"/>
                  </a:solidFill>
                  <a:effectLst/>
                  <a:latin typeface="+mj-lt"/>
                </a:rPr>
                <a:t>Ogółem</a:t>
              </a:r>
              <a:endParaRPr lang="pl-PL" sz="900" b="1">
                <a:latin typeface="+mj-lt"/>
              </a:endParaRPr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48ABDBFA-D00A-4F75-93C5-169593B83ABD}"/>
                </a:ext>
              </a:extLst>
            </p:cNvPr>
            <p:cNvSpPr/>
            <p:nvPr/>
          </p:nvSpPr>
          <p:spPr>
            <a:xfrm rot="16200000">
              <a:off x="2891079" y="1295384"/>
              <a:ext cx="83119" cy="77824"/>
            </a:xfrm>
            <a:prstGeom prst="rect">
              <a:avLst/>
            </a:prstGeom>
            <a:solidFill>
              <a:srgbClr val="475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812A1F6-B100-41F9-B244-336B23272C41}"/>
              </a:ext>
            </a:extLst>
          </p:cNvPr>
          <p:cNvSpPr txBox="1"/>
          <p:nvPr/>
        </p:nvSpPr>
        <p:spPr>
          <a:xfrm>
            <a:off x="5039176" y="5203850"/>
            <a:ext cx="367240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900" b="1">
                <a:solidFill>
                  <a:schemeClr val="bg1"/>
                </a:solidFill>
                <a:latin typeface="+mn-lt"/>
                <a:cs typeface="Arial" pitchFamily="34" charset="0"/>
              </a:rPr>
              <a:t>Wykorzystane oznaczenia</a:t>
            </a:r>
          </a:p>
        </p:txBody>
      </p:sp>
      <p:cxnSp>
        <p:nvCxnSpPr>
          <p:cNvPr id="71" name="Łącznik prosty 70">
            <a:extLst>
              <a:ext uri="{FF2B5EF4-FFF2-40B4-BE49-F238E27FC236}">
                <a16:creationId xmlns:a16="http://schemas.microsoft.com/office/drawing/2014/main" id="{AD093F15-C3E8-421B-98CA-9AC8FB1DD1AA}"/>
              </a:ext>
            </a:extLst>
          </p:cNvPr>
          <p:cNvCxnSpPr>
            <a:cxnSpLocks/>
          </p:cNvCxnSpPr>
          <p:nvPr/>
        </p:nvCxnSpPr>
        <p:spPr>
          <a:xfrm>
            <a:off x="5113589" y="2559284"/>
            <a:ext cx="3562864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y 72">
            <a:extLst>
              <a:ext uri="{FF2B5EF4-FFF2-40B4-BE49-F238E27FC236}">
                <a16:creationId xmlns:a16="http://schemas.microsoft.com/office/drawing/2014/main" id="{BB742F18-312A-4491-AC70-289F4496210C}"/>
              </a:ext>
            </a:extLst>
          </p:cNvPr>
          <p:cNvCxnSpPr>
            <a:cxnSpLocks/>
          </p:cNvCxnSpPr>
          <p:nvPr/>
        </p:nvCxnSpPr>
        <p:spPr>
          <a:xfrm>
            <a:off x="5148717" y="3754767"/>
            <a:ext cx="3562864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Grafika 79" descr="Odtwórz">
            <a:extLst>
              <a:ext uri="{FF2B5EF4-FFF2-40B4-BE49-F238E27FC236}">
                <a16:creationId xmlns:a16="http://schemas.microsoft.com/office/drawing/2014/main" id="{8DE1B218-2F40-425F-863D-91087B17F3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0880" y="5470273"/>
            <a:ext cx="202842" cy="202842"/>
          </a:xfrm>
          <a:prstGeom prst="rect">
            <a:avLst/>
          </a:prstGeom>
        </p:spPr>
      </p:pic>
      <p:pic>
        <p:nvPicPr>
          <p:cNvPr id="82" name="Grafika 81" descr="Odtwórz">
            <a:extLst>
              <a:ext uri="{FF2B5EF4-FFF2-40B4-BE49-F238E27FC236}">
                <a16:creationId xmlns:a16="http://schemas.microsoft.com/office/drawing/2014/main" id="{44A28275-7A62-4DE3-A5FA-854648D71F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7440" y="5470273"/>
            <a:ext cx="202842" cy="202842"/>
          </a:xfrm>
          <a:prstGeom prst="rect">
            <a:avLst/>
          </a:prstGeom>
        </p:spPr>
      </p:pic>
      <p:sp>
        <p:nvSpPr>
          <p:cNvPr id="90" name="pole tekstowe 89">
            <a:extLst>
              <a:ext uri="{FF2B5EF4-FFF2-40B4-BE49-F238E27FC236}">
                <a16:creationId xmlns:a16="http://schemas.microsoft.com/office/drawing/2014/main" id="{BB04739C-D02B-497F-82AA-B4DEFF23E779}"/>
              </a:ext>
            </a:extLst>
          </p:cNvPr>
          <p:cNvSpPr txBox="1"/>
          <p:nvPr/>
        </p:nvSpPr>
        <p:spPr>
          <a:xfrm>
            <a:off x="6641971" y="5452170"/>
            <a:ext cx="22102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latin typeface="+mn-lt"/>
                <a:cs typeface="Arial" pitchFamily="34" charset="0"/>
              </a:rPr>
              <a:t>Nawiązanie do kolejnego pytania</a:t>
            </a:r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930CF820-BC7B-4A6A-9218-58866BF9E22E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Jakość powietrza</a:t>
            </a:r>
            <a:endParaRPr lang="pl-PL" sz="800" dirty="0">
              <a:solidFill>
                <a:srgbClr val="0094CF"/>
              </a:solidFill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8F83AA6D-90A5-45D4-B881-2FE6F91509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6145"/>
          <a:stretch/>
        </p:blipFill>
        <p:spPr>
          <a:xfrm>
            <a:off x="5334600" y="1281719"/>
            <a:ext cx="1330513" cy="792000"/>
          </a:xfrm>
          <a:prstGeom prst="rect">
            <a:avLst/>
          </a:prstGeom>
        </p:spPr>
      </p:pic>
      <p:pic>
        <p:nvPicPr>
          <p:cNvPr id="61" name="Obraz 60">
            <a:extLst>
              <a:ext uri="{FF2B5EF4-FFF2-40B4-BE49-F238E27FC236}">
                <a16:creationId xmlns:a16="http://schemas.microsoft.com/office/drawing/2014/main" id="{C8CAA6B4-1417-49A2-AB83-E68D40FDCA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086" y="1695180"/>
            <a:ext cx="1314450" cy="657225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C0891AD1-C3F5-410A-B3A9-358D82499E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149" y="2602905"/>
            <a:ext cx="3072000" cy="11520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DDA4A4D8-DB9B-49B5-848C-4B30467F8F2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866" b="8221"/>
          <a:stretch/>
        </p:blipFill>
        <p:spPr>
          <a:xfrm>
            <a:off x="5794290" y="3911514"/>
            <a:ext cx="2162175" cy="112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9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Wykres 45" descr="Wykres kołowy przedstawiający płeć respondentów.&#10;&#10;53% kobiet oraz 47% mężczyzn.">
            <a:extLst>
              <a:ext uri="{FF2B5EF4-FFF2-40B4-BE49-F238E27FC236}">
                <a16:creationId xmlns:a16="http://schemas.microsoft.com/office/drawing/2014/main" id="{8CCBD3DB-CEBE-4E5C-A7E5-F08A4E186E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12697"/>
              </p:ext>
            </p:extLst>
          </p:nvPr>
        </p:nvGraphicFramePr>
        <p:xfrm>
          <a:off x="-364981" y="1703513"/>
          <a:ext cx="4829493" cy="240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Wykres 32" descr="Wykres kołowy przedstawiający wiek respondentów. &#10;&#10;Osoby w wieku 15-24 lat stanowią 3% badanych, 15-34 lat 14%, 25-34 lat 23%, 35-44 lat 27%, 60 i więcej lat stanowi 32% badanych.">
            <a:extLst>
              <a:ext uri="{FF2B5EF4-FFF2-40B4-BE49-F238E27FC236}">
                <a16:creationId xmlns:a16="http://schemas.microsoft.com/office/drawing/2014/main" id="{15DACF39-FF4D-4BC8-AFF5-E679AD485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839048"/>
              </p:ext>
            </p:extLst>
          </p:nvPr>
        </p:nvGraphicFramePr>
        <p:xfrm>
          <a:off x="2456228" y="1451272"/>
          <a:ext cx="2908414" cy="201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Wykres 31">
            <a:extLst>
              <a:ext uri="{FF2B5EF4-FFF2-40B4-BE49-F238E27FC236}">
                <a16:creationId xmlns:a16="http://schemas.microsoft.com/office/drawing/2014/main" id="{BBDCAD7E-3B5F-4E9E-B609-5261981A3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397857"/>
              </p:ext>
            </p:extLst>
          </p:nvPr>
        </p:nvGraphicFramePr>
        <p:xfrm>
          <a:off x="3674128" y="3572236"/>
          <a:ext cx="1561289" cy="1398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05A48BBA-1EA6-4B41-8C49-0AD43346A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9853020"/>
              </p:ext>
            </p:extLst>
          </p:nvPr>
        </p:nvGraphicFramePr>
        <p:xfrm>
          <a:off x="6473904" y="3567913"/>
          <a:ext cx="2726541" cy="1727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Wykres 8" descr="Wykres kołowy przedstawiający wykształcenie respondentów. &#10;&#10;Wykształcenie podstawowe ma 2% badanych, gimnazjalne  0,3%, zasadnicze zawodowe 11%, średnie i pomaturalne 34%, wyższe 53% oraz odpowiedzi odmówiło 0,4% respondentów.">
            <a:extLst>
              <a:ext uri="{FF2B5EF4-FFF2-40B4-BE49-F238E27FC236}">
                <a16:creationId xmlns:a16="http://schemas.microsoft.com/office/drawing/2014/main" id="{D80A73CF-BF7A-4E5B-B56A-5F3A57C18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159252"/>
              </p:ext>
            </p:extLst>
          </p:nvPr>
        </p:nvGraphicFramePr>
        <p:xfrm>
          <a:off x="4877212" y="1458494"/>
          <a:ext cx="3183253" cy="201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707A642-77E7-45D9-B984-4255EC1F9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/>
              <a:t>Struktura próby (1/3)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5C9B324-B82E-4A90-BA2D-9244C233AE89}"/>
              </a:ext>
            </a:extLst>
          </p:cNvPr>
          <p:cNvSpPr txBox="1"/>
          <p:nvPr/>
        </p:nvSpPr>
        <p:spPr>
          <a:xfrm>
            <a:off x="731386" y="5638108"/>
            <a:ext cx="418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800" i="1">
                <a:solidFill>
                  <a:prstClr val="white">
                    <a:lumMod val="65000"/>
                  </a:prstClr>
                </a:solidFill>
              </a:rPr>
              <a:t>Odpowiadający: wszyscy badani, n=1005.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FB89ED45-3CDE-4E38-A141-D8A15E983953}"/>
              </a:ext>
            </a:extLst>
          </p:cNvPr>
          <p:cNvGrpSpPr/>
          <p:nvPr/>
        </p:nvGrpSpPr>
        <p:grpSpPr>
          <a:xfrm>
            <a:off x="7005595" y="2204033"/>
            <a:ext cx="396487" cy="444393"/>
            <a:chOff x="7779908" y="1845834"/>
            <a:chExt cx="284407" cy="318771"/>
          </a:xfrm>
        </p:grpSpPr>
        <p:sp>
          <p:nvSpPr>
            <p:cNvPr id="24" name="Freeform 84">
              <a:extLst>
                <a:ext uri="{FF2B5EF4-FFF2-40B4-BE49-F238E27FC236}">
                  <a16:creationId xmlns:a16="http://schemas.microsoft.com/office/drawing/2014/main" id="{2A0977A5-7F3F-414A-A702-1221ECC1D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105" y="2121469"/>
              <a:ext cx="27783" cy="19009"/>
            </a:xfrm>
            <a:custGeom>
              <a:avLst/>
              <a:gdLst>
                <a:gd name="T0" fmla="*/ 119 w 265"/>
                <a:gd name="T1" fmla="*/ 177 h 184"/>
                <a:gd name="T2" fmla="*/ 119 w 265"/>
                <a:gd name="T3" fmla="*/ 177 h 184"/>
                <a:gd name="T4" fmla="*/ 122 w 265"/>
                <a:gd name="T5" fmla="*/ 180 h 184"/>
                <a:gd name="T6" fmla="*/ 125 w 265"/>
                <a:gd name="T7" fmla="*/ 182 h 184"/>
                <a:gd name="T8" fmla="*/ 129 w 265"/>
                <a:gd name="T9" fmla="*/ 184 h 184"/>
                <a:gd name="T10" fmla="*/ 133 w 265"/>
                <a:gd name="T11" fmla="*/ 184 h 184"/>
                <a:gd name="T12" fmla="*/ 136 w 265"/>
                <a:gd name="T13" fmla="*/ 184 h 184"/>
                <a:gd name="T14" fmla="*/ 140 w 265"/>
                <a:gd name="T15" fmla="*/ 182 h 184"/>
                <a:gd name="T16" fmla="*/ 144 w 265"/>
                <a:gd name="T17" fmla="*/ 180 h 184"/>
                <a:gd name="T18" fmla="*/ 146 w 265"/>
                <a:gd name="T19" fmla="*/ 177 h 184"/>
                <a:gd name="T20" fmla="*/ 265 w 265"/>
                <a:gd name="T21" fmla="*/ 0 h 184"/>
                <a:gd name="T22" fmla="*/ 0 w 265"/>
                <a:gd name="T23" fmla="*/ 0 h 184"/>
                <a:gd name="T24" fmla="*/ 119 w 265"/>
                <a:gd name="T25" fmla="*/ 1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" h="184">
                  <a:moveTo>
                    <a:pt x="119" y="177"/>
                  </a:moveTo>
                  <a:lnTo>
                    <a:pt x="119" y="177"/>
                  </a:lnTo>
                  <a:lnTo>
                    <a:pt x="122" y="180"/>
                  </a:lnTo>
                  <a:lnTo>
                    <a:pt x="125" y="182"/>
                  </a:lnTo>
                  <a:lnTo>
                    <a:pt x="129" y="184"/>
                  </a:lnTo>
                  <a:lnTo>
                    <a:pt x="133" y="184"/>
                  </a:lnTo>
                  <a:lnTo>
                    <a:pt x="136" y="184"/>
                  </a:lnTo>
                  <a:lnTo>
                    <a:pt x="140" y="182"/>
                  </a:lnTo>
                  <a:lnTo>
                    <a:pt x="144" y="180"/>
                  </a:lnTo>
                  <a:lnTo>
                    <a:pt x="146" y="177"/>
                  </a:lnTo>
                  <a:lnTo>
                    <a:pt x="265" y="0"/>
                  </a:lnTo>
                  <a:lnTo>
                    <a:pt x="0" y="0"/>
                  </a:lnTo>
                  <a:lnTo>
                    <a:pt x="119" y="1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85">
              <a:extLst>
                <a:ext uri="{FF2B5EF4-FFF2-40B4-BE49-F238E27FC236}">
                  <a16:creationId xmlns:a16="http://schemas.microsoft.com/office/drawing/2014/main" id="{6ABB2E18-445B-4BDD-9243-4FFCD5DD52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3372" y="1929182"/>
              <a:ext cx="40943" cy="187168"/>
            </a:xfrm>
            <a:custGeom>
              <a:avLst/>
              <a:gdLst>
                <a:gd name="T0" fmla="*/ 356 w 395"/>
                <a:gd name="T1" fmla="*/ 283 h 1787"/>
                <a:gd name="T2" fmla="*/ 340 w 395"/>
                <a:gd name="T3" fmla="*/ 265 h 1787"/>
                <a:gd name="T4" fmla="*/ 321 w 395"/>
                <a:gd name="T5" fmla="*/ 247 h 1787"/>
                <a:gd name="T6" fmla="*/ 299 w 395"/>
                <a:gd name="T7" fmla="*/ 230 h 1787"/>
                <a:gd name="T8" fmla="*/ 273 w 395"/>
                <a:gd name="T9" fmla="*/ 216 h 1787"/>
                <a:gd name="T10" fmla="*/ 273 w 395"/>
                <a:gd name="T11" fmla="*/ 187 h 1787"/>
                <a:gd name="T12" fmla="*/ 263 w 395"/>
                <a:gd name="T13" fmla="*/ 173 h 1787"/>
                <a:gd name="T14" fmla="*/ 243 w 395"/>
                <a:gd name="T15" fmla="*/ 153 h 1787"/>
                <a:gd name="T16" fmla="*/ 213 w 395"/>
                <a:gd name="T17" fmla="*/ 132 h 1787"/>
                <a:gd name="T18" fmla="*/ 193 w 395"/>
                <a:gd name="T19" fmla="*/ 124 h 1787"/>
                <a:gd name="T20" fmla="*/ 193 w 395"/>
                <a:gd name="T21" fmla="*/ 57 h 1787"/>
                <a:gd name="T22" fmla="*/ 189 w 395"/>
                <a:gd name="T23" fmla="*/ 35 h 1787"/>
                <a:gd name="T24" fmla="*/ 177 w 395"/>
                <a:gd name="T25" fmla="*/ 17 h 1787"/>
                <a:gd name="T26" fmla="*/ 158 w 395"/>
                <a:gd name="T27" fmla="*/ 5 h 1787"/>
                <a:gd name="T28" fmla="*/ 136 w 395"/>
                <a:gd name="T29" fmla="*/ 0 h 1787"/>
                <a:gd name="T30" fmla="*/ 125 w 395"/>
                <a:gd name="T31" fmla="*/ 2 h 1787"/>
                <a:gd name="T32" fmla="*/ 104 w 395"/>
                <a:gd name="T33" fmla="*/ 9 h 1787"/>
                <a:gd name="T34" fmla="*/ 88 w 395"/>
                <a:gd name="T35" fmla="*/ 25 h 1787"/>
                <a:gd name="T36" fmla="*/ 81 w 395"/>
                <a:gd name="T37" fmla="*/ 46 h 1787"/>
                <a:gd name="T38" fmla="*/ 79 w 395"/>
                <a:gd name="T39" fmla="*/ 124 h 1787"/>
                <a:gd name="T40" fmla="*/ 69 w 395"/>
                <a:gd name="T41" fmla="*/ 129 h 1787"/>
                <a:gd name="T42" fmla="*/ 43 w 395"/>
                <a:gd name="T43" fmla="*/ 143 h 1787"/>
                <a:gd name="T44" fmla="*/ 19 w 395"/>
                <a:gd name="T45" fmla="*/ 164 h 1787"/>
                <a:gd name="T46" fmla="*/ 4 w 395"/>
                <a:gd name="T47" fmla="*/ 181 h 1787"/>
                <a:gd name="T48" fmla="*/ 0 w 395"/>
                <a:gd name="T49" fmla="*/ 1787 h 1787"/>
                <a:gd name="T50" fmla="*/ 273 w 395"/>
                <a:gd name="T51" fmla="*/ 1057 h 1787"/>
                <a:gd name="T52" fmla="*/ 278 w 395"/>
                <a:gd name="T53" fmla="*/ 1062 h 1787"/>
                <a:gd name="T54" fmla="*/ 290 w 395"/>
                <a:gd name="T55" fmla="*/ 1067 h 1787"/>
                <a:gd name="T56" fmla="*/ 298 w 395"/>
                <a:gd name="T57" fmla="*/ 1068 h 1787"/>
                <a:gd name="T58" fmla="*/ 302 w 395"/>
                <a:gd name="T59" fmla="*/ 1067 h 1787"/>
                <a:gd name="T60" fmla="*/ 321 w 395"/>
                <a:gd name="T61" fmla="*/ 1065 h 1787"/>
                <a:gd name="T62" fmla="*/ 339 w 395"/>
                <a:gd name="T63" fmla="*/ 1058 h 1787"/>
                <a:gd name="T64" fmla="*/ 355 w 395"/>
                <a:gd name="T65" fmla="*/ 1050 h 1787"/>
                <a:gd name="T66" fmla="*/ 369 w 395"/>
                <a:gd name="T67" fmla="*/ 1037 h 1787"/>
                <a:gd name="T68" fmla="*/ 380 w 395"/>
                <a:gd name="T69" fmla="*/ 1024 h 1787"/>
                <a:gd name="T70" fmla="*/ 389 w 395"/>
                <a:gd name="T71" fmla="*/ 1008 h 1787"/>
                <a:gd name="T72" fmla="*/ 394 w 395"/>
                <a:gd name="T73" fmla="*/ 990 h 1787"/>
                <a:gd name="T74" fmla="*/ 395 w 395"/>
                <a:gd name="T75" fmla="*/ 970 h 1787"/>
                <a:gd name="T76" fmla="*/ 395 w 395"/>
                <a:gd name="T77" fmla="*/ 406 h 1787"/>
                <a:gd name="T78" fmla="*/ 394 w 395"/>
                <a:gd name="T79" fmla="*/ 384 h 1787"/>
                <a:gd name="T80" fmla="*/ 389 w 395"/>
                <a:gd name="T81" fmla="*/ 354 h 1787"/>
                <a:gd name="T82" fmla="*/ 376 w 395"/>
                <a:gd name="T83" fmla="*/ 320 h 1787"/>
                <a:gd name="T84" fmla="*/ 356 w 395"/>
                <a:gd name="T85" fmla="*/ 283 h 1787"/>
                <a:gd name="T86" fmla="*/ 330 w 395"/>
                <a:gd name="T87" fmla="*/ 779 h 1787"/>
                <a:gd name="T88" fmla="*/ 330 w 395"/>
                <a:gd name="T89" fmla="*/ 788 h 1787"/>
                <a:gd name="T90" fmla="*/ 327 w 395"/>
                <a:gd name="T91" fmla="*/ 801 h 1787"/>
                <a:gd name="T92" fmla="*/ 319 w 395"/>
                <a:gd name="T93" fmla="*/ 810 h 1787"/>
                <a:gd name="T94" fmla="*/ 307 w 395"/>
                <a:gd name="T95" fmla="*/ 814 h 1787"/>
                <a:gd name="T96" fmla="*/ 298 w 395"/>
                <a:gd name="T97" fmla="*/ 815 h 1787"/>
                <a:gd name="T98" fmla="*/ 284 w 395"/>
                <a:gd name="T99" fmla="*/ 817 h 1787"/>
                <a:gd name="T100" fmla="*/ 273 w 395"/>
                <a:gd name="T101" fmla="*/ 826 h 1787"/>
                <a:gd name="T102" fmla="*/ 273 w 395"/>
                <a:gd name="T103" fmla="*/ 291 h 1787"/>
                <a:gd name="T104" fmla="*/ 289 w 395"/>
                <a:gd name="T105" fmla="*/ 306 h 1787"/>
                <a:gd name="T106" fmla="*/ 302 w 395"/>
                <a:gd name="T107" fmla="*/ 321 h 1787"/>
                <a:gd name="T108" fmla="*/ 310 w 395"/>
                <a:gd name="T109" fmla="*/ 334 h 1787"/>
                <a:gd name="T110" fmla="*/ 321 w 395"/>
                <a:gd name="T111" fmla="*/ 360 h 1787"/>
                <a:gd name="T112" fmla="*/ 328 w 395"/>
                <a:gd name="T113" fmla="*/ 383 h 1787"/>
                <a:gd name="T114" fmla="*/ 330 w 395"/>
                <a:gd name="T115" fmla="*/ 406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5" h="1787">
                  <a:moveTo>
                    <a:pt x="356" y="283"/>
                  </a:moveTo>
                  <a:lnTo>
                    <a:pt x="356" y="283"/>
                  </a:lnTo>
                  <a:lnTo>
                    <a:pt x="348" y="274"/>
                  </a:lnTo>
                  <a:lnTo>
                    <a:pt x="340" y="265"/>
                  </a:lnTo>
                  <a:lnTo>
                    <a:pt x="331" y="256"/>
                  </a:lnTo>
                  <a:lnTo>
                    <a:pt x="321" y="247"/>
                  </a:lnTo>
                  <a:lnTo>
                    <a:pt x="310" y="238"/>
                  </a:lnTo>
                  <a:lnTo>
                    <a:pt x="299" y="230"/>
                  </a:lnTo>
                  <a:lnTo>
                    <a:pt x="286" y="223"/>
                  </a:lnTo>
                  <a:lnTo>
                    <a:pt x="273" y="216"/>
                  </a:lnTo>
                  <a:lnTo>
                    <a:pt x="273" y="187"/>
                  </a:lnTo>
                  <a:lnTo>
                    <a:pt x="273" y="187"/>
                  </a:lnTo>
                  <a:lnTo>
                    <a:pt x="268" y="181"/>
                  </a:lnTo>
                  <a:lnTo>
                    <a:pt x="263" y="173"/>
                  </a:lnTo>
                  <a:lnTo>
                    <a:pt x="254" y="163"/>
                  </a:lnTo>
                  <a:lnTo>
                    <a:pt x="243" y="153"/>
                  </a:lnTo>
                  <a:lnTo>
                    <a:pt x="230" y="142"/>
                  </a:lnTo>
                  <a:lnTo>
                    <a:pt x="213" y="132"/>
                  </a:lnTo>
                  <a:lnTo>
                    <a:pt x="203" y="128"/>
                  </a:lnTo>
                  <a:lnTo>
                    <a:pt x="193" y="124"/>
                  </a:lnTo>
                  <a:lnTo>
                    <a:pt x="193" y="57"/>
                  </a:lnTo>
                  <a:lnTo>
                    <a:pt x="193" y="57"/>
                  </a:lnTo>
                  <a:lnTo>
                    <a:pt x="192" y="46"/>
                  </a:lnTo>
                  <a:lnTo>
                    <a:pt x="189" y="35"/>
                  </a:lnTo>
                  <a:lnTo>
                    <a:pt x="183" y="2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5"/>
                  </a:lnTo>
                  <a:lnTo>
                    <a:pt x="148" y="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25" y="2"/>
                  </a:lnTo>
                  <a:lnTo>
                    <a:pt x="114" y="5"/>
                  </a:lnTo>
                  <a:lnTo>
                    <a:pt x="104" y="9"/>
                  </a:lnTo>
                  <a:lnTo>
                    <a:pt x="96" y="17"/>
                  </a:lnTo>
                  <a:lnTo>
                    <a:pt x="88" y="25"/>
                  </a:lnTo>
                  <a:lnTo>
                    <a:pt x="84" y="35"/>
                  </a:lnTo>
                  <a:lnTo>
                    <a:pt x="81" y="46"/>
                  </a:lnTo>
                  <a:lnTo>
                    <a:pt x="79" y="57"/>
                  </a:lnTo>
                  <a:lnTo>
                    <a:pt x="79" y="124"/>
                  </a:lnTo>
                  <a:lnTo>
                    <a:pt x="79" y="124"/>
                  </a:lnTo>
                  <a:lnTo>
                    <a:pt x="69" y="129"/>
                  </a:lnTo>
                  <a:lnTo>
                    <a:pt x="60" y="133"/>
                  </a:lnTo>
                  <a:lnTo>
                    <a:pt x="43" y="143"/>
                  </a:lnTo>
                  <a:lnTo>
                    <a:pt x="30" y="153"/>
                  </a:lnTo>
                  <a:lnTo>
                    <a:pt x="19" y="164"/>
                  </a:lnTo>
                  <a:lnTo>
                    <a:pt x="11" y="173"/>
                  </a:lnTo>
                  <a:lnTo>
                    <a:pt x="4" y="181"/>
                  </a:lnTo>
                  <a:lnTo>
                    <a:pt x="0" y="187"/>
                  </a:lnTo>
                  <a:lnTo>
                    <a:pt x="0" y="1787"/>
                  </a:lnTo>
                  <a:lnTo>
                    <a:pt x="273" y="1787"/>
                  </a:lnTo>
                  <a:lnTo>
                    <a:pt x="273" y="1057"/>
                  </a:lnTo>
                  <a:lnTo>
                    <a:pt x="273" y="1057"/>
                  </a:lnTo>
                  <a:lnTo>
                    <a:pt x="278" y="1062"/>
                  </a:lnTo>
                  <a:lnTo>
                    <a:pt x="284" y="1065"/>
                  </a:lnTo>
                  <a:lnTo>
                    <a:pt x="290" y="1067"/>
                  </a:lnTo>
                  <a:lnTo>
                    <a:pt x="298" y="1068"/>
                  </a:lnTo>
                  <a:lnTo>
                    <a:pt x="298" y="1068"/>
                  </a:lnTo>
                  <a:lnTo>
                    <a:pt x="302" y="1067"/>
                  </a:lnTo>
                  <a:lnTo>
                    <a:pt x="302" y="1067"/>
                  </a:lnTo>
                  <a:lnTo>
                    <a:pt x="311" y="1067"/>
                  </a:lnTo>
                  <a:lnTo>
                    <a:pt x="321" y="1065"/>
                  </a:lnTo>
                  <a:lnTo>
                    <a:pt x="330" y="1063"/>
                  </a:lnTo>
                  <a:lnTo>
                    <a:pt x="339" y="1058"/>
                  </a:lnTo>
                  <a:lnTo>
                    <a:pt x="347" y="1055"/>
                  </a:lnTo>
                  <a:lnTo>
                    <a:pt x="355" y="1050"/>
                  </a:lnTo>
                  <a:lnTo>
                    <a:pt x="362" y="1044"/>
                  </a:lnTo>
                  <a:lnTo>
                    <a:pt x="369" y="1037"/>
                  </a:lnTo>
                  <a:lnTo>
                    <a:pt x="374" y="1031"/>
                  </a:lnTo>
                  <a:lnTo>
                    <a:pt x="380" y="1024"/>
                  </a:lnTo>
                  <a:lnTo>
                    <a:pt x="384" y="1015"/>
                  </a:lnTo>
                  <a:lnTo>
                    <a:pt x="389" y="1008"/>
                  </a:lnTo>
                  <a:lnTo>
                    <a:pt x="392" y="999"/>
                  </a:lnTo>
                  <a:lnTo>
                    <a:pt x="394" y="990"/>
                  </a:lnTo>
                  <a:lnTo>
                    <a:pt x="395" y="980"/>
                  </a:lnTo>
                  <a:lnTo>
                    <a:pt x="395" y="970"/>
                  </a:lnTo>
                  <a:lnTo>
                    <a:pt x="395" y="406"/>
                  </a:lnTo>
                  <a:lnTo>
                    <a:pt x="395" y="406"/>
                  </a:lnTo>
                  <a:lnTo>
                    <a:pt x="395" y="396"/>
                  </a:lnTo>
                  <a:lnTo>
                    <a:pt x="394" y="384"/>
                  </a:lnTo>
                  <a:lnTo>
                    <a:pt x="392" y="370"/>
                  </a:lnTo>
                  <a:lnTo>
                    <a:pt x="389" y="354"/>
                  </a:lnTo>
                  <a:lnTo>
                    <a:pt x="383" y="338"/>
                  </a:lnTo>
                  <a:lnTo>
                    <a:pt x="376" y="320"/>
                  </a:lnTo>
                  <a:lnTo>
                    <a:pt x="367" y="302"/>
                  </a:lnTo>
                  <a:lnTo>
                    <a:pt x="356" y="283"/>
                  </a:lnTo>
                  <a:lnTo>
                    <a:pt x="356" y="283"/>
                  </a:lnTo>
                  <a:close/>
                  <a:moveTo>
                    <a:pt x="330" y="779"/>
                  </a:moveTo>
                  <a:lnTo>
                    <a:pt x="330" y="779"/>
                  </a:lnTo>
                  <a:lnTo>
                    <a:pt x="330" y="788"/>
                  </a:lnTo>
                  <a:lnTo>
                    <a:pt x="328" y="794"/>
                  </a:lnTo>
                  <a:lnTo>
                    <a:pt x="327" y="801"/>
                  </a:lnTo>
                  <a:lnTo>
                    <a:pt x="324" y="805"/>
                  </a:lnTo>
                  <a:lnTo>
                    <a:pt x="319" y="810"/>
                  </a:lnTo>
                  <a:lnTo>
                    <a:pt x="314" y="812"/>
                  </a:lnTo>
                  <a:lnTo>
                    <a:pt x="307" y="814"/>
                  </a:lnTo>
                  <a:lnTo>
                    <a:pt x="298" y="815"/>
                  </a:lnTo>
                  <a:lnTo>
                    <a:pt x="298" y="815"/>
                  </a:lnTo>
                  <a:lnTo>
                    <a:pt x="290" y="815"/>
                  </a:lnTo>
                  <a:lnTo>
                    <a:pt x="284" y="817"/>
                  </a:lnTo>
                  <a:lnTo>
                    <a:pt x="278" y="821"/>
                  </a:lnTo>
                  <a:lnTo>
                    <a:pt x="273" y="826"/>
                  </a:lnTo>
                  <a:lnTo>
                    <a:pt x="273" y="291"/>
                  </a:lnTo>
                  <a:lnTo>
                    <a:pt x="273" y="291"/>
                  </a:lnTo>
                  <a:lnTo>
                    <a:pt x="282" y="299"/>
                  </a:lnTo>
                  <a:lnTo>
                    <a:pt x="289" y="306"/>
                  </a:lnTo>
                  <a:lnTo>
                    <a:pt x="296" y="313"/>
                  </a:lnTo>
                  <a:lnTo>
                    <a:pt x="302" y="321"/>
                  </a:lnTo>
                  <a:lnTo>
                    <a:pt x="302" y="321"/>
                  </a:lnTo>
                  <a:lnTo>
                    <a:pt x="310" y="334"/>
                  </a:lnTo>
                  <a:lnTo>
                    <a:pt x="317" y="346"/>
                  </a:lnTo>
                  <a:lnTo>
                    <a:pt x="321" y="360"/>
                  </a:lnTo>
                  <a:lnTo>
                    <a:pt x="325" y="372"/>
                  </a:lnTo>
                  <a:lnTo>
                    <a:pt x="328" y="383"/>
                  </a:lnTo>
                  <a:lnTo>
                    <a:pt x="329" y="393"/>
                  </a:lnTo>
                  <a:lnTo>
                    <a:pt x="330" y="406"/>
                  </a:lnTo>
                  <a:lnTo>
                    <a:pt x="330" y="7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86">
              <a:extLst>
                <a:ext uri="{FF2B5EF4-FFF2-40B4-BE49-F238E27FC236}">
                  <a16:creationId xmlns:a16="http://schemas.microsoft.com/office/drawing/2014/main" id="{B7CCCCE3-0FA7-4756-86E6-712976A17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1989135"/>
              <a:ext cx="13160" cy="5118"/>
            </a:xfrm>
            <a:custGeom>
              <a:avLst/>
              <a:gdLst>
                <a:gd name="T0" fmla="*/ 0 w 124"/>
                <a:gd name="T1" fmla="*/ 50 h 50"/>
                <a:gd name="T2" fmla="*/ 98 w 124"/>
                <a:gd name="T3" fmla="*/ 50 h 50"/>
                <a:gd name="T4" fmla="*/ 98 w 124"/>
                <a:gd name="T5" fmla="*/ 50 h 50"/>
                <a:gd name="T6" fmla="*/ 104 w 124"/>
                <a:gd name="T7" fmla="*/ 50 h 50"/>
                <a:gd name="T8" fmla="*/ 108 w 124"/>
                <a:gd name="T9" fmla="*/ 47 h 50"/>
                <a:gd name="T10" fmla="*/ 113 w 124"/>
                <a:gd name="T11" fmla="*/ 45 h 50"/>
                <a:gd name="T12" fmla="*/ 116 w 124"/>
                <a:gd name="T13" fmla="*/ 42 h 50"/>
                <a:gd name="T14" fmla="*/ 119 w 124"/>
                <a:gd name="T15" fmla="*/ 38 h 50"/>
                <a:gd name="T16" fmla="*/ 121 w 124"/>
                <a:gd name="T17" fmla="*/ 34 h 50"/>
                <a:gd name="T18" fmla="*/ 122 w 124"/>
                <a:gd name="T19" fmla="*/ 30 h 50"/>
                <a:gd name="T20" fmla="*/ 124 w 124"/>
                <a:gd name="T21" fmla="*/ 24 h 50"/>
                <a:gd name="T22" fmla="*/ 124 w 124"/>
                <a:gd name="T23" fmla="*/ 24 h 50"/>
                <a:gd name="T24" fmla="*/ 122 w 124"/>
                <a:gd name="T25" fmla="*/ 20 h 50"/>
                <a:gd name="T26" fmla="*/ 121 w 124"/>
                <a:gd name="T27" fmla="*/ 15 h 50"/>
                <a:gd name="T28" fmla="*/ 119 w 124"/>
                <a:gd name="T29" fmla="*/ 11 h 50"/>
                <a:gd name="T30" fmla="*/ 116 w 124"/>
                <a:gd name="T31" fmla="*/ 6 h 50"/>
                <a:gd name="T32" fmla="*/ 113 w 124"/>
                <a:gd name="T33" fmla="*/ 4 h 50"/>
                <a:gd name="T34" fmla="*/ 108 w 124"/>
                <a:gd name="T35" fmla="*/ 2 h 50"/>
                <a:gd name="T36" fmla="*/ 104 w 124"/>
                <a:gd name="T37" fmla="*/ 0 h 50"/>
                <a:gd name="T38" fmla="*/ 98 w 124"/>
                <a:gd name="T39" fmla="*/ 0 h 50"/>
                <a:gd name="T40" fmla="*/ 0 w 124"/>
                <a:gd name="T41" fmla="*/ 0 h 50"/>
                <a:gd name="T42" fmla="*/ 0 w 124"/>
                <a:gd name="T4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50">
                  <a:moveTo>
                    <a:pt x="0" y="50"/>
                  </a:moveTo>
                  <a:lnTo>
                    <a:pt x="98" y="50"/>
                  </a:lnTo>
                  <a:lnTo>
                    <a:pt x="98" y="50"/>
                  </a:lnTo>
                  <a:lnTo>
                    <a:pt x="104" y="50"/>
                  </a:lnTo>
                  <a:lnTo>
                    <a:pt x="108" y="47"/>
                  </a:lnTo>
                  <a:lnTo>
                    <a:pt x="113" y="45"/>
                  </a:lnTo>
                  <a:lnTo>
                    <a:pt x="116" y="42"/>
                  </a:lnTo>
                  <a:lnTo>
                    <a:pt x="119" y="38"/>
                  </a:lnTo>
                  <a:lnTo>
                    <a:pt x="121" y="34"/>
                  </a:lnTo>
                  <a:lnTo>
                    <a:pt x="122" y="30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2" y="20"/>
                  </a:lnTo>
                  <a:lnTo>
                    <a:pt x="121" y="15"/>
                  </a:lnTo>
                  <a:lnTo>
                    <a:pt x="119" y="11"/>
                  </a:lnTo>
                  <a:lnTo>
                    <a:pt x="116" y="6"/>
                  </a:lnTo>
                  <a:lnTo>
                    <a:pt x="113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87">
              <a:extLst>
                <a:ext uri="{FF2B5EF4-FFF2-40B4-BE49-F238E27FC236}">
                  <a16:creationId xmlns:a16="http://schemas.microsoft.com/office/drawing/2014/main" id="{C43507D5-9FED-4E97-87DD-D87E02361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16918"/>
              <a:ext cx="61415" cy="9505"/>
            </a:xfrm>
            <a:custGeom>
              <a:avLst/>
              <a:gdLst>
                <a:gd name="T0" fmla="*/ 0 w 592"/>
                <a:gd name="T1" fmla="*/ 93 h 93"/>
                <a:gd name="T2" fmla="*/ 546 w 592"/>
                <a:gd name="T3" fmla="*/ 93 h 93"/>
                <a:gd name="T4" fmla="*/ 546 w 592"/>
                <a:gd name="T5" fmla="*/ 93 h 93"/>
                <a:gd name="T6" fmla="*/ 556 w 592"/>
                <a:gd name="T7" fmla="*/ 93 h 93"/>
                <a:gd name="T8" fmla="*/ 565 w 592"/>
                <a:gd name="T9" fmla="*/ 90 h 93"/>
                <a:gd name="T10" fmla="*/ 572 w 592"/>
                <a:gd name="T11" fmla="*/ 86 h 93"/>
                <a:gd name="T12" fmla="*/ 579 w 592"/>
                <a:gd name="T13" fmla="*/ 80 h 93"/>
                <a:gd name="T14" fmla="*/ 584 w 592"/>
                <a:gd name="T15" fmla="*/ 73 h 93"/>
                <a:gd name="T16" fmla="*/ 589 w 592"/>
                <a:gd name="T17" fmla="*/ 66 h 93"/>
                <a:gd name="T18" fmla="*/ 592 w 592"/>
                <a:gd name="T19" fmla="*/ 57 h 93"/>
                <a:gd name="T20" fmla="*/ 592 w 592"/>
                <a:gd name="T21" fmla="*/ 47 h 93"/>
                <a:gd name="T22" fmla="*/ 592 w 592"/>
                <a:gd name="T23" fmla="*/ 47 h 93"/>
                <a:gd name="T24" fmla="*/ 592 w 592"/>
                <a:gd name="T25" fmla="*/ 38 h 93"/>
                <a:gd name="T26" fmla="*/ 589 w 592"/>
                <a:gd name="T27" fmla="*/ 29 h 93"/>
                <a:gd name="T28" fmla="*/ 584 w 592"/>
                <a:gd name="T29" fmla="*/ 21 h 93"/>
                <a:gd name="T30" fmla="*/ 579 w 592"/>
                <a:gd name="T31" fmla="*/ 15 h 93"/>
                <a:gd name="T32" fmla="*/ 572 w 592"/>
                <a:gd name="T33" fmla="*/ 8 h 93"/>
                <a:gd name="T34" fmla="*/ 565 w 592"/>
                <a:gd name="T35" fmla="*/ 5 h 93"/>
                <a:gd name="T36" fmla="*/ 556 w 592"/>
                <a:gd name="T37" fmla="*/ 2 h 93"/>
                <a:gd name="T38" fmla="*/ 546 w 592"/>
                <a:gd name="T39" fmla="*/ 0 h 93"/>
                <a:gd name="T40" fmla="*/ 0 w 592"/>
                <a:gd name="T41" fmla="*/ 0 h 93"/>
                <a:gd name="T42" fmla="*/ 0 w 592"/>
                <a:gd name="T4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2" h="93">
                  <a:moveTo>
                    <a:pt x="0" y="93"/>
                  </a:moveTo>
                  <a:lnTo>
                    <a:pt x="546" y="93"/>
                  </a:lnTo>
                  <a:lnTo>
                    <a:pt x="546" y="93"/>
                  </a:lnTo>
                  <a:lnTo>
                    <a:pt x="556" y="93"/>
                  </a:lnTo>
                  <a:lnTo>
                    <a:pt x="565" y="90"/>
                  </a:lnTo>
                  <a:lnTo>
                    <a:pt x="572" y="86"/>
                  </a:lnTo>
                  <a:lnTo>
                    <a:pt x="579" y="80"/>
                  </a:lnTo>
                  <a:lnTo>
                    <a:pt x="584" y="73"/>
                  </a:lnTo>
                  <a:lnTo>
                    <a:pt x="589" y="66"/>
                  </a:lnTo>
                  <a:lnTo>
                    <a:pt x="592" y="57"/>
                  </a:lnTo>
                  <a:lnTo>
                    <a:pt x="592" y="47"/>
                  </a:lnTo>
                  <a:lnTo>
                    <a:pt x="592" y="47"/>
                  </a:lnTo>
                  <a:lnTo>
                    <a:pt x="592" y="38"/>
                  </a:lnTo>
                  <a:lnTo>
                    <a:pt x="589" y="29"/>
                  </a:lnTo>
                  <a:lnTo>
                    <a:pt x="584" y="21"/>
                  </a:lnTo>
                  <a:lnTo>
                    <a:pt x="579" y="15"/>
                  </a:lnTo>
                  <a:lnTo>
                    <a:pt x="572" y="8"/>
                  </a:lnTo>
                  <a:lnTo>
                    <a:pt x="565" y="5"/>
                  </a:lnTo>
                  <a:lnTo>
                    <a:pt x="556" y="2"/>
                  </a:lnTo>
                  <a:lnTo>
                    <a:pt x="546" y="0"/>
                  </a:lnTo>
                  <a:lnTo>
                    <a:pt x="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88">
              <a:extLst>
                <a:ext uri="{FF2B5EF4-FFF2-40B4-BE49-F238E27FC236}">
                  <a16:creationId xmlns:a16="http://schemas.microsoft.com/office/drawing/2014/main" id="{8B6F6C9D-1080-4017-81C0-C5D82F392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77601"/>
              <a:ext cx="41674" cy="10236"/>
            </a:xfrm>
            <a:custGeom>
              <a:avLst/>
              <a:gdLst>
                <a:gd name="T0" fmla="*/ 352 w 399"/>
                <a:gd name="T1" fmla="*/ 0 h 94"/>
                <a:gd name="T2" fmla="*/ 0 w 399"/>
                <a:gd name="T3" fmla="*/ 0 h 94"/>
                <a:gd name="T4" fmla="*/ 0 w 399"/>
                <a:gd name="T5" fmla="*/ 94 h 94"/>
                <a:gd name="T6" fmla="*/ 352 w 399"/>
                <a:gd name="T7" fmla="*/ 94 h 94"/>
                <a:gd name="T8" fmla="*/ 352 w 399"/>
                <a:gd name="T9" fmla="*/ 94 h 94"/>
                <a:gd name="T10" fmla="*/ 362 w 399"/>
                <a:gd name="T11" fmla="*/ 93 h 94"/>
                <a:gd name="T12" fmla="*/ 371 w 399"/>
                <a:gd name="T13" fmla="*/ 89 h 94"/>
                <a:gd name="T14" fmla="*/ 379 w 399"/>
                <a:gd name="T15" fmla="*/ 85 h 94"/>
                <a:gd name="T16" fmla="*/ 386 w 399"/>
                <a:gd name="T17" fmla="*/ 79 h 94"/>
                <a:gd name="T18" fmla="*/ 391 w 399"/>
                <a:gd name="T19" fmla="*/ 73 h 94"/>
                <a:gd name="T20" fmla="*/ 395 w 399"/>
                <a:gd name="T21" fmla="*/ 65 h 94"/>
                <a:gd name="T22" fmla="*/ 399 w 399"/>
                <a:gd name="T23" fmla="*/ 56 h 94"/>
                <a:gd name="T24" fmla="*/ 399 w 399"/>
                <a:gd name="T25" fmla="*/ 46 h 94"/>
                <a:gd name="T26" fmla="*/ 399 w 399"/>
                <a:gd name="T27" fmla="*/ 46 h 94"/>
                <a:gd name="T28" fmla="*/ 399 w 399"/>
                <a:gd name="T29" fmla="*/ 37 h 94"/>
                <a:gd name="T30" fmla="*/ 395 w 399"/>
                <a:gd name="T31" fmla="*/ 29 h 94"/>
                <a:gd name="T32" fmla="*/ 391 w 399"/>
                <a:gd name="T33" fmla="*/ 21 h 94"/>
                <a:gd name="T34" fmla="*/ 386 w 399"/>
                <a:gd name="T35" fmla="*/ 14 h 94"/>
                <a:gd name="T36" fmla="*/ 379 w 399"/>
                <a:gd name="T37" fmla="*/ 9 h 94"/>
                <a:gd name="T38" fmla="*/ 371 w 399"/>
                <a:gd name="T39" fmla="*/ 4 h 94"/>
                <a:gd name="T40" fmla="*/ 362 w 399"/>
                <a:gd name="T41" fmla="*/ 1 h 94"/>
                <a:gd name="T42" fmla="*/ 352 w 399"/>
                <a:gd name="T43" fmla="*/ 0 h 94"/>
                <a:gd name="T44" fmla="*/ 352 w 399"/>
                <a:gd name="T4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94">
                  <a:moveTo>
                    <a:pt x="352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352" y="94"/>
                  </a:lnTo>
                  <a:lnTo>
                    <a:pt x="352" y="94"/>
                  </a:lnTo>
                  <a:lnTo>
                    <a:pt x="362" y="93"/>
                  </a:lnTo>
                  <a:lnTo>
                    <a:pt x="371" y="89"/>
                  </a:lnTo>
                  <a:lnTo>
                    <a:pt x="379" y="85"/>
                  </a:lnTo>
                  <a:lnTo>
                    <a:pt x="386" y="79"/>
                  </a:lnTo>
                  <a:lnTo>
                    <a:pt x="391" y="73"/>
                  </a:lnTo>
                  <a:lnTo>
                    <a:pt x="395" y="65"/>
                  </a:lnTo>
                  <a:lnTo>
                    <a:pt x="399" y="56"/>
                  </a:lnTo>
                  <a:lnTo>
                    <a:pt x="399" y="46"/>
                  </a:lnTo>
                  <a:lnTo>
                    <a:pt x="399" y="46"/>
                  </a:lnTo>
                  <a:lnTo>
                    <a:pt x="399" y="37"/>
                  </a:lnTo>
                  <a:lnTo>
                    <a:pt x="395" y="29"/>
                  </a:lnTo>
                  <a:lnTo>
                    <a:pt x="391" y="21"/>
                  </a:lnTo>
                  <a:lnTo>
                    <a:pt x="386" y="14"/>
                  </a:lnTo>
                  <a:lnTo>
                    <a:pt x="379" y="9"/>
                  </a:lnTo>
                  <a:lnTo>
                    <a:pt x="371" y="4"/>
                  </a:lnTo>
                  <a:lnTo>
                    <a:pt x="362" y="1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89">
              <a:extLst>
                <a:ext uri="{FF2B5EF4-FFF2-40B4-BE49-F238E27FC236}">
                  <a16:creationId xmlns:a16="http://schemas.microsoft.com/office/drawing/2014/main" id="{0BA7BFC9-26C2-4728-83AF-BD57EC24C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47625"/>
              <a:ext cx="61415" cy="9505"/>
            </a:xfrm>
            <a:custGeom>
              <a:avLst/>
              <a:gdLst>
                <a:gd name="T0" fmla="*/ 546 w 592"/>
                <a:gd name="T1" fmla="*/ 0 h 94"/>
                <a:gd name="T2" fmla="*/ 0 w 592"/>
                <a:gd name="T3" fmla="*/ 0 h 94"/>
                <a:gd name="T4" fmla="*/ 0 w 592"/>
                <a:gd name="T5" fmla="*/ 94 h 94"/>
                <a:gd name="T6" fmla="*/ 546 w 592"/>
                <a:gd name="T7" fmla="*/ 94 h 94"/>
                <a:gd name="T8" fmla="*/ 546 w 592"/>
                <a:gd name="T9" fmla="*/ 94 h 94"/>
                <a:gd name="T10" fmla="*/ 556 w 592"/>
                <a:gd name="T11" fmla="*/ 93 h 94"/>
                <a:gd name="T12" fmla="*/ 565 w 592"/>
                <a:gd name="T13" fmla="*/ 90 h 94"/>
                <a:gd name="T14" fmla="*/ 572 w 592"/>
                <a:gd name="T15" fmla="*/ 85 h 94"/>
                <a:gd name="T16" fmla="*/ 579 w 592"/>
                <a:gd name="T17" fmla="*/ 80 h 94"/>
                <a:gd name="T18" fmla="*/ 584 w 592"/>
                <a:gd name="T19" fmla="*/ 73 h 94"/>
                <a:gd name="T20" fmla="*/ 589 w 592"/>
                <a:gd name="T21" fmla="*/ 65 h 94"/>
                <a:gd name="T22" fmla="*/ 592 w 592"/>
                <a:gd name="T23" fmla="*/ 57 h 94"/>
                <a:gd name="T24" fmla="*/ 592 w 592"/>
                <a:gd name="T25" fmla="*/ 48 h 94"/>
                <a:gd name="T26" fmla="*/ 592 w 592"/>
                <a:gd name="T27" fmla="*/ 48 h 94"/>
                <a:gd name="T28" fmla="*/ 592 w 592"/>
                <a:gd name="T29" fmla="*/ 38 h 94"/>
                <a:gd name="T30" fmla="*/ 589 w 592"/>
                <a:gd name="T31" fmla="*/ 29 h 94"/>
                <a:gd name="T32" fmla="*/ 584 w 592"/>
                <a:gd name="T33" fmla="*/ 21 h 94"/>
                <a:gd name="T34" fmla="*/ 579 w 592"/>
                <a:gd name="T35" fmla="*/ 15 h 94"/>
                <a:gd name="T36" fmla="*/ 572 w 592"/>
                <a:gd name="T37" fmla="*/ 9 h 94"/>
                <a:gd name="T38" fmla="*/ 565 w 592"/>
                <a:gd name="T39" fmla="*/ 5 h 94"/>
                <a:gd name="T40" fmla="*/ 556 w 592"/>
                <a:gd name="T41" fmla="*/ 1 h 94"/>
                <a:gd name="T42" fmla="*/ 546 w 592"/>
                <a:gd name="T43" fmla="*/ 0 h 94"/>
                <a:gd name="T44" fmla="*/ 546 w 592"/>
                <a:gd name="T4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2" h="94">
                  <a:moveTo>
                    <a:pt x="54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546" y="94"/>
                  </a:lnTo>
                  <a:lnTo>
                    <a:pt x="546" y="94"/>
                  </a:lnTo>
                  <a:lnTo>
                    <a:pt x="556" y="93"/>
                  </a:lnTo>
                  <a:lnTo>
                    <a:pt x="565" y="90"/>
                  </a:lnTo>
                  <a:lnTo>
                    <a:pt x="572" y="85"/>
                  </a:lnTo>
                  <a:lnTo>
                    <a:pt x="579" y="80"/>
                  </a:lnTo>
                  <a:lnTo>
                    <a:pt x="584" y="73"/>
                  </a:lnTo>
                  <a:lnTo>
                    <a:pt x="589" y="65"/>
                  </a:lnTo>
                  <a:lnTo>
                    <a:pt x="592" y="57"/>
                  </a:lnTo>
                  <a:lnTo>
                    <a:pt x="592" y="48"/>
                  </a:lnTo>
                  <a:lnTo>
                    <a:pt x="592" y="48"/>
                  </a:lnTo>
                  <a:lnTo>
                    <a:pt x="592" y="38"/>
                  </a:lnTo>
                  <a:lnTo>
                    <a:pt x="589" y="29"/>
                  </a:lnTo>
                  <a:lnTo>
                    <a:pt x="584" y="21"/>
                  </a:lnTo>
                  <a:lnTo>
                    <a:pt x="579" y="15"/>
                  </a:lnTo>
                  <a:lnTo>
                    <a:pt x="572" y="9"/>
                  </a:lnTo>
                  <a:lnTo>
                    <a:pt x="565" y="5"/>
                  </a:lnTo>
                  <a:lnTo>
                    <a:pt x="556" y="1"/>
                  </a:lnTo>
                  <a:lnTo>
                    <a:pt x="546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90">
              <a:extLst>
                <a:ext uri="{FF2B5EF4-FFF2-40B4-BE49-F238E27FC236}">
                  <a16:creationId xmlns:a16="http://schemas.microsoft.com/office/drawing/2014/main" id="{4BF98125-033B-440A-A3E8-98C5D57F0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9908" y="1845834"/>
              <a:ext cx="212026" cy="318771"/>
            </a:xfrm>
            <a:custGeom>
              <a:avLst/>
              <a:gdLst>
                <a:gd name="T0" fmla="*/ 2034 w 2034"/>
                <a:gd name="T1" fmla="*/ 2844 h 3050"/>
                <a:gd name="T2" fmla="*/ 2025 w 2034"/>
                <a:gd name="T3" fmla="*/ 2905 h 3050"/>
                <a:gd name="T4" fmla="*/ 1999 w 2034"/>
                <a:gd name="T5" fmla="*/ 2959 h 3050"/>
                <a:gd name="T6" fmla="*/ 1959 w 2034"/>
                <a:gd name="T7" fmla="*/ 3002 h 3050"/>
                <a:gd name="T8" fmla="*/ 1909 w 2034"/>
                <a:gd name="T9" fmla="*/ 3033 h 3050"/>
                <a:gd name="T10" fmla="*/ 1850 w 2034"/>
                <a:gd name="T11" fmla="*/ 3049 h 3050"/>
                <a:gd name="T12" fmla="*/ 204 w 2034"/>
                <a:gd name="T13" fmla="*/ 3050 h 3050"/>
                <a:gd name="T14" fmla="*/ 143 w 2034"/>
                <a:gd name="T15" fmla="*/ 3040 h 3050"/>
                <a:gd name="T16" fmla="*/ 89 w 2034"/>
                <a:gd name="T17" fmla="*/ 3015 h 3050"/>
                <a:gd name="T18" fmla="*/ 46 w 2034"/>
                <a:gd name="T19" fmla="*/ 2975 h 3050"/>
                <a:gd name="T20" fmla="*/ 15 w 2034"/>
                <a:gd name="T21" fmla="*/ 2924 h 3050"/>
                <a:gd name="T22" fmla="*/ 1 w 2034"/>
                <a:gd name="T23" fmla="*/ 2865 h 3050"/>
                <a:gd name="T24" fmla="*/ 0 w 2034"/>
                <a:gd name="T25" fmla="*/ 640 h 3050"/>
                <a:gd name="T26" fmla="*/ 5 w 2034"/>
                <a:gd name="T27" fmla="*/ 593 h 3050"/>
                <a:gd name="T28" fmla="*/ 21 w 2034"/>
                <a:gd name="T29" fmla="*/ 543 h 3050"/>
                <a:gd name="T30" fmla="*/ 45 w 2034"/>
                <a:gd name="T31" fmla="*/ 495 h 3050"/>
                <a:gd name="T32" fmla="*/ 76 w 2034"/>
                <a:gd name="T33" fmla="*/ 453 h 3050"/>
                <a:gd name="T34" fmla="*/ 111 w 2034"/>
                <a:gd name="T35" fmla="*/ 418 h 3050"/>
                <a:gd name="T36" fmla="*/ 730 w 2034"/>
                <a:gd name="T37" fmla="*/ 21 h 3050"/>
                <a:gd name="T38" fmla="*/ 767 w 2034"/>
                <a:gd name="T39" fmla="*/ 3 h 3050"/>
                <a:gd name="T40" fmla="*/ 799 w 2034"/>
                <a:gd name="T41" fmla="*/ 1 h 3050"/>
                <a:gd name="T42" fmla="*/ 825 w 2034"/>
                <a:gd name="T43" fmla="*/ 12 h 3050"/>
                <a:gd name="T44" fmla="*/ 844 w 2034"/>
                <a:gd name="T45" fmla="*/ 36 h 3050"/>
                <a:gd name="T46" fmla="*/ 853 w 2034"/>
                <a:gd name="T47" fmla="*/ 73 h 3050"/>
                <a:gd name="T48" fmla="*/ 854 w 2034"/>
                <a:gd name="T49" fmla="*/ 2309 h 3050"/>
                <a:gd name="T50" fmla="*/ 848 w 2034"/>
                <a:gd name="T51" fmla="*/ 2357 h 3050"/>
                <a:gd name="T52" fmla="*/ 833 w 2034"/>
                <a:gd name="T53" fmla="*/ 2407 h 3050"/>
                <a:gd name="T54" fmla="*/ 809 w 2034"/>
                <a:gd name="T55" fmla="*/ 2454 h 3050"/>
                <a:gd name="T56" fmla="*/ 778 w 2034"/>
                <a:gd name="T57" fmla="*/ 2496 h 3050"/>
                <a:gd name="T58" fmla="*/ 742 w 2034"/>
                <a:gd name="T59" fmla="*/ 2532 h 3050"/>
                <a:gd name="T60" fmla="*/ 155 w 2034"/>
                <a:gd name="T61" fmla="*/ 2907 h 3050"/>
                <a:gd name="T62" fmla="*/ 193 w 2034"/>
                <a:gd name="T63" fmla="*/ 2950 h 3050"/>
                <a:gd name="T64" fmla="*/ 1767 w 2034"/>
                <a:gd name="T65" fmla="*/ 2728 h 3050"/>
                <a:gd name="T66" fmla="*/ 1766 w 2034"/>
                <a:gd name="T67" fmla="*/ 1355 h 3050"/>
                <a:gd name="T68" fmla="*/ 1760 w 2034"/>
                <a:gd name="T69" fmla="*/ 1325 h 3050"/>
                <a:gd name="T70" fmla="*/ 1748 w 2034"/>
                <a:gd name="T71" fmla="*/ 1299 h 3050"/>
                <a:gd name="T72" fmla="*/ 1426 w 2034"/>
                <a:gd name="T73" fmla="*/ 882 h 3050"/>
                <a:gd name="T74" fmla="*/ 1407 w 2034"/>
                <a:gd name="T75" fmla="*/ 863 h 3050"/>
                <a:gd name="T76" fmla="*/ 1404 w 2034"/>
                <a:gd name="T77" fmla="*/ 869 h 3050"/>
                <a:gd name="T78" fmla="*/ 1417 w 2034"/>
                <a:gd name="T79" fmla="*/ 901 h 3050"/>
                <a:gd name="T80" fmla="*/ 1421 w 2034"/>
                <a:gd name="T81" fmla="*/ 943 h 3050"/>
                <a:gd name="T82" fmla="*/ 1640 w 2034"/>
                <a:gd name="T83" fmla="*/ 1312 h 3050"/>
                <a:gd name="T84" fmla="*/ 1655 w 2034"/>
                <a:gd name="T85" fmla="*/ 1317 h 3050"/>
                <a:gd name="T86" fmla="*/ 1665 w 2034"/>
                <a:gd name="T87" fmla="*/ 1329 h 3050"/>
                <a:gd name="T88" fmla="*/ 1667 w 2034"/>
                <a:gd name="T89" fmla="*/ 1340 h 3050"/>
                <a:gd name="T90" fmla="*/ 1663 w 2034"/>
                <a:gd name="T91" fmla="*/ 1355 h 3050"/>
                <a:gd name="T92" fmla="*/ 1651 w 2034"/>
                <a:gd name="T93" fmla="*/ 1365 h 3050"/>
                <a:gd name="T94" fmla="*/ 1366 w 2034"/>
                <a:gd name="T95" fmla="*/ 1367 h 3050"/>
                <a:gd name="T96" fmla="*/ 1366 w 2034"/>
                <a:gd name="T97" fmla="*/ 943 h 3050"/>
                <a:gd name="T98" fmla="*/ 1363 w 2034"/>
                <a:gd name="T99" fmla="*/ 918 h 3050"/>
                <a:gd name="T100" fmla="*/ 1356 w 2034"/>
                <a:gd name="T101" fmla="*/ 894 h 3050"/>
                <a:gd name="T102" fmla="*/ 1346 w 2034"/>
                <a:gd name="T103" fmla="*/ 881 h 3050"/>
                <a:gd name="T104" fmla="*/ 1318 w 2034"/>
                <a:gd name="T105" fmla="*/ 860 h 3050"/>
                <a:gd name="T106" fmla="*/ 1292 w 2034"/>
                <a:gd name="T107" fmla="*/ 852 h 3050"/>
                <a:gd name="T108" fmla="*/ 1829 w 2034"/>
                <a:gd name="T109" fmla="*/ 531 h 3050"/>
                <a:gd name="T110" fmla="*/ 1871 w 2034"/>
                <a:gd name="T111" fmla="*/ 535 h 3050"/>
                <a:gd name="T112" fmla="*/ 1927 w 2034"/>
                <a:gd name="T113" fmla="*/ 555 h 3050"/>
                <a:gd name="T114" fmla="*/ 1975 w 2034"/>
                <a:gd name="T115" fmla="*/ 590 h 3050"/>
                <a:gd name="T116" fmla="*/ 2010 w 2034"/>
                <a:gd name="T117" fmla="*/ 638 h 3050"/>
                <a:gd name="T118" fmla="*/ 2030 w 2034"/>
                <a:gd name="T119" fmla="*/ 694 h 3050"/>
                <a:gd name="T120" fmla="*/ 2034 w 2034"/>
                <a:gd name="T121" fmla="*/ 736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4" h="3050">
                  <a:moveTo>
                    <a:pt x="2034" y="736"/>
                  </a:moveTo>
                  <a:lnTo>
                    <a:pt x="2034" y="2844"/>
                  </a:lnTo>
                  <a:lnTo>
                    <a:pt x="2034" y="2844"/>
                  </a:lnTo>
                  <a:lnTo>
                    <a:pt x="2033" y="2865"/>
                  </a:lnTo>
                  <a:lnTo>
                    <a:pt x="2030" y="2885"/>
                  </a:lnTo>
                  <a:lnTo>
                    <a:pt x="2025" y="2905"/>
                  </a:lnTo>
                  <a:lnTo>
                    <a:pt x="2019" y="2924"/>
                  </a:lnTo>
                  <a:lnTo>
                    <a:pt x="2010" y="2942"/>
                  </a:lnTo>
                  <a:lnTo>
                    <a:pt x="1999" y="2959"/>
                  </a:lnTo>
                  <a:lnTo>
                    <a:pt x="1988" y="2975"/>
                  </a:lnTo>
                  <a:lnTo>
                    <a:pt x="1975" y="2989"/>
                  </a:lnTo>
                  <a:lnTo>
                    <a:pt x="1959" y="3002"/>
                  </a:lnTo>
                  <a:lnTo>
                    <a:pt x="1944" y="3015"/>
                  </a:lnTo>
                  <a:lnTo>
                    <a:pt x="1927" y="3025"/>
                  </a:lnTo>
                  <a:lnTo>
                    <a:pt x="1909" y="3033"/>
                  </a:lnTo>
                  <a:lnTo>
                    <a:pt x="1891" y="3040"/>
                  </a:lnTo>
                  <a:lnTo>
                    <a:pt x="1871" y="3046"/>
                  </a:lnTo>
                  <a:lnTo>
                    <a:pt x="1850" y="3049"/>
                  </a:lnTo>
                  <a:lnTo>
                    <a:pt x="1829" y="3050"/>
                  </a:lnTo>
                  <a:lnTo>
                    <a:pt x="204" y="3050"/>
                  </a:lnTo>
                  <a:lnTo>
                    <a:pt x="204" y="3050"/>
                  </a:lnTo>
                  <a:lnTo>
                    <a:pt x="183" y="3049"/>
                  </a:lnTo>
                  <a:lnTo>
                    <a:pt x="163" y="3046"/>
                  </a:lnTo>
                  <a:lnTo>
                    <a:pt x="143" y="3040"/>
                  </a:lnTo>
                  <a:lnTo>
                    <a:pt x="125" y="3033"/>
                  </a:lnTo>
                  <a:lnTo>
                    <a:pt x="107" y="3025"/>
                  </a:lnTo>
                  <a:lnTo>
                    <a:pt x="89" y="3015"/>
                  </a:lnTo>
                  <a:lnTo>
                    <a:pt x="74" y="3002"/>
                  </a:lnTo>
                  <a:lnTo>
                    <a:pt x="59" y="2989"/>
                  </a:lnTo>
                  <a:lnTo>
                    <a:pt x="46" y="2975"/>
                  </a:lnTo>
                  <a:lnTo>
                    <a:pt x="34" y="2959"/>
                  </a:lnTo>
                  <a:lnTo>
                    <a:pt x="24" y="2942"/>
                  </a:lnTo>
                  <a:lnTo>
                    <a:pt x="15" y="2924"/>
                  </a:lnTo>
                  <a:lnTo>
                    <a:pt x="9" y="2905"/>
                  </a:lnTo>
                  <a:lnTo>
                    <a:pt x="3" y="2885"/>
                  </a:lnTo>
                  <a:lnTo>
                    <a:pt x="1" y="2865"/>
                  </a:lnTo>
                  <a:lnTo>
                    <a:pt x="0" y="2844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0" y="625"/>
                  </a:lnTo>
                  <a:lnTo>
                    <a:pt x="2" y="609"/>
                  </a:lnTo>
                  <a:lnTo>
                    <a:pt x="5" y="593"/>
                  </a:lnTo>
                  <a:lnTo>
                    <a:pt x="10" y="576"/>
                  </a:lnTo>
                  <a:lnTo>
                    <a:pt x="14" y="559"/>
                  </a:lnTo>
                  <a:lnTo>
                    <a:pt x="21" y="543"/>
                  </a:lnTo>
                  <a:lnTo>
                    <a:pt x="27" y="527"/>
                  </a:lnTo>
                  <a:lnTo>
                    <a:pt x="36" y="511"/>
                  </a:lnTo>
                  <a:lnTo>
                    <a:pt x="45" y="495"/>
                  </a:lnTo>
                  <a:lnTo>
                    <a:pt x="54" y="481"/>
                  </a:lnTo>
                  <a:lnTo>
                    <a:pt x="65" y="467"/>
                  </a:lnTo>
                  <a:lnTo>
                    <a:pt x="76" y="453"/>
                  </a:lnTo>
                  <a:lnTo>
                    <a:pt x="87" y="440"/>
                  </a:lnTo>
                  <a:lnTo>
                    <a:pt x="99" y="429"/>
                  </a:lnTo>
                  <a:lnTo>
                    <a:pt x="111" y="418"/>
                  </a:lnTo>
                  <a:lnTo>
                    <a:pt x="123" y="409"/>
                  </a:lnTo>
                  <a:lnTo>
                    <a:pt x="730" y="21"/>
                  </a:lnTo>
                  <a:lnTo>
                    <a:pt x="730" y="21"/>
                  </a:lnTo>
                  <a:lnTo>
                    <a:pt x="742" y="13"/>
                  </a:lnTo>
                  <a:lnTo>
                    <a:pt x="755" y="8"/>
                  </a:lnTo>
                  <a:lnTo>
                    <a:pt x="767" y="3"/>
                  </a:lnTo>
                  <a:lnTo>
                    <a:pt x="778" y="1"/>
                  </a:lnTo>
                  <a:lnTo>
                    <a:pt x="789" y="0"/>
                  </a:lnTo>
                  <a:lnTo>
                    <a:pt x="799" y="1"/>
                  </a:lnTo>
                  <a:lnTo>
                    <a:pt x="809" y="3"/>
                  </a:lnTo>
                  <a:lnTo>
                    <a:pt x="818" y="7"/>
                  </a:lnTo>
                  <a:lnTo>
                    <a:pt x="825" y="12"/>
                  </a:lnTo>
                  <a:lnTo>
                    <a:pt x="833" y="19"/>
                  </a:lnTo>
                  <a:lnTo>
                    <a:pt x="839" y="27"/>
                  </a:lnTo>
                  <a:lnTo>
                    <a:pt x="844" y="36"/>
                  </a:lnTo>
                  <a:lnTo>
                    <a:pt x="848" y="48"/>
                  </a:lnTo>
                  <a:lnTo>
                    <a:pt x="852" y="60"/>
                  </a:lnTo>
                  <a:lnTo>
                    <a:pt x="853" y="73"/>
                  </a:lnTo>
                  <a:lnTo>
                    <a:pt x="854" y="87"/>
                  </a:lnTo>
                  <a:lnTo>
                    <a:pt x="854" y="2309"/>
                  </a:lnTo>
                  <a:lnTo>
                    <a:pt x="854" y="2309"/>
                  </a:lnTo>
                  <a:lnTo>
                    <a:pt x="853" y="2325"/>
                  </a:lnTo>
                  <a:lnTo>
                    <a:pt x="852" y="2340"/>
                  </a:lnTo>
                  <a:lnTo>
                    <a:pt x="848" y="2357"/>
                  </a:lnTo>
                  <a:lnTo>
                    <a:pt x="844" y="2373"/>
                  </a:lnTo>
                  <a:lnTo>
                    <a:pt x="839" y="2390"/>
                  </a:lnTo>
                  <a:lnTo>
                    <a:pt x="833" y="2407"/>
                  </a:lnTo>
                  <a:lnTo>
                    <a:pt x="825" y="2422"/>
                  </a:lnTo>
                  <a:lnTo>
                    <a:pt x="818" y="2439"/>
                  </a:lnTo>
                  <a:lnTo>
                    <a:pt x="809" y="2454"/>
                  </a:lnTo>
                  <a:lnTo>
                    <a:pt x="799" y="2468"/>
                  </a:lnTo>
                  <a:lnTo>
                    <a:pt x="789" y="2483"/>
                  </a:lnTo>
                  <a:lnTo>
                    <a:pt x="778" y="2496"/>
                  </a:lnTo>
                  <a:lnTo>
                    <a:pt x="767" y="2509"/>
                  </a:lnTo>
                  <a:lnTo>
                    <a:pt x="755" y="2520"/>
                  </a:lnTo>
                  <a:lnTo>
                    <a:pt x="742" y="2532"/>
                  </a:lnTo>
                  <a:lnTo>
                    <a:pt x="730" y="2540"/>
                  </a:lnTo>
                  <a:lnTo>
                    <a:pt x="155" y="2907"/>
                  </a:lnTo>
                  <a:lnTo>
                    <a:pt x="155" y="2907"/>
                  </a:lnTo>
                  <a:lnTo>
                    <a:pt x="167" y="2923"/>
                  </a:lnTo>
                  <a:lnTo>
                    <a:pt x="180" y="2937"/>
                  </a:lnTo>
                  <a:lnTo>
                    <a:pt x="193" y="2950"/>
                  </a:lnTo>
                  <a:lnTo>
                    <a:pt x="209" y="2962"/>
                  </a:lnTo>
                  <a:lnTo>
                    <a:pt x="573" y="2728"/>
                  </a:lnTo>
                  <a:lnTo>
                    <a:pt x="1767" y="2728"/>
                  </a:lnTo>
                  <a:lnTo>
                    <a:pt x="1767" y="1365"/>
                  </a:lnTo>
                  <a:lnTo>
                    <a:pt x="1767" y="1365"/>
                  </a:lnTo>
                  <a:lnTo>
                    <a:pt x="1766" y="1355"/>
                  </a:lnTo>
                  <a:lnTo>
                    <a:pt x="1765" y="1345"/>
                  </a:lnTo>
                  <a:lnTo>
                    <a:pt x="1762" y="1335"/>
                  </a:lnTo>
                  <a:lnTo>
                    <a:pt x="1760" y="1325"/>
                  </a:lnTo>
                  <a:lnTo>
                    <a:pt x="1757" y="1317"/>
                  </a:lnTo>
                  <a:lnTo>
                    <a:pt x="1752" y="1308"/>
                  </a:lnTo>
                  <a:lnTo>
                    <a:pt x="1748" y="1299"/>
                  </a:lnTo>
                  <a:lnTo>
                    <a:pt x="1744" y="1292"/>
                  </a:lnTo>
                  <a:lnTo>
                    <a:pt x="1426" y="882"/>
                  </a:lnTo>
                  <a:lnTo>
                    <a:pt x="1426" y="882"/>
                  </a:lnTo>
                  <a:lnTo>
                    <a:pt x="1421" y="876"/>
                  </a:lnTo>
                  <a:lnTo>
                    <a:pt x="1414" y="869"/>
                  </a:lnTo>
                  <a:lnTo>
                    <a:pt x="1407" y="863"/>
                  </a:lnTo>
                  <a:lnTo>
                    <a:pt x="1399" y="859"/>
                  </a:lnTo>
                  <a:lnTo>
                    <a:pt x="1399" y="859"/>
                  </a:lnTo>
                  <a:lnTo>
                    <a:pt x="1404" y="869"/>
                  </a:lnTo>
                  <a:lnTo>
                    <a:pt x="1410" y="880"/>
                  </a:lnTo>
                  <a:lnTo>
                    <a:pt x="1413" y="891"/>
                  </a:lnTo>
                  <a:lnTo>
                    <a:pt x="1417" y="901"/>
                  </a:lnTo>
                  <a:lnTo>
                    <a:pt x="1419" y="912"/>
                  </a:lnTo>
                  <a:lnTo>
                    <a:pt x="1420" y="922"/>
                  </a:lnTo>
                  <a:lnTo>
                    <a:pt x="1421" y="943"/>
                  </a:lnTo>
                  <a:lnTo>
                    <a:pt x="1421" y="1312"/>
                  </a:lnTo>
                  <a:lnTo>
                    <a:pt x="1640" y="1312"/>
                  </a:lnTo>
                  <a:lnTo>
                    <a:pt x="1640" y="1312"/>
                  </a:lnTo>
                  <a:lnTo>
                    <a:pt x="1645" y="1312"/>
                  </a:lnTo>
                  <a:lnTo>
                    <a:pt x="1651" y="1314"/>
                  </a:lnTo>
                  <a:lnTo>
                    <a:pt x="1655" y="1317"/>
                  </a:lnTo>
                  <a:lnTo>
                    <a:pt x="1660" y="1320"/>
                  </a:lnTo>
                  <a:lnTo>
                    <a:pt x="1663" y="1324"/>
                  </a:lnTo>
                  <a:lnTo>
                    <a:pt x="1665" y="1329"/>
                  </a:lnTo>
                  <a:lnTo>
                    <a:pt x="1667" y="1334"/>
                  </a:lnTo>
                  <a:lnTo>
                    <a:pt x="1667" y="1340"/>
                  </a:lnTo>
                  <a:lnTo>
                    <a:pt x="1667" y="1340"/>
                  </a:lnTo>
                  <a:lnTo>
                    <a:pt x="1667" y="1345"/>
                  </a:lnTo>
                  <a:lnTo>
                    <a:pt x="1665" y="1351"/>
                  </a:lnTo>
                  <a:lnTo>
                    <a:pt x="1663" y="1355"/>
                  </a:lnTo>
                  <a:lnTo>
                    <a:pt x="1660" y="1360"/>
                  </a:lnTo>
                  <a:lnTo>
                    <a:pt x="1655" y="1363"/>
                  </a:lnTo>
                  <a:lnTo>
                    <a:pt x="1651" y="1365"/>
                  </a:lnTo>
                  <a:lnTo>
                    <a:pt x="1645" y="1366"/>
                  </a:lnTo>
                  <a:lnTo>
                    <a:pt x="1640" y="1367"/>
                  </a:lnTo>
                  <a:lnTo>
                    <a:pt x="1366" y="1367"/>
                  </a:lnTo>
                  <a:lnTo>
                    <a:pt x="1366" y="1340"/>
                  </a:lnTo>
                  <a:lnTo>
                    <a:pt x="1366" y="1340"/>
                  </a:lnTo>
                  <a:lnTo>
                    <a:pt x="1366" y="943"/>
                  </a:lnTo>
                  <a:lnTo>
                    <a:pt x="1366" y="943"/>
                  </a:lnTo>
                  <a:lnTo>
                    <a:pt x="1365" y="926"/>
                  </a:lnTo>
                  <a:lnTo>
                    <a:pt x="1363" y="918"/>
                  </a:lnTo>
                  <a:lnTo>
                    <a:pt x="1361" y="910"/>
                  </a:lnTo>
                  <a:lnTo>
                    <a:pt x="1359" y="902"/>
                  </a:lnTo>
                  <a:lnTo>
                    <a:pt x="1356" y="894"/>
                  </a:lnTo>
                  <a:lnTo>
                    <a:pt x="1351" y="888"/>
                  </a:lnTo>
                  <a:lnTo>
                    <a:pt x="1346" y="881"/>
                  </a:lnTo>
                  <a:lnTo>
                    <a:pt x="1346" y="881"/>
                  </a:lnTo>
                  <a:lnTo>
                    <a:pt x="1337" y="872"/>
                  </a:lnTo>
                  <a:lnTo>
                    <a:pt x="1325" y="864"/>
                  </a:lnTo>
                  <a:lnTo>
                    <a:pt x="1318" y="860"/>
                  </a:lnTo>
                  <a:lnTo>
                    <a:pt x="1310" y="858"/>
                  </a:lnTo>
                  <a:lnTo>
                    <a:pt x="1302" y="855"/>
                  </a:lnTo>
                  <a:lnTo>
                    <a:pt x="1292" y="852"/>
                  </a:lnTo>
                  <a:lnTo>
                    <a:pt x="926" y="852"/>
                  </a:lnTo>
                  <a:lnTo>
                    <a:pt x="926" y="531"/>
                  </a:lnTo>
                  <a:lnTo>
                    <a:pt x="1829" y="531"/>
                  </a:lnTo>
                  <a:lnTo>
                    <a:pt x="1829" y="531"/>
                  </a:lnTo>
                  <a:lnTo>
                    <a:pt x="1850" y="532"/>
                  </a:lnTo>
                  <a:lnTo>
                    <a:pt x="1871" y="535"/>
                  </a:lnTo>
                  <a:lnTo>
                    <a:pt x="1891" y="539"/>
                  </a:lnTo>
                  <a:lnTo>
                    <a:pt x="1909" y="547"/>
                  </a:lnTo>
                  <a:lnTo>
                    <a:pt x="1927" y="555"/>
                  </a:lnTo>
                  <a:lnTo>
                    <a:pt x="1944" y="566"/>
                  </a:lnTo>
                  <a:lnTo>
                    <a:pt x="1959" y="577"/>
                  </a:lnTo>
                  <a:lnTo>
                    <a:pt x="1975" y="590"/>
                  </a:lnTo>
                  <a:lnTo>
                    <a:pt x="1988" y="606"/>
                  </a:lnTo>
                  <a:lnTo>
                    <a:pt x="1999" y="621"/>
                  </a:lnTo>
                  <a:lnTo>
                    <a:pt x="2010" y="638"/>
                  </a:lnTo>
                  <a:lnTo>
                    <a:pt x="2019" y="656"/>
                  </a:lnTo>
                  <a:lnTo>
                    <a:pt x="2025" y="675"/>
                  </a:lnTo>
                  <a:lnTo>
                    <a:pt x="2030" y="694"/>
                  </a:lnTo>
                  <a:lnTo>
                    <a:pt x="2033" y="715"/>
                  </a:lnTo>
                  <a:lnTo>
                    <a:pt x="2034" y="736"/>
                  </a:lnTo>
                  <a:lnTo>
                    <a:pt x="2034" y="7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03F0261-3282-480F-AB21-C0D4C8368110}"/>
              </a:ext>
            </a:extLst>
          </p:cNvPr>
          <p:cNvCxnSpPr/>
          <p:nvPr/>
        </p:nvCxnSpPr>
        <p:spPr>
          <a:xfrm>
            <a:off x="6620465" y="1500584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rgbClr val="83BD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8906B83-8D29-476F-BA2D-4A39D205AE25}"/>
              </a:ext>
            </a:extLst>
          </p:cNvPr>
          <p:cNvSpPr txBox="1"/>
          <p:nvPr/>
        </p:nvSpPr>
        <p:spPr>
          <a:xfrm>
            <a:off x="6565620" y="1248557"/>
            <a:ext cx="105189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wykształcenie</a:t>
            </a: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6BF18769-E2D5-47C3-BA31-6F4BA2D9C0A8}"/>
              </a:ext>
            </a:extLst>
          </p:cNvPr>
          <p:cNvGrpSpPr/>
          <p:nvPr/>
        </p:nvGrpSpPr>
        <p:grpSpPr>
          <a:xfrm>
            <a:off x="4233818" y="2190219"/>
            <a:ext cx="374182" cy="450714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3CBEB295-7807-41FB-9DF3-91F323F94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C9546761-7809-4C11-8E52-EAC016213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B4767FC4-B34B-4839-8C6C-63160A6454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ED25F112-FBE9-45FF-ACBE-BA4C75076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C545A534-1671-4EBB-9A70-F03A6A816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8EF2E48-E660-4151-B5DA-F2AAE9331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08C23F54-AF7B-4263-925A-D49BE564B119}"/>
              </a:ext>
            </a:extLst>
          </p:cNvPr>
          <p:cNvGrpSpPr/>
          <p:nvPr/>
        </p:nvGrpSpPr>
        <p:grpSpPr>
          <a:xfrm>
            <a:off x="3894350" y="1248557"/>
            <a:ext cx="1134845" cy="252027"/>
            <a:chOff x="3268972" y="911871"/>
            <a:chExt cx="1134845" cy="252027"/>
          </a:xfrm>
        </p:grpSpPr>
        <p:cxnSp>
          <p:nvCxnSpPr>
            <p:cNvPr id="37" name="Łącznik prosty 36">
              <a:extLst>
                <a:ext uri="{FF2B5EF4-FFF2-40B4-BE49-F238E27FC236}">
                  <a16:creationId xmlns:a16="http://schemas.microsoft.com/office/drawing/2014/main" id="{4889028D-D23E-43C5-ABF4-699EBC321FB4}"/>
                </a:ext>
              </a:extLst>
            </p:cNvPr>
            <p:cNvCxnSpPr/>
            <p:nvPr/>
          </p:nvCxnSpPr>
          <p:spPr>
            <a:xfrm>
              <a:off x="3323817" y="1163898"/>
              <a:ext cx="1080000" cy="0"/>
            </a:xfrm>
            <a:prstGeom prst="line">
              <a:avLst/>
            </a:prstGeom>
            <a:ln w="3175">
              <a:gradFill>
                <a:gsLst>
                  <a:gs pos="15000">
                    <a:srgbClr val="83BD00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B00B7212-CD13-494E-9FA2-8B82CC0F375B}"/>
                </a:ext>
              </a:extLst>
            </p:cNvPr>
            <p:cNvSpPr txBox="1"/>
            <p:nvPr/>
          </p:nvSpPr>
          <p:spPr>
            <a:xfrm>
              <a:off x="3268972" y="911871"/>
              <a:ext cx="4635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000"/>
                <a:t>wiek</a:t>
              </a:r>
            </a:p>
          </p:txBody>
        </p: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FF6B26F7-289B-49C7-A9A0-56C8DC485EBE}"/>
              </a:ext>
            </a:extLst>
          </p:cNvPr>
          <p:cNvGrpSpPr>
            <a:grpSpLocks noChangeAspect="1"/>
          </p:cNvGrpSpPr>
          <p:nvPr/>
        </p:nvGrpSpPr>
        <p:grpSpPr>
          <a:xfrm>
            <a:off x="1672240" y="2206542"/>
            <a:ext cx="341166" cy="401661"/>
            <a:chOff x="2626407" y="3133910"/>
            <a:chExt cx="183471" cy="216004"/>
          </a:xfrm>
          <a:solidFill>
            <a:schemeClr val="bg1">
              <a:lumMod val="75000"/>
            </a:schemeClr>
          </a:solidFill>
        </p:grpSpPr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C19D9894-E0A9-4002-99D3-3CC40AC8E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3300" y="3133910"/>
              <a:ext cx="76578" cy="216000"/>
            </a:xfrm>
            <a:custGeom>
              <a:avLst/>
              <a:gdLst>
                <a:gd name="T0" fmla="*/ 447 w 1015"/>
                <a:gd name="T1" fmla="*/ 782 h 2861"/>
                <a:gd name="T2" fmla="*/ 354 w 1015"/>
                <a:gd name="T3" fmla="*/ 756 h 2861"/>
                <a:gd name="T4" fmla="*/ 272 w 1015"/>
                <a:gd name="T5" fmla="*/ 709 h 2861"/>
                <a:gd name="T6" fmla="*/ 204 w 1015"/>
                <a:gd name="T7" fmla="*/ 643 h 2861"/>
                <a:gd name="T8" fmla="*/ 153 w 1015"/>
                <a:gd name="T9" fmla="*/ 565 h 2861"/>
                <a:gd name="T10" fmla="*/ 122 w 1015"/>
                <a:gd name="T11" fmla="*/ 472 h 2861"/>
                <a:gd name="T12" fmla="*/ 113 w 1015"/>
                <a:gd name="T13" fmla="*/ 392 h 2861"/>
                <a:gd name="T14" fmla="*/ 126 w 1015"/>
                <a:gd name="T15" fmla="*/ 294 h 2861"/>
                <a:gd name="T16" fmla="*/ 161 w 1015"/>
                <a:gd name="T17" fmla="*/ 205 h 2861"/>
                <a:gd name="T18" fmla="*/ 216 w 1015"/>
                <a:gd name="T19" fmla="*/ 128 h 2861"/>
                <a:gd name="T20" fmla="*/ 288 w 1015"/>
                <a:gd name="T21" fmla="*/ 66 h 2861"/>
                <a:gd name="T22" fmla="*/ 372 w 1015"/>
                <a:gd name="T23" fmla="*/ 23 h 2861"/>
                <a:gd name="T24" fmla="*/ 467 w 1015"/>
                <a:gd name="T25" fmla="*/ 2 h 2861"/>
                <a:gd name="T26" fmla="*/ 548 w 1015"/>
                <a:gd name="T27" fmla="*/ 2 h 2861"/>
                <a:gd name="T28" fmla="*/ 643 w 1015"/>
                <a:gd name="T29" fmla="*/ 23 h 2861"/>
                <a:gd name="T30" fmla="*/ 728 w 1015"/>
                <a:gd name="T31" fmla="*/ 66 h 2861"/>
                <a:gd name="T32" fmla="*/ 799 w 1015"/>
                <a:gd name="T33" fmla="*/ 128 h 2861"/>
                <a:gd name="T34" fmla="*/ 854 w 1015"/>
                <a:gd name="T35" fmla="*/ 205 h 2861"/>
                <a:gd name="T36" fmla="*/ 889 w 1015"/>
                <a:gd name="T37" fmla="*/ 294 h 2861"/>
                <a:gd name="T38" fmla="*/ 902 w 1015"/>
                <a:gd name="T39" fmla="*/ 392 h 2861"/>
                <a:gd name="T40" fmla="*/ 893 w 1015"/>
                <a:gd name="T41" fmla="*/ 472 h 2861"/>
                <a:gd name="T42" fmla="*/ 863 w 1015"/>
                <a:gd name="T43" fmla="*/ 565 h 2861"/>
                <a:gd name="T44" fmla="*/ 811 w 1015"/>
                <a:gd name="T45" fmla="*/ 643 h 2861"/>
                <a:gd name="T46" fmla="*/ 743 w 1015"/>
                <a:gd name="T47" fmla="*/ 709 h 2861"/>
                <a:gd name="T48" fmla="*/ 661 w 1015"/>
                <a:gd name="T49" fmla="*/ 756 h 2861"/>
                <a:gd name="T50" fmla="*/ 568 w 1015"/>
                <a:gd name="T51" fmla="*/ 782 h 2861"/>
                <a:gd name="T52" fmla="*/ 682 w 1015"/>
                <a:gd name="T53" fmla="*/ 2861 h 2861"/>
                <a:gd name="T54" fmla="*/ 713 w 1015"/>
                <a:gd name="T55" fmla="*/ 2856 h 2861"/>
                <a:gd name="T56" fmla="*/ 734 w 1015"/>
                <a:gd name="T57" fmla="*/ 2832 h 2861"/>
                <a:gd name="T58" fmla="*/ 766 w 1015"/>
                <a:gd name="T59" fmla="*/ 2735 h 2861"/>
                <a:gd name="T60" fmla="*/ 823 w 1015"/>
                <a:gd name="T61" fmla="*/ 2442 h 2861"/>
                <a:gd name="T62" fmla="*/ 882 w 1015"/>
                <a:gd name="T63" fmla="*/ 2097 h 2861"/>
                <a:gd name="T64" fmla="*/ 911 w 1015"/>
                <a:gd name="T65" fmla="*/ 2034 h 2861"/>
                <a:gd name="T66" fmla="*/ 954 w 1015"/>
                <a:gd name="T67" fmla="*/ 1970 h 2861"/>
                <a:gd name="T68" fmla="*/ 979 w 1015"/>
                <a:gd name="T69" fmla="*/ 1837 h 2861"/>
                <a:gd name="T70" fmla="*/ 1012 w 1015"/>
                <a:gd name="T71" fmla="*/ 1457 h 2861"/>
                <a:gd name="T72" fmla="*/ 1013 w 1015"/>
                <a:gd name="T73" fmla="*/ 1164 h 2861"/>
                <a:gd name="T74" fmla="*/ 1005 w 1015"/>
                <a:gd name="T75" fmla="*/ 1081 h 2861"/>
                <a:gd name="T76" fmla="*/ 975 w 1015"/>
                <a:gd name="T77" fmla="*/ 1034 h 2861"/>
                <a:gd name="T78" fmla="*/ 917 w 1015"/>
                <a:gd name="T79" fmla="*/ 992 h 2861"/>
                <a:gd name="T80" fmla="*/ 778 w 1015"/>
                <a:gd name="T81" fmla="*/ 939 h 2861"/>
                <a:gd name="T82" fmla="*/ 555 w 1015"/>
                <a:gd name="T83" fmla="*/ 906 h 2861"/>
                <a:gd name="T84" fmla="*/ 366 w 1015"/>
                <a:gd name="T85" fmla="*/ 914 h 2861"/>
                <a:gd name="T86" fmla="*/ 162 w 1015"/>
                <a:gd name="T87" fmla="*/ 963 h 2861"/>
                <a:gd name="T88" fmla="*/ 72 w 1015"/>
                <a:gd name="T89" fmla="*/ 1007 h 2861"/>
                <a:gd name="T90" fmla="*/ 24 w 1015"/>
                <a:gd name="T91" fmla="*/ 1052 h 2861"/>
                <a:gd name="T92" fmla="*/ 7 w 1015"/>
                <a:gd name="T93" fmla="*/ 1102 h 2861"/>
                <a:gd name="T94" fmla="*/ 0 w 1015"/>
                <a:gd name="T95" fmla="*/ 1284 h 2861"/>
                <a:gd name="T96" fmla="*/ 12 w 1015"/>
                <a:gd name="T97" fmla="*/ 1597 h 2861"/>
                <a:gd name="T98" fmla="*/ 49 w 1015"/>
                <a:gd name="T99" fmla="*/ 1923 h 2861"/>
                <a:gd name="T100" fmla="*/ 72 w 1015"/>
                <a:gd name="T101" fmla="*/ 1992 h 2861"/>
                <a:gd name="T102" fmla="*/ 117 w 1015"/>
                <a:gd name="T103" fmla="*/ 2053 h 2861"/>
                <a:gd name="T104" fmla="*/ 138 w 1015"/>
                <a:gd name="T105" fmla="*/ 2117 h 2861"/>
                <a:gd name="T106" fmla="*/ 223 w 1015"/>
                <a:gd name="T107" fmla="*/ 2619 h 2861"/>
                <a:gd name="T108" fmla="*/ 258 w 1015"/>
                <a:gd name="T109" fmla="*/ 2767 h 2861"/>
                <a:gd name="T110" fmla="*/ 290 w 1015"/>
                <a:gd name="T111" fmla="*/ 2844 h 2861"/>
                <a:gd name="T112" fmla="*/ 314 w 1015"/>
                <a:gd name="T113" fmla="*/ 2859 h 2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5" h="2861">
                  <a:moveTo>
                    <a:pt x="508" y="786"/>
                  </a:moveTo>
                  <a:lnTo>
                    <a:pt x="508" y="786"/>
                  </a:lnTo>
                  <a:lnTo>
                    <a:pt x="487" y="786"/>
                  </a:lnTo>
                  <a:lnTo>
                    <a:pt x="467" y="784"/>
                  </a:lnTo>
                  <a:lnTo>
                    <a:pt x="447" y="782"/>
                  </a:lnTo>
                  <a:lnTo>
                    <a:pt x="428" y="779"/>
                  </a:lnTo>
                  <a:lnTo>
                    <a:pt x="409" y="774"/>
                  </a:lnTo>
                  <a:lnTo>
                    <a:pt x="390" y="769"/>
                  </a:lnTo>
                  <a:lnTo>
                    <a:pt x="372" y="763"/>
                  </a:lnTo>
                  <a:lnTo>
                    <a:pt x="354" y="756"/>
                  </a:lnTo>
                  <a:lnTo>
                    <a:pt x="336" y="748"/>
                  </a:lnTo>
                  <a:lnTo>
                    <a:pt x="320" y="740"/>
                  </a:lnTo>
                  <a:lnTo>
                    <a:pt x="303" y="730"/>
                  </a:lnTo>
                  <a:lnTo>
                    <a:pt x="288" y="720"/>
                  </a:lnTo>
                  <a:lnTo>
                    <a:pt x="272" y="709"/>
                  </a:lnTo>
                  <a:lnTo>
                    <a:pt x="257" y="697"/>
                  </a:lnTo>
                  <a:lnTo>
                    <a:pt x="243" y="685"/>
                  </a:lnTo>
                  <a:lnTo>
                    <a:pt x="229" y="671"/>
                  </a:lnTo>
                  <a:lnTo>
                    <a:pt x="216" y="658"/>
                  </a:lnTo>
                  <a:lnTo>
                    <a:pt x="204" y="643"/>
                  </a:lnTo>
                  <a:lnTo>
                    <a:pt x="192" y="629"/>
                  </a:lnTo>
                  <a:lnTo>
                    <a:pt x="181" y="613"/>
                  </a:lnTo>
                  <a:lnTo>
                    <a:pt x="170" y="598"/>
                  </a:lnTo>
                  <a:lnTo>
                    <a:pt x="161" y="581"/>
                  </a:lnTo>
                  <a:lnTo>
                    <a:pt x="153" y="565"/>
                  </a:lnTo>
                  <a:lnTo>
                    <a:pt x="145" y="547"/>
                  </a:lnTo>
                  <a:lnTo>
                    <a:pt x="137" y="528"/>
                  </a:lnTo>
                  <a:lnTo>
                    <a:pt x="131" y="511"/>
                  </a:lnTo>
                  <a:lnTo>
                    <a:pt x="126" y="492"/>
                  </a:lnTo>
                  <a:lnTo>
                    <a:pt x="122" y="472"/>
                  </a:lnTo>
                  <a:lnTo>
                    <a:pt x="119" y="454"/>
                  </a:lnTo>
                  <a:lnTo>
                    <a:pt x="115" y="433"/>
                  </a:lnTo>
                  <a:lnTo>
                    <a:pt x="114" y="413"/>
                  </a:lnTo>
                  <a:lnTo>
                    <a:pt x="113" y="392"/>
                  </a:lnTo>
                  <a:lnTo>
                    <a:pt x="113" y="392"/>
                  </a:lnTo>
                  <a:lnTo>
                    <a:pt x="114" y="373"/>
                  </a:lnTo>
                  <a:lnTo>
                    <a:pt x="115" y="352"/>
                  </a:lnTo>
                  <a:lnTo>
                    <a:pt x="119" y="332"/>
                  </a:lnTo>
                  <a:lnTo>
                    <a:pt x="122" y="314"/>
                  </a:lnTo>
                  <a:lnTo>
                    <a:pt x="126" y="294"/>
                  </a:lnTo>
                  <a:lnTo>
                    <a:pt x="131" y="275"/>
                  </a:lnTo>
                  <a:lnTo>
                    <a:pt x="137" y="257"/>
                  </a:lnTo>
                  <a:lnTo>
                    <a:pt x="145" y="239"/>
                  </a:lnTo>
                  <a:lnTo>
                    <a:pt x="153" y="221"/>
                  </a:lnTo>
                  <a:lnTo>
                    <a:pt x="161" y="205"/>
                  </a:lnTo>
                  <a:lnTo>
                    <a:pt x="170" y="188"/>
                  </a:lnTo>
                  <a:lnTo>
                    <a:pt x="181" y="173"/>
                  </a:lnTo>
                  <a:lnTo>
                    <a:pt x="192" y="157"/>
                  </a:lnTo>
                  <a:lnTo>
                    <a:pt x="204" y="143"/>
                  </a:lnTo>
                  <a:lnTo>
                    <a:pt x="216" y="128"/>
                  </a:lnTo>
                  <a:lnTo>
                    <a:pt x="229" y="115"/>
                  </a:lnTo>
                  <a:lnTo>
                    <a:pt x="243" y="101"/>
                  </a:lnTo>
                  <a:lnTo>
                    <a:pt x="257" y="89"/>
                  </a:lnTo>
                  <a:lnTo>
                    <a:pt x="272" y="77"/>
                  </a:lnTo>
                  <a:lnTo>
                    <a:pt x="288" y="66"/>
                  </a:lnTo>
                  <a:lnTo>
                    <a:pt x="303" y="56"/>
                  </a:lnTo>
                  <a:lnTo>
                    <a:pt x="320" y="46"/>
                  </a:lnTo>
                  <a:lnTo>
                    <a:pt x="336" y="38"/>
                  </a:lnTo>
                  <a:lnTo>
                    <a:pt x="354" y="30"/>
                  </a:lnTo>
                  <a:lnTo>
                    <a:pt x="372" y="23"/>
                  </a:lnTo>
                  <a:lnTo>
                    <a:pt x="390" y="17"/>
                  </a:lnTo>
                  <a:lnTo>
                    <a:pt x="409" y="12"/>
                  </a:lnTo>
                  <a:lnTo>
                    <a:pt x="428" y="7"/>
                  </a:lnTo>
                  <a:lnTo>
                    <a:pt x="447" y="4"/>
                  </a:lnTo>
                  <a:lnTo>
                    <a:pt x="467" y="2"/>
                  </a:lnTo>
                  <a:lnTo>
                    <a:pt x="487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28" y="0"/>
                  </a:lnTo>
                  <a:lnTo>
                    <a:pt x="548" y="2"/>
                  </a:lnTo>
                  <a:lnTo>
                    <a:pt x="568" y="4"/>
                  </a:lnTo>
                  <a:lnTo>
                    <a:pt x="587" y="7"/>
                  </a:lnTo>
                  <a:lnTo>
                    <a:pt x="606" y="12"/>
                  </a:lnTo>
                  <a:lnTo>
                    <a:pt x="625" y="17"/>
                  </a:lnTo>
                  <a:lnTo>
                    <a:pt x="643" y="23"/>
                  </a:lnTo>
                  <a:lnTo>
                    <a:pt x="661" y="30"/>
                  </a:lnTo>
                  <a:lnTo>
                    <a:pt x="679" y="38"/>
                  </a:lnTo>
                  <a:lnTo>
                    <a:pt x="695" y="46"/>
                  </a:lnTo>
                  <a:lnTo>
                    <a:pt x="712" y="56"/>
                  </a:lnTo>
                  <a:lnTo>
                    <a:pt x="728" y="66"/>
                  </a:lnTo>
                  <a:lnTo>
                    <a:pt x="743" y="77"/>
                  </a:lnTo>
                  <a:lnTo>
                    <a:pt x="759" y="89"/>
                  </a:lnTo>
                  <a:lnTo>
                    <a:pt x="773" y="101"/>
                  </a:lnTo>
                  <a:lnTo>
                    <a:pt x="787" y="115"/>
                  </a:lnTo>
                  <a:lnTo>
                    <a:pt x="799" y="128"/>
                  </a:lnTo>
                  <a:lnTo>
                    <a:pt x="811" y="143"/>
                  </a:lnTo>
                  <a:lnTo>
                    <a:pt x="824" y="157"/>
                  </a:lnTo>
                  <a:lnTo>
                    <a:pt x="834" y="173"/>
                  </a:lnTo>
                  <a:lnTo>
                    <a:pt x="845" y="188"/>
                  </a:lnTo>
                  <a:lnTo>
                    <a:pt x="854" y="205"/>
                  </a:lnTo>
                  <a:lnTo>
                    <a:pt x="863" y="221"/>
                  </a:lnTo>
                  <a:lnTo>
                    <a:pt x="871" y="239"/>
                  </a:lnTo>
                  <a:lnTo>
                    <a:pt x="878" y="257"/>
                  </a:lnTo>
                  <a:lnTo>
                    <a:pt x="884" y="275"/>
                  </a:lnTo>
                  <a:lnTo>
                    <a:pt x="889" y="294"/>
                  </a:lnTo>
                  <a:lnTo>
                    <a:pt x="893" y="314"/>
                  </a:lnTo>
                  <a:lnTo>
                    <a:pt x="898" y="332"/>
                  </a:lnTo>
                  <a:lnTo>
                    <a:pt x="900" y="352"/>
                  </a:lnTo>
                  <a:lnTo>
                    <a:pt x="901" y="373"/>
                  </a:lnTo>
                  <a:lnTo>
                    <a:pt x="902" y="392"/>
                  </a:lnTo>
                  <a:lnTo>
                    <a:pt x="902" y="392"/>
                  </a:lnTo>
                  <a:lnTo>
                    <a:pt x="901" y="413"/>
                  </a:lnTo>
                  <a:lnTo>
                    <a:pt x="900" y="433"/>
                  </a:lnTo>
                  <a:lnTo>
                    <a:pt x="898" y="454"/>
                  </a:lnTo>
                  <a:lnTo>
                    <a:pt x="893" y="472"/>
                  </a:lnTo>
                  <a:lnTo>
                    <a:pt x="889" y="492"/>
                  </a:lnTo>
                  <a:lnTo>
                    <a:pt x="884" y="511"/>
                  </a:lnTo>
                  <a:lnTo>
                    <a:pt x="878" y="528"/>
                  </a:lnTo>
                  <a:lnTo>
                    <a:pt x="871" y="547"/>
                  </a:lnTo>
                  <a:lnTo>
                    <a:pt x="863" y="565"/>
                  </a:lnTo>
                  <a:lnTo>
                    <a:pt x="854" y="581"/>
                  </a:lnTo>
                  <a:lnTo>
                    <a:pt x="845" y="598"/>
                  </a:lnTo>
                  <a:lnTo>
                    <a:pt x="834" y="613"/>
                  </a:lnTo>
                  <a:lnTo>
                    <a:pt x="824" y="629"/>
                  </a:lnTo>
                  <a:lnTo>
                    <a:pt x="811" y="643"/>
                  </a:lnTo>
                  <a:lnTo>
                    <a:pt x="799" y="658"/>
                  </a:lnTo>
                  <a:lnTo>
                    <a:pt x="787" y="671"/>
                  </a:lnTo>
                  <a:lnTo>
                    <a:pt x="773" y="685"/>
                  </a:lnTo>
                  <a:lnTo>
                    <a:pt x="759" y="697"/>
                  </a:lnTo>
                  <a:lnTo>
                    <a:pt x="743" y="709"/>
                  </a:lnTo>
                  <a:lnTo>
                    <a:pt x="728" y="720"/>
                  </a:lnTo>
                  <a:lnTo>
                    <a:pt x="712" y="730"/>
                  </a:lnTo>
                  <a:lnTo>
                    <a:pt x="695" y="740"/>
                  </a:lnTo>
                  <a:lnTo>
                    <a:pt x="679" y="748"/>
                  </a:lnTo>
                  <a:lnTo>
                    <a:pt x="661" y="756"/>
                  </a:lnTo>
                  <a:lnTo>
                    <a:pt x="643" y="763"/>
                  </a:lnTo>
                  <a:lnTo>
                    <a:pt x="625" y="769"/>
                  </a:lnTo>
                  <a:lnTo>
                    <a:pt x="606" y="774"/>
                  </a:lnTo>
                  <a:lnTo>
                    <a:pt x="587" y="779"/>
                  </a:lnTo>
                  <a:lnTo>
                    <a:pt x="568" y="782"/>
                  </a:lnTo>
                  <a:lnTo>
                    <a:pt x="548" y="784"/>
                  </a:lnTo>
                  <a:lnTo>
                    <a:pt x="528" y="786"/>
                  </a:lnTo>
                  <a:lnTo>
                    <a:pt x="508" y="786"/>
                  </a:lnTo>
                  <a:lnTo>
                    <a:pt x="508" y="786"/>
                  </a:lnTo>
                  <a:close/>
                  <a:moveTo>
                    <a:pt x="682" y="2861"/>
                  </a:moveTo>
                  <a:lnTo>
                    <a:pt x="682" y="2861"/>
                  </a:lnTo>
                  <a:lnTo>
                    <a:pt x="695" y="2860"/>
                  </a:lnTo>
                  <a:lnTo>
                    <a:pt x="701" y="2859"/>
                  </a:lnTo>
                  <a:lnTo>
                    <a:pt x="708" y="2858"/>
                  </a:lnTo>
                  <a:lnTo>
                    <a:pt x="713" y="2856"/>
                  </a:lnTo>
                  <a:lnTo>
                    <a:pt x="717" y="2853"/>
                  </a:lnTo>
                  <a:lnTo>
                    <a:pt x="722" y="2849"/>
                  </a:lnTo>
                  <a:lnTo>
                    <a:pt x="726" y="2844"/>
                  </a:lnTo>
                  <a:lnTo>
                    <a:pt x="729" y="2838"/>
                  </a:lnTo>
                  <a:lnTo>
                    <a:pt x="734" y="2832"/>
                  </a:lnTo>
                  <a:lnTo>
                    <a:pt x="741" y="2815"/>
                  </a:lnTo>
                  <a:lnTo>
                    <a:pt x="749" y="2794"/>
                  </a:lnTo>
                  <a:lnTo>
                    <a:pt x="757" y="2767"/>
                  </a:lnTo>
                  <a:lnTo>
                    <a:pt x="757" y="2767"/>
                  </a:lnTo>
                  <a:lnTo>
                    <a:pt x="766" y="2735"/>
                  </a:lnTo>
                  <a:lnTo>
                    <a:pt x="775" y="2698"/>
                  </a:lnTo>
                  <a:lnTo>
                    <a:pt x="783" y="2660"/>
                  </a:lnTo>
                  <a:lnTo>
                    <a:pt x="792" y="2619"/>
                  </a:lnTo>
                  <a:lnTo>
                    <a:pt x="807" y="2532"/>
                  </a:lnTo>
                  <a:lnTo>
                    <a:pt x="823" y="2442"/>
                  </a:lnTo>
                  <a:lnTo>
                    <a:pt x="852" y="2264"/>
                  </a:lnTo>
                  <a:lnTo>
                    <a:pt x="864" y="2185"/>
                  </a:lnTo>
                  <a:lnTo>
                    <a:pt x="878" y="2117"/>
                  </a:lnTo>
                  <a:lnTo>
                    <a:pt x="878" y="2117"/>
                  </a:lnTo>
                  <a:lnTo>
                    <a:pt x="882" y="2097"/>
                  </a:lnTo>
                  <a:lnTo>
                    <a:pt x="887" y="2079"/>
                  </a:lnTo>
                  <a:lnTo>
                    <a:pt x="892" y="2066"/>
                  </a:lnTo>
                  <a:lnTo>
                    <a:pt x="899" y="2053"/>
                  </a:lnTo>
                  <a:lnTo>
                    <a:pt x="905" y="2043"/>
                  </a:lnTo>
                  <a:lnTo>
                    <a:pt x="911" y="2034"/>
                  </a:lnTo>
                  <a:lnTo>
                    <a:pt x="924" y="2017"/>
                  </a:lnTo>
                  <a:lnTo>
                    <a:pt x="937" y="2000"/>
                  </a:lnTo>
                  <a:lnTo>
                    <a:pt x="943" y="1992"/>
                  </a:lnTo>
                  <a:lnTo>
                    <a:pt x="948" y="1982"/>
                  </a:lnTo>
                  <a:lnTo>
                    <a:pt x="954" y="1970"/>
                  </a:lnTo>
                  <a:lnTo>
                    <a:pt x="959" y="1957"/>
                  </a:lnTo>
                  <a:lnTo>
                    <a:pt x="963" y="1941"/>
                  </a:lnTo>
                  <a:lnTo>
                    <a:pt x="966" y="1923"/>
                  </a:lnTo>
                  <a:lnTo>
                    <a:pt x="966" y="1923"/>
                  </a:lnTo>
                  <a:lnTo>
                    <a:pt x="979" y="1837"/>
                  </a:lnTo>
                  <a:lnTo>
                    <a:pt x="989" y="1753"/>
                  </a:lnTo>
                  <a:lnTo>
                    <a:pt x="997" y="1673"/>
                  </a:lnTo>
                  <a:lnTo>
                    <a:pt x="1004" y="1597"/>
                  </a:lnTo>
                  <a:lnTo>
                    <a:pt x="1009" y="1525"/>
                  </a:lnTo>
                  <a:lnTo>
                    <a:pt x="1012" y="1457"/>
                  </a:lnTo>
                  <a:lnTo>
                    <a:pt x="1014" y="1394"/>
                  </a:lnTo>
                  <a:lnTo>
                    <a:pt x="1015" y="1337"/>
                  </a:lnTo>
                  <a:lnTo>
                    <a:pt x="1015" y="1284"/>
                  </a:lnTo>
                  <a:lnTo>
                    <a:pt x="1015" y="1237"/>
                  </a:lnTo>
                  <a:lnTo>
                    <a:pt x="1013" y="1164"/>
                  </a:lnTo>
                  <a:lnTo>
                    <a:pt x="1010" y="1117"/>
                  </a:lnTo>
                  <a:lnTo>
                    <a:pt x="1009" y="1102"/>
                  </a:lnTo>
                  <a:lnTo>
                    <a:pt x="1009" y="1102"/>
                  </a:lnTo>
                  <a:lnTo>
                    <a:pt x="1007" y="1091"/>
                  </a:lnTo>
                  <a:lnTo>
                    <a:pt x="1005" y="1081"/>
                  </a:lnTo>
                  <a:lnTo>
                    <a:pt x="1002" y="1072"/>
                  </a:lnTo>
                  <a:lnTo>
                    <a:pt x="997" y="1062"/>
                  </a:lnTo>
                  <a:lnTo>
                    <a:pt x="991" y="1052"/>
                  </a:lnTo>
                  <a:lnTo>
                    <a:pt x="984" y="1043"/>
                  </a:lnTo>
                  <a:lnTo>
                    <a:pt x="975" y="1034"/>
                  </a:lnTo>
                  <a:lnTo>
                    <a:pt x="966" y="1025"/>
                  </a:lnTo>
                  <a:lnTo>
                    <a:pt x="956" y="1017"/>
                  </a:lnTo>
                  <a:lnTo>
                    <a:pt x="943" y="1007"/>
                  </a:lnTo>
                  <a:lnTo>
                    <a:pt x="931" y="999"/>
                  </a:lnTo>
                  <a:lnTo>
                    <a:pt x="917" y="992"/>
                  </a:lnTo>
                  <a:lnTo>
                    <a:pt x="903" y="983"/>
                  </a:lnTo>
                  <a:lnTo>
                    <a:pt x="887" y="976"/>
                  </a:lnTo>
                  <a:lnTo>
                    <a:pt x="854" y="963"/>
                  </a:lnTo>
                  <a:lnTo>
                    <a:pt x="817" y="950"/>
                  </a:lnTo>
                  <a:lnTo>
                    <a:pt x="778" y="939"/>
                  </a:lnTo>
                  <a:lnTo>
                    <a:pt x="737" y="928"/>
                  </a:lnTo>
                  <a:lnTo>
                    <a:pt x="693" y="920"/>
                  </a:lnTo>
                  <a:lnTo>
                    <a:pt x="649" y="914"/>
                  </a:lnTo>
                  <a:lnTo>
                    <a:pt x="602" y="909"/>
                  </a:lnTo>
                  <a:lnTo>
                    <a:pt x="555" y="906"/>
                  </a:lnTo>
                  <a:lnTo>
                    <a:pt x="508" y="906"/>
                  </a:lnTo>
                  <a:lnTo>
                    <a:pt x="508" y="906"/>
                  </a:lnTo>
                  <a:lnTo>
                    <a:pt x="460" y="906"/>
                  </a:lnTo>
                  <a:lnTo>
                    <a:pt x="413" y="909"/>
                  </a:lnTo>
                  <a:lnTo>
                    <a:pt x="366" y="914"/>
                  </a:lnTo>
                  <a:lnTo>
                    <a:pt x="322" y="920"/>
                  </a:lnTo>
                  <a:lnTo>
                    <a:pt x="278" y="928"/>
                  </a:lnTo>
                  <a:lnTo>
                    <a:pt x="237" y="939"/>
                  </a:lnTo>
                  <a:lnTo>
                    <a:pt x="198" y="950"/>
                  </a:lnTo>
                  <a:lnTo>
                    <a:pt x="162" y="963"/>
                  </a:lnTo>
                  <a:lnTo>
                    <a:pt x="128" y="976"/>
                  </a:lnTo>
                  <a:lnTo>
                    <a:pt x="112" y="983"/>
                  </a:lnTo>
                  <a:lnTo>
                    <a:pt x="98" y="992"/>
                  </a:lnTo>
                  <a:lnTo>
                    <a:pt x="84" y="999"/>
                  </a:lnTo>
                  <a:lnTo>
                    <a:pt x="72" y="1007"/>
                  </a:lnTo>
                  <a:lnTo>
                    <a:pt x="60" y="1017"/>
                  </a:lnTo>
                  <a:lnTo>
                    <a:pt x="49" y="1025"/>
                  </a:lnTo>
                  <a:lnTo>
                    <a:pt x="40" y="1034"/>
                  </a:lnTo>
                  <a:lnTo>
                    <a:pt x="31" y="1043"/>
                  </a:lnTo>
                  <a:lnTo>
                    <a:pt x="24" y="1052"/>
                  </a:lnTo>
                  <a:lnTo>
                    <a:pt x="18" y="1062"/>
                  </a:lnTo>
                  <a:lnTo>
                    <a:pt x="13" y="1072"/>
                  </a:lnTo>
                  <a:lnTo>
                    <a:pt x="10" y="1081"/>
                  </a:lnTo>
                  <a:lnTo>
                    <a:pt x="8" y="1091"/>
                  </a:lnTo>
                  <a:lnTo>
                    <a:pt x="7" y="1102"/>
                  </a:lnTo>
                  <a:lnTo>
                    <a:pt x="7" y="1102"/>
                  </a:lnTo>
                  <a:lnTo>
                    <a:pt x="6" y="1117"/>
                  </a:lnTo>
                  <a:lnTo>
                    <a:pt x="3" y="1164"/>
                  </a:lnTo>
                  <a:lnTo>
                    <a:pt x="0" y="1237"/>
                  </a:lnTo>
                  <a:lnTo>
                    <a:pt x="0" y="1284"/>
                  </a:lnTo>
                  <a:lnTo>
                    <a:pt x="0" y="1337"/>
                  </a:lnTo>
                  <a:lnTo>
                    <a:pt x="1" y="1394"/>
                  </a:lnTo>
                  <a:lnTo>
                    <a:pt x="3" y="1457"/>
                  </a:lnTo>
                  <a:lnTo>
                    <a:pt x="7" y="1525"/>
                  </a:lnTo>
                  <a:lnTo>
                    <a:pt x="12" y="1597"/>
                  </a:lnTo>
                  <a:lnTo>
                    <a:pt x="18" y="1673"/>
                  </a:lnTo>
                  <a:lnTo>
                    <a:pt x="26" y="1753"/>
                  </a:lnTo>
                  <a:lnTo>
                    <a:pt x="37" y="1837"/>
                  </a:lnTo>
                  <a:lnTo>
                    <a:pt x="49" y="1923"/>
                  </a:lnTo>
                  <a:lnTo>
                    <a:pt x="49" y="1923"/>
                  </a:lnTo>
                  <a:lnTo>
                    <a:pt x="52" y="1941"/>
                  </a:lnTo>
                  <a:lnTo>
                    <a:pt x="56" y="1957"/>
                  </a:lnTo>
                  <a:lnTo>
                    <a:pt x="62" y="1970"/>
                  </a:lnTo>
                  <a:lnTo>
                    <a:pt x="67" y="1982"/>
                  </a:lnTo>
                  <a:lnTo>
                    <a:pt x="72" y="1992"/>
                  </a:lnTo>
                  <a:lnTo>
                    <a:pt x="78" y="2000"/>
                  </a:lnTo>
                  <a:lnTo>
                    <a:pt x="92" y="2017"/>
                  </a:lnTo>
                  <a:lnTo>
                    <a:pt x="104" y="2034"/>
                  </a:lnTo>
                  <a:lnTo>
                    <a:pt x="110" y="2043"/>
                  </a:lnTo>
                  <a:lnTo>
                    <a:pt x="117" y="2053"/>
                  </a:lnTo>
                  <a:lnTo>
                    <a:pt x="123" y="2066"/>
                  </a:lnTo>
                  <a:lnTo>
                    <a:pt x="128" y="2079"/>
                  </a:lnTo>
                  <a:lnTo>
                    <a:pt x="133" y="2097"/>
                  </a:lnTo>
                  <a:lnTo>
                    <a:pt x="138" y="2117"/>
                  </a:lnTo>
                  <a:lnTo>
                    <a:pt x="138" y="2117"/>
                  </a:lnTo>
                  <a:lnTo>
                    <a:pt x="151" y="2185"/>
                  </a:lnTo>
                  <a:lnTo>
                    <a:pt x="164" y="2264"/>
                  </a:lnTo>
                  <a:lnTo>
                    <a:pt x="192" y="2442"/>
                  </a:lnTo>
                  <a:lnTo>
                    <a:pt x="208" y="2532"/>
                  </a:lnTo>
                  <a:lnTo>
                    <a:pt x="223" y="2619"/>
                  </a:lnTo>
                  <a:lnTo>
                    <a:pt x="232" y="2660"/>
                  </a:lnTo>
                  <a:lnTo>
                    <a:pt x="241" y="2698"/>
                  </a:lnTo>
                  <a:lnTo>
                    <a:pt x="249" y="2735"/>
                  </a:lnTo>
                  <a:lnTo>
                    <a:pt x="258" y="2767"/>
                  </a:lnTo>
                  <a:lnTo>
                    <a:pt x="258" y="2767"/>
                  </a:lnTo>
                  <a:lnTo>
                    <a:pt x="267" y="2794"/>
                  </a:lnTo>
                  <a:lnTo>
                    <a:pt x="274" y="2815"/>
                  </a:lnTo>
                  <a:lnTo>
                    <a:pt x="281" y="2832"/>
                  </a:lnTo>
                  <a:lnTo>
                    <a:pt x="286" y="2838"/>
                  </a:lnTo>
                  <a:lnTo>
                    <a:pt x="290" y="2844"/>
                  </a:lnTo>
                  <a:lnTo>
                    <a:pt x="293" y="2849"/>
                  </a:lnTo>
                  <a:lnTo>
                    <a:pt x="298" y="2853"/>
                  </a:lnTo>
                  <a:lnTo>
                    <a:pt x="302" y="2856"/>
                  </a:lnTo>
                  <a:lnTo>
                    <a:pt x="307" y="2858"/>
                  </a:lnTo>
                  <a:lnTo>
                    <a:pt x="314" y="2859"/>
                  </a:lnTo>
                  <a:lnTo>
                    <a:pt x="320" y="2860"/>
                  </a:lnTo>
                  <a:lnTo>
                    <a:pt x="334" y="2861"/>
                  </a:lnTo>
                  <a:lnTo>
                    <a:pt x="682" y="286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C60CFF8-F5CA-46B6-B209-78DF517F6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407" y="3137083"/>
              <a:ext cx="89253" cy="212831"/>
            </a:xfrm>
            <a:custGeom>
              <a:avLst/>
              <a:gdLst>
                <a:gd name="T0" fmla="*/ 532 w 1178"/>
                <a:gd name="T1" fmla="*/ 742 h 2821"/>
                <a:gd name="T2" fmla="*/ 444 w 1178"/>
                <a:gd name="T3" fmla="*/ 717 h 2821"/>
                <a:gd name="T4" fmla="*/ 366 w 1178"/>
                <a:gd name="T5" fmla="*/ 673 h 2821"/>
                <a:gd name="T6" fmla="*/ 301 w 1178"/>
                <a:gd name="T7" fmla="*/ 611 h 2821"/>
                <a:gd name="T8" fmla="*/ 252 w 1178"/>
                <a:gd name="T9" fmla="*/ 535 h 2821"/>
                <a:gd name="T10" fmla="*/ 223 w 1178"/>
                <a:gd name="T11" fmla="*/ 449 h 2821"/>
                <a:gd name="T12" fmla="*/ 216 w 1178"/>
                <a:gd name="T13" fmla="*/ 373 h 2821"/>
                <a:gd name="T14" fmla="*/ 227 w 1178"/>
                <a:gd name="T15" fmla="*/ 280 h 2821"/>
                <a:gd name="T16" fmla="*/ 260 w 1178"/>
                <a:gd name="T17" fmla="*/ 195 h 2821"/>
                <a:gd name="T18" fmla="*/ 312 w 1178"/>
                <a:gd name="T19" fmla="*/ 122 h 2821"/>
                <a:gd name="T20" fmla="*/ 381 w 1178"/>
                <a:gd name="T21" fmla="*/ 63 h 2821"/>
                <a:gd name="T22" fmla="*/ 460 w 1178"/>
                <a:gd name="T23" fmla="*/ 23 h 2821"/>
                <a:gd name="T24" fmla="*/ 551 w 1178"/>
                <a:gd name="T25" fmla="*/ 2 h 2821"/>
                <a:gd name="T26" fmla="*/ 627 w 1178"/>
                <a:gd name="T27" fmla="*/ 2 h 2821"/>
                <a:gd name="T28" fmla="*/ 718 w 1178"/>
                <a:gd name="T29" fmla="*/ 23 h 2821"/>
                <a:gd name="T30" fmla="*/ 797 w 1178"/>
                <a:gd name="T31" fmla="*/ 63 h 2821"/>
                <a:gd name="T32" fmla="*/ 866 w 1178"/>
                <a:gd name="T33" fmla="*/ 122 h 2821"/>
                <a:gd name="T34" fmla="*/ 918 w 1178"/>
                <a:gd name="T35" fmla="*/ 195 h 2821"/>
                <a:gd name="T36" fmla="*/ 951 w 1178"/>
                <a:gd name="T37" fmla="*/ 280 h 2821"/>
                <a:gd name="T38" fmla="*/ 962 w 1178"/>
                <a:gd name="T39" fmla="*/ 373 h 2821"/>
                <a:gd name="T40" fmla="*/ 955 w 1178"/>
                <a:gd name="T41" fmla="*/ 449 h 2821"/>
                <a:gd name="T42" fmla="*/ 926 w 1178"/>
                <a:gd name="T43" fmla="*/ 535 h 2821"/>
                <a:gd name="T44" fmla="*/ 877 w 1178"/>
                <a:gd name="T45" fmla="*/ 611 h 2821"/>
                <a:gd name="T46" fmla="*/ 812 w 1178"/>
                <a:gd name="T47" fmla="*/ 673 h 2821"/>
                <a:gd name="T48" fmla="*/ 734 w 1178"/>
                <a:gd name="T49" fmla="*/ 717 h 2821"/>
                <a:gd name="T50" fmla="*/ 646 w 1178"/>
                <a:gd name="T51" fmla="*/ 742 h 2821"/>
                <a:gd name="T52" fmla="*/ 657 w 1178"/>
                <a:gd name="T53" fmla="*/ 2821 h 2821"/>
                <a:gd name="T54" fmla="*/ 700 w 1178"/>
                <a:gd name="T55" fmla="*/ 2814 h 2821"/>
                <a:gd name="T56" fmla="*/ 724 w 1178"/>
                <a:gd name="T57" fmla="*/ 2786 h 2821"/>
                <a:gd name="T58" fmla="*/ 1052 w 1178"/>
                <a:gd name="T59" fmla="*/ 2273 h 2821"/>
                <a:gd name="T60" fmla="*/ 966 w 1178"/>
                <a:gd name="T61" fmla="*/ 1811 h 2821"/>
                <a:gd name="T62" fmla="*/ 984 w 1178"/>
                <a:gd name="T63" fmla="*/ 1849 h 2821"/>
                <a:gd name="T64" fmla="*/ 1038 w 1178"/>
                <a:gd name="T65" fmla="*/ 1885 h 2821"/>
                <a:gd name="T66" fmla="*/ 1072 w 1178"/>
                <a:gd name="T67" fmla="*/ 1889 h 2821"/>
                <a:gd name="T68" fmla="*/ 1113 w 1178"/>
                <a:gd name="T69" fmla="*/ 1881 h 2821"/>
                <a:gd name="T70" fmla="*/ 1154 w 1178"/>
                <a:gd name="T71" fmla="*/ 1849 h 2821"/>
                <a:gd name="T72" fmla="*/ 1176 w 1178"/>
                <a:gd name="T73" fmla="*/ 1802 h 2821"/>
                <a:gd name="T74" fmla="*/ 1009 w 1178"/>
                <a:gd name="T75" fmla="*/ 1026 h 2821"/>
                <a:gd name="T76" fmla="*/ 990 w 1178"/>
                <a:gd name="T77" fmla="*/ 996 h 2821"/>
                <a:gd name="T78" fmla="*/ 915 w 1178"/>
                <a:gd name="T79" fmla="*/ 940 h 2821"/>
                <a:gd name="T80" fmla="*/ 767 w 1178"/>
                <a:gd name="T81" fmla="*/ 886 h 2821"/>
                <a:gd name="T82" fmla="*/ 589 w 1178"/>
                <a:gd name="T83" fmla="*/ 866 h 2821"/>
                <a:gd name="T84" fmla="*/ 446 w 1178"/>
                <a:gd name="T85" fmla="*/ 879 h 2821"/>
                <a:gd name="T86" fmla="*/ 289 w 1178"/>
                <a:gd name="T87" fmla="*/ 927 h 2821"/>
                <a:gd name="T88" fmla="*/ 194 w 1178"/>
                <a:gd name="T89" fmla="*/ 989 h 2821"/>
                <a:gd name="T90" fmla="*/ 169 w 1178"/>
                <a:gd name="T91" fmla="*/ 1026 h 2821"/>
                <a:gd name="T92" fmla="*/ 1 w 1178"/>
                <a:gd name="T93" fmla="*/ 1791 h 2821"/>
                <a:gd name="T94" fmla="*/ 18 w 1178"/>
                <a:gd name="T95" fmla="*/ 1840 h 2821"/>
                <a:gd name="T96" fmla="*/ 56 w 1178"/>
                <a:gd name="T97" fmla="*/ 1875 h 2821"/>
                <a:gd name="T98" fmla="*/ 96 w 1178"/>
                <a:gd name="T99" fmla="*/ 1889 h 2821"/>
                <a:gd name="T100" fmla="*/ 133 w 1178"/>
                <a:gd name="T101" fmla="*/ 1887 h 2821"/>
                <a:gd name="T102" fmla="*/ 189 w 1178"/>
                <a:gd name="T103" fmla="*/ 1855 h 2821"/>
                <a:gd name="T104" fmla="*/ 210 w 1178"/>
                <a:gd name="T105" fmla="*/ 1819 h 2821"/>
                <a:gd name="T106" fmla="*/ 126 w 1178"/>
                <a:gd name="T107" fmla="*/ 2273 h 2821"/>
                <a:gd name="T108" fmla="*/ 448 w 1178"/>
                <a:gd name="T109" fmla="*/ 2767 h 2821"/>
                <a:gd name="T110" fmla="*/ 473 w 1178"/>
                <a:gd name="T111" fmla="*/ 2811 h 2821"/>
                <a:gd name="T112" fmla="*/ 522 w 1178"/>
                <a:gd name="T113" fmla="*/ 2821 h 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8" h="2821">
                  <a:moveTo>
                    <a:pt x="589" y="746"/>
                  </a:moveTo>
                  <a:lnTo>
                    <a:pt x="589" y="746"/>
                  </a:lnTo>
                  <a:lnTo>
                    <a:pt x="569" y="746"/>
                  </a:lnTo>
                  <a:lnTo>
                    <a:pt x="551" y="744"/>
                  </a:lnTo>
                  <a:lnTo>
                    <a:pt x="532" y="742"/>
                  </a:lnTo>
                  <a:lnTo>
                    <a:pt x="513" y="739"/>
                  </a:lnTo>
                  <a:lnTo>
                    <a:pt x="496" y="735"/>
                  </a:lnTo>
                  <a:lnTo>
                    <a:pt x="478" y="730"/>
                  </a:lnTo>
                  <a:lnTo>
                    <a:pt x="460" y="724"/>
                  </a:lnTo>
                  <a:lnTo>
                    <a:pt x="444" y="717"/>
                  </a:lnTo>
                  <a:lnTo>
                    <a:pt x="427" y="710"/>
                  </a:lnTo>
                  <a:lnTo>
                    <a:pt x="411" y="702"/>
                  </a:lnTo>
                  <a:lnTo>
                    <a:pt x="395" y="693"/>
                  </a:lnTo>
                  <a:lnTo>
                    <a:pt x="381" y="683"/>
                  </a:lnTo>
                  <a:lnTo>
                    <a:pt x="366" y="673"/>
                  </a:lnTo>
                  <a:lnTo>
                    <a:pt x="351" y="661"/>
                  </a:lnTo>
                  <a:lnTo>
                    <a:pt x="338" y="650"/>
                  </a:lnTo>
                  <a:lnTo>
                    <a:pt x="325" y="638"/>
                  </a:lnTo>
                  <a:lnTo>
                    <a:pt x="312" y="624"/>
                  </a:lnTo>
                  <a:lnTo>
                    <a:pt x="301" y="611"/>
                  </a:lnTo>
                  <a:lnTo>
                    <a:pt x="289" y="597"/>
                  </a:lnTo>
                  <a:lnTo>
                    <a:pt x="279" y="583"/>
                  </a:lnTo>
                  <a:lnTo>
                    <a:pt x="270" y="567"/>
                  </a:lnTo>
                  <a:lnTo>
                    <a:pt x="260" y="552"/>
                  </a:lnTo>
                  <a:lnTo>
                    <a:pt x="252" y="535"/>
                  </a:lnTo>
                  <a:lnTo>
                    <a:pt x="245" y="518"/>
                  </a:lnTo>
                  <a:lnTo>
                    <a:pt x="238" y="502"/>
                  </a:lnTo>
                  <a:lnTo>
                    <a:pt x="232" y="484"/>
                  </a:lnTo>
                  <a:lnTo>
                    <a:pt x="227" y="467"/>
                  </a:lnTo>
                  <a:lnTo>
                    <a:pt x="223" y="449"/>
                  </a:lnTo>
                  <a:lnTo>
                    <a:pt x="220" y="430"/>
                  </a:lnTo>
                  <a:lnTo>
                    <a:pt x="218" y="412"/>
                  </a:lnTo>
                  <a:lnTo>
                    <a:pt x="217" y="393"/>
                  </a:lnTo>
                  <a:lnTo>
                    <a:pt x="216" y="373"/>
                  </a:lnTo>
                  <a:lnTo>
                    <a:pt x="216" y="373"/>
                  </a:lnTo>
                  <a:lnTo>
                    <a:pt x="217" y="353"/>
                  </a:lnTo>
                  <a:lnTo>
                    <a:pt x="218" y="335"/>
                  </a:lnTo>
                  <a:lnTo>
                    <a:pt x="220" y="316"/>
                  </a:lnTo>
                  <a:lnTo>
                    <a:pt x="223" y="298"/>
                  </a:lnTo>
                  <a:lnTo>
                    <a:pt x="227" y="280"/>
                  </a:lnTo>
                  <a:lnTo>
                    <a:pt x="232" y="262"/>
                  </a:lnTo>
                  <a:lnTo>
                    <a:pt x="238" y="245"/>
                  </a:lnTo>
                  <a:lnTo>
                    <a:pt x="245" y="227"/>
                  </a:lnTo>
                  <a:lnTo>
                    <a:pt x="252" y="210"/>
                  </a:lnTo>
                  <a:lnTo>
                    <a:pt x="260" y="195"/>
                  </a:lnTo>
                  <a:lnTo>
                    <a:pt x="270" y="179"/>
                  </a:lnTo>
                  <a:lnTo>
                    <a:pt x="279" y="164"/>
                  </a:lnTo>
                  <a:lnTo>
                    <a:pt x="289" y="149"/>
                  </a:lnTo>
                  <a:lnTo>
                    <a:pt x="301" y="136"/>
                  </a:lnTo>
                  <a:lnTo>
                    <a:pt x="312" y="122"/>
                  </a:lnTo>
                  <a:lnTo>
                    <a:pt x="325" y="109"/>
                  </a:lnTo>
                  <a:lnTo>
                    <a:pt x="338" y="96"/>
                  </a:lnTo>
                  <a:lnTo>
                    <a:pt x="351" y="85"/>
                  </a:lnTo>
                  <a:lnTo>
                    <a:pt x="366" y="74"/>
                  </a:lnTo>
                  <a:lnTo>
                    <a:pt x="381" y="63"/>
                  </a:lnTo>
                  <a:lnTo>
                    <a:pt x="395" y="54"/>
                  </a:lnTo>
                  <a:lnTo>
                    <a:pt x="411" y="45"/>
                  </a:lnTo>
                  <a:lnTo>
                    <a:pt x="427" y="36"/>
                  </a:lnTo>
                  <a:lnTo>
                    <a:pt x="444" y="29"/>
                  </a:lnTo>
                  <a:lnTo>
                    <a:pt x="460" y="23"/>
                  </a:lnTo>
                  <a:lnTo>
                    <a:pt x="478" y="17"/>
                  </a:lnTo>
                  <a:lnTo>
                    <a:pt x="496" y="11"/>
                  </a:lnTo>
                  <a:lnTo>
                    <a:pt x="513" y="7"/>
                  </a:lnTo>
                  <a:lnTo>
                    <a:pt x="532" y="4"/>
                  </a:lnTo>
                  <a:lnTo>
                    <a:pt x="551" y="2"/>
                  </a:lnTo>
                  <a:lnTo>
                    <a:pt x="569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08" y="0"/>
                  </a:lnTo>
                  <a:lnTo>
                    <a:pt x="627" y="2"/>
                  </a:lnTo>
                  <a:lnTo>
                    <a:pt x="646" y="4"/>
                  </a:lnTo>
                  <a:lnTo>
                    <a:pt x="665" y="7"/>
                  </a:lnTo>
                  <a:lnTo>
                    <a:pt x="682" y="11"/>
                  </a:lnTo>
                  <a:lnTo>
                    <a:pt x="700" y="17"/>
                  </a:lnTo>
                  <a:lnTo>
                    <a:pt x="718" y="23"/>
                  </a:lnTo>
                  <a:lnTo>
                    <a:pt x="734" y="29"/>
                  </a:lnTo>
                  <a:lnTo>
                    <a:pt x="751" y="36"/>
                  </a:lnTo>
                  <a:lnTo>
                    <a:pt x="767" y="45"/>
                  </a:lnTo>
                  <a:lnTo>
                    <a:pt x="783" y="54"/>
                  </a:lnTo>
                  <a:lnTo>
                    <a:pt x="797" y="63"/>
                  </a:lnTo>
                  <a:lnTo>
                    <a:pt x="812" y="74"/>
                  </a:lnTo>
                  <a:lnTo>
                    <a:pt x="827" y="85"/>
                  </a:lnTo>
                  <a:lnTo>
                    <a:pt x="840" y="96"/>
                  </a:lnTo>
                  <a:lnTo>
                    <a:pt x="853" y="109"/>
                  </a:lnTo>
                  <a:lnTo>
                    <a:pt x="866" y="122"/>
                  </a:lnTo>
                  <a:lnTo>
                    <a:pt x="877" y="136"/>
                  </a:lnTo>
                  <a:lnTo>
                    <a:pt x="889" y="149"/>
                  </a:lnTo>
                  <a:lnTo>
                    <a:pt x="899" y="164"/>
                  </a:lnTo>
                  <a:lnTo>
                    <a:pt x="908" y="179"/>
                  </a:lnTo>
                  <a:lnTo>
                    <a:pt x="918" y="195"/>
                  </a:lnTo>
                  <a:lnTo>
                    <a:pt x="926" y="210"/>
                  </a:lnTo>
                  <a:lnTo>
                    <a:pt x="933" y="227"/>
                  </a:lnTo>
                  <a:lnTo>
                    <a:pt x="940" y="245"/>
                  </a:lnTo>
                  <a:lnTo>
                    <a:pt x="946" y="262"/>
                  </a:lnTo>
                  <a:lnTo>
                    <a:pt x="951" y="280"/>
                  </a:lnTo>
                  <a:lnTo>
                    <a:pt x="955" y="298"/>
                  </a:lnTo>
                  <a:lnTo>
                    <a:pt x="958" y="316"/>
                  </a:lnTo>
                  <a:lnTo>
                    <a:pt x="960" y="335"/>
                  </a:lnTo>
                  <a:lnTo>
                    <a:pt x="962" y="353"/>
                  </a:lnTo>
                  <a:lnTo>
                    <a:pt x="962" y="373"/>
                  </a:lnTo>
                  <a:lnTo>
                    <a:pt x="962" y="373"/>
                  </a:lnTo>
                  <a:lnTo>
                    <a:pt x="962" y="393"/>
                  </a:lnTo>
                  <a:lnTo>
                    <a:pt x="960" y="412"/>
                  </a:lnTo>
                  <a:lnTo>
                    <a:pt x="958" y="430"/>
                  </a:lnTo>
                  <a:lnTo>
                    <a:pt x="955" y="449"/>
                  </a:lnTo>
                  <a:lnTo>
                    <a:pt x="951" y="467"/>
                  </a:lnTo>
                  <a:lnTo>
                    <a:pt x="946" y="484"/>
                  </a:lnTo>
                  <a:lnTo>
                    <a:pt x="940" y="502"/>
                  </a:lnTo>
                  <a:lnTo>
                    <a:pt x="933" y="518"/>
                  </a:lnTo>
                  <a:lnTo>
                    <a:pt x="926" y="535"/>
                  </a:lnTo>
                  <a:lnTo>
                    <a:pt x="918" y="552"/>
                  </a:lnTo>
                  <a:lnTo>
                    <a:pt x="908" y="567"/>
                  </a:lnTo>
                  <a:lnTo>
                    <a:pt x="899" y="583"/>
                  </a:lnTo>
                  <a:lnTo>
                    <a:pt x="889" y="597"/>
                  </a:lnTo>
                  <a:lnTo>
                    <a:pt x="877" y="611"/>
                  </a:lnTo>
                  <a:lnTo>
                    <a:pt x="866" y="624"/>
                  </a:lnTo>
                  <a:lnTo>
                    <a:pt x="853" y="638"/>
                  </a:lnTo>
                  <a:lnTo>
                    <a:pt x="840" y="650"/>
                  </a:lnTo>
                  <a:lnTo>
                    <a:pt x="827" y="661"/>
                  </a:lnTo>
                  <a:lnTo>
                    <a:pt x="812" y="673"/>
                  </a:lnTo>
                  <a:lnTo>
                    <a:pt x="797" y="683"/>
                  </a:lnTo>
                  <a:lnTo>
                    <a:pt x="783" y="693"/>
                  </a:lnTo>
                  <a:lnTo>
                    <a:pt x="767" y="702"/>
                  </a:lnTo>
                  <a:lnTo>
                    <a:pt x="751" y="710"/>
                  </a:lnTo>
                  <a:lnTo>
                    <a:pt x="734" y="717"/>
                  </a:lnTo>
                  <a:lnTo>
                    <a:pt x="718" y="724"/>
                  </a:lnTo>
                  <a:lnTo>
                    <a:pt x="700" y="730"/>
                  </a:lnTo>
                  <a:lnTo>
                    <a:pt x="682" y="735"/>
                  </a:lnTo>
                  <a:lnTo>
                    <a:pt x="665" y="739"/>
                  </a:lnTo>
                  <a:lnTo>
                    <a:pt x="646" y="742"/>
                  </a:lnTo>
                  <a:lnTo>
                    <a:pt x="627" y="744"/>
                  </a:lnTo>
                  <a:lnTo>
                    <a:pt x="608" y="746"/>
                  </a:lnTo>
                  <a:lnTo>
                    <a:pt x="589" y="746"/>
                  </a:lnTo>
                  <a:lnTo>
                    <a:pt x="589" y="746"/>
                  </a:lnTo>
                  <a:close/>
                  <a:moveTo>
                    <a:pt x="657" y="2821"/>
                  </a:moveTo>
                  <a:lnTo>
                    <a:pt x="657" y="2821"/>
                  </a:lnTo>
                  <a:lnTo>
                    <a:pt x="677" y="2820"/>
                  </a:lnTo>
                  <a:lnTo>
                    <a:pt x="685" y="2819"/>
                  </a:lnTo>
                  <a:lnTo>
                    <a:pt x="694" y="2817"/>
                  </a:lnTo>
                  <a:lnTo>
                    <a:pt x="700" y="2814"/>
                  </a:lnTo>
                  <a:lnTo>
                    <a:pt x="706" y="2811"/>
                  </a:lnTo>
                  <a:lnTo>
                    <a:pt x="711" y="2805"/>
                  </a:lnTo>
                  <a:lnTo>
                    <a:pt x="716" y="2800"/>
                  </a:lnTo>
                  <a:lnTo>
                    <a:pt x="720" y="2794"/>
                  </a:lnTo>
                  <a:lnTo>
                    <a:pt x="724" y="2786"/>
                  </a:lnTo>
                  <a:lnTo>
                    <a:pt x="730" y="2767"/>
                  </a:lnTo>
                  <a:lnTo>
                    <a:pt x="736" y="2743"/>
                  </a:lnTo>
                  <a:lnTo>
                    <a:pt x="744" y="2713"/>
                  </a:lnTo>
                  <a:lnTo>
                    <a:pt x="838" y="2273"/>
                  </a:lnTo>
                  <a:lnTo>
                    <a:pt x="1052" y="2273"/>
                  </a:lnTo>
                  <a:lnTo>
                    <a:pt x="844" y="1622"/>
                  </a:lnTo>
                  <a:lnTo>
                    <a:pt x="870" y="1367"/>
                  </a:lnTo>
                  <a:lnTo>
                    <a:pt x="963" y="1803"/>
                  </a:lnTo>
                  <a:lnTo>
                    <a:pt x="963" y="1803"/>
                  </a:lnTo>
                  <a:lnTo>
                    <a:pt x="966" y="1811"/>
                  </a:lnTo>
                  <a:lnTo>
                    <a:pt x="968" y="1819"/>
                  </a:lnTo>
                  <a:lnTo>
                    <a:pt x="972" y="1827"/>
                  </a:lnTo>
                  <a:lnTo>
                    <a:pt x="975" y="1834"/>
                  </a:lnTo>
                  <a:lnTo>
                    <a:pt x="980" y="1841"/>
                  </a:lnTo>
                  <a:lnTo>
                    <a:pt x="984" y="1849"/>
                  </a:lnTo>
                  <a:lnTo>
                    <a:pt x="989" y="1855"/>
                  </a:lnTo>
                  <a:lnTo>
                    <a:pt x="996" y="1860"/>
                  </a:lnTo>
                  <a:lnTo>
                    <a:pt x="1008" y="1870"/>
                  </a:lnTo>
                  <a:lnTo>
                    <a:pt x="1023" y="1879"/>
                  </a:lnTo>
                  <a:lnTo>
                    <a:pt x="1038" y="1885"/>
                  </a:lnTo>
                  <a:lnTo>
                    <a:pt x="1045" y="1887"/>
                  </a:lnTo>
                  <a:lnTo>
                    <a:pt x="1054" y="1888"/>
                  </a:lnTo>
                  <a:lnTo>
                    <a:pt x="1054" y="1888"/>
                  </a:lnTo>
                  <a:lnTo>
                    <a:pt x="1063" y="1889"/>
                  </a:lnTo>
                  <a:lnTo>
                    <a:pt x="1072" y="1889"/>
                  </a:lnTo>
                  <a:lnTo>
                    <a:pt x="1082" y="1889"/>
                  </a:lnTo>
                  <a:lnTo>
                    <a:pt x="1091" y="1887"/>
                  </a:lnTo>
                  <a:lnTo>
                    <a:pt x="1091" y="1887"/>
                  </a:lnTo>
                  <a:lnTo>
                    <a:pt x="1102" y="1884"/>
                  </a:lnTo>
                  <a:lnTo>
                    <a:pt x="1113" y="1881"/>
                  </a:lnTo>
                  <a:lnTo>
                    <a:pt x="1122" y="1875"/>
                  </a:lnTo>
                  <a:lnTo>
                    <a:pt x="1131" y="1870"/>
                  </a:lnTo>
                  <a:lnTo>
                    <a:pt x="1140" y="1864"/>
                  </a:lnTo>
                  <a:lnTo>
                    <a:pt x="1147" y="1857"/>
                  </a:lnTo>
                  <a:lnTo>
                    <a:pt x="1154" y="1849"/>
                  </a:lnTo>
                  <a:lnTo>
                    <a:pt x="1161" y="1840"/>
                  </a:lnTo>
                  <a:lnTo>
                    <a:pt x="1166" y="1832"/>
                  </a:lnTo>
                  <a:lnTo>
                    <a:pt x="1170" y="1822"/>
                  </a:lnTo>
                  <a:lnTo>
                    <a:pt x="1174" y="1812"/>
                  </a:lnTo>
                  <a:lnTo>
                    <a:pt x="1176" y="1802"/>
                  </a:lnTo>
                  <a:lnTo>
                    <a:pt x="1178" y="1791"/>
                  </a:lnTo>
                  <a:lnTo>
                    <a:pt x="1178" y="1781"/>
                  </a:lnTo>
                  <a:lnTo>
                    <a:pt x="1178" y="1770"/>
                  </a:lnTo>
                  <a:lnTo>
                    <a:pt x="1176" y="1759"/>
                  </a:lnTo>
                  <a:lnTo>
                    <a:pt x="1009" y="1026"/>
                  </a:lnTo>
                  <a:lnTo>
                    <a:pt x="1009" y="1026"/>
                  </a:lnTo>
                  <a:lnTo>
                    <a:pt x="1006" y="1018"/>
                  </a:lnTo>
                  <a:lnTo>
                    <a:pt x="1002" y="1011"/>
                  </a:lnTo>
                  <a:lnTo>
                    <a:pt x="997" y="1004"/>
                  </a:lnTo>
                  <a:lnTo>
                    <a:pt x="990" y="996"/>
                  </a:lnTo>
                  <a:lnTo>
                    <a:pt x="984" y="989"/>
                  </a:lnTo>
                  <a:lnTo>
                    <a:pt x="976" y="982"/>
                  </a:lnTo>
                  <a:lnTo>
                    <a:pt x="958" y="967"/>
                  </a:lnTo>
                  <a:lnTo>
                    <a:pt x="938" y="953"/>
                  </a:lnTo>
                  <a:lnTo>
                    <a:pt x="915" y="940"/>
                  </a:lnTo>
                  <a:lnTo>
                    <a:pt x="889" y="927"/>
                  </a:lnTo>
                  <a:lnTo>
                    <a:pt x="861" y="915"/>
                  </a:lnTo>
                  <a:lnTo>
                    <a:pt x="832" y="905"/>
                  </a:lnTo>
                  <a:lnTo>
                    <a:pt x="800" y="895"/>
                  </a:lnTo>
                  <a:lnTo>
                    <a:pt x="767" y="886"/>
                  </a:lnTo>
                  <a:lnTo>
                    <a:pt x="733" y="879"/>
                  </a:lnTo>
                  <a:lnTo>
                    <a:pt x="698" y="873"/>
                  </a:lnTo>
                  <a:lnTo>
                    <a:pt x="662" y="869"/>
                  </a:lnTo>
                  <a:lnTo>
                    <a:pt x="625" y="867"/>
                  </a:lnTo>
                  <a:lnTo>
                    <a:pt x="589" y="866"/>
                  </a:lnTo>
                  <a:lnTo>
                    <a:pt x="589" y="866"/>
                  </a:lnTo>
                  <a:lnTo>
                    <a:pt x="553" y="867"/>
                  </a:lnTo>
                  <a:lnTo>
                    <a:pt x="516" y="869"/>
                  </a:lnTo>
                  <a:lnTo>
                    <a:pt x="480" y="873"/>
                  </a:lnTo>
                  <a:lnTo>
                    <a:pt x="446" y="879"/>
                  </a:lnTo>
                  <a:lnTo>
                    <a:pt x="412" y="886"/>
                  </a:lnTo>
                  <a:lnTo>
                    <a:pt x="378" y="895"/>
                  </a:lnTo>
                  <a:lnTo>
                    <a:pt x="347" y="905"/>
                  </a:lnTo>
                  <a:lnTo>
                    <a:pt x="317" y="915"/>
                  </a:lnTo>
                  <a:lnTo>
                    <a:pt x="289" y="927"/>
                  </a:lnTo>
                  <a:lnTo>
                    <a:pt x="263" y="940"/>
                  </a:lnTo>
                  <a:lnTo>
                    <a:pt x="241" y="953"/>
                  </a:lnTo>
                  <a:lnTo>
                    <a:pt x="220" y="967"/>
                  </a:lnTo>
                  <a:lnTo>
                    <a:pt x="202" y="982"/>
                  </a:lnTo>
                  <a:lnTo>
                    <a:pt x="194" y="989"/>
                  </a:lnTo>
                  <a:lnTo>
                    <a:pt x="188" y="996"/>
                  </a:lnTo>
                  <a:lnTo>
                    <a:pt x="181" y="1004"/>
                  </a:lnTo>
                  <a:lnTo>
                    <a:pt x="176" y="1011"/>
                  </a:lnTo>
                  <a:lnTo>
                    <a:pt x="172" y="1018"/>
                  </a:lnTo>
                  <a:lnTo>
                    <a:pt x="169" y="1026"/>
                  </a:lnTo>
                  <a:lnTo>
                    <a:pt x="2" y="1759"/>
                  </a:lnTo>
                  <a:lnTo>
                    <a:pt x="2" y="1759"/>
                  </a:lnTo>
                  <a:lnTo>
                    <a:pt x="1" y="1770"/>
                  </a:lnTo>
                  <a:lnTo>
                    <a:pt x="0" y="1781"/>
                  </a:lnTo>
                  <a:lnTo>
                    <a:pt x="1" y="1791"/>
                  </a:lnTo>
                  <a:lnTo>
                    <a:pt x="2" y="1802"/>
                  </a:lnTo>
                  <a:lnTo>
                    <a:pt x="5" y="1812"/>
                  </a:lnTo>
                  <a:lnTo>
                    <a:pt x="8" y="1822"/>
                  </a:lnTo>
                  <a:lnTo>
                    <a:pt x="12" y="1832"/>
                  </a:lnTo>
                  <a:lnTo>
                    <a:pt x="18" y="1840"/>
                  </a:lnTo>
                  <a:lnTo>
                    <a:pt x="24" y="1849"/>
                  </a:lnTo>
                  <a:lnTo>
                    <a:pt x="31" y="1857"/>
                  </a:lnTo>
                  <a:lnTo>
                    <a:pt x="38" y="1864"/>
                  </a:lnTo>
                  <a:lnTo>
                    <a:pt x="48" y="1870"/>
                  </a:lnTo>
                  <a:lnTo>
                    <a:pt x="56" y="1875"/>
                  </a:lnTo>
                  <a:lnTo>
                    <a:pt x="66" y="1881"/>
                  </a:lnTo>
                  <a:lnTo>
                    <a:pt x="76" y="1884"/>
                  </a:lnTo>
                  <a:lnTo>
                    <a:pt x="87" y="1887"/>
                  </a:lnTo>
                  <a:lnTo>
                    <a:pt x="87" y="1887"/>
                  </a:lnTo>
                  <a:lnTo>
                    <a:pt x="96" y="1889"/>
                  </a:lnTo>
                  <a:lnTo>
                    <a:pt x="106" y="1889"/>
                  </a:lnTo>
                  <a:lnTo>
                    <a:pt x="115" y="1889"/>
                  </a:lnTo>
                  <a:lnTo>
                    <a:pt x="124" y="1888"/>
                  </a:lnTo>
                  <a:lnTo>
                    <a:pt x="124" y="1888"/>
                  </a:lnTo>
                  <a:lnTo>
                    <a:pt x="133" y="1887"/>
                  </a:lnTo>
                  <a:lnTo>
                    <a:pt x="141" y="1885"/>
                  </a:lnTo>
                  <a:lnTo>
                    <a:pt x="155" y="1879"/>
                  </a:lnTo>
                  <a:lnTo>
                    <a:pt x="170" y="1870"/>
                  </a:lnTo>
                  <a:lnTo>
                    <a:pt x="182" y="1860"/>
                  </a:lnTo>
                  <a:lnTo>
                    <a:pt x="189" y="1855"/>
                  </a:lnTo>
                  <a:lnTo>
                    <a:pt x="194" y="1849"/>
                  </a:lnTo>
                  <a:lnTo>
                    <a:pt x="199" y="1841"/>
                  </a:lnTo>
                  <a:lnTo>
                    <a:pt x="203" y="1834"/>
                  </a:lnTo>
                  <a:lnTo>
                    <a:pt x="207" y="1827"/>
                  </a:lnTo>
                  <a:lnTo>
                    <a:pt x="210" y="1819"/>
                  </a:lnTo>
                  <a:lnTo>
                    <a:pt x="213" y="1811"/>
                  </a:lnTo>
                  <a:lnTo>
                    <a:pt x="215" y="1803"/>
                  </a:lnTo>
                  <a:lnTo>
                    <a:pt x="308" y="1367"/>
                  </a:lnTo>
                  <a:lnTo>
                    <a:pt x="335" y="1622"/>
                  </a:lnTo>
                  <a:lnTo>
                    <a:pt x="126" y="2273"/>
                  </a:lnTo>
                  <a:lnTo>
                    <a:pt x="340" y="2273"/>
                  </a:lnTo>
                  <a:lnTo>
                    <a:pt x="434" y="2713"/>
                  </a:lnTo>
                  <a:lnTo>
                    <a:pt x="434" y="2713"/>
                  </a:lnTo>
                  <a:lnTo>
                    <a:pt x="442" y="2743"/>
                  </a:lnTo>
                  <a:lnTo>
                    <a:pt x="448" y="2767"/>
                  </a:lnTo>
                  <a:lnTo>
                    <a:pt x="455" y="2786"/>
                  </a:lnTo>
                  <a:lnTo>
                    <a:pt x="458" y="2794"/>
                  </a:lnTo>
                  <a:lnTo>
                    <a:pt x="462" y="2800"/>
                  </a:lnTo>
                  <a:lnTo>
                    <a:pt x="468" y="2805"/>
                  </a:lnTo>
                  <a:lnTo>
                    <a:pt x="473" y="2811"/>
                  </a:lnTo>
                  <a:lnTo>
                    <a:pt x="478" y="2814"/>
                  </a:lnTo>
                  <a:lnTo>
                    <a:pt x="485" y="2817"/>
                  </a:lnTo>
                  <a:lnTo>
                    <a:pt x="493" y="2819"/>
                  </a:lnTo>
                  <a:lnTo>
                    <a:pt x="501" y="2820"/>
                  </a:lnTo>
                  <a:lnTo>
                    <a:pt x="522" y="2821"/>
                  </a:lnTo>
                  <a:lnTo>
                    <a:pt x="657" y="28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3FE9EED4-4616-444E-B3B0-672D67F51143}"/>
              </a:ext>
            </a:extLst>
          </p:cNvPr>
          <p:cNvGrpSpPr/>
          <p:nvPr/>
        </p:nvGrpSpPr>
        <p:grpSpPr>
          <a:xfrm>
            <a:off x="1208652" y="1258985"/>
            <a:ext cx="954845" cy="252027"/>
            <a:chOff x="1021938" y="965220"/>
            <a:chExt cx="954845" cy="252027"/>
          </a:xfrm>
        </p:grpSpPr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A672975E-034E-4606-A980-9CA199657E97}"/>
                </a:ext>
              </a:extLst>
            </p:cNvPr>
            <p:cNvCxnSpPr/>
            <p:nvPr/>
          </p:nvCxnSpPr>
          <p:spPr>
            <a:xfrm>
              <a:off x="1076783" y="1217247"/>
              <a:ext cx="900000" cy="0"/>
            </a:xfrm>
            <a:prstGeom prst="line">
              <a:avLst/>
            </a:prstGeom>
            <a:ln w="3175">
              <a:gradFill>
                <a:gsLst>
                  <a:gs pos="15000">
                    <a:schemeClr val="accent4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5BA50D2A-641F-4396-9FD0-7CD6ACA81F76}"/>
                </a:ext>
              </a:extLst>
            </p:cNvPr>
            <p:cNvSpPr txBox="1"/>
            <p:nvPr/>
          </p:nvSpPr>
          <p:spPr>
            <a:xfrm>
              <a:off x="1021938" y="965220"/>
              <a:ext cx="47801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000"/>
                <a:t>płeć</a:t>
              </a: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5DF5A5-E214-4AC6-B8E9-6507198853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71" name="Grupa 70">
            <a:extLst>
              <a:ext uri="{FF2B5EF4-FFF2-40B4-BE49-F238E27FC236}">
                <a16:creationId xmlns:a16="http://schemas.microsoft.com/office/drawing/2014/main" id="{4F044033-1EE1-4B26-AB4E-4606992744DF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5FDB0EB3-A036-41EA-81EC-702166C86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05E23B75-2C3D-45F9-9B1D-9A07B7B7E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AE9902B2-8153-48DE-9047-403A7E404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9E8AED42-EF6D-4153-A82F-4BBC77D31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DAD404D2-BC09-443F-AD04-A876AB83B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8711EAF7-9137-4667-925F-E9237D3F3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527B532-1033-42DA-B570-DEE187283CCF}"/>
              </a:ext>
            </a:extLst>
          </p:cNvPr>
          <p:cNvSpPr txBox="1"/>
          <p:nvPr/>
        </p:nvSpPr>
        <p:spPr>
          <a:xfrm>
            <a:off x="5989486" y="1650065"/>
            <a:ext cx="1051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"/>
              <a:t>odmowa odpowiedzi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41249BD-D027-412C-85B1-577DBAC5118E}"/>
              </a:ext>
            </a:extLst>
          </p:cNvPr>
          <p:cNvSpPr txBox="1"/>
          <p:nvPr/>
        </p:nvSpPr>
        <p:spPr>
          <a:xfrm>
            <a:off x="7579752" y="1677940"/>
            <a:ext cx="7875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/>
              <a:t>gimnazjalne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C809B4BF-5A47-492F-B62E-D2FCC9C6F563}"/>
              </a:ext>
            </a:extLst>
          </p:cNvPr>
          <p:cNvSpPr/>
          <p:nvPr/>
        </p:nvSpPr>
        <p:spPr>
          <a:xfrm>
            <a:off x="776675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22BFE20-48D0-48F5-9CDB-6429DD583452}"/>
              </a:ext>
            </a:extLst>
          </p:cNvPr>
          <p:cNvSpPr/>
          <p:nvPr/>
        </p:nvSpPr>
        <p:spPr>
          <a:xfrm>
            <a:off x="3385437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5B4AD84B-132B-4164-B889-93C7E1B7DD70}"/>
              </a:ext>
            </a:extLst>
          </p:cNvPr>
          <p:cNvSpPr/>
          <p:nvPr/>
        </p:nvSpPr>
        <p:spPr>
          <a:xfrm>
            <a:off x="5994251" y="1087722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>
            <a:extLst>
              <a:ext uri="{FF2B5EF4-FFF2-40B4-BE49-F238E27FC236}">
                <a16:creationId xmlns:a16="http://schemas.microsoft.com/office/drawing/2014/main" id="{1FE15ADB-18E4-4A8C-81D3-F2E40D5588E4}"/>
              </a:ext>
            </a:extLst>
          </p:cNvPr>
          <p:cNvSpPr/>
          <p:nvPr/>
        </p:nvSpPr>
        <p:spPr>
          <a:xfrm rot="16200000">
            <a:off x="1450962" y="3944716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Prostokąt 54">
            <a:extLst>
              <a:ext uri="{FF2B5EF4-FFF2-40B4-BE49-F238E27FC236}">
                <a16:creationId xmlns:a16="http://schemas.microsoft.com/office/drawing/2014/main" id="{EB46E87E-B9F5-4643-98BC-0A40F20ABB27}"/>
              </a:ext>
            </a:extLst>
          </p:cNvPr>
          <p:cNvSpPr/>
          <p:nvPr/>
        </p:nvSpPr>
        <p:spPr>
          <a:xfrm rot="16200000">
            <a:off x="1448504" y="3713659"/>
            <a:ext cx="83119" cy="77824"/>
          </a:xfrm>
          <a:prstGeom prst="rect">
            <a:avLst/>
          </a:prstGeom>
          <a:solidFill>
            <a:srgbClr val="488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6B4DCF12-A616-4049-8651-1AF564AAD262}"/>
              </a:ext>
            </a:extLst>
          </p:cNvPr>
          <p:cNvSpPr/>
          <p:nvPr/>
        </p:nvSpPr>
        <p:spPr>
          <a:xfrm rot="16200000">
            <a:off x="3911655" y="3671659"/>
            <a:ext cx="83119" cy="77824"/>
          </a:xfrm>
          <a:prstGeom prst="rect">
            <a:avLst/>
          </a:prstGeom>
          <a:solidFill>
            <a:srgbClr val="488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Prostokąt 56">
            <a:extLst>
              <a:ext uri="{FF2B5EF4-FFF2-40B4-BE49-F238E27FC236}">
                <a16:creationId xmlns:a16="http://schemas.microsoft.com/office/drawing/2014/main" id="{24298DB5-044C-42B5-8290-F151DC7CA186}"/>
              </a:ext>
            </a:extLst>
          </p:cNvPr>
          <p:cNvSpPr/>
          <p:nvPr/>
        </p:nvSpPr>
        <p:spPr>
          <a:xfrm rot="16200000">
            <a:off x="3913316" y="3955193"/>
            <a:ext cx="83119" cy="7782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1CA29EF9-A403-4D0E-AB21-CCD52C89D242}"/>
              </a:ext>
            </a:extLst>
          </p:cNvPr>
          <p:cNvSpPr/>
          <p:nvPr/>
        </p:nvSpPr>
        <p:spPr>
          <a:xfrm rot="16200000">
            <a:off x="3911656" y="4792231"/>
            <a:ext cx="83119" cy="77824"/>
          </a:xfrm>
          <a:prstGeom prst="rect">
            <a:avLst/>
          </a:prstGeom>
          <a:solidFill>
            <a:srgbClr val="647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9" name="Prostokąt 58">
            <a:extLst>
              <a:ext uri="{FF2B5EF4-FFF2-40B4-BE49-F238E27FC236}">
                <a16:creationId xmlns:a16="http://schemas.microsoft.com/office/drawing/2014/main" id="{61444568-9727-4B48-B2A9-2E039CE806A7}"/>
              </a:ext>
            </a:extLst>
          </p:cNvPr>
          <p:cNvSpPr/>
          <p:nvPr/>
        </p:nvSpPr>
        <p:spPr>
          <a:xfrm rot="16200000">
            <a:off x="3911809" y="4235112"/>
            <a:ext cx="83119" cy="77824"/>
          </a:xfrm>
          <a:prstGeom prst="rect">
            <a:avLst/>
          </a:prstGeom>
          <a:solidFill>
            <a:srgbClr val="FF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Prostokąt 59">
            <a:extLst>
              <a:ext uri="{FF2B5EF4-FFF2-40B4-BE49-F238E27FC236}">
                <a16:creationId xmlns:a16="http://schemas.microsoft.com/office/drawing/2014/main" id="{AF4CBCB7-F5DD-43CB-806B-53E1D07227B2}"/>
              </a:ext>
            </a:extLst>
          </p:cNvPr>
          <p:cNvSpPr/>
          <p:nvPr/>
        </p:nvSpPr>
        <p:spPr>
          <a:xfrm rot="16200000">
            <a:off x="3911656" y="4512403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Prostokąt 60">
            <a:extLst>
              <a:ext uri="{FF2B5EF4-FFF2-40B4-BE49-F238E27FC236}">
                <a16:creationId xmlns:a16="http://schemas.microsoft.com/office/drawing/2014/main" id="{68128BF1-A258-4FEF-84E8-264A517A803C}"/>
              </a:ext>
            </a:extLst>
          </p:cNvPr>
          <p:cNvSpPr/>
          <p:nvPr/>
        </p:nvSpPr>
        <p:spPr>
          <a:xfrm rot="16200000">
            <a:off x="6572477" y="3696681"/>
            <a:ext cx="83119" cy="77824"/>
          </a:xfrm>
          <a:prstGeom prst="rect">
            <a:avLst/>
          </a:prstGeom>
          <a:solidFill>
            <a:srgbClr val="488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2" name="Prostokąt 61">
            <a:extLst>
              <a:ext uri="{FF2B5EF4-FFF2-40B4-BE49-F238E27FC236}">
                <a16:creationId xmlns:a16="http://schemas.microsoft.com/office/drawing/2014/main" id="{DD5E5A20-3C1F-4B19-8A54-FE0BAFD5AD2A}"/>
              </a:ext>
            </a:extLst>
          </p:cNvPr>
          <p:cNvSpPr/>
          <p:nvPr/>
        </p:nvSpPr>
        <p:spPr>
          <a:xfrm rot="16200000">
            <a:off x="6567788" y="3956085"/>
            <a:ext cx="83119" cy="7782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Prostokąt 62">
            <a:extLst>
              <a:ext uri="{FF2B5EF4-FFF2-40B4-BE49-F238E27FC236}">
                <a16:creationId xmlns:a16="http://schemas.microsoft.com/office/drawing/2014/main" id="{49E52C5B-A56B-4199-952C-9A8F8C3B5195}"/>
              </a:ext>
            </a:extLst>
          </p:cNvPr>
          <p:cNvSpPr/>
          <p:nvPr/>
        </p:nvSpPr>
        <p:spPr>
          <a:xfrm rot="16200000">
            <a:off x="6572478" y="4762643"/>
            <a:ext cx="83119" cy="77824"/>
          </a:xfrm>
          <a:prstGeom prst="rect">
            <a:avLst/>
          </a:prstGeom>
          <a:solidFill>
            <a:srgbClr val="647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Prostokąt 63">
            <a:extLst>
              <a:ext uri="{FF2B5EF4-FFF2-40B4-BE49-F238E27FC236}">
                <a16:creationId xmlns:a16="http://schemas.microsoft.com/office/drawing/2014/main" id="{E7211A04-D45A-4B0A-A521-1FC25107F72E}"/>
              </a:ext>
            </a:extLst>
          </p:cNvPr>
          <p:cNvSpPr/>
          <p:nvPr/>
        </p:nvSpPr>
        <p:spPr>
          <a:xfrm rot="16200000">
            <a:off x="6572631" y="4224574"/>
            <a:ext cx="83119" cy="77824"/>
          </a:xfrm>
          <a:prstGeom prst="rect">
            <a:avLst/>
          </a:prstGeom>
          <a:solidFill>
            <a:srgbClr val="FF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5E8BBC45-60D5-4F5A-961E-5D98966D8B9A}"/>
              </a:ext>
            </a:extLst>
          </p:cNvPr>
          <p:cNvSpPr/>
          <p:nvPr/>
        </p:nvSpPr>
        <p:spPr>
          <a:xfrm rot="16200000">
            <a:off x="6572478" y="4494245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6" name="Prostokąt 65">
            <a:extLst>
              <a:ext uri="{FF2B5EF4-FFF2-40B4-BE49-F238E27FC236}">
                <a16:creationId xmlns:a16="http://schemas.microsoft.com/office/drawing/2014/main" id="{84C79DD4-D42E-4945-B245-26915C38A6D8}"/>
              </a:ext>
            </a:extLst>
          </p:cNvPr>
          <p:cNvSpPr/>
          <p:nvPr/>
        </p:nvSpPr>
        <p:spPr>
          <a:xfrm rot="16200000">
            <a:off x="6572477" y="5037309"/>
            <a:ext cx="83119" cy="7782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Prostokąt 66">
            <a:extLst>
              <a:ext uri="{FF2B5EF4-FFF2-40B4-BE49-F238E27FC236}">
                <a16:creationId xmlns:a16="http://schemas.microsoft.com/office/drawing/2014/main" id="{9AEBB275-3951-4113-9C7F-35F9D610BEEA}"/>
              </a:ext>
            </a:extLst>
          </p:cNvPr>
          <p:cNvSpPr/>
          <p:nvPr/>
        </p:nvSpPr>
        <p:spPr>
          <a:xfrm>
            <a:off x="7257271" y="8123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Jakość powietrza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8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Wykres 95">
            <a:extLst>
              <a:ext uri="{FF2B5EF4-FFF2-40B4-BE49-F238E27FC236}">
                <a16:creationId xmlns:a16="http://schemas.microsoft.com/office/drawing/2014/main" id="{69DFEB9D-3513-43D6-AF30-C4E6FEF56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754886"/>
              </p:ext>
            </p:extLst>
          </p:nvPr>
        </p:nvGraphicFramePr>
        <p:xfrm>
          <a:off x="6091212" y="2837864"/>
          <a:ext cx="2474951" cy="276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5" name="Wykres 94">
            <a:extLst>
              <a:ext uri="{FF2B5EF4-FFF2-40B4-BE49-F238E27FC236}">
                <a16:creationId xmlns:a16="http://schemas.microsoft.com/office/drawing/2014/main" id="{7ABD633F-A96B-4496-91BC-201FAFC49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069733"/>
              </p:ext>
            </p:extLst>
          </p:nvPr>
        </p:nvGraphicFramePr>
        <p:xfrm>
          <a:off x="1099138" y="2874670"/>
          <a:ext cx="2752861" cy="1727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0" name="Wykres 69" descr="Wykres kołowy przedstawiający sytuację zawodową. &#10;&#10;Na etacie pracuje 46% badanych, na umowie zlecenie, o dzieło 4%, własną działalność gospodarczą prowadzi 17% badanych, emeryci i renciści 29%, uczniowie i studenci 2%, bezrobotni 2%, na urlopie macierzyńskim, wychowawczym 1%, nie pracują, bądź podali inny powód 3% badanych oraz 0,3% badanych odmówiło odpowiedzi.">
            <a:extLst>
              <a:ext uri="{FF2B5EF4-FFF2-40B4-BE49-F238E27FC236}">
                <a16:creationId xmlns:a16="http://schemas.microsoft.com/office/drawing/2014/main" id="{BBC2331A-703A-4B47-8BCC-0E4D4E839C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5425623"/>
              </p:ext>
            </p:extLst>
          </p:nvPr>
        </p:nvGraphicFramePr>
        <p:xfrm>
          <a:off x="4853733" y="1547138"/>
          <a:ext cx="3279890" cy="183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3" name="Wykres 82" descr="Wykres kołowy przedstawiający wielkość gospodarstwa domowego. &#10;&#10;14% respondentów mieszka samotnie, 30% gospodarstw domowych składa się z 2 osób, 19% z 3 osób, 22% z 4 osób, 12% z 5 i więcej osób oraz 1% badanych odmówiło odpowiedzi.">
            <a:extLst>
              <a:ext uri="{FF2B5EF4-FFF2-40B4-BE49-F238E27FC236}">
                <a16:creationId xmlns:a16="http://schemas.microsoft.com/office/drawing/2014/main" id="{17A64461-24D3-4852-A8E4-3A3A0D3C3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5050145"/>
              </p:ext>
            </p:extLst>
          </p:nvPr>
        </p:nvGraphicFramePr>
        <p:xfrm>
          <a:off x="1742467" y="1524580"/>
          <a:ext cx="3608921" cy="188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9" name="Wykres 58" descr="Wykres kołowy przedstawiający przeciętny całkowity dochód na 1 członka rodziny netto. &#10;&#10;Dochód do 1500 złotych ma 20% respondentów, 1501-2500 złotych 34%, powyżej 2500 złotych 40% oraz odpowiedzi odmówiło 7% badanych.">
            <a:extLst>
              <a:ext uri="{FF2B5EF4-FFF2-40B4-BE49-F238E27FC236}">
                <a16:creationId xmlns:a16="http://schemas.microsoft.com/office/drawing/2014/main" id="{5322D446-047A-45E2-BB0C-966D1AD8F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149756"/>
              </p:ext>
            </p:extLst>
          </p:nvPr>
        </p:nvGraphicFramePr>
        <p:xfrm>
          <a:off x="-235106" y="1524580"/>
          <a:ext cx="2999649" cy="188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5" name="Wykres 64">
            <a:extLst>
              <a:ext uri="{FF2B5EF4-FFF2-40B4-BE49-F238E27FC236}">
                <a16:creationId xmlns:a16="http://schemas.microsoft.com/office/drawing/2014/main" id="{D940D3F8-74F5-424F-ADF7-402229BC4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7271493"/>
              </p:ext>
            </p:extLst>
          </p:nvPr>
        </p:nvGraphicFramePr>
        <p:xfrm>
          <a:off x="3606921" y="3410312"/>
          <a:ext cx="1616861" cy="142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87" name="Grupa 86">
            <a:extLst>
              <a:ext uri="{FF2B5EF4-FFF2-40B4-BE49-F238E27FC236}">
                <a16:creationId xmlns:a16="http://schemas.microsoft.com/office/drawing/2014/main" id="{5B0F528E-4F22-4FD3-AE73-C25653019E43}"/>
              </a:ext>
            </a:extLst>
          </p:cNvPr>
          <p:cNvGrpSpPr/>
          <p:nvPr/>
        </p:nvGrpSpPr>
        <p:grpSpPr>
          <a:xfrm>
            <a:off x="3537209" y="1168258"/>
            <a:ext cx="2448272" cy="435384"/>
            <a:chOff x="5863107" y="842566"/>
            <a:chExt cx="1813072" cy="435384"/>
          </a:xfrm>
        </p:grpSpPr>
        <p:sp>
          <p:nvSpPr>
            <p:cNvPr id="88" name="pole tekstowe 87">
              <a:extLst>
                <a:ext uri="{FF2B5EF4-FFF2-40B4-BE49-F238E27FC236}">
                  <a16:creationId xmlns:a16="http://schemas.microsoft.com/office/drawing/2014/main" id="{35FDE917-E438-4E82-88D2-FE8CF89BE464}"/>
                </a:ext>
              </a:extLst>
            </p:cNvPr>
            <p:cNvSpPr txBox="1"/>
            <p:nvPr/>
          </p:nvSpPr>
          <p:spPr>
            <a:xfrm>
              <a:off x="5863107" y="842566"/>
              <a:ext cx="181307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/>
                <a:t>wielkość </a:t>
              </a:r>
            </a:p>
            <a:p>
              <a:r>
                <a:rPr lang="pl-PL" sz="1000"/>
                <a:t>gospodarstwa domowego</a:t>
              </a:r>
            </a:p>
          </p:txBody>
        </p:sp>
        <p:cxnSp>
          <p:nvCxnSpPr>
            <p:cNvPr id="89" name="Łącznik prosty 88">
              <a:extLst>
                <a:ext uri="{FF2B5EF4-FFF2-40B4-BE49-F238E27FC236}">
                  <a16:creationId xmlns:a16="http://schemas.microsoft.com/office/drawing/2014/main" id="{65BA6FA8-172C-4C7E-AD6F-F441B7D2082A}"/>
                </a:ext>
              </a:extLst>
            </p:cNvPr>
            <p:cNvCxnSpPr/>
            <p:nvPr/>
          </p:nvCxnSpPr>
          <p:spPr>
            <a:xfrm>
              <a:off x="5921468" y="1277950"/>
              <a:ext cx="1440000" cy="0"/>
            </a:xfrm>
            <a:prstGeom prst="line">
              <a:avLst/>
            </a:prstGeom>
            <a:ln w="3175">
              <a:gradFill flip="none" rotWithShape="1">
                <a:gsLst>
                  <a:gs pos="15000">
                    <a:schemeClr val="accent4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707A642-77E7-45D9-B984-4255EC1F9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/>
              <a:t>Struktura próby (2/3)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5C9B324-B82E-4A90-BA2D-9244C233AE89}"/>
              </a:ext>
            </a:extLst>
          </p:cNvPr>
          <p:cNvSpPr txBox="1"/>
          <p:nvPr/>
        </p:nvSpPr>
        <p:spPr>
          <a:xfrm>
            <a:off x="731386" y="5638108"/>
            <a:ext cx="418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800" i="1">
                <a:solidFill>
                  <a:prstClr val="white">
                    <a:lumMod val="65000"/>
                  </a:prstClr>
                </a:solidFill>
              </a:rPr>
              <a:t>Odpowiadający: wszyscy badani, n=1005.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AD6C5E94-DB95-4E7F-AB16-D0A2B4E21C02}"/>
              </a:ext>
            </a:extLst>
          </p:cNvPr>
          <p:cNvCxnSpPr/>
          <p:nvPr/>
        </p:nvCxnSpPr>
        <p:spPr>
          <a:xfrm>
            <a:off x="961088" y="1585498"/>
            <a:ext cx="198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6E4D4AC8-8C02-4580-BB43-E076C55247AC}"/>
              </a:ext>
            </a:extLst>
          </p:cNvPr>
          <p:cNvSpPr txBox="1"/>
          <p:nvPr/>
        </p:nvSpPr>
        <p:spPr>
          <a:xfrm>
            <a:off x="903946" y="1169902"/>
            <a:ext cx="20313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 dirty="0"/>
              <a:t>przeciętny całkowity dochód </a:t>
            </a:r>
            <a:br>
              <a:rPr lang="pl-PL" sz="1000" dirty="0"/>
            </a:br>
            <a:r>
              <a:rPr lang="pl-PL" sz="1000" dirty="0"/>
              <a:t>na 1 członka rodziny (netto)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3B8CC816-5521-446D-B315-81248E04AEB8}"/>
              </a:ext>
            </a:extLst>
          </p:cNvPr>
          <p:cNvGrpSpPr/>
          <p:nvPr/>
        </p:nvGrpSpPr>
        <p:grpSpPr>
          <a:xfrm>
            <a:off x="1828184" y="2322219"/>
            <a:ext cx="286927" cy="274910"/>
            <a:chOff x="3044208" y="3927440"/>
            <a:chExt cx="286927" cy="274910"/>
          </a:xfrm>
        </p:grpSpPr>
        <p:sp>
          <p:nvSpPr>
            <p:cNvPr id="61" name="Freeform 108">
              <a:extLst>
                <a:ext uri="{FF2B5EF4-FFF2-40B4-BE49-F238E27FC236}">
                  <a16:creationId xmlns:a16="http://schemas.microsoft.com/office/drawing/2014/main" id="{07F546BC-740D-4F74-A632-83CEAD86C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4208" y="3974788"/>
              <a:ext cx="281273" cy="227562"/>
            </a:xfrm>
            <a:custGeom>
              <a:avLst/>
              <a:gdLst>
                <a:gd name="T0" fmla="*/ 38 w 1591"/>
                <a:gd name="T1" fmla="*/ 67 h 1286"/>
                <a:gd name="T2" fmla="*/ 43 w 1591"/>
                <a:gd name="T3" fmla="*/ 41 h 1286"/>
                <a:gd name="T4" fmla="*/ 58 w 1591"/>
                <a:gd name="T5" fmla="*/ 19 h 1286"/>
                <a:gd name="T6" fmla="*/ 79 w 1591"/>
                <a:gd name="T7" fmla="*/ 5 h 1286"/>
                <a:gd name="T8" fmla="*/ 105 w 1591"/>
                <a:gd name="T9" fmla="*/ 0 h 1286"/>
                <a:gd name="T10" fmla="*/ 120 w 1591"/>
                <a:gd name="T11" fmla="*/ 96 h 1286"/>
                <a:gd name="T12" fmla="*/ 83 w 1591"/>
                <a:gd name="T13" fmla="*/ 96 h 1286"/>
                <a:gd name="T14" fmla="*/ 62 w 1591"/>
                <a:gd name="T15" fmla="*/ 95 h 1286"/>
                <a:gd name="T16" fmla="*/ 48 w 1591"/>
                <a:gd name="T17" fmla="*/ 88 h 1286"/>
                <a:gd name="T18" fmla="*/ 41 w 1591"/>
                <a:gd name="T19" fmla="*/ 79 h 1286"/>
                <a:gd name="T20" fmla="*/ 38 w 1591"/>
                <a:gd name="T21" fmla="*/ 67 h 1286"/>
                <a:gd name="T22" fmla="*/ 1447 w 1591"/>
                <a:gd name="T23" fmla="*/ 96 h 1286"/>
                <a:gd name="T24" fmla="*/ 1459 w 1591"/>
                <a:gd name="T25" fmla="*/ 97 h 1286"/>
                <a:gd name="T26" fmla="*/ 1472 w 1591"/>
                <a:gd name="T27" fmla="*/ 103 h 1286"/>
                <a:gd name="T28" fmla="*/ 1495 w 1591"/>
                <a:gd name="T29" fmla="*/ 118 h 1286"/>
                <a:gd name="T30" fmla="*/ 1511 w 1591"/>
                <a:gd name="T31" fmla="*/ 141 h 1286"/>
                <a:gd name="T32" fmla="*/ 1520 w 1591"/>
                <a:gd name="T33" fmla="*/ 167 h 1286"/>
                <a:gd name="T34" fmla="*/ 1521 w 1591"/>
                <a:gd name="T35" fmla="*/ 183 h 1286"/>
                <a:gd name="T36" fmla="*/ 1591 w 1591"/>
                <a:gd name="T37" fmla="*/ 311 h 1286"/>
                <a:gd name="T38" fmla="*/ 1591 w 1591"/>
                <a:gd name="T39" fmla="*/ 51 h 1286"/>
                <a:gd name="T40" fmla="*/ 1587 w 1591"/>
                <a:gd name="T41" fmla="*/ 31 h 1286"/>
                <a:gd name="T42" fmla="*/ 1577 w 1591"/>
                <a:gd name="T43" fmla="*/ 14 h 1286"/>
                <a:gd name="T44" fmla="*/ 1559 w 1591"/>
                <a:gd name="T45" fmla="*/ 4 h 1286"/>
                <a:gd name="T46" fmla="*/ 1540 w 1591"/>
                <a:gd name="T47" fmla="*/ 0 h 1286"/>
                <a:gd name="T48" fmla="*/ 1405 w 1591"/>
                <a:gd name="T49" fmla="*/ 96 h 1286"/>
                <a:gd name="T50" fmla="*/ 1447 w 1591"/>
                <a:gd name="T51" fmla="*/ 96 h 1286"/>
                <a:gd name="T52" fmla="*/ 1521 w 1591"/>
                <a:gd name="T53" fmla="*/ 920 h 1286"/>
                <a:gd name="T54" fmla="*/ 1540 w 1591"/>
                <a:gd name="T55" fmla="*/ 1154 h 1286"/>
                <a:gd name="T56" fmla="*/ 1550 w 1591"/>
                <a:gd name="T57" fmla="*/ 1153 h 1286"/>
                <a:gd name="T58" fmla="*/ 1569 w 1591"/>
                <a:gd name="T59" fmla="*/ 1146 h 1286"/>
                <a:gd name="T60" fmla="*/ 1582 w 1591"/>
                <a:gd name="T61" fmla="*/ 1131 h 1286"/>
                <a:gd name="T62" fmla="*/ 1590 w 1591"/>
                <a:gd name="T63" fmla="*/ 1113 h 1286"/>
                <a:gd name="T64" fmla="*/ 1591 w 1591"/>
                <a:gd name="T65" fmla="*/ 845 h 1286"/>
                <a:gd name="T66" fmla="*/ 1205 w 1591"/>
                <a:gd name="T67" fmla="*/ 931 h 1286"/>
                <a:gd name="T68" fmla="*/ 1205 w 1591"/>
                <a:gd name="T69" fmla="*/ 438 h 1286"/>
                <a:gd name="T70" fmla="*/ 1484 w 1591"/>
                <a:gd name="T71" fmla="*/ 431 h 1286"/>
                <a:gd name="T72" fmla="*/ 1484 w 1591"/>
                <a:gd name="T73" fmla="*/ 183 h 1286"/>
                <a:gd name="T74" fmla="*/ 1482 w 1591"/>
                <a:gd name="T75" fmla="*/ 166 h 1286"/>
                <a:gd name="T76" fmla="*/ 1474 w 1591"/>
                <a:gd name="T77" fmla="*/ 151 h 1286"/>
                <a:gd name="T78" fmla="*/ 1462 w 1591"/>
                <a:gd name="T79" fmla="*/ 141 h 1286"/>
                <a:gd name="T80" fmla="*/ 1447 w 1591"/>
                <a:gd name="T81" fmla="*/ 133 h 1286"/>
                <a:gd name="T82" fmla="*/ 245 w 1591"/>
                <a:gd name="T83" fmla="*/ 133 h 1286"/>
                <a:gd name="T84" fmla="*/ 244 w 1591"/>
                <a:gd name="T85" fmla="*/ 134 h 1286"/>
                <a:gd name="T86" fmla="*/ 67 w 1591"/>
                <a:gd name="T87" fmla="*/ 134 h 1286"/>
                <a:gd name="T88" fmla="*/ 47 w 1591"/>
                <a:gd name="T89" fmla="*/ 132 h 1286"/>
                <a:gd name="T90" fmla="*/ 31 w 1591"/>
                <a:gd name="T91" fmla="*/ 125 h 1286"/>
                <a:gd name="T92" fmla="*/ 19 w 1591"/>
                <a:gd name="T93" fmla="*/ 114 h 1286"/>
                <a:gd name="T94" fmla="*/ 5 w 1591"/>
                <a:gd name="T95" fmla="*/ 93 h 1286"/>
                <a:gd name="T96" fmla="*/ 0 w 1591"/>
                <a:gd name="T97" fmla="*/ 72 h 1286"/>
                <a:gd name="T98" fmla="*/ 0 w 1591"/>
                <a:gd name="T99" fmla="*/ 1234 h 1286"/>
                <a:gd name="T100" fmla="*/ 4 w 1591"/>
                <a:gd name="T101" fmla="*/ 1254 h 1286"/>
                <a:gd name="T102" fmla="*/ 15 w 1591"/>
                <a:gd name="T103" fmla="*/ 1271 h 1286"/>
                <a:gd name="T104" fmla="*/ 31 w 1591"/>
                <a:gd name="T105" fmla="*/ 1282 h 1286"/>
                <a:gd name="T106" fmla="*/ 52 w 1591"/>
                <a:gd name="T107" fmla="*/ 1286 h 1286"/>
                <a:gd name="T108" fmla="*/ 1433 w 1591"/>
                <a:gd name="T109" fmla="*/ 1286 h 1286"/>
                <a:gd name="T110" fmla="*/ 1452 w 1591"/>
                <a:gd name="T111" fmla="*/ 1282 h 1286"/>
                <a:gd name="T112" fmla="*/ 1468 w 1591"/>
                <a:gd name="T113" fmla="*/ 1271 h 1286"/>
                <a:gd name="T114" fmla="*/ 1480 w 1591"/>
                <a:gd name="T115" fmla="*/ 1254 h 1286"/>
                <a:gd name="T116" fmla="*/ 1484 w 1591"/>
                <a:gd name="T117" fmla="*/ 1234 h 1286"/>
                <a:gd name="T118" fmla="*/ 1205 w 1591"/>
                <a:gd name="T119" fmla="*/ 931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91" h="1286">
                  <a:moveTo>
                    <a:pt x="38" y="67"/>
                  </a:moveTo>
                  <a:lnTo>
                    <a:pt x="38" y="67"/>
                  </a:lnTo>
                  <a:lnTo>
                    <a:pt x="39" y="52"/>
                  </a:lnTo>
                  <a:lnTo>
                    <a:pt x="43" y="41"/>
                  </a:lnTo>
                  <a:lnTo>
                    <a:pt x="48" y="29"/>
                  </a:lnTo>
                  <a:lnTo>
                    <a:pt x="58" y="19"/>
                  </a:lnTo>
                  <a:lnTo>
                    <a:pt x="67" y="10"/>
                  </a:lnTo>
                  <a:lnTo>
                    <a:pt x="79" y="5"/>
                  </a:lnTo>
                  <a:lnTo>
                    <a:pt x="91" y="1"/>
                  </a:lnTo>
                  <a:lnTo>
                    <a:pt x="105" y="0"/>
                  </a:lnTo>
                  <a:lnTo>
                    <a:pt x="332" y="0"/>
                  </a:lnTo>
                  <a:lnTo>
                    <a:pt x="120" y="96"/>
                  </a:lnTo>
                  <a:lnTo>
                    <a:pt x="83" y="96"/>
                  </a:lnTo>
                  <a:lnTo>
                    <a:pt x="83" y="96"/>
                  </a:lnTo>
                  <a:lnTo>
                    <a:pt x="71" y="96"/>
                  </a:lnTo>
                  <a:lnTo>
                    <a:pt x="62" y="95"/>
                  </a:lnTo>
                  <a:lnTo>
                    <a:pt x="54" y="92"/>
                  </a:lnTo>
                  <a:lnTo>
                    <a:pt x="48" y="88"/>
                  </a:lnTo>
                  <a:lnTo>
                    <a:pt x="43" y="84"/>
                  </a:lnTo>
                  <a:lnTo>
                    <a:pt x="41" y="79"/>
                  </a:lnTo>
                  <a:lnTo>
                    <a:pt x="38" y="72"/>
                  </a:lnTo>
                  <a:lnTo>
                    <a:pt x="38" y="67"/>
                  </a:lnTo>
                  <a:lnTo>
                    <a:pt x="38" y="67"/>
                  </a:lnTo>
                  <a:close/>
                  <a:moveTo>
                    <a:pt x="1447" y="96"/>
                  </a:moveTo>
                  <a:lnTo>
                    <a:pt x="1454" y="96"/>
                  </a:lnTo>
                  <a:lnTo>
                    <a:pt x="1459" y="97"/>
                  </a:lnTo>
                  <a:lnTo>
                    <a:pt x="1459" y="97"/>
                  </a:lnTo>
                  <a:lnTo>
                    <a:pt x="1472" y="103"/>
                  </a:lnTo>
                  <a:lnTo>
                    <a:pt x="1484" y="111"/>
                  </a:lnTo>
                  <a:lnTo>
                    <a:pt x="1495" y="118"/>
                  </a:lnTo>
                  <a:lnTo>
                    <a:pt x="1504" y="129"/>
                  </a:lnTo>
                  <a:lnTo>
                    <a:pt x="1511" y="141"/>
                  </a:lnTo>
                  <a:lnTo>
                    <a:pt x="1517" y="154"/>
                  </a:lnTo>
                  <a:lnTo>
                    <a:pt x="1520" y="167"/>
                  </a:lnTo>
                  <a:lnTo>
                    <a:pt x="1521" y="183"/>
                  </a:lnTo>
                  <a:lnTo>
                    <a:pt x="1521" y="183"/>
                  </a:lnTo>
                  <a:lnTo>
                    <a:pt x="1521" y="389"/>
                  </a:lnTo>
                  <a:lnTo>
                    <a:pt x="1591" y="311"/>
                  </a:lnTo>
                  <a:lnTo>
                    <a:pt x="1591" y="51"/>
                  </a:lnTo>
                  <a:lnTo>
                    <a:pt x="1591" y="51"/>
                  </a:lnTo>
                  <a:lnTo>
                    <a:pt x="1590" y="41"/>
                  </a:lnTo>
                  <a:lnTo>
                    <a:pt x="1587" y="31"/>
                  </a:lnTo>
                  <a:lnTo>
                    <a:pt x="1582" y="22"/>
                  </a:lnTo>
                  <a:lnTo>
                    <a:pt x="1577" y="14"/>
                  </a:lnTo>
                  <a:lnTo>
                    <a:pt x="1569" y="8"/>
                  </a:lnTo>
                  <a:lnTo>
                    <a:pt x="1559" y="4"/>
                  </a:lnTo>
                  <a:lnTo>
                    <a:pt x="1550" y="0"/>
                  </a:lnTo>
                  <a:lnTo>
                    <a:pt x="1540" y="0"/>
                  </a:lnTo>
                  <a:lnTo>
                    <a:pt x="1377" y="0"/>
                  </a:lnTo>
                  <a:lnTo>
                    <a:pt x="1405" y="96"/>
                  </a:lnTo>
                  <a:lnTo>
                    <a:pt x="1405" y="96"/>
                  </a:lnTo>
                  <a:lnTo>
                    <a:pt x="1447" y="96"/>
                  </a:lnTo>
                  <a:lnTo>
                    <a:pt x="1447" y="96"/>
                  </a:lnTo>
                  <a:close/>
                  <a:moveTo>
                    <a:pt x="1521" y="920"/>
                  </a:moveTo>
                  <a:lnTo>
                    <a:pt x="1521" y="1154"/>
                  </a:lnTo>
                  <a:lnTo>
                    <a:pt x="1540" y="1154"/>
                  </a:lnTo>
                  <a:lnTo>
                    <a:pt x="1540" y="1154"/>
                  </a:lnTo>
                  <a:lnTo>
                    <a:pt x="1550" y="1153"/>
                  </a:lnTo>
                  <a:lnTo>
                    <a:pt x="1559" y="1150"/>
                  </a:lnTo>
                  <a:lnTo>
                    <a:pt x="1569" y="1146"/>
                  </a:lnTo>
                  <a:lnTo>
                    <a:pt x="1577" y="1139"/>
                  </a:lnTo>
                  <a:lnTo>
                    <a:pt x="1582" y="1131"/>
                  </a:lnTo>
                  <a:lnTo>
                    <a:pt x="1587" y="1122"/>
                  </a:lnTo>
                  <a:lnTo>
                    <a:pt x="1590" y="1113"/>
                  </a:lnTo>
                  <a:lnTo>
                    <a:pt x="1591" y="1102"/>
                  </a:lnTo>
                  <a:lnTo>
                    <a:pt x="1591" y="845"/>
                  </a:lnTo>
                  <a:lnTo>
                    <a:pt x="1521" y="920"/>
                  </a:lnTo>
                  <a:close/>
                  <a:moveTo>
                    <a:pt x="1205" y="931"/>
                  </a:moveTo>
                  <a:lnTo>
                    <a:pt x="1056" y="684"/>
                  </a:lnTo>
                  <a:lnTo>
                    <a:pt x="1205" y="438"/>
                  </a:lnTo>
                  <a:lnTo>
                    <a:pt x="1479" y="438"/>
                  </a:lnTo>
                  <a:lnTo>
                    <a:pt x="1484" y="431"/>
                  </a:lnTo>
                  <a:lnTo>
                    <a:pt x="1484" y="183"/>
                  </a:lnTo>
                  <a:lnTo>
                    <a:pt x="1484" y="183"/>
                  </a:lnTo>
                  <a:lnTo>
                    <a:pt x="1483" y="174"/>
                  </a:lnTo>
                  <a:lnTo>
                    <a:pt x="1482" y="166"/>
                  </a:lnTo>
                  <a:lnTo>
                    <a:pt x="1478" y="158"/>
                  </a:lnTo>
                  <a:lnTo>
                    <a:pt x="1474" y="151"/>
                  </a:lnTo>
                  <a:lnTo>
                    <a:pt x="1468" y="146"/>
                  </a:lnTo>
                  <a:lnTo>
                    <a:pt x="1462" y="141"/>
                  </a:lnTo>
                  <a:lnTo>
                    <a:pt x="1455" y="137"/>
                  </a:lnTo>
                  <a:lnTo>
                    <a:pt x="1447" y="133"/>
                  </a:lnTo>
                  <a:lnTo>
                    <a:pt x="1447" y="133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4" y="134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56" y="133"/>
                  </a:lnTo>
                  <a:lnTo>
                    <a:pt x="47" y="132"/>
                  </a:lnTo>
                  <a:lnTo>
                    <a:pt x="39" y="128"/>
                  </a:lnTo>
                  <a:lnTo>
                    <a:pt x="31" y="125"/>
                  </a:lnTo>
                  <a:lnTo>
                    <a:pt x="25" y="120"/>
                  </a:lnTo>
                  <a:lnTo>
                    <a:pt x="19" y="114"/>
                  </a:lnTo>
                  <a:lnTo>
                    <a:pt x="11" y="104"/>
                  </a:lnTo>
                  <a:lnTo>
                    <a:pt x="5" y="93"/>
                  </a:lnTo>
                  <a:lnTo>
                    <a:pt x="2" y="83"/>
                  </a:lnTo>
                  <a:lnTo>
                    <a:pt x="0" y="72"/>
                  </a:lnTo>
                  <a:lnTo>
                    <a:pt x="0" y="1234"/>
                  </a:lnTo>
                  <a:lnTo>
                    <a:pt x="0" y="1234"/>
                  </a:lnTo>
                  <a:lnTo>
                    <a:pt x="1" y="1245"/>
                  </a:lnTo>
                  <a:lnTo>
                    <a:pt x="4" y="1254"/>
                  </a:lnTo>
                  <a:lnTo>
                    <a:pt x="9" y="1264"/>
                  </a:lnTo>
                  <a:lnTo>
                    <a:pt x="15" y="1271"/>
                  </a:lnTo>
                  <a:lnTo>
                    <a:pt x="23" y="1277"/>
                  </a:lnTo>
                  <a:lnTo>
                    <a:pt x="31" y="1282"/>
                  </a:lnTo>
                  <a:lnTo>
                    <a:pt x="42" y="1285"/>
                  </a:lnTo>
                  <a:lnTo>
                    <a:pt x="52" y="1286"/>
                  </a:lnTo>
                  <a:lnTo>
                    <a:pt x="1433" y="1286"/>
                  </a:lnTo>
                  <a:lnTo>
                    <a:pt x="1433" y="1286"/>
                  </a:lnTo>
                  <a:lnTo>
                    <a:pt x="1443" y="1285"/>
                  </a:lnTo>
                  <a:lnTo>
                    <a:pt x="1452" y="1282"/>
                  </a:lnTo>
                  <a:lnTo>
                    <a:pt x="1462" y="1277"/>
                  </a:lnTo>
                  <a:lnTo>
                    <a:pt x="1468" y="1271"/>
                  </a:lnTo>
                  <a:lnTo>
                    <a:pt x="1475" y="1264"/>
                  </a:lnTo>
                  <a:lnTo>
                    <a:pt x="1480" y="1254"/>
                  </a:lnTo>
                  <a:lnTo>
                    <a:pt x="1483" y="1245"/>
                  </a:lnTo>
                  <a:lnTo>
                    <a:pt x="1484" y="1234"/>
                  </a:lnTo>
                  <a:lnTo>
                    <a:pt x="1484" y="931"/>
                  </a:lnTo>
                  <a:lnTo>
                    <a:pt x="1205" y="9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109">
              <a:extLst>
                <a:ext uri="{FF2B5EF4-FFF2-40B4-BE49-F238E27FC236}">
                  <a16:creationId xmlns:a16="http://schemas.microsoft.com/office/drawing/2014/main" id="{0CD0337C-DC20-4700-971C-58DF51BE4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664" y="3927440"/>
              <a:ext cx="151944" cy="65018"/>
            </a:xfrm>
            <a:custGeom>
              <a:avLst/>
              <a:gdLst>
                <a:gd name="T0" fmla="*/ 30 w 858"/>
                <a:gd name="T1" fmla="*/ 366 h 366"/>
                <a:gd name="T2" fmla="*/ 30 w 858"/>
                <a:gd name="T3" fmla="*/ 366 h 366"/>
                <a:gd name="T4" fmla="*/ 34 w 858"/>
                <a:gd name="T5" fmla="*/ 366 h 366"/>
                <a:gd name="T6" fmla="*/ 34 w 858"/>
                <a:gd name="T7" fmla="*/ 366 h 366"/>
                <a:gd name="T8" fmla="*/ 82 w 858"/>
                <a:gd name="T9" fmla="*/ 366 h 366"/>
                <a:gd name="T10" fmla="*/ 858 w 858"/>
                <a:gd name="T11" fmla="*/ 143 h 366"/>
                <a:gd name="T12" fmla="*/ 800 w 858"/>
                <a:gd name="T13" fmla="*/ 0 h 366"/>
                <a:gd name="T14" fmla="*/ 0 w 858"/>
                <a:gd name="T15" fmla="*/ 366 h 366"/>
                <a:gd name="T16" fmla="*/ 30 w 858"/>
                <a:gd name="T1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8" h="366">
                  <a:moveTo>
                    <a:pt x="30" y="366"/>
                  </a:moveTo>
                  <a:lnTo>
                    <a:pt x="30" y="366"/>
                  </a:lnTo>
                  <a:lnTo>
                    <a:pt x="34" y="366"/>
                  </a:lnTo>
                  <a:lnTo>
                    <a:pt x="34" y="366"/>
                  </a:lnTo>
                  <a:lnTo>
                    <a:pt x="82" y="366"/>
                  </a:lnTo>
                  <a:lnTo>
                    <a:pt x="858" y="143"/>
                  </a:lnTo>
                  <a:lnTo>
                    <a:pt x="800" y="0"/>
                  </a:lnTo>
                  <a:lnTo>
                    <a:pt x="0" y="366"/>
                  </a:lnTo>
                  <a:lnTo>
                    <a:pt x="30" y="3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110">
              <a:extLst>
                <a:ext uri="{FF2B5EF4-FFF2-40B4-BE49-F238E27FC236}">
                  <a16:creationId xmlns:a16="http://schemas.microsoft.com/office/drawing/2014/main" id="{4C658A9F-2474-43B6-9181-F2B24777A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826" y="3950761"/>
              <a:ext cx="166079" cy="41696"/>
            </a:xfrm>
            <a:custGeom>
              <a:avLst/>
              <a:gdLst>
                <a:gd name="T0" fmla="*/ 938 w 938"/>
                <a:gd name="T1" fmla="*/ 235 h 235"/>
                <a:gd name="T2" fmla="*/ 882 w 938"/>
                <a:gd name="T3" fmla="*/ 41 h 235"/>
                <a:gd name="T4" fmla="*/ 882 w 938"/>
                <a:gd name="T5" fmla="*/ 41 h 235"/>
                <a:gd name="T6" fmla="*/ 877 w 938"/>
                <a:gd name="T7" fmla="*/ 30 h 235"/>
                <a:gd name="T8" fmla="*/ 872 w 938"/>
                <a:gd name="T9" fmla="*/ 21 h 235"/>
                <a:gd name="T10" fmla="*/ 864 w 938"/>
                <a:gd name="T11" fmla="*/ 13 h 235"/>
                <a:gd name="T12" fmla="*/ 854 w 938"/>
                <a:gd name="T13" fmla="*/ 7 h 235"/>
                <a:gd name="T14" fmla="*/ 845 w 938"/>
                <a:gd name="T15" fmla="*/ 3 h 235"/>
                <a:gd name="T16" fmla="*/ 835 w 938"/>
                <a:gd name="T17" fmla="*/ 0 h 235"/>
                <a:gd name="T18" fmla="*/ 823 w 938"/>
                <a:gd name="T19" fmla="*/ 0 h 235"/>
                <a:gd name="T20" fmla="*/ 812 w 938"/>
                <a:gd name="T21" fmla="*/ 3 h 235"/>
                <a:gd name="T22" fmla="*/ 0 w 938"/>
                <a:gd name="T23" fmla="*/ 235 h 235"/>
                <a:gd name="T24" fmla="*/ 0 w 938"/>
                <a:gd name="T25" fmla="*/ 235 h 235"/>
                <a:gd name="T26" fmla="*/ 938 w 938"/>
                <a:gd name="T27" fmla="*/ 235 h 235"/>
                <a:gd name="T28" fmla="*/ 938 w 938"/>
                <a:gd name="T2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8" h="235">
                  <a:moveTo>
                    <a:pt x="938" y="235"/>
                  </a:moveTo>
                  <a:lnTo>
                    <a:pt x="882" y="41"/>
                  </a:lnTo>
                  <a:lnTo>
                    <a:pt x="882" y="41"/>
                  </a:lnTo>
                  <a:lnTo>
                    <a:pt x="877" y="30"/>
                  </a:lnTo>
                  <a:lnTo>
                    <a:pt x="872" y="21"/>
                  </a:lnTo>
                  <a:lnTo>
                    <a:pt x="864" y="13"/>
                  </a:lnTo>
                  <a:lnTo>
                    <a:pt x="854" y="7"/>
                  </a:lnTo>
                  <a:lnTo>
                    <a:pt x="845" y="3"/>
                  </a:lnTo>
                  <a:lnTo>
                    <a:pt x="835" y="0"/>
                  </a:lnTo>
                  <a:lnTo>
                    <a:pt x="823" y="0"/>
                  </a:lnTo>
                  <a:lnTo>
                    <a:pt x="812" y="3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938" y="235"/>
                  </a:lnTo>
                  <a:lnTo>
                    <a:pt x="938" y="2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111">
              <a:extLst>
                <a:ext uri="{FF2B5EF4-FFF2-40B4-BE49-F238E27FC236}">
                  <a16:creationId xmlns:a16="http://schemas.microsoft.com/office/drawing/2014/main" id="{3B1E7D14-2C5D-413B-8F11-B544CA92D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8555" y="4038394"/>
              <a:ext cx="92580" cy="94700"/>
            </a:xfrm>
            <a:custGeom>
              <a:avLst/>
              <a:gdLst>
                <a:gd name="T0" fmla="*/ 522 w 522"/>
                <a:gd name="T1" fmla="*/ 18 h 535"/>
                <a:gd name="T2" fmla="*/ 522 w 522"/>
                <a:gd name="T3" fmla="*/ 374 h 535"/>
                <a:gd name="T4" fmla="*/ 518 w 522"/>
                <a:gd name="T5" fmla="*/ 393 h 535"/>
                <a:gd name="T6" fmla="*/ 508 w 522"/>
                <a:gd name="T7" fmla="*/ 412 h 535"/>
                <a:gd name="T8" fmla="*/ 503 w 522"/>
                <a:gd name="T9" fmla="*/ 418 h 535"/>
                <a:gd name="T10" fmla="*/ 395 w 522"/>
                <a:gd name="T11" fmla="*/ 535 h 535"/>
                <a:gd name="T12" fmla="*/ 127 w 522"/>
                <a:gd name="T13" fmla="*/ 535 h 535"/>
                <a:gd name="T14" fmla="*/ 127 w 522"/>
                <a:gd name="T15" fmla="*/ 116 h 535"/>
                <a:gd name="T16" fmla="*/ 503 w 522"/>
                <a:gd name="T17" fmla="*/ 0 h 535"/>
                <a:gd name="T18" fmla="*/ 503 w 522"/>
                <a:gd name="T19" fmla="*/ 0 h 535"/>
                <a:gd name="T20" fmla="*/ 511 w 522"/>
                <a:gd name="T21" fmla="*/ 1 h 535"/>
                <a:gd name="T22" fmla="*/ 520 w 522"/>
                <a:gd name="T23" fmla="*/ 12 h 535"/>
                <a:gd name="T24" fmla="*/ 522 w 522"/>
                <a:gd name="T25" fmla="*/ 18 h 535"/>
                <a:gd name="T26" fmla="*/ 322 w 522"/>
                <a:gd name="T27" fmla="*/ 325 h 535"/>
                <a:gd name="T28" fmla="*/ 321 w 522"/>
                <a:gd name="T29" fmla="*/ 308 h 535"/>
                <a:gd name="T30" fmla="*/ 315 w 522"/>
                <a:gd name="T31" fmla="*/ 292 h 535"/>
                <a:gd name="T32" fmla="*/ 309 w 522"/>
                <a:gd name="T33" fmla="*/ 277 h 535"/>
                <a:gd name="T34" fmla="*/ 285 w 522"/>
                <a:gd name="T35" fmla="*/ 253 h 535"/>
                <a:gd name="T36" fmla="*/ 271 w 522"/>
                <a:gd name="T37" fmla="*/ 247 h 535"/>
                <a:gd name="T38" fmla="*/ 255 w 522"/>
                <a:gd name="T39" fmla="*/ 242 h 535"/>
                <a:gd name="T40" fmla="*/ 238 w 522"/>
                <a:gd name="T41" fmla="*/ 239 h 535"/>
                <a:gd name="T42" fmla="*/ 230 w 522"/>
                <a:gd name="T43" fmla="*/ 240 h 535"/>
                <a:gd name="T44" fmla="*/ 212 w 522"/>
                <a:gd name="T45" fmla="*/ 243 h 535"/>
                <a:gd name="T46" fmla="*/ 198 w 522"/>
                <a:gd name="T47" fmla="*/ 249 h 535"/>
                <a:gd name="T48" fmla="*/ 178 w 522"/>
                <a:gd name="T49" fmla="*/ 264 h 535"/>
                <a:gd name="T50" fmla="*/ 164 w 522"/>
                <a:gd name="T51" fmla="*/ 284 h 535"/>
                <a:gd name="T52" fmla="*/ 157 w 522"/>
                <a:gd name="T53" fmla="*/ 300 h 535"/>
                <a:gd name="T54" fmla="*/ 153 w 522"/>
                <a:gd name="T55" fmla="*/ 315 h 535"/>
                <a:gd name="T56" fmla="*/ 153 w 522"/>
                <a:gd name="T57" fmla="*/ 325 h 535"/>
                <a:gd name="T58" fmla="*/ 154 w 522"/>
                <a:gd name="T59" fmla="*/ 342 h 535"/>
                <a:gd name="T60" fmla="*/ 160 w 522"/>
                <a:gd name="T61" fmla="*/ 358 h 535"/>
                <a:gd name="T62" fmla="*/ 168 w 522"/>
                <a:gd name="T63" fmla="*/ 372 h 535"/>
                <a:gd name="T64" fmla="*/ 190 w 522"/>
                <a:gd name="T65" fmla="*/ 395 h 535"/>
                <a:gd name="T66" fmla="*/ 205 w 522"/>
                <a:gd name="T67" fmla="*/ 403 h 535"/>
                <a:gd name="T68" fmla="*/ 220 w 522"/>
                <a:gd name="T69" fmla="*/ 408 h 535"/>
                <a:gd name="T70" fmla="*/ 238 w 522"/>
                <a:gd name="T71" fmla="*/ 409 h 535"/>
                <a:gd name="T72" fmla="*/ 247 w 522"/>
                <a:gd name="T73" fmla="*/ 409 h 535"/>
                <a:gd name="T74" fmla="*/ 263 w 522"/>
                <a:gd name="T75" fmla="*/ 405 h 535"/>
                <a:gd name="T76" fmla="*/ 278 w 522"/>
                <a:gd name="T77" fmla="*/ 399 h 535"/>
                <a:gd name="T78" fmla="*/ 298 w 522"/>
                <a:gd name="T79" fmla="*/ 384 h 535"/>
                <a:gd name="T80" fmla="*/ 313 w 522"/>
                <a:gd name="T81" fmla="*/ 364 h 535"/>
                <a:gd name="T82" fmla="*/ 319 w 522"/>
                <a:gd name="T83" fmla="*/ 350 h 535"/>
                <a:gd name="T84" fmla="*/ 322 w 522"/>
                <a:gd name="T85" fmla="*/ 333 h 535"/>
                <a:gd name="T86" fmla="*/ 322 w 522"/>
                <a:gd name="T87" fmla="*/ 32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2" h="535">
                  <a:moveTo>
                    <a:pt x="522" y="18"/>
                  </a:moveTo>
                  <a:lnTo>
                    <a:pt x="522" y="18"/>
                  </a:lnTo>
                  <a:lnTo>
                    <a:pt x="522" y="374"/>
                  </a:lnTo>
                  <a:lnTo>
                    <a:pt x="522" y="374"/>
                  </a:lnTo>
                  <a:lnTo>
                    <a:pt x="522" y="382"/>
                  </a:lnTo>
                  <a:lnTo>
                    <a:pt x="518" y="393"/>
                  </a:lnTo>
                  <a:lnTo>
                    <a:pt x="512" y="407"/>
                  </a:lnTo>
                  <a:lnTo>
                    <a:pt x="508" y="412"/>
                  </a:lnTo>
                  <a:lnTo>
                    <a:pt x="503" y="418"/>
                  </a:lnTo>
                  <a:lnTo>
                    <a:pt x="503" y="418"/>
                  </a:lnTo>
                  <a:lnTo>
                    <a:pt x="444" y="482"/>
                  </a:lnTo>
                  <a:lnTo>
                    <a:pt x="395" y="535"/>
                  </a:lnTo>
                  <a:lnTo>
                    <a:pt x="395" y="535"/>
                  </a:lnTo>
                  <a:lnTo>
                    <a:pt x="127" y="535"/>
                  </a:lnTo>
                  <a:lnTo>
                    <a:pt x="0" y="325"/>
                  </a:lnTo>
                  <a:lnTo>
                    <a:pt x="127" y="116"/>
                  </a:lnTo>
                  <a:lnTo>
                    <a:pt x="395" y="116"/>
                  </a:lnTo>
                  <a:lnTo>
                    <a:pt x="503" y="0"/>
                  </a:lnTo>
                  <a:lnTo>
                    <a:pt x="503" y="1"/>
                  </a:lnTo>
                  <a:lnTo>
                    <a:pt x="503" y="0"/>
                  </a:lnTo>
                  <a:lnTo>
                    <a:pt x="503" y="0"/>
                  </a:lnTo>
                  <a:lnTo>
                    <a:pt x="511" y="1"/>
                  </a:lnTo>
                  <a:lnTo>
                    <a:pt x="516" y="5"/>
                  </a:lnTo>
                  <a:lnTo>
                    <a:pt x="520" y="12"/>
                  </a:lnTo>
                  <a:lnTo>
                    <a:pt x="522" y="18"/>
                  </a:lnTo>
                  <a:lnTo>
                    <a:pt x="522" y="18"/>
                  </a:lnTo>
                  <a:close/>
                  <a:moveTo>
                    <a:pt x="322" y="325"/>
                  </a:moveTo>
                  <a:lnTo>
                    <a:pt x="322" y="325"/>
                  </a:lnTo>
                  <a:lnTo>
                    <a:pt x="322" y="315"/>
                  </a:lnTo>
                  <a:lnTo>
                    <a:pt x="321" y="308"/>
                  </a:lnTo>
                  <a:lnTo>
                    <a:pt x="319" y="300"/>
                  </a:lnTo>
                  <a:lnTo>
                    <a:pt x="315" y="292"/>
                  </a:lnTo>
                  <a:lnTo>
                    <a:pt x="313" y="284"/>
                  </a:lnTo>
                  <a:lnTo>
                    <a:pt x="309" y="277"/>
                  </a:lnTo>
                  <a:lnTo>
                    <a:pt x="298" y="264"/>
                  </a:lnTo>
                  <a:lnTo>
                    <a:pt x="285" y="253"/>
                  </a:lnTo>
                  <a:lnTo>
                    <a:pt x="278" y="249"/>
                  </a:lnTo>
                  <a:lnTo>
                    <a:pt x="271" y="247"/>
                  </a:lnTo>
                  <a:lnTo>
                    <a:pt x="263" y="243"/>
                  </a:lnTo>
                  <a:lnTo>
                    <a:pt x="255" y="242"/>
                  </a:lnTo>
                  <a:lnTo>
                    <a:pt x="247" y="240"/>
                  </a:lnTo>
                  <a:lnTo>
                    <a:pt x="238" y="239"/>
                  </a:lnTo>
                  <a:lnTo>
                    <a:pt x="238" y="239"/>
                  </a:lnTo>
                  <a:lnTo>
                    <a:pt x="230" y="240"/>
                  </a:lnTo>
                  <a:lnTo>
                    <a:pt x="220" y="242"/>
                  </a:lnTo>
                  <a:lnTo>
                    <a:pt x="212" y="243"/>
                  </a:lnTo>
                  <a:lnTo>
                    <a:pt x="205" y="247"/>
                  </a:lnTo>
                  <a:lnTo>
                    <a:pt x="198" y="249"/>
                  </a:lnTo>
                  <a:lnTo>
                    <a:pt x="190" y="253"/>
                  </a:lnTo>
                  <a:lnTo>
                    <a:pt x="178" y="264"/>
                  </a:lnTo>
                  <a:lnTo>
                    <a:pt x="168" y="277"/>
                  </a:lnTo>
                  <a:lnTo>
                    <a:pt x="164" y="284"/>
                  </a:lnTo>
                  <a:lnTo>
                    <a:pt x="160" y="292"/>
                  </a:lnTo>
                  <a:lnTo>
                    <a:pt x="157" y="300"/>
                  </a:lnTo>
                  <a:lnTo>
                    <a:pt x="154" y="308"/>
                  </a:lnTo>
                  <a:lnTo>
                    <a:pt x="153" y="31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3" y="333"/>
                  </a:lnTo>
                  <a:lnTo>
                    <a:pt x="154" y="342"/>
                  </a:lnTo>
                  <a:lnTo>
                    <a:pt x="157" y="350"/>
                  </a:lnTo>
                  <a:lnTo>
                    <a:pt x="160" y="358"/>
                  </a:lnTo>
                  <a:lnTo>
                    <a:pt x="164" y="364"/>
                  </a:lnTo>
                  <a:lnTo>
                    <a:pt x="168" y="372"/>
                  </a:lnTo>
                  <a:lnTo>
                    <a:pt x="178" y="384"/>
                  </a:lnTo>
                  <a:lnTo>
                    <a:pt x="190" y="395"/>
                  </a:lnTo>
                  <a:lnTo>
                    <a:pt x="198" y="399"/>
                  </a:lnTo>
                  <a:lnTo>
                    <a:pt x="205" y="403"/>
                  </a:lnTo>
                  <a:lnTo>
                    <a:pt x="212" y="405"/>
                  </a:lnTo>
                  <a:lnTo>
                    <a:pt x="220" y="408"/>
                  </a:lnTo>
                  <a:lnTo>
                    <a:pt x="230" y="409"/>
                  </a:lnTo>
                  <a:lnTo>
                    <a:pt x="238" y="409"/>
                  </a:lnTo>
                  <a:lnTo>
                    <a:pt x="238" y="409"/>
                  </a:lnTo>
                  <a:lnTo>
                    <a:pt x="247" y="409"/>
                  </a:lnTo>
                  <a:lnTo>
                    <a:pt x="255" y="408"/>
                  </a:lnTo>
                  <a:lnTo>
                    <a:pt x="263" y="405"/>
                  </a:lnTo>
                  <a:lnTo>
                    <a:pt x="271" y="403"/>
                  </a:lnTo>
                  <a:lnTo>
                    <a:pt x="278" y="399"/>
                  </a:lnTo>
                  <a:lnTo>
                    <a:pt x="285" y="395"/>
                  </a:lnTo>
                  <a:lnTo>
                    <a:pt x="298" y="384"/>
                  </a:lnTo>
                  <a:lnTo>
                    <a:pt x="309" y="372"/>
                  </a:lnTo>
                  <a:lnTo>
                    <a:pt x="313" y="364"/>
                  </a:lnTo>
                  <a:lnTo>
                    <a:pt x="315" y="358"/>
                  </a:lnTo>
                  <a:lnTo>
                    <a:pt x="319" y="350"/>
                  </a:lnTo>
                  <a:lnTo>
                    <a:pt x="321" y="342"/>
                  </a:lnTo>
                  <a:lnTo>
                    <a:pt x="322" y="333"/>
                  </a:lnTo>
                  <a:lnTo>
                    <a:pt x="322" y="325"/>
                  </a:lnTo>
                  <a:lnTo>
                    <a:pt x="322" y="3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5DF5A5-E214-4AC6-B8E9-6507198853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84" name="Grupa 83">
            <a:extLst>
              <a:ext uri="{FF2B5EF4-FFF2-40B4-BE49-F238E27FC236}">
                <a16:creationId xmlns:a16="http://schemas.microsoft.com/office/drawing/2014/main" id="{6D74DE24-F981-4FB3-927A-C20AEFFEB0EC}"/>
              </a:ext>
            </a:extLst>
          </p:cNvPr>
          <p:cNvGrpSpPr/>
          <p:nvPr/>
        </p:nvGrpSpPr>
        <p:grpSpPr>
          <a:xfrm>
            <a:off x="4305452" y="2240929"/>
            <a:ext cx="450473" cy="386194"/>
            <a:chOff x="4371809" y="1763215"/>
            <a:chExt cx="700878" cy="600867"/>
          </a:xfrm>
          <a:solidFill>
            <a:schemeClr val="bg1">
              <a:lumMod val="75000"/>
            </a:schemeClr>
          </a:solidFill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B758BB24-8EF8-45EB-8EA3-28CFA31599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1809" y="1763215"/>
              <a:ext cx="700878" cy="600867"/>
            </a:xfrm>
            <a:custGeom>
              <a:avLst/>
              <a:gdLst>
                <a:gd name="T0" fmla="*/ 2802 w 3507"/>
                <a:gd name="T1" fmla="*/ 1713 h 3004"/>
                <a:gd name="T2" fmla="*/ 2934 w 3507"/>
                <a:gd name="T3" fmla="*/ 1801 h 3004"/>
                <a:gd name="T4" fmla="*/ 2912 w 3507"/>
                <a:gd name="T5" fmla="*/ 1948 h 3004"/>
                <a:gd name="T6" fmla="*/ 2772 w 3507"/>
                <a:gd name="T7" fmla="*/ 1997 h 3004"/>
                <a:gd name="T8" fmla="*/ 2661 w 3507"/>
                <a:gd name="T9" fmla="*/ 1886 h 3004"/>
                <a:gd name="T10" fmla="*/ 2710 w 3507"/>
                <a:gd name="T11" fmla="*/ 1746 h 3004"/>
                <a:gd name="T12" fmla="*/ 2265 w 3507"/>
                <a:gd name="T13" fmla="*/ 1182 h 3004"/>
                <a:gd name="T14" fmla="*/ 2434 w 3507"/>
                <a:gd name="T15" fmla="*/ 1351 h 3004"/>
                <a:gd name="T16" fmla="*/ 2360 w 3507"/>
                <a:gd name="T17" fmla="*/ 1563 h 3004"/>
                <a:gd name="T18" fmla="*/ 2138 w 3507"/>
                <a:gd name="T19" fmla="*/ 1596 h 3004"/>
                <a:gd name="T20" fmla="*/ 2005 w 3507"/>
                <a:gd name="T21" fmla="*/ 1395 h 3004"/>
                <a:gd name="T22" fmla="*/ 2119 w 3507"/>
                <a:gd name="T23" fmla="*/ 1204 h 3004"/>
                <a:gd name="T24" fmla="*/ 1553 w 3507"/>
                <a:gd name="T25" fmla="*/ 1195 h 3004"/>
                <a:gd name="T26" fmla="*/ 1685 w 3507"/>
                <a:gd name="T27" fmla="*/ 1395 h 3004"/>
                <a:gd name="T28" fmla="*/ 1571 w 3507"/>
                <a:gd name="T29" fmla="*/ 1586 h 3004"/>
                <a:gd name="T30" fmla="*/ 1346 w 3507"/>
                <a:gd name="T31" fmla="*/ 1575 h 3004"/>
                <a:gd name="T32" fmla="*/ 1253 w 3507"/>
                <a:gd name="T33" fmla="*/ 1372 h 3004"/>
                <a:gd name="T34" fmla="*/ 1403 w 3507"/>
                <a:gd name="T35" fmla="*/ 1188 h 3004"/>
                <a:gd name="T36" fmla="*/ 860 w 3507"/>
                <a:gd name="T37" fmla="*/ 1737 h 3004"/>
                <a:gd name="T38" fmla="*/ 923 w 3507"/>
                <a:gd name="T39" fmla="*/ 1870 h 3004"/>
                <a:gd name="T40" fmla="*/ 823 w 3507"/>
                <a:gd name="T41" fmla="*/ 1994 h 3004"/>
                <a:gd name="T42" fmla="*/ 679 w 3507"/>
                <a:gd name="T43" fmla="*/ 1957 h 3004"/>
                <a:gd name="T44" fmla="*/ 644 w 3507"/>
                <a:gd name="T45" fmla="*/ 1813 h 3004"/>
                <a:gd name="T46" fmla="*/ 766 w 3507"/>
                <a:gd name="T47" fmla="*/ 1713 h 3004"/>
                <a:gd name="T48" fmla="*/ 960 w 3507"/>
                <a:gd name="T49" fmla="*/ 2394 h 3004"/>
                <a:gd name="T50" fmla="*/ 881 w 3507"/>
                <a:gd name="T51" fmla="*/ 2576 h 3004"/>
                <a:gd name="T52" fmla="*/ 697 w 3507"/>
                <a:gd name="T53" fmla="*/ 2750 h 3004"/>
                <a:gd name="T54" fmla="*/ 660 w 3507"/>
                <a:gd name="T55" fmla="*/ 2266 h 3004"/>
                <a:gd name="T56" fmla="*/ 573 w 3507"/>
                <a:gd name="T57" fmla="*/ 2405 h 3004"/>
                <a:gd name="T58" fmla="*/ 627 w 3507"/>
                <a:gd name="T59" fmla="*/ 2101 h 3004"/>
                <a:gd name="T60" fmla="*/ 781 w 3507"/>
                <a:gd name="T61" fmla="*/ 2043 h 3004"/>
                <a:gd name="T62" fmla="*/ 930 w 3507"/>
                <a:gd name="T63" fmla="*/ 2096 h 3004"/>
                <a:gd name="T64" fmla="*/ 1001 w 3507"/>
                <a:gd name="T65" fmla="*/ 2403 h 3004"/>
                <a:gd name="T66" fmla="*/ 1729 w 3507"/>
                <a:gd name="T67" fmla="*/ 2195 h 3004"/>
                <a:gd name="T68" fmla="*/ 1614 w 3507"/>
                <a:gd name="T69" fmla="*/ 2576 h 3004"/>
                <a:gd name="T70" fmla="*/ 1345 w 3507"/>
                <a:gd name="T71" fmla="*/ 2753 h 3004"/>
                <a:gd name="T72" fmla="*/ 1302 w 3507"/>
                <a:gd name="T73" fmla="*/ 2085 h 3004"/>
                <a:gd name="T74" fmla="*/ 1164 w 3507"/>
                <a:gd name="T75" fmla="*/ 2224 h 3004"/>
                <a:gd name="T76" fmla="*/ 1095 w 3507"/>
                <a:gd name="T77" fmla="*/ 2156 h 3004"/>
                <a:gd name="T78" fmla="*/ 1335 w 3507"/>
                <a:gd name="T79" fmla="*/ 1699 h 3004"/>
                <a:gd name="T80" fmla="*/ 1547 w 3507"/>
                <a:gd name="T81" fmla="*/ 1685 h 3004"/>
                <a:gd name="T82" fmla="*/ 1699 w 3507"/>
                <a:gd name="T83" fmla="*/ 1766 h 3004"/>
                <a:gd name="T84" fmla="*/ 2474 w 3507"/>
                <a:gd name="T85" fmla="*/ 2238 h 3004"/>
                <a:gd name="T86" fmla="*/ 2428 w 3507"/>
                <a:gd name="T87" fmla="*/ 2333 h 3004"/>
                <a:gd name="T88" fmla="*/ 2347 w 3507"/>
                <a:gd name="T89" fmla="*/ 2739 h 3004"/>
                <a:gd name="T90" fmla="*/ 2097 w 3507"/>
                <a:gd name="T91" fmla="*/ 2739 h 3004"/>
                <a:gd name="T92" fmla="*/ 2016 w 3507"/>
                <a:gd name="T93" fmla="*/ 2333 h 3004"/>
                <a:gd name="T94" fmla="*/ 1969 w 3507"/>
                <a:gd name="T95" fmla="*/ 2238 h 3004"/>
                <a:gd name="T96" fmla="*/ 1946 w 3507"/>
                <a:gd name="T97" fmla="*/ 1780 h 3004"/>
                <a:gd name="T98" fmla="*/ 2096 w 3507"/>
                <a:gd name="T99" fmla="*/ 1690 h 3004"/>
                <a:gd name="T100" fmla="*/ 2371 w 3507"/>
                <a:gd name="T101" fmla="*/ 1696 h 3004"/>
                <a:gd name="T102" fmla="*/ 2498 w 3507"/>
                <a:gd name="T103" fmla="*/ 1786 h 3004"/>
                <a:gd name="T104" fmla="*/ 2474 w 3507"/>
                <a:gd name="T105" fmla="*/ 2238 h 3004"/>
                <a:gd name="T106" fmla="*/ 2926 w 3507"/>
                <a:gd name="T107" fmla="*/ 2538 h 3004"/>
                <a:gd name="T108" fmla="*/ 2864 w 3507"/>
                <a:gd name="T109" fmla="*/ 2755 h 3004"/>
                <a:gd name="T110" fmla="*/ 2698 w 3507"/>
                <a:gd name="T111" fmla="*/ 2666 h 3004"/>
                <a:gd name="T112" fmla="*/ 2635 w 3507"/>
                <a:gd name="T113" fmla="*/ 2414 h 3004"/>
                <a:gd name="T114" fmla="*/ 2624 w 3507"/>
                <a:gd name="T115" fmla="*/ 2100 h 3004"/>
                <a:gd name="T116" fmla="*/ 2766 w 3507"/>
                <a:gd name="T117" fmla="*/ 2044 h 3004"/>
                <a:gd name="T118" fmla="*/ 2939 w 3507"/>
                <a:gd name="T119" fmla="*/ 2069 h 3004"/>
                <a:gd name="T120" fmla="*/ 2985 w 3507"/>
                <a:gd name="T121" fmla="*/ 224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07" h="3004">
                  <a:moveTo>
                    <a:pt x="1754" y="0"/>
                  </a:moveTo>
                  <a:lnTo>
                    <a:pt x="0" y="1664"/>
                  </a:lnTo>
                  <a:lnTo>
                    <a:pt x="205" y="1879"/>
                  </a:lnTo>
                  <a:lnTo>
                    <a:pt x="287" y="1801"/>
                  </a:lnTo>
                  <a:lnTo>
                    <a:pt x="287" y="3004"/>
                  </a:lnTo>
                  <a:lnTo>
                    <a:pt x="3221" y="3004"/>
                  </a:lnTo>
                  <a:lnTo>
                    <a:pt x="3221" y="1801"/>
                  </a:lnTo>
                  <a:lnTo>
                    <a:pt x="3303" y="1879"/>
                  </a:lnTo>
                  <a:lnTo>
                    <a:pt x="3507" y="1664"/>
                  </a:lnTo>
                  <a:lnTo>
                    <a:pt x="1754" y="0"/>
                  </a:lnTo>
                  <a:close/>
                  <a:moveTo>
                    <a:pt x="2802" y="1713"/>
                  </a:moveTo>
                  <a:lnTo>
                    <a:pt x="2802" y="1713"/>
                  </a:lnTo>
                  <a:lnTo>
                    <a:pt x="2816" y="1714"/>
                  </a:lnTo>
                  <a:lnTo>
                    <a:pt x="2830" y="1716"/>
                  </a:lnTo>
                  <a:lnTo>
                    <a:pt x="2843" y="1720"/>
                  </a:lnTo>
                  <a:lnTo>
                    <a:pt x="2857" y="1724"/>
                  </a:lnTo>
                  <a:lnTo>
                    <a:pt x="2870" y="1731"/>
                  </a:lnTo>
                  <a:lnTo>
                    <a:pt x="2882" y="1737"/>
                  </a:lnTo>
                  <a:lnTo>
                    <a:pt x="2893" y="1746"/>
                  </a:lnTo>
                  <a:lnTo>
                    <a:pt x="2903" y="1755"/>
                  </a:lnTo>
                  <a:lnTo>
                    <a:pt x="2912" y="1765"/>
                  </a:lnTo>
                  <a:lnTo>
                    <a:pt x="2920" y="1777"/>
                  </a:lnTo>
                  <a:lnTo>
                    <a:pt x="2927" y="1788"/>
                  </a:lnTo>
                  <a:lnTo>
                    <a:pt x="2934" y="1801"/>
                  </a:lnTo>
                  <a:lnTo>
                    <a:pt x="2938" y="1814"/>
                  </a:lnTo>
                  <a:lnTo>
                    <a:pt x="2941" y="1828"/>
                  </a:lnTo>
                  <a:lnTo>
                    <a:pt x="2943" y="1842"/>
                  </a:lnTo>
                  <a:lnTo>
                    <a:pt x="2945" y="1857"/>
                  </a:lnTo>
                  <a:lnTo>
                    <a:pt x="2945" y="1857"/>
                  </a:lnTo>
                  <a:lnTo>
                    <a:pt x="2943" y="1872"/>
                  </a:lnTo>
                  <a:lnTo>
                    <a:pt x="2941" y="1886"/>
                  </a:lnTo>
                  <a:lnTo>
                    <a:pt x="2938" y="1899"/>
                  </a:lnTo>
                  <a:lnTo>
                    <a:pt x="2934" y="1912"/>
                  </a:lnTo>
                  <a:lnTo>
                    <a:pt x="2927" y="1925"/>
                  </a:lnTo>
                  <a:lnTo>
                    <a:pt x="2920" y="1937"/>
                  </a:lnTo>
                  <a:lnTo>
                    <a:pt x="2912" y="1948"/>
                  </a:lnTo>
                  <a:lnTo>
                    <a:pt x="2903" y="1958"/>
                  </a:lnTo>
                  <a:lnTo>
                    <a:pt x="2893" y="1967"/>
                  </a:lnTo>
                  <a:lnTo>
                    <a:pt x="2882" y="1976"/>
                  </a:lnTo>
                  <a:lnTo>
                    <a:pt x="2870" y="1983"/>
                  </a:lnTo>
                  <a:lnTo>
                    <a:pt x="2857" y="1989"/>
                  </a:lnTo>
                  <a:lnTo>
                    <a:pt x="2843" y="1994"/>
                  </a:lnTo>
                  <a:lnTo>
                    <a:pt x="2830" y="1997"/>
                  </a:lnTo>
                  <a:lnTo>
                    <a:pt x="2816" y="1999"/>
                  </a:lnTo>
                  <a:lnTo>
                    <a:pt x="2802" y="2000"/>
                  </a:lnTo>
                  <a:lnTo>
                    <a:pt x="2802" y="2000"/>
                  </a:lnTo>
                  <a:lnTo>
                    <a:pt x="2786" y="1999"/>
                  </a:lnTo>
                  <a:lnTo>
                    <a:pt x="2772" y="1997"/>
                  </a:lnTo>
                  <a:lnTo>
                    <a:pt x="2759" y="1994"/>
                  </a:lnTo>
                  <a:lnTo>
                    <a:pt x="2746" y="1989"/>
                  </a:lnTo>
                  <a:lnTo>
                    <a:pt x="2732" y="1983"/>
                  </a:lnTo>
                  <a:lnTo>
                    <a:pt x="2721" y="1976"/>
                  </a:lnTo>
                  <a:lnTo>
                    <a:pt x="2710" y="1967"/>
                  </a:lnTo>
                  <a:lnTo>
                    <a:pt x="2699" y="1958"/>
                  </a:lnTo>
                  <a:lnTo>
                    <a:pt x="2691" y="1948"/>
                  </a:lnTo>
                  <a:lnTo>
                    <a:pt x="2683" y="1937"/>
                  </a:lnTo>
                  <a:lnTo>
                    <a:pt x="2675" y="1925"/>
                  </a:lnTo>
                  <a:lnTo>
                    <a:pt x="2670" y="1912"/>
                  </a:lnTo>
                  <a:lnTo>
                    <a:pt x="2664" y="1899"/>
                  </a:lnTo>
                  <a:lnTo>
                    <a:pt x="2661" y="1886"/>
                  </a:lnTo>
                  <a:lnTo>
                    <a:pt x="2659" y="1872"/>
                  </a:lnTo>
                  <a:lnTo>
                    <a:pt x="2658" y="1857"/>
                  </a:lnTo>
                  <a:lnTo>
                    <a:pt x="2658" y="1857"/>
                  </a:lnTo>
                  <a:lnTo>
                    <a:pt x="2659" y="1842"/>
                  </a:lnTo>
                  <a:lnTo>
                    <a:pt x="2661" y="1828"/>
                  </a:lnTo>
                  <a:lnTo>
                    <a:pt x="2664" y="1814"/>
                  </a:lnTo>
                  <a:lnTo>
                    <a:pt x="2670" y="1801"/>
                  </a:lnTo>
                  <a:lnTo>
                    <a:pt x="2675" y="1788"/>
                  </a:lnTo>
                  <a:lnTo>
                    <a:pt x="2683" y="1777"/>
                  </a:lnTo>
                  <a:lnTo>
                    <a:pt x="2691" y="1765"/>
                  </a:lnTo>
                  <a:lnTo>
                    <a:pt x="2699" y="1755"/>
                  </a:lnTo>
                  <a:lnTo>
                    <a:pt x="2710" y="1746"/>
                  </a:lnTo>
                  <a:lnTo>
                    <a:pt x="2721" y="1737"/>
                  </a:lnTo>
                  <a:lnTo>
                    <a:pt x="2732" y="1731"/>
                  </a:lnTo>
                  <a:lnTo>
                    <a:pt x="2746" y="1724"/>
                  </a:lnTo>
                  <a:lnTo>
                    <a:pt x="2759" y="1720"/>
                  </a:lnTo>
                  <a:lnTo>
                    <a:pt x="2772" y="1716"/>
                  </a:lnTo>
                  <a:lnTo>
                    <a:pt x="2786" y="1714"/>
                  </a:lnTo>
                  <a:lnTo>
                    <a:pt x="2802" y="1713"/>
                  </a:lnTo>
                  <a:lnTo>
                    <a:pt x="2802" y="1713"/>
                  </a:lnTo>
                  <a:close/>
                  <a:moveTo>
                    <a:pt x="2222" y="1178"/>
                  </a:moveTo>
                  <a:lnTo>
                    <a:pt x="2222" y="1178"/>
                  </a:lnTo>
                  <a:lnTo>
                    <a:pt x="2244" y="1179"/>
                  </a:lnTo>
                  <a:lnTo>
                    <a:pt x="2265" y="1182"/>
                  </a:lnTo>
                  <a:lnTo>
                    <a:pt x="2286" y="1188"/>
                  </a:lnTo>
                  <a:lnTo>
                    <a:pt x="2307" y="1195"/>
                  </a:lnTo>
                  <a:lnTo>
                    <a:pt x="2326" y="1204"/>
                  </a:lnTo>
                  <a:lnTo>
                    <a:pt x="2343" y="1215"/>
                  </a:lnTo>
                  <a:lnTo>
                    <a:pt x="2360" y="1227"/>
                  </a:lnTo>
                  <a:lnTo>
                    <a:pt x="2375" y="1242"/>
                  </a:lnTo>
                  <a:lnTo>
                    <a:pt x="2389" y="1257"/>
                  </a:lnTo>
                  <a:lnTo>
                    <a:pt x="2401" y="1273"/>
                  </a:lnTo>
                  <a:lnTo>
                    <a:pt x="2412" y="1291"/>
                  </a:lnTo>
                  <a:lnTo>
                    <a:pt x="2422" y="1311"/>
                  </a:lnTo>
                  <a:lnTo>
                    <a:pt x="2429" y="1331"/>
                  </a:lnTo>
                  <a:lnTo>
                    <a:pt x="2434" y="1351"/>
                  </a:lnTo>
                  <a:lnTo>
                    <a:pt x="2438" y="1372"/>
                  </a:lnTo>
                  <a:lnTo>
                    <a:pt x="2439" y="1395"/>
                  </a:lnTo>
                  <a:lnTo>
                    <a:pt x="2439" y="1395"/>
                  </a:lnTo>
                  <a:lnTo>
                    <a:pt x="2438" y="1417"/>
                  </a:lnTo>
                  <a:lnTo>
                    <a:pt x="2434" y="1439"/>
                  </a:lnTo>
                  <a:lnTo>
                    <a:pt x="2429" y="1460"/>
                  </a:lnTo>
                  <a:lnTo>
                    <a:pt x="2422" y="1480"/>
                  </a:lnTo>
                  <a:lnTo>
                    <a:pt x="2412" y="1499"/>
                  </a:lnTo>
                  <a:lnTo>
                    <a:pt x="2401" y="1516"/>
                  </a:lnTo>
                  <a:lnTo>
                    <a:pt x="2389" y="1533"/>
                  </a:lnTo>
                  <a:lnTo>
                    <a:pt x="2375" y="1548"/>
                  </a:lnTo>
                  <a:lnTo>
                    <a:pt x="2360" y="1563"/>
                  </a:lnTo>
                  <a:lnTo>
                    <a:pt x="2343" y="1575"/>
                  </a:lnTo>
                  <a:lnTo>
                    <a:pt x="2326" y="1586"/>
                  </a:lnTo>
                  <a:lnTo>
                    <a:pt x="2307" y="1596"/>
                  </a:lnTo>
                  <a:lnTo>
                    <a:pt x="2286" y="1602"/>
                  </a:lnTo>
                  <a:lnTo>
                    <a:pt x="2265" y="1608"/>
                  </a:lnTo>
                  <a:lnTo>
                    <a:pt x="2244" y="1611"/>
                  </a:lnTo>
                  <a:lnTo>
                    <a:pt x="2222" y="1612"/>
                  </a:lnTo>
                  <a:lnTo>
                    <a:pt x="2222" y="1612"/>
                  </a:lnTo>
                  <a:lnTo>
                    <a:pt x="2199" y="1611"/>
                  </a:lnTo>
                  <a:lnTo>
                    <a:pt x="2178" y="1608"/>
                  </a:lnTo>
                  <a:lnTo>
                    <a:pt x="2157" y="1602"/>
                  </a:lnTo>
                  <a:lnTo>
                    <a:pt x="2138" y="1596"/>
                  </a:lnTo>
                  <a:lnTo>
                    <a:pt x="2119" y="1586"/>
                  </a:lnTo>
                  <a:lnTo>
                    <a:pt x="2100" y="1575"/>
                  </a:lnTo>
                  <a:lnTo>
                    <a:pt x="2084" y="1563"/>
                  </a:lnTo>
                  <a:lnTo>
                    <a:pt x="2068" y="1548"/>
                  </a:lnTo>
                  <a:lnTo>
                    <a:pt x="2054" y="1533"/>
                  </a:lnTo>
                  <a:lnTo>
                    <a:pt x="2042" y="1516"/>
                  </a:lnTo>
                  <a:lnTo>
                    <a:pt x="2031" y="1499"/>
                  </a:lnTo>
                  <a:lnTo>
                    <a:pt x="2022" y="1480"/>
                  </a:lnTo>
                  <a:lnTo>
                    <a:pt x="2014" y="1460"/>
                  </a:lnTo>
                  <a:lnTo>
                    <a:pt x="2009" y="1439"/>
                  </a:lnTo>
                  <a:lnTo>
                    <a:pt x="2006" y="1417"/>
                  </a:lnTo>
                  <a:lnTo>
                    <a:pt x="2005" y="1395"/>
                  </a:lnTo>
                  <a:lnTo>
                    <a:pt x="2005" y="1395"/>
                  </a:lnTo>
                  <a:lnTo>
                    <a:pt x="2006" y="1372"/>
                  </a:lnTo>
                  <a:lnTo>
                    <a:pt x="2009" y="1351"/>
                  </a:lnTo>
                  <a:lnTo>
                    <a:pt x="2014" y="1331"/>
                  </a:lnTo>
                  <a:lnTo>
                    <a:pt x="2022" y="1311"/>
                  </a:lnTo>
                  <a:lnTo>
                    <a:pt x="2031" y="1291"/>
                  </a:lnTo>
                  <a:lnTo>
                    <a:pt x="2042" y="1273"/>
                  </a:lnTo>
                  <a:lnTo>
                    <a:pt x="2054" y="1257"/>
                  </a:lnTo>
                  <a:lnTo>
                    <a:pt x="2068" y="1242"/>
                  </a:lnTo>
                  <a:lnTo>
                    <a:pt x="2084" y="1227"/>
                  </a:lnTo>
                  <a:lnTo>
                    <a:pt x="2100" y="1215"/>
                  </a:lnTo>
                  <a:lnTo>
                    <a:pt x="2119" y="1204"/>
                  </a:lnTo>
                  <a:lnTo>
                    <a:pt x="2138" y="1195"/>
                  </a:lnTo>
                  <a:lnTo>
                    <a:pt x="2157" y="1188"/>
                  </a:lnTo>
                  <a:lnTo>
                    <a:pt x="2178" y="1182"/>
                  </a:lnTo>
                  <a:lnTo>
                    <a:pt x="2199" y="1179"/>
                  </a:lnTo>
                  <a:lnTo>
                    <a:pt x="2222" y="1178"/>
                  </a:lnTo>
                  <a:lnTo>
                    <a:pt x="2222" y="1178"/>
                  </a:lnTo>
                  <a:close/>
                  <a:moveTo>
                    <a:pt x="1468" y="1178"/>
                  </a:moveTo>
                  <a:lnTo>
                    <a:pt x="1468" y="1178"/>
                  </a:lnTo>
                  <a:lnTo>
                    <a:pt x="1490" y="1179"/>
                  </a:lnTo>
                  <a:lnTo>
                    <a:pt x="1512" y="1182"/>
                  </a:lnTo>
                  <a:lnTo>
                    <a:pt x="1532" y="1188"/>
                  </a:lnTo>
                  <a:lnTo>
                    <a:pt x="1553" y="1195"/>
                  </a:lnTo>
                  <a:lnTo>
                    <a:pt x="1571" y="1204"/>
                  </a:lnTo>
                  <a:lnTo>
                    <a:pt x="1589" y="1215"/>
                  </a:lnTo>
                  <a:lnTo>
                    <a:pt x="1605" y="1227"/>
                  </a:lnTo>
                  <a:lnTo>
                    <a:pt x="1621" y="1242"/>
                  </a:lnTo>
                  <a:lnTo>
                    <a:pt x="1635" y="1257"/>
                  </a:lnTo>
                  <a:lnTo>
                    <a:pt x="1647" y="1273"/>
                  </a:lnTo>
                  <a:lnTo>
                    <a:pt x="1658" y="1291"/>
                  </a:lnTo>
                  <a:lnTo>
                    <a:pt x="1668" y="1311"/>
                  </a:lnTo>
                  <a:lnTo>
                    <a:pt x="1675" y="1331"/>
                  </a:lnTo>
                  <a:lnTo>
                    <a:pt x="1680" y="1351"/>
                  </a:lnTo>
                  <a:lnTo>
                    <a:pt x="1684" y="1372"/>
                  </a:lnTo>
                  <a:lnTo>
                    <a:pt x="1685" y="1395"/>
                  </a:lnTo>
                  <a:lnTo>
                    <a:pt x="1685" y="1395"/>
                  </a:lnTo>
                  <a:lnTo>
                    <a:pt x="1684" y="1417"/>
                  </a:lnTo>
                  <a:lnTo>
                    <a:pt x="1680" y="1439"/>
                  </a:lnTo>
                  <a:lnTo>
                    <a:pt x="1675" y="1460"/>
                  </a:lnTo>
                  <a:lnTo>
                    <a:pt x="1668" y="1480"/>
                  </a:lnTo>
                  <a:lnTo>
                    <a:pt x="1658" y="1499"/>
                  </a:lnTo>
                  <a:lnTo>
                    <a:pt x="1647" y="1516"/>
                  </a:lnTo>
                  <a:lnTo>
                    <a:pt x="1635" y="1533"/>
                  </a:lnTo>
                  <a:lnTo>
                    <a:pt x="1621" y="1548"/>
                  </a:lnTo>
                  <a:lnTo>
                    <a:pt x="1605" y="1563"/>
                  </a:lnTo>
                  <a:lnTo>
                    <a:pt x="1589" y="1575"/>
                  </a:lnTo>
                  <a:lnTo>
                    <a:pt x="1571" y="1586"/>
                  </a:lnTo>
                  <a:lnTo>
                    <a:pt x="1553" y="1596"/>
                  </a:lnTo>
                  <a:lnTo>
                    <a:pt x="1532" y="1602"/>
                  </a:lnTo>
                  <a:lnTo>
                    <a:pt x="1512" y="1608"/>
                  </a:lnTo>
                  <a:lnTo>
                    <a:pt x="1490" y="1611"/>
                  </a:lnTo>
                  <a:lnTo>
                    <a:pt x="1468" y="1612"/>
                  </a:lnTo>
                  <a:lnTo>
                    <a:pt x="1468" y="1612"/>
                  </a:lnTo>
                  <a:lnTo>
                    <a:pt x="1446" y="1611"/>
                  </a:lnTo>
                  <a:lnTo>
                    <a:pt x="1424" y="1608"/>
                  </a:lnTo>
                  <a:lnTo>
                    <a:pt x="1403" y="1602"/>
                  </a:lnTo>
                  <a:lnTo>
                    <a:pt x="1383" y="1596"/>
                  </a:lnTo>
                  <a:lnTo>
                    <a:pt x="1365" y="1586"/>
                  </a:lnTo>
                  <a:lnTo>
                    <a:pt x="1346" y="1575"/>
                  </a:lnTo>
                  <a:lnTo>
                    <a:pt x="1330" y="1563"/>
                  </a:lnTo>
                  <a:lnTo>
                    <a:pt x="1314" y="1548"/>
                  </a:lnTo>
                  <a:lnTo>
                    <a:pt x="1301" y="1533"/>
                  </a:lnTo>
                  <a:lnTo>
                    <a:pt x="1288" y="1516"/>
                  </a:lnTo>
                  <a:lnTo>
                    <a:pt x="1277" y="1499"/>
                  </a:lnTo>
                  <a:lnTo>
                    <a:pt x="1268" y="1480"/>
                  </a:lnTo>
                  <a:lnTo>
                    <a:pt x="1260" y="1460"/>
                  </a:lnTo>
                  <a:lnTo>
                    <a:pt x="1256" y="1439"/>
                  </a:lnTo>
                  <a:lnTo>
                    <a:pt x="1253" y="1417"/>
                  </a:lnTo>
                  <a:lnTo>
                    <a:pt x="1251" y="1395"/>
                  </a:lnTo>
                  <a:lnTo>
                    <a:pt x="1251" y="1395"/>
                  </a:lnTo>
                  <a:lnTo>
                    <a:pt x="1253" y="1372"/>
                  </a:lnTo>
                  <a:lnTo>
                    <a:pt x="1256" y="1351"/>
                  </a:lnTo>
                  <a:lnTo>
                    <a:pt x="1260" y="1331"/>
                  </a:lnTo>
                  <a:lnTo>
                    <a:pt x="1268" y="1311"/>
                  </a:lnTo>
                  <a:lnTo>
                    <a:pt x="1277" y="1291"/>
                  </a:lnTo>
                  <a:lnTo>
                    <a:pt x="1288" y="1273"/>
                  </a:lnTo>
                  <a:lnTo>
                    <a:pt x="1301" y="1257"/>
                  </a:lnTo>
                  <a:lnTo>
                    <a:pt x="1314" y="1242"/>
                  </a:lnTo>
                  <a:lnTo>
                    <a:pt x="1330" y="1227"/>
                  </a:lnTo>
                  <a:lnTo>
                    <a:pt x="1346" y="1215"/>
                  </a:lnTo>
                  <a:lnTo>
                    <a:pt x="1365" y="1204"/>
                  </a:lnTo>
                  <a:lnTo>
                    <a:pt x="1383" y="1195"/>
                  </a:lnTo>
                  <a:lnTo>
                    <a:pt x="1403" y="1188"/>
                  </a:lnTo>
                  <a:lnTo>
                    <a:pt x="1424" y="1182"/>
                  </a:lnTo>
                  <a:lnTo>
                    <a:pt x="1446" y="1179"/>
                  </a:lnTo>
                  <a:lnTo>
                    <a:pt x="1468" y="1178"/>
                  </a:lnTo>
                  <a:lnTo>
                    <a:pt x="1468" y="1178"/>
                  </a:lnTo>
                  <a:close/>
                  <a:moveTo>
                    <a:pt x="781" y="1712"/>
                  </a:moveTo>
                  <a:lnTo>
                    <a:pt x="781" y="1712"/>
                  </a:lnTo>
                  <a:lnTo>
                    <a:pt x="795" y="1713"/>
                  </a:lnTo>
                  <a:lnTo>
                    <a:pt x="810" y="1715"/>
                  </a:lnTo>
                  <a:lnTo>
                    <a:pt x="823" y="1719"/>
                  </a:lnTo>
                  <a:lnTo>
                    <a:pt x="836" y="1724"/>
                  </a:lnTo>
                  <a:lnTo>
                    <a:pt x="849" y="1730"/>
                  </a:lnTo>
                  <a:lnTo>
                    <a:pt x="860" y="1737"/>
                  </a:lnTo>
                  <a:lnTo>
                    <a:pt x="871" y="1745"/>
                  </a:lnTo>
                  <a:lnTo>
                    <a:pt x="882" y="1755"/>
                  </a:lnTo>
                  <a:lnTo>
                    <a:pt x="891" y="1765"/>
                  </a:lnTo>
                  <a:lnTo>
                    <a:pt x="900" y="1776"/>
                  </a:lnTo>
                  <a:lnTo>
                    <a:pt x="906" y="1788"/>
                  </a:lnTo>
                  <a:lnTo>
                    <a:pt x="913" y="1800"/>
                  </a:lnTo>
                  <a:lnTo>
                    <a:pt x="917" y="1813"/>
                  </a:lnTo>
                  <a:lnTo>
                    <a:pt x="921" y="1828"/>
                  </a:lnTo>
                  <a:lnTo>
                    <a:pt x="923" y="1841"/>
                  </a:lnTo>
                  <a:lnTo>
                    <a:pt x="924" y="1856"/>
                  </a:lnTo>
                  <a:lnTo>
                    <a:pt x="924" y="1856"/>
                  </a:lnTo>
                  <a:lnTo>
                    <a:pt x="923" y="1870"/>
                  </a:lnTo>
                  <a:lnTo>
                    <a:pt x="921" y="1885"/>
                  </a:lnTo>
                  <a:lnTo>
                    <a:pt x="917" y="1899"/>
                  </a:lnTo>
                  <a:lnTo>
                    <a:pt x="913" y="1912"/>
                  </a:lnTo>
                  <a:lnTo>
                    <a:pt x="906" y="1924"/>
                  </a:lnTo>
                  <a:lnTo>
                    <a:pt x="900" y="1936"/>
                  </a:lnTo>
                  <a:lnTo>
                    <a:pt x="891" y="1947"/>
                  </a:lnTo>
                  <a:lnTo>
                    <a:pt x="882" y="1957"/>
                  </a:lnTo>
                  <a:lnTo>
                    <a:pt x="871" y="1967"/>
                  </a:lnTo>
                  <a:lnTo>
                    <a:pt x="860" y="1975"/>
                  </a:lnTo>
                  <a:lnTo>
                    <a:pt x="849" y="1983"/>
                  </a:lnTo>
                  <a:lnTo>
                    <a:pt x="836" y="1988"/>
                  </a:lnTo>
                  <a:lnTo>
                    <a:pt x="823" y="1994"/>
                  </a:lnTo>
                  <a:lnTo>
                    <a:pt x="810" y="1997"/>
                  </a:lnTo>
                  <a:lnTo>
                    <a:pt x="795" y="1999"/>
                  </a:lnTo>
                  <a:lnTo>
                    <a:pt x="781" y="1999"/>
                  </a:lnTo>
                  <a:lnTo>
                    <a:pt x="781" y="1999"/>
                  </a:lnTo>
                  <a:lnTo>
                    <a:pt x="766" y="1999"/>
                  </a:lnTo>
                  <a:lnTo>
                    <a:pt x="751" y="1997"/>
                  </a:lnTo>
                  <a:lnTo>
                    <a:pt x="738" y="1994"/>
                  </a:lnTo>
                  <a:lnTo>
                    <a:pt x="725" y="1988"/>
                  </a:lnTo>
                  <a:lnTo>
                    <a:pt x="712" y="1983"/>
                  </a:lnTo>
                  <a:lnTo>
                    <a:pt x="701" y="1975"/>
                  </a:lnTo>
                  <a:lnTo>
                    <a:pt x="690" y="1967"/>
                  </a:lnTo>
                  <a:lnTo>
                    <a:pt x="679" y="1957"/>
                  </a:lnTo>
                  <a:lnTo>
                    <a:pt x="670" y="1947"/>
                  </a:lnTo>
                  <a:lnTo>
                    <a:pt x="661" y="1936"/>
                  </a:lnTo>
                  <a:lnTo>
                    <a:pt x="654" y="1924"/>
                  </a:lnTo>
                  <a:lnTo>
                    <a:pt x="648" y="1912"/>
                  </a:lnTo>
                  <a:lnTo>
                    <a:pt x="644" y="1899"/>
                  </a:lnTo>
                  <a:lnTo>
                    <a:pt x="640" y="1885"/>
                  </a:lnTo>
                  <a:lnTo>
                    <a:pt x="638" y="1870"/>
                  </a:lnTo>
                  <a:lnTo>
                    <a:pt x="637" y="1856"/>
                  </a:lnTo>
                  <a:lnTo>
                    <a:pt x="637" y="1856"/>
                  </a:lnTo>
                  <a:lnTo>
                    <a:pt x="638" y="1841"/>
                  </a:lnTo>
                  <a:lnTo>
                    <a:pt x="640" y="1828"/>
                  </a:lnTo>
                  <a:lnTo>
                    <a:pt x="644" y="1813"/>
                  </a:lnTo>
                  <a:lnTo>
                    <a:pt x="648" y="1800"/>
                  </a:lnTo>
                  <a:lnTo>
                    <a:pt x="654" y="1788"/>
                  </a:lnTo>
                  <a:lnTo>
                    <a:pt x="661" y="1776"/>
                  </a:lnTo>
                  <a:lnTo>
                    <a:pt x="670" y="1765"/>
                  </a:lnTo>
                  <a:lnTo>
                    <a:pt x="679" y="1755"/>
                  </a:lnTo>
                  <a:lnTo>
                    <a:pt x="690" y="1745"/>
                  </a:lnTo>
                  <a:lnTo>
                    <a:pt x="701" y="1737"/>
                  </a:lnTo>
                  <a:lnTo>
                    <a:pt x="712" y="1730"/>
                  </a:lnTo>
                  <a:lnTo>
                    <a:pt x="725" y="1724"/>
                  </a:lnTo>
                  <a:lnTo>
                    <a:pt x="738" y="1719"/>
                  </a:lnTo>
                  <a:lnTo>
                    <a:pt x="751" y="1715"/>
                  </a:lnTo>
                  <a:lnTo>
                    <a:pt x="766" y="1713"/>
                  </a:lnTo>
                  <a:lnTo>
                    <a:pt x="781" y="1712"/>
                  </a:lnTo>
                  <a:lnTo>
                    <a:pt x="781" y="1712"/>
                  </a:lnTo>
                  <a:close/>
                  <a:moveTo>
                    <a:pt x="1001" y="2403"/>
                  </a:moveTo>
                  <a:lnTo>
                    <a:pt x="1001" y="2403"/>
                  </a:lnTo>
                  <a:lnTo>
                    <a:pt x="994" y="2404"/>
                  </a:lnTo>
                  <a:lnTo>
                    <a:pt x="988" y="2405"/>
                  </a:lnTo>
                  <a:lnTo>
                    <a:pt x="988" y="2405"/>
                  </a:lnTo>
                  <a:lnTo>
                    <a:pt x="981" y="2404"/>
                  </a:lnTo>
                  <a:lnTo>
                    <a:pt x="976" y="2403"/>
                  </a:lnTo>
                  <a:lnTo>
                    <a:pt x="970" y="2400"/>
                  </a:lnTo>
                  <a:lnTo>
                    <a:pt x="965" y="2397"/>
                  </a:lnTo>
                  <a:lnTo>
                    <a:pt x="960" y="2394"/>
                  </a:lnTo>
                  <a:lnTo>
                    <a:pt x="956" y="2389"/>
                  </a:lnTo>
                  <a:lnTo>
                    <a:pt x="952" y="2384"/>
                  </a:lnTo>
                  <a:lnTo>
                    <a:pt x="950" y="2378"/>
                  </a:lnTo>
                  <a:lnTo>
                    <a:pt x="904" y="2252"/>
                  </a:lnTo>
                  <a:lnTo>
                    <a:pt x="904" y="2252"/>
                  </a:lnTo>
                  <a:lnTo>
                    <a:pt x="901" y="2266"/>
                  </a:lnTo>
                  <a:lnTo>
                    <a:pt x="895" y="2288"/>
                  </a:lnTo>
                  <a:lnTo>
                    <a:pt x="890" y="2312"/>
                  </a:lnTo>
                  <a:lnTo>
                    <a:pt x="888" y="2323"/>
                  </a:lnTo>
                  <a:lnTo>
                    <a:pt x="886" y="2335"/>
                  </a:lnTo>
                  <a:lnTo>
                    <a:pt x="978" y="2576"/>
                  </a:lnTo>
                  <a:lnTo>
                    <a:pt x="881" y="2576"/>
                  </a:lnTo>
                  <a:lnTo>
                    <a:pt x="881" y="2576"/>
                  </a:lnTo>
                  <a:lnTo>
                    <a:pt x="878" y="2637"/>
                  </a:lnTo>
                  <a:lnTo>
                    <a:pt x="872" y="2694"/>
                  </a:lnTo>
                  <a:lnTo>
                    <a:pt x="869" y="2719"/>
                  </a:lnTo>
                  <a:lnTo>
                    <a:pt x="867" y="2738"/>
                  </a:lnTo>
                  <a:lnTo>
                    <a:pt x="863" y="2750"/>
                  </a:lnTo>
                  <a:lnTo>
                    <a:pt x="861" y="2753"/>
                  </a:lnTo>
                  <a:lnTo>
                    <a:pt x="860" y="2755"/>
                  </a:lnTo>
                  <a:lnTo>
                    <a:pt x="701" y="2755"/>
                  </a:lnTo>
                  <a:lnTo>
                    <a:pt x="701" y="2755"/>
                  </a:lnTo>
                  <a:lnTo>
                    <a:pt x="700" y="2753"/>
                  </a:lnTo>
                  <a:lnTo>
                    <a:pt x="697" y="2750"/>
                  </a:lnTo>
                  <a:lnTo>
                    <a:pt x="694" y="2738"/>
                  </a:lnTo>
                  <a:lnTo>
                    <a:pt x="692" y="2719"/>
                  </a:lnTo>
                  <a:lnTo>
                    <a:pt x="689" y="2694"/>
                  </a:lnTo>
                  <a:lnTo>
                    <a:pt x="683" y="2637"/>
                  </a:lnTo>
                  <a:lnTo>
                    <a:pt x="680" y="2576"/>
                  </a:lnTo>
                  <a:lnTo>
                    <a:pt x="583" y="2576"/>
                  </a:lnTo>
                  <a:lnTo>
                    <a:pt x="674" y="2335"/>
                  </a:lnTo>
                  <a:lnTo>
                    <a:pt x="674" y="2335"/>
                  </a:lnTo>
                  <a:lnTo>
                    <a:pt x="673" y="2323"/>
                  </a:lnTo>
                  <a:lnTo>
                    <a:pt x="671" y="2312"/>
                  </a:lnTo>
                  <a:lnTo>
                    <a:pt x="665" y="2288"/>
                  </a:lnTo>
                  <a:lnTo>
                    <a:pt x="660" y="2266"/>
                  </a:lnTo>
                  <a:lnTo>
                    <a:pt x="657" y="2252"/>
                  </a:lnTo>
                  <a:lnTo>
                    <a:pt x="611" y="2378"/>
                  </a:lnTo>
                  <a:lnTo>
                    <a:pt x="611" y="2378"/>
                  </a:lnTo>
                  <a:lnTo>
                    <a:pt x="608" y="2384"/>
                  </a:lnTo>
                  <a:lnTo>
                    <a:pt x="605" y="2389"/>
                  </a:lnTo>
                  <a:lnTo>
                    <a:pt x="601" y="2394"/>
                  </a:lnTo>
                  <a:lnTo>
                    <a:pt x="596" y="2397"/>
                  </a:lnTo>
                  <a:lnTo>
                    <a:pt x="591" y="2400"/>
                  </a:lnTo>
                  <a:lnTo>
                    <a:pt x="585" y="2403"/>
                  </a:lnTo>
                  <a:lnTo>
                    <a:pt x="580" y="2404"/>
                  </a:lnTo>
                  <a:lnTo>
                    <a:pt x="573" y="2405"/>
                  </a:lnTo>
                  <a:lnTo>
                    <a:pt x="573" y="2405"/>
                  </a:lnTo>
                  <a:lnTo>
                    <a:pt x="567" y="2404"/>
                  </a:lnTo>
                  <a:lnTo>
                    <a:pt x="560" y="2403"/>
                  </a:lnTo>
                  <a:lnTo>
                    <a:pt x="560" y="2403"/>
                  </a:lnTo>
                  <a:lnTo>
                    <a:pt x="553" y="2399"/>
                  </a:lnTo>
                  <a:lnTo>
                    <a:pt x="547" y="2394"/>
                  </a:lnTo>
                  <a:lnTo>
                    <a:pt x="541" y="2388"/>
                  </a:lnTo>
                  <a:lnTo>
                    <a:pt x="538" y="2382"/>
                  </a:lnTo>
                  <a:lnTo>
                    <a:pt x="535" y="2375"/>
                  </a:lnTo>
                  <a:lnTo>
                    <a:pt x="534" y="2367"/>
                  </a:lnTo>
                  <a:lnTo>
                    <a:pt x="535" y="2360"/>
                  </a:lnTo>
                  <a:lnTo>
                    <a:pt x="537" y="2352"/>
                  </a:lnTo>
                  <a:lnTo>
                    <a:pt x="627" y="2101"/>
                  </a:lnTo>
                  <a:lnTo>
                    <a:pt x="627" y="2101"/>
                  </a:lnTo>
                  <a:lnTo>
                    <a:pt x="630" y="2096"/>
                  </a:lnTo>
                  <a:lnTo>
                    <a:pt x="635" y="2090"/>
                  </a:lnTo>
                  <a:lnTo>
                    <a:pt x="639" y="2085"/>
                  </a:lnTo>
                  <a:lnTo>
                    <a:pt x="646" y="2079"/>
                  </a:lnTo>
                  <a:lnTo>
                    <a:pt x="653" y="2075"/>
                  </a:lnTo>
                  <a:lnTo>
                    <a:pt x="662" y="2069"/>
                  </a:lnTo>
                  <a:lnTo>
                    <a:pt x="681" y="2061"/>
                  </a:lnTo>
                  <a:lnTo>
                    <a:pt x="704" y="2053"/>
                  </a:lnTo>
                  <a:lnTo>
                    <a:pt x="728" y="2047"/>
                  </a:lnTo>
                  <a:lnTo>
                    <a:pt x="753" y="2044"/>
                  </a:lnTo>
                  <a:lnTo>
                    <a:pt x="781" y="2043"/>
                  </a:lnTo>
                  <a:lnTo>
                    <a:pt x="781" y="2043"/>
                  </a:lnTo>
                  <a:lnTo>
                    <a:pt x="794" y="2043"/>
                  </a:lnTo>
                  <a:lnTo>
                    <a:pt x="807" y="2044"/>
                  </a:lnTo>
                  <a:lnTo>
                    <a:pt x="833" y="2047"/>
                  </a:lnTo>
                  <a:lnTo>
                    <a:pt x="857" y="2053"/>
                  </a:lnTo>
                  <a:lnTo>
                    <a:pt x="880" y="2061"/>
                  </a:lnTo>
                  <a:lnTo>
                    <a:pt x="899" y="2069"/>
                  </a:lnTo>
                  <a:lnTo>
                    <a:pt x="907" y="2075"/>
                  </a:lnTo>
                  <a:lnTo>
                    <a:pt x="915" y="2079"/>
                  </a:lnTo>
                  <a:lnTo>
                    <a:pt x="922" y="2085"/>
                  </a:lnTo>
                  <a:lnTo>
                    <a:pt x="927" y="2090"/>
                  </a:lnTo>
                  <a:lnTo>
                    <a:pt x="930" y="2096"/>
                  </a:lnTo>
                  <a:lnTo>
                    <a:pt x="934" y="2101"/>
                  </a:lnTo>
                  <a:lnTo>
                    <a:pt x="1024" y="2352"/>
                  </a:lnTo>
                  <a:lnTo>
                    <a:pt x="1024" y="2352"/>
                  </a:lnTo>
                  <a:lnTo>
                    <a:pt x="1026" y="2360"/>
                  </a:lnTo>
                  <a:lnTo>
                    <a:pt x="1027" y="2367"/>
                  </a:lnTo>
                  <a:lnTo>
                    <a:pt x="1026" y="2375"/>
                  </a:lnTo>
                  <a:lnTo>
                    <a:pt x="1023" y="2382"/>
                  </a:lnTo>
                  <a:lnTo>
                    <a:pt x="1020" y="2388"/>
                  </a:lnTo>
                  <a:lnTo>
                    <a:pt x="1014" y="2394"/>
                  </a:lnTo>
                  <a:lnTo>
                    <a:pt x="1009" y="2399"/>
                  </a:lnTo>
                  <a:lnTo>
                    <a:pt x="1001" y="2403"/>
                  </a:lnTo>
                  <a:lnTo>
                    <a:pt x="1001" y="2403"/>
                  </a:lnTo>
                  <a:close/>
                  <a:moveTo>
                    <a:pt x="1801" y="2221"/>
                  </a:moveTo>
                  <a:lnTo>
                    <a:pt x="1801" y="2221"/>
                  </a:lnTo>
                  <a:lnTo>
                    <a:pt x="1791" y="2224"/>
                  </a:lnTo>
                  <a:lnTo>
                    <a:pt x="1780" y="2224"/>
                  </a:lnTo>
                  <a:lnTo>
                    <a:pt x="1780" y="2224"/>
                  </a:lnTo>
                  <a:lnTo>
                    <a:pt x="1772" y="2224"/>
                  </a:lnTo>
                  <a:lnTo>
                    <a:pt x="1763" y="2222"/>
                  </a:lnTo>
                  <a:lnTo>
                    <a:pt x="1755" y="2219"/>
                  </a:lnTo>
                  <a:lnTo>
                    <a:pt x="1746" y="2215"/>
                  </a:lnTo>
                  <a:lnTo>
                    <a:pt x="1740" y="2209"/>
                  </a:lnTo>
                  <a:lnTo>
                    <a:pt x="1733" y="2202"/>
                  </a:lnTo>
                  <a:lnTo>
                    <a:pt x="1729" y="2195"/>
                  </a:lnTo>
                  <a:lnTo>
                    <a:pt x="1724" y="2186"/>
                  </a:lnTo>
                  <a:lnTo>
                    <a:pt x="1655" y="1994"/>
                  </a:lnTo>
                  <a:lnTo>
                    <a:pt x="1655" y="1994"/>
                  </a:lnTo>
                  <a:lnTo>
                    <a:pt x="1649" y="2017"/>
                  </a:lnTo>
                  <a:lnTo>
                    <a:pt x="1642" y="2049"/>
                  </a:lnTo>
                  <a:lnTo>
                    <a:pt x="1634" y="2085"/>
                  </a:lnTo>
                  <a:lnTo>
                    <a:pt x="1631" y="2102"/>
                  </a:lnTo>
                  <a:lnTo>
                    <a:pt x="1629" y="2120"/>
                  </a:lnTo>
                  <a:lnTo>
                    <a:pt x="1766" y="2485"/>
                  </a:lnTo>
                  <a:lnTo>
                    <a:pt x="1621" y="2485"/>
                  </a:lnTo>
                  <a:lnTo>
                    <a:pt x="1621" y="2485"/>
                  </a:lnTo>
                  <a:lnTo>
                    <a:pt x="1614" y="2576"/>
                  </a:lnTo>
                  <a:lnTo>
                    <a:pt x="1607" y="2663"/>
                  </a:lnTo>
                  <a:lnTo>
                    <a:pt x="1602" y="2700"/>
                  </a:lnTo>
                  <a:lnTo>
                    <a:pt x="1598" y="2729"/>
                  </a:lnTo>
                  <a:lnTo>
                    <a:pt x="1596" y="2740"/>
                  </a:lnTo>
                  <a:lnTo>
                    <a:pt x="1593" y="2748"/>
                  </a:lnTo>
                  <a:lnTo>
                    <a:pt x="1590" y="2753"/>
                  </a:lnTo>
                  <a:lnTo>
                    <a:pt x="1589" y="2754"/>
                  </a:lnTo>
                  <a:lnTo>
                    <a:pt x="1588" y="2755"/>
                  </a:lnTo>
                  <a:lnTo>
                    <a:pt x="1348" y="2755"/>
                  </a:lnTo>
                  <a:lnTo>
                    <a:pt x="1348" y="2755"/>
                  </a:lnTo>
                  <a:lnTo>
                    <a:pt x="1346" y="2754"/>
                  </a:lnTo>
                  <a:lnTo>
                    <a:pt x="1345" y="2753"/>
                  </a:lnTo>
                  <a:lnTo>
                    <a:pt x="1343" y="2748"/>
                  </a:lnTo>
                  <a:lnTo>
                    <a:pt x="1341" y="2740"/>
                  </a:lnTo>
                  <a:lnTo>
                    <a:pt x="1338" y="2729"/>
                  </a:lnTo>
                  <a:lnTo>
                    <a:pt x="1334" y="2700"/>
                  </a:lnTo>
                  <a:lnTo>
                    <a:pt x="1330" y="2663"/>
                  </a:lnTo>
                  <a:lnTo>
                    <a:pt x="1322" y="2576"/>
                  </a:lnTo>
                  <a:lnTo>
                    <a:pt x="1315" y="2485"/>
                  </a:lnTo>
                  <a:lnTo>
                    <a:pt x="1170" y="2485"/>
                  </a:lnTo>
                  <a:lnTo>
                    <a:pt x="1308" y="2120"/>
                  </a:lnTo>
                  <a:lnTo>
                    <a:pt x="1308" y="2120"/>
                  </a:lnTo>
                  <a:lnTo>
                    <a:pt x="1305" y="2102"/>
                  </a:lnTo>
                  <a:lnTo>
                    <a:pt x="1302" y="2085"/>
                  </a:lnTo>
                  <a:lnTo>
                    <a:pt x="1294" y="2049"/>
                  </a:lnTo>
                  <a:lnTo>
                    <a:pt x="1286" y="2017"/>
                  </a:lnTo>
                  <a:lnTo>
                    <a:pt x="1281" y="1994"/>
                  </a:lnTo>
                  <a:lnTo>
                    <a:pt x="1211" y="2186"/>
                  </a:lnTo>
                  <a:lnTo>
                    <a:pt x="1211" y="2186"/>
                  </a:lnTo>
                  <a:lnTo>
                    <a:pt x="1208" y="2195"/>
                  </a:lnTo>
                  <a:lnTo>
                    <a:pt x="1202" y="2202"/>
                  </a:lnTo>
                  <a:lnTo>
                    <a:pt x="1197" y="2209"/>
                  </a:lnTo>
                  <a:lnTo>
                    <a:pt x="1189" y="2215"/>
                  </a:lnTo>
                  <a:lnTo>
                    <a:pt x="1181" y="2219"/>
                  </a:lnTo>
                  <a:lnTo>
                    <a:pt x="1172" y="2222"/>
                  </a:lnTo>
                  <a:lnTo>
                    <a:pt x="1164" y="2224"/>
                  </a:lnTo>
                  <a:lnTo>
                    <a:pt x="1155" y="2224"/>
                  </a:lnTo>
                  <a:lnTo>
                    <a:pt x="1155" y="2224"/>
                  </a:lnTo>
                  <a:lnTo>
                    <a:pt x="1145" y="2224"/>
                  </a:lnTo>
                  <a:lnTo>
                    <a:pt x="1135" y="2221"/>
                  </a:lnTo>
                  <a:lnTo>
                    <a:pt x="1135" y="2221"/>
                  </a:lnTo>
                  <a:lnTo>
                    <a:pt x="1124" y="2216"/>
                  </a:lnTo>
                  <a:lnTo>
                    <a:pt x="1114" y="2209"/>
                  </a:lnTo>
                  <a:lnTo>
                    <a:pt x="1106" y="2200"/>
                  </a:lnTo>
                  <a:lnTo>
                    <a:pt x="1101" y="2190"/>
                  </a:lnTo>
                  <a:lnTo>
                    <a:pt x="1096" y="2179"/>
                  </a:lnTo>
                  <a:lnTo>
                    <a:pt x="1095" y="2168"/>
                  </a:lnTo>
                  <a:lnTo>
                    <a:pt x="1095" y="2156"/>
                  </a:lnTo>
                  <a:lnTo>
                    <a:pt x="1099" y="2144"/>
                  </a:lnTo>
                  <a:lnTo>
                    <a:pt x="1236" y="1766"/>
                  </a:lnTo>
                  <a:lnTo>
                    <a:pt x="1236" y="1766"/>
                  </a:lnTo>
                  <a:lnTo>
                    <a:pt x="1240" y="1757"/>
                  </a:lnTo>
                  <a:lnTo>
                    <a:pt x="1247" y="1749"/>
                  </a:lnTo>
                  <a:lnTo>
                    <a:pt x="1255" y="1742"/>
                  </a:lnTo>
                  <a:lnTo>
                    <a:pt x="1265" y="1733"/>
                  </a:lnTo>
                  <a:lnTo>
                    <a:pt x="1276" y="1725"/>
                  </a:lnTo>
                  <a:lnTo>
                    <a:pt x="1289" y="1719"/>
                  </a:lnTo>
                  <a:lnTo>
                    <a:pt x="1303" y="1712"/>
                  </a:lnTo>
                  <a:lnTo>
                    <a:pt x="1319" y="1705"/>
                  </a:lnTo>
                  <a:lnTo>
                    <a:pt x="1335" y="1699"/>
                  </a:lnTo>
                  <a:lnTo>
                    <a:pt x="1352" y="1693"/>
                  </a:lnTo>
                  <a:lnTo>
                    <a:pt x="1370" y="1689"/>
                  </a:lnTo>
                  <a:lnTo>
                    <a:pt x="1389" y="1685"/>
                  </a:lnTo>
                  <a:lnTo>
                    <a:pt x="1408" y="1681"/>
                  </a:lnTo>
                  <a:lnTo>
                    <a:pt x="1427" y="1679"/>
                  </a:lnTo>
                  <a:lnTo>
                    <a:pt x="1448" y="1678"/>
                  </a:lnTo>
                  <a:lnTo>
                    <a:pt x="1468" y="1677"/>
                  </a:lnTo>
                  <a:lnTo>
                    <a:pt x="1468" y="1677"/>
                  </a:lnTo>
                  <a:lnTo>
                    <a:pt x="1488" y="1678"/>
                  </a:lnTo>
                  <a:lnTo>
                    <a:pt x="1508" y="1679"/>
                  </a:lnTo>
                  <a:lnTo>
                    <a:pt x="1527" y="1681"/>
                  </a:lnTo>
                  <a:lnTo>
                    <a:pt x="1547" y="1685"/>
                  </a:lnTo>
                  <a:lnTo>
                    <a:pt x="1566" y="1689"/>
                  </a:lnTo>
                  <a:lnTo>
                    <a:pt x="1584" y="1693"/>
                  </a:lnTo>
                  <a:lnTo>
                    <a:pt x="1601" y="1699"/>
                  </a:lnTo>
                  <a:lnTo>
                    <a:pt x="1618" y="1705"/>
                  </a:lnTo>
                  <a:lnTo>
                    <a:pt x="1633" y="1712"/>
                  </a:lnTo>
                  <a:lnTo>
                    <a:pt x="1647" y="1719"/>
                  </a:lnTo>
                  <a:lnTo>
                    <a:pt x="1660" y="1726"/>
                  </a:lnTo>
                  <a:lnTo>
                    <a:pt x="1671" y="1733"/>
                  </a:lnTo>
                  <a:lnTo>
                    <a:pt x="1681" y="1742"/>
                  </a:lnTo>
                  <a:lnTo>
                    <a:pt x="1689" y="1749"/>
                  </a:lnTo>
                  <a:lnTo>
                    <a:pt x="1696" y="1757"/>
                  </a:lnTo>
                  <a:lnTo>
                    <a:pt x="1699" y="1766"/>
                  </a:lnTo>
                  <a:lnTo>
                    <a:pt x="1837" y="2144"/>
                  </a:lnTo>
                  <a:lnTo>
                    <a:pt x="1837" y="2144"/>
                  </a:lnTo>
                  <a:lnTo>
                    <a:pt x="1840" y="2156"/>
                  </a:lnTo>
                  <a:lnTo>
                    <a:pt x="1841" y="2168"/>
                  </a:lnTo>
                  <a:lnTo>
                    <a:pt x="1839" y="2179"/>
                  </a:lnTo>
                  <a:lnTo>
                    <a:pt x="1835" y="2190"/>
                  </a:lnTo>
                  <a:lnTo>
                    <a:pt x="1829" y="2200"/>
                  </a:lnTo>
                  <a:lnTo>
                    <a:pt x="1821" y="2209"/>
                  </a:lnTo>
                  <a:lnTo>
                    <a:pt x="1812" y="2216"/>
                  </a:lnTo>
                  <a:lnTo>
                    <a:pt x="1801" y="2221"/>
                  </a:lnTo>
                  <a:lnTo>
                    <a:pt x="1801" y="2221"/>
                  </a:lnTo>
                  <a:close/>
                  <a:moveTo>
                    <a:pt x="2474" y="2238"/>
                  </a:moveTo>
                  <a:lnTo>
                    <a:pt x="2474" y="2238"/>
                  </a:lnTo>
                  <a:lnTo>
                    <a:pt x="2473" y="2248"/>
                  </a:lnTo>
                  <a:lnTo>
                    <a:pt x="2471" y="2256"/>
                  </a:lnTo>
                  <a:lnTo>
                    <a:pt x="2467" y="2264"/>
                  </a:lnTo>
                  <a:lnTo>
                    <a:pt x="2465" y="2271"/>
                  </a:lnTo>
                  <a:lnTo>
                    <a:pt x="2459" y="2280"/>
                  </a:lnTo>
                  <a:lnTo>
                    <a:pt x="2451" y="2289"/>
                  </a:lnTo>
                  <a:lnTo>
                    <a:pt x="2444" y="2299"/>
                  </a:lnTo>
                  <a:lnTo>
                    <a:pt x="2437" y="2310"/>
                  </a:lnTo>
                  <a:lnTo>
                    <a:pt x="2434" y="2317"/>
                  </a:lnTo>
                  <a:lnTo>
                    <a:pt x="2431" y="2324"/>
                  </a:lnTo>
                  <a:lnTo>
                    <a:pt x="2428" y="2333"/>
                  </a:lnTo>
                  <a:lnTo>
                    <a:pt x="2426" y="2344"/>
                  </a:lnTo>
                  <a:lnTo>
                    <a:pt x="2426" y="2344"/>
                  </a:lnTo>
                  <a:lnTo>
                    <a:pt x="2419" y="2382"/>
                  </a:lnTo>
                  <a:lnTo>
                    <a:pt x="2411" y="2426"/>
                  </a:lnTo>
                  <a:lnTo>
                    <a:pt x="2396" y="2523"/>
                  </a:lnTo>
                  <a:lnTo>
                    <a:pt x="2387" y="2574"/>
                  </a:lnTo>
                  <a:lnTo>
                    <a:pt x="2378" y="2621"/>
                  </a:lnTo>
                  <a:lnTo>
                    <a:pt x="2368" y="2665"/>
                  </a:lnTo>
                  <a:lnTo>
                    <a:pt x="2360" y="2703"/>
                  </a:lnTo>
                  <a:lnTo>
                    <a:pt x="2360" y="2703"/>
                  </a:lnTo>
                  <a:lnTo>
                    <a:pt x="2351" y="2730"/>
                  </a:lnTo>
                  <a:lnTo>
                    <a:pt x="2347" y="2739"/>
                  </a:lnTo>
                  <a:lnTo>
                    <a:pt x="2342" y="2746"/>
                  </a:lnTo>
                  <a:lnTo>
                    <a:pt x="2338" y="2750"/>
                  </a:lnTo>
                  <a:lnTo>
                    <a:pt x="2332" y="2753"/>
                  </a:lnTo>
                  <a:lnTo>
                    <a:pt x="2326" y="2754"/>
                  </a:lnTo>
                  <a:lnTo>
                    <a:pt x="2318" y="2755"/>
                  </a:lnTo>
                  <a:lnTo>
                    <a:pt x="2127" y="2755"/>
                  </a:lnTo>
                  <a:lnTo>
                    <a:pt x="2127" y="2755"/>
                  </a:lnTo>
                  <a:lnTo>
                    <a:pt x="2118" y="2754"/>
                  </a:lnTo>
                  <a:lnTo>
                    <a:pt x="2112" y="2753"/>
                  </a:lnTo>
                  <a:lnTo>
                    <a:pt x="2107" y="2750"/>
                  </a:lnTo>
                  <a:lnTo>
                    <a:pt x="2101" y="2746"/>
                  </a:lnTo>
                  <a:lnTo>
                    <a:pt x="2097" y="2739"/>
                  </a:lnTo>
                  <a:lnTo>
                    <a:pt x="2094" y="2730"/>
                  </a:lnTo>
                  <a:lnTo>
                    <a:pt x="2085" y="2703"/>
                  </a:lnTo>
                  <a:lnTo>
                    <a:pt x="2085" y="2703"/>
                  </a:lnTo>
                  <a:lnTo>
                    <a:pt x="2075" y="2665"/>
                  </a:lnTo>
                  <a:lnTo>
                    <a:pt x="2065" y="2621"/>
                  </a:lnTo>
                  <a:lnTo>
                    <a:pt x="2056" y="2574"/>
                  </a:lnTo>
                  <a:lnTo>
                    <a:pt x="2049" y="2523"/>
                  </a:lnTo>
                  <a:lnTo>
                    <a:pt x="2032" y="2426"/>
                  </a:lnTo>
                  <a:lnTo>
                    <a:pt x="2025" y="2382"/>
                  </a:lnTo>
                  <a:lnTo>
                    <a:pt x="2018" y="2344"/>
                  </a:lnTo>
                  <a:lnTo>
                    <a:pt x="2018" y="2344"/>
                  </a:lnTo>
                  <a:lnTo>
                    <a:pt x="2016" y="2333"/>
                  </a:lnTo>
                  <a:lnTo>
                    <a:pt x="2013" y="2324"/>
                  </a:lnTo>
                  <a:lnTo>
                    <a:pt x="2010" y="2317"/>
                  </a:lnTo>
                  <a:lnTo>
                    <a:pt x="2007" y="2310"/>
                  </a:lnTo>
                  <a:lnTo>
                    <a:pt x="2000" y="2299"/>
                  </a:lnTo>
                  <a:lnTo>
                    <a:pt x="1992" y="2289"/>
                  </a:lnTo>
                  <a:lnTo>
                    <a:pt x="1986" y="2280"/>
                  </a:lnTo>
                  <a:lnTo>
                    <a:pt x="1979" y="2271"/>
                  </a:lnTo>
                  <a:lnTo>
                    <a:pt x="1976" y="2264"/>
                  </a:lnTo>
                  <a:lnTo>
                    <a:pt x="1974" y="2256"/>
                  </a:lnTo>
                  <a:lnTo>
                    <a:pt x="1972" y="2248"/>
                  </a:lnTo>
                  <a:lnTo>
                    <a:pt x="1969" y="2238"/>
                  </a:lnTo>
                  <a:lnTo>
                    <a:pt x="1969" y="2238"/>
                  </a:lnTo>
                  <a:lnTo>
                    <a:pt x="1963" y="2190"/>
                  </a:lnTo>
                  <a:lnTo>
                    <a:pt x="1956" y="2144"/>
                  </a:lnTo>
                  <a:lnTo>
                    <a:pt x="1952" y="2100"/>
                  </a:lnTo>
                  <a:lnTo>
                    <a:pt x="1949" y="2058"/>
                  </a:lnTo>
                  <a:lnTo>
                    <a:pt x="1946" y="2019"/>
                  </a:lnTo>
                  <a:lnTo>
                    <a:pt x="1944" y="1981"/>
                  </a:lnTo>
                  <a:lnTo>
                    <a:pt x="1943" y="1915"/>
                  </a:lnTo>
                  <a:lnTo>
                    <a:pt x="1943" y="1861"/>
                  </a:lnTo>
                  <a:lnTo>
                    <a:pt x="1944" y="1820"/>
                  </a:lnTo>
                  <a:lnTo>
                    <a:pt x="1946" y="1786"/>
                  </a:lnTo>
                  <a:lnTo>
                    <a:pt x="1946" y="1786"/>
                  </a:lnTo>
                  <a:lnTo>
                    <a:pt x="1946" y="1780"/>
                  </a:lnTo>
                  <a:lnTo>
                    <a:pt x="1947" y="1775"/>
                  </a:lnTo>
                  <a:lnTo>
                    <a:pt x="1950" y="1769"/>
                  </a:lnTo>
                  <a:lnTo>
                    <a:pt x="1952" y="1764"/>
                  </a:lnTo>
                  <a:lnTo>
                    <a:pt x="1960" y="1753"/>
                  </a:lnTo>
                  <a:lnTo>
                    <a:pt x="1969" y="1743"/>
                  </a:lnTo>
                  <a:lnTo>
                    <a:pt x="1981" y="1734"/>
                  </a:lnTo>
                  <a:lnTo>
                    <a:pt x="1997" y="1725"/>
                  </a:lnTo>
                  <a:lnTo>
                    <a:pt x="2013" y="1716"/>
                  </a:lnTo>
                  <a:lnTo>
                    <a:pt x="2031" y="1709"/>
                  </a:lnTo>
                  <a:lnTo>
                    <a:pt x="2052" y="1702"/>
                  </a:lnTo>
                  <a:lnTo>
                    <a:pt x="2073" y="1696"/>
                  </a:lnTo>
                  <a:lnTo>
                    <a:pt x="2096" y="1690"/>
                  </a:lnTo>
                  <a:lnTo>
                    <a:pt x="2120" y="1686"/>
                  </a:lnTo>
                  <a:lnTo>
                    <a:pt x="2144" y="1682"/>
                  </a:lnTo>
                  <a:lnTo>
                    <a:pt x="2169" y="1679"/>
                  </a:lnTo>
                  <a:lnTo>
                    <a:pt x="2196" y="1678"/>
                  </a:lnTo>
                  <a:lnTo>
                    <a:pt x="2222" y="1677"/>
                  </a:lnTo>
                  <a:lnTo>
                    <a:pt x="2222" y="1677"/>
                  </a:lnTo>
                  <a:lnTo>
                    <a:pt x="2248" y="1678"/>
                  </a:lnTo>
                  <a:lnTo>
                    <a:pt x="2274" y="1679"/>
                  </a:lnTo>
                  <a:lnTo>
                    <a:pt x="2299" y="1682"/>
                  </a:lnTo>
                  <a:lnTo>
                    <a:pt x="2325" y="1686"/>
                  </a:lnTo>
                  <a:lnTo>
                    <a:pt x="2348" y="1690"/>
                  </a:lnTo>
                  <a:lnTo>
                    <a:pt x="2371" y="1696"/>
                  </a:lnTo>
                  <a:lnTo>
                    <a:pt x="2393" y="1702"/>
                  </a:lnTo>
                  <a:lnTo>
                    <a:pt x="2412" y="1709"/>
                  </a:lnTo>
                  <a:lnTo>
                    <a:pt x="2431" y="1716"/>
                  </a:lnTo>
                  <a:lnTo>
                    <a:pt x="2448" y="1725"/>
                  </a:lnTo>
                  <a:lnTo>
                    <a:pt x="2462" y="1734"/>
                  </a:lnTo>
                  <a:lnTo>
                    <a:pt x="2474" y="1743"/>
                  </a:lnTo>
                  <a:lnTo>
                    <a:pt x="2484" y="1753"/>
                  </a:lnTo>
                  <a:lnTo>
                    <a:pt x="2492" y="1764"/>
                  </a:lnTo>
                  <a:lnTo>
                    <a:pt x="2494" y="1769"/>
                  </a:lnTo>
                  <a:lnTo>
                    <a:pt x="2496" y="1775"/>
                  </a:lnTo>
                  <a:lnTo>
                    <a:pt x="2497" y="1780"/>
                  </a:lnTo>
                  <a:lnTo>
                    <a:pt x="2498" y="1786"/>
                  </a:lnTo>
                  <a:lnTo>
                    <a:pt x="2498" y="1786"/>
                  </a:lnTo>
                  <a:lnTo>
                    <a:pt x="2499" y="1820"/>
                  </a:lnTo>
                  <a:lnTo>
                    <a:pt x="2502" y="1861"/>
                  </a:lnTo>
                  <a:lnTo>
                    <a:pt x="2502" y="1915"/>
                  </a:lnTo>
                  <a:lnTo>
                    <a:pt x="2499" y="1981"/>
                  </a:lnTo>
                  <a:lnTo>
                    <a:pt x="2498" y="2019"/>
                  </a:lnTo>
                  <a:lnTo>
                    <a:pt x="2495" y="2058"/>
                  </a:lnTo>
                  <a:lnTo>
                    <a:pt x="2492" y="2100"/>
                  </a:lnTo>
                  <a:lnTo>
                    <a:pt x="2487" y="2144"/>
                  </a:lnTo>
                  <a:lnTo>
                    <a:pt x="2482" y="2190"/>
                  </a:lnTo>
                  <a:lnTo>
                    <a:pt x="2474" y="2238"/>
                  </a:lnTo>
                  <a:lnTo>
                    <a:pt x="2474" y="2238"/>
                  </a:lnTo>
                  <a:close/>
                  <a:moveTo>
                    <a:pt x="2968" y="2414"/>
                  </a:moveTo>
                  <a:lnTo>
                    <a:pt x="2968" y="2414"/>
                  </a:lnTo>
                  <a:lnTo>
                    <a:pt x="2965" y="2426"/>
                  </a:lnTo>
                  <a:lnTo>
                    <a:pt x="2962" y="2434"/>
                  </a:lnTo>
                  <a:lnTo>
                    <a:pt x="2958" y="2442"/>
                  </a:lnTo>
                  <a:lnTo>
                    <a:pt x="2952" y="2448"/>
                  </a:lnTo>
                  <a:lnTo>
                    <a:pt x="2948" y="2453"/>
                  </a:lnTo>
                  <a:lnTo>
                    <a:pt x="2943" y="2461"/>
                  </a:lnTo>
                  <a:lnTo>
                    <a:pt x="2939" y="2471"/>
                  </a:lnTo>
                  <a:lnTo>
                    <a:pt x="2936" y="2484"/>
                  </a:lnTo>
                  <a:lnTo>
                    <a:pt x="2936" y="2484"/>
                  </a:lnTo>
                  <a:lnTo>
                    <a:pt x="2926" y="2538"/>
                  </a:lnTo>
                  <a:lnTo>
                    <a:pt x="2916" y="2603"/>
                  </a:lnTo>
                  <a:lnTo>
                    <a:pt x="2905" y="2666"/>
                  </a:lnTo>
                  <a:lnTo>
                    <a:pt x="2898" y="2696"/>
                  </a:lnTo>
                  <a:lnTo>
                    <a:pt x="2892" y="2720"/>
                  </a:lnTo>
                  <a:lnTo>
                    <a:pt x="2892" y="2720"/>
                  </a:lnTo>
                  <a:lnTo>
                    <a:pt x="2886" y="2738"/>
                  </a:lnTo>
                  <a:lnTo>
                    <a:pt x="2883" y="2744"/>
                  </a:lnTo>
                  <a:lnTo>
                    <a:pt x="2881" y="2749"/>
                  </a:lnTo>
                  <a:lnTo>
                    <a:pt x="2878" y="2752"/>
                  </a:lnTo>
                  <a:lnTo>
                    <a:pt x="2874" y="2753"/>
                  </a:lnTo>
                  <a:lnTo>
                    <a:pt x="2870" y="2754"/>
                  </a:lnTo>
                  <a:lnTo>
                    <a:pt x="2864" y="2755"/>
                  </a:lnTo>
                  <a:lnTo>
                    <a:pt x="2738" y="2755"/>
                  </a:lnTo>
                  <a:lnTo>
                    <a:pt x="2738" y="2755"/>
                  </a:lnTo>
                  <a:lnTo>
                    <a:pt x="2732" y="2754"/>
                  </a:lnTo>
                  <a:lnTo>
                    <a:pt x="2728" y="2753"/>
                  </a:lnTo>
                  <a:lnTo>
                    <a:pt x="2725" y="2752"/>
                  </a:lnTo>
                  <a:lnTo>
                    <a:pt x="2721" y="2749"/>
                  </a:lnTo>
                  <a:lnTo>
                    <a:pt x="2719" y="2744"/>
                  </a:lnTo>
                  <a:lnTo>
                    <a:pt x="2716" y="2738"/>
                  </a:lnTo>
                  <a:lnTo>
                    <a:pt x="2710" y="2720"/>
                  </a:lnTo>
                  <a:lnTo>
                    <a:pt x="2710" y="2720"/>
                  </a:lnTo>
                  <a:lnTo>
                    <a:pt x="2704" y="2696"/>
                  </a:lnTo>
                  <a:lnTo>
                    <a:pt x="2698" y="2666"/>
                  </a:lnTo>
                  <a:lnTo>
                    <a:pt x="2686" y="2603"/>
                  </a:lnTo>
                  <a:lnTo>
                    <a:pt x="2676" y="2538"/>
                  </a:lnTo>
                  <a:lnTo>
                    <a:pt x="2666" y="2484"/>
                  </a:lnTo>
                  <a:lnTo>
                    <a:pt x="2666" y="2484"/>
                  </a:lnTo>
                  <a:lnTo>
                    <a:pt x="2663" y="2471"/>
                  </a:lnTo>
                  <a:lnTo>
                    <a:pt x="2659" y="2461"/>
                  </a:lnTo>
                  <a:lnTo>
                    <a:pt x="2654" y="2453"/>
                  </a:lnTo>
                  <a:lnTo>
                    <a:pt x="2650" y="2448"/>
                  </a:lnTo>
                  <a:lnTo>
                    <a:pt x="2646" y="2442"/>
                  </a:lnTo>
                  <a:lnTo>
                    <a:pt x="2641" y="2434"/>
                  </a:lnTo>
                  <a:lnTo>
                    <a:pt x="2637" y="2426"/>
                  </a:lnTo>
                  <a:lnTo>
                    <a:pt x="2635" y="2414"/>
                  </a:lnTo>
                  <a:lnTo>
                    <a:pt x="2635" y="2414"/>
                  </a:lnTo>
                  <a:lnTo>
                    <a:pt x="2630" y="2382"/>
                  </a:lnTo>
                  <a:lnTo>
                    <a:pt x="2626" y="2352"/>
                  </a:lnTo>
                  <a:lnTo>
                    <a:pt x="2620" y="2295"/>
                  </a:lnTo>
                  <a:lnTo>
                    <a:pt x="2618" y="2244"/>
                  </a:lnTo>
                  <a:lnTo>
                    <a:pt x="2617" y="2200"/>
                  </a:lnTo>
                  <a:lnTo>
                    <a:pt x="2617" y="2164"/>
                  </a:lnTo>
                  <a:lnTo>
                    <a:pt x="2618" y="2138"/>
                  </a:lnTo>
                  <a:lnTo>
                    <a:pt x="2619" y="2114"/>
                  </a:lnTo>
                  <a:lnTo>
                    <a:pt x="2619" y="2114"/>
                  </a:lnTo>
                  <a:lnTo>
                    <a:pt x="2620" y="2107"/>
                  </a:lnTo>
                  <a:lnTo>
                    <a:pt x="2624" y="2100"/>
                  </a:lnTo>
                  <a:lnTo>
                    <a:pt x="2628" y="2094"/>
                  </a:lnTo>
                  <a:lnTo>
                    <a:pt x="2635" y="2087"/>
                  </a:lnTo>
                  <a:lnTo>
                    <a:pt x="2642" y="2080"/>
                  </a:lnTo>
                  <a:lnTo>
                    <a:pt x="2652" y="2075"/>
                  </a:lnTo>
                  <a:lnTo>
                    <a:pt x="2663" y="2069"/>
                  </a:lnTo>
                  <a:lnTo>
                    <a:pt x="2675" y="2064"/>
                  </a:lnTo>
                  <a:lnTo>
                    <a:pt x="2688" y="2060"/>
                  </a:lnTo>
                  <a:lnTo>
                    <a:pt x="2703" y="2055"/>
                  </a:lnTo>
                  <a:lnTo>
                    <a:pt x="2718" y="2052"/>
                  </a:lnTo>
                  <a:lnTo>
                    <a:pt x="2734" y="2049"/>
                  </a:lnTo>
                  <a:lnTo>
                    <a:pt x="2750" y="2046"/>
                  </a:lnTo>
                  <a:lnTo>
                    <a:pt x="2766" y="2044"/>
                  </a:lnTo>
                  <a:lnTo>
                    <a:pt x="2784" y="2043"/>
                  </a:lnTo>
                  <a:lnTo>
                    <a:pt x="2802" y="2043"/>
                  </a:lnTo>
                  <a:lnTo>
                    <a:pt x="2802" y="2043"/>
                  </a:lnTo>
                  <a:lnTo>
                    <a:pt x="2818" y="2043"/>
                  </a:lnTo>
                  <a:lnTo>
                    <a:pt x="2836" y="2044"/>
                  </a:lnTo>
                  <a:lnTo>
                    <a:pt x="2852" y="2046"/>
                  </a:lnTo>
                  <a:lnTo>
                    <a:pt x="2869" y="2049"/>
                  </a:lnTo>
                  <a:lnTo>
                    <a:pt x="2884" y="2052"/>
                  </a:lnTo>
                  <a:lnTo>
                    <a:pt x="2900" y="2055"/>
                  </a:lnTo>
                  <a:lnTo>
                    <a:pt x="2914" y="2060"/>
                  </a:lnTo>
                  <a:lnTo>
                    <a:pt x="2927" y="2064"/>
                  </a:lnTo>
                  <a:lnTo>
                    <a:pt x="2939" y="2069"/>
                  </a:lnTo>
                  <a:lnTo>
                    <a:pt x="2950" y="2075"/>
                  </a:lnTo>
                  <a:lnTo>
                    <a:pt x="2960" y="2080"/>
                  </a:lnTo>
                  <a:lnTo>
                    <a:pt x="2968" y="2087"/>
                  </a:lnTo>
                  <a:lnTo>
                    <a:pt x="2974" y="2094"/>
                  </a:lnTo>
                  <a:lnTo>
                    <a:pt x="2980" y="2100"/>
                  </a:lnTo>
                  <a:lnTo>
                    <a:pt x="2982" y="2107"/>
                  </a:lnTo>
                  <a:lnTo>
                    <a:pt x="2983" y="2114"/>
                  </a:lnTo>
                  <a:lnTo>
                    <a:pt x="2983" y="2114"/>
                  </a:lnTo>
                  <a:lnTo>
                    <a:pt x="2985" y="2138"/>
                  </a:lnTo>
                  <a:lnTo>
                    <a:pt x="2985" y="2164"/>
                  </a:lnTo>
                  <a:lnTo>
                    <a:pt x="2986" y="2200"/>
                  </a:lnTo>
                  <a:lnTo>
                    <a:pt x="2985" y="2244"/>
                  </a:lnTo>
                  <a:lnTo>
                    <a:pt x="2982" y="2295"/>
                  </a:lnTo>
                  <a:lnTo>
                    <a:pt x="2976" y="2352"/>
                  </a:lnTo>
                  <a:lnTo>
                    <a:pt x="2973" y="2382"/>
                  </a:lnTo>
                  <a:lnTo>
                    <a:pt x="2968" y="2414"/>
                  </a:lnTo>
                  <a:lnTo>
                    <a:pt x="2968" y="2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07604D4A-C5D4-4A83-A4E5-17E62ABBF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863" y="1838423"/>
              <a:ext cx="96811" cy="121614"/>
            </a:xfrm>
            <a:custGeom>
              <a:avLst/>
              <a:gdLst>
                <a:gd name="T0" fmla="*/ 486 w 486"/>
                <a:gd name="T1" fmla="*/ 608 h 608"/>
                <a:gd name="T2" fmla="*/ 486 w 486"/>
                <a:gd name="T3" fmla="*/ 0 h 608"/>
                <a:gd name="T4" fmla="*/ 0 w 486"/>
                <a:gd name="T5" fmla="*/ 0 h 608"/>
                <a:gd name="T6" fmla="*/ 0 w 486"/>
                <a:gd name="T7" fmla="*/ 148 h 608"/>
                <a:gd name="T8" fmla="*/ 486 w 486"/>
                <a:gd name="T9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608">
                  <a:moveTo>
                    <a:pt x="486" y="608"/>
                  </a:moveTo>
                  <a:lnTo>
                    <a:pt x="48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486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ED032A98-12EC-4BE9-BD5D-6B427E285D95}"/>
              </a:ext>
            </a:extLst>
          </p:cNvPr>
          <p:cNvSpPr txBox="1"/>
          <p:nvPr/>
        </p:nvSpPr>
        <p:spPr>
          <a:xfrm>
            <a:off x="6186900" y="1275518"/>
            <a:ext cx="144302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sytuacja zawodowa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6DD6CB02-D41F-403D-938D-E12BF6B63EA5}"/>
              </a:ext>
            </a:extLst>
          </p:cNvPr>
          <p:cNvCxnSpPr/>
          <p:nvPr/>
        </p:nvCxnSpPr>
        <p:spPr>
          <a:xfrm>
            <a:off x="6241745" y="1555569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86">
            <a:extLst>
              <a:ext uri="{FF2B5EF4-FFF2-40B4-BE49-F238E27FC236}">
                <a16:creationId xmlns:a16="http://schemas.microsoft.com/office/drawing/2014/main" id="{B94D4E04-8D48-47E6-B822-D13CDEF2E7E3}"/>
              </a:ext>
            </a:extLst>
          </p:cNvPr>
          <p:cNvSpPr>
            <a:spLocks/>
          </p:cNvSpPr>
          <p:nvPr/>
        </p:nvSpPr>
        <p:spPr bwMode="auto">
          <a:xfrm>
            <a:off x="7094542" y="4602651"/>
            <a:ext cx="21567" cy="4642"/>
          </a:xfrm>
          <a:custGeom>
            <a:avLst/>
            <a:gdLst>
              <a:gd name="T0" fmla="*/ 0 w 124"/>
              <a:gd name="T1" fmla="*/ 50 h 50"/>
              <a:gd name="T2" fmla="*/ 98 w 124"/>
              <a:gd name="T3" fmla="*/ 50 h 50"/>
              <a:gd name="T4" fmla="*/ 98 w 124"/>
              <a:gd name="T5" fmla="*/ 50 h 50"/>
              <a:gd name="T6" fmla="*/ 104 w 124"/>
              <a:gd name="T7" fmla="*/ 50 h 50"/>
              <a:gd name="T8" fmla="*/ 108 w 124"/>
              <a:gd name="T9" fmla="*/ 47 h 50"/>
              <a:gd name="T10" fmla="*/ 113 w 124"/>
              <a:gd name="T11" fmla="*/ 45 h 50"/>
              <a:gd name="T12" fmla="*/ 116 w 124"/>
              <a:gd name="T13" fmla="*/ 42 h 50"/>
              <a:gd name="T14" fmla="*/ 119 w 124"/>
              <a:gd name="T15" fmla="*/ 38 h 50"/>
              <a:gd name="T16" fmla="*/ 121 w 124"/>
              <a:gd name="T17" fmla="*/ 34 h 50"/>
              <a:gd name="T18" fmla="*/ 122 w 124"/>
              <a:gd name="T19" fmla="*/ 30 h 50"/>
              <a:gd name="T20" fmla="*/ 124 w 124"/>
              <a:gd name="T21" fmla="*/ 24 h 50"/>
              <a:gd name="T22" fmla="*/ 124 w 124"/>
              <a:gd name="T23" fmla="*/ 24 h 50"/>
              <a:gd name="T24" fmla="*/ 122 w 124"/>
              <a:gd name="T25" fmla="*/ 20 h 50"/>
              <a:gd name="T26" fmla="*/ 121 w 124"/>
              <a:gd name="T27" fmla="*/ 15 h 50"/>
              <a:gd name="T28" fmla="*/ 119 w 124"/>
              <a:gd name="T29" fmla="*/ 11 h 50"/>
              <a:gd name="T30" fmla="*/ 116 w 124"/>
              <a:gd name="T31" fmla="*/ 6 h 50"/>
              <a:gd name="T32" fmla="*/ 113 w 124"/>
              <a:gd name="T33" fmla="*/ 4 h 50"/>
              <a:gd name="T34" fmla="*/ 108 w 124"/>
              <a:gd name="T35" fmla="*/ 2 h 50"/>
              <a:gd name="T36" fmla="*/ 104 w 124"/>
              <a:gd name="T37" fmla="*/ 0 h 50"/>
              <a:gd name="T38" fmla="*/ 98 w 124"/>
              <a:gd name="T39" fmla="*/ 0 h 50"/>
              <a:gd name="T40" fmla="*/ 0 w 124"/>
              <a:gd name="T41" fmla="*/ 0 h 50"/>
              <a:gd name="T42" fmla="*/ 0 w 124"/>
              <a:gd name="T4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4" h="50">
                <a:moveTo>
                  <a:pt x="0" y="50"/>
                </a:moveTo>
                <a:lnTo>
                  <a:pt x="98" y="50"/>
                </a:lnTo>
                <a:lnTo>
                  <a:pt x="98" y="50"/>
                </a:lnTo>
                <a:lnTo>
                  <a:pt x="104" y="50"/>
                </a:lnTo>
                <a:lnTo>
                  <a:pt x="108" y="47"/>
                </a:lnTo>
                <a:lnTo>
                  <a:pt x="113" y="45"/>
                </a:lnTo>
                <a:lnTo>
                  <a:pt x="116" y="42"/>
                </a:lnTo>
                <a:lnTo>
                  <a:pt x="119" y="38"/>
                </a:lnTo>
                <a:lnTo>
                  <a:pt x="121" y="34"/>
                </a:lnTo>
                <a:lnTo>
                  <a:pt x="122" y="30"/>
                </a:lnTo>
                <a:lnTo>
                  <a:pt x="124" y="24"/>
                </a:lnTo>
                <a:lnTo>
                  <a:pt x="124" y="24"/>
                </a:lnTo>
                <a:lnTo>
                  <a:pt x="122" y="20"/>
                </a:lnTo>
                <a:lnTo>
                  <a:pt x="121" y="15"/>
                </a:lnTo>
                <a:lnTo>
                  <a:pt x="119" y="11"/>
                </a:lnTo>
                <a:lnTo>
                  <a:pt x="116" y="6"/>
                </a:lnTo>
                <a:lnTo>
                  <a:pt x="113" y="4"/>
                </a:lnTo>
                <a:lnTo>
                  <a:pt x="108" y="2"/>
                </a:lnTo>
                <a:lnTo>
                  <a:pt x="104" y="0"/>
                </a:lnTo>
                <a:lnTo>
                  <a:pt x="98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330C3EC0-46F7-44D0-B059-41C2C0BE0C6E}"/>
              </a:ext>
            </a:extLst>
          </p:cNvPr>
          <p:cNvGrpSpPr/>
          <p:nvPr/>
        </p:nvGrpSpPr>
        <p:grpSpPr>
          <a:xfrm>
            <a:off x="6977453" y="2286591"/>
            <a:ext cx="284805" cy="323493"/>
            <a:chOff x="8001129" y="3982537"/>
            <a:chExt cx="284805" cy="323493"/>
          </a:xfrm>
        </p:grpSpPr>
        <p:sp>
          <p:nvSpPr>
            <p:cNvPr id="67" name="Freeform 167">
              <a:extLst>
                <a:ext uri="{FF2B5EF4-FFF2-40B4-BE49-F238E27FC236}">
                  <a16:creationId xmlns:a16="http://schemas.microsoft.com/office/drawing/2014/main" id="{F93A1C91-2A58-435B-9DAE-CBAA64A372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1129" y="3982537"/>
              <a:ext cx="187675" cy="323493"/>
            </a:xfrm>
            <a:custGeom>
              <a:avLst/>
              <a:gdLst>
                <a:gd name="T0" fmla="*/ 522 w 1600"/>
                <a:gd name="T1" fmla="*/ 670 h 2747"/>
                <a:gd name="T2" fmla="*/ 417 w 1600"/>
                <a:gd name="T3" fmla="*/ 623 h 2747"/>
                <a:gd name="T4" fmla="*/ 335 w 1600"/>
                <a:gd name="T5" fmla="*/ 544 h 2747"/>
                <a:gd name="T6" fmla="*/ 283 w 1600"/>
                <a:gd name="T7" fmla="*/ 441 h 2747"/>
                <a:gd name="T8" fmla="*/ 268 w 1600"/>
                <a:gd name="T9" fmla="*/ 341 h 2747"/>
                <a:gd name="T10" fmla="*/ 288 w 1600"/>
                <a:gd name="T11" fmla="*/ 223 h 2747"/>
                <a:gd name="T12" fmla="*/ 345 w 1600"/>
                <a:gd name="T13" fmla="*/ 123 h 2747"/>
                <a:gd name="T14" fmla="*/ 431 w 1600"/>
                <a:gd name="T15" fmla="*/ 50 h 2747"/>
                <a:gd name="T16" fmla="*/ 538 w 1600"/>
                <a:gd name="T17" fmla="*/ 8 h 2747"/>
                <a:gd name="T18" fmla="*/ 642 w 1600"/>
                <a:gd name="T19" fmla="*/ 2 h 2747"/>
                <a:gd name="T20" fmla="*/ 755 w 1600"/>
                <a:gd name="T21" fmla="*/ 34 h 2747"/>
                <a:gd name="T22" fmla="*/ 848 w 1600"/>
                <a:gd name="T23" fmla="*/ 100 h 2747"/>
                <a:gd name="T24" fmla="*/ 914 w 1600"/>
                <a:gd name="T25" fmla="*/ 193 h 2747"/>
                <a:gd name="T26" fmla="*/ 946 w 1600"/>
                <a:gd name="T27" fmla="*/ 305 h 2747"/>
                <a:gd name="T28" fmla="*/ 941 w 1600"/>
                <a:gd name="T29" fmla="*/ 409 h 2747"/>
                <a:gd name="T30" fmla="*/ 898 w 1600"/>
                <a:gd name="T31" fmla="*/ 517 h 2747"/>
                <a:gd name="T32" fmla="*/ 824 w 1600"/>
                <a:gd name="T33" fmla="*/ 602 h 2747"/>
                <a:gd name="T34" fmla="*/ 724 w 1600"/>
                <a:gd name="T35" fmla="*/ 660 h 2747"/>
                <a:gd name="T36" fmla="*/ 607 w 1600"/>
                <a:gd name="T37" fmla="*/ 680 h 2747"/>
                <a:gd name="T38" fmla="*/ 834 w 1600"/>
                <a:gd name="T39" fmla="*/ 2518 h 2747"/>
                <a:gd name="T40" fmla="*/ 705 w 1600"/>
                <a:gd name="T41" fmla="*/ 2472 h 2747"/>
                <a:gd name="T42" fmla="*/ 920 w 1600"/>
                <a:gd name="T43" fmla="*/ 1387 h 2747"/>
                <a:gd name="T44" fmla="*/ 1517 w 1600"/>
                <a:gd name="T45" fmla="*/ 1546 h 2747"/>
                <a:gd name="T46" fmla="*/ 1584 w 1600"/>
                <a:gd name="T47" fmla="*/ 1486 h 2747"/>
                <a:gd name="T48" fmla="*/ 1600 w 1600"/>
                <a:gd name="T49" fmla="*/ 1408 h 2747"/>
                <a:gd name="T50" fmla="*/ 1560 w 1600"/>
                <a:gd name="T51" fmla="*/ 1326 h 2747"/>
                <a:gd name="T52" fmla="*/ 1478 w 1600"/>
                <a:gd name="T53" fmla="*/ 1287 h 2747"/>
                <a:gd name="T54" fmla="*/ 922 w 1600"/>
                <a:gd name="T55" fmla="*/ 943 h 2747"/>
                <a:gd name="T56" fmla="*/ 826 w 1600"/>
                <a:gd name="T57" fmla="*/ 853 h 2747"/>
                <a:gd name="T58" fmla="*/ 673 w 1600"/>
                <a:gd name="T59" fmla="*/ 809 h 2747"/>
                <a:gd name="T60" fmla="*/ 477 w 1600"/>
                <a:gd name="T61" fmla="*/ 820 h 2747"/>
                <a:gd name="T62" fmla="*/ 333 w 1600"/>
                <a:gd name="T63" fmla="*/ 891 h 2747"/>
                <a:gd name="T64" fmla="*/ 303 w 1600"/>
                <a:gd name="T65" fmla="*/ 1991 h 2747"/>
                <a:gd name="T66" fmla="*/ 183 w 1600"/>
                <a:gd name="T67" fmla="*/ 1218 h 2747"/>
                <a:gd name="T68" fmla="*/ 154 w 1600"/>
                <a:gd name="T69" fmla="*/ 1163 h 2747"/>
                <a:gd name="T70" fmla="*/ 98 w 1600"/>
                <a:gd name="T71" fmla="*/ 1138 h 2747"/>
                <a:gd name="T72" fmla="*/ 44 w 1600"/>
                <a:gd name="T73" fmla="*/ 1151 h 2747"/>
                <a:gd name="T74" fmla="*/ 5 w 1600"/>
                <a:gd name="T75" fmla="*/ 1197 h 2747"/>
                <a:gd name="T76" fmla="*/ 102 w 1600"/>
                <a:gd name="T77" fmla="*/ 1975 h 2747"/>
                <a:gd name="T78" fmla="*/ 154 w 1600"/>
                <a:gd name="T79" fmla="*/ 2105 h 2747"/>
                <a:gd name="T80" fmla="*/ 275 w 1600"/>
                <a:gd name="T81" fmla="*/ 2176 h 2747"/>
                <a:gd name="T82" fmla="*/ 491 w 1600"/>
                <a:gd name="T83" fmla="*/ 2472 h 2747"/>
                <a:gd name="T84" fmla="*/ 362 w 1600"/>
                <a:gd name="T85" fmla="*/ 2518 h 2747"/>
                <a:gd name="T86" fmla="*/ 275 w 1600"/>
                <a:gd name="T87" fmla="*/ 2503 h 2747"/>
                <a:gd name="T88" fmla="*/ 206 w 1600"/>
                <a:gd name="T89" fmla="*/ 2545 h 2747"/>
                <a:gd name="T90" fmla="*/ 178 w 1600"/>
                <a:gd name="T91" fmla="*/ 2624 h 2747"/>
                <a:gd name="T92" fmla="*/ 199 w 1600"/>
                <a:gd name="T93" fmla="*/ 2692 h 2747"/>
                <a:gd name="T94" fmla="*/ 263 w 1600"/>
                <a:gd name="T95" fmla="*/ 2741 h 2747"/>
                <a:gd name="T96" fmla="*/ 337 w 1600"/>
                <a:gd name="T97" fmla="*/ 2741 h 2747"/>
                <a:gd name="T98" fmla="*/ 402 w 1600"/>
                <a:gd name="T99" fmla="*/ 2694 h 2747"/>
                <a:gd name="T100" fmla="*/ 424 w 1600"/>
                <a:gd name="T101" fmla="*/ 2624 h 2747"/>
                <a:gd name="T102" fmla="*/ 574 w 1600"/>
                <a:gd name="T103" fmla="*/ 2583 h 2747"/>
                <a:gd name="T104" fmla="*/ 710 w 1600"/>
                <a:gd name="T105" fmla="*/ 2600 h 2747"/>
                <a:gd name="T106" fmla="*/ 777 w 1600"/>
                <a:gd name="T107" fmla="*/ 2661 h 2747"/>
                <a:gd name="T108" fmla="*/ 826 w 1600"/>
                <a:gd name="T109" fmla="*/ 2726 h 2747"/>
                <a:gd name="T110" fmla="*/ 895 w 1600"/>
                <a:gd name="T111" fmla="*/ 2747 h 2747"/>
                <a:gd name="T112" fmla="*/ 973 w 1600"/>
                <a:gd name="T113" fmla="*/ 2718 h 2747"/>
                <a:gd name="T114" fmla="*/ 1015 w 1600"/>
                <a:gd name="T115" fmla="*/ 2649 h 2747"/>
                <a:gd name="T116" fmla="*/ 1008 w 1600"/>
                <a:gd name="T117" fmla="*/ 2576 h 2747"/>
                <a:gd name="T118" fmla="*/ 954 w 1600"/>
                <a:gd name="T119" fmla="*/ 2516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0" h="2747">
                  <a:moveTo>
                    <a:pt x="607" y="680"/>
                  </a:moveTo>
                  <a:lnTo>
                    <a:pt x="607" y="680"/>
                  </a:lnTo>
                  <a:lnTo>
                    <a:pt x="590" y="680"/>
                  </a:lnTo>
                  <a:lnTo>
                    <a:pt x="573" y="678"/>
                  </a:lnTo>
                  <a:lnTo>
                    <a:pt x="556" y="676"/>
                  </a:lnTo>
                  <a:lnTo>
                    <a:pt x="538" y="674"/>
                  </a:lnTo>
                  <a:lnTo>
                    <a:pt x="522" y="670"/>
                  </a:lnTo>
                  <a:lnTo>
                    <a:pt x="506" y="665"/>
                  </a:lnTo>
                  <a:lnTo>
                    <a:pt x="491" y="660"/>
                  </a:lnTo>
                  <a:lnTo>
                    <a:pt x="474" y="653"/>
                  </a:lnTo>
                  <a:lnTo>
                    <a:pt x="460" y="647"/>
                  </a:lnTo>
                  <a:lnTo>
                    <a:pt x="445" y="639"/>
                  </a:lnTo>
                  <a:lnTo>
                    <a:pt x="431" y="632"/>
                  </a:lnTo>
                  <a:lnTo>
                    <a:pt x="417" y="623"/>
                  </a:lnTo>
                  <a:lnTo>
                    <a:pt x="404" y="613"/>
                  </a:lnTo>
                  <a:lnTo>
                    <a:pt x="391" y="602"/>
                  </a:lnTo>
                  <a:lnTo>
                    <a:pt x="378" y="593"/>
                  </a:lnTo>
                  <a:lnTo>
                    <a:pt x="367" y="581"/>
                  </a:lnTo>
                  <a:lnTo>
                    <a:pt x="355" y="569"/>
                  </a:lnTo>
                  <a:lnTo>
                    <a:pt x="345" y="557"/>
                  </a:lnTo>
                  <a:lnTo>
                    <a:pt x="335" y="544"/>
                  </a:lnTo>
                  <a:lnTo>
                    <a:pt x="325" y="531"/>
                  </a:lnTo>
                  <a:lnTo>
                    <a:pt x="316" y="517"/>
                  </a:lnTo>
                  <a:lnTo>
                    <a:pt x="308" y="503"/>
                  </a:lnTo>
                  <a:lnTo>
                    <a:pt x="301" y="488"/>
                  </a:lnTo>
                  <a:lnTo>
                    <a:pt x="294" y="473"/>
                  </a:lnTo>
                  <a:lnTo>
                    <a:pt x="288" y="458"/>
                  </a:lnTo>
                  <a:lnTo>
                    <a:pt x="283" y="441"/>
                  </a:lnTo>
                  <a:lnTo>
                    <a:pt x="278" y="425"/>
                  </a:lnTo>
                  <a:lnTo>
                    <a:pt x="274" y="409"/>
                  </a:lnTo>
                  <a:lnTo>
                    <a:pt x="271" y="393"/>
                  </a:lnTo>
                  <a:lnTo>
                    <a:pt x="269" y="375"/>
                  </a:lnTo>
                  <a:lnTo>
                    <a:pt x="268" y="358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8" y="322"/>
                  </a:lnTo>
                  <a:lnTo>
                    <a:pt x="269" y="305"/>
                  </a:lnTo>
                  <a:lnTo>
                    <a:pt x="271" y="289"/>
                  </a:lnTo>
                  <a:lnTo>
                    <a:pt x="274" y="272"/>
                  </a:lnTo>
                  <a:lnTo>
                    <a:pt x="278" y="255"/>
                  </a:lnTo>
                  <a:lnTo>
                    <a:pt x="283" y="239"/>
                  </a:lnTo>
                  <a:lnTo>
                    <a:pt x="288" y="223"/>
                  </a:lnTo>
                  <a:lnTo>
                    <a:pt x="294" y="208"/>
                  </a:lnTo>
                  <a:lnTo>
                    <a:pt x="301" y="193"/>
                  </a:lnTo>
                  <a:lnTo>
                    <a:pt x="308" y="179"/>
                  </a:lnTo>
                  <a:lnTo>
                    <a:pt x="316" y="164"/>
                  </a:lnTo>
                  <a:lnTo>
                    <a:pt x="325" y="151"/>
                  </a:lnTo>
                  <a:lnTo>
                    <a:pt x="335" y="136"/>
                  </a:lnTo>
                  <a:lnTo>
                    <a:pt x="345" y="123"/>
                  </a:lnTo>
                  <a:lnTo>
                    <a:pt x="355" y="112"/>
                  </a:lnTo>
                  <a:lnTo>
                    <a:pt x="367" y="100"/>
                  </a:lnTo>
                  <a:lnTo>
                    <a:pt x="378" y="89"/>
                  </a:lnTo>
                  <a:lnTo>
                    <a:pt x="391" y="78"/>
                  </a:lnTo>
                  <a:lnTo>
                    <a:pt x="404" y="68"/>
                  </a:lnTo>
                  <a:lnTo>
                    <a:pt x="417" y="59"/>
                  </a:lnTo>
                  <a:lnTo>
                    <a:pt x="431" y="50"/>
                  </a:lnTo>
                  <a:lnTo>
                    <a:pt x="445" y="41"/>
                  </a:lnTo>
                  <a:lnTo>
                    <a:pt x="460" y="34"/>
                  </a:lnTo>
                  <a:lnTo>
                    <a:pt x="474" y="27"/>
                  </a:lnTo>
                  <a:lnTo>
                    <a:pt x="491" y="21"/>
                  </a:lnTo>
                  <a:lnTo>
                    <a:pt x="506" y="16"/>
                  </a:lnTo>
                  <a:lnTo>
                    <a:pt x="522" y="11"/>
                  </a:lnTo>
                  <a:lnTo>
                    <a:pt x="538" y="8"/>
                  </a:lnTo>
                  <a:lnTo>
                    <a:pt x="556" y="5"/>
                  </a:lnTo>
                  <a:lnTo>
                    <a:pt x="573" y="2"/>
                  </a:lnTo>
                  <a:lnTo>
                    <a:pt x="590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25" y="1"/>
                  </a:lnTo>
                  <a:lnTo>
                    <a:pt x="642" y="2"/>
                  </a:lnTo>
                  <a:lnTo>
                    <a:pt x="659" y="5"/>
                  </a:lnTo>
                  <a:lnTo>
                    <a:pt x="676" y="8"/>
                  </a:lnTo>
                  <a:lnTo>
                    <a:pt x="692" y="11"/>
                  </a:lnTo>
                  <a:lnTo>
                    <a:pt x="708" y="16"/>
                  </a:lnTo>
                  <a:lnTo>
                    <a:pt x="724" y="21"/>
                  </a:lnTo>
                  <a:lnTo>
                    <a:pt x="739" y="27"/>
                  </a:lnTo>
                  <a:lnTo>
                    <a:pt x="755" y="34"/>
                  </a:lnTo>
                  <a:lnTo>
                    <a:pt x="770" y="41"/>
                  </a:lnTo>
                  <a:lnTo>
                    <a:pt x="784" y="50"/>
                  </a:lnTo>
                  <a:lnTo>
                    <a:pt x="798" y="59"/>
                  </a:lnTo>
                  <a:lnTo>
                    <a:pt x="811" y="68"/>
                  </a:lnTo>
                  <a:lnTo>
                    <a:pt x="824" y="78"/>
                  </a:lnTo>
                  <a:lnTo>
                    <a:pt x="836" y="89"/>
                  </a:lnTo>
                  <a:lnTo>
                    <a:pt x="848" y="100"/>
                  </a:lnTo>
                  <a:lnTo>
                    <a:pt x="860" y="112"/>
                  </a:lnTo>
                  <a:lnTo>
                    <a:pt x="869" y="123"/>
                  </a:lnTo>
                  <a:lnTo>
                    <a:pt x="880" y="136"/>
                  </a:lnTo>
                  <a:lnTo>
                    <a:pt x="890" y="151"/>
                  </a:lnTo>
                  <a:lnTo>
                    <a:pt x="898" y="164"/>
                  </a:lnTo>
                  <a:lnTo>
                    <a:pt x="906" y="179"/>
                  </a:lnTo>
                  <a:lnTo>
                    <a:pt x="914" y="193"/>
                  </a:lnTo>
                  <a:lnTo>
                    <a:pt x="921" y="208"/>
                  </a:lnTo>
                  <a:lnTo>
                    <a:pt x="927" y="223"/>
                  </a:lnTo>
                  <a:lnTo>
                    <a:pt x="932" y="239"/>
                  </a:lnTo>
                  <a:lnTo>
                    <a:pt x="936" y="255"/>
                  </a:lnTo>
                  <a:lnTo>
                    <a:pt x="941" y="272"/>
                  </a:lnTo>
                  <a:lnTo>
                    <a:pt x="944" y="289"/>
                  </a:lnTo>
                  <a:lnTo>
                    <a:pt x="946" y="305"/>
                  </a:lnTo>
                  <a:lnTo>
                    <a:pt x="947" y="322"/>
                  </a:lnTo>
                  <a:lnTo>
                    <a:pt x="947" y="341"/>
                  </a:lnTo>
                  <a:lnTo>
                    <a:pt x="947" y="341"/>
                  </a:lnTo>
                  <a:lnTo>
                    <a:pt x="947" y="358"/>
                  </a:lnTo>
                  <a:lnTo>
                    <a:pt x="946" y="375"/>
                  </a:lnTo>
                  <a:lnTo>
                    <a:pt x="944" y="393"/>
                  </a:lnTo>
                  <a:lnTo>
                    <a:pt x="941" y="409"/>
                  </a:lnTo>
                  <a:lnTo>
                    <a:pt x="936" y="425"/>
                  </a:lnTo>
                  <a:lnTo>
                    <a:pt x="932" y="441"/>
                  </a:lnTo>
                  <a:lnTo>
                    <a:pt x="927" y="458"/>
                  </a:lnTo>
                  <a:lnTo>
                    <a:pt x="921" y="473"/>
                  </a:lnTo>
                  <a:lnTo>
                    <a:pt x="914" y="488"/>
                  </a:lnTo>
                  <a:lnTo>
                    <a:pt x="906" y="503"/>
                  </a:lnTo>
                  <a:lnTo>
                    <a:pt x="898" y="517"/>
                  </a:lnTo>
                  <a:lnTo>
                    <a:pt x="890" y="531"/>
                  </a:lnTo>
                  <a:lnTo>
                    <a:pt x="880" y="544"/>
                  </a:lnTo>
                  <a:lnTo>
                    <a:pt x="869" y="557"/>
                  </a:lnTo>
                  <a:lnTo>
                    <a:pt x="860" y="569"/>
                  </a:lnTo>
                  <a:lnTo>
                    <a:pt x="848" y="581"/>
                  </a:lnTo>
                  <a:lnTo>
                    <a:pt x="836" y="593"/>
                  </a:lnTo>
                  <a:lnTo>
                    <a:pt x="824" y="602"/>
                  </a:lnTo>
                  <a:lnTo>
                    <a:pt x="811" y="613"/>
                  </a:lnTo>
                  <a:lnTo>
                    <a:pt x="798" y="623"/>
                  </a:lnTo>
                  <a:lnTo>
                    <a:pt x="784" y="632"/>
                  </a:lnTo>
                  <a:lnTo>
                    <a:pt x="770" y="639"/>
                  </a:lnTo>
                  <a:lnTo>
                    <a:pt x="755" y="647"/>
                  </a:lnTo>
                  <a:lnTo>
                    <a:pt x="739" y="653"/>
                  </a:lnTo>
                  <a:lnTo>
                    <a:pt x="724" y="660"/>
                  </a:lnTo>
                  <a:lnTo>
                    <a:pt x="708" y="665"/>
                  </a:lnTo>
                  <a:lnTo>
                    <a:pt x="692" y="670"/>
                  </a:lnTo>
                  <a:lnTo>
                    <a:pt x="676" y="674"/>
                  </a:lnTo>
                  <a:lnTo>
                    <a:pt x="659" y="676"/>
                  </a:lnTo>
                  <a:lnTo>
                    <a:pt x="642" y="678"/>
                  </a:lnTo>
                  <a:lnTo>
                    <a:pt x="625" y="680"/>
                  </a:lnTo>
                  <a:lnTo>
                    <a:pt x="607" y="680"/>
                  </a:lnTo>
                  <a:lnTo>
                    <a:pt x="607" y="680"/>
                  </a:lnTo>
                  <a:close/>
                  <a:moveTo>
                    <a:pt x="895" y="2501"/>
                  </a:moveTo>
                  <a:lnTo>
                    <a:pt x="895" y="2501"/>
                  </a:lnTo>
                  <a:lnTo>
                    <a:pt x="878" y="2502"/>
                  </a:lnTo>
                  <a:lnTo>
                    <a:pt x="863" y="2505"/>
                  </a:lnTo>
                  <a:lnTo>
                    <a:pt x="848" y="2511"/>
                  </a:lnTo>
                  <a:lnTo>
                    <a:pt x="834" y="2518"/>
                  </a:lnTo>
                  <a:lnTo>
                    <a:pt x="834" y="2518"/>
                  </a:lnTo>
                  <a:lnTo>
                    <a:pt x="813" y="2508"/>
                  </a:lnTo>
                  <a:lnTo>
                    <a:pt x="792" y="2499"/>
                  </a:lnTo>
                  <a:lnTo>
                    <a:pt x="771" y="2490"/>
                  </a:lnTo>
                  <a:lnTo>
                    <a:pt x="749" y="2484"/>
                  </a:lnTo>
                  <a:lnTo>
                    <a:pt x="728" y="2477"/>
                  </a:lnTo>
                  <a:lnTo>
                    <a:pt x="705" y="2472"/>
                  </a:lnTo>
                  <a:lnTo>
                    <a:pt x="682" y="2468"/>
                  </a:lnTo>
                  <a:lnTo>
                    <a:pt x="659" y="2464"/>
                  </a:lnTo>
                  <a:lnTo>
                    <a:pt x="659" y="2179"/>
                  </a:lnTo>
                  <a:lnTo>
                    <a:pt x="1021" y="2179"/>
                  </a:lnTo>
                  <a:lnTo>
                    <a:pt x="1021" y="1729"/>
                  </a:lnTo>
                  <a:lnTo>
                    <a:pt x="920" y="1728"/>
                  </a:lnTo>
                  <a:lnTo>
                    <a:pt x="920" y="1387"/>
                  </a:lnTo>
                  <a:lnTo>
                    <a:pt x="1049" y="1557"/>
                  </a:lnTo>
                  <a:lnTo>
                    <a:pt x="1465" y="1557"/>
                  </a:lnTo>
                  <a:lnTo>
                    <a:pt x="1465" y="1557"/>
                  </a:lnTo>
                  <a:lnTo>
                    <a:pt x="1478" y="1556"/>
                  </a:lnTo>
                  <a:lnTo>
                    <a:pt x="1492" y="1555"/>
                  </a:lnTo>
                  <a:lnTo>
                    <a:pt x="1505" y="1551"/>
                  </a:lnTo>
                  <a:lnTo>
                    <a:pt x="1517" y="1546"/>
                  </a:lnTo>
                  <a:lnTo>
                    <a:pt x="1529" y="1541"/>
                  </a:lnTo>
                  <a:lnTo>
                    <a:pt x="1541" y="1534"/>
                  </a:lnTo>
                  <a:lnTo>
                    <a:pt x="1551" y="1526"/>
                  </a:lnTo>
                  <a:lnTo>
                    <a:pt x="1560" y="1517"/>
                  </a:lnTo>
                  <a:lnTo>
                    <a:pt x="1569" y="1507"/>
                  </a:lnTo>
                  <a:lnTo>
                    <a:pt x="1578" y="1498"/>
                  </a:lnTo>
                  <a:lnTo>
                    <a:pt x="1584" y="1486"/>
                  </a:lnTo>
                  <a:lnTo>
                    <a:pt x="1590" y="1474"/>
                  </a:lnTo>
                  <a:lnTo>
                    <a:pt x="1595" y="1462"/>
                  </a:lnTo>
                  <a:lnTo>
                    <a:pt x="1598" y="1449"/>
                  </a:lnTo>
                  <a:lnTo>
                    <a:pt x="1600" y="1435"/>
                  </a:lnTo>
                  <a:lnTo>
                    <a:pt x="1600" y="1422"/>
                  </a:lnTo>
                  <a:lnTo>
                    <a:pt x="1600" y="1422"/>
                  </a:lnTo>
                  <a:lnTo>
                    <a:pt x="1600" y="1408"/>
                  </a:lnTo>
                  <a:lnTo>
                    <a:pt x="1598" y="1394"/>
                  </a:lnTo>
                  <a:lnTo>
                    <a:pt x="1595" y="1381"/>
                  </a:lnTo>
                  <a:lnTo>
                    <a:pt x="1590" y="1369"/>
                  </a:lnTo>
                  <a:lnTo>
                    <a:pt x="1584" y="1357"/>
                  </a:lnTo>
                  <a:lnTo>
                    <a:pt x="1578" y="1345"/>
                  </a:lnTo>
                  <a:lnTo>
                    <a:pt x="1569" y="1336"/>
                  </a:lnTo>
                  <a:lnTo>
                    <a:pt x="1560" y="1326"/>
                  </a:lnTo>
                  <a:lnTo>
                    <a:pt x="1551" y="1317"/>
                  </a:lnTo>
                  <a:lnTo>
                    <a:pt x="1541" y="1309"/>
                  </a:lnTo>
                  <a:lnTo>
                    <a:pt x="1529" y="1302"/>
                  </a:lnTo>
                  <a:lnTo>
                    <a:pt x="1517" y="1297"/>
                  </a:lnTo>
                  <a:lnTo>
                    <a:pt x="1505" y="1292"/>
                  </a:lnTo>
                  <a:lnTo>
                    <a:pt x="1492" y="1289"/>
                  </a:lnTo>
                  <a:lnTo>
                    <a:pt x="1478" y="1287"/>
                  </a:lnTo>
                  <a:lnTo>
                    <a:pt x="1465" y="1286"/>
                  </a:lnTo>
                  <a:lnTo>
                    <a:pt x="1465" y="1286"/>
                  </a:lnTo>
                  <a:lnTo>
                    <a:pt x="1184" y="1286"/>
                  </a:lnTo>
                  <a:lnTo>
                    <a:pt x="1184" y="1286"/>
                  </a:lnTo>
                  <a:lnTo>
                    <a:pt x="1054" y="1116"/>
                  </a:lnTo>
                  <a:lnTo>
                    <a:pt x="922" y="943"/>
                  </a:lnTo>
                  <a:lnTo>
                    <a:pt x="922" y="943"/>
                  </a:lnTo>
                  <a:lnTo>
                    <a:pt x="910" y="928"/>
                  </a:lnTo>
                  <a:lnTo>
                    <a:pt x="898" y="914"/>
                  </a:lnTo>
                  <a:lnTo>
                    <a:pt x="885" y="900"/>
                  </a:lnTo>
                  <a:lnTo>
                    <a:pt x="872" y="887"/>
                  </a:lnTo>
                  <a:lnTo>
                    <a:pt x="857" y="875"/>
                  </a:lnTo>
                  <a:lnTo>
                    <a:pt x="842" y="863"/>
                  </a:lnTo>
                  <a:lnTo>
                    <a:pt x="826" y="853"/>
                  </a:lnTo>
                  <a:lnTo>
                    <a:pt x="809" y="844"/>
                  </a:lnTo>
                  <a:lnTo>
                    <a:pt x="790" y="835"/>
                  </a:lnTo>
                  <a:lnTo>
                    <a:pt x="770" y="828"/>
                  </a:lnTo>
                  <a:lnTo>
                    <a:pt x="748" y="822"/>
                  </a:lnTo>
                  <a:lnTo>
                    <a:pt x="725" y="817"/>
                  </a:lnTo>
                  <a:lnTo>
                    <a:pt x="700" y="812"/>
                  </a:lnTo>
                  <a:lnTo>
                    <a:pt x="673" y="809"/>
                  </a:lnTo>
                  <a:lnTo>
                    <a:pt x="644" y="808"/>
                  </a:lnTo>
                  <a:lnTo>
                    <a:pt x="613" y="807"/>
                  </a:lnTo>
                  <a:lnTo>
                    <a:pt x="613" y="807"/>
                  </a:lnTo>
                  <a:lnTo>
                    <a:pt x="575" y="808"/>
                  </a:lnTo>
                  <a:lnTo>
                    <a:pt x="539" y="810"/>
                  </a:lnTo>
                  <a:lnTo>
                    <a:pt x="507" y="814"/>
                  </a:lnTo>
                  <a:lnTo>
                    <a:pt x="477" y="820"/>
                  </a:lnTo>
                  <a:lnTo>
                    <a:pt x="448" y="826"/>
                  </a:lnTo>
                  <a:lnTo>
                    <a:pt x="422" y="834"/>
                  </a:lnTo>
                  <a:lnTo>
                    <a:pt x="400" y="844"/>
                  </a:lnTo>
                  <a:lnTo>
                    <a:pt x="379" y="854"/>
                  </a:lnTo>
                  <a:lnTo>
                    <a:pt x="362" y="865"/>
                  </a:lnTo>
                  <a:lnTo>
                    <a:pt x="346" y="878"/>
                  </a:lnTo>
                  <a:lnTo>
                    <a:pt x="333" y="891"/>
                  </a:lnTo>
                  <a:lnTo>
                    <a:pt x="322" y="905"/>
                  </a:lnTo>
                  <a:lnTo>
                    <a:pt x="314" y="920"/>
                  </a:lnTo>
                  <a:lnTo>
                    <a:pt x="308" y="937"/>
                  </a:lnTo>
                  <a:lnTo>
                    <a:pt x="305" y="953"/>
                  </a:lnTo>
                  <a:lnTo>
                    <a:pt x="303" y="969"/>
                  </a:lnTo>
                  <a:lnTo>
                    <a:pt x="303" y="1991"/>
                  </a:lnTo>
                  <a:lnTo>
                    <a:pt x="303" y="1991"/>
                  </a:lnTo>
                  <a:lnTo>
                    <a:pt x="296" y="1986"/>
                  </a:lnTo>
                  <a:lnTo>
                    <a:pt x="292" y="1980"/>
                  </a:lnTo>
                  <a:lnTo>
                    <a:pt x="287" y="1972"/>
                  </a:lnTo>
                  <a:lnTo>
                    <a:pt x="286" y="1964"/>
                  </a:lnTo>
                  <a:lnTo>
                    <a:pt x="286" y="1958"/>
                  </a:lnTo>
                  <a:lnTo>
                    <a:pt x="183" y="1218"/>
                  </a:lnTo>
                  <a:lnTo>
                    <a:pt x="183" y="1218"/>
                  </a:lnTo>
                  <a:lnTo>
                    <a:pt x="181" y="1208"/>
                  </a:lnTo>
                  <a:lnTo>
                    <a:pt x="178" y="1199"/>
                  </a:lnTo>
                  <a:lnTo>
                    <a:pt x="175" y="1191"/>
                  </a:lnTo>
                  <a:lnTo>
                    <a:pt x="170" y="1183"/>
                  </a:lnTo>
                  <a:lnTo>
                    <a:pt x="166" y="1176"/>
                  </a:lnTo>
                  <a:lnTo>
                    <a:pt x="161" y="1168"/>
                  </a:lnTo>
                  <a:lnTo>
                    <a:pt x="154" y="1163"/>
                  </a:lnTo>
                  <a:lnTo>
                    <a:pt x="147" y="1156"/>
                  </a:lnTo>
                  <a:lnTo>
                    <a:pt x="140" y="1152"/>
                  </a:lnTo>
                  <a:lnTo>
                    <a:pt x="133" y="1147"/>
                  </a:lnTo>
                  <a:lnTo>
                    <a:pt x="124" y="1144"/>
                  </a:lnTo>
                  <a:lnTo>
                    <a:pt x="115" y="1141"/>
                  </a:lnTo>
                  <a:lnTo>
                    <a:pt x="107" y="1139"/>
                  </a:lnTo>
                  <a:lnTo>
                    <a:pt x="98" y="1138"/>
                  </a:lnTo>
                  <a:lnTo>
                    <a:pt x="88" y="1138"/>
                  </a:lnTo>
                  <a:lnTo>
                    <a:pt x="78" y="1139"/>
                  </a:lnTo>
                  <a:lnTo>
                    <a:pt x="78" y="1139"/>
                  </a:lnTo>
                  <a:lnTo>
                    <a:pt x="70" y="1141"/>
                  </a:lnTo>
                  <a:lnTo>
                    <a:pt x="61" y="1143"/>
                  </a:lnTo>
                  <a:lnTo>
                    <a:pt x="53" y="1146"/>
                  </a:lnTo>
                  <a:lnTo>
                    <a:pt x="44" y="1151"/>
                  </a:lnTo>
                  <a:lnTo>
                    <a:pt x="36" y="1156"/>
                  </a:lnTo>
                  <a:lnTo>
                    <a:pt x="30" y="1161"/>
                  </a:lnTo>
                  <a:lnTo>
                    <a:pt x="23" y="1168"/>
                  </a:lnTo>
                  <a:lnTo>
                    <a:pt x="18" y="1174"/>
                  </a:lnTo>
                  <a:lnTo>
                    <a:pt x="13" y="1182"/>
                  </a:lnTo>
                  <a:lnTo>
                    <a:pt x="8" y="1190"/>
                  </a:lnTo>
                  <a:lnTo>
                    <a:pt x="5" y="1197"/>
                  </a:lnTo>
                  <a:lnTo>
                    <a:pt x="3" y="1206"/>
                  </a:lnTo>
                  <a:lnTo>
                    <a:pt x="1" y="1216"/>
                  </a:lnTo>
                  <a:lnTo>
                    <a:pt x="0" y="1224"/>
                  </a:lnTo>
                  <a:lnTo>
                    <a:pt x="0" y="1233"/>
                  </a:lnTo>
                  <a:lnTo>
                    <a:pt x="1" y="1243"/>
                  </a:lnTo>
                  <a:lnTo>
                    <a:pt x="102" y="1975"/>
                  </a:lnTo>
                  <a:lnTo>
                    <a:pt x="102" y="1975"/>
                  </a:lnTo>
                  <a:lnTo>
                    <a:pt x="104" y="1995"/>
                  </a:lnTo>
                  <a:lnTo>
                    <a:pt x="109" y="2016"/>
                  </a:lnTo>
                  <a:lnTo>
                    <a:pt x="114" y="2035"/>
                  </a:lnTo>
                  <a:lnTo>
                    <a:pt x="122" y="2055"/>
                  </a:lnTo>
                  <a:lnTo>
                    <a:pt x="131" y="2072"/>
                  </a:lnTo>
                  <a:lnTo>
                    <a:pt x="142" y="2089"/>
                  </a:lnTo>
                  <a:lnTo>
                    <a:pt x="154" y="2105"/>
                  </a:lnTo>
                  <a:lnTo>
                    <a:pt x="168" y="2119"/>
                  </a:lnTo>
                  <a:lnTo>
                    <a:pt x="183" y="2132"/>
                  </a:lnTo>
                  <a:lnTo>
                    <a:pt x="200" y="2144"/>
                  </a:lnTo>
                  <a:lnTo>
                    <a:pt x="217" y="2155"/>
                  </a:lnTo>
                  <a:lnTo>
                    <a:pt x="235" y="2164"/>
                  </a:lnTo>
                  <a:lnTo>
                    <a:pt x="255" y="2170"/>
                  </a:lnTo>
                  <a:lnTo>
                    <a:pt x="275" y="2176"/>
                  </a:lnTo>
                  <a:lnTo>
                    <a:pt x="296" y="2178"/>
                  </a:lnTo>
                  <a:lnTo>
                    <a:pt x="318" y="2179"/>
                  </a:lnTo>
                  <a:lnTo>
                    <a:pt x="536" y="2179"/>
                  </a:lnTo>
                  <a:lnTo>
                    <a:pt x="536" y="2464"/>
                  </a:lnTo>
                  <a:lnTo>
                    <a:pt x="536" y="2464"/>
                  </a:lnTo>
                  <a:lnTo>
                    <a:pt x="513" y="2468"/>
                  </a:lnTo>
                  <a:lnTo>
                    <a:pt x="491" y="2472"/>
                  </a:lnTo>
                  <a:lnTo>
                    <a:pt x="468" y="2477"/>
                  </a:lnTo>
                  <a:lnTo>
                    <a:pt x="446" y="2484"/>
                  </a:lnTo>
                  <a:lnTo>
                    <a:pt x="425" y="2490"/>
                  </a:lnTo>
                  <a:lnTo>
                    <a:pt x="403" y="2499"/>
                  </a:lnTo>
                  <a:lnTo>
                    <a:pt x="382" y="2508"/>
                  </a:lnTo>
                  <a:lnTo>
                    <a:pt x="362" y="2518"/>
                  </a:lnTo>
                  <a:lnTo>
                    <a:pt x="362" y="2518"/>
                  </a:lnTo>
                  <a:lnTo>
                    <a:pt x="348" y="2511"/>
                  </a:lnTo>
                  <a:lnTo>
                    <a:pt x="333" y="2505"/>
                  </a:lnTo>
                  <a:lnTo>
                    <a:pt x="318" y="2502"/>
                  </a:lnTo>
                  <a:lnTo>
                    <a:pt x="300" y="2501"/>
                  </a:lnTo>
                  <a:lnTo>
                    <a:pt x="300" y="2501"/>
                  </a:lnTo>
                  <a:lnTo>
                    <a:pt x="288" y="2502"/>
                  </a:lnTo>
                  <a:lnTo>
                    <a:pt x="275" y="2503"/>
                  </a:lnTo>
                  <a:lnTo>
                    <a:pt x="263" y="2507"/>
                  </a:lnTo>
                  <a:lnTo>
                    <a:pt x="253" y="2511"/>
                  </a:lnTo>
                  <a:lnTo>
                    <a:pt x="242" y="2516"/>
                  </a:lnTo>
                  <a:lnTo>
                    <a:pt x="232" y="2522"/>
                  </a:lnTo>
                  <a:lnTo>
                    <a:pt x="222" y="2529"/>
                  </a:lnTo>
                  <a:lnTo>
                    <a:pt x="214" y="2537"/>
                  </a:lnTo>
                  <a:lnTo>
                    <a:pt x="206" y="2545"/>
                  </a:lnTo>
                  <a:lnTo>
                    <a:pt x="199" y="2555"/>
                  </a:lnTo>
                  <a:lnTo>
                    <a:pt x="192" y="2565"/>
                  </a:lnTo>
                  <a:lnTo>
                    <a:pt x="188" y="2576"/>
                  </a:lnTo>
                  <a:lnTo>
                    <a:pt x="183" y="2588"/>
                  </a:lnTo>
                  <a:lnTo>
                    <a:pt x="180" y="2600"/>
                  </a:lnTo>
                  <a:lnTo>
                    <a:pt x="178" y="2611"/>
                  </a:lnTo>
                  <a:lnTo>
                    <a:pt x="178" y="2624"/>
                  </a:lnTo>
                  <a:lnTo>
                    <a:pt x="178" y="2624"/>
                  </a:lnTo>
                  <a:lnTo>
                    <a:pt x="178" y="2636"/>
                  </a:lnTo>
                  <a:lnTo>
                    <a:pt x="180" y="2649"/>
                  </a:lnTo>
                  <a:lnTo>
                    <a:pt x="183" y="2660"/>
                  </a:lnTo>
                  <a:lnTo>
                    <a:pt x="188" y="2672"/>
                  </a:lnTo>
                  <a:lnTo>
                    <a:pt x="192" y="2683"/>
                  </a:lnTo>
                  <a:lnTo>
                    <a:pt x="199" y="2692"/>
                  </a:lnTo>
                  <a:lnTo>
                    <a:pt x="206" y="2702"/>
                  </a:lnTo>
                  <a:lnTo>
                    <a:pt x="214" y="2711"/>
                  </a:lnTo>
                  <a:lnTo>
                    <a:pt x="222" y="2718"/>
                  </a:lnTo>
                  <a:lnTo>
                    <a:pt x="232" y="2726"/>
                  </a:lnTo>
                  <a:lnTo>
                    <a:pt x="242" y="2732"/>
                  </a:lnTo>
                  <a:lnTo>
                    <a:pt x="253" y="2737"/>
                  </a:lnTo>
                  <a:lnTo>
                    <a:pt x="263" y="2741"/>
                  </a:lnTo>
                  <a:lnTo>
                    <a:pt x="275" y="2744"/>
                  </a:lnTo>
                  <a:lnTo>
                    <a:pt x="288" y="2747"/>
                  </a:lnTo>
                  <a:lnTo>
                    <a:pt x="300" y="2747"/>
                  </a:lnTo>
                  <a:lnTo>
                    <a:pt x="300" y="2747"/>
                  </a:lnTo>
                  <a:lnTo>
                    <a:pt x="313" y="2747"/>
                  </a:lnTo>
                  <a:lnTo>
                    <a:pt x="325" y="2744"/>
                  </a:lnTo>
                  <a:lnTo>
                    <a:pt x="337" y="2741"/>
                  </a:lnTo>
                  <a:lnTo>
                    <a:pt x="348" y="2737"/>
                  </a:lnTo>
                  <a:lnTo>
                    <a:pt x="359" y="2732"/>
                  </a:lnTo>
                  <a:lnTo>
                    <a:pt x="369" y="2726"/>
                  </a:lnTo>
                  <a:lnTo>
                    <a:pt x="378" y="2720"/>
                  </a:lnTo>
                  <a:lnTo>
                    <a:pt x="387" y="2711"/>
                  </a:lnTo>
                  <a:lnTo>
                    <a:pt x="395" y="2702"/>
                  </a:lnTo>
                  <a:lnTo>
                    <a:pt x="402" y="2694"/>
                  </a:lnTo>
                  <a:lnTo>
                    <a:pt x="408" y="2683"/>
                  </a:lnTo>
                  <a:lnTo>
                    <a:pt x="414" y="2672"/>
                  </a:lnTo>
                  <a:lnTo>
                    <a:pt x="418" y="2661"/>
                  </a:lnTo>
                  <a:lnTo>
                    <a:pt x="420" y="2649"/>
                  </a:lnTo>
                  <a:lnTo>
                    <a:pt x="422" y="2637"/>
                  </a:lnTo>
                  <a:lnTo>
                    <a:pt x="424" y="2624"/>
                  </a:lnTo>
                  <a:lnTo>
                    <a:pt x="424" y="2624"/>
                  </a:lnTo>
                  <a:lnTo>
                    <a:pt x="443" y="2616"/>
                  </a:lnTo>
                  <a:lnTo>
                    <a:pt x="464" y="2607"/>
                  </a:lnTo>
                  <a:lnTo>
                    <a:pt x="485" y="2600"/>
                  </a:lnTo>
                  <a:lnTo>
                    <a:pt x="507" y="2594"/>
                  </a:lnTo>
                  <a:lnTo>
                    <a:pt x="528" y="2589"/>
                  </a:lnTo>
                  <a:lnTo>
                    <a:pt x="551" y="2585"/>
                  </a:lnTo>
                  <a:lnTo>
                    <a:pt x="574" y="2583"/>
                  </a:lnTo>
                  <a:lnTo>
                    <a:pt x="598" y="2583"/>
                  </a:lnTo>
                  <a:lnTo>
                    <a:pt x="598" y="2583"/>
                  </a:lnTo>
                  <a:lnTo>
                    <a:pt x="622" y="2583"/>
                  </a:lnTo>
                  <a:lnTo>
                    <a:pt x="644" y="2585"/>
                  </a:lnTo>
                  <a:lnTo>
                    <a:pt x="667" y="2589"/>
                  </a:lnTo>
                  <a:lnTo>
                    <a:pt x="689" y="2594"/>
                  </a:lnTo>
                  <a:lnTo>
                    <a:pt x="710" y="2600"/>
                  </a:lnTo>
                  <a:lnTo>
                    <a:pt x="732" y="2607"/>
                  </a:lnTo>
                  <a:lnTo>
                    <a:pt x="752" y="2616"/>
                  </a:lnTo>
                  <a:lnTo>
                    <a:pt x="772" y="2624"/>
                  </a:lnTo>
                  <a:lnTo>
                    <a:pt x="772" y="2624"/>
                  </a:lnTo>
                  <a:lnTo>
                    <a:pt x="773" y="2637"/>
                  </a:lnTo>
                  <a:lnTo>
                    <a:pt x="775" y="2649"/>
                  </a:lnTo>
                  <a:lnTo>
                    <a:pt x="777" y="2661"/>
                  </a:lnTo>
                  <a:lnTo>
                    <a:pt x="782" y="2672"/>
                  </a:lnTo>
                  <a:lnTo>
                    <a:pt x="787" y="2683"/>
                  </a:lnTo>
                  <a:lnTo>
                    <a:pt x="794" y="2694"/>
                  </a:lnTo>
                  <a:lnTo>
                    <a:pt x="800" y="2702"/>
                  </a:lnTo>
                  <a:lnTo>
                    <a:pt x="809" y="2711"/>
                  </a:lnTo>
                  <a:lnTo>
                    <a:pt x="817" y="2720"/>
                  </a:lnTo>
                  <a:lnTo>
                    <a:pt x="826" y="2726"/>
                  </a:lnTo>
                  <a:lnTo>
                    <a:pt x="837" y="2732"/>
                  </a:lnTo>
                  <a:lnTo>
                    <a:pt x="848" y="2737"/>
                  </a:lnTo>
                  <a:lnTo>
                    <a:pt x="858" y="2741"/>
                  </a:lnTo>
                  <a:lnTo>
                    <a:pt x="870" y="2744"/>
                  </a:lnTo>
                  <a:lnTo>
                    <a:pt x="882" y="2747"/>
                  </a:lnTo>
                  <a:lnTo>
                    <a:pt x="895" y="2747"/>
                  </a:lnTo>
                  <a:lnTo>
                    <a:pt x="895" y="2747"/>
                  </a:lnTo>
                  <a:lnTo>
                    <a:pt x="907" y="2747"/>
                  </a:lnTo>
                  <a:lnTo>
                    <a:pt x="920" y="2744"/>
                  </a:lnTo>
                  <a:lnTo>
                    <a:pt x="932" y="2741"/>
                  </a:lnTo>
                  <a:lnTo>
                    <a:pt x="943" y="2737"/>
                  </a:lnTo>
                  <a:lnTo>
                    <a:pt x="954" y="2732"/>
                  </a:lnTo>
                  <a:lnTo>
                    <a:pt x="963" y="2726"/>
                  </a:lnTo>
                  <a:lnTo>
                    <a:pt x="973" y="2718"/>
                  </a:lnTo>
                  <a:lnTo>
                    <a:pt x="982" y="2711"/>
                  </a:lnTo>
                  <a:lnTo>
                    <a:pt x="989" y="2702"/>
                  </a:lnTo>
                  <a:lnTo>
                    <a:pt x="997" y="2692"/>
                  </a:lnTo>
                  <a:lnTo>
                    <a:pt x="1003" y="2683"/>
                  </a:lnTo>
                  <a:lnTo>
                    <a:pt x="1008" y="2672"/>
                  </a:lnTo>
                  <a:lnTo>
                    <a:pt x="1012" y="2660"/>
                  </a:lnTo>
                  <a:lnTo>
                    <a:pt x="1015" y="2649"/>
                  </a:lnTo>
                  <a:lnTo>
                    <a:pt x="1017" y="2636"/>
                  </a:lnTo>
                  <a:lnTo>
                    <a:pt x="1017" y="2624"/>
                  </a:lnTo>
                  <a:lnTo>
                    <a:pt x="1017" y="2624"/>
                  </a:lnTo>
                  <a:lnTo>
                    <a:pt x="1017" y="2611"/>
                  </a:lnTo>
                  <a:lnTo>
                    <a:pt x="1015" y="2600"/>
                  </a:lnTo>
                  <a:lnTo>
                    <a:pt x="1012" y="2588"/>
                  </a:lnTo>
                  <a:lnTo>
                    <a:pt x="1008" y="2576"/>
                  </a:lnTo>
                  <a:lnTo>
                    <a:pt x="1003" y="2565"/>
                  </a:lnTo>
                  <a:lnTo>
                    <a:pt x="997" y="2555"/>
                  </a:lnTo>
                  <a:lnTo>
                    <a:pt x="989" y="2545"/>
                  </a:lnTo>
                  <a:lnTo>
                    <a:pt x="982" y="2537"/>
                  </a:lnTo>
                  <a:lnTo>
                    <a:pt x="973" y="2529"/>
                  </a:lnTo>
                  <a:lnTo>
                    <a:pt x="963" y="2522"/>
                  </a:lnTo>
                  <a:lnTo>
                    <a:pt x="954" y="2516"/>
                  </a:lnTo>
                  <a:lnTo>
                    <a:pt x="943" y="2511"/>
                  </a:lnTo>
                  <a:lnTo>
                    <a:pt x="932" y="2507"/>
                  </a:lnTo>
                  <a:lnTo>
                    <a:pt x="920" y="2503"/>
                  </a:lnTo>
                  <a:lnTo>
                    <a:pt x="907" y="2502"/>
                  </a:lnTo>
                  <a:lnTo>
                    <a:pt x="895" y="2501"/>
                  </a:lnTo>
                  <a:lnTo>
                    <a:pt x="895" y="250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168">
              <a:extLst>
                <a:ext uri="{FF2B5EF4-FFF2-40B4-BE49-F238E27FC236}">
                  <a16:creationId xmlns:a16="http://schemas.microsoft.com/office/drawing/2014/main" id="{AEF70742-4841-4F6C-818C-7B2305DC7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77" y="4176797"/>
              <a:ext cx="122647" cy="129233"/>
            </a:xfrm>
            <a:custGeom>
              <a:avLst/>
              <a:gdLst>
                <a:gd name="T0" fmla="*/ 0 w 1046"/>
                <a:gd name="T1" fmla="*/ 1007 h 1100"/>
                <a:gd name="T2" fmla="*/ 2 w 1046"/>
                <a:gd name="T3" fmla="*/ 1016 h 1100"/>
                <a:gd name="T4" fmla="*/ 5 w 1046"/>
                <a:gd name="T5" fmla="*/ 1035 h 1100"/>
                <a:gd name="T6" fmla="*/ 12 w 1046"/>
                <a:gd name="T7" fmla="*/ 1051 h 1100"/>
                <a:gd name="T8" fmla="*/ 22 w 1046"/>
                <a:gd name="T9" fmla="*/ 1066 h 1100"/>
                <a:gd name="T10" fmla="*/ 34 w 1046"/>
                <a:gd name="T11" fmla="*/ 1078 h 1100"/>
                <a:gd name="T12" fmla="*/ 49 w 1046"/>
                <a:gd name="T13" fmla="*/ 1088 h 1100"/>
                <a:gd name="T14" fmla="*/ 65 w 1046"/>
                <a:gd name="T15" fmla="*/ 1095 h 1100"/>
                <a:gd name="T16" fmla="*/ 84 w 1046"/>
                <a:gd name="T17" fmla="*/ 1098 h 1100"/>
                <a:gd name="T18" fmla="*/ 93 w 1046"/>
                <a:gd name="T19" fmla="*/ 1100 h 1100"/>
                <a:gd name="T20" fmla="*/ 112 w 1046"/>
                <a:gd name="T21" fmla="*/ 1097 h 1100"/>
                <a:gd name="T22" fmla="*/ 129 w 1046"/>
                <a:gd name="T23" fmla="*/ 1092 h 1100"/>
                <a:gd name="T24" fmla="*/ 144 w 1046"/>
                <a:gd name="T25" fmla="*/ 1083 h 1100"/>
                <a:gd name="T26" fmla="*/ 158 w 1046"/>
                <a:gd name="T27" fmla="*/ 1073 h 1100"/>
                <a:gd name="T28" fmla="*/ 169 w 1046"/>
                <a:gd name="T29" fmla="*/ 1058 h 1100"/>
                <a:gd name="T30" fmla="*/ 178 w 1046"/>
                <a:gd name="T31" fmla="*/ 1042 h 1100"/>
                <a:gd name="T32" fmla="*/ 183 w 1046"/>
                <a:gd name="T33" fmla="*/ 1025 h 1100"/>
                <a:gd name="T34" fmla="*/ 185 w 1046"/>
                <a:gd name="T35" fmla="*/ 1007 h 1100"/>
                <a:gd name="T36" fmla="*/ 861 w 1046"/>
                <a:gd name="T37" fmla="*/ 998 h 1100"/>
                <a:gd name="T38" fmla="*/ 861 w 1046"/>
                <a:gd name="T39" fmla="*/ 1007 h 1100"/>
                <a:gd name="T40" fmla="*/ 864 w 1046"/>
                <a:gd name="T41" fmla="*/ 1025 h 1100"/>
                <a:gd name="T42" fmla="*/ 869 w 1046"/>
                <a:gd name="T43" fmla="*/ 1042 h 1100"/>
                <a:gd name="T44" fmla="*/ 878 w 1046"/>
                <a:gd name="T45" fmla="*/ 1058 h 1100"/>
                <a:gd name="T46" fmla="*/ 889 w 1046"/>
                <a:gd name="T47" fmla="*/ 1073 h 1100"/>
                <a:gd name="T48" fmla="*/ 903 w 1046"/>
                <a:gd name="T49" fmla="*/ 1083 h 1100"/>
                <a:gd name="T50" fmla="*/ 918 w 1046"/>
                <a:gd name="T51" fmla="*/ 1092 h 1100"/>
                <a:gd name="T52" fmla="*/ 935 w 1046"/>
                <a:gd name="T53" fmla="*/ 1097 h 1100"/>
                <a:gd name="T54" fmla="*/ 953 w 1046"/>
                <a:gd name="T55" fmla="*/ 1100 h 1100"/>
                <a:gd name="T56" fmla="*/ 963 w 1046"/>
                <a:gd name="T57" fmla="*/ 1098 h 1100"/>
                <a:gd name="T58" fmla="*/ 982 w 1046"/>
                <a:gd name="T59" fmla="*/ 1095 h 1100"/>
                <a:gd name="T60" fmla="*/ 998 w 1046"/>
                <a:gd name="T61" fmla="*/ 1088 h 1100"/>
                <a:gd name="T62" fmla="*/ 1013 w 1046"/>
                <a:gd name="T63" fmla="*/ 1078 h 1100"/>
                <a:gd name="T64" fmla="*/ 1025 w 1046"/>
                <a:gd name="T65" fmla="*/ 1066 h 1100"/>
                <a:gd name="T66" fmla="*/ 1035 w 1046"/>
                <a:gd name="T67" fmla="*/ 1051 h 1100"/>
                <a:gd name="T68" fmla="*/ 1042 w 1046"/>
                <a:gd name="T69" fmla="*/ 1035 h 1100"/>
                <a:gd name="T70" fmla="*/ 1045 w 1046"/>
                <a:gd name="T71" fmla="*/ 1016 h 1100"/>
                <a:gd name="T72" fmla="*/ 1046 w 1046"/>
                <a:gd name="T73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6" h="1100">
                  <a:moveTo>
                    <a:pt x="0" y="0"/>
                  </a:moveTo>
                  <a:lnTo>
                    <a:pt x="0" y="1007"/>
                  </a:lnTo>
                  <a:lnTo>
                    <a:pt x="0" y="1007"/>
                  </a:lnTo>
                  <a:lnTo>
                    <a:pt x="2" y="1016"/>
                  </a:lnTo>
                  <a:lnTo>
                    <a:pt x="3" y="1025"/>
                  </a:lnTo>
                  <a:lnTo>
                    <a:pt x="5" y="1035"/>
                  </a:lnTo>
                  <a:lnTo>
                    <a:pt x="8" y="1042"/>
                  </a:lnTo>
                  <a:lnTo>
                    <a:pt x="12" y="1051"/>
                  </a:lnTo>
                  <a:lnTo>
                    <a:pt x="17" y="1058"/>
                  </a:lnTo>
                  <a:lnTo>
                    <a:pt x="22" y="1066"/>
                  </a:lnTo>
                  <a:lnTo>
                    <a:pt x="27" y="1073"/>
                  </a:lnTo>
                  <a:lnTo>
                    <a:pt x="34" y="1078"/>
                  </a:lnTo>
                  <a:lnTo>
                    <a:pt x="42" y="1083"/>
                  </a:lnTo>
                  <a:lnTo>
                    <a:pt x="49" y="1088"/>
                  </a:lnTo>
                  <a:lnTo>
                    <a:pt x="57" y="1092"/>
                  </a:lnTo>
                  <a:lnTo>
                    <a:pt x="65" y="1095"/>
                  </a:lnTo>
                  <a:lnTo>
                    <a:pt x="74" y="1097"/>
                  </a:lnTo>
                  <a:lnTo>
                    <a:pt x="84" y="1098"/>
                  </a:lnTo>
                  <a:lnTo>
                    <a:pt x="93" y="1100"/>
                  </a:lnTo>
                  <a:lnTo>
                    <a:pt x="93" y="1100"/>
                  </a:lnTo>
                  <a:lnTo>
                    <a:pt x="102" y="1098"/>
                  </a:lnTo>
                  <a:lnTo>
                    <a:pt x="112" y="1097"/>
                  </a:lnTo>
                  <a:lnTo>
                    <a:pt x="121" y="1095"/>
                  </a:lnTo>
                  <a:lnTo>
                    <a:pt x="129" y="1092"/>
                  </a:lnTo>
                  <a:lnTo>
                    <a:pt x="137" y="1088"/>
                  </a:lnTo>
                  <a:lnTo>
                    <a:pt x="144" y="1083"/>
                  </a:lnTo>
                  <a:lnTo>
                    <a:pt x="152" y="1078"/>
                  </a:lnTo>
                  <a:lnTo>
                    <a:pt x="158" y="1073"/>
                  </a:lnTo>
                  <a:lnTo>
                    <a:pt x="164" y="1066"/>
                  </a:lnTo>
                  <a:lnTo>
                    <a:pt x="169" y="1058"/>
                  </a:lnTo>
                  <a:lnTo>
                    <a:pt x="175" y="1051"/>
                  </a:lnTo>
                  <a:lnTo>
                    <a:pt x="178" y="1042"/>
                  </a:lnTo>
                  <a:lnTo>
                    <a:pt x="181" y="1035"/>
                  </a:lnTo>
                  <a:lnTo>
                    <a:pt x="183" y="1025"/>
                  </a:lnTo>
                  <a:lnTo>
                    <a:pt x="184" y="1016"/>
                  </a:lnTo>
                  <a:lnTo>
                    <a:pt x="185" y="1007"/>
                  </a:lnTo>
                  <a:lnTo>
                    <a:pt x="185" y="998"/>
                  </a:lnTo>
                  <a:lnTo>
                    <a:pt x="861" y="998"/>
                  </a:lnTo>
                  <a:lnTo>
                    <a:pt x="861" y="1007"/>
                  </a:lnTo>
                  <a:lnTo>
                    <a:pt x="861" y="1007"/>
                  </a:lnTo>
                  <a:lnTo>
                    <a:pt x="863" y="1016"/>
                  </a:lnTo>
                  <a:lnTo>
                    <a:pt x="864" y="1025"/>
                  </a:lnTo>
                  <a:lnTo>
                    <a:pt x="866" y="1035"/>
                  </a:lnTo>
                  <a:lnTo>
                    <a:pt x="869" y="1042"/>
                  </a:lnTo>
                  <a:lnTo>
                    <a:pt x="872" y="1051"/>
                  </a:lnTo>
                  <a:lnTo>
                    <a:pt x="878" y="1058"/>
                  </a:lnTo>
                  <a:lnTo>
                    <a:pt x="883" y="1066"/>
                  </a:lnTo>
                  <a:lnTo>
                    <a:pt x="889" y="1073"/>
                  </a:lnTo>
                  <a:lnTo>
                    <a:pt x="895" y="1078"/>
                  </a:lnTo>
                  <a:lnTo>
                    <a:pt x="903" y="1083"/>
                  </a:lnTo>
                  <a:lnTo>
                    <a:pt x="910" y="1088"/>
                  </a:lnTo>
                  <a:lnTo>
                    <a:pt x="918" y="1092"/>
                  </a:lnTo>
                  <a:lnTo>
                    <a:pt x="926" y="1095"/>
                  </a:lnTo>
                  <a:lnTo>
                    <a:pt x="935" y="1097"/>
                  </a:lnTo>
                  <a:lnTo>
                    <a:pt x="945" y="1098"/>
                  </a:lnTo>
                  <a:lnTo>
                    <a:pt x="953" y="1100"/>
                  </a:lnTo>
                  <a:lnTo>
                    <a:pt x="953" y="1100"/>
                  </a:lnTo>
                  <a:lnTo>
                    <a:pt x="963" y="1098"/>
                  </a:lnTo>
                  <a:lnTo>
                    <a:pt x="973" y="1097"/>
                  </a:lnTo>
                  <a:lnTo>
                    <a:pt x="982" y="1095"/>
                  </a:lnTo>
                  <a:lnTo>
                    <a:pt x="990" y="1092"/>
                  </a:lnTo>
                  <a:lnTo>
                    <a:pt x="998" y="1088"/>
                  </a:lnTo>
                  <a:lnTo>
                    <a:pt x="1005" y="1083"/>
                  </a:lnTo>
                  <a:lnTo>
                    <a:pt x="1013" y="1078"/>
                  </a:lnTo>
                  <a:lnTo>
                    <a:pt x="1019" y="1073"/>
                  </a:lnTo>
                  <a:lnTo>
                    <a:pt x="1025" y="1066"/>
                  </a:lnTo>
                  <a:lnTo>
                    <a:pt x="1030" y="1058"/>
                  </a:lnTo>
                  <a:lnTo>
                    <a:pt x="1035" y="1051"/>
                  </a:lnTo>
                  <a:lnTo>
                    <a:pt x="1039" y="1042"/>
                  </a:lnTo>
                  <a:lnTo>
                    <a:pt x="1042" y="1035"/>
                  </a:lnTo>
                  <a:lnTo>
                    <a:pt x="1044" y="1025"/>
                  </a:lnTo>
                  <a:lnTo>
                    <a:pt x="1045" y="1016"/>
                  </a:lnTo>
                  <a:lnTo>
                    <a:pt x="1046" y="1007"/>
                  </a:ln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169">
              <a:extLst>
                <a:ext uri="{FF2B5EF4-FFF2-40B4-BE49-F238E27FC236}">
                  <a16:creationId xmlns:a16="http://schemas.microsoft.com/office/drawing/2014/main" id="{A4002B88-0015-4501-B93C-9AB4CECE3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328" y="4082960"/>
              <a:ext cx="85606" cy="83137"/>
            </a:xfrm>
            <a:custGeom>
              <a:avLst/>
              <a:gdLst>
                <a:gd name="T0" fmla="*/ 579 w 728"/>
                <a:gd name="T1" fmla="*/ 48 h 706"/>
                <a:gd name="T2" fmla="*/ 374 w 728"/>
                <a:gd name="T3" fmla="*/ 553 h 706"/>
                <a:gd name="T4" fmla="*/ 77 w 728"/>
                <a:gd name="T5" fmla="*/ 553 h 706"/>
                <a:gd name="T6" fmla="*/ 61 w 728"/>
                <a:gd name="T7" fmla="*/ 555 h 706"/>
                <a:gd name="T8" fmla="*/ 47 w 728"/>
                <a:gd name="T9" fmla="*/ 559 h 706"/>
                <a:gd name="T10" fmla="*/ 34 w 728"/>
                <a:gd name="T11" fmla="*/ 567 h 706"/>
                <a:gd name="T12" fmla="*/ 22 w 728"/>
                <a:gd name="T13" fmla="*/ 575 h 706"/>
                <a:gd name="T14" fmla="*/ 14 w 728"/>
                <a:gd name="T15" fmla="*/ 587 h 706"/>
                <a:gd name="T16" fmla="*/ 6 w 728"/>
                <a:gd name="T17" fmla="*/ 600 h 706"/>
                <a:gd name="T18" fmla="*/ 2 w 728"/>
                <a:gd name="T19" fmla="*/ 614 h 706"/>
                <a:gd name="T20" fmla="*/ 0 w 728"/>
                <a:gd name="T21" fmla="*/ 629 h 706"/>
                <a:gd name="T22" fmla="*/ 1 w 728"/>
                <a:gd name="T23" fmla="*/ 638 h 706"/>
                <a:gd name="T24" fmla="*/ 4 w 728"/>
                <a:gd name="T25" fmla="*/ 653 h 706"/>
                <a:gd name="T26" fmla="*/ 9 w 728"/>
                <a:gd name="T27" fmla="*/ 666 h 706"/>
                <a:gd name="T28" fmla="*/ 18 w 728"/>
                <a:gd name="T29" fmla="*/ 679 h 706"/>
                <a:gd name="T30" fmla="*/ 28 w 728"/>
                <a:gd name="T31" fmla="*/ 689 h 706"/>
                <a:gd name="T32" fmla="*/ 41 w 728"/>
                <a:gd name="T33" fmla="*/ 698 h 706"/>
                <a:gd name="T34" fmla="*/ 54 w 728"/>
                <a:gd name="T35" fmla="*/ 703 h 706"/>
                <a:gd name="T36" fmla="*/ 69 w 728"/>
                <a:gd name="T37" fmla="*/ 706 h 706"/>
                <a:gd name="T38" fmla="*/ 477 w 728"/>
                <a:gd name="T39" fmla="*/ 706 h 706"/>
                <a:gd name="T40" fmla="*/ 722 w 728"/>
                <a:gd name="T41" fmla="*/ 106 h 706"/>
                <a:gd name="T42" fmla="*/ 727 w 728"/>
                <a:gd name="T43" fmla="*/ 91 h 706"/>
                <a:gd name="T44" fmla="*/ 728 w 728"/>
                <a:gd name="T45" fmla="*/ 76 h 706"/>
                <a:gd name="T46" fmla="*/ 727 w 728"/>
                <a:gd name="T47" fmla="*/ 61 h 706"/>
                <a:gd name="T48" fmla="*/ 721 w 728"/>
                <a:gd name="T49" fmla="*/ 47 h 706"/>
                <a:gd name="T50" fmla="*/ 715 w 728"/>
                <a:gd name="T51" fmla="*/ 34 h 706"/>
                <a:gd name="T52" fmla="*/ 705 w 728"/>
                <a:gd name="T53" fmla="*/ 23 h 706"/>
                <a:gd name="T54" fmla="*/ 694 w 728"/>
                <a:gd name="T55" fmla="*/ 13 h 706"/>
                <a:gd name="T56" fmla="*/ 680 w 728"/>
                <a:gd name="T57" fmla="*/ 6 h 706"/>
                <a:gd name="T58" fmla="*/ 672 w 728"/>
                <a:gd name="T59" fmla="*/ 3 h 706"/>
                <a:gd name="T60" fmla="*/ 657 w 728"/>
                <a:gd name="T61" fmla="*/ 0 h 706"/>
                <a:gd name="T62" fmla="*/ 642 w 728"/>
                <a:gd name="T63" fmla="*/ 0 h 706"/>
                <a:gd name="T64" fmla="*/ 628 w 728"/>
                <a:gd name="T65" fmla="*/ 3 h 706"/>
                <a:gd name="T66" fmla="*/ 614 w 728"/>
                <a:gd name="T67" fmla="*/ 9 h 706"/>
                <a:gd name="T68" fmla="*/ 602 w 728"/>
                <a:gd name="T69" fmla="*/ 17 h 706"/>
                <a:gd name="T70" fmla="*/ 591 w 728"/>
                <a:gd name="T71" fmla="*/ 28 h 706"/>
                <a:gd name="T72" fmla="*/ 583 w 728"/>
                <a:gd name="T73" fmla="*/ 40 h 706"/>
                <a:gd name="T74" fmla="*/ 579 w 728"/>
                <a:gd name="T75" fmla="*/ 4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706">
                  <a:moveTo>
                    <a:pt x="579" y="48"/>
                  </a:moveTo>
                  <a:lnTo>
                    <a:pt x="579" y="48"/>
                  </a:lnTo>
                  <a:lnTo>
                    <a:pt x="374" y="553"/>
                  </a:lnTo>
                  <a:lnTo>
                    <a:pt x="374" y="553"/>
                  </a:lnTo>
                  <a:lnTo>
                    <a:pt x="77" y="553"/>
                  </a:lnTo>
                  <a:lnTo>
                    <a:pt x="77" y="553"/>
                  </a:lnTo>
                  <a:lnTo>
                    <a:pt x="69" y="554"/>
                  </a:lnTo>
                  <a:lnTo>
                    <a:pt x="61" y="555"/>
                  </a:lnTo>
                  <a:lnTo>
                    <a:pt x="54" y="557"/>
                  </a:lnTo>
                  <a:lnTo>
                    <a:pt x="47" y="559"/>
                  </a:lnTo>
                  <a:lnTo>
                    <a:pt x="41" y="562"/>
                  </a:lnTo>
                  <a:lnTo>
                    <a:pt x="34" y="567"/>
                  </a:lnTo>
                  <a:lnTo>
                    <a:pt x="28" y="571"/>
                  </a:lnTo>
                  <a:lnTo>
                    <a:pt x="22" y="575"/>
                  </a:lnTo>
                  <a:lnTo>
                    <a:pt x="18" y="581"/>
                  </a:lnTo>
                  <a:lnTo>
                    <a:pt x="14" y="587"/>
                  </a:lnTo>
                  <a:lnTo>
                    <a:pt x="9" y="594"/>
                  </a:lnTo>
                  <a:lnTo>
                    <a:pt x="6" y="600"/>
                  </a:lnTo>
                  <a:lnTo>
                    <a:pt x="4" y="607"/>
                  </a:lnTo>
                  <a:lnTo>
                    <a:pt x="2" y="614"/>
                  </a:lnTo>
                  <a:lnTo>
                    <a:pt x="1" y="622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1" y="638"/>
                  </a:lnTo>
                  <a:lnTo>
                    <a:pt x="2" y="646"/>
                  </a:lnTo>
                  <a:lnTo>
                    <a:pt x="4" y="653"/>
                  </a:lnTo>
                  <a:lnTo>
                    <a:pt x="6" y="660"/>
                  </a:lnTo>
                  <a:lnTo>
                    <a:pt x="9" y="666"/>
                  </a:lnTo>
                  <a:lnTo>
                    <a:pt x="14" y="673"/>
                  </a:lnTo>
                  <a:lnTo>
                    <a:pt x="18" y="679"/>
                  </a:lnTo>
                  <a:lnTo>
                    <a:pt x="22" y="685"/>
                  </a:lnTo>
                  <a:lnTo>
                    <a:pt x="28" y="689"/>
                  </a:lnTo>
                  <a:lnTo>
                    <a:pt x="34" y="693"/>
                  </a:lnTo>
                  <a:lnTo>
                    <a:pt x="41" y="698"/>
                  </a:lnTo>
                  <a:lnTo>
                    <a:pt x="47" y="701"/>
                  </a:lnTo>
                  <a:lnTo>
                    <a:pt x="54" y="703"/>
                  </a:lnTo>
                  <a:lnTo>
                    <a:pt x="61" y="705"/>
                  </a:lnTo>
                  <a:lnTo>
                    <a:pt x="69" y="706"/>
                  </a:lnTo>
                  <a:lnTo>
                    <a:pt x="77" y="706"/>
                  </a:lnTo>
                  <a:lnTo>
                    <a:pt x="477" y="706"/>
                  </a:lnTo>
                  <a:lnTo>
                    <a:pt x="722" y="106"/>
                  </a:lnTo>
                  <a:lnTo>
                    <a:pt x="722" y="106"/>
                  </a:lnTo>
                  <a:lnTo>
                    <a:pt x="724" y="99"/>
                  </a:lnTo>
                  <a:lnTo>
                    <a:pt x="727" y="91"/>
                  </a:lnTo>
                  <a:lnTo>
                    <a:pt x="728" y="83"/>
                  </a:lnTo>
                  <a:lnTo>
                    <a:pt x="728" y="76"/>
                  </a:lnTo>
                  <a:lnTo>
                    <a:pt x="728" y="68"/>
                  </a:lnTo>
                  <a:lnTo>
                    <a:pt x="727" y="61"/>
                  </a:lnTo>
                  <a:lnTo>
                    <a:pt x="724" y="54"/>
                  </a:lnTo>
                  <a:lnTo>
                    <a:pt x="721" y="47"/>
                  </a:lnTo>
                  <a:lnTo>
                    <a:pt x="719" y="40"/>
                  </a:lnTo>
                  <a:lnTo>
                    <a:pt x="715" y="34"/>
                  </a:lnTo>
                  <a:lnTo>
                    <a:pt x="710" y="28"/>
                  </a:lnTo>
                  <a:lnTo>
                    <a:pt x="705" y="23"/>
                  </a:lnTo>
                  <a:lnTo>
                    <a:pt x="699" y="17"/>
                  </a:lnTo>
                  <a:lnTo>
                    <a:pt x="694" y="13"/>
                  </a:lnTo>
                  <a:lnTo>
                    <a:pt x="687" y="9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2" y="3"/>
                  </a:lnTo>
                  <a:lnTo>
                    <a:pt x="665" y="1"/>
                  </a:lnTo>
                  <a:lnTo>
                    <a:pt x="657" y="0"/>
                  </a:lnTo>
                  <a:lnTo>
                    <a:pt x="650" y="0"/>
                  </a:lnTo>
                  <a:lnTo>
                    <a:pt x="642" y="0"/>
                  </a:lnTo>
                  <a:lnTo>
                    <a:pt x="635" y="1"/>
                  </a:lnTo>
                  <a:lnTo>
                    <a:pt x="628" y="3"/>
                  </a:lnTo>
                  <a:lnTo>
                    <a:pt x="621" y="6"/>
                  </a:lnTo>
                  <a:lnTo>
                    <a:pt x="614" y="9"/>
                  </a:lnTo>
                  <a:lnTo>
                    <a:pt x="608" y="13"/>
                  </a:lnTo>
                  <a:lnTo>
                    <a:pt x="602" y="17"/>
                  </a:lnTo>
                  <a:lnTo>
                    <a:pt x="597" y="23"/>
                  </a:lnTo>
                  <a:lnTo>
                    <a:pt x="591" y="28"/>
                  </a:lnTo>
                  <a:lnTo>
                    <a:pt x="587" y="34"/>
                  </a:lnTo>
                  <a:lnTo>
                    <a:pt x="583" y="40"/>
                  </a:lnTo>
                  <a:lnTo>
                    <a:pt x="579" y="48"/>
                  </a:lnTo>
                  <a:lnTo>
                    <a:pt x="579" y="4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4F044033-1EE1-4B26-AB4E-4606992744DF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5FDB0EB3-A036-41EA-81EC-702166C86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05E23B75-2C3D-45F9-9B1D-9A07B7B7E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AE9902B2-8153-48DE-9047-403A7E404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9E8AED42-EF6D-4153-A82F-4BBC77D31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DAD404D2-BC09-443F-AD04-A876AB83B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8711EAF7-9137-4667-925F-E9237D3F3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0D2B8F7B-B1F9-47C5-87AE-0A2C2D98D8A5}"/>
              </a:ext>
            </a:extLst>
          </p:cNvPr>
          <p:cNvSpPr/>
          <p:nvPr/>
        </p:nvSpPr>
        <p:spPr>
          <a:xfrm>
            <a:off x="776675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D5210005-F184-4F89-A756-8E23E5359692}"/>
              </a:ext>
            </a:extLst>
          </p:cNvPr>
          <p:cNvSpPr/>
          <p:nvPr/>
        </p:nvSpPr>
        <p:spPr>
          <a:xfrm>
            <a:off x="3385437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5020512-F8F7-4F3D-A494-581EC5328696}"/>
              </a:ext>
            </a:extLst>
          </p:cNvPr>
          <p:cNvSpPr/>
          <p:nvPr/>
        </p:nvSpPr>
        <p:spPr>
          <a:xfrm>
            <a:off x="5994251" y="1087722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249178CC-B50E-4FB2-9EC6-065AD1C83647}"/>
              </a:ext>
            </a:extLst>
          </p:cNvPr>
          <p:cNvSpPr/>
          <p:nvPr/>
        </p:nvSpPr>
        <p:spPr>
          <a:xfrm rot="16200000">
            <a:off x="1231193" y="3513790"/>
            <a:ext cx="83119" cy="77824"/>
          </a:xfrm>
          <a:prstGeom prst="rect">
            <a:avLst/>
          </a:prstGeom>
          <a:solidFill>
            <a:srgbClr val="488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id="{A2EFF45E-3CD2-49FF-A5BB-637219DD322E}"/>
              </a:ext>
            </a:extLst>
          </p:cNvPr>
          <p:cNvSpPr/>
          <p:nvPr/>
        </p:nvSpPr>
        <p:spPr>
          <a:xfrm rot="16200000">
            <a:off x="1229686" y="3802807"/>
            <a:ext cx="83119" cy="7782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0C14C675-2882-46D6-B512-BB3EE7ABA1E8}"/>
              </a:ext>
            </a:extLst>
          </p:cNvPr>
          <p:cNvSpPr/>
          <p:nvPr/>
        </p:nvSpPr>
        <p:spPr>
          <a:xfrm rot="16200000">
            <a:off x="1229533" y="4121039"/>
            <a:ext cx="83119" cy="7782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Prostokąt 47">
            <a:extLst>
              <a:ext uri="{FF2B5EF4-FFF2-40B4-BE49-F238E27FC236}">
                <a16:creationId xmlns:a16="http://schemas.microsoft.com/office/drawing/2014/main" id="{3DC94D51-E867-4C62-9674-0388343D97BF}"/>
              </a:ext>
            </a:extLst>
          </p:cNvPr>
          <p:cNvSpPr/>
          <p:nvPr/>
        </p:nvSpPr>
        <p:spPr>
          <a:xfrm rot="16200000">
            <a:off x="1231194" y="4422212"/>
            <a:ext cx="83119" cy="7782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C9A16FD0-A572-490F-BE08-996AC2B3BCA5}"/>
              </a:ext>
            </a:extLst>
          </p:cNvPr>
          <p:cNvSpPr/>
          <p:nvPr/>
        </p:nvSpPr>
        <p:spPr>
          <a:xfrm rot="16200000">
            <a:off x="3833983" y="4207800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B6B2DC10-FC77-406F-875E-FB53BEDBF8E2}"/>
              </a:ext>
            </a:extLst>
          </p:cNvPr>
          <p:cNvSpPr/>
          <p:nvPr/>
        </p:nvSpPr>
        <p:spPr>
          <a:xfrm rot="16200000">
            <a:off x="3833830" y="4439601"/>
            <a:ext cx="83119" cy="77824"/>
          </a:xfrm>
          <a:prstGeom prst="rect">
            <a:avLst/>
          </a:prstGeom>
          <a:solidFill>
            <a:srgbClr val="647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Prostokąt 50">
            <a:extLst>
              <a:ext uri="{FF2B5EF4-FFF2-40B4-BE49-F238E27FC236}">
                <a16:creationId xmlns:a16="http://schemas.microsoft.com/office/drawing/2014/main" id="{A4FCF51A-6278-4721-8D8C-AC1EC6CBCCFF}"/>
              </a:ext>
            </a:extLst>
          </p:cNvPr>
          <p:cNvSpPr/>
          <p:nvPr/>
        </p:nvSpPr>
        <p:spPr>
          <a:xfrm rot="16200000">
            <a:off x="3835705" y="4667982"/>
            <a:ext cx="83119" cy="7782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Prostokąt 51">
            <a:extLst>
              <a:ext uri="{FF2B5EF4-FFF2-40B4-BE49-F238E27FC236}">
                <a16:creationId xmlns:a16="http://schemas.microsoft.com/office/drawing/2014/main" id="{9A0D2EC5-902B-4755-90D8-7740CA39DC8E}"/>
              </a:ext>
            </a:extLst>
          </p:cNvPr>
          <p:cNvSpPr/>
          <p:nvPr/>
        </p:nvSpPr>
        <p:spPr>
          <a:xfrm rot="16200000">
            <a:off x="3834735" y="3509003"/>
            <a:ext cx="83119" cy="77824"/>
          </a:xfrm>
          <a:prstGeom prst="rect">
            <a:avLst/>
          </a:prstGeom>
          <a:solidFill>
            <a:srgbClr val="488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Prostokąt 52">
            <a:extLst>
              <a:ext uri="{FF2B5EF4-FFF2-40B4-BE49-F238E27FC236}">
                <a16:creationId xmlns:a16="http://schemas.microsoft.com/office/drawing/2014/main" id="{EB459A85-93D7-4FA9-A85D-67835BB8E5F0}"/>
              </a:ext>
            </a:extLst>
          </p:cNvPr>
          <p:cNvSpPr/>
          <p:nvPr/>
        </p:nvSpPr>
        <p:spPr>
          <a:xfrm rot="16200000">
            <a:off x="3834622" y="3740645"/>
            <a:ext cx="83119" cy="7782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Prostokąt 77">
            <a:extLst>
              <a:ext uri="{FF2B5EF4-FFF2-40B4-BE49-F238E27FC236}">
                <a16:creationId xmlns:a16="http://schemas.microsoft.com/office/drawing/2014/main" id="{B05365B8-86EF-416D-8176-7EFCC4F801B7}"/>
              </a:ext>
            </a:extLst>
          </p:cNvPr>
          <p:cNvSpPr/>
          <p:nvPr/>
        </p:nvSpPr>
        <p:spPr>
          <a:xfrm rot="16200000">
            <a:off x="3836286" y="3973577"/>
            <a:ext cx="83119" cy="77824"/>
          </a:xfrm>
          <a:prstGeom prst="rect">
            <a:avLst/>
          </a:prstGeom>
          <a:solidFill>
            <a:srgbClr val="FF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Prostokąt 78">
            <a:extLst>
              <a:ext uri="{FF2B5EF4-FFF2-40B4-BE49-F238E27FC236}">
                <a16:creationId xmlns:a16="http://schemas.microsoft.com/office/drawing/2014/main" id="{64F2ACEA-8609-4AC7-9F96-FEF4BD688C0B}"/>
              </a:ext>
            </a:extLst>
          </p:cNvPr>
          <p:cNvSpPr/>
          <p:nvPr/>
        </p:nvSpPr>
        <p:spPr>
          <a:xfrm rot="16200000">
            <a:off x="6230316" y="3465821"/>
            <a:ext cx="83119" cy="77824"/>
          </a:xfrm>
          <a:prstGeom prst="rect">
            <a:avLst/>
          </a:prstGeom>
          <a:solidFill>
            <a:srgbClr val="488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Prostokąt 79">
            <a:extLst>
              <a:ext uri="{FF2B5EF4-FFF2-40B4-BE49-F238E27FC236}">
                <a16:creationId xmlns:a16="http://schemas.microsoft.com/office/drawing/2014/main" id="{30EA2EDB-31AD-48FC-ADE1-FBB3B1364CB8}"/>
              </a:ext>
            </a:extLst>
          </p:cNvPr>
          <p:cNvSpPr/>
          <p:nvPr/>
        </p:nvSpPr>
        <p:spPr>
          <a:xfrm rot="16200000">
            <a:off x="6233843" y="3679949"/>
            <a:ext cx="83119" cy="7782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Prostokąt 80">
            <a:extLst>
              <a:ext uri="{FF2B5EF4-FFF2-40B4-BE49-F238E27FC236}">
                <a16:creationId xmlns:a16="http://schemas.microsoft.com/office/drawing/2014/main" id="{BC319B48-6B35-4E56-9EFA-F1075E2D10E2}"/>
              </a:ext>
            </a:extLst>
          </p:cNvPr>
          <p:cNvSpPr/>
          <p:nvPr/>
        </p:nvSpPr>
        <p:spPr>
          <a:xfrm rot="16200000">
            <a:off x="6229189" y="3892548"/>
            <a:ext cx="83119" cy="77824"/>
          </a:xfrm>
          <a:prstGeom prst="rect">
            <a:avLst/>
          </a:prstGeom>
          <a:solidFill>
            <a:srgbClr val="FF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Prostokąt 81">
            <a:extLst>
              <a:ext uri="{FF2B5EF4-FFF2-40B4-BE49-F238E27FC236}">
                <a16:creationId xmlns:a16="http://schemas.microsoft.com/office/drawing/2014/main" id="{FDD8DD28-5511-473F-A197-53A6CAACA4D7}"/>
              </a:ext>
            </a:extLst>
          </p:cNvPr>
          <p:cNvSpPr/>
          <p:nvPr/>
        </p:nvSpPr>
        <p:spPr>
          <a:xfrm rot="16200000">
            <a:off x="6230316" y="4108869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Prostokąt 89">
            <a:extLst>
              <a:ext uri="{FF2B5EF4-FFF2-40B4-BE49-F238E27FC236}">
                <a16:creationId xmlns:a16="http://schemas.microsoft.com/office/drawing/2014/main" id="{A3613336-A3C0-468D-9D87-E867D08279B1}"/>
              </a:ext>
            </a:extLst>
          </p:cNvPr>
          <p:cNvSpPr/>
          <p:nvPr/>
        </p:nvSpPr>
        <p:spPr>
          <a:xfrm rot="16200000">
            <a:off x="6232497" y="4538637"/>
            <a:ext cx="83119" cy="77824"/>
          </a:xfrm>
          <a:prstGeom prst="rect">
            <a:avLst/>
          </a:prstGeom>
          <a:solidFill>
            <a:srgbClr val="A24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1" name="Prostokąt 90">
            <a:extLst>
              <a:ext uri="{FF2B5EF4-FFF2-40B4-BE49-F238E27FC236}">
                <a16:creationId xmlns:a16="http://schemas.microsoft.com/office/drawing/2014/main" id="{016EB35E-0203-49F2-A9E5-462B78B9C9B1}"/>
              </a:ext>
            </a:extLst>
          </p:cNvPr>
          <p:cNvSpPr/>
          <p:nvPr/>
        </p:nvSpPr>
        <p:spPr>
          <a:xfrm rot="16200000">
            <a:off x="6230037" y="4321038"/>
            <a:ext cx="83119" cy="77824"/>
          </a:xfrm>
          <a:prstGeom prst="rect">
            <a:avLst/>
          </a:prstGeom>
          <a:solidFill>
            <a:srgbClr val="647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Prostokąt 91">
            <a:extLst>
              <a:ext uri="{FF2B5EF4-FFF2-40B4-BE49-F238E27FC236}">
                <a16:creationId xmlns:a16="http://schemas.microsoft.com/office/drawing/2014/main" id="{CDF4B925-F394-445E-A982-136286462C33}"/>
              </a:ext>
            </a:extLst>
          </p:cNvPr>
          <p:cNvSpPr/>
          <p:nvPr/>
        </p:nvSpPr>
        <p:spPr>
          <a:xfrm rot="16200000">
            <a:off x="6231189" y="4749793"/>
            <a:ext cx="83119" cy="77824"/>
          </a:xfrm>
          <a:prstGeom prst="rect">
            <a:avLst/>
          </a:prstGeom>
          <a:solidFill>
            <a:srgbClr val="BD7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3" name="Prostokąt 92">
            <a:extLst>
              <a:ext uri="{FF2B5EF4-FFF2-40B4-BE49-F238E27FC236}">
                <a16:creationId xmlns:a16="http://schemas.microsoft.com/office/drawing/2014/main" id="{CDD4B191-EC3B-4CB3-8AED-ECA43B4486DF}"/>
              </a:ext>
            </a:extLst>
          </p:cNvPr>
          <p:cNvSpPr/>
          <p:nvPr/>
        </p:nvSpPr>
        <p:spPr>
          <a:xfrm rot="16200000">
            <a:off x="6231026" y="5178813"/>
            <a:ext cx="83119" cy="7782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4" name="Prostokąt 93">
            <a:extLst>
              <a:ext uri="{FF2B5EF4-FFF2-40B4-BE49-F238E27FC236}">
                <a16:creationId xmlns:a16="http://schemas.microsoft.com/office/drawing/2014/main" id="{3369D495-5781-48B7-860B-E66B21C434B2}"/>
              </a:ext>
            </a:extLst>
          </p:cNvPr>
          <p:cNvSpPr/>
          <p:nvPr/>
        </p:nvSpPr>
        <p:spPr>
          <a:xfrm rot="16200000">
            <a:off x="6230038" y="4960293"/>
            <a:ext cx="83119" cy="77824"/>
          </a:xfrm>
          <a:prstGeom prst="rect">
            <a:avLst/>
          </a:prstGeom>
          <a:solidFill>
            <a:srgbClr val="007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7" name="Prostokąt 96">
            <a:extLst>
              <a:ext uri="{FF2B5EF4-FFF2-40B4-BE49-F238E27FC236}">
                <a16:creationId xmlns:a16="http://schemas.microsoft.com/office/drawing/2014/main" id="{5E96859D-85DE-49BF-8014-82A449DE6195}"/>
              </a:ext>
            </a:extLst>
          </p:cNvPr>
          <p:cNvSpPr/>
          <p:nvPr/>
        </p:nvSpPr>
        <p:spPr>
          <a:xfrm>
            <a:off x="7257271" y="8123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Jakość powietrza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5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Wykres 49">
            <a:extLst>
              <a:ext uri="{FF2B5EF4-FFF2-40B4-BE49-F238E27FC236}">
                <a16:creationId xmlns:a16="http://schemas.microsoft.com/office/drawing/2014/main" id="{589A9E7A-F053-4B04-B895-3CE7C8B5F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5634915"/>
              </p:ext>
            </p:extLst>
          </p:nvPr>
        </p:nvGraphicFramePr>
        <p:xfrm>
          <a:off x="994142" y="1627973"/>
          <a:ext cx="2797397" cy="156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9" name="Wykres 48">
            <a:extLst>
              <a:ext uri="{FF2B5EF4-FFF2-40B4-BE49-F238E27FC236}">
                <a16:creationId xmlns:a16="http://schemas.microsoft.com/office/drawing/2014/main" id="{A4898A31-AB33-4778-AAAE-BF657AEFA6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0579233"/>
              </p:ext>
            </p:extLst>
          </p:nvPr>
        </p:nvGraphicFramePr>
        <p:xfrm>
          <a:off x="1005431" y="3721808"/>
          <a:ext cx="2797397" cy="156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2" name="Wykres 251" descr="Wykres kołowy przedstawiający regiony Polski. &#10;&#10;Z regionu północnego jest 17% badanych, ze wschodniego 15%, z północno-zachodniego 14%, z południowo-zachodniego 11%, z centralnego 25% i z regionu południowego jest 18% badanych.">
            <a:extLst>
              <a:ext uri="{FF2B5EF4-FFF2-40B4-BE49-F238E27FC236}">
                <a16:creationId xmlns:a16="http://schemas.microsoft.com/office/drawing/2014/main" id="{894FC48F-CA16-4129-846E-AAF8A0DAE2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956243"/>
              </p:ext>
            </p:extLst>
          </p:nvPr>
        </p:nvGraphicFramePr>
        <p:xfrm>
          <a:off x="999693" y="3350735"/>
          <a:ext cx="3414536" cy="191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0" name="Wykres 79" descr="Wykres kołowy przedstawiający wielkość miejscowości. &#10;&#10;Na wsi mieszka 28% respondentów, z miast do 19 tysięcy jest 13%, z miast do 20-99 tysięcy 22%, z miast 100-500 tysięcy 16% i z miast powyżej 500 tysięcy jest 21% badanych.">
            <a:extLst>
              <a:ext uri="{FF2B5EF4-FFF2-40B4-BE49-F238E27FC236}">
                <a16:creationId xmlns:a16="http://schemas.microsoft.com/office/drawing/2014/main" id="{D9F9197F-101F-44A7-B0E0-B43976F5A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265727"/>
              </p:ext>
            </p:extLst>
          </p:nvPr>
        </p:nvGraphicFramePr>
        <p:xfrm>
          <a:off x="999693" y="1256900"/>
          <a:ext cx="3414536" cy="191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Freeform 24">
            <a:extLst>
              <a:ext uri="{FF2B5EF4-FFF2-40B4-BE49-F238E27FC236}">
                <a16:creationId xmlns:a16="http://schemas.microsoft.com/office/drawing/2014/main" id="{AF60FAAD-C6B9-4180-96E2-71385EA590A5}"/>
              </a:ext>
            </a:extLst>
          </p:cNvPr>
          <p:cNvSpPr>
            <a:spLocks/>
          </p:cNvSpPr>
          <p:nvPr/>
        </p:nvSpPr>
        <p:spPr bwMode="auto">
          <a:xfrm>
            <a:off x="6783250" y="2380387"/>
            <a:ext cx="1717832" cy="1795747"/>
          </a:xfrm>
          <a:custGeom>
            <a:avLst/>
            <a:gdLst>
              <a:gd name="T0" fmla="*/ 927 w 927"/>
              <a:gd name="T1" fmla="*/ 581 h 968"/>
              <a:gd name="T2" fmla="*/ 925 w 927"/>
              <a:gd name="T3" fmla="*/ 608 h 968"/>
              <a:gd name="T4" fmla="*/ 911 w 927"/>
              <a:gd name="T5" fmla="*/ 666 h 968"/>
              <a:gd name="T6" fmla="*/ 887 w 927"/>
              <a:gd name="T7" fmla="*/ 725 h 968"/>
              <a:gd name="T8" fmla="*/ 854 w 927"/>
              <a:gd name="T9" fmla="*/ 776 h 968"/>
              <a:gd name="T10" fmla="*/ 836 w 927"/>
              <a:gd name="T11" fmla="*/ 796 h 968"/>
              <a:gd name="T12" fmla="*/ 711 w 927"/>
              <a:gd name="T13" fmla="*/ 919 h 968"/>
              <a:gd name="T14" fmla="*/ 690 w 927"/>
              <a:gd name="T15" fmla="*/ 936 h 968"/>
              <a:gd name="T16" fmla="*/ 667 w 927"/>
              <a:gd name="T17" fmla="*/ 950 h 968"/>
              <a:gd name="T18" fmla="*/ 641 w 927"/>
              <a:gd name="T19" fmla="*/ 959 h 968"/>
              <a:gd name="T20" fmla="*/ 614 w 927"/>
              <a:gd name="T21" fmla="*/ 966 h 968"/>
              <a:gd name="T22" fmla="*/ 586 w 927"/>
              <a:gd name="T23" fmla="*/ 968 h 968"/>
              <a:gd name="T24" fmla="*/ 559 w 927"/>
              <a:gd name="T25" fmla="*/ 967 h 968"/>
              <a:gd name="T26" fmla="*/ 532 w 927"/>
              <a:gd name="T27" fmla="*/ 962 h 968"/>
              <a:gd name="T28" fmla="*/ 507 w 927"/>
              <a:gd name="T29" fmla="*/ 953 h 968"/>
              <a:gd name="T30" fmla="*/ 114 w 927"/>
              <a:gd name="T31" fmla="*/ 763 h 968"/>
              <a:gd name="T32" fmla="*/ 92 w 927"/>
              <a:gd name="T33" fmla="*/ 749 h 968"/>
              <a:gd name="T34" fmla="*/ 70 w 927"/>
              <a:gd name="T35" fmla="*/ 731 h 968"/>
              <a:gd name="T36" fmla="*/ 50 w 927"/>
              <a:gd name="T37" fmla="*/ 710 h 968"/>
              <a:gd name="T38" fmla="*/ 34 w 927"/>
              <a:gd name="T39" fmla="*/ 687 h 968"/>
              <a:gd name="T40" fmla="*/ 19 w 927"/>
              <a:gd name="T41" fmla="*/ 661 h 968"/>
              <a:gd name="T42" fmla="*/ 9 w 927"/>
              <a:gd name="T43" fmla="*/ 634 h 968"/>
              <a:gd name="T44" fmla="*/ 3 w 927"/>
              <a:gd name="T45" fmla="*/ 607 h 968"/>
              <a:gd name="T46" fmla="*/ 0 w 927"/>
              <a:gd name="T47" fmla="*/ 581 h 968"/>
              <a:gd name="T48" fmla="*/ 0 w 927"/>
              <a:gd name="T49" fmla="*/ 277 h 968"/>
              <a:gd name="T50" fmla="*/ 3 w 927"/>
              <a:gd name="T51" fmla="*/ 250 h 968"/>
              <a:gd name="T52" fmla="*/ 9 w 927"/>
              <a:gd name="T53" fmla="*/ 225 h 968"/>
              <a:gd name="T54" fmla="*/ 21 w 927"/>
              <a:gd name="T55" fmla="*/ 199 h 968"/>
              <a:gd name="T56" fmla="*/ 35 w 927"/>
              <a:gd name="T57" fmla="*/ 175 h 968"/>
              <a:gd name="T58" fmla="*/ 53 w 927"/>
              <a:gd name="T59" fmla="*/ 154 h 968"/>
              <a:gd name="T60" fmla="*/ 74 w 927"/>
              <a:gd name="T61" fmla="*/ 134 h 968"/>
              <a:gd name="T62" fmla="*/ 96 w 927"/>
              <a:gd name="T63" fmla="*/ 119 h 968"/>
              <a:gd name="T64" fmla="*/ 119 w 927"/>
              <a:gd name="T65" fmla="*/ 108 h 968"/>
              <a:gd name="T66" fmla="*/ 392 w 927"/>
              <a:gd name="T67" fmla="*/ 9 h 968"/>
              <a:gd name="T68" fmla="*/ 416 w 927"/>
              <a:gd name="T69" fmla="*/ 2 h 968"/>
              <a:gd name="T70" fmla="*/ 439 w 927"/>
              <a:gd name="T71" fmla="*/ 0 h 968"/>
              <a:gd name="T72" fmla="*/ 458 w 927"/>
              <a:gd name="T73" fmla="*/ 1 h 968"/>
              <a:gd name="T74" fmla="*/ 476 w 927"/>
              <a:gd name="T75" fmla="*/ 6 h 968"/>
              <a:gd name="T76" fmla="*/ 490 w 927"/>
              <a:gd name="T77" fmla="*/ 14 h 968"/>
              <a:gd name="T78" fmla="*/ 502 w 927"/>
              <a:gd name="T79" fmla="*/ 26 h 968"/>
              <a:gd name="T80" fmla="*/ 508 w 927"/>
              <a:gd name="T81" fmla="*/ 41 h 968"/>
              <a:gd name="T82" fmla="*/ 511 w 927"/>
              <a:gd name="T83" fmla="*/ 58 h 968"/>
              <a:gd name="T84" fmla="*/ 512 w 927"/>
              <a:gd name="T85" fmla="*/ 68 h 968"/>
              <a:gd name="T86" fmla="*/ 518 w 927"/>
              <a:gd name="T87" fmla="*/ 86 h 968"/>
              <a:gd name="T88" fmla="*/ 527 w 927"/>
              <a:gd name="T89" fmla="*/ 102 h 968"/>
              <a:gd name="T90" fmla="*/ 541 w 927"/>
              <a:gd name="T91" fmla="*/ 117 h 968"/>
              <a:gd name="T92" fmla="*/ 558 w 927"/>
              <a:gd name="T93" fmla="*/ 129 h 968"/>
              <a:gd name="T94" fmla="*/ 578 w 927"/>
              <a:gd name="T95" fmla="*/ 139 h 968"/>
              <a:gd name="T96" fmla="*/ 600 w 927"/>
              <a:gd name="T97" fmla="*/ 147 h 968"/>
              <a:gd name="T98" fmla="*/ 625 w 927"/>
              <a:gd name="T99" fmla="*/ 150 h 968"/>
              <a:gd name="T100" fmla="*/ 800 w 927"/>
              <a:gd name="T101" fmla="*/ 151 h 968"/>
              <a:gd name="T102" fmla="*/ 813 w 927"/>
              <a:gd name="T103" fmla="*/ 151 h 968"/>
              <a:gd name="T104" fmla="*/ 838 w 927"/>
              <a:gd name="T105" fmla="*/ 156 h 968"/>
              <a:gd name="T106" fmla="*/ 861 w 927"/>
              <a:gd name="T107" fmla="*/ 166 h 968"/>
              <a:gd name="T108" fmla="*/ 880 w 927"/>
              <a:gd name="T109" fmla="*/ 179 h 968"/>
              <a:gd name="T110" fmla="*/ 898 w 927"/>
              <a:gd name="T111" fmla="*/ 197 h 968"/>
              <a:gd name="T112" fmla="*/ 911 w 927"/>
              <a:gd name="T113" fmla="*/ 217 h 968"/>
              <a:gd name="T114" fmla="*/ 921 w 927"/>
              <a:gd name="T115" fmla="*/ 240 h 968"/>
              <a:gd name="T116" fmla="*/ 927 w 927"/>
              <a:gd name="T117" fmla="*/ 265 h 968"/>
              <a:gd name="T118" fmla="*/ 927 w 927"/>
              <a:gd name="T119" fmla="*/ 581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7" h="968">
                <a:moveTo>
                  <a:pt x="927" y="581"/>
                </a:moveTo>
                <a:lnTo>
                  <a:pt x="927" y="581"/>
                </a:lnTo>
                <a:lnTo>
                  <a:pt x="927" y="594"/>
                </a:lnTo>
                <a:lnTo>
                  <a:pt x="925" y="608"/>
                </a:lnTo>
                <a:lnTo>
                  <a:pt x="920" y="636"/>
                </a:lnTo>
                <a:lnTo>
                  <a:pt x="911" y="666"/>
                </a:lnTo>
                <a:lnTo>
                  <a:pt x="901" y="696"/>
                </a:lnTo>
                <a:lnTo>
                  <a:pt x="887" y="725"/>
                </a:lnTo>
                <a:lnTo>
                  <a:pt x="871" y="751"/>
                </a:lnTo>
                <a:lnTo>
                  <a:pt x="854" y="776"/>
                </a:lnTo>
                <a:lnTo>
                  <a:pt x="845" y="786"/>
                </a:lnTo>
                <a:lnTo>
                  <a:pt x="836" y="796"/>
                </a:lnTo>
                <a:lnTo>
                  <a:pt x="711" y="919"/>
                </a:lnTo>
                <a:lnTo>
                  <a:pt x="711" y="919"/>
                </a:lnTo>
                <a:lnTo>
                  <a:pt x="702" y="928"/>
                </a:lnTo>
                <a:lnTo>
                  <a:pt x="690" y="936"/>
                </a:lnTo>
                <a:lnTo>
                  <a:pt x="680" y="944"/>
                </a:lnTo>
                <a:lnTo>
                  <a:pt x="667" y="950"/>
                </a:lnTo>
                <a:lnTo>
                  <a:pt x="654" y="955"/>
                </a:lnTo>
                <a:lnTo>
                  <a:pt x="641" y="959"/>
                </a:lnTo>
                <a:lnTo>
                  <a:pt x="629" y="963"/>
                </a:lnTo>
                <a:lnTo>
                  <a:pt x="614" y="966"/>
                </a:lnTo>
                <a:lnTo>
                  <a:pt x="600" y="968"/>
                </a:lnTo>
                <a:lnTo>
                  <a:pt x="586" y="968"/>
                </a:lnTo>
                <a:lnTo>
                  <a:pt x="573" y="968"/>
                </a:lnTo>
                <a:lnTo>
                  <a:pt x="559" y="967"/>
                </a:lnTo>
                <a:lnTo>
                  <a:pt x="545" y="966"/>
                </a:lnTo>
                <a:lnTo>
                  <a:pt x="532" y="962"/>
                </a:lnTo>
                <a:lnTo>
                  <a:pt x="519" y="958"/>
                </a:lnTo>
                <a:lnTo>
                  <a:pt x="507" y="953"/>
                </a:lnTo>
                <a:lnTo>
                  <a:pt x="114" y="763"/>
                </a:lnTo>
                <a:lnTo>
                  <a:pt x="114" y="763"/>
                </a:lnTo>
                <a:lnTo>
                  <a:pt x="102" y="756"/>
                </a:lnTo>
                <a:lnTo>
                  <a:pt x="92" y="749"/>
                </a:lnTo>
                <a:lnTo>
                  <a:pt x="80" y="741"/>
                </a:lnTo>
                <a:lnTo>
                  <a:pt x="70" y="731"/>
                </a:lnTo>
                <a:lnTo>
                  <a:pt x="59" y="720"/>
                </a:lnTo>
                <a:lnTo>
                  <a:pt x="50" y="710"/>
                </a:lnTo>
                <a:lnTo>
                  <a:pt x="41" y="698"/>
                </a:lnTo>
                <a:lnTo>
                  <a:pt x="34" y="687"/>
                </a:lnTo>
                <a:lnTo>
                  <a:pt x="26" y="674"/>
                </a:lnTo>
                <a:lnTo>
                  <a:pt x="19" y="661"/>
                </a:lnTo>
                <a:lnTo>
                  <a:pt x="14" y="648"/>
                </a:lnTo>
                <a:lnTo>
                  <a:pt x="9" y="634"/>
                </a:lnTo>
                <a:lnTo>
                  <a:pt x="5" y="621"/>
                </a:lnTo>
                <a:lnTo>
                  <a:pt x="3" y="607"/>
                </a:lnTo>
                <a:lnTo>
                  <a:pt x="1" y="594"/>
                </a:lnTo>
                <a:lnTo>
                  <a:pt x="0" y="581"/>
                </a:lnTo>
                <a:lnTo>
                  <a:pt x="0" y="277"/>
                </a:lnTo>
                <a:lnTo>
                  <a:pt x="0" y="277"/>
                </a:lnTo>
                <a:lnTo>
                  <a:pt x="1" y="265"/>
                </a:lnTo>
                <a:lnTo>
                  <a:pt x="3" y="250"/>
                </a:lnTo>
                <a:lnTo>
                  <a:pt x="5" y="237"/>
                </a:lnTo>
                <a:lnTo>
                  <a:pt x="9" y="225"/>
                </a:lnTo>
                <a:lnTo>
                  <a:pt x="14" y="212"/>
                </a:lnTo>
                <a:lnTo>
                  <a:pt x="21" y="199"/>
                </a:lnTo>
                <a:lnTo>
                  <a:pt x="27" y="187"/>
                </a:lnTo>
                <a:lnTo>
                  <a:pt x="35" y="175"/>
                </a:lnTo>
                <a:lnTo>
                  <a:pt x="44" y="164"/>
                </a:lnTo>
                <a:lnTo>
                  <a:pt x="53" y="154"/>
                </a:lnTo>
                <a:lnTo>
                  <a:pt x="62" y="143"/>
                </a:lnTo>
                <a:lnTo>
                  <a:pt x="74" y="134"/>
                </a:lnTo>
                <a:lnTo>
                  <a:pt x="84" y="126"/>
                </a:lnTo>
                <a:lnTo>
                  <a:pt x="96" y="119"/>
                </a:lnTo>
                <a:lnTo>
                  <a:pt x="107" y="112"/>
                </a:lnTo>
                <a:lnTo>
                  <a:pt x="119" y="108"/>
                </a:lnTo>
                <a:lnTo>
                  <a:pt x="392" y="9"/>
                </a:lnTo>
                <a:lnTo>
                  <a:pt x="392" y="9"/>
                </a:lnTo>
                <a:lnTo>
                  <a:pt x="404" y="5"/>
                </a:lnTo>
                <a:lnTo>
                  <a:pt x="416" y="2"/>
                </a:lnTo>
                <a:lnTo>
                  <a:pt x="427" y="1"/>
                </a:lnTo>
                <a:lnTo>
                  <a:pt x="439" y="0"/>
                </a:lnTo>
                <a:lnTo>
                  <a:pt x="449" y="0"/>
                </a:lnTo>
                <a:lnTo>
                  <a:pt x="458" y="1"/>
                </a:lnTo>
                <a:lnTo>
                  <a:pt x="467" y="4"/>
                </a:lnTo>
                <a:lnTo>
                  <a:pt x="476" y="6"/>
                </a:lnTo>
                <a:lnTo>
                  <a:pt x="484" y="10"/>
                </a:lnTo>
                <a:lnTo>
                  <a:pt x="490" y="14"/>
                </a:lnTo>
                <a:lnTo>
                  <a:pt x="497" y="21"/>
                </a:lnTo>
                <a:lnTo>
                  <a:pt x="502" y="26"/>
                </a:lnTo>
                <a:lnTo>
                  <a:pt x="506" y="33"/>
                </a:lnTo>
                <a:lnTo>
                  <a:pt x="508" y="41"/>
                </a:lnTo>
                <a:lnTo>
                  <a:pt x="511" y="49"/>
                </a:lnTo>
                <a:lnTo>
                  <a:pt x="511" y="58"/>
                </a:lnTo>
                <a:lnTo>
                  <a:pt x="511" y="58"/>
                </a:lnTo>
                <a:lnTo>
                  <a:pt x="512" y="68"/>
                </a:lnTo>
                <a:lnTo>
                  <a:pt x="514" y="77"/>
                </a:lnTo>
                <a:lnTo>
                  <a:pt x="518" y="86"/>
                </a:lnTo>
                <a:lnTo>
                  <a:pt x="521" y="94"/>
                </a:lnTo>
                <a:lnTo>
                  <a:pt x="527" y="102"/>
                </a:lnTo>
                <a:lnTo>
                  <a:pt x="533" y="110"/>
                </a:lnTo>
                <a:lnTo>
                  <a:pt x="541" y="117"/>
                </a:lnTo>
                <a:lnTo>
                  <a:pt x="548" y="124"/>
                </a:lnTo>
                <a:lnTo>
                  <a:pt x="558" y="129"/>
                </a:lnTo>
                <a:lnTo>
                  <a:pt x="568" y="135"/>
                </a:lnTo>
                <a:lnTo>
                  <a:pt x="578" y="139"/>
                </a:lnTo>
                <a:lnTo>
                  <a:pt x="588" y="143"/>
                </a:lnTo>
                <a:lnTo>
                  <a:pt x="600" y="147"/>
                </a:lnTo>
                <a:lnTo>
                  <a:pt x="613" y="148"/>
                </a:lnTo>
                <a:lnTo>
                  <a:pt x="625" y="150"/>
                </a:lnTo>
                <a:lnTo>
                  <a:pt x="638" y="151"/>
                </a:lnTo>
                <a:lnTo>
                  <a:pt x="800" y="151"/>
                </a:lnTo>
                <a:lnTo>
                  <a:pt x="800" y="151"/>
                </a:lnTo>
                <a:lnTo>
                  <a:pt x="813" y="151"/>
                </a:lnTo>
                <a:lnTo>
                  <a:pt x="826" y="154"/>
                </a:lnTo>
                <a:lnTo>
                  <a:pt x="838" y="156"/>
                </a:lnTo>
                <a:lnTo>
                  <a:pt x="849" y="160"/>
                </a:lnTo>
                <a:lnTo>
                  <a:pt x="861" y="166"/>
                </a:lnTo>
                <a:lnTo>
                  <a:pt x="871" y="173"/>
                </a:lnTo>
                <a:lnTo>
                  <a:pt x="880" y="179"/>
                </a:lnTo>
                <a:lnTo>
                  <a:pt x="889" y="188"/>
                </a:lnTo>
                <a:lnTo>
                  <a:pt x="898" y="197"/>
                </a:lnTo>
                <a:lnTo>
                  <a:pt x="905" y="206"/>
                </a:lnTo>
                <a:lnTo>
                  <a:pt x="911" y="217"/>
                </a:lnTo>
                <a:lnTo>
                  <a:pt x="916" y="228"/>
                </a:lnTo>
                <a:lnTo>
                  <a:pt x="921" y="240"/>
                </a:lnTo>
                <a:lnTo>
                  <a:pt x="924" y="252"/>
                </a:lnTo>
                <a:lnTo>
                  <a:pt x="927" y="265"/>
                </a:lnTo>
                <a:lnTo>
                  <a:pt x="927" y="277"/>
                </a:lnTo>
                <a:lnTo>
                  <a:pt x="927" y="5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8" name="Symbol zastępczy zawartości 4" descr="Wykres słupkowy przedstawiający przynależność do województw. &#10;&#10;Z województwa dolnośląskiego jest 9% badanych, kujawsko-pomorskiego 5%, lubelskiego 4%, lubuskiego 2%, łódzkiego 6%, małopolskiego 8%, mazowieckiego 19%, opolskiego 2%, podkarpackiego 4%, podlaskiego 3%, pomorskiego 8%, śląskiego 10%, świętokrzyskiego 3%, warmińsko-mazurskiego 4%, wielkopolskiego 7% oraz z zachodniopomorskiego jest 5% badanych.">
            <a:extLst>
              <a:ext uri="{FF2B5EF4-FFF2-40B4-BE49-F238E27FC236}">
                <a16:creationId xmlns:a16="http://schemas.microsoft.com/office/drawing/2014/main" id="{B3D1AAF2-4F69-48DF-B491-D5DCB55D57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33309"/>
              </p:ext>
            </p:extLst>
          </p:nvPr>
        </p:nvGraphicFramePr>
        <p:xfrm>
          <a:off x="6444208" y="1586230"/>
          <a:ext cx="4409424" cy="337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707A642-77E7-45D9-B984-4255EC1F9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/>
              <a:t>Struktura próby (3/3)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5DF5A5-E214-4AC6-B8E9-6507198853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F45BBA3F-3A5F-4C7E-B056-D0016E32E3D3}"/>
              </a:ext>
            </a:extLst>
          </p:cNvPr>
          <p:cNvSpPr txBox="1"/>
          <p:nvPr/>
        </p:nvSpPr>
        <p:spPr>
          <a:xfrm>
            <a:off x="1052195" y="1340009"/>
            <a:ext cx="156004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wielkość miejscowości</a:t>
            </a:r>
          </a:p>
        </p:txBody>
      </p:sp>
      <p:cxnSp>
        <p:nvCxnSpPr>
          <p:cNvPr id="74" name="Łącznik prosty 73">
            <a:extLst>
              <a:ext uri="{FF2B5EF4-FFF2-40B4-BE49-F238E27FC236}">
                <a16:creationId xmlns:a16="http://schemas.microsoft.com/office/drawing/2014/main" id="{B210EA5E-DA12-49D4-8A13-24F7DD029E5E}"/>
              </a:ext>
            </a:extLst>
          </p:cNvPr>
          <p:cNvCxnSpPr/>
          <p:nvPr/>
        </p:nvCxnSpPr>
        <p:spPr>
          <a:xfrm>
            <a:off x="1107040" y="1620060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a 80">
            <a:extLst>
              <a:ext uri="{FF2B5EF4-FFF2-40B4-BE49-F238E27FC236}">
                <a16:creationId xmlns:a16="http://schemas.microsoft.com/office/drawing/2014/main" id="{021F7C3E-980F-4EA4-B3C2-62BA0FBFA0A8}"/>
              </a:ext>
            </a:extLst>
          </p:cNvPr>
          <p:cNvGrpSpPr/>
          <p:nvPr/>
        </p:nvGrpSpPr>
        <p:grpSpPr>
          <a:xfrm>
            <a:off x="3233580" y="2002152"/>
            <a:ext cx="267535" cy="331860"/>
            <a:chOff x="7329488" y="2601913"/>
            <a:chExt cx="581026" cy="720726"/>
          </a:xfrm>
          <a:solidFill>
            <a:srgbClr val="BFBFBF"/>
          </a:solidFill>
        </p:grpSpPr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43CF4CE1-1E0B-44FE-A4B1-F64B2B92E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67CBB5A1-F238-4430-AF43-414442725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39">
              <a:extLst>
                <a:ext uri="{FF2B5EF4-FFF2-40B4-BE49-F238E27FC236}">
                  <a16:creationId xmlns:a16="http://schemas.microsoft.com/office/drawing/2014/main" id="{ED3196A9-ABC8-41F7-9E73-657163089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40">
              <a:extLst>
                <a:ext uri="{FF2B5EF4-FFF2-40B4-BE49-F238E27FC236}">
                  <a16:creationId xmlns:a16="http://schemas.microsoft.com/office/drawing/2014/main" id="{0BAAD193-355A-46AF-BC2B-F16E45F9C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41" name="pole tekstowe 240">
            <a:extLst>
              <a:ext uri="{FF2B5EF4-FFF2-40B4-BE49-F238E27FC236}">
                <a16:creationId xmlns:a16="http://schemas.microsoft.com/office/drawing/2014/main" id="{66170928-438F-4F8A-A9C1-ADBEDA8FC81D}"/>
              </a:ext>
            </a:extLst>
          </p:cNvPr>
          <p:cNvSpPr txBox="1"/>
          <p:nvPr/>
        </p:nvSpPr>
        <p:spPr>
          <a:xfrm>
            <a:off x="5397126" y="1350346"/>
            <a:ext cx="104708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województwo</a:t>
            </a:r>
          </a:p>
        </p:txBody>
      </p:sp>
      <p:cxnSp>
        <p:nvCxnSpPr>
          <p:cNvPr id="242" name="Łącznik prosty 241">
            <a:extLst>
              <a:ext uri="{FF2B5EF4-FFF2-40B4-BE49-F238E27FC236}">
                <a16:creationId xmlns:a16="http://schemas.microsoft.com/office/drawing/2014/main" id="{70808E58-C5D8-41D4-B6D4-3DDED73F9145}"/>
              </a:ext>
            </a:extLst>
          </p:cNvPr>
          <p:cNvCxnSpPr/>
          <p:nvPr/>
        </p:nvCxnSpPr>
        <p:spPr>
          <a:xfrm>
            <a:off x="5451971" y="1630397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Freeform 86">
            <a:extLst>
              <a:ext uri="{FF2B5EF4-FFF2-40B4-BE49-F238E27FC236}">
                <a16:creationId xmlns:a16="http://schemas.microsoft.com/office/drawing/2014/main" id="{CCDDC80B-C9F2-4B24-B0BE-729C7B9D76C7}"/>
              </a:ext>
            </a:extLst>
          </p:cNvPr>
          <p:cNvSpPr>
            <a:spLocks/>
          </p:cNvSpPr>
          <p:nvPr/>
        </p:nvSpPr>
        <p:spPr bwMode="auto">
          <a:xfrm>
            <a:off x="7428673" y="2809528"/>
            <a:ext cx="21567" cy="4642"/>
          </a:xfrm>
          <a:custGeom>
            <a:avLst/>
            <a:gdLst>
              <a:gd name="T0" fmla="*/ 0 w 124"/>
              <a:gd name="T1" fmla="*/ 50 h 50"/>
              <a:gd name="T2" fmla="*/ 98 w 124"/>
              <a:gd name="T3" fmla="*/ 50 h 50"/>
              <a:gd name="T4" fmla="*/ 98 w 124"/>
              <a:gd name="T5" fmla="*/ 50 h 50"/>
              <a:gd name="T6" fmla="*/ 104 w 124"/>
              <a:gd name="T7" fmla="*/ 50 h 50"/>
              <a:gd name="T8" fmla="*/ 108 w 124"/>
              <a:gd name="T9" fmla="*/ 47 h 50"/>
              <a:gd name="T10" fmla="*/ 113 w 124"/>
              <a:gd name="T11" fmla="*/ 45 h 50"/>
              <a:gd name="T12" fmla="*/ 116 w 124"/>
              <a:gd name="T13" fmla="*/ 42 h 50"/>
              <a:gd name="T14" fmla="*/ 119 w 124"/>
              <a:gd name="T15" fmla="*/ 38 h 50"/>
              <a:gd name="T16" fmla="*/ 121 w 124"/>
              <a:gd name="T17" fmla="*/ 34 h 50"/>
              <a:gd name="T18" fmla="*/ 122 w 124"/>
              <a:gd name="T19" fmla="*/ 30 h 50"/>
              <a:gd name="T20" fmla="*/ 124 w 124"/>
              <a:gd name="T21" fmla="*/ 24 h 50"/>
              <a:gd name="T22" fmla="*/ 124 w 124"/>
              <a:gd name="T23" fmla="*/ 24 h 50"/>
              <a:gd name="T24" fmla="*/ 122 w 124"/>
              <a:gd name="T25" fmla="*/ 20 h 50"/>
              <a:gd name="T26" fmla="*/ 121 w 124"/>
              <a:gd name="T27" fmla="*/ 15 h 50"/>
              <a:gd name="T28" fmla="*/ 119 w 124"/>
              <a:gd name="T29" fmla="*/ 11 h 50"/>
              <a:gd name="T30" fmla="*/ 116 w 124"/>
              <a:gd name="T31" fmla="*/ 6 h 50"/>
              <a:gd name="T32" fmla="*/ 113 w 124"/>
              <a:gd name="T33" fmla="*/ 4 h 50"/>
              <a:gd name="T34" fmla="*/ 108 w 124"/>
              <a:gd name="T35" fmla="*/ 2 h 50"/>
              <a:gd name="T36" fmla="*/ 104 w 124"/>
              <a:gd name="T37" fmla="*/ 0 h 50"/>
              <a:gd name="T38" fmla="*/ 98 w 124"/>
              <a:gd name="T39" fmla="*/ 0 h 50"/>
              <a:gd name="T40" fmla="*/ 0 w 124"/>
              <a:gd name="T41" fmla="*/ 0 h 50"/>
              <a:gd name="T42" fmla="*/ 0 w 124"/>
              <a:gd name="T4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4" h="50">
                <a:moveTo>
                  <a:pt x="0" y="50"/>
                </a:moveTo>
                <a:lnTo>
                  <a:pt x="98" y="50"/>
                </a:lnTo>
                <a:lnTo>
                  <a:pt x="98" y="50"/>
                </a:lnTo>
                <a:lnTo>
                  <a:pt x="104" y="50"/>
                </a:lnTo>
                <a:lnTo>
                  <a:pt x="108" y="47"/>
                </a:lnTo>
                <a:lnTo>
                  <a:pt x="113" y="45"/>
                </a:lnTo>
                <a:lnTo>
                  <a:pt x="116" y="42"/>
                </a:lnTo>
                <a:lnTo>
                  <a:pt x="119" y="38"/>
                </a:lnTo>
                <a:lnTo>
                  <a:pt x="121" y="34"/>
                </a:lnTo>
                <a:lnTo>
                  <a:pt x="122" y="30"/>
                </a:lnTo>
                <a:lnTo>
                  <a:pt x="124" y="24"/>
                </a:lnTo>
                <a:lnTo>
                  <a:pt x="124" y="24"/>
                </a:lnTo>
                <a:lnTo>
                  <a:pt x="122" y="20"/>
                </a:lnTo>
                <a:lnTo>
                  <a:pt x="121" y="15"/>
                </a:lnTo>
                <a:lnTo>
                  <a:pt x="119" y="11"/>
                </a:lnTo>
                <a:lnTo>
                  <a:pt x="116" y="6"/>
                </a:lnTo>
                <a:lnTo>
                  <a:pt x="113" y="4"/>
                </a:lnTo>
                <a:lnTo>
                  <a:pt x="108" y="2"/>
                </a:lnTo>
                <a:lnTo>
                  <a:pt x="104" y="0"/>
                </a:lnTo>
                <a:lnTo>
                  <a:pt x="98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graphicFrame>
        <p:nvGraphicFramePr>
          <p:cNvPr id="10" name="Tabela 10">
            <a:extLst>
              <a:ext uri="{FF2B5EF4-FFF2-40B4-BE49-F238E27FC236}">
                <a16:creationId xmlns:a16="http://schemas.microsoft.com/office/drawing/2014/main" id="{EA85A3C2-E095-49FB-BDA6-A921F7290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011626"/>
              </p:ext>
            </p:extLst>
          </p:nvPr>
        </p:nvGraphicFramePr>
        <p:xfrm>
          <a:off x="4838621" y="1725773"/>
          <a:ext cx="1756463" cy="320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463">
                  <a:extLst>
                    <a:ext uri="{9D8B030D-6E8A-4147-A177-3AD203B41FA5}">
                      <a16:colId xmlns:a16="http://schemas.microsoft.com/office/drawing/2014/main" val="1590947209"/>
                    </a:ext>
                  </a:extLst>
                </a:gridCol>
              </a:tblGrid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640737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27985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Lubelskie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2947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Lubuskie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435217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Łódzkie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85426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722011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Mazowieckie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852851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52274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137683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Podlaskie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78398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1052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Śląskie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588333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Świętokrzystkie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467888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Warmińsko-mazurskie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682762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37230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594089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0F7129C-01B0-4DB8-9CF2-6666F9AA339F}"/>
              </a:ext>
            </a:extLst>
          </p:cNvPr>
          <p:cNvSpPr txBox="1"/>
          <p:nvPr/>
        </p:nvSpPr>
        <p:spPr>
          <a:xfrm>
            <a:off x="731386" y="5638108"/>
            <a:ext cx="418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800" i="1">
                <a:solidFill>
                  <a:prstClr val="white">
                    <a:lumMod val="65000"/>
                  </a:prstClr>
                </a:solidFill>
              </a:rPr>
              <a:t>Odpowiadający: wszyscy badani, n=1005.</a:t>
            </a:r>
          </a:p>
        </p:txBody>
      </p:sp>
      <p:sp>
        <p:nvSpPr>
          <p:cNvPr id="253" name="pole tekstowe 252">
            <a:extLst>
              <a:ext uri="{FF2B5EF4-FFF2-40B4-BE49-F238E27FC236}">
                <a16:creationId xmlns:a16="http://schemas.microsoft.com/office/drawing/2014/main" id="{AF7265F4-BC05-408E-BE63-1998FA9F4150}"/>
              </a:ext>
            </a:extLst>
          </p:cNvPr>
          <p:cNvSpPr txBox="1"/>
          <p:nvPr/>
        </p:nvSpPr>
        <p:spPr>
          <a:xfrm>
            <a:off x="1052195" y="3433844"/>
            <a:ext cx="58060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region</a:t>
            </a:r>
          </a:p>
        </p:txBody>
      </p:sp>
      <p:cxnSp>
        <p:nvCxnSpPr>
          <p:cNvPr id="254" name="Łącznik prosty 253">
            <a:extLst>
              <a:ext uri="{FF2B5EF4-FFF2-40B4-BE49-F238E27FC236}">
                <a16:creationId xmlns:a16="http://schemas.microsoft.com/office/drawing/2014/main" id="{8C2CC2A7-E196-42C1-82D2-6BC359DC4843}"/>
              </a:ext>
            </a:extLst>
          </p:cNvPr>
          <p:cNvCxnSpPr/>
          <p:nvPr/>
        </p:nvCxnSpPr>
        <p:spPr>
          <a:xfrm>
            <a:off x="1107040" y="3713895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24">
            <a:extLst>
              <a:ext uri="{FF2B5EF4-FFF2-40B4-BE49-F238E27FC236}">
                <a16:creationId xmlns:a16="http://schemas.microsoft.com/office/drawing/2014/main" id="{7B877279-1D43-4D00-97C3-1B9C05CBB430}"/>
              </a:ext>
            </a:extLst>
          </p:cNvPr>
          <p:cNvSpPr>
            <a:spLocks/>
          </p:cNvSpPr>
          <p:nvPr/>
        </p:nvSpPr>
        <p:spPr bwMode="auto">
          <a:xfrm>
            <a:off x="3218479" y="4116007"/>
            <a:ext cx="308268" cy="322250"/>
          </a:xfrm>
          <a:custGeom>
            <a:avLst/>
            <a:gdLst>
              <a:gd name="T0" fmla="*/ 927 w 927"/>
              <a:gd name="T1" fmla="*/ 581 h 968"/>
              <a:gd name="T2" fmla="*/ 925 w 927"/>
              <a:gd name="T3" fmla="*/ 608 h 968"/>
              <a:gd name="T4" fmla="*/ 911 w 927"/>
              <a:gd name="T5" fmla="*/ 666 h 968"/>
              <a:gd name="T6" fmla="*/ 887 w 927"/>
              <a:gd name="T7" fmla="*/ 725 h 968"/>
              <a:gd name="T8" fmla="*/ 854 w 927"/>
              <a:gd name="T9" fmla="*/ 776 h 968"/>
              <a:gd name="T10" fmla="*/ 836 w 927"/>
              <a:gd name="T11" fmla="*/ 796 h 968"/>
              <a:gd name="T12" fmla="*/ 711 w 927"/>
              <a:gd name="T13" fmla="*/ 919 h 968"/>
              <a:gd name="T14" fmla="*/ 690 w 927"/>
              <a:gd name="T15" fmla="*/ 936 h 968"/>
              <a:gd name="T16" fmla="*/ 667 w 927"/>
              <a:gd name="T17" fmla="*/ 950 h 968"/>
              <a:gd name="T18" fmla="*/ 641 w 927"/>
              <a:gd name="T19" fmla="*/ 959 h 968"/>
              <a:gd name="T20" fmla="*/ 614 w 927"/>
              <a:gd name="T21" fmla="*/ 966 h 968"/>
              <a:gd name="T22" fmla="*/ 586 w 927"/>
              <a:gd name="T23" fmla="*/ 968 h 968"/>
              <a:gd name="T24" fmla="*/ 559 w 927"/>
              <a:gd name="T25" fmla="*/ 967 h 968"/>
              <a:gd name="T26" fmla="*/ 532 w 927"/>
              <a:gd name="T27" fmla="*/ 962 h 968"/>
              <a:gd name="T28" fmla="*/ 507 w 927"/>
              <a:gd name="T29" fmla="*/ 953 h 968"/>
              <a:gd name="T30" fmla="*/ 114 w 927"/>
              <a:gd name="T31" fmla="*/ 763 h 968"/>
              <a:gd name="T32" fmla="*/ 92 w 927"/>
              <a:gd name="T33" fmla="*/ 749 h 968"/>
              <a:gd name="T34" fmla="*/ 70 w 927"/>
              <a:gd name="T35" fmla="*/ 731 h 968"/>
              <a:gd name="T36" fmla="*/ 50 w 927"/>
              <a:gd name="T37" fmla="*/ 710 h 968"/>
              <a:gd name="T38" fmla="*/ 34 w 927"/>
              <a:gd name="T39" fmla="*/ 687 h 968"/>
              <a:gd name="T40" fmla="*/ 19 w 927"/>
              <a:gd name="T41" fmla="*/ 661 h 968"/>
              <a:gd name="T42" fmla="*/ 9 w 927"/>
              <a:gd name="T43" fmla="*/ 634 h 968"/>
              <a:gd name="T44" fmla="*/ 3 w 927"/>
              <a:gd name="T45" fmla="*/ 607 h 968"/>
              <a:gd name="T46" fmla="*/ 0 w 927"/>
              <a:gd name="T47" fmla="*/ 581 h 968"/>
              <a:gd name="T48" fmla="*/ 0 w 927"/>
              <a:gd name="T49" fmla="*/ 277 h 968"/>
              <a:gd name="T50" fmla="*/ 3 w 927"/>
              <a:gd name="T51" fmla="*/ 250 h 968"/>
              <a:gd name="T52" fmla="*/ 9 w 927"/>
              <a:gd name="T53" fmla="*/ 225 h 968"/>
              <a:gd name="T54" fmla="*/ 21 w 927"/>
              <a:gd name="T55" fmla="*/ 199 h 968"/>
              <a:gd name="T56" fmla="*/ 35 w 927"/>
              <a:gd name="T57" fmla="*/ 175 h 968"/>
              <a:gd name="T58" fmla="*/ 53 w 927"/>
              <a:gd name="T59" fmla="*/ 154 h 968"/>
              <a:gd name="T60" fmla="*/ 74 w 927"/>
              <a:gd name="T61" fmla="*/ 134 h 968"/>
              <a:gd name="T62" fmla="*/ 96 w 927"/>
              <a:gd name="T63" fmla="*/ 119 h 968"/>
              <a:gd name="T64" fmla="*/ 119 w 927"/>
              <a:gd name="T65" fmla="*/ 108 h 968"/>
              <a:gd name="T66" fmla="*/ 392 w 927"/>
              <a:gd name="T67" fmla="*/ 9 h 968"/>
              <a:gd name="T68" fmla="*/ 416 w 927"/>
              <a:gd name="T69" fmla="*/ 2 h 968"/>
              <a:gd name="T70" fmla="*/ 439 w 927"/>
              <a:gd name="T71" fmla="*/ 0 h 968"/>
              <a:gd name="T72" fmla="*/ 458 w 927"/>
              <a:gd name="T73" fmla="*/ 1 h 968"/>
              <a:gd name="T74" fmla="*/ 476 w 927"/>
              <a:gd name="T75" fmla="*/ 6 h 968"/>
              <a:gd name="T76" fmla="*/ 490 w 927"/>
              <a:gd name="T77" fmla="*/ 14 h 968"/>
              <a:gd name="T78" fmla="*/ 502 w 927"/>
              <a:gd name="T79" fmla="*/ 26 h 968"/>
              <a:gd name="T80" fmla="*/ 508 w 927"/>
              <a:gd name="T81" fmla="*/ 41 h 968"/>
              <a:gd name="T82" fmla="*/ 511 w 927"/>
              <a:gd name="T83" fmla="*/ 58 h 968"/>
              <a:gd name="T84" fmla="*/ 512 w 927"/>
              <a:gd name="T85" fmla="*/ 68 h 968"/>
              <a:gd name="T86" fmla="*/ 518 w 927"/>
              <a:gd name="T87" fmla="*/ 86 h 968"/>
              <a:gd name="T88" fmla="*/ 527 w 927"/>
              <a:gd name="T89" fmla="*/ 102 h 968"/>
              <a:gd name="T90" fmla="*/ 541 w 927"/>
              <a:gd name="T91" fmla="*/ 117 h 968"/>
              <a:gd name="T92" fmla="*/ 558 w 927"/>
              <a:gd name="T93" fmla="*/ 129 h 968"/>
              <a:gd name="T94" fmla="*/ 578 w 927"/>
              <a:gd name="T95" fmla="*/ 139 h 968"/>
              <a:gd name="T96" fmla="*/ 600 w 927"/>
              <a:gd name="T97" fmla="*/ 147 h 968"/>
              <a:gd name="T98" fmla="*/ 625 w 927"/>
              <a:gd name="T99" fmla="*/ 150 h 968"/>
              <a:gd name="T100" fmla="*/ 800 w 927"/>
              <a:gd name="T101" fmla="*/ 151 h 968"/>
              <a:gd name="T102" fmla="*/ 813 w 927"/>
              <a:gd name="T103" fmla="*/ 151 h 968"/>
              <a:gd name="T104" fmla="*/ 838 w 927"/>
              <a:gd name="T105" fmla="*/ 156 h 968"/>
              <a:gd name="T106" fmla="*/ 861 w 927"/>
              <a:gd name="T107" fmla="*/ 166 h 968"/>
              <a:gd name="T108" fmla="*/ 880 w 927"/>
              <a:gd name="T109" fmla="*/ 179 h 968"/>
              <a:gd name="T110" fmla="*/ 898 w 927"/>
              <a:gd name="T111" fmla="*/ 197 h 968"/>
              <a:gd name="T112" fmla="*/ 911 w 927"/>
              <a:gd name="T113" fmla="*/ 217 h 968"/>
              <a:gd name="T114" fmla="*/ 921 w 927"/>
              <a:gd name="T115" fmla="*/ 240 h 968"/>
              <a:gd name="T116" fmla="*/ 927 w 927"/>
              <a:gd name="T117" fmla="*/ 265 h 968"/>
              <a:gd name="T118" fmla="*/ 927 w 927"/>
              <a:gd name="T119" fmla="*/ 581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7" h="968">
                <a:moveTo>
                  <a:pt x="927" y="581"/>
                </a:moveTo>
                <a:lnTo>
                  <a:pt x="927" y="581"/>
                </a:lnTo>
                <a:lnTo>
                  <a:pt x="927" y="594"/>
                </a:lnTo>
                <a:lnTo>
                  <a:pt x="925" y="608"/>
                </a:lnTo>
                <a:lnTo>
                  <a:pt x="920" y="636"/>
                </a:lnTo>
                <a:lnTo>
                  <a:pt x="911" y="666"/>
                </a:lnTo>
                <a:lnTo>
                  <a:pt x="901" y="696"/>
                </a:lnTo>
                <a:lnTo>
                  <a:pt x="887" y="725"/>
                </a:lnTo>
                <a:lnTo>
                  <a:pt x="871" y="751"/>
                </a:lnTo>
                <a:lnTo>
                  <a:pt x="854" y="776"/>
                </a:lnTo>
                <a:lnTo>
                  <a:pt x="845" y="786"/>
                </a:lnTo>
                <a:lnTo>
                  <a:pt x="836" y="796"/>
                </a:lnTo>
                <a:lnTo>
                  <a:pt x="711" y="919"/>
                </a:lnTo>
                <a:lnTo>
                  <a:pt x="711" y="919"/>
                </a:lnTo>
                <a:lnTo>
                  <a:pt x="702" y="928"/>
                </a:lnTo>
                <a:lnTo>
                  <a:pt x="690" y="936"/>
                </a:lnTo>
                <a:lnTo>
                  <a:pt x="680" y="944"/>
                </a:lnTo>
                <a:lnTo>
                  <a:pt x="667" y="950"/>
                </a:lnTo>
                <a:lnTo>
                  <a:pt x="654" y="955"/>
                </a:lnTo>
                <a:lnTo>
                  <a:pt x="641" y="959"/>
                </a:lnTo>
                <a:lnTo>
                  <a:pt x="629" y="963"/>
                </a:lnTo>
                <a:lnTo>
                  <a:pt x="614" y="966"/>
                </a:lnTo>
                <a:lnTo>
                  <a:pt x="600" y="968"/>
                </a:lnTo>
                <a:lnTo>
                  <a:pt x="586" y="968"/>
                </a:lnTo>
                <a:lnTo>
                  <a:pt x="573" y="968"/>
                </a:lnTo>
                <a:lnTo>
                  <a:pt x="559" y="967"/>
                </a:lnTo>
                <a:lnTo>
                  <a:pt x="545" y="966"/>
                </a:lnTo>
                <a:lnTo>
                  <a:pt x="532" y="962"/>
                </a:lnTo>
                <a:lnTo>
                  <a:pt x="519" y="958"/>
                </a:lnTo>
                <a:lnTo>
                  <a:pt x="507" y="953"/>
                </a:lnTo>
                <a:lnTo>
                  <a:pt x="114" y="763"/>
                </a:lnTo>
                <a:lnTo>
                  <a:pt x="114" y="763"/>
                </a:lnTo>
                <a:lnTo>
                  <a:pt x="102" y="756"/>
                </a:lnTo>
                <a:lnTo>
                  <a:pt x="92" y="749"/>
                </a:lnTo>
                <a:lnTo>
                  <a:pt x="80" y="741"/>
                </a:lnTo>
                <a:lnTo>
                  <a:pt x="70" y="731"/>
                </a:lnTo>
                <a:lnTo>
                  <a:pt x="59" y="720"/>
                </a:lnTo>
                <a:lnTo>
                  <a:pt x="50" y="710"/>
                </a:lnTo>
                <a:lnTo>
                  <a:pt x="41" y="698"/>
                </a:lnTo>
                <a:lnTo>
                  <a:pt x="34" y="687"/>
                </a:lnTo>
                <a:lnTo>
                  <a:pt x="26" y="674"/>
                </a:lnTo>
                <a:lnTo>
                  <a:pt x="19" y="661"/>
                </a:lnTo>
                <a:lnTo>
                  <a:pt x="14" y="648"/>
                </a:lnTo>
                <a:lnTo>
                  <a:pt x="9" y="634"/>
                </a:lnTo>
                <a:lnTo>
                  <a:pt x="5" y="621"/>
                </a:lnTo>
                <a:lnTo>
                  <a:pt x="3" y="607"/>
                </a:lnTo>
                <a:lnTo>
                  <a:pt x="1" y="594"/>
                </a:lnTo>
                <a:lnTo>
                  <a:pt x="0" y="581"/>
                </a:lnTo>
                <a:lnTo>
                  <a:pt x="0" y="277"/>
                </a:lnTo>
                <a:lnTo>
                  <a:pt x="0" y="277"/>
                </a:lnTo>
                <a:lnTo>
                  <a:pt x="1" y="265"/>
                </a:lnTo>
                <a:lnTo>
                  <a:pt x="3" y="250"/>
                </a:lnTo>
                <a:lnTo>
                  <a:pt x="5" y="237"/>
                </a:lnTo>
                <a:lnTo>
                  <a:pt x="9" y="225"/>
                </a:lnTo>
                <a:lnTo>
                  <a:pt x="14" y="212"/>
                </a:lnTo>
                <a:lnTo>
                  <a:pt x="21" y="199"/>
                </a:lnTo>
                <a:lnTo>
                  <a:pt x="27" y="187"/>
                </a:lnTo>
                <a:lnTo>
                  <a:pt x="35" y="175"/>
                </a:lnTo>
                <a:lnTo>
                  <a:pt x="44" y="164"/>
                </a:lnTo>
                <a:lnTo>
                  <a:pt x="53" y="154"/>
                </a:lnTo>
                <a:lnTo>
                  <a:pt x="62" y="143"/>
                </a:lnTo>
                <a:lnTo>
                  <a:pt x="74" y="134"/>
                </a:lnTo>
                <a:lnTo>
                  <a:pt x="84" y="126"/>
                </a:lnTo>
                <a:lnTo>
                  <a:pt x="96" y="119"/>
                </a:lnTo>
                <a:lnTo>
                  <a:pt x="107" y="112"/>
                </a:lnTo>
                <a:lnTo>
                  <a:pt x="119" y="108"/>
                </a:lnTo>
                <a:lnTo>
                  <a:pt x="392" y="9"/>
                </a:lnTo>
                <a:lnTo>
                  <a:pt x="392" y="9"/>
                </a:lnTo>
                <a:lnTo>
                  <a:pt x="404" y="5"/>
                </a:lnTo>
                <a:lnTo>
                  <a:pt x="416" y="2"/>
                </a:lnTo>
                <a:lnTo>
                  <a:pt x="427" y="1"/>
                </a:lnTo>
                <a:lnTo>
                  <a:pt x="439" y="0"/>
                </a:lnTo>
                <a:lnTo>
                  <a:pt x="449" y="0"/>
                </a:lnTo>
                <a:lnTo>
                  <a:pt x="458" y="1"/>
                </a:lnTo>
                <a:lnTo>
                  <a:pt x="467" y="4"/>
                </a:lnTo>
                <a:lnTo>
                  <a:pt x="476" y="6"/>
                </a:lnTo>
                <a:lnTo>
                  <a:pt x="484" y="10"/>
                </a:lnTo>
                <a:lnTo>
                  <a:pt x="490" y="14"/>
                </a:lnTo>
                <a:lnTo>
                  <a:pt x="497" y="21"/>
                </a:lnTo>
                <a:lnTo>
                  <a:pt x="502" y="26"/>
                </a:lnTo>
                <a:lnTo>
                  <a:pt x="506" y="33"/>
                </a:lnTo>
                <a:lnTo>
                  <a:pt x="508" y="41"/>
                </a:lnTo>
                <a:lnTo>
                  <a:pt x="511" y="49"/>
                </a:lnTo>
                <a:lnTo>
                  <a:pt x="511" y="58"/>
                </a:lnTo>
                <a:lnTo>
                  <a:pt x="511" y="58"/>
                </a:lnTo>
                <a:lnTo>
                  <a:pt x="512" y="68"/>
                </a:lnTo>
                <a:lnTo>
                  <a:pt x="514" y="77"/>
                </a:lnTo>
                <a:lnTo>
                  <a:pt x="518" y="86"/>
                </a:lnTo>
                <a:lnTo>
                  <a:pt x="521" y="94"/>
                </a:lnTo>
                <a:lnTo>
                  <a:pt x="527" y="102"/>
                </a:lnTo>
                <a:lnTo>
                  <a:pt x="533" y="110"/>
                </a:lnTo>
                <a:lnTo>
                  <a:pt x="541" y="117"/>
                </a:lnTo>
                <a:lnTo>
                  <a:pt x="548" y="124"/>
                </a:lnTo>
                <a:lnTo>
                  <a:pt x="558" y="129"/>
                </a:lnTo>
                <a:lnTo>
                  <a:pt x="568" y="135"/>
                </a:lnTo>
                <a:lnTo>
                  <a:pt x="578" y="139"/>
                </a:lnTo>
                <a:lnTo>
                  <a:pt x="588" y="143"/>
                </a:lnTo>
                <a:lnTo>
                  <a:pt x="600" y="147"/>
                </a:lnTo>
                <a:lnTo>
                  <a:pt x="613" y="148"/>
                </a:lnTo>
                <a:lnTo>
                  <a:pt x="625" y="150"/>
                </a:lnTo>
                <a:lnTo>
                  <a:pt x="638" y="151"/>
                </a:lnTo>
                <a:lnTo>
                  <a:pt x="800" y="151"/>
                </a:lnTo>
                <a:lnTo>
                  <a:pt x="800" y="151"/>
                </a:lnTo>
                <a:lnTo>
                  <a:pt x="813" y="151"/>
                </a:lnTo>
                <a:lnTo>
                  <a:pt x="826" y="154"/>
                </a:lnTo>
                <a:lnTo>
                  <a:pt x="838" y="156"/>
                </a:lnTo>
                <a:lnTo>
                  <a:pt x="849" y="160"/>
                </a:lnTo>
                <a:lnTo>
                  <a:pt x="861" y="166"/>
                </a:lnTo>
                <a:lnTo>
                  <a:pt x="871" y="173"/>
                </a:lnTo>
                <a:lnTo>
                  <a:pt x="880" y="179"/>
                </a:lnTo>
                <a:lnTo>
                  <a:pt x="889" y="188"/>
                </a:lnTo>
                <a:lnTo>
                  <a:pt x="898" y="197"/>
                </a:lnTo>
                <a:lnTo>
                  <a:pt x="905" y="206"/>
                </a:lnTo>
                <a:lnTo>
                  <a:pt x="911" y="217"/>
                </a:lnTo>
                <a:lnTo>
                  <a:pt x="916" y="228"/>
                </a:lnTo>
                <a:lnTo>
                  <a:pt x="921" y="240"/>
                </a:lnTo>
                <a:lnTo>
                  <a:pt x="924" y="252"/>
                </a:lnTo>
                <a:lnTo>
                  <a:pt x="927" y="265"/>
                </a:lnTo>
                <a:lnTo>
                  <a:pt x="927" y="277"/>
                </a:lnTo>
                <a:lnTo>
                  <a:pt x="927" y="58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1284423E-01E4-4A78-8E56-B79B30596FC4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39E5C81F-9C36-4113-AE21-11F815A6E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0298E70-EF78-4015-9677-50F02F477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F4332391-1E1B-4A3C-A961-82B1505F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7453254-FBC9-498D-A0BD-DFCC70F44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F7B0EC7F-B137-4F78-9DDB-740662C6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71A354BC-6079-41BA-8809-F703E9F34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BDFB1BCF-979D-40E4-AF53-778735F84D06}"/>
              </a:ext>
            </a:extLst>
          </p:cNvPr>
          <p:cNvSpPr/>
          <p:nvPr/>
        </p:nvSpPr>
        <p:spPr>
          <a:xfrm>
            <a:off x="776675" y="1150264"/>
            <a:ext cx="3624454" cy="198042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561D2259-527B-4F96-9E84-ED119B5CB1F2}"/>
              </a:ext>
            </a:extLst>
          </p:cNvPr>
          <p:cNvSpPr/>
          <p:nvPr/>
        </p:nvSpPr>
        <p:spPr>
          <a:xfrm>
            <a:off x="806246" y="3283525"/>
            <a:ext cx="3624454" cy="198042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61FC8CBF-4BF1-4591-8C03-D370E5BAB69E}"/>
              </a:ext>
            </a:extLst>
          </p:cNvPr>
          <p:cNvSpPr/>
          <p:nvPr/>
        </p:nvSpPr>
        <p:spPr>
          <a:xfrm rot="16200000">
            <a:off x="1044037" y="2366425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8AF5D490-29F7-436D-806A-543CFCF0B2DE}"/>
              </a:ext>
            </a:extLst>
          </p:cNvPr>
          <p:cNvSpPr/>
          <p:nvPr/>
        </p:nvSpPr>
        <p:spPr>
          <a:xfrm rot="16200000">
            <a:off x="1044038" y="2584461"/>
            <a:ext cx="83119" cy="77824"/>
          </a:xfrm>
          <a:prstGeom prst="rect">
            <a:avLst/>
          </a:prstGeom>
          <a:solidFill>
            <a:srgbClr val="647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F863468E-310A-4379-A9C7-D5BE3E1E5DB1}"/>
              </a:ext>
            </a:extLst>
          </p:cNvPr>
          <p:cNvSpPr/>
          <p:nvPr/>
        </p:nvSpPr>
        <p:spPr>
          <a:xfrm rot="16200000">
            <a:off x="1049814" y="1753039"/>
            <a:ext cx="83119" cy="77824"/>
          </a:xfrm>
          <a:prstGeom prst="rect">
            <a:avLst/>
          </a:prstGeom>
          <a:solidFill>
            <a:srgbClr val="488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EADF70C9-BACF-4ED6-9740-D29DD7FF561C}"/>
              </a:ext>
            </a:extLst>
          </p:cNvPr>
          <p:cNvSpPr/>
          <p:nvPr/>
        </p:nvSpPr>
        <p:spPr>
          <a:xfrm rot="16200000">
            <a:off x="1044673" y="1959561"/>
            <a:ext cx="83119" cy="7782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7612C4D3-7B1B-4B05-8006-77629A859821}"/>
              </a:ext>
            </a:extLst>
          </p:cNvPr>
          <p:cNvSpPr/>
          <p:nvPr/>
        </p:nvSpPr>
        <p:spPr>
          <a:xfrm rot="16200000">
            <a:off x="1046338" y="2167373"/>
            <a:ext cx="83119" cy="77824"/>
          </a:xfrm>
          <a:prstGeom prst="rect">
            <a:avLst/>
          </a:prstGeom>
          <a:solidFill>
            <a:srgbClr val="FF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7F586DFF-9B78-4395-8E3D-7664D7D646A8}"/>
              </a:ext>
            </a:extLst>
          </p:cNvPr>
          <p:cNvSpPr/>
          <p:nvPr/>
        </p:nvSpPr>
        <p:spPr>
          <a:xfrm rot="16200000">
            <a:off x="1104393" y="4343573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3DE988FD-C0A6-4232-A860-D25B31B45B87}"/>
              </a:ext>
            </a:extLst>
          </p:cNvPr>
          <p:cNvSpPr/>
          <p:nvPr/>
        </p:nvSpPr>
        <p:spPr>
          <a:xfrm rot="16200000">
            <a:off x="1104393" y="4514818"/>
            <a:ext cx="83119" cy="77824"/>
          </a:xfrm>
          <a:prstGeom prst="rect">
            <a:avLst/>
          </a:prstGeom>
          <a:solidFill>
            <a:srgbClr val="647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D16CDBDC-FE88-4F8D-A7F5-428BB549DD96}"/>
              </a:ext>
            </a:extLst>
          </p:cNvPr>
          <p:cNvSpPr/>
          <p:nvPr/>
        </p:nvSpPr>
        <p:spPr>
          <a:xfrm rot="16200000">
            <a:off x="1104393" y="3832482"/>
            <a:ext cx="83119" cy="77824"/>
          </a:xfrm>
          <a:prstGeom prst="rect">
            <a:avLst/>
          </a:prstGeom>
          <a:solidFill>
            <a:srgbClr val="488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id="{1053CE26-57FB-4689-8E85-DBEF6308E327}"/>
              </a:ext>
            </a:extLst>
          </p:cNvPr>
          <p:cNvSpPr/>
          <p:nvPr/>
        </p:nvSpPr>
        <p:spPr>
          <a:xfrm rot="16200000">
            <a:off x="1104394" y="4004312"/>
            <a:ext cx="83119" cy="7782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74FF564-9F96-4495-99D9-1465B0F10A17}"/>
              </a:ext>
            </a:extLst>
          </p:cNvPr>
          <p:cNvSpPr/>
          <p:nvPr/>
        </p:nvSpPr>
        <p:spPr>
          <a:xfrm rot="16200000">
            <a:off x="1104393" y="4175557"/>
            <a:ext cx="83119" cy="77824"/>
          </a:xfrm>
          <a:prstGeom prst="rect">
            <a:avLst/>
          </a:prstGeom>
          <a:solidFill>
            <a:srgbClr val="FF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Prostokąt 47">
            <a:extLst>
              <a:ext uri="{FF2B5EF4-FFF2-40B4-BE49-F238E27FC236}">
                <a16:creationId xmlns:a16="http://schemas.microsoft.com/office/drawing/2014/main" id="{BE9BB1F1-3C44-4676-831C-29B38284F9CC}"/>
              </a:ext>
            </a:extLst>
          </p:cNvPr>
          <p:cNvSpPr/>
          <p:nvPr/>
        </p:nvSpPr>
        <p:spPr>
          <a:xfrm rot="16200000">
            <a:off x="1104393" y="4688115"/>
            <a:ext cx="83119" cy="77824"/>
          </a:xfrm>
          <a:prstGeom prst="rect">
            <a:avLst/>
          </a:prstGeom>
          <a:solidFill>
            <a:srgbClr val="A24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Prostokąt 53">
            <a:extLst>
              <a:ext uri="{FF2B5EF4-FFF2-40B4-BE49-F238E27FC236}">
                <a16:creationId xmlns:a16="http://schemas.microsoft.com/office/drawing/2014/main" id="{DDD26224-BBD9-4761-81C5-EC2E8277B7D3}"/>
              </a:ext>
            </a:extLst>
          </p:cNvPr>
          <p:cNvSpPr/>
          <p:nvPr/>
        </p:nvSpPr>
        <p:spPr>
          <a:xfrm>
            <a:off x="7257271" y="8123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Jakość powietrza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04370"/>
      </p:ext>
    </p:extLst>
  </p:cSld>
  <p:clrMapOvr>
    <a:masterClrMapping/>
  </p:clrMapOvr>
</p:sld>
</file>

<file path=ppt/theme/theme1.xml><?xml version="1.0" encoding="utf-8"?>
<a:theme xmlns:a="http://schemas.openxmlformats.org/drawingml/2006/main" name="Ramowe">
  <a:themeElements>
    <a:clrScheme name="Niestandardowy 9">
      <a:dk1>
        <a:srgbClr val="595959"/>
      </a:dk1>
      <a:lt1>
        <a:sysClr val="window" lastClr="FFFFFF"/>
      </a:lt1>
      <a:dk2>
        <a:srgbClr val="004B88"/>
      </a:dk2>
      <a:lt2>
        <a:srgbClr val="0094CF"/>
      </a:lt2>
      <a:accent1>
        <a:srgbClr val="635D8C"/>
      </a:accent1>
      <a:accent2>
        <a:srgbClr val="42BEBD"/>
      </a:accent2>
      <a:accent3>
        <a:srgbClr val="48AA48"/>
      </a:accent3>
      <a:accent4>
        <a:srgbClr val="A0CC1E"/>
      </a:accent4>
      <a:accent5>
        <a:srgbClr val="FFCA21"/>
      </a:accent5>
      <a:accent6>
        <a:srgbClr val="E54337"/>
      </a:accent6>
      <a:hlink>
        <a:srgbClr val="0000FF"/>
      </a:hlink>
      <a:folHlink>
        <a:srgbClr val="800080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gradFill flip="none" rotWithShape="1">
            <a:gsLst>
              <a:gs pos="70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 Jakościowe - uniwersalne">
  <a:themeElements>
    <a:clrScheme name="Niestandardowy 9">
      <a:dk1>
        <a:srgbClr val="595959"/>
      </a:dk1>
      <a:lt1>
        <a:sysClr val="window" lastClr="FFFFFF"/>
      </a:lt1>
      <a:dk2>
        <a:srgbClr val="004B88"/>
      </a:dk2>
      <a:lt2>
        <a:srgbClr val="0094CF"/>
      </a:lt2>
      <a:accent1>
        <a:srgbClr val="635D8C"/>
      </a:accent1>
      <a:accent2>
        <a:srgbClr val="42BEBD"/>
      </a:accent2>
      <a:accent3>
        <a:srgbClr val="48AA48"/>
      </a:accent3>
      <a:accent4>
        <a:srgbClr val="A0CC1E"/>
      </a:accent4>
      <a:accent5>
        <a:srgbClr val="FFCA21"/>
      </a:accent5>
      <a:accent6>
        <a:srgbClr val="E54337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gradFill flip="none" rotWithShape="1">
            <a:gsLst>
              <a:gs pos="70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Ramowe">
  <a:themeElements>
    <a:clrScheme name="Niestandardowy 9">
      <a:dk1>
        <a:srgbClr val="595959"/>
      </a:dk1>
      <a:lt1>
        <a:sysClr val="window" lastClr="FFFFFF"/>
      </a:lt1>
      <a:dk2>
        <a:srgbClr val="004B88"/>
      </a:dk2>
      <a:lt2>
        <a:srgbClr val="0094CF"/>
      </a:lt2>
      <a:accent1>
        <a:srgbClr val="635D8C"/>
      </a:accent1>
      <a:accent2>
        <a:srgbClr val="42BEBD"/>
      </a:accent2>
      <a:accent3>
        <a:srgbClr val="48AA48"/>
      </a:accent3>
      <a:accent4>
        <a:srgbClr val="A0CC1E"/>
      </a:accent4>
      <a:accent5>
        <a:srgbClr val="FFCA21"/>
      </a:accent5>
      <a:accent6>
        <a:srgbClr val="E54337"/>
      </a:accent6>
      <a:hlink>
        <a:srgbClr val="0000FF"/>
      </a:hlink>
      <a:folHlink>
        <a:srgbClr val="800080"/>
      </a:folHlink>
    </a:clrScheme>
    <a:fontScheme name="pb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gradFill flip="none" rotWithShape="1">
            <a:gsLst>
              <a:gs pos="70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7EA39B5-C602-4694-AD07-21AD57030C60}">
  <we:reference id="f12c312d-282a-4734-8843-05915fdfef0b" version="4.3.3.0" store="EXCatalog" storeType="EXCatalog"/>
  <we:alternateReferences>
    <we:reference id="WA104178141" version="4.3.3.0" store="pl-PL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4365</Words>
  <Application>Microsoft Office PowerPoint</Application>
  <PresentationFormat>Pokaz na ekranie (4:3)</PresentationFormat>
  <Paragraphs>430</Paragraphs>
  <Slides>27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27</vt:i4>
      </vt:variant>
    </vt:vector>
  </HeadingPairs>
  <TitlesOfParts>
    <vt:vector size="36" baseType="lpstr">
      <vt:lpstr>Arial</vt:lpstr>
      <vt:lpstr>Calibri</vt:lpstr>
      <vt:lpstr>Cambria</vt:lpstr>
      <vt:lpstr>Century Gothic</vt:lpstr>
      <vt:lpstr>Courier New</vt:lpstr>
      <vt:lpstr>Wingdings</vt:lpstr>
      <vt:lpstr>Ramowe</vt:lpstr>
      <vt:lpstr>1 Jakościowe - uniwersalne</vt:lpstr>
      <vt:lpstr>2_Ramowe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PBS Spółka z 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PBS_Ministerstwo Klimatu i Środowiska_Świadomość ekologiczna Polaków_Raport 2020</dc:title>
  <dc:subject>Świadomość ekologiczna Polaków</dc:subject>
  <dc:creator>katarzyna.kepka@pbs.pl;julia.ziomek@pbs.pl</dc:creator>
  <cp:lastModifiedBy>Stopczyk Veranika</cp:lastModifiedBy>
  <cp:revision>17</cp:revision>
  <dcterms:created xsi:type="dcterms:W3CDTF">2015-05-13T09:46:36Z</dcterms:created>
  <dcterms:modified xsi:type="dcterms:W3CDTF">2020-12-07T10:57:29Z</dcterms:modified>
  <cp:category>ekologia, klimat, zmiany klimatyczne</cp:category>
</cp:coreProperties>
</file>