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1511935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7" d="100"/>
          <a:sy n="27" d="100"/>
        </p:scale>
        <p:origin x="23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82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731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492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964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880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513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212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887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01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367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037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424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" y="1"/>
            <a:ext cx="10690177" cy="2288575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" y="12989239"/>
            <a:ext cx="10690177" cy="2130112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14" y="334163"/>
            <a:ext cx="6517309" cy="1086217"/>
          </a:xfrm>
          <a:prstGeom prst="rect">
            <a:avLst/>
          </a:prstGeom>
        </p:spPr>
      </p:pic>
      <p:pic>
        <p:nvPicPr>
          <p:cNvPr id="9" name="Obraz 8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CE9445CB-E0CC-C0AA-A0C3-8E5A6120C16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725" y="13798948"/>
            <a:ext cx="941914" cy="941914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92C3CD1-40D2-7785-CEA7-1BA34173BF1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35615" y="14220646"/>
            <a:ext cx="7439396" cy="295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/>
            <a:r>
              <a:rPr lang="pl-PL" sz="198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MONITORUJEMY </a:t>
            </a:r>
            <a:r>
              <a:rPr lang="pl-PL" sz="1980" baseline="30000" dirty="0">
                <a:solidFill>
                  <a:schemeClr val="bg1"/>
                </a:solidFill>
                <a:latin typeface="Wingdings" panose="05000000000000000000" pitchFamily="2" charset="2"/>
              </a:rPr>
              <a:t>Ÿ</a:t>
            </a:r>
            <a:r>
              <a:rPr lang="pl-PL" sz="198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 ANALIZUJEMY </a:t>
            </a:r>
            <a:r>
              <a:rPr lang="pl-PL" sz="1980" baseline="30000" dirty="0">
                <a:solidFill>
                  <a:schemeClr val="bg1"/>
                </a:solidFill>
                <a:latin typeface="Wingdings" panose="05000000000000000000" pitchFamily="2" charset="2"/>
              </a:rPr>
              <a:t>Ÿ</a:t>
            </a:r>
            <a:r>
              <a:rPr lang="pl-PL" sz="198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 REAGUJEMY </a:t>
            </a:r>
            <a:r>
              <a:rPr lang="pl-PL" sz="1980" baseline="30000" dirty="0">
                <a:solidFill>
                  <a:schemeClr val="bg1"/>
                </a:solidFill>
                <a:latin typeface="Wingdings" panose="05000000000000000000" pitchFamily="2" charset="2"/>
              </a:rPr>
              <a:t>Ÿ</a:t>
            </a:r>
            <a:r>
              <a:rPr lang="pl-PL" sz="198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 EDUKUJEMY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10224" y="1901817"/>
            <a:ext cx="10690177" cy="832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4808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-106003" y="2701122"/>
            <a:ext cx="10690177" cy="52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828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</a:t>
            </a:r>
            <a:endParaRPr lang="pl-PL" sz="2828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-47890" y="3090192"/>
            <a:ext cx="10690177" cy="1136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394" b="1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Dni Otwarte </a:t>
            </a:r>
          </a:p>
          <a:p>
            <a:pPr algn="ctr"/>
            <a:r>
              <a:rPr lang="pl-PL" sz="3394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3394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1246356" y="4502908"/>
            <a:ext cx="8002592" cy="4801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599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1337091" y="4446395"/>
            <a:ext cx="7821122" cy="505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687" dirty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776770" y="5167233"/>
            <a:ext cx="9519869" cy="2371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4" b="1" dirty="0">
                <a:solidFill>
                  <a:srgbClr val="FF0000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„Bezpieczeństwo Zdrowotne -Wspólna Odpowiedzialność”</a:t>
            </a:r>
          </a:p>
          <a:p>
            <a:pPr algn="ctr"/>
            <a:endParaRPr lang="pl-PL" sz="2404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Głubczycach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ul. Grunwaldzka 1 B</a:t>
            </a:r>
          </a:p>
          <a:p>
            <a:pPr algn="ctr"/>
            <a:endParaRPr lang="pl-PL" sz="28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585971" y="7264816"/>
            <a:ext cx="9519869" cy="7725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pl-PL" sz="28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8 - 9 kwietnia 2025 r. |10:00 - 14:00</a:t>
            </a:r>
          </a:p>
          <a:p>
            <a:pPr algn="ctr"/>
            <a:endParaRPr lang="pl-PL" sz="28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just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programie:</a:t>
            </a:r>
          </a:p>
          <a:p>
            <a:pPr algn="just"/>
            <a:endParaRPr lang="pl-PL" sz="20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Stoiska edukacyjno- informacyjne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Poradnictwo, pokazy, konsultacje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Profilaktyka chorób zakaźnych, szczepienia ochronne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Zajęcia plastyczne o tematyce prozdrowotnej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Profilaktyka uzależnień, ćwiczenia z użyciem alkogogli 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Edukacja w zakresie profilaktyki wad postawy u dzieci tj. ergonomii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 stanowiska pracy ucznia, obciążenia tornistrów szkolnych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Poradnictwo i nauka samobadania piersi z wykorzystaniem fantomów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Promowanie zdrowego odżywiania z układaniem „Talerza zdrowia”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Prezentacje poboru próbek wody</a:t>
            </a:r>
          </a:p>
          <a:p>
            <a:pPr marL="342900" indent="-342900" algn="just">
              <a:buFontTx/>
              <a:buChar char="-"/>
            </a:pPr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Edukacja konsumencka, instruktaż prawidłowego czytania etykiet,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  w tym etykiet produktów biobójczych</a:t>
            </a:r>
          </a:p>
          <a:p>
            <a:pPr algn="just"/>
            <a:r>
              <a:rPr lang="pl-PL" sz="2000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- Konsultacje w zakresie podejrzeń i  zgłaszania chorób zawodowych </a:t>
            </a:r>
          </a:p>
          <a:p>
            <a:pPr algn="ctr"/>
            <a:endParaRPr lang="pl-PL" sz="28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ctr"/>
            <a:endParaRPr lang="pl-PL" sz="28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ctr"/>
            <a:endParaRPr lang="pl-PL" sz="28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ctr"/>
            <a:endParaRPr lang="pl-PL" sz="28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149</Words>
  <Application>Microsoft Office PowerPoint</Application>
  <PresentationFormat>Niestandardowy</PresentationFormat>
  <Paragraphs>31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Noto Serif</vt:lpstr>
      <vt:lpstr>Noto Serif Black</vt:lpstr>
      <vt:lpstr>Wingdings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Alina Mazur - Ciapa</cp:lastModifiedBy>
  <cp:revision>10</cp:revision>
  <cp:lastPrinted>2025-03-24T11:33:09Z</cp:lastPrinted>
  <dcterms:created xsi:type="dcterms:W3CDTF">2025-01-27T09:22:14Z</dcterms:created>
  <dcterms:modified xsi:type="dcterms:W3CDTF">2025-03-24T11:34:25Z</dcterms:modified>
</cp:coreProperties>
</file>