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324" r:id="rId2"/>
    <p:sldId id="319" r:id="rId3"/>
    <p:sldId id="320" r:id="rId4"/>
    <p:sldId id="323" r:id="rId5"/>
    <p:sldId id="325" r:id="rId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5FF"/>
    <a:srgbClr val="30BDEE"/>
    <a:srgbClr val="01105D"/>
    <a:srgbClr val="3F5FBC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20"/>
    <p:restoredTop sz="94610"/>
  </p:normalViewPr>
  <p:slideViewPr>
    <p:cSldViewPr snapToGrid="0" snapToObjects="1">
      <p:cViewPr>
        <p:scale>
          <a:sx n="41" d="100"/>
          <a:sy n="41" d="100"/>
        </p:scale>
        <p:origin x="3008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21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E0AE7F60-4922-DF90-8A0B-B4D7D4A2EF9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91DCD4-3EA2-52D7-AEE8-2F5FE31E02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1E21FAA8-6942-D821-B511-0E4BB84F71E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EAF236E2-DC8C-94EC-0ACB-F86456672556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648EB927-37A1-F8DB-C1FD-A5E6AA9D780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BC2605BD-1611-465F-F86D-E9AD8527CE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D12ABCA8-57D5-BB42-69A9-DF307BBDC8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0CAEB3B8-86F0-C340-8A8D-2EABAF8F588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780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2" name="Podtytuł 2">
            <a:extLst>
              <a:ext uri="{FF2B5EF4-FFF2-40B4-BE49-F238E27FC236}">
                <a16:creationId xmlns:a16="http://schemas.microsoft.com/office/drawing/2014/main" id="{7488A40D-0490-F171-C554-D156953F55B7}"/>
              </a:ext>
            </a:extLst>
          </p:cNvPr>
          <p:cNvSpPr txBox="1">
            <a:spLocks/>
          </p:cNvSpPr>
          <p:nvPr/>
        </p:nvSpPr>
        <p:spPr>
          <a:xfrm>
            <a:off x="943797" y="7106838"/>
            <a:ext cx="5035898" cy="437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Departament Badań i Innowacji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7" y="3139986"/>
            <a:ext cx="8668036" cy="36223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5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Nowe technologie. </a:t>
            </a:r>
            <a:r>
              <a:rPr lang="pl-PL" sz="58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Sztuczna inteligencja, technologie przełomowe, deep tech. </a:t>
            </a:r>
            <a:endParaRPr lang="pl-PL" sz="5800" dirty="0">
              <a:solidFill>
                <a:srgbClr val="68A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174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/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3A6EE71F-44E4-2F31-E063-500DBF2AB658}"/>
              </a:ext>
            </a:extLst>
          </p:cNvPr>
          <p:cNvSpPr txBox="1">
            <a:spLocks/>
          </p:cNvSpPr>
          <p:nvPr/>
        </p:nvSpPr>
        <p:spPr>
          <a:xfrm>
            <a:off x="3763198" y="3831452"/>
            <a:ext cx="4181095" cy="35600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Filar regulacyjny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Wdrożenie aktu o sztucznej inteligencji (AI Act)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Nowa polska strategia AI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Powołanie Komisji ds. AI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BC984A73-EC1D-22D0-EA5C-2A57478867A1}"/>
              </a:ext>
            </a:extLst>
          </p:cNvPr>
          <p:cNvSpPr txBox="1">
            <a:spLocks/>
          </p:cNvSpPr>
          <p:nvPr/>
        </p:nvSpPr>
        <p:spPr>
          <a:xfrm>
            <a:off x="9379201" y="3831451"/>
            <a:ext cx="10558618" cy="34221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Filar projektowy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Projekt PLLuM, Konsorcjum ALT-EDIC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wsparcie budowania polskich modeli językowych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Badania wpływu AI na społeczeństwo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Budowa fabryki półprzewodników firmy Intel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Wsparcie projektów ze styku AI i cyberbezpieczeństwa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7774EA-D74C-CEBA-8AD2-D2418918F0FE}"/>
              </a:ext>
            </a:extLst>
          </p:cNvPr>
          <p:cNvSpPr txBox="1">
            <a:spLocks/>
          </p:cNvSpPr>
          <p:nvPr/>
        </p:nvSpPr>
        <p:spPr>
          <a:xfrm>
            <a:off x="3968770" y="283737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EAE975BB-8FD0-4E54-A922-F0B08053D14D}"/>
              </a:ext>
            </a:extLst>
          </p:cNvPr>
          <p:cNvSpPr/>
          <p:nvPr/>
        </p:nvSpPr>
        <p:spPr>
          <a:xfrm>
            <a:off x="3763197" y="276087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D41B5C2-EDAF-10EA-4D25-02DEF5F8BFEC}"/>
              </a:ext>
            </a:extLst>
          </p:cNvPr>
          <p:cNvSpPr txBox="1">
            <a:spLocks/>
          </p:cNvSpPr>
          <p:nvPr/>
        </p:nvSpPr>
        <p:spPr>
          <a:xfrm>
            <a:off x="9590544" y="283737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19FE7D77-A33F-9201-DD3E-D534A071E7C6}"/>
              </a:ext>
            </a:extLst>
          </p:cNvPr>
          <p:cNvSpPr/>
          <p:nvPr/>
        </p:nvSpPr>
        <p:spPr>
          <a:xfrm>
            <a:off x="9379201" y="276087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planujemy?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pic>
        <p:nvPicPr>
          <p:cNvPr id="2" name="Obraz 1" descr="Obraz zawierający symbol, design&#10;&#10;Opis wygenerowany automatycznie">
            <a:extLst>
              <a:ext uri="{FF2B5EF4-FFF2-40B4-BE49-F238E27FC236}">
                <a16:creationId xmlns:a16="http://schemas.microsoft.com/office/drawing/2014/main" id="{E86FB399-FDD9-8546-4437-24C818B70B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8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/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4" y="2312322"/>
            <a:ext cx="8346468" cy="5527711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Inwestycje w jakie technologie przełomowe (AI, kwanty, blockchain, półprzewodniki itd.) powinna priorytetyzować Polska?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Jaka formuła Funduszu AI (wspierającego rozwój AI w Polsce)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byłaby najlepsza?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kluczowe zagadnienia związane z AI powinno monitorować MC?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powinny wyglądać polskie inwestycje w bezpieczeńśtwo AI? 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dodatkowe działania powinno podjąć MC by stymulować</a:t>
            </a: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rozwój polskiego przemysłu półprzewodnikowego?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jest kluczowe w budowaniu kwantowego potencjału Polski?</a:t>
            </a:r>
          </a:p>
          <a:p>
            <a:pPr marL="342900" lvl="0" indent="-342900">
              <a:buFont typeface="+mj-lt"/>
              <a:buAutoNum type="arabicPeriod"/>
            </a:pPr>
            <a:endParaRPr lang="pl-PL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E0AE7F60-4922-DF90-8A0B-B4D7D4A2EF9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91DCD4-3EA2-52D7-AEE8-2F5FE31E02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1E21FAA8-6942-D821-B511-0E4BB84F71E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EAF236E2-DC8C-94EC-0ACB-F86456672556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648EB927-37A1-F8DB-C1FD-A5E6AA9D780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BC2605BD-1611-465F-F86D-E9AD8527CE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D12ABCA8-57D5-BB42-69A9-DF307BBDC8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0CAEB3B8-86F0-C340-8A8D-2EABAF8F588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324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4586</TotalTime>
  <Words>171</Words>
  <Application>Microsoft Macintosh PowerPoint</Application>
  <PresentationFormat>Niestandardowy</PresentationFormat>
  <Paragraphs>31</Paragraphs>
  <Slides>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Wojtysiak Paweł</cp:lastModifiedBy>
  <cp:revision>342</cp:revision>
  <dcterms:created xsi:type="dcterms:W3CDTF">2024-05-01T18:44:37Z</dcterms:created>
  <dcterms:modified xsi:type="dcterms:W3CDTF">2024-06-17T15:14:37Z</dcterms:modified>
</cp:coreProperties>
</file>