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0" r:id="rId3"/>
    <p:sldId id="264" r:id="rId4"/>
    <p:sldId id="261" r:id="rId5"/>
    <p:sldId id="266" r:id="rId6"/>
    <p:sldId id="267" r:id="rId7"/>
    <p:sldId id="268" r:id="rId8"/>
    <p:sldId id="269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30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42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687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696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0105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200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537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915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8165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51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767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8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01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040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2633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0043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B932E-A483-445A-A42A-070C971393DC}" type="datetimeFigureOut">
              <a:rPr lang="pl-PL" smtClean="0"/>
              <a:t>18.06.2024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9BDE87-4B21-4907-934B-73D2AEA674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23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8F11FA17-BB52-4F0D-F734-CA5E00911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2" name="Obraz 11" descr="Obraz zawierający tekst, wizytówka&#10;&#10;Opis wygenerowany automatycznie">
            <a:extLst>
              <a:ext uri="{FF2B5EF4-FFF2-40B4-BE49-F238E27FC236}">
                <a16:creationId xmlns:a16="http://schemas.microsoft.com/office/drawing/2014/main" id="{9C9933DA-6B97-9DF9-2B3C-C42228C0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16FA1B2-EBD6-78A3-455F-4474D94AAE6F}"/>
              </a:ext>
            </a:extLst>
          </p:cNvPr>
          <p:cNvSpPr txBox="1"/>
          <p:nvPr/>
        </p:nvSpPr>
        <p:spPr>
          <a:xfrm>
            <a:off x="1943985" y="375801"/>
            <a:ext cx="8304028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u="none" strike="noStrike" kern="1200" cap="all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Powiatowa stacja sanitarno-epidemiologiczna w Środzie Wielkopolskiej 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89626377-D548-0A42-0674-050785EA2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1906" y="88502"/>
            <a:ext cx="2032158" cy="2067722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1873B3E-E390-9DA1-3C43-0038AB81A278}"/>
              </a:ext>
            </a:extLst>
          </p:cNvPr>
          <p:cNvSpPr txBox="1"/>
          <p:nvPr/>
        </p:nvSpPr>
        <p:spPr>
          <a:xfrm>
            <a:off x="1475266" y="5993705"/>
            <a:ext cx="924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PODSUMOWANIE ETAPU POWIATOWEGO</a:t>
            </a:r>
            <a:endParaRPr lang="pl-PL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79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0371" y="248093"/>
            <a:ext cx="805125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Grupa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wiekowa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latki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miejsce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8303530" y="1812385"/>
            <a:ext cx="346671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Oddział Przedszkolny przy Szkole Podstawowej w Śnieciskach 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 descr="Obraz zawierający święta, Sztuki piękne, choinka, w pomieszczeniu&#10;&#10;Opis wygenerowany automatycznie">
            <a:extLst>
              <a:ext uri="{FF2B5EF4-FFF2-40B4-BE49-F238E27FC236}">
                <a16:creationId xmlns:a16="http://schemas.microsoft.com/office/drawing/2014/main" id="{B5F0B92A-6CD4-8841-6055-4EBFD5F4A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2241" y="-358553"/>
            <a:ext cx="6096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33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12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Isosceles Triangle 16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Obraz 6" descr="Obraz zawierający Sztuki piękne, święta, choinka, w pomieszczeniu&#10;&#10;Opis wygenerowany automatycznie">
            <a:extLst>
              <a:ext uri="{FF2B5EF4-FFF2-40B4-BE49-F238E27FC236}">
                <a16:creationId xmlns:a16="http://schemas.microsoft.com/office/drawing/2014/main" id="{8BC62DE1-4E3F-B919-50B4-A65B9BF4CA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0325"/>
          <a:stretch/>
        </p:blipFill>
        <p:spPr>
          <a:xfrm rot="16200000">
            <a:off x="2661179" y="-2661180"/>
            <a:ext cx="6866465" cy="1218882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11" y="296339"/>
            <a:ext cx="11789597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b="1" dirty="0" err="1">
                <a:solidFill>
                  <a:schemeClr val="tx1"/>
                </a:solidFill>
              </a:rPr>
              <a:t>Grupa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wiekowa</a:t>
            </a:r>
            <a:r>
              <a:rPr lang="en-US" sz="4400" b="1" dirty="0">
                <a:solidFill>
                  <a:schemeClr val="tx1"/>
                </a:solidFill>
              </a:rPr>
              <a:t> 5-6 </a:t>
            </a:r>
            <a:r>
              <a:rPr lang="en-US" sz="4400" b="1" dirty="0" err="1">
                <a:solidFill>
                  <a:schemeClr val="tx1"/>
                </a:solidFill>
              </a:rPr>
              <a:t>latki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I </a:t>
            </a:r>
            <a:r>
              <a:rPr lang="en-US" sz="4400" b="1" dirty="0" err="1">
                <a:solidFill>
                  <a:schemeClr val="tx1"/>
                </a:solidFill>
              </a:rPr>
              <a:t>miejsce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1236331" y="952502"/>
            <a:ext cx="4628313" cy="3285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Oddział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Przedszkolny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przy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Szkole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Podstawowej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Śnieciskach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5" name="Obraz 4" descr="Obraz zawierający zabawka, w pomieszczeniu, piernik&#10;&#10;Opis wygenerowany automatycznie">
            <a:extLst>
              <a:ext uri="{FF2B5EF4-FFF2-40B4-BE49-F238E27FC236}">
                <a16:creationId xmlns:a16="http://schemas.microsoft.com/office/drawing/2014/main" id="{2E36912B-F8C8-FAF2-A072-6812C696D5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5" r="-3" b="13665"/>
          <a:stretch/>
        </p:blipFill>
        <p:spPr>
          <a:xfrm>
            <a:off x="6352871" y="1634468"/>
            <a:ext cx="5275048" cy="4320524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6CF780CF-FDE6-A49D-8EFC-9FD894997295}"/>
              </a:ext>
            </a:extLst>
          </p:cNvPr>
          <p:cNvSpPr/>
          <p:nvPr/>
        </p:nvSpPr>
        <p:spPr>
          <a:xfrm>
            <a:off x="6352871" y="1634468"/>
            <a:ext cx="5275048" cy="43205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6041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386" y="237461"/>
            <a:ext cx="805125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Grupa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wiekowa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latki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8303530" y="1812385"/>
            <a:ext cx="346671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Oddział Przedszkolny 0A przy Szkole Podstawowej w Pigłowicach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 descr="Obraz zawierający Sztuka dziecięca, kreskówka, tekst, ilustracja&#10;&#10;Opis wygenerowany automatycznie">
            <a:extLst>
              <a:ext uri="{FF2B5EF4-FFF2-40B4-BE49-F238E27FC236}">
                <a16:creationId xmlns:a16="http://schemas.microsoft.com/office/drawing/2014/main" id="{7C088573-3A20-F989-6EAD-A91FD0CF5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647"/>
            <a:ext cx="8165805" cy="612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37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Obraz 4" descr="Obraz zawierający Sztuka dziecięca, sztuka, obraz, Sztuki piękne&#10;&#10;Opis wygenerowany automatycznie">
            <a:extLst>
              <a:ext uri="{FF2B5EF4-FFF2-40B4-BE49-F238E27FC236}">
                <a16:creationId xmlns:a16="http://schemas.microsoft.com/office/drawing/2014/main" id="{1DEA3A1A-6232-FDF0-9001-8B3C537545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9" r="42820" b="-1"/>
          <a:stretch/>
        </p:blipFill>
        <p:spPr>
          <a:xfrm rot="5400000">
            <a:off x="2661179" y="-2661180"/>
            <a:ext cx="6866465" cy="1218882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001" y="116064"/>
            <a:ext cx="7050308" cy="10912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</a:rPr>
              <a:t>Grupa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wiekowa</a:t>
            </a:r>
            <a:r>
              <a:rPr lang="en-US" sz="4400" b="1" dirty="0">
                <a:solidFill>
                  <a:schemeClr val="tx1"/>
                </a:solidFill>
              </a:rPr>
              <a:t> 5-6 </a:t>
            </a:r>
            <a:r>
              <a:rPr lang="en-US" sz="4400" b="1" dirty="0" err="1">
                <a:solidFill>
                  <a:schemeClr val="tx1"/>
                </a:solidFill>
              </a:rPr>
              <a:t>latki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2459217" y="820970"/>
            <a:ext cx="4607863" cy="229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Oddział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Przedszkolny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0A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przy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Szkole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Podstawowej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w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Pigłowicach</a:t>
            </a: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8" name="Obraz 7" descr="Obraz zawierający Sztuka dziecięca, kreskówka, Sztuki piękne, materiał&#10;&#10;Opis wygenerowany automatycznie">
            <a:extLst>
              <a:ext uri="{FF2B5EF4-FFF2-40B4-BE49-F238E27FC236}">
                <a16:creationId xmlns:a16="http://schemas.microsoft.com/office/drawing/2014/main" id="{BFF43595-EDE3-9BC9-374B-611971F48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" r="34649" b="-3"/>
          <a:stretch/>
        </p:blipFill>
        <p:spPr>
          <a:xfrm rot="5400000">
            <a:off x="634402" y="2710376"/>
            <a:ext cx="3649414" cy="4455671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57F34D25-4863-E564-A74C-A265C8570FCD}"/>
              </a:ext>
            </a:extLst>
          </p:cNvPr>
          <p:cNvSpPr/>
          <p:nvPr/>
        </p:nvSpPr>
        <p:spPr>
          <a:xfrm>
            <a:off x="227572" y="3113503"/>
            <a:ext cx="4459373" cy="364941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8068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roślina, choinka, zabawka, w pomieszczeniu&#10;&#10;Opis wygenerowany automatycznie">
            <a:extLst>
              <a:ext uri="{FF2B5EF4-FFF2-40B4-BE49-F238E27FC236}">
                <a16:creationId xmlns:a16="http://schemas.microsoft.com/office/drawing/2014/main" id="{C0477A6F-5932-B6E2-5217-B66793E2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t="4756" r="1" b="3863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5380563" y="4050833"/>
            <a:ext cx="3893440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R="0" lvl="0" algn="r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Oddział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Przedszkolny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0B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przy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Szkole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Podstawowej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w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Pigłowicach</a:t>
            </a: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20DFD85-B442-CC5C-7026-EC9B4510475F}"/>
              </a:ext>
            </a:extLst>
          </p:cNvPr>
          <p:cNvSpPr txBox="1"/>
          <p:nvPr/>
        </p:nvSpPr>
        <p:spPr>
          <a:xfrm>
            <a:off x="5635256" y="1935126"/>
            <a:ext cx="4263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Grupa</a:t>
            </a:r>
            <a:r>
              <a:rPr lang="en-US" sz="40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wiekowa</a:t>
            </a:r>
            <a:r>
              <a:rPr lang="en-US" sz="40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 5-6 </a:t>
            </a:r>
            <a:r>
              <a:rPr lang="en-US" sz="4000" b="1" dirty="0" err="1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latki</a:t>
            </a:r>
            <a:r>
              <a:rPr lang="en-US" sz="40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sz="4000" dirty="0">
              <a:solidFill>
                <a:srgbClr val="92D05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3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FF60B97-5EB1-411D-9287-82F79E225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4D93F-5BDC-4ACB-A8CA-7E9816511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8928BCD-A664-442D-ABA1-C3CFBED99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BA984793-63CC-45CB-A884-996FAAC233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F0C28C5-1A58-4CFD-AE80-A035DCD73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95D7054E-4DD9-45B4-9774-43146D6C7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B82025D2-80F5-4523-8D68-3831F8711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BC890E5E-6997-4B43-8F03-33C4CA22B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A8F61413-378E-434E-BB32-C83A8B826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3" name="Isosceles Triangle 26">
              <a:extLst>
                <a:ext uri="{FF2B5EF4-FFF2-40B4-BE49-F238E27FC236}">
                  <a16:creationId xmlns:a16="http://schemas.microsoft.com/office/drawing/2014/main" id="{22FCA4F9-826F-46CC-97AA-E951F199A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4" name="Isosceles Triangle 27">
              <a:extLst>
                <a:ext uri="{FF2B5EF4-FFF2-40B4-BE49-F238E27FC236}">
                  <a16:creationId xmlns:a16="http://schemas.microsoft.com/office/drawing/2014/main" id="{96E65488-263B-49DE-A257-2F1775214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516" y="306388"/>
            <a:ext cx="859666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600" b="1" dirty="0" err="1"/>
              <a:t>Grupa</a:t>
            </a:r>
            <a:r>
              <a:rPr lang="en-US" sz="3600" b="1" dirty="0"/>
              <a:t> </a:t>
            </a:r>
            <a:r>
              <a:rPr lang="en-US" sz="3600" b="1" dirty="0" err="1"/>
              <a:t>wiekowa</a:t>
            </a:r>
            <a:r>
              <a:rPr lang="en-US" sz="3600" b="1" dirty="0"/>
              <a:t> 5-6 </a:t>
            </a:r>
            <a:r>
              <a:rPr lang="en-US" sz="3600" b="1" dirty="0" err="1"/>
              <a:t>latki</a:t>
            </a:r>
            <a:endParaRPr lang="en-US" sz="3600" b="1" dirty="0"/>
          </a:p>
        </p:txBody>
      </p:sp>
      <p:pic>
        <p:nvPicPr>
          <p:cNvPr id="13" name="Obraz 12" descr="Obraz zawierający ziemia, gleba, roślina, trawa&#10;&#10;Opis wygenerowany automatycznie">
            <a:extLst>
              <a:ext uri="{FF2B5EF4-FFF2-40B4-BE49-F238E27FC236}">
                <a16:creationId xmlns:a16="http://schemas.microsoft.com/office/drawing/2014/main" id="{E6B0E55D-425B-F996-7723-389C859B0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1" r="1" b="1"/>
          <a:stretch/>
        </p:blipFill>
        <p:spPr>
          <a:xfrm>
            <a:off x="460143" y="922087"/>
            <a:ext cx="3941736" cy="5801827"/>
          </a:xfrm>
          <a:prstGeom prst="rect">
            <a:avLst/>
          </a:prstGeom>
        </p:spPr>
      </p:pic>
      <p:pic>
        <p:nvPicPr>
          <p:cNvPr id="6" name="Obraz 5" descr="Obraz zawierający kwiat, roślina, Kwiatowy wzór, trawa&#10;&#10;Opis wygenerowany automatycznie">
            <a:extLst>
              <a:ext uri="{FF2B5EF4-FFF2-40B4-BE49-F238E27FC236}">
                <a16:creationId xmlns:a16="http://schemas.microsoft.com/office/drawing/2014/main" id="{4B6736EA-E2B2-47F2-A50D-360491CD26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8" r="-4" b="32748"/>
          <a:stretch/>
        </p:blipFill>
        <p:spPr>
          <a:xfrm>
            <a:off x="4507579" y="924829"/>
            <a:ext cx="3914692" cy="2774157"/>
          </a:xfrm>
          <a:prstGeom prst="rect">
            <a:avLst/>
          </a:prstGeom>
        </p:spPr>
      </p:pic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EDEA1E2F-218D-4172-856B-74C87C895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10" name="Obraz 9" descr="Obraz zawierający roślina, ziemia, na wolnym powietrzu, trawa&#10;&#10;Opis wygenerowany automatycznie">
            <a:extLst>
              <a:ext uri="{FF2B5EF4-FFF2-40B4-BE49-F238E27FC236}">
                <a16:creationId xmlns:a16="http://schemas.microsoft.com/office/drawing/2014/main" id="{70103E9A-7FC2-95A6-F36C-874BD156C4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3" r="-4" b="31664"/>
          <a:stretch/>
        </p:blipFill>
        <p:spPr>
          <a:xfrm>
            <a:off x="4515298" y="3949757"/>
            <a:ext cx="3899254" cy="27741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8527971" y="2843141"/>
            <a:ext cx="294812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Oddział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Przedszkolny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0B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przy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Szkole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Podstawowej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Pigłowicach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02860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8585263" y="3960997"/>
            <a:ext cx="3007349" cy="3935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24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rzedszkole</a:t>
            </a:r>
            <a:r>
              <a:rPr kumimoji="0" lang="en-US" sz="24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kumimoji="0" lang="en-US" sz="24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Pięczkowie</a:t>
            </a:r>
            <a:r>
              <a:rPr kumimoji="0" lang="en-US" sz="24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Oddział </a:t>
            </a:r>
            <a:r>
              <a:rPr kumimoji="0" lang="en-US" sz="24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Kubuś</a:t>
            </a:r>
            <a:r>
              <a:rPr kumimoji="0" lang="en-US" sz="24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Puchatek</a:t>
            </a:r>
            <a:endParaRPr kumimoji="0" lang="en-US" sz="24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5" name="Obraz 4" descr="Obraz zawierający Modelarstwo redukcyjne, Pojazd zabawka, koło, w pomieszczeniu&#10;&#10;Opis wygenerowany automatycznie">
            <a:extLst>
              <a:ext uri="{FF2B5EF4-FFF2-40B4-BE49-F238E27FC236}">
                <a16:creationId xmlns:a16="http://schemas.microsoft.com/office/drawing/2014/main" id="{EDFB9D1E-F913-0500-4D5D-CB3292C07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r="3" b="3"/>
          <a:stretch/>
        </p:blipFill>
        <p:spPr>
          <a:xfrm>
            <a:off x="360473" y="971005"/>
            <a:ext cx="8041011" cy="5756158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4636DF56-0947-8D74-20F1-471056318084}"/>
              </a:ext>
            </a:extLst>
          </p:cNvPr>
          <p:cNvSpPr/>
          <p:nvPr/>
        </p:nvSpPr>
        <p:spPr>
          <a:xfrm>
            <a:off x="357299" y="971005"/>
            <a:ext cx="8041011" cy="5756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 descr="Obraz zawierający tort urodzinowy, ciasto, zabawka, Modelarstwo redukcyjne&#10;&#10;Opis wygenerowany automatycznie">
            <a:extLst>
              <a:ext uri="{FF2B5EF4-FFF2-40B4-BE49-F238E27FC236}">
                <a16:creationId xmlns:a16="http://schemas.microsoft.com/office/drawing/2014/main" id="{2D4AC217-04B9-6FF3-6CAC-08EAB918B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035" y="168916"/>
            <a:ext cx="4508879" cy="3381660"/>
          </a:xfrm>
          <a:prstGeom prst="rect">
            <a:avLst/>
          </a:prstGeom>
        </p:spPr>
      </p:pic>
      <p:sp>
        <p:nvSpPr>
          <p:cNvPr id="22" name="Prostokąt 21">
            <a:extLst>
              <a:ext uri="{FF2B5EF4-FFF2-40B4-BE49-F238E27FC236}">
                <a16:creationId xmlns:a16="http://schemas.microsoft.com/office/drawing/2014/main" id="{4D6FE9C2-4637-763B-43DA-15273B12432E}"/>
              </a:ext>
            </a:extLst>
          </p:cNvPr>
          <p:cNvSpPr/>
          <p:nvPr/>
        </p:nvSpPr>
        <p:spPr>
          <a:xfrm>
            <a:off x="7526922" y="180831"/>
            <a:ext cx="4525992" cy="33782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B328A169-5C70-E146-CD0C-AFF18E5FE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31597" y="-692314"/>
            <a:ext cx="7766936" cy="1646302"/>
          </a:xfrm>
        </p:spPr>
        <p:txBody>
          <a:bodyPr/>
          <a:lstStyle/>
          <a:p>
            <a:r>
              <a:rPr lang="en-US" sz="4000" b="1" dirty="0" err="1"/>
              <a:t>Grupa</a:t>
            </a:r>
            <a:r>
              <a:rPr lang="en-US" sz="4000" b="1" dirty="0"/>
              <a:t> </a:t>
            </a:r>
            <a:r>
              <a:rPr lang="en-US" sz="4000" b="1" dirty="0" err="1"/>
              <a:t>wiekowa</a:t>
            </a:r>
            <a:r>
              <a:rPr lang="en-US" sz="4000" b="1" dirty="0"/>
              <a:t> 5-6 </a:t>
            </a:r>
            <a:r>
              <a:rPr lang="en-US" sz="4000" b="1" dirty="0" err="1"/>
              <a:t>latki</a:t>
            </a:r>
            <a:r>
              <a:rPr lang="en-US" sz="4000" b="1" dirty="0"/>
              <a:t>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326348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304" y="323194"/>
            <a:ext cx="859666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600" b="1" dirty="0" err="1"/>
              <a:t>Grupa</a:t>
            </a:r>
            <a:r>
              <a:rPr lang="en-US" sz="3600" b="1" dirty="0"/>
              <a:t> </a:t>
            </a:r>
            <a:r>
              <a:rPr lang="en-US" sz="3600" b="1" dirty="0" err="1"/>
              <a:t>wiekowa</a:t>
            </a:r>
            <a:r>
              <a:rPr lang="en-US" sz="3600" b="1" dirty="0"/>
              <a:t> 5-6 </a:t>
            </a:r>
            <a:r>
              <a:rPr lang="en-US" sz="3600" b="1" dirty="0" err="1"/>
              <a:t>latki</a:t>
            </a:r>
            <a:endParaRPr lang="en-US" sz="3600" b="1" dirty="0"/>
          </a:p>
        </p:txBody>
      </p:sp>
      <p:sp>
        <p:nvSpPr>
          <p:cNvPr id="31" name="Isosceles Triangle 8">
            <a:extLst>
              <a:ext uri="{FF2B5EF4-FFF2-40B4-BE49-F238E27FC236}">
                <a16:creationId xmlns:a16="http://schemas.microsoft.com/office/drawing/2014/main" id="{339B2E5C-7D38-46FD-A927-39796E8F9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11" name="Obraz 10" descr="Obraz zawierający Sztuka dziecięca, Modelarstwo redukcyjne, w pomieszczeniu, sztuka&#10;&#10;Opis wygenerowany automatycznie">
            <a:extLst>
              <a:ext uri="{FF2B5EF4-FFF2-40B4-BE49-F238E27FC236}">
                <a16:creationId xmlns:a16="http://schemas.microsoft.com/office/drawing/2014/main" id="{472C305B-5409-8EEE-44B2-6C9B855D2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9" r="36816" b="-3"/>
          <a:stretch/>
        </p:blipFill>
        <p:spPr>
          <a:xfrm rot="5400000">
            <a:off x="1324877" y="439987"/>
            <a:ext cx="2802081" cy="3914658"/>
          </a:xfrm>
          <a:prstGeom prst="rect">
            <a:avLst/>
          </a:prstGeom>
        </p:spPr>
      </p:pic>
      <p:pic>
        <p:nvPicPr>
          <p:cNvPr id="14" name="Obraz 13" descr="Obraz zawierający tort urodzinowy, Sztuka dziecięca, ciasto, w pomieszczeniu&#10;&#10;Opis wygenerowany automatycznie">
            <a:extLst>
              <a:ext uri="{FF2B5EF4-FFF2-40B4-BE49-F238E27FC236}">
                <a16:creationId xmlns:a16="http://schemas.microsoft.com/office/drawing/2014/main" id="{4A4D1C92-683E-9B88-49C7-3EB2BB079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1" r="-6" b="-6"/>
          <a:stretch/>
        </p:blipFill>
        <p:spPr>
          <a:xfrm>
            <a:off x="4824347" y="1003617"/>
            <a:ext cx="3988398" cy="2794740"/>
          </a:xfrm>
          <a:prstGeom prst="rect">
            <a:avLst/>
          </a:prstGeom>
        </p:spPr>
      </p:pic>
      <p:pic>
        <p:nvPicPr>
          <p:cNvPr id="5" name="Obraz 4" descr="Obraz zawierający zabawka, Modelarstwo redukcyjne, tort urodzinowy, zieleń&#10;&#10;Opis wygenerowany automatycznie">
            <a:extLst>
              <a:ext uri="{FF2B5EF4-FFF2-40B4-BE49-F238E27FC236}">
                <a16:creationId xmlns:a16="http://schemas.microsoft.com/office/drawing/2014/main" id="{EDACB993-8BB7-230E-4463-CC3EC3BC87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073"/>
          <a:stretch/>
        </p:blipFill>
        <p:spPr>
          <a:xfrm>
            <a:off x="772288" y="4013200"/>
            <a:ext cx="3925531" cy="2794740"/>
          </a:xfrm>
          <a:prstGeom prst="rect">
            <a:avLst/>
          </a:prstGeom>
        </p:spPr>
      </p:pic>
      <p:pic>
        <p:nvPicPr>
          <p:cNvPr id="8" name="Obraz 7" descr="Obraz zawierający zabawka, Modelarstwo redukcyjne, dom, w pomieszczeniu&#10;&#10;Opis wygenerowany automatycznie">
            <a:extLst>
              <a:ext uri="{FF2B5EF4-FFF2-40B4-BE49-F238E27FC236}">
                <a16:creationId xmlns:a16="http://schemas.microsoft.com/office/drawing/2014/main" id="{7ADC959F-A71F-D9CC-5F9A-C42FC612B7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2" r="-3" b="78"/>
          <a:stretch/>
        </p:blipFill>
        <p:spPr>
          <a:xfrm>
            <a:off x="4850843" y="4003889"/>
            <a:ext cx="3914659" cy="279474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8946905" y="3589867"/>
            <a:ext cx="294812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rzedszkole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Pięczkowie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Oddział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Kubuś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Puchatek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281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w pomieszczeniu, ściana, domek dla lalek, Zestaw zabawek&#10;&#10;Opis wygenerowany automatycznie">
            <a:extLst>
              <a:ext uri="{FF2B5EF4-FFF2-40B4-BE49-F238E27FC236}">
                <a16:creationId xmlns:a16="http://schemas.microsoft.com/office/drawing/2014/main" id="{DE9B1A71-6C9C-B617-F442-761E7F17E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9" y="926606"/>
            <a:ext cx="7734078" cy="5800558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E1D6AF89-D0C6-107B-F0E2-F97AD2C9FD5A}"/>
              </a:ext>
            </a:extLst>
          </p:cNvPr>
          <p:cNvSpPr/>
          <p:nvPr/>
        </p:nvSpPr>
        <p:spPr>
          <a:xfrm>
            <a:off x="357299" y="948806"/>
            <a:ext cx="7734078" cy="5756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 descr="Obraz zawierający zabawka, ziemia, kurczak, drób&#10;&#10;Opis wygenerowany automatycznie">
            <a:extLst>
              <a:ext uri="{FF2B5EF4-FFF2-40B4-BE49-F238E27FC236}">
                <a16:creationId xmlns:a16="http://schemas.microsoft.com/office/drawing/2014/main" id="{A5C53BB0-CCA9-58AE-95D1-4E37CCBC9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059" y="180829"/>
            <a:ext cx="4876800" cy="3657600"/>
          </a:xfrm>
          <a:prstGeom prst="rect">
            <a:avLst/>
          </a:prstGeom>
        </p:spPr>
      </p:pic>
      <p:sp>
        <p:nvSpPr>
          <p:cNvPr id="26" name="Prostokąt 25">
            <a:extLst>
              <a:ext uri="{FF2B5EF4-FFF2-40B4-BE49-F238E27FC236}">
                <a16:creationId xmlns:a16="http://schemas.microsoft.com/office/drawing/2014/main" id="{07B253A4-7200-41A0-5FA7-3676F88F2102}"/>
              </a:ext>
            </a:extLst>
          </p:cNvPr>
          <p:cNvSpPr/>
          <p:nvPr/>
        </p:nvSpPr>
        <p:spPr>
          <a:xfrm>
            <a:off x="7028059" y="153036"/>
            <a:ext cx="4876800" cy="3657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C97FE9B-0135-B8F2-279D-1981D58127C2}"/>
              </a:ext>
            </a:extLst>
          </p:cNvPr>
          <p:cNvSpPr txBox="1"/>
          <p:nvPr/>
        </p:nvSpPr>
        <p:spPr>
          <a:xfrm>
            <a:off x="2137125" y="5689599"/>
            <a:ext cx="5131355" cy="1168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8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Grupa Biedronki Przedszkole nr 3 w Środzie Wielkopolskiej</a:t>
            </a:r>
          </a:p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1" name="Obraz 30" descr="Obraz zawierający ściana, w pomieszczeniu, zabawka, kreskówka&#10;&#10;Opis wygenerowany automatycznie">
            <a:extLst>
              <a:ext uri="{FF2B5EF4-FFF2-40B4-BE49-F238E27FC236}">
                <a16:creationId xmlns:a16="http://schemas.microsoft.com/office/drawing/2014/main" id="{63968721-4A93-0897-5F1C-F71DA3625F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03" y="3009014"/>
            <a:ext cx="4978035" cy="3733525"/>
          </a:xfrm>
          <a:prstGeom prst="rect">
            <a:avLst/>
          </a:prstGeom>
        </p:spPr>
      </p:pic>
      <p:sp>
        <p:nvSpPr>
          <p:cNvPr id="32" name="Prostokąt 31">
            <a:extLst>
              <a:ext uri="{FF2B5EF4-FFF2-40B4-BE49-F238E27FC236}">
                <a16:creationId xmlns:a16="http://schemas.microsoft.com/office/drawing/2014/main" id="{969A195E-A304-22D1-550D-C1251442D4AF}"/>
              </a:ext>
            </a:extLst>
          </p:cNvPr>
          <p:cNvSpPr/>
          <p:nvPr/>
        </p:nvSpPr>
        <p:spPr>
          <a:xfrm>
            <a:off x="7028059" y="3040980"/>
            <a:ext cx="4876800" cy="36861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4BCCD96C-CB99-EF2B-A0E8-8CED3E1C0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71272" y="85742"/>
            <a:ext cx="7766936" cy="823992"/>
          </a:xfrm>
        </p:spPr>
        <p:txBody>
          <a:bodyPr/>
          <a:lstStyle/>
          <a:p>
            <a:r>
              <a:rPr lang="en-US" sz="4000" b="1" dirty="0" err="1"/>
              <a:t>Grupa</a:t>
            </a:r>
            <a:r>
              <a:rPr lang="en-US" sz="4000" b="1" dirty="0"/>
              <a:t> </a:t>
            </a:r>
            <a:r>
              <a:rPr lang="en-US" sz="4000" b="1" dirty="0" err="1"/>
              <a:t>wiekowa</a:t>
            </a:r>
            <a:r>
              <a:rPr lang="en-US" sz="4000" b="1" dirty="0"/>
              <a:t> 5-6 </a:t>
            </a:r>
            <a:r>
              <a:rPr lang="en-US" sz="4000" b="1" dirty="0" err="1"/>
              <a:t>latki</a:t>
            </a:r>
            <a:r>
              <a:rPr lang="en-US" sz="4000" b="1" dirty="0"/>
              <a:t>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9081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B42CEC96-DE96-4D30-9958-67B3631D0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7BC9C47-1CB6-49F9-B0E1-D3C0B1394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BD1E82B5-E235-4F7F-9CC4-0DA3621ED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23">
              <a:extLst>
                <a:ext uri="{FF2B5EF4-FFF2-40B4-BE49-F238E27FC236}">
                  <a16:creationId xmlns:a16="http://schemas.microsoft.com/office/drawing/2014/main" id="{4B261DEA-DA7F-4D0B-90F8-51BB5DE19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77" name="Rectangle 25">
              <a:extLst>
                <a:ext uri="{FF2B5EF4-FFF2-40B4-BE49-F238E27FC236}">
                  <a16:creationId xmlns:a16="http://schemas.microsoft.com/office/drawing/2014/main" id="{0D2AE68A-69A2-4990-8C05-8BB240E53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0E4DF067-C4BA-4820-BF67-013029B1B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79" name="Rectangle 27">
              <a:extLst>
                <a:ext uri="{FF2B5EF4-FFF2-40B4-BE49-F238E27FC236}">
                  <a16:creationId xmlns:a16="http://schemas.microsoft.com/office/drawing/2014/main" id="{445A0202-B6CF-4B7D-9377-89B288FF6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0" name="Rectangle 28">
              <a:extLst>
                <a:ext uri="{FF2B5EF4-FFF2-40B4-BE49-F238E27FC236}">
                  <a16:creationId xmlns:a16="http://schemas.microsoft.com/office/drawing/2014/main" id="{CCF9D608-0BE6-44C5-9358-90394684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1" name="Rectangle 29">
              <a:extLst>
                <a:ext uri="{FF2B5EF4-FFF2-40B4-BE49-F238E27FC236}">
                  <a16:creationId xmlns:a16="http://schemas.microsoft.com/office/drawing/2014/main" id="{F10557ED-C36C-4C3B-9F0B-5D3CF5F35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86961E2C-E282-471A-8FA2-0ED87A919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5A4526F4-F3D4-482D-8391-C06976B44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1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3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4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5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6" name="Isosceles Triangle 95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Obraz 52" descr="Obraz zawierający tekst, meble, krzesło, w pomieszczeniu&#10;&#10;Opis wygenerowany automatycznie">
            <a:extLst>
              <a:ext uri="{FF2B5EF4-FFF2-40B4-BE49-F238E27FC236}">
                <a16:creationId xmlns:a16="http://schemas.microsoft.com/office/drawing/2014/main" id="{4C536C68-67EC-F3C7-60B9-A198F8975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45" y="4610796"/>
            <a:ext cx="2951396" cy="221354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452235" y="5420530"/>
            <a:ext cx="4531807" cy="1563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Grupa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Biedronki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Przedszkole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nr 3 w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Środzie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Wielkopolskiej</a:t>
            </a: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14" y="4274577"/>
            <a:ext cx="5798373" cy="15638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b="1" dirty="0" err="1"/>
              <a:t>Grupa</a:t>
            </a:r>
            <a:r>
              <a:rPr lang="en-US" sz="3600" b="1" dirty="0"/>
              <a:t> </a:t>
            </a:r>
            <a:r>
              <a:rPr lang="en-US" sz="3600" b="1" dirty="0" err="1"/>
              <a:t>wiekowa</a:t>
            </a:r>
            <a:r>
              <a:rPr lang="en-US" sz="3600" b="1" dirty="0"/>
              <a:t> 5-6 </a:t>
            </a:r>
            <a:r>
              <a:rPr lang="en-US" sz="3600" b="1" dirty="0" err="1"/>
              <a:t>latki</a:t>
            </a:r>
            <a:endParaRPr lang="en-US" sz="3600" b="1" dirty="0"/>
          </a:p>
        </p:txBody>
      </p:sp>
      <p:pic>
        <p:nvPicPr>
          <p:cNvPr id="72" name="Obraz 71" descr="Obraz zawierający zabawka, święta wielkanocne, królik, w pomieszczeniu&#10;&#10;Opis wygenerowany automatycznie">
            <a:extLst>
              <a:ext uri="{FF2B5EF4-FFF2-40B4-BE49-F238E27FC236}">
                <a16:creationId xmlns:a16="http://schemas.microsoft.com/office/drawing/2014/main" id="{FEFB1BAA-D8F9-ADE0-0B9E-582B9B052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" y="402146"/>
            <a:ext cx="2918193" cy="3890924"/>
          </a:xfrm>
          <a:prstGeom prst="rect">
            <a:avLst/>
          </a:prstGeom>
        </p:spPr>
      </p:pic>
      <p:pic>
        <p:nvPicPr>
          <p:cNvPr id="84" name="Obraz 83" descr="Obraz zawierający róż, tort urodzinowy, w pomieszczeniu, rzemiosło&#10;&#10;Opis wygenerowany automatycznie">
            <a:extLst>
              <a:ext uri="{FF2B5EF4-FFF2-40B4-BE49-F238E27FC236}">
                <a16:creationId xmlns:a16="http://schemas.microsoft.com/office/drawing/2014/main" id="{8B984F1D-A1BD-0F9C-07DE-B1B52E219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344" y="425107"/>
            <a:ext cx="2918193" cy="3890925"/>
          </a:xfrm>
          <a:prstGeom prst="rect">
            <a:avLst/>
          </a:prstGeom>
        </p:spPr>
      </p:pic>
      <p:pic>
        <p:nvPicPr>
          <p:cNvPr id="97" name="Obraz 96" descr="Obraz zawierający w pomieszczeniu, ściana, piernik&#10;&#10;Opis wygenerowany automatycznie">
            <a:extLst>
              <a:ext uri="{FF2B5EF4-FFF2-40B4-BE49-F238E27FC236}">
                <a16:creationId xmlns:a16="http://schemas.microsoft.com/office/drawing/2014/main" id="{BFED6C9F-6FC4-A59F-D839-6BA232469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0703" y="911473"/>
            <a:ext cx="3890924" cy="2918192"/>
          </a:xfrm>
          <a:prstGeom prst="rect">
            <a:avLst/>
          </a:prstGeom>
        </p:spPr>
      </p:pic>
      <p:pic>
        <p:nvPicPr>
          <p:cNvPr id="99" name="Obraz 98" descr="Obraz zawierający Sztuka dziecięca, trawa, zieleń, w pomieszczeniu&#10;&#10;Opis wygenerowany automatycznie">
            <a:extLst>
              <a:ext uri="{FF2B5EF4-FFF2-40B4-BE49-F238E27FC236}">
                <a16:creationId xmlns:a16="http://schemas.microsoft.com/office/drawing/2014/main" id="{0852C9F0-4F16-5572-998D-5F870B3E8D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473" y="425107"/>
            <a:ext cx="2935413" cy="39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2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FB78371-005E-6544-17AD-A433B0AB10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Obraz zawierający chłopiec, tekst, Ludzka twarz, owoce&#10;&#10;Opis wygenerowany automatycznie">
            <a:extLst>
              <a:ext uri="{FF2B5EF4-FFF2-40B4-BE49-F238E27FC236}">
                <a16:creationId xmlns:a16="http://schemas.microsoft.com/office/drawing/2014/main" id="{76F7F29E-7A3F-BD94-33E2-63CB51CB4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0268"/>
            <a:ext cx="12200661" cy="514767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EA5B53-0639-5E94-3A4B-128C0B3E4D70}"/>
              </a:ext>
            </a:extLst>
          </p:cNvPr>
          <p:cNvSpPr txBox="1"/>
          <p:nvPr/>
        </p:nvSpPr>
        <p:spPr>
          <a:xfrm>
            <a:off x="2257646" y="283763"/>
            <a:ext cx="76767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Prace konkursowe</a:t>
            </a:r>
          </a:p>
          <a:p>
            <a:pPr algn="ctr"/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Grupa wiekowa 3 – 4 latki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1465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386" y="237461"/>
            <a:ext cx="805125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Grupa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wiekowa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3-4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latki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miejsce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7740004" y="1214317"/>
            <a:ext cx="310471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Pszczółki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Nr 3 w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Środzie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Wielkopolskiej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" name="Obraz 2" descr="Obraz zawierający w pomieszczeniu, Sztuka dziecięca, ściana, dekorowane&#10;&#10;Opis wygenerowany automatycznie">
            <a:extLst>
              <a:ext uri="{FF2B5EF4-FFF2-40B4-BE49-F238E27FC236}">
                <a16:creationId xmlns:a16="http://schemas.microsoft.com/office/drawing/2014/main" id="{363C4CE4-9A06-3CD0-0DDB-EC1DE31CD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" y="794306"/>
            <a:ext cx="7418618" cy="556396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64EF386-5B35-19CE-71A6-C552B5D6C54C}"/>
              </a:ext>
            </a:extLst>
          </p:cNvPr>
          <p:cNvSpPr/>
          <p:nvPr/>
        </p:nvSpPr>
        <p:spPr>
          <a:xfrm>
            <a:off x="91014" y="788318"/>
            <a:ext cx="7418618" cy="5563963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zabawka, w pomieszczeniu, warzywo, roślina&#10;&#10;Opis wygenerowany automatycznie">
            <a:extLst>
              <a:ext uri="{FF2B5EF4-FFF2-40B4-BE49-F238E27FC236}">
                <a16:creationId xmlns:a16="http://schemas.microsoft.com/office/drawing/2014/main" id="{C9420349-99E1-75C2-FD82-0E0AD0103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735" y="3107377"/>
            <a:ext cx="4852250" cy="3639187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1D465A79-E4A7-F724-C843-073E5F5BF464}"/>
              </a:ext>
            </a:extLst>
          </p:cNvPr>
          <p:cNvSpPr/>
          <p:nvPr/>
        </p:nvSpPr>
        <p:spPr>
          <a:xfrm>
            <a:off x="7248735" y="3107377"/>
            <a:ext cx="4852250" cy="3662634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318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Isosceles Triangle 26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9" name="Isosceles Triangle 30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1" name="Isosceles Triangle 31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FA93DD7-93F1-4CE0-A9C0-EB7584EC1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Obraz 14" descr="Obraz zawierający w pomieszczeniu, choinka, ściana, dekorowane&#10;&#10;Opis wygenerowany automatycznie">
            <a:extLst>
              <a:ext uri="{FF2B5EF4-FFF2-40B4-BE49-F238E27FC236}">
                <a16:creationId xmlns:a16="http://schemas.microsoft.com/office/drawing/2014/main" id="{D5EF6C0E-CAEF-FD5E-7B8A-E4D6C63827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4" r="2" b="9170"/>
          <a:stretch/>
        </p:blipFill>
        <p:spPr>
          <a:xfrm>
            <a:off x="2957361" y="10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13" name="Obraz 12" descr="Obraz zawierający tort urodzinowy, świeca, Sztuka dziecięca, stół&#10;&#10;Opis wygenerowany automatycznie">
            <a:extLst>
              <a:ext uri="{FF2B5EF4-FFF2-40B4-BE49-F238E27FC236}">
                <a16:creationId xmlns:a16="http://schemas.microsoft.com/office/drawing/2014/main" id="{537E3B0A-98DC-6163-C459-78772E044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" r="23949" b="-3"/>
          <a:stretch/>
        </p:blipFill>
        <p:spPr>
          <a:xfrm>
            <a:off x="319203" y="10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11" name="Obraz 10" descr="Obraz zawierający budynek, dekorowane, święta, w pomieszczeniu&#10;&#10;Opis wygenerowany automatycznie">
            <a:extLst>
              <a:ext uri="{FF2B5EF4-FFF2-40B4-BE49-F238E27FC236}">
                <a16:creationId xmlns:a16="http://schemas.microsoft.com/office/drawing/2014/main" id="{C49D5EAB-4126-A2F9-3866-EACE25A22D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8" r="1" b="2782"/>
          <a:stretch/>
        </p:blipFill>
        <p:spPr>
          <a:xfrm>
            <a:off x="1" y="3437504"/>
            <a:ext cx="2956476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</p:spPr>
      </p:pic>
      <p:pic>
        <p:nvPicPr>
          <p:cNvPr id="17" name="Obraz 16" descr="Obraz zawierający tort urodzinowy, w pomieszczeniu, jedzenie, ciasto&#10;&#10;Opis wygenerowany automatycznie">
            <a:extLst>
              <a:ext uri="{FF2B5EF4-FFF2-40B4-BE49-F238E27FC236}">
                <a16:creationId xmlns:a16="http://schemas.microsoft.com/office/drawing/2014/main" id="{599AE9C3-9DC4-D222-4D51-C94A663E5D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2" r="14657" b="3"/>
          <a:stretch/>
        </p:blipFill>
        <p:spPr>
          <a:xfrm>
            <a:off x="2443799" y="3437504"/>
            <a:ext cx="3151535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BAE7D61-C468-452B-AD40-2FD6365B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9203" y="3437504"/>
            <a:ext cx="5276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8C0890-7680-4FCD-B337-24D18C1B7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43799" y="0"/>
            <a:ext cx="1028788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9505495-9520-4053-A869-64D132584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2BEDCFF-4AB4-434D-AF28-8BEE49EAE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8C0F654-A33E-4631-92E1-2B50FD651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23">
              <a:extLst>
                <a:ext uri="{FF2B5EF4-FFF2-40B4-BE49-F238E27FC236}">
                  <a16:creationId xmlns:a16="http://schemas.microsoft.com/office/drawing/2014/main" id="{0486C47D-FBA4-4BCD-8B12-8A4304766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3" name="Rectangle 25">
              <a:extLst>
                <a:ext uri="{FF2B5EF4-FFF2-40B4-BE49-F238E27FC236}">
                  <a16:creationId xmlns:a16="http://schemas.microsoft.com/office/drawing/2014/main" id="{109C8431-5682-4922-B867-BB788B6E1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4" name="Isosceles Triangle 44">
              <a:extLst>
                <a:ext uri="{FF2B5EF4-FFF2-40B4-BE49-F238E27FC236}">
                  <a16:creationId xmlns:a16="http://schemas.microsoft.com/office/drawing/2014/main" id="{E9C9A55E-E24A-43DA-8172-AA087FE3B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5" name="Rectangle 27">
              <a:extLst>
                <a:ext uri="{FF2B5EF4-FFF2-40B4-BE49-F238E27FC236}">
                  <a16:creationId xmlns:a16="http://schemas.microsoft.com/office/drawing/2014/main" id="{7AA8486B-43FD-458B-A510-CDA2A9E6A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6" name="Rectangle 28">
              <a:extLst>
                <a:ext uri="{FF2B5EF4-FFF2-40B4-BE49-F238E27FC236}">
                  <a16:creationId xmlns:a16="http://schemas.microsoft.com/office/drawing/2014/main" id="{B174358B-C818-4CDC-9084-7CC2BCE1E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7" name="Rectangle 29">
              <a:extLst>
                <a:ext uri="{FF2B5EF4-FFF2-40B4-BE49-F238E27FC236}">
                  <a16:creationId xmlns:a16="http://schemas.microsoft.com/office/drawing/2014/main" id="{C07E7727-CE40-4DCD-9149-97D885520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8" name="Isosceles Triangle 48">
              <a:extLst>
                <a:ext uri="{FF2B5EF4-FFF2-40B4-BE49-F238E27FC236}">
                  <a16:creationId xmlns:a16="http://schemas.microsoft.com/office/drawing/2014/main" id="{AD91516C-D7EC-4144-8A2B-A34260E19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9" name="Isosceles Triangle 49">
              <a:extLst>
                <a:ext uri="{FF2B5EF4-FFF2-40B4-BE49-F238E27FC236}">
                  <a16:creationId xmlns:a16="http://schemas.microsoft.com/office/drawing/2014/main" id="{C3F76265-A59D-40B3-A7F8-9B60D3C1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9290" y="609600"/>
            <a:ext cx="3104711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err="1"/>
              <a:t>Grupa</a:t>
            </a:r>
            <a:r>
              <a:rPr lang="en-US" sz="2800" b="1" dirty="0"/>
              <a:t> </a:t>
            </a:r>
            <a:r>
              <a:rPr lang="en-US" sz="2800" b="1" dirty="0" err="1"/>
              <a:t>wiekowa</a:t>
            </a:r>
            <a:r>
              <a:rPr lang="en-US" sz="2800" b="1" dirty="0"/>
              <a:t> 3-4 </a:t>
            </a:r>
            <a:r>
              <a:rPr lang="en-US" sz="2800" b="1" dirty="0" err="1"/>
              <a:t>latki</a:t>
            </a:r>
            <a:br>
              <a:rPr lang="en-US" sz="2800" b="1" dirty="0"/>
            </a:br>
            <a:r>
              <a:rPr lang="en-US" sz="2800" b="1" dirty="0">
                <a:solidFill>
                  <a:schemeClr val="tx1"/>
                </a:solidFill>
              </a:rPr>
              <a:t>I </a:t>
            </a:r>
            <a:r>
              <a:rPr lang="en-US" sz="2800" b="1" dirty="0" err="1">
                <a:solidFill>
                  <a:schemeClr val="tx1"/>
                </a:solidFill>
              </a:rPr>
              <a:t>miejsce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6169290" y="2160589"/>
            <a:ext cx="310471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Pszczółki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Nr 3 w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Środzie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Wielkopolskiej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8" name="Obraz 67" descr="Obraz zawierający zabawka, w pomieszczeniu, warzywo, roślina&#10;&#10;Opis wygenerowany automatycznie">
            <a:extLst>
              <a:ext uri="{FF2B5EF4-FFF2-40B4-BE49-F238E27FC236}">
                <a16:creationId xmlns:a16="http://schemas.microsoft.com/office/drawing/2014/main" id="{A993F61A-DB92-740D-94C4-C4001163A3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9" r="12528" b="-3"/>
          <a:stretch/>
        </p:blipFill>
        <p:spPr>
          <a:xfrm>
            <a:off x="5106056" y="3437504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69" name="Obraz 68" descr="Obraz zawierający w pomieszczeniu, tort urodzinowy, zabawka, dekorowane&#10;&#10;Opis wygenerowany automatycznie">
            <a:extLst>
              <a:ext uri="{FF2B5EF4-FFF2-40B4-BE49-F238E27FC236}">
                <a16:creationId xmlns:a16="http://schemas.microsoft.com/office/drawing/2014/main" id="{AB423772-1863-0C22-B4DA-9C862A3FE1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6" r="2" b="1348"/>
          <a:stretch/>
        </p:blipFill>
        <p:spPr>
          <a:xfrm>
            <a:off x="7801299" y="3437504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411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0494" y="196138"/>
            <a:ext cx="4263655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Grupa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wiekowa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3-4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latki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4254262" y="1150522"/>
            <a:ext cx="518153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Przedszkole Tygryski w Pigłowicach</a:t>
            </a: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 descr="Obraz zawierający roślina domowa, roślina, Modelarstwo redukcyjne, tort urodzinowy&#10;&#10;Opis wygenerowany automatycznie">
            <a:extLst>
              <a:ext uri="{FF2B5EF4-FFF2-40B4-BE49-F238E27FC236}">
                <a16:creationId xmlns:a16="http://schemas.microsoft.com/office/drawing/2014/main" id="{47715016-81F0-5D8B-8483-301C01928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796" y="2040139"/>
            <a:ext cx="10254465" cy="472987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23967F6B-76B6-D87C-9AB0-8EB88C3E6DA4}"/>
              </a:ext>
            </a:extLst>
          </p:cNvPr>
          <p:cNvSpPr/>
          <p:nvPr/>
        </p:nvSpPr>
        <p:spPr>
          <a:xfrm>
            <a:off x="1717796" y="2040139"/>
            <a:ext cx="10254465" cy="4729872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 descr="Obraz zawierający ptak, roślina, niebieskie, ziemia&#10;&#10;Opis wygenerowany automatycznie">
            <a:extLst>
              <a:ext uri="{FF2B5EF4-FFF2-40B4-BE49-F238E27FC236}">
                <a16:creationId xmlns:a16="http://schemas.microsoft.com/office/drawing/2014/main" id="{453E5F28-CF90-AE28-DEE8-A9F2E8ABF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1" y="738372"/>
            <a:ext cx="3042171" cy="4056228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74C94B8-BB89-F0B0-3DC0-E870AF2EC216}"/>
              </a:ext>
            </a:extLst>
          </p:cNvPr>
          <p:cNvSpPr/>
          <p:nvPr/>
        </p:nvSpPr>
        <p:spPr>
          <a:xfrm>
            <a:off x="140814" y="738372"/>
            <a:ext cx="3042171" cy="405622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67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EFA93DD7-93F1-4CE0-A9C0-EB7584EC1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tekst, pogrzeb, jedzenie, ręcznik&#10;&#10;Opis wygenerowany automatycznie">
            <a:extLst>
              <a:ext uri="{FF2B5EF4-FFF2-40B4-BE49-F238E27FC236}">
                <a16:creationId xmlns:a16="http://schemas.microsoft.com/office/drawing/2014/main" id="{7C55D2C6-6ECB-75DF-9936-F3CB7A49C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4" r="1" b="27129"/>
          <a:stretch/>
        </p:blipFill>
        <p:spPr>
          <a:xfrm>
            <a:off x="2957361" y="10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12" name="Obraz 11" descr="Obraz zawierający meble, stół, tekst, Sztuka dziecięca&#10;&#10;Opis wygenerowany automatycznie">
            <a:extLst>
              <a:ext uri="{FF2B5EF4-FFF2-40B4-BE49-F238E27FC236}">
                <a16:creationId xmlns:a16="http://schemas.microsoft.com/office/drawing/2014/main" id="{B532E9EC-AF51-C775-572A-CF0D6E4DD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0" r="-2" b="24482"/>
          <a:stretch/>
        </p:blipFill>
        <p:spPr>
          <a:xfrm>
            <a:off x="319203" y="10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9" name="Obraz 8" descr="Obraz zawierający roślina, zioło, stół, jedzenie&#10;&#10;Opis wygenerowany automatycznie">
            <a:extLst>
              <a:ext uri="{FF2B5EF4-FFF2-40B4-BE49-F238E27FC236}">
                <a16:creationId xmlns:a16="http://schemas.microsoft.com/office/drawing/2014/main" id="{031A5541-14B0-6B7D-757B-AD4602480D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" r="1" b="11921"/>
          <a:stretch/>
        </p:blipFill>
        <p:spPr>
          <a:xfrm>
            <a:off x="1" y="3437504"/>
            <a:ext cx="2956476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</p:spPr>
      </p:pic>
      <p:pic>
        <p:nvPicPr>
          <p:cNvPr id="7" name="Obraz 6" descr="Obraz zawierający roślina, ptak, roślina domowa, zioło&#10;&#10;Opis wygenerowany automatycznie">
            <a:extLst>
              <a:ext uri="{FF2B5EF4-FFF2-40B4-BE49-F238E27FC236}">
                <a16:creationId xmlns:a16="http://schemas.microsoft.com/office/drawing/2014/main" id="{0D7AEC85-A8A0-1940-CAA1-82EC6343F9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0" r="-1" b="9299"/>
          <a:stretch/>
        </p:blipFill>
        <p:spPr>
          <a:xfrm>
            <a:off x="2443799" y="3437504"/>
            <a:ext cx="3151535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BAE7D61-C468-452B-AD40-2FD6365B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9203" y="3437504"/>
            <a:ext cx="5276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D8C0890-7680-4FCD-B337-24D18C1B7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43799" y="0"/>
            <a:ext cx="1028788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505495-9520-4053-A869-64D132584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2BEDCFF-4AB4-434D-AF28-8BEE49EAE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8C0F654-A33E-4631-92E1-2B50FD651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23">
              <a:extLst>
                <a:ext uri="{FF2B5EF4-FFF2-40B4-BE49-F238E27FC236}">
                  <a16:creationId xmlns:a16="http://schemas.microsoft.com/office/drawing/2014/main" id="{0486C47D-FBA4-4BCD-8B12-8A4304766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109C8431-5682-4922-B867-BB788B6E1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E9C9A55E-E24A-43DA-8172-AA087FE3B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7AA8486B-43FD-458B-A510-CDA2A9E6A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B174358B-C818-4CDC-9084-7CC2BCE1E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2" name="Rectangle 29">
              <a:extLst>
                <a:ext uri="{FF2B5EF4-FFF2-40B4-BE49-F238E27FC236}">
                  <a16:creationId xmlns:a16="http://schemas.microsoft.com/office/drawing/2014/main" id="{C07E7727-CE40-4DCD-9149-97D885520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AD91516C-D7EC-4144-8A2B-A34260E19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3F76265-A59D-40B3-A7F8-9B60D3C1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9290" y="609600"/>
            <a:ext cx="3104711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err="1"/>
              <a:t>Grupa</a:t>
            </a:r>
            <a:r>
              <a:rPr lang="en-US" sz="2800" b="1" dirty="0"/>
              <a:t> </a:t>
            </a:r>
            <a:r>
              <a:rPr lang="en-US" sz="2800" b="1" dirty="0" err="1"/>
              <a:t>wiekowa</a:t>
            </a:r>
            <a:r>
              <a:rPr lang="en-US" sz="2800" b="1" dirty="0"/>
              <a:t> 3-4 </a:t>
            </a:r>
            <a:r>
              <a:rPr lang="en-US" sz="2800" b="1" dirty="0" err="1"/>
              <a:t>latki</a:t>
            </a:r>
            <a:endParaRPr lang="en-US" sz="2800" b="1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6169290" y="2160589"/>
            <a:ext cx="310471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0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Przedszkole Tygryski w Pigłowicach</a:t>
            </a: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1372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4172" y="196138"/>
            <a:ext cx="4263655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Grupa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wiekowa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3-4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latki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Obraz 7" descr="Obraz zawierający Modelarstwo redukcyjne, na wolnym powietrzu, ziemia&#10;&#10;Opis wygenerowany automatycznie">
            <a:extLst>
              <a:ext uri="{FF2B5EF4-FFF2-40B4-BE49-F238E27FC236}">
                <a16:creationId xmlns:a16="http://schemas.microsoft.com/office/drawing/2014/main" id="{9E98508E-C942-3AD6-0239-5C88C8F0A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389" y="648585"/>
            <a:ext cx="8279219" cy="620941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49F9880-4DD1-E4A7-2E3B-FB1CB19FCAE8}"/>
              </a:ext>
            </a:extLst>
          </p:cNvPr>
          <p:cNvSpPr txBox="1"/>
          <p:nvPr/>
        </p:nvSpPr>
        <p:spPr>
          <a:xfrm>
            <a:off x="2550637" y="728947"/>
            <a:ext cx="7090722" cy="378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pl-PL" sz="2400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Przedszkole w Pięczkowie Oddział Krasnoludki</a:t>
            </a: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02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722" y="286953"/>
            <a:ext cx="8596667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600" b="1" dirty="0" err="1"/>
              <a:t>Grupa</a:t>
            </a:r>
            <a:r>
              <a:rPr lang="en-US" sz="3600" b="1" dirty="0"/>
              <a:t> </a:t>
            </a:r>
            <a:r>
              <a:rPr lang="en-US" sz="3600" b="1" dirty="0" err="1"/>
              <a:t>wiekowa</a:t>
            </a:r>
            <a:r>
              <a:rPr lang="en-US" sz="3600" b="1" dirty="0"/>
              <a:t> 3-4 </a:t>
            </a:r>
            <a:r>
              <a:rPr lang="en-US" sz="3600" b="1" dirty="0" err="1"/>
              <a:t>latki</a:t>
            </a:r>
            <a:endParaRPr lang="en-US" sz="3600" b="1" dirty="0"/>
          </a:p>
        </p:txBody>
      </p:sp>
      <p:sp>
        <p:nvSpPr>
          <p:cNvPr id="27" name="Isosceles Triangle 8">
            <a:extLst>
              <a:ext uri="{FF2B5EF4-FFF2-40B4-BE49-F238E27FC236}">
                <a16:creationId xmlns:a16="http://schemas.microsoft.com/office/drawing/2014/main" id="{98EE4960-6ED7-49B4-BEEE-A96A0C83D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6" name="Obraz 5" descr="Obraz zawierający ptak, drób, budynek, na wolnym powietrzu&#10;&#10;Opis wygenerowany automatycznie">
            <a:extLst>
              <a:ext uri="{FF2B5EF4-FFF2-40B4-BE49-F238E27FC236}">
                <a16:creationId xmlns:a16="http://schemas.microsoft.com/office/drawing/2014/main" id="{3018501F-50DC-9172-5E1F-22B625F3EF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r="7587" b="1"/>
          <a:stretch/>
        </p:blipFill>
        <p:spPr>
          <a:xfrm>
            <a:off x="3476847" y="989674"/>
            <a:ext cx="3879307" cy="5736744"/>
          </a:xfrm>
          <a:prstGeom prst="rect">
            <a:avLst/>
          </a:prstGeom>
        </p:spPr>
      </p:pic>
      <p:pic>
        <p:nvPicPr>
          <p:cNvPr id="10" name="Obraz 9" descr="Obraz zawierający Modelarstwo redukcyjne, zabawka&#10;&#10;Opis wygenerowany automatycznie">
            <a:extLst>
              <a:ext uri="{FF2B5EF4-FFF2-40B4-BE49-F238E27FC236}">
                <a16:creationId xmlns:a16="http://schemas.microsoft.com/office/drawing/2014/main" id="{696004E2-45F0-6F7F-24DF-CBBFBE50AF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1" r="34082" b="-2"/>
          <a:stretch/>
        </p:blipFill>
        <p:spPr>
          <a:xfrm>
            <a:off x="7584755" y="-8467"/>
            <a:ext cx="4671868" cy="690878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D7BB06-E468-C374-8779-7C680F7C5DDE}"/>
              </a:ext>
            </a:extLst>
          </p:cNvPr>
          <p:cNvSpPr txBox="1"/>
          <p:nvPr/>
        </p:nvSpPr>
        <p:spPr>
          <a:xfrm>
            <a:off x="1068623" y="1590982"/>
            <a:ext cx="294812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tabLst/>
              <a:defRPr/>
            </a:pP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Przedszkole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w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Pięczkowie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Oddział </a:t>
            </a:r>
            <a:r>
              <a:rPr kumimoji="0" lang="en-US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Krasnoludki</a:t>
            </a:r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0" marR="0" lvl="0" indent="0" fontAlgn="auto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8586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3A119-2DFE-EE8E-237F-856E71C6C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FB78371-005E-6544-17AD-A433B0AB10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EEA5B53-0639-5E94-3A4B-128C0B3E4D70}"/>
              </a:ext>
            </a:extLst>
          </p:cNvPr>
          <p:cNvSpPr txBox="1"/>
          <p:nvPr/>
        </p:nvSpPr>
        <p:spPr>
          <a:xfrm>
            <a:off x="2292462" y="426185"/>
            <a:ext cx="76767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Prace konkursowe</a:t>
            </a:r>
          </a:p>
          <a:p>
            <a:pPr algn="ctr"/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Grupa wiekowa 5 – 6 latki</a:t>
            </a:r>
          </a:p>
          <a:p>
            <a:endParaRPr lang="pl-PL" sz="2000" dirty="0"/>
          </a:p>
        </p:txBody>
      </p:sp>
      <p:pic>
        <p:nvPicPr>
          <p:cNvPr id="6" name="Obraz 5" descr="Obraz zawierający tekst, owoce, zrzut ekranu, jedzenie&#10;&#10;Opis wygenerowany automatycznie">
            <a:extLst>
              <a:ext uri="{FF2B5EF4-FFF2-40B4-BE49-F238E27FC236}">
                <a16:creationId xmlns:a16="http://schemas.microsoft.com/office/drawing/2014/main" id="{7F916AA9-BF6A-7CB0-E92E-02BD84EDB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0268"/>
            <a:ext cx="12261633" cy="517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8873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214</Words>
  <Application>Microsoft Office PowerPoint</Application>
  <PresentationFormat>Panoramiczny</PresentationFormat>
  <Paragraphs>38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Faseta</vt:lpstr>
      <vt:lpstr>Prezentacja programu PowerPoint</vt:lpstr>
      <vt:lpstr>Prezentacja programu PowerPoint</vt:lpstr>
      <vt:lpstr>Grupa wiekowa 3-4 latki - I miejsce</vt:lpstr>
      <vt:lpstr>Grupa wiekowa 3-4 latki I miejsce</vt:lpstr>
      <vt:lpstr>Grupa wiekowa 3-4 latki</vt:lpstr>
      <vt:lpstr>Grupa wiekowa 3-4 latki</vt:lpstr>
      <vt:lpstr>Grupa wiekowa 3-4 latki</vt:lpstr>
      <vt:lpstr>Grupa wiekowa 3-4 latki</vt:lpstr>
      <vt:lpstr>Prezentacja programu PowerPoint</vt:lpstr>
      <vt:lpstr>Grupa wiekowa 5-6 latki - I miejsce</vt:lpstr>
      <vt:lpstr>Grupa wiekowa 5-6 latki I miejsce</vt:lpstr>
      <vt:lpstr>Grupa wiekowa 5-6 latki </vt:lpstr>
      <vt:lpstr>Grupa wiekowa 5-6 latki</vt:lpstr>
      <vt:lpstr>Prezentacja programu PowerPoint</vt:lpstr>
      <vt:lpstr>Grupa wiekowa 5-6 latki</vt:lpstr>
      <vt:lpstr>Grupa wiekowa 5-6 latki </vt:lpstr>
      <vt:lpstr>Grupa wiekowa 5-6 latki</vt:lpstr>
      <vt:lpstr>Grupa wiekowa 5-6 latki </vt:lpstr>
      <vt:lpstr>Grupa wiekowa 5-6 latki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PSSE Środa Wlkp. - Adrian Sroka</dc:creator>
  <cp:lastModifiedBy>PSSE Środa Wlkp. - Adrian Sroka</cp:lastModifiedBy>
  <cp:revision>13</cp:revision>
  <dcterms:created xsi:type="dcterms:W3CDTF">2024-06-17T11:58:14Z</dcterms:created>
  <dcterms:modified xsi:type="dcterms:W3CDTF">2024-06-18T07:03:20Z</dcterms:modified>
</cp:coreProperties>
</file>