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58" r:id="rId5"/>
    <p:sldId id="262" r:id="rId6"/>
    <p:sldId id="259" r:id="rId7"/>
    <p:sldId id="261" r:id="rId8"/>
    <p:sldId id="260" r:id="rId9"/>
    <p:sldId id="266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898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42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6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81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43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0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38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2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0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481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4/28/2022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15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EC24213-FC04-4A18-A697-955F20C89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0E7903-34E3-502D-E47F-D76E761E00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1" r="1" b="1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7846A0D-19A4-4F64-B17F-AB38D3F47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18322" y="-818321"/>
            <a:ext cx="6857999" cy="8494643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4902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E20532E-BF16-47E2-B0E9-EBE467A63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4546" y="821839"/>
            <a:ext cx="5725550" cy="32074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3600" dirty="0">
                <a:solidFill>
                  <a:srgbClr val="FFFFFF"/>
                </a:solidFill>
              </a:rPr>
              <a:t>Podsumowanie etapu powiatowego konkursu pt. „Palić, nie palić – oto jest pytanie?”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35F47D6-FD2F-4F0A-929E-3C0EEEF7D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0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8DD6A71-EEBD-4679-AA26-5B15CBC10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>
                <a:solidFill>
                  <a:srgbClr val="FF0000"/>
                </a:solidFill>
              </a:rPr>
              <a:t>I MIEJSCE </a:t>
            </a:r>
            <a:br>
              <a:rPr lang="pl-PL" sz="2400" dirty="0"/>
            </a:br>
            <a:r>
              <a:rPr lang="pl-PL" sz="2400" dirty="0"/>
              <a:t>BLANKA DANKOWSKA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WYRZYSKU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1E0E0283-D2C5-4D99-99C1-0117F185E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65" y="280428"/>
            <a:ext cx="4487594" cy="602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489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E0B3078-3878-459A-A2C1-C8A024AF2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>
                <a:solidFill>
                  <a:srgbClr val="FF0000"/>
                </a:solidFill>
              </a:rPr>
              <a:t>II MIEJSCE</a:t>
            </a:r>
            <a:br>
              <a:rPr lang="pl-PL" sz="2400" dirty="0"/>
            </a:br>
            <a:r>
              <a:rPr lang="pl-PL" sz="2400" dirty="0"/>
              <a:t>SANTIAGO NIJAK 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WYSOKIEJ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A6D16E23-6B25-4E94-91EB-C351DE67A9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438" y="253150"/>
            <a:ext cx="4493826" cy="635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4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25BF50C-693C-41F8-A6AE-BB38A5E9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>
                <a:solidFill>
                  <a:srgbClr val="FF0000"/>
                </a:solidFill>
              </a:rPr>
              <a:t>III MIEJSCE</a:t>
            </a:r>
            <a:br>
              <a:rPr lang="pl-PL" sz="2400" dirty="0"/>
            </a:br>
            <a:r>
              <a:rPr lang="pl-PL" sz="2400" dirty="0"/>
              <a:t>SZYMON DOMBETZKI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ŁOBŻENICY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DEF98D53-8011-4643-A319-E60EA71530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559" y="834887"/>
            <a:ext cx="6778713" cy="466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00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4A45340-D151-48B6-AADD-531A37E4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/>
              <a:t>KORNELIA TOMASZEWSKA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UJŚCIU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, drzewo&#10;&#10;Opis wygenerowany automatycznie">
            <a:extLst>
              <a:ext uri="{FF2B5EF4-FFF2-40B4-BE49-F238E27FC236}">
                <a16:creationId xmlns:a16="http://schemas.microsoft.com/office/drawing/2014/main" id="{1E1F4598-3648-45B0-BB20-01CE6F41D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287" y="300047"/>
            <a:ext cx="4494926" cy="599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A82AB13-4330-42B4-9AF4-E71FA63AE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/>
              <a:t>IGOR BURZYŃSKI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BIAŁOŚLIWIU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, trawa, zewnętrzne&#10;&#10;Opis wygenerowany automatycznie">
            <a:extLst>
              <a:ext uri="{FF2B5EF4-FFF2-40B4-BE49-F238E27FC236}">
                <a16:creationId xmlns:a16="http://schemas.microsoft.com/office/drawing/2014/main" id="{20C42A2B-D013-49AA-8512-0E527496D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030" y="628633"/>
            <a:ext cx="6801274" cy="510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15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06EBEE4-7F05-4616-9ED0-AC7DB88AE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/>
              <a:t>OLIWIA SKWAREK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NR 2 W PILE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10DE5CEB-8384-495C-A983-80CF00E74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346" y="225083"/>
            <a:ext cx="4305078" cy="60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41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E192E3E-68A9-4F36-936C-1C8D0B9EF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8D6E90-577B-4973-B60A-2700290E6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D04D8A1-BAA6-499A-AC2F-2CDCA02C1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8" y="1597961"/>
            <a:ext cx="2628969" cy="3162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z="2400" dirty="0"/>
              <a:t>GABRIELA BRATKOWSKA</a:t>
            </a:r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SZKOŁA PODSTAWOWA W KOSZTOWIE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FA95682-BEE6-4B33-BA34-7E7BE4978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wewnątrz&#10;&#10;Opis wygenerowany automatycznie">
            <a:extLst>
              <a:ext uri="{FF2B5EF4-FFF2-40B4-BE49-F238E27FC236}">
                <a16:creationId xmlns:a16="http://schemas.microsoft.com/office/drawing/2014/main" id="{71CB8337-9F88-4C66-B4B6-820A83BB9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26" y="437121"/>
            <a:ext cx="6979746" cy="523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87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F1948C2-E4DD-4B0F-BD79-CB28ED230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23A908-AD0C-4027-A086-D0FE7F5DD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50" y="1718094"/>
            <a:ext cx="7799498" cy="39389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Laureatom serdecznie gratulujemy, natomiast wszystkim uczestnikom, jak i opiekunom serdecznie dziękujemy za skorzystanie z propozycji udziału </a:t>
            </a:r>
            <a:br>
              <a:rPr lang="pl-P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konkursie.</a:t>
            </a: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28E32-1DC4-476E-A298-6C2066882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24696" y="0"/>
            <a:ext cx="3456507" cy="34361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34">
            <a:extLst>
              <a:ext uri="{FF2B5EF4-FFF2-40B4-BE49-F238E27FC236}">
                <a16:creationId xmlns:a16="http://schemas.microsoft.com/office/drawing/2014/main" id="{59AD7FA5-98A4-4D87-9F03-9F3E6B19B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743880" y="-11926"/>
            <a:ext cx="3428987" cy="3467355"/>
          </a:xfrm>
          <a:custGeom>
            <a:avLst/>
            <a:gdLst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3484819 w 3484819"/>
              <a:gd name="connsiteY2" fmla="*/ 3430264 h 3430264"/>
              <a:gd name="connsiteX3" fmla="*/ 0 w 3484819"/>
              <a:gd name="connsiteY3" fmla="*/ 3430264 h 3430264"/>
              <a:gd name="connsiteX4" fmla="*/ 0 w 3484819"/>
              <a:gd name="connsiteY4" fmla="*/ 0 h 3430264"/>
              <a:gd name="connsiteX0" fmla="*/ 0 w 3484819"/>
              <a:gd name="connsiteY0" fmla="*/ 0 h 3430264"/>
              <a:gd name="connsiteX1" fmla="*/ 3484819 w 3484819"/>
              <a:gd name="connsiteY1" fmla="*/ 0 h 3430264"/>
              <a:gd name="connsiteX2" fmla="*/ 0 w 3484819"/>
              <a:gd name="connsiteY2" fmla="*/ 3430264 h 3430264"/>
              <a:gd name="connsiteX3" fmla="*/ 0 w 3484819"/>
              <a:gd name="connsiteY3" fmla="*/ 0 h 343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4819" h="3430264">
                <a:moveTo>
                  <a:pt x="0" y="0"/>
                </a:moveTo>
                <a:lnTo>
                  <a:pt x="3484819" y="0"/>
                </a:lnTo>
                <a:lnTo>
                  <a:pt x="0" y="343026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B624B2-894D-4F7A-B2F3-393D6564D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24696" y="3434976"/>
            <a:ext cx="3467300" cy="34289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2735368-17CD-48E3-B886-DF9A79AF5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24696" y="3434976"/>
            <a:ext cx="3467303" cy="1725519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31CD95-4390-46E7-8713-223CE3CAD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8724696" y="5160552"/>
            <a:ext cx="3467303" cy="1690189"/>
          </a:xfrm>
          <a:custGeom>
            <a:avLst/>
            <a:gdLst>
              <a:gd name="connsiteX0" fmla="*/ 3423466 w 3423466"/>
              <a:gd name="connsiteY0" fmla="*/ 0 h 1718483"/>
              <a:gd name="connsiteX1" fmla="*/ 1710280 w 3423466"/>
              <a:gd name="connsiteY1" fmla="*/ 0 h 1718483"/>
              <a:gd name="connsiteX2" fmla="*/ 1710280 w 3423466"/>
              <a:gd name="connsiteY2" fmla="*/ 1 h 1718483"/>
              <a:gd name="connsiteX3" fmla="*/ 0 w 3423466"/>
              <a:gd name="connsiteY3" fmla="*/ 1 h 1718483"/>
              <a:gd name="connsiteX4" fmla="*/ 1538022 w 3423466"/>
              <a:gd name="connsiteY4" fmla="*/ 1709611 h 1718483"/>
              <a:gd name="connsiteX5" fmla="*/ 1710280 w 3423466"/>
              <a:gd name="connsiteY5" fmla="*/ 1718336 h 1718483"/>
              <a:gd name="connsiteX6" fmla="*/ 1710280 w 3423466"/>
              <a:gd name="connsiteY6" fmla="*/ 1718482 h 1718483"/>
              <a:gd name="connsiteX7" fmla="*/ 1711723 w 3423466"/>
              <a:gd name="connsiteY7" fmla="*/ 1718409 h 1718483"/>
              <a:gd name="connsiteX8" fmla="*/ 1713186 w 3423466"/>
              <a:gd name="connsiteY8" fmla="*/ 1718483 h 1718483"/>
              <a:gd name="connsiteX9" fmla="*/ 1713186 w 3423466"/>
              <a:gd name="connsiteY9" fmla="*/ 1718335 h 1718483"/>
              <a:gd name="connsiteX10" fmla="*/ 1885444 w 3423466"/>
              <a:gd name="connsiteY10" fmla="*/ 1709610 h 1718483"/>
              <a:gd name="connsiteX11" fmla="*/ 3423466 w 3423466"/>
              <a:gd name="connsiteY11" fmla="*/ 0 h 171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23466" h="1718483">
                <a:moveTo>
                  <a:pt x="3423466" y="0"/>
                </a:moveTo>
                <a:lnTo>
                  <a:pt x="1710280" y="0"/>
                </a:lnTo>
                <a:lnTo>
                  <a:pt x="1710280" y="1"/>
                </a:lnTo>
                <a:lnTo>
                  <a:pt x="0" y="1"/>
                </a:lnTo>
                <a:cubicBezTo>
                  <a:pt x="0" y="889774"/>
                  <a:pt x="674138" y="1621607"/>
                  <a:pt x="1538022" y="1709611"/>
                </a:cubicBezTo>
                <a:lnTo>
                  <a:pt x="1710280" y="1718336"/>
                </a:lnTo>
                <a:lnTo>
                  <a:pt x="1710280" y="1718482"/>
                </a:lnTo>
                <a:lnTo>
                  <a:pt x="1711723" y="1718409"/>
                </a:lnTo>
                <a:lnTo>
                  <a:pt x="1713186" y="1718483"/>
                </a:lnTo>
                <a:lnTo>
                  <a:pt x="1713186" y="1718335"/>
                </a:lnTo>
                <a:lnTo>
                  <a:pt x="1885444" y="1709610"/>
                </a:lnTo>
                <a:cubicBezTo>
                  <a:pt x="2749328" y="1621606"/>
                  <a:pt x="3423466" y="889773"/>
                  <a:pt x="34234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8509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AnalogousFromRegularSeed_2SEEDS">
      <a:dk1>
        <a:srgbClr val="000000"/>
      </a:dk1>
      <a:lt1>
        <a:srgbClr val="FFFFFF"/>
      </a:lt1>
      <a:dk2>
        <a:srgbClr val="2A2441"/>
      </a:dk2>
      <a:lt2>
        <a:srgbClr val="E2E8E6"/>
      </a:lt2>
      <a:accent1>
        <a:srgbClr val="D21A4B"/>
      </a:accent1>
      <a:accent2>
        <a:srgbClr val="E42CA9"/>
      </a:accent2>
      <a:accent3>
        <a:srgbClr val="E4482C"/>
      </a:accent3>
      <a:accent4>
        <a:srgbClr val="17BA5A"/>
      </a:accent4>
      <a:accent5>
        <a:srgbClr val="23B79E"/>
      </a:accent5>
      <a:accent6>
        <a:srgbClr val="1AA5D2"/>
      </a:accent6>
      <a:hlink>
        <a:srgbClr val="319379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105</Words>
  <Application>Microsoft Office PowerPoint</Application>
  <PresentationFormat>Panoramiczny</PresentationFormat>
  <Paragraphs>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Avenir Next LT Pro Light</vt:lpstr>
      <vt:lpstr>Calibri</vt:lpstr>
      <vt:lpstr>Times New Roman</vt:lpstr>
      <vt:lpstr>BlocksVTI</vt:lpstr>
      <vt:lpstr>Podsumowanie etapu powiatowego konkursu pt. „Palić, nie palić – oto jest pytanie?”</vt:lpstr>
      <vt:lpstr>I MIEJSCE  BLANKA DANKOWSKA  SZKOŁA PODSTAWOWA W WYRZYSKU</vt:lpstr>
      <vt:lpstr>II MIEJSCE SANTIAGO NIJAK   SZKOŁA PODSTAWOWA W WYSOKIEJ</vt:lpstr>
      <vt:lpstr>III MIEJSCE SZYMON DOMBETZKI  SZKOŁA PODSTAWOWA W ŁOBŻENICY</vt:lpstr>
      <vt:lpstr>KORNELIA TOMASZEWSKA  SZKOŁA PODSTAWOWA W UJŚCIU</vt:lpstr>
      <vt:lpstr>IGOR BURZYŃSKI  SZKOŁA PODSTAWOWA W BIAŁOŚLIWIU</vt:lpstr>
      <vt:lpstr>OLIWIA SKWAREK  SZKOŁA PODSTAWOWA NR 2 W PILE</vt:lpstr>
      <vt:lpstr>GABRIELA BRATKOWSKA  SZKOŁA PODSTAWOWA W KOSZTOWIE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Rozwiązanie konkursu „Palić, nie palić – oto jest pytanie?”</dc:title>
  <dc:creator>Majda Cyryla</dc:creator>
  <cp:lastModifiedBy>Majda Cyryla</cp:lastModifiedBy>
  <cp:revision>10</cp:revision>
  <dcterms:created xsi:type="dcterms:W3CDTF">2022-04-27T09:42:57Z</dcterms:created>
  <dcterms:modified xsi:type="dcterms:W3CDTF">2022-04-28T06:42:31Z</dcterms:modified>
</cp:coreProperties>
</file>