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8288000" cy="10287000"/>
  <p:notesSz cx="6858000" cy="9144000"/>
  <p:embeddedFontLst>
    <p:embeddedFont>
      <p:font typeface="Childos Arabic" panose="020B0604020202020204" charset="-78"/>
      <p:regular r:id="rId20"/>
    </p:embeddedFont>
    <p:embeddedFont>
      <p:font typeface="Mango AC" panose="020B0604020202020204" charset="-18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9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2.png"/><Relationship Id="rId21" Type="http://schemas.openxmlformats.org/officeDocument/2006/relationships/image" Target="../media/image22.png"/><Relationship Id="rId7" Type="http://schemas.openxmlformats.org/officeDocument/2006/relationships/image" Target="../media/image5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2.svg"/><Relationship Id="rId24" Type="http://schemas.openxmlformats.org/officeDocument/2006/relationships/image" Target="../media/image25.png"/><Relationship Id="rId5" Type="http://schemas.openxmlformats.org/officeDocument/2006/relationships/image" Target="../media/image4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9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30.png"/><Relationship Id="rId17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21.pn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9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3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openxmlformats.org/officeDocument/2006/relationships/image" Target="../media/image37.jpeg"/><Relationship Id="rId2" Type="http://schemas.openxmlformats.org/officeDocument/2006/relationships/image" Target="../media/image1.png"/><Relationship Id="rId16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2.png"/><Relationship Id="rId5" Type="http://schemas.openxmlformats.org/officeDocument/2006/relationships/image" Target="../media/image4.png"/><Relationship Id="rId15" Type="http://schemas.openxmlformats.org/officeDocument/2006/relationships/image" Target="../media/image35.jpe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8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42.png"/><Relationship Id="rId18" Type="http://schemas.openxmlformats.org/officeDocument/2006/relationships/image" Target="../media/image4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41.png"/><Relationship Id="rId17" Type="http://schemas.openxmlformats.org/officeDocument/2006/relationships/image" Target="../media/image45.png"/><Relationship Id="rId2" Type="http://schemas.openxmlformats.org/officeDocument/2006/relationships/image" Target="../media/image1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40.png"/><Relationship Id="rId5" Type="http://schemas.openxmlformats.org/officeDocument/2006/relationships/image" Target="../media/image4.png"/><Relationship Id="rId15" Type="http://schemas.openxmlformats.org/officeDocument/2006/relationships/image" Target="../media/image43.jpe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openxmlformats.org/officeDocument/2006/relationships/image" Target="../media/image51.png"/><Relationship Id="rId2" Type="http://schemas.openxmlformats.org/officeDocument/2006/relationships/image" Target="../media/image1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42.png"/><Relationship Id="rId5" Type="http://schemas.openxmlformats.org/officeDocument/2006/relationships/image" Target="../media/image4.png"/><Relationship Id="rId15" Type="http://schemas.openxmlformats.org/officeDocument/2006/relationships/image" Target="../media/image49.png"/><Relationship Id="rId10" Type="http://schemas.openxmlformats.org/officeDocument/2006/relationships/image" Target="../media/image12.svg"/><Relationship Id="rId19" Type="http://schemas.openxmlformats.org/officeDocument/2006/relationships/image" Target="../media/image53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6.png"/><Relationship Id="rId5" Type="http://schemas.openxmlformats.org/officeDocument/2006/relationships/image" Target="../media/image4.png"/><Relationship Id="rId15" Type="http://schemas.openxmlformats.org/officeDocument/2006/relationships/image" Target="../media/image29.pn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59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5" Type="http://schemas.openxmlformats.org/officeDocument/2006/relationships/image" Target="../media/image29.pn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4.png"/><Relationship Id="rId18" Type="http://schemas.openxmlformats.org/officeDocument/2006/relationships/image" Target="../media/image60.png"/><Relationship Id="rId26" Type="http://schemas.openxmlformats.org/officeDocument/2006/relationships/image" Target="../media/image22.png"/><Relationship Id="rId3" Type="http://schemas.openxmlformats.org/officeDocument/2006/relationships/image" Target="../media/image2.png"/><Relationship Id="rId21" Type="http://schemas.openxmlformats.org/officeDocument/2006/relationships/image" Target="../media/image27.png"/><Relationship Id="rId7" Type="http://schemas.openxmlformats.org/officeDocument/2006/relationships/image" Target="../media/image5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5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20" Type="http://schemas.openxmlformats.org/officeDocument/2006/relationships/image" Target="../media/image61.png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2.svg"/><Relationship Id="rId24" Type="http://schemas.openxmlformats.org/officeDocument/2006/relationships/image" Target="../media/image26.png"/><Relationship Id="rId5" Type="http://schemas.openxmlformats.org/officeDocument/2006/relationships/image" Target="../media/image4.png"/><Relationship Id="rId15" Type="http://schemas.openxmlformats.org/officeDocument/2006/relationships/image" Target="../media/image16.png"/><Relationship Id="rId23" Type="http://schemas.openxmlformats.org/officeDocument/2006/relationships/image" Target="../media/image23.png"/><Relationship Id="rId28" Type="http://schemas.openxmlformats.org/officeDocument/2006/relationships/image" Target="../media/image21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5.png"/><Relationship Id="rId22" Type="http://schemas.openxmlformats.org/officeDocument/2006/relationships/image" Target="../media/image9.png"/><Relationship Id="rId27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6.png"/><Relationship Id="rId5" Type="http://schemas.openxmlformats.org/officeDocument/2006/relationships/image" Target="../media/image4.pn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222187" y="114628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2"/>
                </a:lnTo>
                <a:lnTo>
                  <a:pt x="0" y="689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1728172" y="68237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8829485" y="7125271"/>
            <a:ext cx="9458515" cy="3223777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926385" y="-199179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-295593" y="2665336"/>
            <a:ext cx="4641579" cy="5687738"/>
          </a:xfrm>
          <a:custGeom>
            <a:avLst/>
            <a:gdLst/>
            <a:ahLst/>
            <a:cxnLst/>
            <a:rect l="l" t="t" r="r" b="b"/>
            <a:pathLst>
              <a:path w="4641579" h="5687738">
                <a:moveTo>
                  <a:pt x="0" y="0"/>
                </a:moveTo>
                <a:lnTo>
                  <a:pt x="4641580" y="0"/>
                </a:lnTo>
                <a:lnTo>
                  <a:pt x="4641580" y="5687739"/>
                </a:lnTo>
                <a:lnTo>
                  <a:pt x="0" y="56877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TextBox 12"/>
          <p:cNvSpPr txBox="1"/>
          <p:nvPr/>
        </p:nvSpPr>
        <p:spPr>
          <a:xfrm>
            <a:off x="2655922" y="4871983"/>
            <a:ext cx="12347125" cy="1169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89"/>
              </a:lnSpc>
            </a:pPr>
            <a:r>
              <a:rPr lang="en-US" sz="69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Żywność ekologiczna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83056" y="6075429"/>
            <a:ext cx="12306452" cy="1662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17"/>
              </a:lnSpc>
            </a:pPr>
            <a:r>
              <a:rPr lang="en-US" sz="4655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Witamy na lekcji „Ekologia w małym paluszku!!”</a:t>
            </a:r>
          </a:p>
          <a:p>
            <a:pPr algn="ctr">
              <a:lnSpc>
                <a:spcPts val="6517"/>
              </a:lnSpc>
            </a:pPr>
            <a:endParaRPr lang="en-US" sz="4655">
              <a:solidFill>
                <a:srgbClr val="022B44"/>
              </a:solidFill>
              <a:latin typeface="Childos Arabic"/>
              <a:ea typeface="Childos Arabic"/>
              <a:cs typeface="Childos Arabic"/>
              <a:sym typeface="Childos Arabic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-295593" y="7125271"/>
            <a:ext cx="9439593" cy="3334938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365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5006958" y="546810"/>
            <a:ext cx="6658649" cy="4064242"/>
          </a:xfrm>
          <a:custGeom>
            <a:avLst/>
            <a:gdLst/>
            <a:ahLst/>
            <a:cxnLst/>
            <a:rect l="l" t="t" r="r" b="b"/>
            <a:pathLst>
              <a:path w="6658649" h="4064242">
                <a:moveTo>
                  <a:pt x="0" y="0"/>
                </a:moveTo>
                <a:lnTo>
                  <a:pt x="6658649" y="0"/>
                </a:lnTo>
                <a:lnTo>
                  <a:pt x="6658649" y="4064243"/>
                </a:lnTo>
                <a:lnTo>
                  <a:pt x="0" y="406424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224159" y="-199179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2"/>
                </a:lnTo>
                <a:lnTo>
                  <a:pt x="0" y="689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8038111" y="1332555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0" y="0"/>
                </a:moveTo>
                <a:lnTo>
                  <a:pt x="6680908" y="0"/>
                </a:lnTo>
                <a:lnTo>
                  <a:pt x="6680908" y="5681555"/>
                </a:lnTo>
                <a:lnTo>
                  <a:pt x="0" y="5681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1728172" y="68237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3259347" y="-358838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1" name="Group 11"/>
          <p:cNvGrpSpPr/>
          <p:nvPr/>
        </p:nvGrpSpPr>
        <p:grpSpPr>
          <a:xfrm>
            <a:off x="1129351" y="956619"/>
            <a:ext cx="15900127" cy="8603274"/>
            <a:chOff x="0" y="0"/>
            <a:chExt cx="3938436" cy="213101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938436" cy="2131017"/>
            </a:xfrm>
            <a:custGeom>
              <a:avLst/>
              <a:gdLst/>
              <a:ahLst/>
              <a:cxnLst/>
              <a:rect l="l" t="t" r="r" b="b"/>
              <a:pathLst>
                <a:path w="3938436" h="2131017">
                  <a:moveTo>
                    <a:pt x="48691" y="0"/>
                  </a:moveTo>
                  <a:lnTo>
                    <a:pt x="3889746" y="0"/>
                  </a:lnTo>
                  <a:cubicBezTo>
                    <a:pt x="3916637" y="0"/>
                    <a:pt x="3938436" y="21800"/>
                    <a:pt x="3938436" y="48691"/>
                  </a:cubicBezTo>
                  <a:lnTo>
                    <a:pt x="3938436" y="2082326"/>
                  </a:lnTo>
                  <a:cubicBezTo>
                    <a:pt x="3938436" y="2095240"/>
                    <a:pt x="3933306" y="2107625"/>
                    <a:pt x="3924175" y="2116756"/>
                  </a:cubicBezTo>
                  <a:cubicBezTo>
                    <a:pt x="3915044" y="2125887"/>
                    <a:pt x="3902659" y="2131017"/>
                    <a:pt x="3889746" y="2131017"/>
                  </a:cubicBezTo>
                  <a:lnTo>
                    <a:pt x="48691" y="2131017"/>
                  </a:lnTo>
                  <a:cubicBezTo>
                    <a:pt x="21800" y="2131017"/>
                    <a:pt x="0" y="2109218"/>
                    <a:pt x="0" y="2082326"/>
                  </a:cubicBezTo>
                  <a:lnTo>
                    <a:pt x="0" y="48691"/>
                  </a:lnTo>
                  <a:cubicBezTo>
                    <a:pt x="0" y="35777"/>
                    <a:pt x="5130" y="23393"/>
                    <a:pt x="14261" y="14261"/>
                  </a:cubicBezTo>
                  <a:cubicBezTo>
                    <a:pt x="23393" y="5130"/>
                    <a:pt x="35777" y="0"/>
                    <a:pt x="48691" y="0"/>
                  </a:cubicBez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3938436" cy="2178642"/>
            </a:xfrm>
            <a:prstGeom prst="rect">
              <a:avLst/>
            </a:prstGeom>
          </p:spPr>
          <p:txBody>
            <a:bodyPr lIns="51824" tIns="51824" rIns="51824" bIns="51824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7620510" y="9026399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4602610" y="9258300"/>
            <a:ext cx="3188077" cy="1127971"/>
          </a:xfrm>
          <a:custGeom>
            <a:avLst/>
            <a:gdLst/>
            <a:ahLst/>
            <a:cxnLst/>
            <a:rect l="l" t="t" r="r" b="b"/>
            <a:pathLst>
              <a:path w="3188077" h="1127971">
                <a:moveTo>
                  <a:pt x="0" y="0"/>
                </a:moveTo>
                <a:lnTo>
                  <a:pt x="3188077" y="0"/>
                </a:lnTo>
                <a:lnTo>
                  <a:pt x="3188077" y="1127971"/>
                </a:lnTo>
                <a:lnTo>
                  <a:pt x="0" y="11279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380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9786795" y="3831833"/>
            <a:ext cx="2909632" cy="1680719"/>
          </a:xfrm>
          <a:custGeom>
            <a:avLst/>
            <a:gdLst/>
            <a:ahLst/>
            <a:cxnLst/>
            <a:rect l="l" t="t" r="r" b="b"/>
            <a:pathLst>
              <a:path w="2909632" h="1680719">
                <a:moveTo>
                  <a:pt x="0" y="0"/>
                </a:moveTo>
                <a:lnTo>
                  <a:pt x="2909632" y="0"/>
                </a:lnTo>
                <a:lnTo>
                  <a:pt x="2909632" y="1680719"/>
                </a:lnTo>
                <a:lnTo>
                  <a:pt x="0" y="16807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Freeform 17"/>
          <p:cNvSpPr/>
          <p:nvPr/>
        </p:nvSpPr>
        <p:spPr>
          <a:xfrm>
            <a:off x="11241611" y="9178136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8" name="Freeform 18"/>
          <p:cNvSpPr/>
          <p:nvPr/>
        </p:nvSpPr>
        <p:spPr>
          <a:xfrm>
            <a:off x="14229895" y="9227863"/>
            <a:ext cx="3253390" cy="1108864"/>
          </a:xfrm>
          <a:custGeom>
            <a:avLst/>
            <a:gdLst/>
            <a:ahLst/>
            <a:cxnLst/>
            <a:rect l="l" t="t" r="r" b="b"/>
            <a:pathLst>
              <a:path w="3253390" h="1108864">
                <a:moveTo>
                  <a:pt x="0" y="0"/>
                </a:moveTo>
                <a:lnTo>
                  <a:pt x="3253390" y="0"/>
                </a:lnTo>
                <a:lnTo>
                  <a:pt x="3253390" y="1108864"/>
                </a:lnTo>
                <a:lnTo>
                  <a:pt x="0" y="11088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Freeform 20"/>
          <p:cNvSpPr/>
          <p:nvPr/>
        </p:nvSpPr>
        <p:spPr>
          <a:xfrm>
            <a:off x="1824213" y="1705639"/>
            <a:ext cx="2988924" cy="2560234"/>
          </a:xfrm>
          <a:custGeom>
            <a:avLst/>
            <a:gdLst/>
            <a:ahLst/>
            <a:cxnLst/>
            <a:rect l="l" t="t" r="r" b="b"/>
            <a:pathLst>
              <a:path w="2988924" h="2560234">
                <a:moveTo>
                  <a:pt x="0" y="0"/>
                </a:moveTo>
                <a:lnTo>
                  <a:pt x="2988924" y="0"/>
                </a:lnTo>
                <a:lnTo>
                  <a:pt x="2988924" y="2560234"/>
                </a:lnTo>
                <a:lnTo>
                  <a:pt x="0" y="256023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1" name="Freeform 21"/>
          <p:cNvSpPr/>
          <p:nvPr/>
        </p:nvSpPr>
        <p:spPr>
          <a:xfrm>
            <a:off x="5556912" y="3986108"/>
            <a:ext cx="2613953" cy="2105941"/>
          </a:xfrm>
          <a:custGeom>
            <a:avLst/>
            <a:gdLst/>
            <a:ahLst/>
            <a:cxnLst/>
            <a:rect l="l" t="t" r="r" b="b"/>
            <a:pathLst>
              <a:path w="2613953" h="2105941">
                <a:moveTo>
                  <a:pt x="0" y="0"/>
                </a:moveTo>
                <a:lnTo>
                  <a:pt x="2613953" y="0"/>
                </a:lnTo>
                <a:lnTo>
                  <a:pt x="2613953" y="2105941"/>
                </a:lnTo>
                <a:lnTo>
                  <a:pt x="0" y="210594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2" name="Freeform 22"/>
          <p:cNvSpPr/>
          <p:nvPr/>
        </p:nvSpPr>
        <p:spPr>
          <a:xfrm>
            <a:off x="8066686" y="2600126"/>
            <a:ext cx="2296947" cy="2829744"/>
          </a:xfrm>
          <a:custGeom>
            <a:avLst/>
            <a:gdLst/>
            <a:ahLst/>
            <a:cxnLst/>
            <a:rect l="l" t="t" r="r" b="b"/>
            <a:pathLst>
              <a:path w="2296947" h="2829744">
                <a:moveTo>
                  <a:pt x="0" y="0"/>
                </a:moveTo>
                <a:lnTo>
                  <a:pt x="2296947" y="0"/>
                </a:lnTo>
                <a:lnTo>
                  <a:pt x="2296947" y="2829744"/>
                </a:lnTo>
                <a:lnTo>
                  <a:pt x="0" y="282974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3" name="Freeform 23"/>
          <p:cNvSpPr/>
          <p:nvPr/>
        </p:nvSpPr>
        <p:spPr>
          <a:xfrm>
            <a:off x="10159444" y="1605000"/>
            <a:ext cx="2164334" cy="2243242"/>
          </a:xfrm>
          <a:custGeom>
            <a:avLst/>
            <a:gdLst/>
            <a:ahLst/>
            <a:cxnLst/>
            <a:rect l="l" t="t" r="r" b="b"/>
            <a:pathLst>
              <a:path w="2164334" h="2243242">
                <a:moveTo>
                  <a:pt x="0" y="0"/>
                </a:moveTo>
                <a:lnTo>
                  <a:pt x="2164334" y="0"/>
                </a:lnTo>
                <a:lnTo>
                  <a:pt x="2164334" y="2243243"/>
                </a:lnTo>
                <a:lnTo>
                  <a:pt x="0" y="224324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4" name="Freeform 24"/>
          <p:cNvSpPr/>
          <p:nvPr/>
        </p:nvSpPr>
        <p:spPr>
          <a:xfrm>
            <a:off x="7230956" y="5331832"/>
            <a:ext cx="3826088" cy="2128420"/>
          </a:xfrm>
          <a:custGeom>
            <a:avLst/>
            <a:gdLst/>
            <a:ahLst/>
            <a:cxnLst/>
            <a:rect l="l" t="t" r="r" b="b"/>
            <a:pathLst>
              <a:path w="3826088" h="2128420">
                <a:moveTo>
                  <a:pt x="0" y="0"/>
                </a:moveTo>
                <a:lnTo>
                  <a:pt x="3826088" y="0"/>
                </a:lnTo>
                <a:lnTo>
                  <a:pt x="3826088" y="2128420"/>
                </a:lnTo>
                <a:lnTo>
                  <a:pt x="0" y="212842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5" name="Freeform 25"/>
          <p:cNvSpPr/>
          <p:nvPr/>
        </p:nvSpPr>
        <p:spPr>
          <a:xfrm>
            <a:off x="13007450" y="7561960"/>
            <a:ext cx="2932444" cy="1616177"/>
          </a:xfrm>
          <a:custGeom>
            <a:avLst/>
            <a:gdLst/>
            <a:ahLst/>
            <a:cxnLst/>
            <a:rect l="l" t="t" r="r" b="b"/>
            <a:pathLst>
              <a:path w="2932444" h="1616177">
                <a:moveTo>
                  <a:pt x="0" y="0"/>
                </a:moveTo>
                <a:lnTo>
                  <a:pt x="2932444" y="0"/>
                </a:lnTo>
                <a:lnTo>
                  <a:pt x="2932444" y="1616176"/>
                </a:lnTo>
                <a:lnTo>
                  <a:pt x="0" y="161617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6" name="Freeform 26"/>
          <p:cNvSpPr/>
          <p:nvPr/>
        </p:nvSpPr>
        <p:spPr>
          <a:xfrm>
            <a:off x="4541574" y="6290486"/>
            <a:ext cx="2322314" cy="2157048"/>
          </a:xfrm>
          <a:custGeom>
            <a:avLst/>
            <a:gdLst/>
            <a:ahLst/>
            <a:cxnLst/>
            <a:rect l="l" t="t" r="r" b="b"/>
            <a:pathLst>
              <a:path w="2322314" h="2157048">
                <a:moveTo>
                  <a:pt x="0" y="0"/>
                </a:moveTo>
                <a:lnTo>
                  <a:pt x="2322314" y="0"/>
                </a:lnTo>
                <a:lnTo>
                  <a:pt x="2322314" y="2157048"/>
                </a:lnTo>
                <a:lnTo>
                  <a:pt x="0" y="215704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1523" t="-6009" r="-247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7" name="Freeform 27"/>
          <p:cNvSpPr/>
          <p:nvPr/>
        </p:nvSpPr>
        <p:spPr>
          <a:xfrm>
            <a:off x="0" y="9390565"/>
            <a:ext cx="4602610" cy="896435"/>
          </a:xfrm>
          <a:custGeom>
            <a:avLst/>
            <a:gdLst/>
            <a:ahLst/>
            <a:cxnLst/>
            <a:rect l="l" t="t" r="r" b="b"/>
            <a:pathLst>
              <a:path w="4602610" h="896435">
                <a:moveTo>
                  <a:pt x="0" y="0"/>
                </a:moveTo>
                <a:lnTo>
                  <a:pt x="4602610" y="0"/>
                </a:lnTo>
                <a:lnTo>
                  <a:pt x="4602610" y="896435"/>
                </a:lnTo>
                <a:lnTo>
                  <a:pt x="0" y="8964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7497" b="-3749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8" name="Freeform 28"/>
          <p:cNvSpPr/>
          <p:nvPr/>
        </p:nvSpPr>
        <p:spPr>
          <a:xfrm>
            <a:off x="14529104" y="5519100"/>
            <a:ext cx="1563947" cy="2042859"/>
          </a:xfrm>
          <a:custGeom>
            <a:avLst/>
            <a:gdLst/>
            <a:ahLst/>
            <a:cxnLst/>
            <a:rect l="l" t="t" r="r" b="b"/>
            <a:pathLst>
              <a:path w="1563947" h="2042859">
                <a:moveTo>
                  <a:pt x="0" y="0"/>
                </a:moveTo>
                <a:lnTo>
                  <a:pt x="1563947" y="0"/>
                </a:lnTo>
                <a:lnTo>
                  <a:pt x="1563947" y="2042860"/>
                </a:lnTo>
                <a:lnTo>
                  <a:pt x="0" y="204286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9" name="Freeform 29"/>
          <p:cNvSpPr/>
          <p:nvPr/>
        </p:nvSpPr>
        <p:spPr>
          <a:xfrm>
            <a:off x="13861901" y="3250562"/>
            <a:ext cx="3167577" cy="2303920"/>
          </a:xfrm>
          <a:custGeom>
            <a:avLst/>
            <a:gdLst/>
            <a:ahLst/>
            <a:cxnLst/>
            <a:rect l="l" t="t" r="r" b="b"/>
            <a:pathLst>
              <a:path w="3167577" h="2303920">
                <a:moveTo>
                  <a:pt x="0" y="0"/>
                </a:moveTo>
                <a:lnTo>
                  <a:pt x="3167578" y="0"/>
                </a:lnTo>
                <a:lnTo>
                  <a:pt x="3167578" y="2303920"/>
                </a:lnTo>
                <a:lnTo>
                  <a:pt x="0" y="230392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3927" r="-392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0" name="Freeform 30"/>
          <p:cNvSpPr/>
          <p:nvPr/>
        </p:nvSpPr>
        <p:spPr>
          <a:xfrm>
            <a:off x="5962689" y="6965408"/>
            <a:ext cx="4097822" cy="2721637"/>
          </a:xfrm>
          <a:custGeom>
            <a:avLst/>
            <a:gdLst/>
            <a:ahLst/>
            <a:cxnLst/>
            <a:rect l="l" t="t" r="r" b="b"/>
            <a:pathLst>
              <a:path w="4097822" h="2721637">
                <a:moveTo>
                  <a:pt x="0" y="0"/>
                </a:moveTo>
                <a:lnTo>
                  <a:pt x="4097822" y="0"/>
                </a:lnTo>
                <a:lnTo>
                  <a:pt x="4097822" y="2721637"/>
                </a:lnTo>
                <a:lnTo>
                  <a:pt x="0" y="272163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1" name="Freeform 31"/>
          <p:cNvSpPr/>
          <p:nvPr/>
        </p:nvSpPr>
        <p:spPr>
          <a:xfrm>
            <a:off x="9511075" y="7226670"/>
            <a:ext cx="3297640" cy="2199114"/>
          </a:xfrm>
          <a:custGeom>
            <a:avLst/>
            <a:gdLst/>
            <a:ahLst/>
            <a:cxnLst/>
            <a:rect l="l" t="t" r="r" b="b"/>
            <a:pathLst>
              <a:path w="3297640" h="2199114">
                <a:moveTo>
                  <a:pt x="0" y="0"/>
                </a:moveTo>
                <a:lnTo>
                  <a:pt x="3297640" y="0"/>
                </a:lnTo>
                <a:lnTo>
                  <a:pt x="3297640" y="2199113"/>
                </a:lnTo>
                <a:lnTo>
                  <a:pt x="0" y="2199113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2" name="Freeform 32"/>
          <p:cNvSpPr/>
          <p:nvPr/>
        </p:nvSpPr>
        <p:spPr>
          <a:xfrm>
            <a:off x="11292893" y="5308067"/>
            <a:ext cx="3031644" cy="1945936"/>
          </a:xfrm>
          <a:custGeom>
            <a:avLst/>
            <a:gdLst/>
            <a:ahLst/>
            <a:cxnLst/>
            <a:rect l="l" t="t" r="r" b="b"/>
            <a:pathLst>
              <a:path w="3031644" h="1945936">
                <a:moveTo>
                  <a:pt x="0" y="0"/>
                </a:moveTo>
                <a:lnTo>
                  <a:pt x="3031644" y="0"/>
                </a:lnTo>
                <a:lnTo>
                  <a:pt x="3031644" y="1945937"/>
                </a:lnTo>
                <a:lnTo>
                  <a:pt x="0" y="1945937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3" name="Freeform 33"/>
          <p:cNvSpPr/>
          <p:nvPr/>
        </p:nvSpPr>
        <p:spPr>
          <a:xfrm>
            <a:off x="5218062" y="1972081"/>
            <a:ext cx="3291652" cy="2151918"/>
          </a:xfrm>
          <a:custGeom>
            <a:avLst/>
            <a:gdLst/>
            <a:ahLst/>
            <a:cxnLst/>
            <a:rect l="l" t="t" r="r" b="b"/>
            <a:pathLst>
              <a:path w="3291652" h="2151918">
                <a:moveTo>
                  <a:pt x="0" y="0"/>
                </a:moveTo>
                <a:lnTo>
                  <a:pt x="3291652" y="0"/>
                </a:lnTo>
                <a:lnTo>
                  <a:pt x="3291652" y="2151918"/>
                </a:lnTo>
                <a:lnTo>
                  <a:pt x="0" y="2151918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4" name="Freeform 34"/>
          <p:cNvSpPr/>
          <p:nvPr/>
        </p:nvSpPr>
        <p:spPr>
          <a:xfrm>
            <a:off x="2423310" y="6736636"/>
            <a:ext cx="2349030" cy="2349030"/>
          </a:xfrm>
          <a:custGeom>
            <a:avLst/>
            <a:gdLst/>
            <a:ahLst/>
            <a:cxnLst/>
            <a:rect l="l" t="t" r="r" b="b"/>
            <a:pathLst>
              <a:path w="2349030" h="2349030">
                <a:moveTo>
                  <a:pt x="0" y="0"/>
                </a:moveTo>
                <a:lnTo>
                  <a:pt x="2349030" y="0"/>
                </a:lnTo>
                <a:lnTo>
                  <a:pt x="2349030" y="2349030"/>
                </a:lnTo>
                <a:lnTo>
                  <a:pt x="0" y="2349030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5" name="Freeform 35"/>
          <p:cNvSpPr/>
          <p:nvPr/>
        </p:nvSpPr>
        <p:spPr>
          <a:xfrm>
            <a:off x="1733313" y="4075210"/>
            <a:ext cx="3170724" cy="2661426"/>
          </a:xfrm>
          <a:custGeom>
            <a:avLst/>
            <a:gdLst/>
            <a:ahLst/>
            <a:cxnLst/>
            <a:rect l="l" t="t" r="r" b="b"/>
            <a:pathLst>
              <a:path w="3170724" h="2661426">
                <a:moveTo>
                  <a:pt x="0" y="0"/>
                </a:moveTo>
                <a:lnTo>
                  <a:pt x="3170724" y="0"/>
                </a:lnTo>
                <a:lnTo>
                  <a:pt x="3170724" y="2661426"/>
                </a:lnTo>
                <a:lnTo>
                  <a:pt x="0" y="2661426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7" name="Freeform 37"/>
          <p:cNvSpPr/>
          <p:nvPr/>
        </p:nvSpPr>
        <p:spPr>
          <a:xfrm>
            <a:off x="12308056" y="1705639"/>
            <a:ext cx="3107691" cy="2072442"/>
          </a:xfrm>
          <a:custGeom>
            <a:avLst/>
            <a:gdLst/>
            <a:ahLst/>
            <a:cxnLst/>
            <a:rect l="l" t="t" r="r" b="b"/>
            <a:pathLst>
              <a:path w="3107691" h="2072442">
                <a:moveTo>
                  <a:pt x="0" y="0"/>
                </a:moveTo>
                <a:lnTo>
                  <a:pt x="3107691" y="0"/>
                </a:lnTo>
                <a:lnTo>
                  <a:pt x="3107691" y="2072442"/>
                </a:lnTo>
                <a:lnTo>
                  <a:pt x="0" y="2072442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8" name="TextBox 38"/>
          <p:cNvSpPr txBox="1"/>
          <p:nvPr/>
        </p:nvSpPr>
        <p:spPr>
          <a:xfrm>
            <a:off x="362560" y="-24329"/>
            <a:ext cx="16724756" cy="2477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05"/>
              </a:lnSpc>
            </a:pPr>
            <a:r>
              <a:rPr lang="en-US" sz="5799" spc="272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Kiedy jesteśmy w sklepie, widzimy</a:t>
            </a:r>
          </a:p>
          <a:p>
            <a:pPr algn="ctr">
              <a:lnSpc>
                <a:spcPts val="6205"/>
              </a:lnSpc>
            </a:pPr>
            <a:r>
              <a:rPr lang="en-US" sz="5799" spc="272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   wiele produktów. Co mamy wybrać?  </a:t>
            </a:r>
          </a:p>
          <a:p>
            <a:pPr algn="ctr">
              <a:lnSpc>
                <a:spcPts val="6205"/>
              </a:lnSpc>
            </a:pPr>
            <a:endParaRPr lang="en-US" sz="5799" spc="272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02</a:t>
            </a:r>
          </a:p>
        </p:txBody>
      </p:sp>
      <p:pic>
        <p:nvPicPr>
          <p:cNvPr id="40" name="Obraz 39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EC9B4449-F665-1047-0C81-28626E8DDE7C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187" y="4652740"/>
            <a:ext cx="2600278" cy="54420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174562" y="207262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1728172" y="68237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8829485" y="7125271"/>
            <a:ext cx="9458515" cy="3223777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958135" y="-160874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/>
          <p:cNvSpPr txBox="1"/>
          <p:nvPr/>
        </p:nvSpPr>
        <p:spPr>
          <a:xfrm>
            <a:off x="2423310" y="2549147"/>
            <a:ext cx="11657657" cy="7722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49"/>
              </a:lnSpc>
            </a:pPr>
            <a:r>
              <a:rPr lang="en-US" sz="6999" dirty="0" err="1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Przedstawiamy</a:t>
            </a:r>
            <a:r>
              <a:rPr lang="en-US" sz="6999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 </a:t>
            </a:r>
            <a:r>
              <a:rPr lang="en-US" sz="6999" dirty="0" err="1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jedną</a:t>
            </a:r>
            <a:r>
              <a:rPr lang="en-US" sz="6999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 </a:t>
            </a:r>
          </a:p>
          <a:p>
            <a:pPr algn="ctr">
              <a:lnSpc>
                <a:spcPts val="8049"/>
              </a:lnSpc>
            </a:pPr>
            <a:r>
              <a:rPr lang="en-US" sz="6999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z </a:t>
            </a:r>
            <a:r>
              <a:rPr lang="en-US" sz="6999" dirty="0" err="1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możliwości</a:t>
            </a:r>
            <a:r>
              <a:rPr lang="en-US" sz="6999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 </a:t>
            </a:r>
            <a:r>
              <a:rPr lang="en-US" sz="6999" dirty="0" err="1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wyboru</a:t>
            </a:r>
            <a:r>
              <a:rPr lang="en-US" sz="6999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. </a:t>
            </a:r>
          </a:p>
          <a:p>
            <a:pPr algn="ctr">
              <a:lnSpc>
                <a:spcPts val="17499"/>
              </a:lnSpc>
            </a:pPr>
            <a:r>
              <a:rPr lang="en-US" sz="6999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9051"/>
              </a:lnSpc>
            </a:pPr>
            <a:endParaRPr lang="en-US" sz="6999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9051"/>
              </a:lnSpc>
            </a:pPr>
            <a:endParaRPr lang="en-US" sz="6999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l">
              <a:lnSpc>
                <a:spcPts val="9051"/>
              </a:lnSpc>
            </a:pPr>
            <a:endParaRPr lang="en-US" sz="6999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0" y="6952062"/>
            <a:ext cx="9439593" cy="3334938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365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TextBox 15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03</a:t>
            </a:r>
          </a:p>
        </p:txBody>
      </p:sp>
      <p:pic>
        <p:nvPicPr>
          <p:cNvPr id="16" name="Obraz 15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D56359AF-B7FB-AFD5-521F-9798BCE291E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66" y="2890944"/>
            <a:ext cx="2600278" cy="54420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224159" y="-199179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2"/>
                </a:lnTo>
                <a:lnTo>
                  <a:pt x="0" y="689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8038111" y="1332555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0" y="0"/>
                </a:moveTo>
                <a:lnTo>
                  <a:pt x="6680908" y="0"/>
                </a:lnTo>
                <a:lnTo>
                  <a:pt x="6680908" y="5681555"/>
                </a:lnTo>
                <a:lnTo>
                  <a:pt x="0" y="5681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1743429" y="48234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926385" y="-358838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7620510" y="9026399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0" y="9390565"/>
            <a:ext cx="4602610" cy="896435"/>
          </a:xfrm>
          <a:custGeom>
            <a:avLst/>
            <a:gdLst/>
            <a:ahLst/>
            <a:cxnLst/>
            <a:rect l="l" t="t" r="r" b="b"/>
            <a:pathLst>
              <a:path w="4602610" h="896435">
                <a:moveTo>
                  <a:pt x="0" y="0"/>
                </a:moveTo>
                <a:lnTo>
                  <a:pt x="4602610" y="0"/>
                </a:lnTo>
                <a:lnTo>
                  <a:pt x="4602610" y="896435"/>
                </a:lnTo>
                <a:lnTo>
                  <a:pt x="0" y="8964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7497" b="-3749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Freeform 13"/>
          <p:cNvSpPr/>
          <p:nvPr/>
        </p:nvSpPr>
        <p:spPr>
          <a:xfrm>
            <a:off x="4602610" y="9258300"/>
            <a:ext cx="3188077" cy="1127971"/>
          </a:xfrm>
          <a:custGeom>
            <a:avLst/>
            <a:gdLst/>
            <a:ahLst/>
            <a:cxnLst/>
            <a:rect l="l" t="t" r="r" b="b"/>
            <a:pathLst>
              <a:path w="3188077" h="1127971">
                <a:moveTo>
                  <a:pt x="0" y="0"/>
                </a:moveTo>
                <a:lnTo>
                  <a:pt x="3188077" y="0"/>
                </a:lnTo>
                <a:lnTo>
                  <a:pt x="3188077" y="1127971"/>
                </a:lnTo>
                <a:lnTo>
                  <a:pt x="0" y="11279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380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11241611" y="9178136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14229895" y="9227863"/>
            <a:ext cx="3253390" cy="1108864"/>
          </a:xfrm>
          <a:custGeom>
            <a:avLst/>
            <a:gdLst/>
            <a:ahLst/>
            <a:cxnLst/>
            <a:rect l="l" t="t" r="r" b="b"/>
            <a:pathLst>
              <a:path w="3253390" h="1108864">
                <a:moveTo>
                  <a:pt x="0" y="0"/>
                </a:moveTo>
                <a:lnTo>
                  <a:pt x="3253390" y="0"/>
                </a:lnTo>
                <a:lnTo>
                  <a:pt x="3253390" y="1108864"/>
                </a:lnTo>
                <a:lnTo>
                  <a:pt x="0" y="11088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7" name="Group 17"/>
          <p:cNvGrpSpPr/>
          <p:nvPr/>
        </p:nvGrpSpPr>
        <p:grpSpPr>
          <a:xfrm>
            <a:off x="1935736" y="1332555"/>
            <a:ext cx="14157315" cy="7693844"/>
            <a:chOff x="0" y="0"/>
            <a:chExt cx="3925440" cy="213329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925440" cy="2133295"/>
            </a:xfrm>
            <a:custGeom>
              <a:avLst/>
              <a:gdLst/>
              <a:ahLst/>
              <a:cxnLst/>
              <a:rect l="l" t="t" r="r" b="b"/>
              <a:pathLst>
                <a:path w="3925440" h="2133295">
                  <a:moveTo>
                    <a:pt x="54685" y="0"/>
                  </a:moveTo>
                  <a:lnTo>
                    <a:pt x="3870755" y="0"/>
                  </a:lnTo>
                  <a:cubicBezTo>
                    <a:pt x="3900957" y="0"/>
                    <a:pt x="3925440" y="24483"/>
                    <a:pt x="3925440" y="54685"/>
                  </a:cubicBezTo>
                  <a:lnTo>
                    <a:pt x="3925440" y="2078610"/>
                  </a:lnTo>
                  <a:cubicBezTo>
                    <a:pt x="3925440" y="2093113"/>
                    <a:pt x="3919679" y="2107022"/>
                    <a:pt x="3909423" y="2117278"/>
                  </a:cubicBezTo>
                  <a:cubicBezTo>
                    <a:pt x="3899168" y="2127533"/>
                    <a:pt x="3885259" y="2133295"/>
                    <a:pt x="3870755" y="2133295"/>
                  </a:cubicBezTo>
                  <a:lnTo>
                    <a:pt x="54685" y="2133295"/>
                  </a:lnTo>
                  <a:cubicBezTo>
                    <a:pt x="40182" y="2133295"/>
                    <a:pt x="26272" y="2127533"/>
                    <a:pt x="16017" y="2117278"/>
                  </a:cubicBezTo>
                  <a:cubicBezTo>
                    <a:pt x="5761" y="2107022"/>
                    <a:pt x="0" y="2093113"/>
                    <a:pt x="0" y="2078610"/>
                  </a:cubicBezTo>
                  <a:lnTo>
                    <a:pt x="0" y="54685"/>
                  </a:lnTo>
                  <a:cubicBezTo>
                    <a:pt x="0" y="40182"/>
                    <a:pt x="5761" y="26272"/>
                    <a:pt x="16017" y="16017"/>
                  </a:cubicBezTo>
                  <a:cubicBezTo>
                    <a:pt x="26272" y="5761"/>
                    <a:pt x="40182" y="0"/>
                    <a:pt x="54685" y="0"/>
                  </a:cubicBezTo>
                  <a:close/>
                </a:path>
              </a:pathLst>
            </a:custGeom>
            <a:solidFill>
              <a:srgbClr val="FFFFFF">
                <a:alpha val="5098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3925440" cy="2180920"/>
            </a:xfrm>
            <a:prstGeom prst="rect">
              <a:avLst/>
            </a:prstGeom>
          </p:spPr>
          <p:txBody>
            <a:bodyPr lIns="46297" tIns="46297" rIns="46297" bIns="4629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-295054" y="2909241"/>
            <a:ext cx="5115843" cy="6268895"/>
          </a:xfrm>
          <a:custGeom>
            <a:avLst/>
            <a:gdLst/>
            <a:ahLst/>
            <a:cxnLst/>
            <a:rect l="l" t="t" r="r" b="b"/>
            <a:pathLst>
              <a:path w="5115843" h="6268895">
                <a:moveTo>
                  <a:pt x="0" y="0"/>
                </a:moveTo>
                <a:lnTo>
                  <a:pt x="5115843" y="0"/>
                </a:lnTo>
                <a:lnTo>
                  <a:pt x="5115843" y="6268895"/>
                </a:lnTo>
                <a:lnTo>
                  <a:pt x="0" y="626889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1" name="Freeform 21"/>
          <p:cNvSpPr/>
          <p:nvPr/>
        </p:nvSpPr>
        <p:spPr>
          <a:xfrm>
            <a:off x="6601738" y="7301629"/>
            <a:ext cx="850304" cy="580366"/>
          </a:xfrm>
          <a:custGeom>
            <a:avLst/>
            <a:gdLst/>
            <a:ahLst/>
            <a:cxnLst/>
            <a:rect l="l" t="t" r="r" b="b"/>
            <a:pathLst>
              <a:path w="850304" h="580366">
                <a:moveTo>
                  <a:pt x="0" y="0"/>
                </a:moveTo>
                <a:lnTo>
                  <a:pt x="850304" y="0"/>
                </a:lnTo>
                <a:lnTo>
                  <a:pt x="850304" y="580366"/>
                </a:lnTo>
                <a:lnTo>
                  <a:pt x="0" y="5803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2" name="TextBox 22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935736" y="277166"/>
            <a:ext cx="13824353" cy="255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To są produkty ekologiczne!!</a:t>
            </a:r>
          </a:p>
          <a:p>
            <a:pPr algn="l">
              <a:lnSpc>
                <a:spcPts val="9799"/>
              </a:lnSpc>
            </a:pPr>
            <a:endParaRPr lang="en-US" sz="69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24" name="Freeform 24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5" name="Freeform 25"/>
          <p:cNvSpPr/>
          <p:nvPr/>
        </p:nvSpPr>
        <p:spPr>
          <a:xfrm>
            <a:off x="5165364" y="1631695"/>
            <a:ext cx="2872747" cy="3557443"/>
          </a:xfrm>
          <a:custGeom>
            <a:avLst/>
            <a:gdLst/>
            <a:ahLst/>
            <a:cxnLst/>
            <a:rect l="l" t="t" r="r" b="b"/>
            <a:pathLst>
              <a:path w="2872747" h="3557443">
                <a:moveTo>
                  <a:pt x="0" y="0"/>
                </a:moveTo>
                <a:lnTo>
                  <a:pt x="2872747" y="0"/>
                </a:lnTo>
                <a:lnTo>
                  <a:pt x="2872747" y="3557444"/>
                </a:lnTo>
                <a:lnTo>
                  <a:pt x="0" y="355744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6" name="Freeform 26"/>
          <p:cNvSpPr/>
          <p:nvPr/>
        </p:nvSpPr>
        <p:spPr>
          <a:xfrm>
            <a:off x="12460088" y="6177549"/>
            <a:ext cx="932593" cy="636532"/>
          </a:xfrm>
          <a:custGeom>
            <a:avLst/>
            <a:gdLst/>
            <a:ahLst/>
            <a:cxnLst/>
            <a:rect l="l" t="t" r="r" b="b"/>
            <a:pathLst>
              <a:path w="932593" h="636532">
                <a:moveTo>
                  <a:pt x="0" y="0"/>
                </a:moveTo>
                <a:lnTo>
                  <a:pt x="932593" y="0"/>
                </a:lnTo>
                <a:lnTo>
                  <a:pt x="932593" y="636531"/>
                </a:lnTo>
                <a:lnTo>
                  <a:pt x="0" y="63653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7" name="Freeform 27"/>
          <p:cNvSpPr/>
          <p:nvPr/>
        </p:nvSpPr>
        <p:spPr>
          <a:xfrm>
            <a:off x="7944723" y="5184977"/>
            <a:ext cx="5447958" cy="3030652"/>
          </a:xfrm>
          <a:custGeom>
            <a:avLst/>
            <a:gdLst/>
            <a:ahLst/>
            <a:cxnLst/>
            <a:rect l="l" t="t" r="r" b="b"/>
            <a:pathLst>
              <a:path w="5447958" h="3030652">
                <a:moveTo>
                  <a:pt x="0" y="0"/>
                </a:moveTo>
                <a:lnTo>
                  <a:pt x="5447958" y="0"/>
                </a:lnTo>
                <a:lnTo>
                  <a:pt x="5447958" y="3030653"/>
                </a:lnTo>
                <a:lnTo>
                  <a:pt x="0" y="303065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8" name="Freeform 28"/>
          <p:cNvSpPr/>
          <p:nvPr/>
        </p:nvSpPr>
        <p:spPr>
          <a:xfrm>
            <a:off x="7324390" y="3848243"/>
            <a:ext cx="932593" cy="636532"/>
          </a:xfrm>
          <a:custGeom>
            <a:avLst/>
            <a:gdLst/>
            <a:ahLst/>
            <a:cxnLst/>
            <a:rect l="l" t="t" r="r" b="b"/>
            <a:pathLst>
              <a:path w="932593" h="636532">
                <a:moveTo>
                  <a:pt x="0" y="0"/>
                </a:moveTo>
                <a:lnTo>
                  <a:pt x="932593" y="0"/>
                </a:lnTo>
                <a:lnTo>
                  <a:pt x="932593" y="636531"/>
                </a:lnTo>
                <a:lnTo>
                  <a:pt x="0" y="63653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9" name="Freeform 29"/>
          <p:cNvSpPr/>
          <p:nvPr/>
        </p:nvSpPr>
        <p:spPr>
          <a:xfrm>
            <a:off x="9507187" y="1732925"/>
            <a:ext cx="4908588" cy="3570234"/>
          </a:xfrm>
          <a:custGeom>
            <a:avLst/>
            <a:gdLst/>
            <a:ahLst/>
            <a:cxnLst/>
            <a:rect l="l" t="t" r="r" b="b"/>
            <a:pathLst>
              <a:path w="4908588" h="3570234">
                <a:moveTo>
                  <a:pt x="0" y="0"/>
                </a:moveTo>
                <a:lnTo>
                  <a:pt x="4908588" y="0"/>
                </a:lnTo>
                <a:lnTo>
                  <a:pt x="4908588" y="3570234"/>
                </a:lnTo>
                <a:lnTo>
                  <a:pt x="0" y="357023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3927" r="-392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0" name="Freeform 30"/>
          <p:cNvSpPr/>
          <p:nvPr/>
        </p:nvSpPr>
        <p:spPr>
          <a:xfrm>
            <a:off x="14415775" y="4166509"/>
            <a:ext cx="932593" cy="636532"/>
          </a:xfrm>
          <a:custGeom>
            <a:avLst/>
            <a:gdLst/>
            <a:ahLst/>
            <a:cxnLst/>
            <a:rect l="l" t="t" r="r" b="b"/>
            <a:pathLst>
              <a:path w="932593" h="636532">
                <a:moveTo>
                  <a:pt x="0" y="0"/>
                </a:moveTo>
                <a:lnTo>
                  <a:pt x="932593" y="0"/>
                </a:lnTo>
                <a:lnTo>
                  <a:pt x="932593" y="636531"/>
                </a:lnTo>
                <a:lnTo>
                  <a:pt x="0" y="63653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1" name="Freeform 31"/>
          <p:cNvSpPr/>
          <p:nvPr/>
        </p:nvSpPr>
        <p:spPr>
          <a:xfrm>
            <a:off x="3527139" y="5437003"/>
            <a:ext cx="4729844" cy="3154215"/>
          </a:xfrm>
          <a:custGeom>
            <a:avLst/>
            <a:gdLst/>
            <a:ahLst/>
            <a:cxnLst/>
            <a:rect l="l" t="t" r="r" b="b"/>
            <a:pathLst>
              <a:path w="4729844" h="3154215">
                <a:moveTo>
                  <a:pt x="0" y="0"/>
                </a:moveTo>
                <a:lnTo>
                  <a:pt x="4729844" y="0"/>
                </a:lnTo>
                <a:lnTo>
                  <a:pt x="4729844" y="3154215"/>
                </a:lnTo>
                <a:lnTo>
                  <a:pt x="0" y="315421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2" name="TextBox 32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04</a:t>
            </a:r>
          </a:p>
        </p:txBody>
      </p:sp>
      <p:sp>
        <p:nvSpPr>
          <p:cNvPr id="33" name="Freeform 33"/>
          <p:cNvSpPr/>
          <p:nvPr/>
        </p:nvSpPr>
        <p:spPr>
          <a:xfrm>
            <a:off x="2423310" y="2277594"/>
            <a:ext cx="3031644" cy="1945936"/>
          </a:xfrm>
          <a:custGeom>
            <a:avLst/>
            <a:gdLst/>
            <a:ahLst/>
            <a:cxnLst/>
            <a:rect l="l" t="t" r="r" b="b"/>
            <a:pathLst>
              <a:path w="3031644" h="1945936">
                <a:moveTo>
                  <a:pt x="0" y="0"/>
                </a:moveTo>
                <a:lnTo>
                  <a:pt x="3031644" y="0"/>
                </a:lnTo>
                <a:lnTo>
                  <a:pt x="3031644" y="1945936"/>
                </a:lnTo>
                <a:lnTo>
                  <a:pt x="0" y="194593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4" name="Freeform 34"/>
          <p:cNvSpPr/>
          <p:nvPr/>
        </p:nvSpPr>
        <p:spPr>
          <a:xfrm>
            <a:off x="3060842" y="4173333"/>
            <a:ext cx="932593" cy="636532"/>
          </a:xfrm>
          <a:custGeom>
            <a:avLst/>
            <a:gdLst/>
            <a:ahLst/>
            <a:cxnLst/>
            <a:rect l="l" t="t" r="r" b="b"/>
            <a:pathLst>
              <a:path w="932593" h="636532">
                <a:moveTo>
                  <a:pt x="0" y="0"/>
                </a:moveTo>
                <a:lnTo>
                  <a:pt x="932593" y="0"/>
                </a:lnTo>
                <a:lnTo>
                  <a:pt x="932593" y="636531"/>
                </a:lnTo>
                <a:lnTo>
                  <a:pt x="0" y="63653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222187" y="114628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2"/>
                </a:lnTo>
                <a:lnTo>
                  <a:pt x="0" y="689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1728172" y="68237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8829485" y="7125271"/>
            <a:ext cx="9458515" cy="3223777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935910" y="-199179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0" y="6952062"/>
            <a:ext cx="9439593" cy="3334938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365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TextBox 13"/>
          <p:cNvSpPr txBox="1"/>
          <p:nvPr/>
        </p:nvSpPr>
        <p:spPr>
          <a:xfrm>
            <a:off x="1860768" y="3662429"/>
            <a:ext cx="13343358" cy="255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Skąd się one biorą?</a:t>
            </a:r>
          </a:p>
          <a:p>
            <a:pPr algn="l">
              <a:lnSpc>
                <a:spcPts val="9799"/>
              </a:lnSpc>
            </a:pPr>
            <a:endParaRPr lang="en-US" sz="69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4" name="Freeform 14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TextBox 15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05</a:t>
            </a:r>
          </a:p>
        </p:txBody>
      </p:sp>
      <p:pic>
        <p:nvPicPr>
          <p:cNvPr id="16" name="Obraz 15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D002C28A-A952-1D55-066C-937E07303AC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54" y="2753578"/>
            <a:ext cx="2600278" cy="54420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224159" y="-199179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2"/>
                </a:lnTo>
                <a:lnTo>
                  <a:pt x="0" y="689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8038111" y="1332555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0" y="0"/>
                </a:moveTo>
                <a:lnTo>
                  <a:pt x="6680908" y="0"/>
                </a:lnTo>
                <a:lnTo>
                  <a:pt x="6680908" y="5681555"/>
                </a:lnTo>
                <a:lnTo>
                  <a:pt x="0" y="5681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1728172" y="68237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847010" y="-199179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7620510" y="9026399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0" y="9390565"/>
            <a:ext cx="4602610" cy="896435"/>
          </a:xfrm>
          <a:custGeom>
            <a:avLst/>
            <a:gdLst/>
            <a:ahLst/>
            <a:cxnLst/>
            <a:rect l="l" t="t" r="r" b="b"/>
            <a:pathLst>
              <a:path w="4602610" h="896435">
                <a:moveTo>
                  <a:pt x="0" y="0"/>
                </a:moveTo>
                <a:lnTo>
                  <a:pt x="4602610" y="0"/>
                </a:lnTo>
                <a:lnTo>
                  <a:pt x="4602610" y="896435"/>
                </a:lnTo>
                <a:lnTo>
                  <a:pt x="0" y="8964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7497" b="-3749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Freeform 13"/>
          <p:cNvSpPr/>
          <p:nvPr/>
        </p:nvSpPr>
        <p:spPr>
          <a:xfrm>
            <a:off x="4602610" y="9258300"/>
            <a:ext cx="3188077" cy="1127971"/>
          </a:xfrm>
          <a:custGeom>
            <a:avLst/>
            <a:gdLst/>
            <a:ahLst/>
            <a:cxnLst/>
            <a:rect l="l" t="t" r="r" b="b"/>
            <a:pathLst>
              <a:path w="3188077" h="1127971">
                <a:moveTo>
                  <a:pt x="0" y="0"/>
                </a:moveTo>
                <a:lnTo>
                  <a:pt x="3188077" y="0"/>
                </a:lnTo>
                <a:lnTo>
                  <a:pt x="3188077" y="1127971"/>
                </a:lnTo>
                <a:lnTo>
                  <a:pt x="0" y="11279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380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11241611" y="9178136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14229895" y="9227863"/>
            <a:ext cx="3253390" cy="1108864"/>
          </a:xfrm>
          <a:custGeom>
            <a:avLst/>
            <a:gdLst/>
            <a:ahLst/>
            <a:cxnLst/>
            <a:rect l="l" t="t" r="r" b="b"/>
            <a:pathLst>
              <a:path w="3253390" h="1108864">
                <a:moveTo>
                  <a:pt x="0" y="0"/>
                </a:moveTo>
                <a:lnTo>
                  <a:pt x="3253390" y="0"/>
                </a:lnTo>
                <a:lnTo>
                  <a:pt x="3253390" y="1108864"/>
                </a:lnTo>
                <a:lnTo>
                  <a:pt x="0" y="11088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7" name="Group 17"/>
          <p:cNvGrpSpPr/>
          <p:nvPr/>
        </p:nvGrpSpPr>
        <p:grpSpPr>
          <a:xfrm>
            <a:off x="1553937" y="859357"/>
            <a:ext cx="16152427" cy="8531209"/>
            <a:chOff x="0" y="0"/>
            <a:chExt cx="3860463" cy="20389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860463" cy="2038976"/>
            </a:xfrm>
            <a:custGeom>
              <a:avLst/>
              <a:gdLst/>
              <a:ahLst/>
              <a:cxnLst/>
              <a:rect l="l" t="t" r="r" b="b"/>
              <a:pathLst>
                <a:path w="3860463" h="2038976">
                  <a:moveTo>
                    <a:pt x="47930" y="0"/>
                  </a:moveTo>
                  <a:lnTo>
                    <a:pt x="3812533" y="0"/>
                  </a:lnTo>
                  <a:cubicBezTo>
                    <a:pt x="3839004" y="0"/>
                    <a:pt x="3860463" y="21459"/>
                    <a:pt x="3860463" y="47930"/>
                  </a:cubicBezTo>
                  <a:lnTo>
                    <a:pt x="3860463" y="1991046"/>
                  </a:lnTo>
                  <a:cubicBezTo>
                    <a:pt x="3860463" y="2017517"/>
                    <a:pt x="3839004" y="2038976"/>
                    <a:pt x="3812533" y="2038976"/>
                  </a:cubicBezTo>
                  <a:lnTo>
                    <a:pt x="47930" y="2038976"/>
                  </a:lnTo>
                  <a:cubicBezTo>
                    <a:pt x="21459" y="2038976"/>
                    <a:pt x="0" y="2017517"/>
                    <a:pt x="0" y="1991046"/>
                  </a:cubicBezTo>
                  <a:lnTo>
                    <a:pt x="0" y="47930"/>
                  </a:lnTo>
                  <a:cubicBezTo>
                    <a:pt x="0" y="21459"/>
                    <a:pt x="21459" y="0"/>
                    <a:pt x="47930" y="0"/>
                  </a:cubicBez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3860463" cy="2086601"/>
            </a:xfrm>
            <a:prstGeom prst="rect">
              <a:avLst/>
            </a:prstGeom>
          </p:spPr>
          <p:txBody>
            <a:bodyPr lIns="53710" tIns="53710" rIns="53710" bIns="5371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2528321" y="2938017"/>
            <a:ext cx="7078374" cy="4753681"/>
          </a:xfrm>
          <a:custGeom>
            <a:avLst/>
            <a:gdLst/>
            <a:ahLst/>
            <a:cxnLst/>
            <a:rect l="l" t="t" r="r" b="b"/>
            <a:pathLst>
              <a:path w="7078374" h="4753681">
                <a:moveTo>
                  <a:pt x="0" y="0"/>
                </a:moveTo>
                <a:lnTo>
                  <a:pt x="7078374" y="0"/>
                </a:lnTo>
                <a:lnTo>
                  <a:pt x="7078374" y="4753681"/>
                </a:lnTo>
                <a:lnTo>
                  <a:pt x="0" y="475368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3027" t="-2647" r="-302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1" name="Freeform 21"/>
          <p:cNvSpPr/>
          <p:nvPr/>
        </p:nvSpPr>
        <p:spPr>
          <a:xfrm>
            <a:off x="-260013" y="4514384"/>
            <a:ext cx="4519220" cy="5537801"/>
          </a:xfrm>
          <a:custGeom>
            <a:avLst/>
            <a:gdLst/>
            <a:ahLst/>
            <a:cxnLst/>
            <a:rect l="l" t="t" r="r" b="b"/>
            <a:pathLst>
              <a:path w="4519220" h="5537801">
                <a:moveTo>
                  <a:pt x="0" y="0"/>
                </a:moveTo>
                <a:lnTo>
                  <a:pt x="4519220" y="0"/>
                </a:lnTo>
                <a:lnTo>
                  <a:pt x="4519220" y="5537802"/>
                </a:lnTo>
                <a:lnTo>
                  <a:pt x="0" y="55378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2" name="Freeform 22"/>
          <p:cNvSpPr/>
          <p:nvPr/>
        </p:nvSpPr>
        <p:spPr>
          <a:xfrm>
            <a:off x="11554844" y="1028700"/>
            <a:ext cx="3649282" cy="2435896"/>
          </a:xfrm>
          <a:custGeom>
            <a:avLst/>
            <a:gdLst/>
            <a:ahLst/>
            <a:cxnLst/>
            <a:rect l="l" t="t" r="r" b="b"/>
            <a:pathLst>
              <a:path w="3649282" h="2435896">
                <a:moveTo>
                  <a:pt x="0" y="0"/>
                </a:moveTo>
                <a:lnTo>
                  <a:pt x="3649283" y="0"/>
                </a:lnTo>
                <a:lnTo>
                  <a:pt x="3649283" y="2435896"/>
                </a:lnTo>
                <a:lnTo>
                  <a:pt x="0" y="243589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3" name="Freeform 23"/>
          <p:cNvSpPr/>
          <p:nvPr/>
        </p:nvSpPr>
        <p:spPr>
          <a:xfrm>
            <a:off x="13755962" y="5083392"/>
            <a:ext cx="3591194" cy="2394130"/>
          </a:xfrm>
          <a:custGeom>
            <a:avLst/>
            <a:gdLst/>
            <a:ahLst/>
            <a:cxnLst/>
            <a:rect l="l" t="t" r="r" b="b"/>
            <a:pathLst>
              <a:path w="3591194" h="2394130">
                <a:moveTo>
                  <a:pt x="0" y="0"/>
                </a:moveTo>
                <a:lnTo>
                  <a:pt x="3591195" y="0"/>
                </a:lnTo>
                <a:lnTo>
                  <a:pt x="3591195" y="2394130"/>
                </a:lnTo>
                <a:lnTo>
                  <a:pt x="0" y="23941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4" name="Freeform 24"/>
          <p:cNvSpPr/>
          <p:nvPr/>
        </p:nvSpPr>
        <p:spPr>
          <a:xfrm>
            <a:off x="10223179" y="4849206"/>
            <a:ext cx="3467526" cy="2313129"/>
          </a:xfrm>
          <a:custGeom>
            <a:avLst/>
            <a:gdLst/>
            <a:ahLst/>
            <a:cxnLst/>
            <a:rect l="l" t="t" r="r" b="b"/>
            <a:pathLst>
              <a:path w="3467526" h="2313129">
                <a:moveTo>
                  <a:pt x="0" y="0"/>
                </a:moveTo>
                <a:lnTo>
                  <a:pt x="3467526" y="0"/>
                </a:lnTo>
                <a:lnTo>
                  <a:pt x="3467526" y="2313129"/>
                </a:lnTo>
                <a:lnTo>
                  <a:pt x="0" y="231312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5" name="Freeform 25"/>
          <p:cNvSpPr/>
          <p:nvPr/>
        </p:nvSpPr>
        <p:spPr>
          <a:xfrm>
            <a:off x="12263145" y="3720715"/>
            <a:ext cx="2855120" cy="1891517"/>
          </a:xfrm>
          <a:custGeom>
            <a:avLst/>
            <a:gdLst/>
            <a:ahLst/>
            <a:cxnLst/>
            <a:rect l="l" t="t" r="r" b="b"/>
            <a:pathLst>
              <a:path w="2855120" h="1891517">
                <a:moveTo>
                  <a:pt x="0" y="0"/>
                </a:moveTo>
                <a:lnTo>
                  <a:pt x="2855120" y="0"/>
                </a:lnTo>
                <a:lnTo>
                  <a:pt x="2855120" y="1891517"/>
                </a:lnTo>
                <a:lnTo>
                  <a:pt x="0" y="189151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6" name="Freeform 26"/>
          <p:cNvSpPr/>
          <p:nvPr/>
        </p:nvSpPr>
        <p:spPr>
          <a:xfrm>
            <a:off x="14744078" y="2444516"/>
            <a:ext cx="2405143" cy="1848953"/>
          </a:xfrm>
          <a:custGeom>
            <a:avLst/>
            <a:gdLst/>
            <a:ahLst/>
            <a:cxnLst/>
            <a:rect l="l" t="t" r="r" b="b"/>
            <a:pathLst>
              <a:path w="2405143" h="1848953">
                <a:moveTo>
                  <a:pt x="0" y="0"/>
                </a:moveTo>
                <a:lnTo>
                  <a:pt x="2405143" y="0"/>
                </a:lnTo>
                <a:lnTo>
                  <a:pt x="2405143" y="1848953"/>
                </a:lnTo>
                <a:lnTo>
                  <a:pt x="0" y="184895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7" name="TextBox 27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06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961564" y="-266700"/>
            <a:ext cx="5290262" cy="2565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00"/>
              </a:lnSpc>
            </a:pPr>
            <a:r>
              <a:rPr lang="en-US" sz="700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Rolnictwo</a:t>
            </a:r>
          </a:p>
          <a:p>
            <a:pPr algn="l">
              <a:lnSpc>
                <a:spcPts val="9800"/>
              </a:lnSpc>
            </a:pPr>
            <a:endParaRPr lang="en-US" sz="700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125191" y="7479785"/>
            <a:ext cx="8258059" cy="2207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W gospodarstwach na wsi pracują rolnicy, którzy uprawiają rośliny </a:t>
            </a:r>
          </a:p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i hodują zwierzęta</a:t>
            </a:r>
          </a:p>
          <a:p>
            <a:pPr algn="l">
              <a:lnSpc>
                <a:spcPts val="4339"/>
              </a:lnSpc>
            </a:pPr>
            <a:endParaRPr lang="en-US" sz="30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2528321" y="1640837"/>
            <a:ext cx="7974736" cy="166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Na wsi możemy zobaczyć liczne pola, na których prowadzone są uprawy</a:t>
            </a:r>
          </a:p>
          <a:p>
            <a:pPr algn="l">
              <a:lnSpc>
                <a:spcPts val="4339"/>
              </a:lnSpc>
            </a:pPr>
            <a:endParaRPr lang="en-US" sz="30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224159" y="-199179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2"/>
                </a:lnTo>
                <a:lnTo>
                  <a:pt x="0" y="689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8038111" y="1332555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0" y="0"/>
                </a:moveTo>
                <a:lnTo>
                  <a:pt x="6680908" y="0"/>
                </a:lnTo>
                <a:lnTo>
                  <a:pt x="6680908" y="5681555"/>
                </a:lnTo>
                <a:lnTo>
                  <a:pt x="0" y="5681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1680547" y="80937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847010" y="-199179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7620510" y="9026399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0" y="9390565"/>
            <a:ext cx="4602610" cy="896435"/>
          </a:xfrm>
          <a:custGeom>
            <a:avLst/>
            <a:gdLst/>
            <a:ahLst/>
            <a:cxnLst/>
            <a:rect l="l" t="t" r="r" b="b"/>
            <a:pathLst>
              <a:path w="4602610" h="896435">
                <a:moveTo>
                  <a:pt x="0" y="0"/>
                </a:moveTo>
                <a:lnTo>
                  <a:pt x="4602610" y="0"/>
                </a:lnTo>
                <a:lnTo>
                  <a:pt x="4602610" y="896435"/>
                </a:lnTo>
                <a:lnTo>
                  <a:pt x="0" y="8964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7497" b="-3749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Freeform 13"/>
          <p:cNvSpPr/>
          <p:nvPr/>
        </p:nvSpPr>
        <p:spPr>
          <a:xfrm>
            <a:off x="4602610" y="9258300"/>
            <a:ext cx="3188077" cy="1127971"/>
          </a:xfrm>
          <a:custGeom>
            <a:avLst/>
            <a:gdLst/>
            <a:ahLst/>
            <a:cxnLst/>
            <a:rect l="l" t="t" r="r" b="b"/>
            <a:pathLst>
              <a:path w="3188077" h="1127971">
                <a:moveTo>
                  <a:pt x="0" y="0"/>
                </a:moveTo>
                <a:lnTo>
                  <a:pt x="3188077" y="0"/>
                </a:lnTo>
                <a:lnTo>
                  <a:pt x="3188077" y="1127971"/>
                </a:lnTo>
                <a:lnTo>
                  <a:pt x="0" y="11279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380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11241611" y="9178136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14229895" y="9227863"/>
            <a:ext cx="3253390" cy="1108864"/>
          </a:xfrm>
          <a:custGeom>
            <a:avLst/>
            <a:gdLst/>
            <a:ahLst/>
            <a:cxnLst/>
            <a:rect l="l" t="t" r="r" b="b"/>
            <a:pathLst>
              <a:path w="3253390" h="1108864">
                <a:moveTo>
                  <a:pt x="0" y="0"/>
                </a:moveTo>
                <a:lnTo>
                  <a:pt x="3253390" y="0"/>
                </a:lnTo>
                <a:lnTo>
                  <a:pt x="3253390" y="1108864"/>
                </a:lnTo>
                <a:lnTo>
                  <a:pt x="0" y="11088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7" name="Group 17"/>
          <p:cNvGrpSpPr/>
          <p:nvPr/>
        </p:nvGrpSpPr>
        <p:grpSpPr>
          <a:xfrm>
            <a:off x="1724602" y="950903"/>
            <a:ext cx="15304877" cy="8831392"/>
            <a:chOff x="0" y="0"/>
            <a:chExt cx="3657897" cy="211072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57897" cy="2110721"/>
            </a:xfrm>
            <a:custGeom>
              <a:avLst/>
              <a:gdLst/>
              <a:ahLst/>
              <a:cxnLst/>
              <a:rect l="l" t="t" r="r" b="b"/>
              <a:pathLst>
                <a:path w="3657897" h="2110721">
                  <a:moveTo>
                    <a:pt x="50585" y="0"/>
                  </a:moveTo>
                  <a:lnTo>
                    <a:pt x="3607312" y="0"/>
                  </a:lnTo>
                  <a:cubicBezTo>
                    <a:pt x="3635249" y="0"/>
                    <a:pt x="3657897" y="22648"/>
                    <a:pt x="3657897" y="50585"/>
                  </a:cubicBezTo>
                  <a:lnTo>
                    <a:pt x="3657897" y="2060136"/>
                  </a:lnTo>
                  <a:cubicBezTo>
                    <a:pt x="3657897" y="2073552"/>
                    <a:pt x="3652567" y="2086418"/>
                    <a:pt x="3643081" y="2095905"/>
                  </a:cubicBezTo>
                  <a:cubicBezTo>
                    <a:pt x="3633594" y="2105391"/>
                    <a:pt x="3620728" y="2110721"/>
                    <a:pt x="3607312" y="2110721"/>
                  </a:cubicBezTo>
                  <a:lnTo>
                    <a:pt x="50585" y="2110721"/>
                  </a:lnTo>
                  <a:cubicBezTo>
                    <a:pt x="37169" y="2110721"/>
                    <a:pt x="24302" y="2105391"/>
                    <a:pt x="14816" y="2095905"/>
                  </a:cubicBezTo>
                  <a:cubicBezTo>
                    <a:pt x="5329" y="2086418"/>
                    <a:pt x="0" y="2073552"/>
                    <a:pt x="0" y="2060136"/>
                  </a:cubicBezTo>
                  <a:lnTo>
                    <a:pt x="0" y="50585"/>
                  </a:lnTo>
                  <a:cubicBezTo>
                    <a:pt x="0" y="37169"/>
                    <a:pt x="5329" y="24302"/>
                    <a:pt x="14816" y="14816"/>
                  </a:cubicBezTo>
                  <a:cubicBezTo>
                    <a:pt x="24302" y="5329"/>
                    <a:pt x="37169" y="0"/>
                    <a:pt x="50585" y="0"/>
                  </a:cubicBez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3657897" cy="2158346"/>
            </a:xfrm>
            <a:prstGeom prst="rect">
              <a:avLst/>
            </a:prstGeom>
          </p:spPr>
          <p:txBody>
            <a:bodyPr lIns="53710" tIns="53710" rIns="53710" bIns="5371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2341467" y="2730279"/>
            <a:ext cx="6844593" cy="6012050"/>
          </a:xfrm>
          <a:custGeom>
            <a:avLst/>
            <a:gdLst/>
            <a:ahLst/>
            <a:cxnLst/>
            <a:rect l="l" t="t" r="r" b="b"/>
            <a:pathLst>
              <a:path w="6844593" h="6012050">
                <a:moveTo>
                  <a:pt x="0" y="0"/>
                </a:moveTo>
                <a:lnTo>
                  <a:pt x="6844593" y="0"/>
                </a:lnTo>
                <a:lnTo>
                  <a:pt x="6844593" y="6012051"/>
                </a:lnTo>
                <a:lnTo>
                  <a:pt x="0" y="601205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3222" b="-954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1" name="TextBox 21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07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940261" y="-73970"/>
            <a:ext cx="11611298" cy="255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Rolnictwo ekologiczne</a:t>
            </a:r>
          </a:p>
          <a:p>
            <a:pPr algn="l">
              <a:lnSpc>
                <a:spcPts val="9799"/>
              </a:lnSpc>
            </a:pPr>
            <a:endParaRPr lang="en-US" sz="69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301305" y="1313505"/>
            <a:ext cx="15304877" cy="113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9"/>
              </a:lnSpc>
            </a:pPr>
            <a:r>
              <a:rPr lang="en-US" sz="39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Porównajcie te dwa obrazki. Jakie widzicie różnice?</a:t>
            </a:r>
          </a:p>
          <a:p>
            <a:pPr algn="l">
              <a:lnSpc>
                <a:spcPts val="4119"/>
              </a:lnSpc>
            </a:pPr>
            <a:endParaRPr lang="en-US" sz="39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9377040" y="2778529"/>
            <a:ext cx="7196972" cy="5963801"/>
          </a:xfrm>
          <a:custGeom>
            <a:avLst/>
            <a:gdLst/>
            <a:ahLst/>
            <a:cxnLst/>
            <a:rect l="l" t="t" r="r" b="b"/>
            <a:pathLst>
              <a:path w="7196972" h="5963801">
                <a:moveTo>
                  <a:pt x="0" y="0"/>
                </a:moveTo>
                <a:lnTo>
                  <a:pt x="7196972" y="0"/>
                </a:lnTo>
                <a:lnTo>
                  <a:pt x="7196972" y="5963801"/>
                </a:lnTo>
                <a:lnTo>
                  <a:pt x="0" y="596380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9142" r="-17824"/>
            </a:stretch>
          </a:blipFill>
        </p:spPr>
        <p:txBody>
          <a:bodyPr/>
          <a:lstStyle/>
          <a:p>
            <a:endParaRPr lang="pl-PL"/>
          </a:p>
        </p:txBody>
      </p:sp>
      <p:pic>
        <p:nvPicPr>
          <p:cNvPr id="26" name="Obraz 25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48B20A28-1FE3-EAFE-7112-6272E7B01A0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63" y="4844988"/>
            <a:ext cx="2600278" cy="54420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224159" y="-199179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2"/>
                </a:lnTo>
                <a:lnTo>
                  <a:pt x="0" y="689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8038111" y="1332555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0" y="0"/>
                </a:moveTo>
                <a:lnTo>
                  <a:pt x="6680908" y="0"/>
                </a:lnTo>
                <a:lnTo>
                  <a:pt x="6680908" y="5681555"/>
                </a:lnTo>
                <a:lnTo>
                  <a:pt x="0" y="5681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1680547" y="80937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847010" y="-199179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7620510" y="9026399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0" y="9390565"/>
            <a:ext cx="4602610" cy="896435"/>
          </a:xfrm>
          <a:custGeom>
            <a:avLst/>
            <a:gdLst/>
            <a:ahLst/>
            <a:cxnLst/>
            <a:rect l="l" t="t" r="r" b="b"/>
            <a:pathLst>
              <a:path w="4602610" h="896435">
                <a:moveTo>
                  <a:pt x="0" y="0"/>
                </a:moveTo>
                <a:lnTo>
                  <a:pt x="4602610" y="0"/>
                </a:lnTo>
                <a:lnTo>
                  <a:pt x="4602610" y="896435"/>
                </a:lnTo>
                <a:lnTo>
                  <a:pt x="0" y="8964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7497" b="-3749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Freeform 13"/>
          <p:cNvSpPr/>
          <p:nvPr/>
        </p:nvSpPr>
        <p:spPr>
          <a:xfrm>
            <a:off x="4602610" y="9258300"/>
            <a:ext cx="3188077" cy="1127971"/>
          </a:xfrm>
          <a:custGeom>
            <a:avLst/>
            <a:gdLst/>
            <a:ahLst/>
            <a:cxnLst/>
            <a:rect l="l" t="t" r="r" b="b"/>
            <a:pathLst>
              <a:path w="3188077" h="1127971">
                <a:moveTo>
                  <a:pt x="0" y="0"/>
                </a:moveTo>
                <a:lnTo>
                  <a:pt x="3188077" y="0"/>
                </a:lnTo>
                <a:lnTo>
                  <a:pt x="3188077" y="1127971"/>
                </a:lnTo>
                <a:lnTo>
                  <a:pt x="0" y="11279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380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11241611" y="9178136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14229895" y="9227863"/>
            <a:ext cx="3253390" cy="1108864"/>
          </a:xfrm>
          <a:custGeom>
            <a:avLst/>
            <a:gdLst/>
            <a:ahLst/>
            <a:cxnLst/>
            <a:rect l="l" t="t" r="r" b="b"/>
            <a:pathLst>
              <a:path w="3253390" h="1108864">
                <a:moveTo>
                  <a:pt x="0" y="0"/>
                </a:moveTo>
                <a:lnTo>
                  <a:pt x="3253390" y="0"/>
                </a:lnTo>
                <a:lnTo>
                  <a:pt x="3253390" y="1108864"/>
                </a:lnTo>
                <a:lnTo>
                  <a:pt x="0" y="11088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6" name="Group 16"/>
          <p:cNvGrpSpPr/>
          <p:nvPr/>
        </p:nvGrpSpPr>
        <p:grpSpPr>
          <a:xfrm>
            <a:off x="1816037" y="1643185"/>
            <a:ext cx="15304877" cy="7984808"/>
            <a:chOff x="0" y="0"/>
            <a:chExt cx="3657897" cy="190838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657897" cy="1908386"/>
            </a:xfrm>
            <a:custGeom>
              <a:avLst/>
              <a:gdLst/>
              <a:ahLst/>
              <a:cxnLst/>
              <a:rect l="l" t="t" r="r" b="b"/>
              <a:pathLst>
                <a:path w="3657897" h="1908386">
                  <a:moveTo>
                    <a:pt x="50585" y="0"/>
                  </a:moveTo>
                  <a:lnTo>
                    <a:pt x="3607312" y="0"/>
                  </a:lnTo>
                  <a:cubicBezTo>
                    <a:pt x="3635249" y="0"/>
                    <a:pt x="3657897" y="22648"/>
                    <a:pt x="3657897" y="50585"/>
                  </a:cubicBezTo>
                  <a:lnTo>
                    <a:pt x="3657897" y="1857801"/>
                  </a:lnTo>
                  <a:cubicBezTo>
                    <a:pt x="3657897" y="1871217"/>
                    <a:pt x="3652567" y="1884083"/>
                    <a:pt x="3643081" y="1893570"/>
                  </a:cubicBezTo>
                  <a:cubicBezTo>
                    <a:pt x="3633594" y="1903056"/>
                    <a:pt x="3620728" y="1908386"/>
                    <a:pt x="3607312" y="1908386"/>
                  </a:cubicBezTo>
                  <a:lnTo>
                    <a:pt x="50585" y="1908386"/>
                  </a:lnTo>
                  <a:cubicBezTo>
                    <a:pt x="37169" y="1908386"/>
                    <a:pt x="24302" y="1903056"/>
                    <a:pt x="14816" y="1893570"/>
                  </a:cubicBezTo>
                  <a:cubicBezTo>
                    <a:pt x="5329" y="1884083"/>
                    <a:pt x="0" y="1871217"/>
                    <a:pt x="0" y="1857801"/>
                  </a:cubicBezTo>
                  <a:lnTo>
                    <a:pt x="0" y="50585"/>
                  </a:lnTo>
                  <a:cubicBezTo>
                    <a:pt x="0" y="37169"/>
                    <a:pt x="5329" y="24302"/>
                    <a:pt x="14816" y="14816"/>
                  </a:cubicBezTo>
                  <a:cubicBezTo>
                    <a:pt x="24302" y="5329"/>
                    <a:pt x="37169" y="0"/>
                    <a:pt x="50585" y="0"/>
                  </a:cubicBez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3657897" cy="1956011"/>
            </a:xfrm>
            <a:prstGeom prst="rect">
              <a:avLst/>
            </a:prstGeom>
          </p:spPr>
          <p:txBody>
            <a:bodyPr lIns="53710" tIns="53710" rIns="53710" bIns="5371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Freeform 20"/>
          <p:cNvSpPr/>
          <p:nvPr/>
        </p:nvSpPr>
        <p:spPr>
          <a:xfrm>
            <a:off x="3144417" y="2456843"/>
            <a:ext cx="4027945" cy="2233215"/>
          </a:xfrm>
          <a:custGeom>
            <a:avLst/>
            <a:gdLst/>
            <a:ahLst/>
            <a:cxnLst/>
            <a:rect l="l" t="t" r="r" b="b"/>
            <a:pathLst>
              <a:path w="4027945" h="2233215">
                <a:moveTo>
                  <a:pt x="0" y="0"/>
                </a:moveTo>
                <a:lnTo>
                  <a:pt x="4027945" y="0"/>
                </a:lnTo>
                <a:lnTo>
                  <a:pt x="4027945" y="2233215"/>
                </a:lnTo>
                <a:lnTo>
                  <a:pt x="0" y="223321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1" name="Freeform 21"/>
          <p:cNvSpPr/>
          <p:nvPr/>
        </p:nvSpPr>
        <p:spPr>
          <a:xfrm>
            <a:off x="3144417" y="5576086"/>
            <a:ext cx="4027945" cy="2568842"/>
          </a:xfrm>
          <a:custGeom>
            <a:avLst/>
            <a:gdLst/>
            <a:ahLst/>
            <a:cxnLst/>
            <a:rect l="l" t="t" r="r" b="b"/>
            <a:pathLst>
              <a:path w="4027945" h="2568842">
                <a:moveTo>
                  <a:pt x="0" y="0"/>
                </a:moveTo>
                <a:lnTo>
                  <a:pt x="4027945" y="0"/>
                </a:lnTo>
                <a:lnTo>
                  <a:pt x="4027945" y="2568842"/>
                </a:lnTo>
                <a:lnTo>
                  <a:pt x="0" y="25688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2" name="Freeform 22"/>
          <p:cNvSpPr/>
          <p:nvPr/>
        </p:nvSpPr>
        <p:spPr>
          <a:xfrm>
            <a:off x="6557358" y="7580424"/>
            <a:ext cx="2466657" cy="1647439"/>
          </a:xfrm>
          <a:custGeom>
            <a:avLst/>
            <a:gdLst/>
            <a:ahLst/>
            <a:cxnLst/>
            <a:rect l="l" t="t" r="r" b="b"/>
            <a:pathLst>
              <a:path w="2466657" h="1647439">
                <a:moveTo>
                  <a:pt x="0" y="0"/>
                </a:moveTo>
                <a:lnTo>
                  <a:pt x="2466657" y="0"/>
                </a:lnTo>
                <a:lnTo>
                  <a:pt x="2466657" y="1647439"/>
                </a:lnTo>
                <a:lnTo>
                  <a:pt x="0" y="16474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3" name="Freeform 23"/>
          <p:cNvSpPr/>
          <p:nvPr/>
        </p:nvSpPr>
        <p:spPr>
          <a:xfrm>
            <a:off x="-164607" y="4419696"/>
            <a:ext cx="4519220" cy="5537801"/>
          </a:xfrm>
          <a:custGeom>
            <a:avLst/>
            <a:gdLst/>
            <a:ahLst/>
            <a:cxnLst/>
            <a:rect l="l" t="t" r="r" b="b"/>
            <a:pathLst>
              <a:path w="4519220" h="5537801">
                <a:moveTo>
                  <a:pt x="0" y="0"/>
                </a:moveTo>
                <a:lnTo>
                  <a:pt x="4519220" y="0"/>
                </a:lnTo>
                <a:lnTo>
                  <a:pt x="4519220" y="5537801"/>
                </a:lnTo>
                <a:lnTo>
                  <a:pt x="0" y="553780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4" name="Freeform 24"/>
          <p:cNvSpPr/>
          <p:nvPr/>
        </p:nvSpPr>
        <p:spPr>
          <a:xfrm>
            <a:off x="5352287" y="4367170"/>
            <a:ext cx="3640149" cy="1761235"/>
          </a:xfrm>
          <a:custGeom>
            <a:avLst/>
            <a:gdLst/>
            <a:ahLst/>
            <a:cxnLst/>
            <a:rect l="l" t="t" r="r" b="b"/>
            <a:pathLst>
              <a:path w="3640149" h="1761235">
                <a:moveTo>
                  <a:pt x="0" y="0"/>
                </a:moveTo>
                <a:lnTo>
                  <a:pt x="3640149" y="0"/>
                </a:lnTo>
                <a:lnTo>
                  <a:pt x="3640149" y="1761235"/>
                </a:lnTo>
                <a:lnTo>
                  <a:pt x="0" y="176123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r="-15699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5" name="Freeform 25"/>
          <p:cNvSpPr/>
          <p:nvPr/>
        </p:nvSpPr>
        <p:spPr>
          <a:xfrm>
            <a:off x="12847572" y="2456843"/>
            <a:ext cx="3742895" cy="2435137"/>
          </a:xfrm>
          <a:custGeom>
            <a:avLst/>
            <a:gdLst/>
            <a:ahLst/>
            <a:cxnLst/>
            <a:rect l="l" t="t" r="r" b="b"/>
            <a:pathLst>
              <a:path w="3742895" h="2435137">
                <a:moveTo>
                  <a:pt x="0" y="0"/>
                </a:moveTo>
                <a:lnTo>
                  <a:pt x="3742895" y="0"/>
                </a:lnTo>
                <a:lnTo>
                  <a:pt x="3742895" y="2435137"/>
                </a:lnTo>
                <a:lnTo>
                  <a:pt x="0" y="243513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6" name="Freeform 26"/>
          <p:cNvSpPr/>
          <p:nvPr/>
        </p:nvSpPr>
        <p:spPr>
          <a:xfrm>
            <a:off x="10536370" y="4852428"/>
            <a:ext cx="3693524" cy="2288682"/>
          </a:xfrm>
          <a:custGeom>
            <a:avLst/>
            <a:gdLst/>
            <a:ahLst/>
            <a:cxnLst/>
            <a:rect l="l" t="t" r="r" b="b"/>
            <a:pathLst>
              <a:path w="3693524" h="2288682">
                <a:moveTo>
                  <a:pt x="0" y="0"/>
                </a:moveTo>
                <a:lnTo>
                  <a:pt x="3693525" y="0"/>
                </a:lnTo>
                <a:lnTo>
                  <a:pt x="3693525" y="2288682"/>
                </a:lnTo>
                <a:lnTo>
                  <a:pt x="0" y="228868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7" name="Freeform 27"/>
          <p:cNvSpPr/>
          <p:nvPr/>
        </p:nvSpPr>
        <p:spPr>
          <a:xfrm>
            <a:off x="12847010" y="6860507"/>
            <a:ext cx="3404792" cy="2316303"/>
          </a:xfrm>
          <a:custGeom>
            <a:avLst/>
            <a:gdLst/>
            <a:ahLst/>
            <a:cxnLst/>
            <a:rect l="l" t="t" r="r" b="b"/>
            <a:pathLst>
              <a:path w="3404792" h="2316303">
                <a:moveTo>
                  <a:pt x="0" y="0"/>
                </a:moveTo>
                <a:lnTo>
                  <a:pt x="3404791" y="0"/>
                </a:lnTo>
                <a:lnTo>
                  <a:pt x="3404791" y="2316304"/>
                </a:lnTo>
                <a:lnTo>
                  <a:pt x="0" y="231630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8" name="TextBox 28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08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33377" y="7660"/>
            <a:ext cx="17070196" cy="303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24"/>
              </a:lnSpc>
            </a:pPr>
            <a:r>
              <a:rPr lang="en-US" sz="6800" spc="108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Spójrzcie, zwierzęta ekologiczne mają więcej miejsca i swobody.</a:t>
            </a:r>
          </a:p>
          <a:p>
            <a:pPr algn="ctr">
              <a:lnSpc>
                <a:spcPts val="7080"/>
              </a:lnSpc>
            </a:pPr>
            <a:endParaRPr lang="en-US" sz="6800" spc="108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224159" y="-199179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2"/>
                </a:lnTo>
                <a:lnTo>
                  <a:pt x="0" y="689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8038111" y="1332555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0" y="0"/>
                </a:moveTo>
                <a:lnTo>
                  <a:pt x="6680908" y="0"/>
                </a:lnTo>
                <a:lnTo>
                  <a:pt x="6680908" y="5681555"/>
                </a:lnTo>
                <a:lnTo>
                  <a:pt x="0" y="5681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1759922" y="856861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847010" y="-199179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7620510" y="9026399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0" y="9390565"/>
            <a:ext cx="4602610" cy="896435"/>
          </a:xfrm>
          <a:custGeom>
            <a:avLst/>
            <a:gdLst/>
            <a:ahLst/>
            <a:cxnLst/>
            <a:rect l="l" t="t" r="r" b="b"/>
            <a:pathLst>
              <a:path w="4602610" h="896435">
                <a:moveTo>
                  <a:pt x="0" y="0"/>
                </a:moveTo>
                <a:lnTo>
                  <a:pt x="4602610" y="0"/>
                </a:lnTo>
                <a:lnTo>
                  <a:pt x="4602610" y="896435"/>
                </a:lnTo>
                <a:lnTo>
                  <a:pt x="0" y="8964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7497" b="-3749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Freeform 13"/>
          <p:cNvSpPr/>
          <p:nvPr/>
        </p:nvSpPr>
        <p:spPr>
          <a:xfrm>
            <a:off x="4602610" y="9258300"/>
            <a:ext cx="3188077" cy="1127971"/>
          </a:xfrm>
          <a:custGeom>
            <a:avLst/>
            <a:gdLst/>
            <a:ahLst/>
            <a:cxnLst/>
            <a:rect l="l" t="t" r="r" b="b"/>
            <a:pathLst>
              <a:path w="3188077" h="1127971">
                <a:moveTo>
                  <a:pt x="0" y="0"/>
                </a:moveTo>
                <a:lnTo>
                  <a:pt x="3188077" y="0"/>
                </a:lnTo>
                <a:lnTo>
                  <a:pt x="3188077" y="1127971"/>
                </a:lnTo>
                <a:lnTo>
                  <a:pt x="0" y="11279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380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11241611" y="9178136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14229895" y="9227863"/>
            <a:ext cx="3253390" cy="1108864"/>
          </a:xfrm>
          <a:custGeom>
            <a:avLst/>
            <a:gdLst/>
            <a:ahLst/>
            <a:cxnLst/>
            <a:rect l="l" t="t" r="r" b="b"/>
            <a:pathLst>
              <a:path w="3253390" h="1108864">
                <a:moveTo>
                  <a:pt x="0" y="0"/>
                </a:moveTo>
                <a:lnTo>
                  <a:pt x="3253390" y="0"/>
                </a:lnTo>
                <a:lnTo>
                  <a:pt x="3253390" y="1108864"/>
                </a:lnTo>
                <a:lnTo>
                  <a:pt x="0" y="11088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6" name="Group 16"/>
          <p:cNvGrpSpPr/>
          <p:nvPr/>
        </p:nvGrpSpPr>
        <p:grpSpPr>
          <a:xfrm>
            <a:off x="1724602" y="812517"/>
            <a:ext cx="13393663" cy="8815477"/>
            <a:chOff x="0" y="0"/>
            <a:chExt cx="3201113" cy="210691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201113" cy="2106917"/>
            </a:xfrm>
            <a:custGeom>
              <a:avLst/>
              <a:gdLst/>
              <a:ahLst/>
              <a:cxnLst/>
              <a:rect l="l" t="t" r="r" b="b"/>
              <a:pathLst>
                <a:path w="3201113" h="2106917">
                  <a:moveTo>
                    <a:pt x="57803" y="0"/>
                  </a:moveTo>
                  <a:lnTo>
                    <a:pt x="3143310" y="0"/>
                  </a:lnTo>
                  <a:cubicBezTo>
                    <a:pt x="3175234" y="0"/>
                    <a:pt x="3201113" y="25879"/>
                    <a:pt x="3201113" y="57803"/>
                  </a:cubicBezTo>
                  <a:lnTo>
                    <a:pt x="3201113" y="2049114"/>
                  </a:lnTo>
                  <a:cubicBezTo>
                    <a:pt x="3201113" y="2081038"/>
                    <a:pt x="3175234" y="2106917"/>
                    <a:pt x="3143310" y="2106917"/>
                  </a:cubicBezTo>
                  <a:lnTo>
                    <a:pt x="57803" y="2106917"/>
                  </a:lnTo>
                  <a:cubicBezTo>
                    <a:pt x="25879" y="2106917"/>
                    <a:pt x="0" y="2081038"/>
                    <a:pt x="0" y="2049114"/>
                  </a:cubicBezTo>
                  <a:lnTo>
                    <a:pt x="0" y="57803"/>
                  </a:lnTo>
                  <a:cubicBezTo>
                    <a:pt x="0" y="25879"/>
                    <a:pt x="25879" y="0"/>
                    <a:pt x="57803" y="0"/>
                  </a:cubicBez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3201113" cy="2154542"/>
            </a:xfrm>
            <a:prstGeom prst="rect">
              <a:avLst/>
            </a:prstGeom>
          </p:spPr>
          <p:txBody>
            <a:bodyPr lIns="53710" tIns="53710" rIns="53710" bIns="5371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Freeform 20"/>
          <p:cNvSpPr/>
          <p:nvPr/>
        </p:nvSpPr>
        <p:spPr>
          <a:xfrm>
            <a:off x="15395291" y="207262"/>
            <a:ext cx="2087994" cy="1409703"/>
          </a:xfrm>
          <a:custGeom>
            <a:avLst/>
            <a:gdLst/>
            <a:ahLst/>
            <a:cxnLst/>
            <a:rect l="l" t="t" r="r" b="b"/>
            <a:pathLst>
              <a:path w="2087994" h="1409703">
                <a:moveTo>
                  <a:pt x="0" y="0"/>
                </a:moveTo>
                <a:lnTo>
                  <a:pt x="2087994" y="0"/>
                </a:lnTo>
                <a:lnTo>
                  <a:pt x="2087994" y="1409703"/>
                </a:lnTo>
                <a:lnTo>
                  <a:pt x="0" y="140970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8225" t="-7548" r="-49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1" name="Freeform 21"/>
          <p:cNvSpPr/>
          <p:nvPr/>
        </p:nvSpPr>
        <p:spPr>
          <a:xfrm>
            <a:off x="406722" y="2960020"/>
            <a:ext cx="4276198" cy="6210550"/>
          </a:xfrm>
          <a:custGeom>
            <a:avLst/>
            <a:gdLst/>
            <a:ahLst/>
            <a:cxnLst/>
            <a:rect l="l" t="t" r="r" b="b"/>
            <a:pathLst>
              <a:path w="4276198" h="6210550">
                <a:moveTo>
                  <a:pt x="0" y="0"/>
                </a:moveTo>
                <a:lnTo>
                  <a:pt x="4276198" y="0"/>
                </a:lnTo>
                <a:lnTo>
                  <a:pt x="4276198" y="6210550"/>
                </a:lnTo>
                <a:lnTo>
                  <a:pt x="0" y="62105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9260" r="-9260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22" name="Group 22"/>
          <p:cNvGrpSpPr/>
          <p:nvPr/>
        </p:nvGrpSpPr>
        <p:grpSpPr>
          <a:xfrm>
            <a:off x="8007795" y="2333779"/>
            <a:ext cx="3233815" cy="626241"/>
            <a:chOff x="0" y="0"/>
            <a:chExt cx="2694484" cy="52179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694484" cy="521797"/>
            </a:xfrm>
            <a:custGeom>
              <a:avLst/>
              <a:gdLst/>
              <a:ahLst/>
              <a:cxnLst/>
              <a:rect l="l" t="t" r="r" b="b"/>
              <a:pathLst>
                <a:path w="2694484" h="521797">
                  <a:moveTo>
                    <a:pt x="2694484" y="260899"/>
                  </a:moveTo>
                  <a:lnTo>
                    <a:pt x="2288084" y="0"/>
                  </a:lnTo>
                  <a:lnTo>
                    <a:pt x="2288084" y="203200"/>
                  </a:lnTo>
                  <a:lnTo>
                    <a:pt x="0" y="203200"/>
                  </a:lnTo>
                  <a:lnTo>
                    <a:pt x="0" y="318597"/>
                  </a:lnTo>
                  <a:lnTo>
                    <a:pt x="2288084" y="318597"/>
                  </a:lnTo>
                  <a:lnTo>
                    <a:pt x="2288084" y="521797"/>
                  </a:lnTo>
                  <a:lnTo>
                    <a:pt x="2694484" y="260899"/>
                  </a:lnTo>
                  <a:close/>
                </a:path>
              </a:pathLst>
            </a:custGeom>
            <a:solidFill>
              <a:srgbClr val="68B55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107950"/>
              <a:ext cx="2592884" cy="210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1844819" y="7471149"/>
            <a:ext cx="1505552" cy="1973799"/>
          </a:xfrm>
          <a:custGeom>
            <a:avLst/>
            <a:gdLst/>
            <a:ahLst/>
            <a:cxnLst/>
            <a:rect l="l" t="t" r="r" b="b"/>
            <a:pathLst>
              <a:path w="1505552" h="1973799">
                <a:moveTo>
                  <a:pt x="0" y="0"/>
                </a:moveTo>
                <a:lnTo>
                  <a:pt x="1505552" y="0"/>
                </a:lnTo>
                <a:lnTo>
                  <a:pt x="1505552" y="1973800"/>
                </a:lnTo>
                <a:lnTo>
                  <a:pt x="0" y="1973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3208" r="-3208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26" name="Group 26"/>
          <p:cNvGrpSpPr/>
          <p:nvPr/>
        </p:nvGrpSpPr>
        <p:grpSpPr>
          <a:xfrm>
            <a:off x="8007795" y="4022729"/>
            <a:ext cx="3233815" cy="626241"/>
            <a:chOff x="0" y="0"/>
            <a:chExt cx="2694484" cy="52179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694484" cy="521797"/>
            </a:xfrm>
            <a:custGeom>
              <a:avLst/>
              <a:gdLst/>
              <a:ahLst/>
              <a:cxnLst/>
              <a:rect l="l" t="t" r="r" b="b"/>
              <a:pathLst>
                <a:path w="2694484" h="521797">
                  <a:moveTo>
                    <a:pt x="2694484" y="260899"/>
                  </a:moveTo>
                  <a:lnTo>
                    <a:pt x="2288084" y="0"/>
                  </a:lnTo>
                  <a:lnTo>
                    <a:pt x="2288084" y="203200"/>
                  </a:lnTo>
                  <a:lnTo>
                    <a:pt x="0" y="203200"/>
                  </a:lnTo>
                  <a:lnTo>
                    <a:pt x="0" y="318597"/>
                  </a:lnTo>
                  <a:lnTo>
                    <a:pt x="2288084" y="318597"/>
                  </a:lnTo>
                  <a:lnTo>
                    <a:pt x="2288084" y="521797"/>
                  </a:lnTo>
                  <a:lnTo>
                    <a:pt x="2694484" y="260899"/>
                  </a:lnTo>
                  <a:close/>
                </a:path>
              </a:pathLst>
            </a:custGeom>
            <a:solidFill>
              <a:srgbClr val="68B55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07950"/>
              <a:ext cx="2592884" cy="210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007795" y="5935329"/>
            <a:ext cx="3233815" cy="626241"/>
            <a:chOff x="0" y="0"/>
            <a:chExt cx="2694484" cy="52179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694484" cy="521797"/>
            </a:xfrm>
            <a:custGeom>
              <a:avLst/>
              <a:gdLst/>
              <a:ahLst/>
              <a:cxnLst/>
              <a:rect l="l" t="t" r="r" b="b"/>
              <a:pathLst>
                <a:path w="2694484" h="521797">
                  <a:moveTo>
                    <a:pt x="2694484" y="260899"/>
                  </a:moveTo>
                  <a:lnTo>
                    <a:pt x="2288084" y="0"/>
                  </a:lnTo>
                  <a:lnTo>
                    <a:pt x="2288084" y="203200"/>
                  </a:lnTo>
                  <a:lnTo>
                    <a:pt x="0" y="203200"/>
                  </a:lnTo>
                  <a:lnTo>
                    <a:pt x="0" y="318597"/>
                  </a:lnTo>
                  <a:lnTo>
                    <a:pt x="2288084" y="318597"/>
                  </a:lnTo>
                  <a:lnTo>
                    <a:pt x="2288084" y="521797"/>
                  </a:lnTo>
                  <a:lnTo>
                    <a:pt x="2694484" y="260899"/>
                  </a:lnTo>
                  <a:close/>
                </a:path>
              </a:pathLst>
            </a:custGeom>
            <a:solidFill>
              <a:srgbClr val="68B55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2592884" cy="210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007795" y="7831808"/>
            <a:ext cx="3233815" cy="626241"/>
            <a:chOff x="0" y="0"/>
            <a:chExt cx="2694484" cy="52179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694484" cy="521797"/>
            </a:xfrm>
            <a:custGeom>
              <a:avLst/>
              <a:gdLst/>
              <a:ahLst/>
              <a:cxnLst/>
              <a:rect l="l" t="t" r="r" b="b"/>
              <a:pathLst>
                <a:path w="2694484" h="521797">
                  <a:moveTo>
                    <a:pt x="2694484" y="260899"/>
                  </a:moveTo>
                  <a:lnTo>
                    <a:pt x="2288084" y="0"/>
                  </a:lnTo>
                  <a:lnTo>
                    <a:pt x="2288084" y="203200"/>
                  </a:lnTo>
                  <a:lnTo>
                    <a:pt x="0" y="203200"/>
                  </a:lnTo>
                  <a:lnTo>
                    <a:pt x="0" y="318597"/>
                  </a:lnTo>
                  <a:lnTo>
                    <a:pt x="2288084" y="318597"/>
                  </a:lnTo>
                  <a:lnTo>
                    <a:pt x="2288084" y="521797"/>
                  </a:lnTo>
                  <a:lnTo>
                    <a:pt x="2694484" y="260899"/>
                  </a:lnTo>
                  <a:close/>
                </a:path>
              </a:pathLst>
            </a:custGeom>
            <a:solidFill>
              <a:srgbClr val="68B55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2592884" cy="210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4509890" y="5308303"/>
            <a:ext cx="1940713" cy="1880294"/>
          </a:xfrm>
          <a:custGeom>
            <a:avLst/>
            <a:gdLst/>
            <a:ahLst/>
            <a:cxnLst/>
            <a:rect l="l" t="t" r="r" b="b"/>
            <a:pathLst>
              <a:path w="1940713" h="1880294">
                <a:moveTo>
                  <a:pt x="0" y="0"/>
                </a:moveTo>
                <a:lnTo>
                  <a:pt x="1940713" y="0"/>
                </a:lnTo>
                <a:lnTo>
                  <a:pt x="1940713" y="1880293"/>
                </a:lnTo>
                <a:lnTo>
                  <a:pt x="0" y="188029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r="-329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6" name="Freeform 36"/>
          <p:cNvSpPr/>
          <p:nvPr/>
        </p:nvSpPr>
        <p:spPr>
          <a:xfrm>
            <a:off x="4200183" y="7357127"/>
            <a:ext cx="2691736" cy="2087821"/>
          </a:xfrm>
          <a:custGeom>
            <a:avLst/>
            <a:gdLst/>
            <a:ahLst/>
            <a:cxnLst/>
            <a:rect l="l" t="t" r="r" b="b"/>
            <a:pathLst>
              <a:path w="2691736" h="2087821">
                <a:moveTo>
                  <a:pt x="0" y="0"/>
                </a:moveTo>
                <a:lnTo>
                  <a:pt x="2691736" y="0"/>
                </a:lnTo>
                <a:lnTo>
                  <a:pt x="2691736" y="2087822"/>
                </a:lnTo>
                <a:lnTo>
                  <a:pt x="0" y="208782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7" name="Freeform 37"/>
          <p:cNvSpPr/>
          <p:nvPr/>
        </p:nvSpPr>
        <p:spPr>
          <a:xfrm>
            <a:off x="4200183" y="3322344"/>
            <a:ext cx="2454634" cy="1871658"/>
          </a:xfrm>
          <a:custGeom>
            <a:avLst/>
            <a:gdLst/>
            <a:ahLst/>
            <a:cxnLst/>
            <a:rect l="l" t="t" r="r" b="b"/>
            <a:pathLst>
              <a:path w="2454634" h="1871658">
                <a:moveTo>
                  <a:pt x="0" y="0"/>
                </a:moveTo>
                <a:lnTo>
                  <a:pt x="2454634" y="0"/>
                </a:lnTo>
                <a:lnTo>
                  <a:pt x="2454634" y="1871659"/>
                </a:lnTo>
                <a:lnTo>
                  <a:pt x="0" y="187165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8" name="Freeform 38"/>
          <p:cNvSpPr/>
          <p:nvPr/>
        </p:nvSpPr>
        <p:spPr>
          <a:xfrm>
            <a:off x="4200183" y="1962892"/>
            <a:ext cx="3672522" cy="1368014"/>
          </a:xfrm>
          <a:custGeom>
            <a:avLst/>
            <a:gdLst/>
            <a:ahLst/>
            <a:cxnLst/>
            <a:rect l="l" t="t" r="r" b="b"/>
            <a:pathLst>
              <a:path w="3672522" h="1368014">
                <a:moveTo>
                  <a:pt x="0" y="0"/>
                </a:moveTo>
                <a:lnTo>
                  <a:pt x="3672522" y="0"/>
                </a:lnTo>
                <a:lnTo>
                  <a:pt x="3672522" y="1368015"/>
                </a:lnTo>
                <a:lnTo>
                  <a:pt x="0" y="136801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9" name="Freeform 39"/>
          <p:cNvSpPr/>
          <p:nvPr/>
        </p:nvSpPr>
        <p:spPr>
          <a:xfrm>
            <a:off x="12112979" y="1838672"/>
            <a:ext cx="1468061" cy="1616455"/>
          </a:xfrm>
          <a:custGeom>
            <a:avLst/>
            <a:gdLst/>
            <a:ahLst/>
            <a:cxnLst/>
            <a:rect l="l" t="t" r="r" b="b"/>
            <a:pathLst>
              <a:path w="1468061" h="1616455">
                <a:moveTo>
                  <a:pt x="0" y="0"/>
                </a:moveTo>
                <a:lnTo>
                  <a:pt x="1468061" y="0"/>
                </a:lnTo>
                <a:lnTo>
                  <a:pt x="1468061" y="1616455"/>
                </a:lnTo>
                <a:lnTo>
                  <a:pt x="0" y="161645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t="-35660" b="-654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0" name="Freeform 40"/>
          <p:cNvSpPr/>
          <p:nvPr/>
        </p:nvSpPr>
        <p:spPr>
          <a:xfrm>
            <a:off x="11638849" y="3359482"/>
            <a:ext cx="1942191" cy="2268253"/>
          </a:xfrm>
          <a:custGeom>
            <a:avLst/>
            <a:gdLst/>
            <a:ahLst/>
            <a:cxnLst/>
            <a:rect l="l" t="t" r="r" b="b"/>
            <a:pathLst>
              <a:path w="1942191" h="2268253">
                <a:moveTo>
                  <a:pt x="0" y="0"/>
                </a:moveTo>
                <a:lnTo>
                  <a:pt x="1942191" y="0"/>
                </a:lnTo>
                <a:lnTo>
                  <a:pt x="1942191" y="2268252"/>
                </a:lnTo>
                <a:lnTo>
                  <a:pt x="0" y="226825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1" name="Freeform 41"/>
          <p:cNvSpPr/>
          <p:nvPr/>
        </p:nvSpPr>
        <p:spPr>
          <a:xfrm>
            <a:off x="11497164" y="5432855"/>
            <a:ext cx="2804913" cy="1868774"/>
          </a:xfrm>
          <a:custGeom>
            <a:avLst/>
            <a:gdLst/>
            <a:ahLst/>
            <a:cxnLst/>
            <a:rect l="l" t="t" r="r" b="b"/>
            <a:pathLst>
              <a:path w="2804913" h="1868774">
                <a:moveTo>
                  <a:pt x="0" y="0"/>
                </a:moveTo>
                <a:lnTo>
                  <a:pt x="2804913" y="0"/>
                </a:lnTo>
                <a:lnTo>
                  <a:pt x="2804913" y="1868774"/>
                </a:lnTo>
                <a:lnTo>
                  <a:pt x="0" y="186877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2" name="TextBox 42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09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51475" y="10798"/>
            <a:ext cx="14739916" cy="3811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400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Z takich gospodarstw produkty dostarczane są </a:t>
            </a:r>
          </a:p>
          <a:p>
            <a:pPr algn="ctr">
              <a:lnSpc>
                <a:spcPts val="4480"/>
              </a:lnSpc>
            </a:pPr>
            <a:r>
              <a:rPr lang="en-US" sz="400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do przetwórni produkujących żywność, </a:t>
            </a:r>
          </a:p>
          <a:p>
            <a:pPr algn="ctr">
              <a:lnSpc>
                <a:spcPts val="4480"/>
              </a:lnSpc>
            </a:pPr>
            <a:r>
              <a:rPr lang="en-US" sz="400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którą możemy potem kupić w sklepie czy na targu.​</a:t>
            </a:r>
          </a:p>
          <a:p>
            <a:pPr algn="ctr">
              <a:lnSpc>
                <a:spcPts val="6299"/>
              </a:lnSpc>
            </a:pPr>
            <a:endParaRPr lang="en-US" sz="400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5179"/>
              </a:lnSpc>
            </a:pPr>
            <a:endParaRPr lang="en-US" sz="400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5179"/>
              </a:lnSpc>
            </a:pPr>
            <a:endParaRPr lang="en-US" sz="400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501531" y="207262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1728172" y="68237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8829485" y="7125271"/>
            <a:ext cx="9458515" cy="3223777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926385" y="-199179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0" y="6952062"/>
            <a:ext cx="9439593" cy="3334938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365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TextBox 12"/>
          <p:cNvSpPr txBox="1"/>
          <p:nvPr/>
        </p:nvSpPr>
        <p:spPr>
          <a:xfrm>
            <a:off x="1206504" y="2391020"/>
            <a:ext cx="13997623" cy="7895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79"/>
              </a:lnSpc>
            </a:pPr>
            <a:r>
              <a:rPr lang="en-US" sz="7025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Ale jak rozpoznać </a:t>
            </a:r>
          </a:p>
          <a:p>
            <a:pPr algn="ctr">
              <a:lnSpc>
                <a:spcPts val="8079"/>
              </a:lnSpc>
            </a:pPr>
            <a:r>
              <a:rPr lang="en-US" sz="7025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w sklepie, które produkty powstały w tych</a:t>
            </a:r>
          </a:p>
          <a:p>
            <a:pPr algn="ctr">
              <a:lnSpc>
                <a:spcPts val="8079"/>
              </a:lnSpc>
            </a:pPr>
            <a:r>
              <a:rPr lang="en-US" sz="7025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wyjątkowych gospodarstwach?​</a:t>
            </a:r>
          </a:p>
          <a:p>
            <a:pPr algn="ctr">
              <a:lnSpc>
                <a:spcPts val="12013"/>
              </a:lnSpc>
            </a:pPr>
            <a:endParaRPr lang="en-US" sz="7025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l">
              <a:lnSpc>
                <a:spcPts val="9835"/>
              </a:lnSpc>
            </a:pPr>
            <a:endParaRPr lang="en-US" sz="7025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TextBox 14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10</a:t>
            </a:r>
          </a:p>
        </p:txBody>
      </p:sp>
      <p:pic>
        <p:nvPicPr>
          <p:cNvPr id="16" name="Obraz 15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A0730857-B8C0-1520-E9D7-6C305F4153D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97" y="4136274"/>
            <a:ext cx="2796347" cy="585235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222187" y="114628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2"/>
                </a:lnTo>
                <a:lnTo>
                  <a:pt x="0" y="689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1728172" y="68237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8829485" y="7125271"/>
            <a:ext cx="9458515" cy="3223777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926385" y="-199179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0" y="6952062"/>
            <a:ext cx="9439593" cy="3334938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365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TextBox 12"/>
          <p:cNvSpPr txBox="1"/>
          <p:nvPr/>
        </p:nvSpPr>
        <p:spPr>
          <a:xfrm>
            <a:off x="2585012" y="904875"/>
            <a:ext cx="13175076" cy="850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0"/>
              </a:lnSpc>
            </a:pPr>
            <a:r>
              <a:rPr lang="en-US" sz="6900">
                <a:solidFill>
                  <a:srgbClr val="68B551"/>
                </a:solidFill>
                <a:latin typeface="Mango AC"/>
                <a:ea typeface="Mango AC"/>
                <a:cs typeface="Mango AC"/>
                <a:sym typeface="Mango AC"/>
              </a:rPr>
              <a:t>TAKIE PRODUKTY</a:t>
            </a:r>
            <a:r>
              <a:rPr lang="en-US" sz="690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 nazywają się </a:t>
            </a:r>
            <a:r>
              <a:rPr lang="en-US" sz="6900">
                <a:solidFill>
                  <a:srgbClr val="68B551"/>
                </a:solidFill>
                <a:latin typeface="Mango AC"/>
                <a:ea typeface="Mango AC"/>
                <a:cs typeface="Mango AC"/>
                <a:sym typeface="Mango AC"/>
              </a:rPr>
              <a:t>EKOLOGICZNE</a:t>
            </a:r>
            <a:r>
              <a:rPr lang="en-US" sz="690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, </a:t>
            </a:r>
          </a:p>
          <a:p>
            <a:pPr algn="ctr">
              <a:lnSpc>
                <a:spcPts val="8280"/>
              </a:lnSpc>
            </a:pPr>
            <a:r>
              <a:rPr lang="en-US" sz="690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a czasami </a:t>
            </a:r>
            <a:r>
              <a:rPr lang="en-US" sz="6900">
                <a:solidFill>
                  <a:srgbClr val="68B551"/>
                </a:solidFill>
                <a:latin typeface="Mango AC"/>
                <a:ea typeface="Mango AC"/>
                <a:cs typeface="Mango AC"/>
                <a:sym typeface="Mango AC"/>
              </a:rPr>
              <a:t>EKO, BIO</a:t>
            </a:r>
            <a:r>
              <a:rPr lang="en-US" sz="690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 i mają na sobie specjalny znaczek, czyli logo </a:t>
            </a:r>
            <a:r>
              <a:rPr lang="en-US" sz="6900">
                <a:solidFill>
                  <a:srgbClr val="68B551"/>
                </a:solidFill>
                <a:latin typeface="Mango AC"/>
                <a:ea typeface="Mango AC"/>
                <a:cs typeface="Mango AC"/>
                <a:sym typeface="Mango AC"/>
              </a:rPr>
              <a:t>rolnictwa ekologicznego​</a:t>
            </a:r>
          </a:p>
          <a:p>
            <a:pPr algn="ctr">
              <a:lnSpc>
                <a:spcPts val="8280"/>
              </a:lnSpc>
            </a:pPr>
            <a:endParaRPr lang="en-US" sz="6900">
              <a:solidFill>
                <a:srgbClr val="68B551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8280"/>
              </a:lnSpc>
            </a:pPr>
            <a:endParaRPr lang="en-US" sz="6900">
              <a:solidFill>
                <a:srgbClr val="68B551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-164607" y="3048040"/>
            <a:ext cx="4719796" cy="5783585"/>
          </a:xfrm>
          <a:custGeom>
            <a:avLst/>
            <a:gdLst/>
            <a:ahLst/>
            <a:cxnLst/>
            <a:rect l="l" t="t" r="r" b="b"/>
            <a:pathLst>
              <a:path w="4719796" h="5783585">
                <a:moveTo>
                  <a:pt x="0" y="0"/>
                </a:moveTo>
                <a:lnTo>
                  <a:pt x="4719796" y="0"/>
                </a:lnTo>
                <a:lnTo>
                  <a:pt x="4719796" y="5783584"/>
                </a:lnTo>
                <a:lnTo>
                  <a:pt x="0" y="578358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6450603" y="7301629"/>
            <a:ext cx="3668393" cy="1998202"/>
          </a:xfrm>
          <a:custGeom>
            <a:avLst/>
            <a:gdLst/>
            <a:ahLst/>
            <a:cxnLst/>
            <a:rect l="l" t="t" r="r" b="b"/>
            <a:pathLst>
              <a:path w="3668393" h="1998202">
                <a:moveTo>
                  <a:pt x="0" y="0"/>
                </a:moveTo>
                <a:lnTo>
                  <a:pt x="3668393" y="0"/>
                </a:lnTo>
                <a:lnTo>
                  <a:pt x="3668393" y="1998202"/>
                </a:lnTo>
                <a:lnTo>
                  <a:pt x="0" y="19982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1041" b="-1104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TextBox 16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224159" y="-199179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2"/>
                </a:lnTo>
                <a:lnTo>
                  <a:pt x="0" y="689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8038111" y="1332555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0" y="0"/>
                </a:moveTo>
                <a:lnTo>
                  <a:pt x="6680908" y="0"/>
                </a:lnTo>
                <a:lnTo>
                  <a:pt x="6680908" y="5681555"/>
                </a:lnTo>
                <a:lnTo>
                  <a:pt x="0" y="5681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1728172" y="68237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935910" y="-199179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1" name="Group 11"/>
          <p:cNvGrpSpPr/>
          <p:nvPr/>
        </p:nvGrpSpPr>
        <p:grpSpPr>
          <a:xfrm>
            <a:off x="1834728" y="927946"/>
            <a:ext cx="13716831" cy="8330354"/>
            <a:chOff x="0" y="0"/>
            <a:chExt cx="3397638" cy="206341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97638" cy="2063416"/>
            </a:xfrm>
            <a:custGeom>
              <a:avLst/>
              <a:gdLst/>
              <a:ahLst/>
              <a:cxnLst/>
              <a:rect l="l" t="t" r="r" b="b"/>
              <a:pathLst>
                <a:path w="3397638" h="2063416">
                  <a:moveTo>
                    <a:pt x="56441" y="0"/>
                  </a:moveTo>
                  <a:lnTo>
                    <a:pt x="3341196" y="0"/>
                  </a:lnTo>
                  <a:cubicBezTo>
                    <a:pt x="3372368" y="0"/>
                    <a:pt x="3397638" y="25270"/>
                    <a:pt x="3397638" y="56441"/>
                  </a:cubicBezTo>
                  <a:lnTo>
                    <a:pt x="3397638" y="2006975"/>
                  </a:lnTo>
                  <a:cubicBezTo>
                    <a:pt x="3397638" y="2038146"/>
                    <a:pt x="3372368" y="2063416"/>
                    <a:pt x="3341196" y="2063416"/>
                  </a:cubicBezTo>
                  <a:lnTo>
                    <a:pt x="56441" y="2063416"/>
                  </a:lnTo>
                  <a:cubicBezTo>
                    <a:pt x="25270" y="2063416"/>
                    <a:pt x="0" y="2038146"/>
                    <a:pt x="0" y="2006975"/>
                  </a:cubicBezTo>
                  <a:lnTo>
                    <a:pt x="0" y="56441"/>
                  </a:lnTo>
                  <a:cubicBezTo>
                    <a:pt x="0" y="25270"/>
                    <a:pt x="25270" y="0"/>
                    <a:pt x="56441" y="0"/>
                  </a:cubicBez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3397638" cy="2111041"/>
            </a:xfrm>
            <a:prstGeom prst="rect">
              <a:avLst/>
            </a:prstGeom>
          </p:spPr>
          <p:txBody>
            <a:bodyPr lIns="51824" tIns="51824" rIns="51824" bIns="51824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7620510" y="9026399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0" y="9390565"/>
            <a:ext cx="4602610" cy="896435"/>
          </a:xfrm>
          <a:custGeom>
            <a:avLst/>
            <a:gdLst/>
            <a:ahLst/>
            <a:cxnLst/>
            <a:rect l="l" t="t" r="r" b="b"/>
            <a:pathLst>
              <a:path w="4602610" h="896435">
                <a:moveTo>
                  <a:pt x="0" y="0"/>
                </a:moveTo>
                <a:lnTo>
                  <a:pt x="4602610" y="0"/>
                </a:lnTo>
                <a:lnTo>
                  <a:pt x="4602610" y="896435"/>
                </a:lnTo>
                <a:lnTo>
                  <a:pt x="0" y="8964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7497" b="-3749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4602610" y="9258300"/>
            <a:ext cx="3188077" cy="1127971"/>
          </a:xfrm>
          <a:custGeom>
            <a:avLst/>
            <a:gdLst/>
            <a:ahLst/>
            <a:cxnLst/>
            <a:rect l="l" t="t" r="r" b="b"/>
            <a:pathLst>
              <a:path w="3188077" h="1127971">
                <a:moveTo>
                  <a:pt x="0" y="0"/>
                </a:moveTo>
                <a:lnTo>
                  <a:pt x="3188077" y="0"/>
                </a:lnTo>
                <a:lnTo>
                  <a:pt x="3188077" y="1127971"/>
                </a:lnTo>
                <a:lnTo>
                  <a:pt x="0" y="11279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380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Freeform 17"/>
          <p:cNvSpPr/>
          <p:nvPr/>
        </p:nvSpPr>
        <p:spPr>
          <a:xfrm>
            <a:off x="11241611" y="9178136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8" name="Freeform 18"/>
          <p:cNvSpPr/>
          <p:nvPr/>
        </p:nvSpPr>
        <p:spPr>
          <a:xfrm>
            <a:off x="14229895" y="9227863"/>
            <a:ext cx="3253390" cy="1108864"/>
          </a:xfrm>
          <a:custGeom>
            <a:avLst/>
            <a:gdLst/>
            <a:ahLst/>
            <a:cxnLst/>
            <a:rect l="l" t="t" r="r" b="b"/>
            <a:pathLst>
              <a:path w="3253390" h="1108864">
                <a:moveTo>
                  <a:pt x="0" y="0"/>
                </a:moveTo>
                <a:lnTo>
                  <a:pt x="3253390" y="0"/>
                </a:lnTo>
                <a:lnTo>
                  <a:pt x="3253390" y="1108864"/>
                </a:lnTo>
                <a:lnTo>
                  <a:pt x="0" y="11088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Freeform 20"/>
          <p:cNvSpPr/>
          <p:nvPr/>
        </p:nvSpPr>
        <p:spPr>
          <a:xfrm>
            <a:off x="5488864" y="4725696"/>
            <a:ext cx="2390677" cy="2477837"/>
          </a:xfrm>
          <a:custGeom>
            <a:avLst/>
            <a:gdLst/>
            <a:ahLst/>
            <a:cxnLst/>
            <a:rect l="l" t="t" r="r" b="b"/>
            <a:pathLst>
              <a:path w="2390677" h="2477837">
                <a:moveTo>
                  <a:pt x="0" y="0"/>
                </a:moveTo>
                <a:lnTo>
                  <a:pt x="2390676" y="0"/>
                </a:lnTo>
                <a:lnTo>
                  <a:pt x="2390676" y="2477837"/>
                </a:lnTo>
                <a:lnTo>
                  <a:pt x="0" y="247783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2" name="TextBox 22"/>
          <p:cNvSpPr txBox="1"/>
          <p:nvPr/>
        </p:nvSpPr>
        <p:spPr>
          <a:xfrm>
            <a:off x="2021465" y="147313"/>
            <a:ext cx="13343358" cy="3374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5"/>
              </a:lnSpc>
            </a:pPr>
            <a:r>
              <a:rPr lang="en-US" sz="35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Produkty z wyglądu mogą być takie same, ale dzięki temu znaczkowi wiemy, że wyprodukował je rolnik, który dba o środowisko, dba o zwierzęta i dba o nas abyśmy mogli sobie kupić taką dobrą żywność.​</a:t>
            </a:r>
          </a:p>
          <a:p>
            <a:pPr algn="ctr">
              <a:lnSpc>
                <a:spcPts val="4158"/>
              </a:lnSpc>
            </a:pPr>
            <a:endParaRPr lang="en-US" sz="35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l">
              <a:lnSpc>
                <a:spcPts val="4032"/>
              </a:lnSpc>
            </a:pPr>
            <a:endParaRPr lang="en-US" sz="35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10847408" y="4842786"/>
            <a:ext cx="2332530" cy="2417570"/>
          </a:xfrm>
          <a:custGeom>
            <a:avLst/>
            <a:gdLst/>
            <a:ahLst/>
            <a:cxnLst/>
            <a:rect l="l" t="t" r="r" b="b"/>
            <a:pathLst>
              <a:path w="2332530" h="2417570">
                <a:moveTo>
                  <a:pt x="0" y="0"/>
                </a:moveTo>
                <a:lnTo>
                  <a:pt x="2332530" y="0"/>
                </a:lnTo>
                <a:lnTo>
                  <a:pt x="2332530" y="2417570"/>
                </a:lnTo>
                <a:lnTo>
                  <a:pt x="0" y="241757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4" name="Freeform 24"/>
          <p:cNvSpPr/>
          <p:nvPr/>
        </p:nvSpPr>
        <p:spPr>
          <a:xfrm>
            <a:off x="4339613" y="3855205"/>
            <a:ext cx="992865" cy="651568"/>
          </a:xfrm>
          <a:custGeom>
            <a:avLst/>
            <a:gdLst/>
            <a:ahLst/>
            <a:cxnLst/>
            <a:rect l="l" t="t" r="r" b="b"/>
            <a:pathLst>
              <a:path w="992865" h="651568">
                <a:moveTo>
                  <a:pt x="0" y="0"/>
                </a:moveTo>
                <a:lnTo>
                  <a:pt x="992865" y="0"/>
                </a:lnTo>
                <a:lnTo>
                  <a:pt x="992865" y="651568"/>
                </a:lnTo>
                <a:lnTo>
                  <a:pt x="0" y="65156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5" name="TextBox 25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12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79330" y="3401815"/>
            <a:ext cx="600075" cy="45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ango AC"/>
                <a:ea typeface="Mango AC"/>
                <a:cs typeface="Mango AC"/>
                <a:sym typeface="Mango AC"/>
              </a:rPr>
              <a:t>EKO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562202" y="7299239"/>
            <a:ext cx="547688" cy="45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ango AC"/>
                <a:ea typeface="Mango AC"/>
                <a:cs typeface="Mango AC"/>
                <a:sym typeface="Mango AC"/>
              </a:rPr>
              <a:t>BIO</a:t>
            </a:r>
          </a:p>
        </p:txBody>
      </p:sp>
      <p:sp>
        <p:nvSpPr>
          <p:cNvPr id="28" name="Freeform 28"/>
          <p:cNvSpPr/>
          <p:nvPr/>
        </p:nvSpPr>
        <p:spPr>
          <a:xfrm>
            <a:off x="5247594" y="7176035"/>
            <a:ext cx="3297640" cy="2199114"/>
          </a:xfrm>
          <a:custGeom>
            <a:avLst/>
            <a:gdLst/>
            <a:ahLst/>
            <a:cxnLst/>
            <a:rect l="l" t="t" r="r" b="b"/>
            <a:pathLst>
              <a:path w="3297640" h="2199114">
                <a:moveTo>
                  <a:pt x="0" y="0"/>
                </a:moveTo>
                <a:lnTo>
                  <a:pt x="3297639" y="0"/>
                </a:lnTo>
                <a:lnTo>
                  <a:pt x="3297639" y="2199114"/>
                </a:lnTo>
                <a:lnTo>
                  <a:pt x="0" y="219911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9" name="Freeform 29"/>
          <p:cNvSpPr/>
          <p:nvPr/>
        </p:nvSpPr>
        <p:spPr>
          <a:xfrm>
            <a:off x="10871259" y="2942761"/>
            <a:ext cx="2679040" cy="1719609"/>
          </a:xfrm>
          <a:custGeom>
            <a:avLst/>
            <a:gdLst/>
            <a:ahLst/>
            <a:cxnLst/>
            <a:rect l="l" t="t" r="r" b="b"/>
            <a:pathLst>
              <a:path w="2679040" h="1719609">
                <a:moveTo>
                  <a:pt x="0" y="0"/>
                </a:moveTo>
                <a:lnTo>
                  <a:pt x="2679041" y="0"/>
                </a:lnTo>
                <a:lnTo>
                  <a:pt x="2679041" y="1719609"/>
                </a:lnTo>
                <a:lnTo>
                  <a:pt x="0" y="171960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0" name="Freeform 30"/>
          <p:cNvSpPr/>
          <p:nvPr/>
        </p:nvSpPr>
        <p:spPr>
          <a:xfrm>
            <a:off x="10059502" y="7045372"/>
            <a:ext cx="3297640" cy="2199114"/>
          </a:xfrm>
          <a:custGeom>
            <a:avLst/>
            <a:gdLst/>
            <a:ahLst/>
            <a:cxnLst/>
            <a:rect l="l" t="t" r="r" b="b"/>
            <a:pathLst>
              <a:path w="3297640" h="2199114">
                <a:moveTo>
                  <a:pt x="0" y="0"/>
                </a:moveTo>
                <a:lnTo>
                  <a:pt x="3297640" y="0"/>
                </a:lnTo>
                <a:lnTo>
                  <a:pt x="3297640" y="2199113"/>
                </a:lnTo>
                <a:lnTo>
                  <a:pt x="0" y="219911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1" name="Freeform 31"/>
          <p:cNvSpPr/>
          <p:nvPr/>
        </p:nvSpPr>
        <p:spPr>
          <a:xfrm>
            <a:off x="5880172" y="3048040"/>
            <a:ext cx="2515023" cy="1614330"/>
          </a:xfrm>
          <a:custGeom>
            <a:avLst/>
            <a:gdLst/>
            <a:ahLst/>
            <a:cxnLst/>
            <a:rect l="l" t="t" r="r" b="b"/>
            <a:pathLst>
              <a:path w="2515023" h="1614330">
                <a:moveTo>
                  <a:pt x="0" y="0"/>
                </a:moveTo>
                <a:lnTo>
                  <a:pt x="2515023" y="0"/>
                </a:lnTo>
                <a:lnTo>
                  <a:pt x="2515023" y="1614330"/>
                </a:lnTo>
                <a:lnTo>
                  <a:pt x="0" y="16143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2" name="Freeform 32"/>
          <p:cNvSpPr/>
          <p:nvPr/>
        </p:nvSpPr>
        <p:spPr>
          <a:xfrm>
            <a:off x="4339613" y="5725787"/>
            <a:ext cx="992865" cy="651568"/>
          </a:xfrm>
          <a:custGeom>
            <a:avLst/>
            <a:gdLst/>
            <a:ahLst/>
            <a:cxnLst/>
            <a:rect l="l" t="t" r="r" b="b"/>
            <a:pathLst>
              <a:path w="992865" h="651568">
                <a:moveTo>
                  <a:pt x="0" y="0"/>
                </a:moveTo>
                <a:lnTo>
                  <a:pt x="992865" y="0"/>
                </a:lnTo>
                <a:lnTo>
                  <a:pt x="992865" y="651567"/>
                </a:lnTo>
                <a:lnTo>
                  <a:pt x="0" y="6515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3" name="Freeform 33"/>
          <p:cNvSpPr/>
          <p:nvPr/>
        </p:nvSpPr>
        <p:spPr>
          <a:xfrm>
            <a:off x="4382935" y="7810421"/>
            <a:ext cx="992865" cy="651568"/>
          </a:xfrm>
          <a:custGeom>
            <a:avLst/>
            <a:gdLst/>
            <a:ahLst/>
            <a:cxnLst/>
            <a:rect l="l" t="t" r="r" b="b"/>
            <a:pathLst>
              <a:path w="992865" h="651568">
                <a:moveTo>
                  <a:pt x="0" y="0"/>
                </a:moveTo>
                <a:lnTo>
                  <a:pt x="992865" y="0"/>
                </a:lnTo>
                <a:lnTo>
                  <a:pt x="992865" y="651568"/>
                </a:lnTo>
                <a:lnTo>
                  <a:pt x="0" y="65156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pic>
        <p:nvPicPr>
          <p:cNvPr id="34" name="Obraz 33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AEFAFDAE-BD06-8B73-B159-5B2CB4E0735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14" y="3642925"/>
            <a:ext cx="2600278" cy="544201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224159" y="-199179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2"/>
                </a:lnTo>
                <a:lnTo>
                  <a:pt x="0" y="689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8038111" y="1332555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0" y="0"/>
                </a:moveTo>
                <a:lnTo>
                  <a:pt x="6680908" y="0"/>
                </a:lnTo>
                <a:lnTo>
                  <a:pt x="6680908" y="5681555"/>
                </a:lnTo>
                <a:lnTo>
                  <a:pt x="0" y="5681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1728172" y="68237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3022886" y="-199179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1" name="Group 11"/>
          <p:cNvGrpSpPr/>
          <p:nvPr/>
        </p:nvGrpSpPr>
        <p:grpSpPr>
          <a:xfrm>
            <a:off x="1765293" y="1286086"/>
            <a:ext cx="14767542" cy="8104479"/>
            <a:chOff x="0" y="0"/>
            <a:chExt cx="3657897" cy="200746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657897" cy="2007467"/>
            </a:xfrm>
            <a:custGeom>
              <a:avLst/>
              <a:gdLst/>
              <a:ahLst/>
              <a:cxnLst/>
              <a:rect l="l" t="t" r="r" b="b"/>
              <a:pathLst>
                <a:path w="3657897" h="2007467">
                  <a:moveTo>
                    <a:pt x="52425" y="0"/>
                  </a:moveTo>
                  <a:lnTo>
                    <a:pt x="3605472" y="0"/>
                  </a:lnTo>
                  <a:cubicBezTo>
                    <a:pt x="3634425" y="0"/>
                    <a:pt x="3657897" y="23472"/>
                    <a:pt x="3657897" y="52425"/>
                  </a:cubicBezTo>
                  <a:lnTo>
                    <a:pt x="3657897" y="1955042"/>
                  </a:lnTo>
                  <a:cubicBezTo>
                    <a:pt x="3657897" y="1968946"/>
                    <a:pt x="3652374" y="1982280"/>
                    <a:pt x="3642542" y="1992112"/>
                  </a:cubicBezTo>
                  <a:cubicBezTo>
                    <a:pt x="3632710" y="2001944"/>
                    <a:pt x="3619376" y="2007467"/>
                    <a:pt x="3605472" y="2007467"/>
                  </a:cubicBezTo>
                  <a:lnTo>
                    <a:pt x="52425" y="2007467"/>
                  </a:lnTo>
                  <a:cubicBezTo>
                    <a:pt x="38521" y="2007467"/>
                    <a:pt x="25187" y="2001944"/>
                    <a:pt x="15355" y="1992112"/>
                  </a:cubicBezTo>
                  <a:cubicBezTo>
                    <a:pt x="5523" y="1982280"/>
                    <a:pt x="0" y="1968946"/>
                    <a:pt x="0" y="1955042"/>
                  </a:cubicBezTo>
                  <a:lnTo>
                    <a:pt x="0" y="52425"/>
                  </a:lnTo>
                  <a:cubicBezTo>
                    <a:pt x="0" y="38521"/>
                    <a:pt x="5523" y="25187"/>
                    <a:pt x="15355" y="15355"/>
                  </a:cubicBezTo>
                  <a:cubicBezTo>
                    <a:pt x="25187" y="5523"/>
                    <a:pt x="38521" y="0"/>
                    <a:pt x="52425" y="0"/>
                  </a:cubicBez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3657897" cy="2055092"/>
            </a:xfrm>
            <a:prstGeom prst="rect">
              <a:avLst/>
            </a:prstGeom>
          </p:spPr>
          <p:txBody>
            <a:bodyPr lIns="51824" tIns="51824" rIns="51824" bIns="51824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7620510" y="9026399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0" y="9390565"/>
            <a:ext cx="4602610" cy="896435"/>
          </a:xfrm>
          <a:custGeom>
            <a:avLst/>
            <a:gdLst/>
            <a:ahLst/>
            <a:cxnLst/>
            <a:rect l="l" t="t" r="r" b="b"/>
            <a:pathLst>
              <a:path w="4602610" h="896435">
                <a:moveTo>
                  <a:pt x="0" y="0"/>
                </a:moveTo>
                <a:lnTo>
                  <a:pt x="4602610" y="0"/>
                </a:lnTo>
                <a:lnTo>
                  <a:pt x="4602610" y="896435"/>
                </a:lnTo>
                <a:lnTo>
                  <a:pt x="0" y="8964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7497" b="-3749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4602610" y="9258300"/>
            <a:ext cx="3188077" cy="1127971"/>
          </a:xfrm>
          <a:custGeom>
            <a:avLst/>
            <a:gdLst/>
            <a:ahLst/>
            <a:cxnLst/>
            <a:rect l="l" t="t" r="r" b="b"/>
            <a:pathLst>
              <a:path w="3188077" h="1127971">
                <a:moveTo>
                  <a:pt x="0" y="0"/>
                </a:moveTo>
                <a:lnTo>
                  <a:pt x="3188077" y="0"/>
                </a:lnTo>
                <a:lnTo>
                  <a:pt x="3188077" y="1127971"/>
                </a:lnTo>
                <a:lnTo>
                  <a:pt x="0" y="11279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380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Freeform 17"/>
          <p:cNvSpPr/>
          <p:nvPr/>
        </p:nvSpPr>
        <p:spPr>
          <a:xfrm>
            <a:off x="11241611" y="9178136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8" name="Freeform 18"/>
          <p:cNvSpPr/>
          <p:nvPr/>
        </p:nvSpPr>
        <p:spPr>
          <a:xfrm>
            <a:off x="14229895" y="9227863"/>
            <a:ext cx="3253390" cy="1108864"/>
          </a:xfrm>
          <a:custGeom>
            <a:avLst/>
            <a:gdLst/>
            <a:ahLst/>
            <a:cxnLst/>
            <a:rect l="l" t="t" r="r" b="b"/>
            <a:pathLst>
              <a:path w="3253390" h="1108864">
                <a:moveTo>
                  <a:pt x="0" y="0"/>
                </a:moveTo>
                <a:lnTo>
                  <a:pt x="3253390" y="0"/>
                </a:lnTo>
                <a:lnTo>
                  <a:pt x="3253390" y="1108864"/>
                </a:lnTo>
                <a:lnTo>
                  <a:pt x="0" y="11088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Freeform 20"/>
          <p:cNvSpPr/>
          <p:nvPr/>
        </p:nvSpPr>
        <p:spPr>
          <a:xfrm>
            <a:off x="7620510" y="2675876"/>
            <a:ext cx="2161152" cy="2662450"/>
          </a:xfrm>
          <a:custGeom>
            <a:avLst/>
            <a:gdLst/>
            <a:ahLst/>
            <a:cxnLst/>
            <a:rect l="l" t="t" r="r" b="b"/>
            <a:pathLst>
              <a:path w="2161152" h="2662450">
                <a:moveTo>
                  <a:pt x="0" y="0"/>
                </a:moveTo>
                <a:lnTo>
                  <a:pt x="2161152" y="0"/>
                </a:lnTo>
                <a:lnTo>
                  <a:pt x="2161152" y="2662450"/>
                </a:lnTo>
                <a:lnTo>
                  <a:pt x="0" y="2662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1" name="Freeform 21"/>
          <p:cNvSpPr/>
          <p:nvPr/>
        </p:nvSpPr>
        <p:spPr>
          <a:xfrm>
            <a:off x="2505737" y="2317713"/>
            <a:ext cx="4428709" cy="6910150"/>
          </a:xfrm>
          <a:custGeom>
            <a:avLst/>
            <a:gdLst/>
            <a:ahLst/>
            <a:cxnLst/>
            <a:rect l="l" t="t" r="r" b="b"/>
            <a:pathLst>
              <a:path w="4428709" h="6910150">
                <a:moveTo>
                  <a:pt x="0" y="0"/>
                </a:moveTo>
                <a:lnTo>
                  <a:pt x="4428709" y="0"/>
                </a:lnTo>
                <a:lnTo>
                  <a:pt x="4428709" y="6910150"/>
                </a:lnTo>
                <a:lnTo>
                  <a:pt x="0" y="69101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4893" r="-3971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2" name="TextBox 22"/>
          <p:cNvSpPr txBox="1"/>
          <p:nvPr/>
        </p:nvSpPr>
        <p:spPr>
          <a:xfrm>
            <a:off x="1765293" y="226704"/>
            <a:ext cx="14032238" cy="3213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1"/>
              </a:lnSpc>
            </a:pPr>
            <a:r>
              <a:rPr lang="en-US" sz="35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Każdy z takich produktów dostaje specjalny dyplom, zwany certyfikatem i jest wówczas sprzedawany </a:t>
            </a:r>
          </a:p>
          <a:p>
            <a:pPr algn="ctr">
              <a:lnSpc>
                <a:spcPts val="4211"/>
              </a:lnSpc>
            </a:pPr>
            <a:r>
              <a:rPr lang="en-US" sz="35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z zielonym znaczkiem listka jako </a:t>
            </a:r>
            <a:r>
              <a:rPr lang="en-US" sz="3599">
                <a:solidFill>
                  <a:srgbClr val="68B551"/>
                </a:solidFill>
                <a:latin typeface="Mango AC"/>
                <a:ea typeface="Mango AC"/>
                <a:cs typeface="Mango AC"/>
                <a:sym typeface="Mango AC"/>
              </a:rPr>
              <a:t>PRODUKT EKOLOGICZNY</a:t>
            </a:r>
            <a:r>
              <a:rPr lang="en-US" sz="35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.​</a:t>
            </a:r>
          </a:p>
          <a:p>
            <a:pPr algn="ctr">
              <a:lnSpc>
                <a:spcPts val="4211"/>
              </a:lnSpc>
            </a:pPr>
            <a:endParaRPr lang="en-US" sz="35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3977"/>
              </a:lnSpc>
            </a:pPr>
            <a:endParaRPr lang="en-US" sz="35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l">
              <a:lnSpc>
                <a:spcPts val="3977"/>
              </a:lnSpc>
            </a:pPr>
            <a:endParaRPr lang="en-US" sz="35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13042975" y="2675876"/>
            <a:ext cx="2161152" cy="2662450"/>
          </a:xfrm>
          <a:custGeom>
            <a:avLst/>
            <a:gdLst/>
            <a:ahLst/>
            <a:cxnLst/>
            <a:rect l="l" t="t" r="r" b="b"/>
            <a:pathLst>
              <a:path w="2161152" h="2662450">
                <a:moveTo>
                  <a:pt x="0" y="0"/>
                </a:moveTo>
                <a:lnTo>
                  <a:pt x="2161152" y="0"/>
                </a:lnTo>
                <a:lnTo>
                  <a:pt x="2161152" y="2662450"/>
                </a:lnTo>
                <a:lnTo>
                  <a:pt x="0" y="2662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4" name="Freeform 24"/>
          <p:cNvSpPr/>
          <p:nvPr/>
        </p:nvSpPr>
        <p:spPr>
          <a:xfrm>
            <a:off x="7277259" y="6218304"/>
            <a:ext cx="4101306" cy="2267941"/>
          </a:xfrm>
          <a:custGeom>
            <a:avLst/>
            <a:gdLst/>
            <a:ahLst/>
            <a:cxnLst/>
            <a:rect l="l" t="t" r="r" b="b"/>
            <a:pathLst>
              <a:path w="4101306" h="2267941">
                <a:moveTo>
                  <a:pt x="0" y="0"/>
                </a:moveTo>
                <a:lnTo>
                  <a:pt x="4101306" y="0"/>
                </a:lnTo>
                <a:lnTo>
                  <a:pt x="4101306" y="2267941"/>
                </a:lnTo>
                <a:lnTo>
                  <a:pt x="0" y="226794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5" name="Freeform 25"/>
          <p:cNvSpPr/>
          <p:nvPr/>
        </p:nvSpPr>
        <p:spPr>
          <a:xfrm>
            <a:off x="11991745" y="5888818"/>
            <a:ext cx="4101306" cy="2267941"/>
          </a:xfrm>
          <a:custGeom>
            <a:avLst/>
            <a:gdLst/>
            <a:ahLst/>
            <a:cxnLst/>
            <a:rect l="l" t="t" r="r" b="b"/>
            <a:pathLst>
              <a:path w="4101306" h="2267941">
                <a:moveTo>
                  <a:pt x="0" y="0"/>
                </a:moveTo>
                <a:lnTo>
                  <a:pt x="4101306" y="0"/>
                </a:lnTo>
                <a:lnTo>
                  <a:pt x="4101306" y="2267940"/>
                </a:lnTo>
                <a:lnTo>
                  <a:pt x="0" y="226794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7" name="Freeform 27"/>
          <p:cNvSpPr/>
          <p:nvPr/>
        </p:nvSpPr>
        <p:spPr>
          <a:xfrm>
            <a:off x="9149064" y="4206098"/>
            <a:ext cx="942228" cy="643108"/>
          </a:xfrm>
          <a:custGeom>
            <a:avLst/>
            <a:gdLst/>
            <a:ahLst/>
            <a:cxnLst/>
            <a:rect l="l" t="t" r="r" b="b"/>
            <a:pathLst>
              <a:path w="942228" h="643108">
                <a:moveTo>
                  <a:pt x="0" y="0"/>
                </a:moveTo>
                <a:lnTo>
                  <a:pt x="942228" y="0"/>
                </a:lnTo>
                <a:lnTo>
                  <a:pt x="942228" y="643108"/>
                </a:lnTo>
                <a:lnTo>
                  <a:pt x="0" y="64310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8" name="TextBox 28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13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845419" y="3697614"/>
            <a:ext cx="2161152" cy="45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ango AC"/>
                <a:ea typeface="Mango AC"/>
                <a:cs typeface="Mango AC"/>
                <a:sym typeface="Mango AC"/>
              </a:rPr>
              <a:t>EKO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650433" y="6005076"/>
            <a:ext cx="4101306" cy="45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ango AC"/>
                <a:ea typeface="Mango AC"/>
                <a:cs typeface="Mango AC"/>
                <a:sym typeface="Mango AC"/>
              </a:rPr>
              <a:t>BIO</a:t>
            </a:r>
          </a:p>
        </p:txBody>
      </p:sp>
      <p:sp>
        <p:nvSpPr>
          <p:cNvPr id="31" name="Freeform 31"/>
          <p:cNvSpPr/>
          <p:nvPr/>
        </p:nvSpPr>
        <p:spPr>
          <a:xfrm>
            <a:off x="8229972" y="6371002"/>
            <a:ext cx="942228" cy="643108"/>
          </a:xfrm>
          <a:custGeom>
            <a:avLst/>
            <a:gdLst/>
            <a:ahLst/>
            <a:cxnLst/>
            <a:rect l="l" t="t" r="r" b="b"/>
            <a:pathLst>
              <a:path w="942228" h="643108">
                <a:moveTo>
                  <a:pt x="0" y="0"/>
                </a:moveTo>
                <a:lnTo>
                  <a:pt x="942228" y="0"/>
                </a:lnTo>
                <a:lnTo>
                  <a:pt x="942228" y="643108"/>
                </a:lnTo>
                <a:lnTo>
                  <a:pt x="0" y="64310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pic>
        <p:nvPicPr>
          <p:cNvPr id="32" name="Obraz 31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FFDA65AC-2468-16AF-E581-46C883F1601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84" y="4513943"/>
            <a:ext cx="2600278" cy="5442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224159" y="-199179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2"/>
                </a:lnTo>
                <a:lnTo>
                  <a:pt x="0" y="689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8038111" y="1332555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0" y="0"/>
                </a:moveTo>
                <a:lnTo>
                  <a:pt x="6680908" y="0"/>
                </a:lnTo>
                <a:lnTo>
                  <a:pt x="6680908" y="5681555"/>
                </a:lnTo>
                <a:lnTo>
                  <a:pt x="0" y="5681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1728172" y="68237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926385" y="-199179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1" name="Group 11"/>
          <p:cNvGrpSpPr/>
          <p:nvPr/>
        </p:nvGrpSpPr>
        <p:grpSpPr>
          <a:xfrm>
            <a:off x="1765293" y="1028700"/>
            <a:ext cx="15077260" cy="8753595"/>
            <a:chOff x="0" y="0"/>
            <a:chExt cx="3734614" cy="216825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734614" cy="2168252"/>
            </a:xfrm>
            <a:custGeom>
              <a:avLst/>
              <a:gdLst/>
              <a:ahLst/>
              <a:cxnLst/>
              <a:rect l="l" t="t" r="r" b="b"/>
              <a:pathLst>
                <a:path w="3734614" h="2168252">
                  <a:moveTo>
                    <a:pt x="51348" y="0"/>
                  </a:moveTo>
                  <a:lnTo>
                    <a:pt x="3683265" y="0"/>
                  </a:lnTo>
                  <a:cubicBezTo>
                    <a:pt x="3696884" y="0"/>
                    <a:pt x="3709944" y="5410"/>
                    <a:pt x="3719574" y="15040"/>
                  </a:cubicBezTo>
                  <a:cubicBezTo>
                    <a:pt x="3729204" y="24669"/>
                    <a:pt x="3734614" y="37730"/>
                    <a:pt x="3734614" y="51348"/>
                  </a:cubicBezTo>
                  <a:lnTo>
                    <a:pt x="3734614" y="2116904"/>
                  </a:lnTo>
                  <a:cubicBezTo>
                    <a:pt x="3734614" y="2130522"/>
                    <a:pt x="3729204" y="2143583"/>
                    <a:pt x="3719574" y="2153212"/>
                  </a:cubicBezTo>
                  <a:cubicBezTo>
                    <a:pt x="3709944" y="2162842"/>
                    <a:pt x="3696884" y="2168252"/>
                    <a:pt x="3683265" y="2168252"/>
                  </a:cubicBezTo>
                  <a:lnTo>
                    <a:pt x="51348" y="2168252"/>
                  </a:lnTo>
                  <a:cubicBezTo>
                    <a:pt x="22989" y="2168252"/>
                    <a:pt x="0" y="2145262"/>
                    <a:pt x="0" y="2116904"/>
                  </a:cubicBezTo>
                  <a:lnTo>
                    <a:pt x="0" y="51348"/>
                  </a:lnTo>
                  <a:cubicBezTo>
                    <a:pt x="0" y="37730"/>
                    <a:pt x="5410" y="24669"/>
                    <a:pt x="15040" y="15040"/>
                  </a:cubicBezTo>
                  <a:cubicBezTo>
                    <a:pt x="24669" y="5410"/>
                    <a:pt x="37730" y="0"/>
                    <a:pt x="51348" y="0"/>
                  </a:cubicBez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3734614" cy="2215877"/>
            </a:xfrm>
            <a:prstGeom prst="rect">
              <a:avLst/>
            </a:prstGeom>
          </p:spPr>
          <p:txBody>
            <a:bodyPr lIns="51824" tIns="51824" rIns="51824" bIns="51824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7620510" y="9026399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0" y="9390565"/>
            <a:ext cx="4602610" cy="896435"/>
          </a:xfrm>
          <a:custGeom>
            <a:avLst/>
            <a:gdLst/>
            <a:ahLst/>
            <a:cxnLst/>
            <a:rect l="l" t="t" r="r" b="b"/>
            <a:pathLst>
              <a:path w="4602610" h="896435">
                <a:moveTo>
                  <a:pt x="0" y="0"/>
                </a:moveTo>
                <a:lnTo>
                  <a:pt x="4602610" y="0"/>
                </a:lnTo>
                <a:lnTo>
                  <a:pt x="4602610" y="896435"/>
                </a:lnTo>
                <a:lnTo>
                  <a:pt x="0" y="8964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7497" b="-3749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4602610" y="9258300"/>
            <a:ext cx="3188077" cy="1127971"/>
          </a:xfrm>
          <a:custGeom>
            <a:avLst/>
            <a:gdLst/>
            <a:ahLst/>
            <a:cxnLst/>
            <a:rect l="l" t="t" r="r" b="b"/>
            <a:pathLst>
              <a:path w="3188077" h="1127971">
                <a:moveTo>
                  <a:pt x="0" y="0"/>
                </a:moveTo>
                <a:lnTo>
                  <a:pt x="3188077" y="0"/>
                </a:lnTo>
                <a:lnTo>
                  <a:pt x="3188077" y="1127971"/>
                </a:lnTo>
                <a:lnTo>
                  <a:pt x="0" y="11279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380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Freeform 17"/>
          <p:cNvSpPr/>
          <p:nvPr/>
        </p:nvSpPr>
        <p:spPr>
          <a:xfrm>
            <a:off x="9414146" y="3766946"/>
            <a:ext cx="2909632" cy="1680719"/>
          </a:xfrm>
          <a:custGeom>
            <a:avLst/>
            <a:gdLst/>
            <a:ahLst/>
            <a:cxnLst/>
            <a:rect l="l" t="t" r="r" b="b"/>
            <a:pathLst>
              <a:path w="2909632" h="1680719">
                <a:moveTo>
                  <a:pt x="0" y="0"/>
                </a:moveTo>
                <a:lnTo>
                  <a:pt x="2909632" y="0"/>
                </a:lnTo>
                <a:lnTo>
                  <a:pt x="2909632" y="1680719"/>
                </a:lnTo>
                <a:lnTo>
                  <a:pt x="0" y="16807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8" name="Freeform 18"/>
          <p:cNvSpPr/>
          <p:nvPr/>
        </p:nvSpPr>
        <p:spPr>
          <a:xfrm>
            <a:off x="11241611" y="9178136"/>
            <a:ext cx="3876654" cy="1321293"/>
          </a:xfrm>
          <a:custGeom>
            <a:avLst/>
            <a:gdLst/>
            <a:ahLst/>
            <a:cxnLst/>
            <a:rect l="l" t="t" r="r" b="b"/>
            <a:pathLst>
              <a:path w="3876654" h="1321293">
                <a:moveTo>
                  <a:pt x="0" y="0"/>
                </a:moveTo>
                <a:lnTo>
                  <a:pt x="3876654" y="0"/>
                </a:lnTo>
                <a:lnTo>
                  <a:pt x="3876654" y="1321293"/>
                </a:lnTo>
                <a:lnTo>
                  <a:pt x="0" y="132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/>
          <p:cNvSpPr/>
          <p:nvPr/>
        </p:nvSpPr>
        <p:spPr>
          <a:xfrm>
            <a:off x="14229895" y="9227863"/>
            <a:ext cx="3253390" cy="1108864"/>
          </a:xfrm>
          <a:custGeom>
            <a:avLst/>
            <a:gdLst/>
            <a:ahLst/>
            <a:cxnLst/>
            <a:rect l="l" t="t" r="r" b="b"/>
            <a:pathLst>
              <a:path w="3253390" h="1108864">
                <a:moveTo>
                  <a:pt x="0" y="0"/>
                </a:moveTo>
                <a:lnTo>
                  <a:pt x="3253390" y="0"/>
                </a:lnTo>
                <a:lnTo>
                  <a:pt x="3253390" y="1108864"/>
                </a:lnTo>
                <a:lnTo>
                  <a:pt x="0" y="11088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Freeform 20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1" name="Freeform 21"/>
          <p:cNvSpPr/>
          <p:nvPr/>
        </p:nvSpPr>
        <p:spPr>
          <a:xfrm>
            <a:off x="1843368" y="1792450"/>
            <a:ext cx="2988924" cy="2560234"/>
          </a:xfrm>
          <a:custGeom>
            <a:avLst/>
            <a:gdLst/>
            <a:ahLst/>
            <a:cxnLst/>
            <a:rect l="l" t="t" r="r" b="b"/>
            <a:pathLst>
              <a:path w="2988924" h="2560234">
                <a:moveTo>
                  <a:pt x="0" y="0"/>
                </a:moveTo>
                <a:lnTo>
                  <a:pt x="2988924" y="0"/>
                </a:lnTo>
                <a:lnTo>
                  <a:pt x="2988924" y="2560234"/>
                </a:lnTo>
                <a:lnTo>
                  <a:pt x="0" y="256023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2" name="Freeform 22"/>
          <p:cNvSpPr/>
          <p:nvPr/>
        </p:nvSpPr>
        <p:spPr>
          <a:xfrm>
            <a:off x="5222888" y="4218648"/>
            <a:ext cx="2613953" cy="2105941"/>
          </a:xfrm>
          <a:custGeom>
            <a:avLst/>
            <a:gdLst/>
            <a:ahLst/>
            <a:cxnLst/>
            <a:rect l="l" t="t" r="r" b="b"/>
            <a:pathLst>
              <a:path w="2613953" h="2105941">
                <a:moveTo>
                  <a:pt x="0" y="0"/>
                </a:moveTo>
                <a:lnTo>
                  <a:pt x="2613953" y="0"/>
                </a:lnTo>
                <a:lnTo>
                  <a:pt x="2613953" y="2105941"/>
                </a:lnTo>
                <a:lnTo>
                  <a:pt x="0" y="210594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3" name="Freeform 23"/>
          <p:cNvSpPr/>
          <p:nvPr/>
        </p:nvSpPr>
        <p:spPr>
          <a:xfrm>
            <a:off x="8066686" y="2600126"/>
            <a:ext cx="2296947" cy="2829744"/>
          </a:xfrm>
          <a:custGeom>
            <a:avLst/>
            <a:gdLst/>
            <a:ahLst/>
            <a:cxnLst/>
            <a:rect l="l" t="t" r="r" b="b"/>
            <a:pathLst>
              <a:path w="2296947" h="2829744">
                <a:moveTo>
                  <a:pt x="0" y="0"/>
                </a:moveTo>
                <a:lnTo>
                  <a:pt x="2296947" y="0"/>
                </a:lnTo>
                <a:lnTo>
                  <a:pt x="2296947" y="2829744"/>
                </a:lnTo>
                <a:lnTo>
                  <a:pt x="0" y="282974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4" name="Freeform 24"/>
          <p:cNvSpPr/>
          <p:nvPr/>
        </p:nvSpPr>
        <p:spPr>
          <a:xfrm>
            <a:off x="10159444" y="1605000"/>
            <a:ext cx="2164334" cy="2243242"/>
          </a:xfrm>
          <a:custGeom>
            <a:avLst/>
            <a:gdLst/>
            <a:ahLst/>
            <a:cxnLst/>
            <a:rect l="l" t="t" r="r" b="b"/>
            <a:pathLst>
              <a:path w="2164334" h="2243242">
                <a:moveTo>
                  <a:pt x="0" y="0"/>
                </a:moveTo>
                <a:lnTo>
                  <a:pt x="2164334" y="0"/>
                </a:lnTo>
                <a:lnTo>
                  <a:pt x="2164334" y="2243243"/>
                </a:lnTo>
                <a:lnTo>
                  <a:pt x="0" y="224324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5" name="Freeform 25"/>
          <p:cNvSpPr/>
          <p:nvPr/>
        </p:nvSpPr>
        <p:spPr>
          <a:xfrm>
            <a:off x="7230956" y="5331832"/>
            <a:ext cx="3826088" cy="2128420"/>
          </a:xfrm>
          <a:custGeom>
            <a:avLst/>
            <a:gdLst/>
            <a:ahLst/>
            <a:cxnLst/>
            <a:rect l="l" t="t" r="r" b="b"/>
            <a:pathLst>
              <a:path w="3826088" h="2128420">
                <a:moveTo>
                  <a:pt x="0" y="0"/>
                </a:moveTo>
                <a:lnTo>
                  <a:pt x="3826088" y="0"/>
                </a:lnTo>
                <a:lnTo>
                  <a:pt x="3826088" y="2128420"/>
                </a:lnTo>
                <a:lnTo>
                  <a:pt x="0" y="212842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6" name="Freeform 26"/>
          <p:cNvSpPr/>
          <p:nvPr/>
        </p:nvSpPr>
        <p:spPr>
          <a:xfrm>
            <a:off x="13007450" y="7561960"/>
            <a:ext cx="2932444" cy="1616177"/>
          </a:xfrm>
          <a:custGeom>
            <a:avLst/>
            <a:gdLst/>
            <a:ahLst/>
            <a:cxnLst/>
            <a:rect l="l" t="t" r="r" b="b"/>
            <a:pathLst>
              <a:path w="2932444" h="1616177">
                <a:moveTo>
                  <a:pt x="0" y="0"/>
                </a:moveTo>
                <a:lnTo>
                  <a:pt x="2932444" y="0"/>
                </a:lnTo>
                <a:lnTo>
                  <a:pt x="2932444" y="1616176"/>
                </a:lnTo>
                <a:lnTo>
                  <a:pt x="0" y="161617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7" name="Freeform 27"/>
          <p:cNvSpPr/>
          <p:nvPr/>
        </p:nvSpPr>
        <p:spPr>
          <a:xfrm>
            <a:off x="4541574" y="6596874"/>
            <a:ext cx="2322314" cy="2157048"/>
          </a:xfrm>
          <a:custGeom>
            <a:avLst/>
            <a:gdLst/>
            <a:ahLst/>
            <a:cxnLst/>
            <a:rect l="l" t="t" r="r" b="b"/>
            <a:pathLst>
              <a:path w="2322314" h="2157048">
                <a:moveTo>
                  <a:pt x="0" y="0"/>
                </a:moveTo>
                <a:lnTo>
                  <a:pt x="2322314" y="0"/>
                </a:lnTo>
                <a:lnTo>
                  <a:pt x="2322314" y="2157048"/>
                </a:lnTo>
                <a:lnTo>
                  <a:pt x="0" y="215704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1523" t="-6009" r="-247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8" name="Freeform 28"/>
          <p:cNvSpPr/>
          <p:nvPr/>
        </p:nvSpPr>
        <p:spPr>
          <a:xfrm>
            <a:off x="13937046" y="5556394"/>
            <a:ext cx="1563947" cy="2042859"/>
          </a:xfrm>
          <a:custGeom>
            <a:avLst/>
            <a:gdLst/>
            <a:ahLst/>
            <a:cxnLst/>
            <a:rect l="l" t="t" r="r" b="b"/>
            <a:pathLst>
              <a:path w="1563947" h="2042859">
                <a:moveTo>
                  <a:pt x="0" y="0"/>
                </a:moveTo>
                <a:lnTo>
                  <a:pt x="1563947" y="0"/>
                </a:lnTo>
                <a:lnTo>
                  <a:pt x="1563947" y="2042859"/>
                </a:lnTo>
                <a:lnTo>
                  <a:pt x="0" y="204285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9" name="Freeform 29"/>
          <p:cNvSpPr/>
          <p:nvPr/>
        </p:nvSpPr>
        <p:spPr>
          <a:xfrm>
            <a:off x="4145645" y="2132905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8" y="0"/>
                </a:lnTo>
                <a:lnTo>
                  <a:pt x="791858" y="527906"/>
                </a:lnTo>
                <a:lnTo>
                  <a:pt x="0" y="52790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0" name="TextBox 30"/>
          <p:cNvSpPr txBox="1"/>
          <p:nvPr/>
        </p:nvSpPr>
        <p:spPr>
          <a:xfrm>
            <a:off x="200033" y="287536"/>
            <a:ext cx="18207779" cy="188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4"/>
              </a:lnSpc>
            </a:pPr>
            <a:r>
              <a:rPr lang="en-US" sz="6700" spc="-174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Różne rodzaje produktów ekologicznych.​</a:t>
            </a:r>
          </a:p>
          <a:p>
            <a:pPr algn="ctr">
              <a:lnSpc>
                <a:spcPts val="6834"/>
              </a:lnSpc>
            </a:pPr>
            <a:endParaRPr lang="en-US" sz="6700" spc="-174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14</a:t>
            </a:r>
          </a:p>
        </p:txBody>
      </p:sp>
      <p:sp>
        <p:nvSpPr>
          <p:cNvPr id="32" name="Freeform 32"/>
          <p:cNvSpPr/>
          <p:nvPr/>
        </p:nvSpPr>
        <p:spPr>
          <a:xfrm>
            <a:off x="5702731" y="7599253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8" y="0"/>
                </a:lnTo>
                <a:lnTo>
                  <a:pt x="791858" y="527906"/>
                </a:lnTo>
                <a:lnTo>
                  <a:pt x="0" y="52790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3" name="Freeform 33"/>
          <p:cNvSpPr/>
          <p:nvPr/>
        </p:nvSpPr>
        <p:spPr>
          <a:xfrm>
            <a:off x="6696937" y="5447665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8" y="0"/>
                </a:lnTo>
                <a:lnTo>
                  <a:pt x="791858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4" name="Freeform 34"/>
          <p:cNvSpPr/>
          <p:nvPr/>
        </p:nvSpPr>
        <p:spPr>
          <a:xfrm>
            <a:off x="7836841" y="1972001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8" y="0"/>
                </a:lnTo>
                <a:lnTo>
                  <a:pt x="791858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5" name="Freeform 35"/>
          <p:cNvSpPr/>
          <p:nvPr/>
        </p:nvSpPr>
        <p:spPr>
          <a:xfrm>
            <a:off x="8819231" y="3909380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8" y="0"/>
                </a:lnTo>
                <a:lnTo>
                  <a:pt x="791858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6" name="Freeform 36"/>
          <p:cNvSpPr/>
          <p:nvPr/>
        </p:nvSpPr>
        <p:spPr>
          <a:xfrm>
            <a:off x="8842379" y="6396042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8" y="0"/>
                </a:lnTo>
                <a:lnTo>
                  <a:pt x="791858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7" name="Freeform 37"/>
          <p:cNvSpPr/>
          <p:nvPr/>
        </p:nvSpPr>
        <p:spPr>
          <a:xfrm>
            <a:off x="3863781" y="8650231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7" y="0"/>
                </a:lnTo>
                <a:lnTo>
                  <a:pt x="791857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8" name="Freeform 38"/>
          <p:cNvSpPr/>
          <p:nvPr/>
        </p:nvSpPr>
        <p:spPr>
          <a:xfrm>
            <a:off x="11903866" y="8226017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8" y="0"/>
                </a:lnTo>
                <a:lnTo>
                  <a:pt x="791858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9" name="Freeform 39"/>
          <p:cNvSpPr/>
          <p:nvPr/>
        </p:nvSpPr>
        <p:spPr>
          <a:xfrm>
            <a:off x="14968231" y="8489970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8" y="0"/>
                </a:lnTo>
                <a:lnTo>
                  <a:pt x="791858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0" name="Freeform 40"/>
          <p:cNvSpPr/>
          <p:nvPr/>
        </p:nvSpPr>
        <p:spPr>
          <a:xfrm>
            <a:off x="14709135" y="6675628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8" y="0"/>
                </a:lnTo>
                <a:lnTo>
                  <a:pt x="791858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1" name="Freeform 41"/>
          <p:cNvSpPr/>
          <p:nvPr/>
        </p:nvSpPr>
        <p:spPr>
          <a:xfrm>
            <a:off x="15576269" y="2336173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8" y="0"/>
                </a:lnTo>
                <a:lnTo>
                  <a:pt x="791858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2" name="Freeform 42"/>
          <p:cNvSpPr/>
          <p:nvPr/>
        </p:nvSpPr>
        <p:spPr>
          <a:xfrm>
            <a:off x="11375857" y="4193025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8" y="0"/>
                </a:lnTo>
                <a:lnTo>
                  <a:pt x="791858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3" name="Freeform 43"/>
          <p:cNvSpPr/>
          <p:nvPr/>
        </p:nvSpPr>
        <p:spPr>
          <a:xfrm>
            <a:off x="11277277" y="2864078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8" y="0"/>
                </a:lnTo>
                <a:lnTo>
                  <a:pt x="791858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4" name="Freeform 44"/>
          <p:cNvSpPr/>
          <p:nvPr/>
        </p:nvSpPr>
        <p:spPr>
          <a:xfrm>
            <a:off x="2028633" y="4352684"/>
            <a:ext cx="3170724" cy="2661426"/>
          </a:xfrm>
          <a:custGeom>
            <a:avLst/>
            <a:gdLst/>
            <a:ahLst/>
            <a:cxnLst/>
            <a:rect l="l" t="t" r="r" b="b"/>
            <a:pathLst>
              <a:path w="3170724" h="2661426">
                <a:moveTo>
                  <a:pt x="0" y="0"/>
                </a:moveTo>
                <a:lnTo>
                  <a:pt x="3170724" y="0"/>
                </a:lnTo>
                <a:lnTo>
                  <a:pt x="3170724" y="2661426"/>
                </a:lnTo>
                <a:lnTo>
                  <a:pt x="0" y="266142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5" name="Freeform 45"/>
          <p:cNvSpPr/>
          <p:nvPr/>
        </p:nvSpPr>
        <p:spPr>
          <a:xfrm>
            <a:off x="4259710" y="4641818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7" y="0"/>
                </a:lnTo>
                <a:lnTo>
                  <a:pt x="791857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6" name="Freeform 46"/>
          <p:cNvSpPr/>
          <p:nvPr/>
        </p:nvSpPr>
        <p:spPr>
          <a:xfrm>
            <a:off x="0" y="4641818"/>
            <a:ext cx="3883334" cy="5085474"/>
          </a:xfrm>
          <a:custGeom>
            <a:avLst/>
            <a:gdLst/>
            <a:ahLst/>
            <a:cxnLst/>
            <a:rect l="l" t="t" r="r" b="b"/>
            <a:pathLst>
              <a:path w="3883334" h="5085474">
                <a:moveTo>
                  <a:pt x="0" y="0"/>
                </a:moveTo>
                <a:lnTo>
                  <a:pt x="3883334" y="0"/>
                </a:lnTo>
                <a:lnTo>
                  <a:pt x="3883334" y="5085474"/>
                </a:lnTo>
                <a:lnTo>
                  <a:pt x="0" y="508547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3434" r="-3434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7" name="Freeform 47"/>
          <p:cNvSpPr/>
          <p:nvPr/>
        </p:nvSpPr>
        <p:spPr>
          <a:xfrm>
            <a:off x="9882298" y="6700303"/>
            <a:ext cx="3566824" cy="2378626"/>
          </a:xfrm>
          <a:custGeom>
            <a:avLst/>
            <a:gdLst/>
            <a:ahLst/>
            <a:cxnLst/>
            <a:rect l="l" t="t" r="r" b="b"/>
            <a:pathLst>
              <a:path w="3566824" h="2378626">
                <a:moveTo>
                  <a:pt x="0" y="0"/>
                </a:moveTo>
                <a:lnTo>
                  <a:pt x="3566824" y="0"/>
                </a:lnTo>
                <a:lnTo>
                  <a:pt x="3566824" y="2378627"/>
                </a:lnTo>
                <a:lnTo>
                  <a:pt x="0" y="2378627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8" name="Freeform 48"/>
          <p:cNvSpPr/>
          <p:nvPr/>
        </p:nvSpPr>
        <p:spPr>
          <a:xfrm>
            <a:off x="2306608" y="7178560"/>
            <a:ext cx="2349030" cy="2349030"/>
          </a:xfrm>
          <a:custGeom>
            <a:avLst/>
            <a:gdLst/>
            <a:ahLst/>
            <a:cxnLst/>
            <a:rect l="l" t="t" r="r" b="b"/>
            <a:pathLst>
              <a:path w="2349030" h="2349030">
                <a:moveTo>
                  <a:pt x="0" y="0"/>
                </a:moveTo>
                <a:lnTo>
                  <a:pt x="2349030" y="0"/>
                </a:lnTo>
                <a:lnTo>
                  <a:pt x="2349030" y="2349030"/>
                </a:lnTo>
                <a:lnTo>
                  <a:pt x="0" y="234903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9" name="Freeform 49"/>
          <p:cNvSpPr/>
          <p:nvPr/>
        </p:nvSpPr>
        <p:spPr>
          <a:xfrm>
            <a:off x="5218062" y="2132905"/>
            <a:ext cx="3291652" cy="2151918"/>
          </a:xfrm>
          <a:custGeom>
            <a:avLst/>
            <a:gdLst/>
            <a:ahLst/>
            <a:cxnLst/>
            <a:rect l="l" t="t" r="r" b="b"/>
            <a:pathLst>
              <a:path w="3291652" h="2151918">
                <a:moveTo>
                  <a:pt x="0" y="0"/>
                </a:moveTo>
                <a:lnTo>
                  <a:pt x="3291652" y="0"/>
                </a:lnTo>
                <a:lnTo>
                  <a:pt x="3291652" y="2151918"/>
                </a:lnTo>
                <a:lnTo>
                  <a:pt x="0" y="2151918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0" name="Freeform 50"/>
          <p:cNvSpPr/>
          <p:nvPr/>
        </p:nvSpPr>
        <p:spPr>
          <a:xfrm>
            <a:off x="5876964" y="7240300"/>
            <a:ext cx="4097822" cy="2721637"/>
          </a:xfrm>
          <a:custGeom>
            <a:avLst/>
            <a:gdLst/>
            <a:ahLst/>
            <a:cxnLst/>
            <a:rect l="l" t="t" r="r" b="b"/>
            <a:pathLst>
              <a:path w="4097822" h="2721637">
                <a:moveTo>
                  <a:pt x="0" y="0"/>
                </a:moveTo>
                <a:lnTo>
                  <a:pt x="4097822" y="0"/>
                </a:lnTo>
                <a:lnTo>
                  <a:pt x="4097822" y="2721637"/>
                </a:lnTo>
                <a:lnTo>
                  <a:pt x="0" y="2721637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1" name="Freeform 51"/>
          <p:cNvSpPr/>
          <p:nvPr/>
        </p:nvSpPr>
        <p:spPr>
          <a:xfrm>
            <a:off x="8656821" y="7979373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7" y="0"/>
                </a:lnTo>
                <a:lnTo>
                  <a:pt x="791857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2" name="Freeform 52"/>
          <p:cNvSpPr/>
          <p:nvPr/>
        </p:nvSpPr>
        <p:spPr>
          <a:xfrm>
            <a:off x="13165174" y="1278151"/>
            <a:ext cx="3107691" cy="2072442"/>
          </a:xfrm>
          <a:custGeom>
            <a:avLst/>
            <a:gdLst/>
            <a:ahLst/>
            <a:cxnLst/>
            <a:rect l="l" t="t" r="r" b="b"/>
            <a:pathLst>
              <a:path w="3107691" h="2072442">
                <a:moveTo>
                  <a:pt x="0" y="0"/>
                </a:moveTo>
                <a:lnTo>
                  <a:pt x="3107691" y="0"/>
                </a:lnTo>
                <a:lnTo>
                  <a:pt x="3107691" y="2072442"/>
                </a:lnTo>
                <a:lnTo>
                  <a:pt x="0" y="2072442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3" name="Freeform 53"/>
          <p:cNvSpPr/>
          <p:nvPr/>
        </p:nvSpPr>
        <p:spPr>
          <a:xfrm>
            <a:off x="12772317" y="3200724"/>
            <a:ext cx="3167577" cy="2303920"/>
          </a:xfrm>
          <a:custGeom>
            <a:avLst/>
            <a:gdLst/>
            <a:ahLst/>
            <a:cxnLst/>
            <a:rect l="l" t="t" r="r" b="b"/>
            <a:pathLst>
              <a:path w="3167577" h="2303920">
                <a:moveTo>
                  <a:pt x="0" y="0"/>
                </a:moveTo>
                <a:lnTo>
                  <a:pt x="3167577" y="0"/>
                </a:lnTo>
                <a:lnTo>
                  <a:pt x="3167577" y="2303920"/>
                </a:lnTo>
                <a:lnTo>
                  <a:pt x="0" y="2303920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-3927" r="-392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4" name="Freeform 54"/>
          <p:cNvSpPr/>
          <p:nvPr/>
        </p:nvSpPr>
        <p:spPr>
          <a:xfrm>
            <a:off x="15723010" y="4641818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7" y="0"/>
                </a:lnTo>
                <a:lnTo>
                  <a:pt x="791857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5" name="Freeform 55"/>
          <p:cNvSpPr/>
          <p:nvPr/>
        </p:nvSpPr>
        <p:spPr>
          <a:xfrm>
            <a:off x="10944658" y="5246009"/>
            <a:ext cx="2638476" cy="1693571"/>
          </a:xfrm>
          <a:custGeom>
            <a:avLst/>
            <a:gdLst/>
            <a:ahLst/>
            <a:cxnLst/>
            <a:rect l="l" t="t" r="r" b="b"/>
            <a:pathLst>
              <a:path w="2638476" h="1693571">
                <a:moveTo>
                  <a:pt x="0" y="0"/>
                </a:moveTo>
                <a:lnTo>
                  <a:pt x="2638476" y="0"/>
                </a:lnTo>
                <a:lnTo>
                  <a:pt x="2638476" y="1693571"/>
                </a:lnTo>
                <a:lnTo>
                  <a:pt x="0" y="1693571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6" name="Freeform 56"/>
          <p:cNvSpPr/>
          <p:nvPr/>
        </p:nvSpPr>
        <p:spPr>
          <a:xfrm>
            <a:off x="12791276" y="6332921"/>
            <a:ext cx="791858" cy="527905"/>
          </a:xfrm>
          <a:custGeom>
            <a:avLst/>
            <a:gdLst/>
            <a:ahLst/>
            <a:cxnLst/>
            <a:rect l="l" t="t" r="r" b="b"/>
            <a:pathLst>
              <a:path w="791858" h="527905">
                <a:moveTo>
                  <a:pt x="0" y="0"/>
                </a:moveTo>
                <a:lnTo>
                  <a:pt x="791858" y="0"/>
                </a:lnTo>
                <a:lnTo>
                  <a:pt x="791858" y="527905"/>
                </a:lnTo>
                <a:lnTo>
                  <a:pt x="0" y="527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743862" y="7301629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222187" y="114628"/>
            <a:ext cx="18317210" cy="6899482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2"/>
                </a:lnTo>
                <a:lnTo>
                  <a:pt x="0" y="689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flipH="1">
            <a:off x="-917144" y="207262"/>
            <a:ext cx="6680908" cy="5681556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 flipH="1">
            <a:off x="-1728172" y="682375"/>
            <a:ext cx="6564218" cy="6331735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 flipH="1">
            <a:off x="-2650354" y="4849206"/>
            <a:ext cx="18201913" cy="7007737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-164607" y="5736304"/>
            <a:ext cx="2587917" cy="963999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3179938" y="-556802"/>
            <a:ext cx="1539081" cy="11400603"/>
          </a:xfrm>
          <a:custGeom>
            <a:avLst/>
            <a:gdLst/>
            <a:ahLst/>
            <a:cxnLst/>
            <a:rect l="l" t="t" r="r" b="b"/>
            <a:pathLst>
              <a:path w="1539081" h="11400603">
                <a:moveTo>
                  <a:pt x="0" y="0"/>
                </a:moveTo>
                <a:lnTo>
                  <a:pt x="1539081" y="0"/>
                </a:lnTo>
                <a:lnTo>
                  <a:pt x="1539081" y="11400604"/>
                </a:lnTo>
                <a:lnTo>
                  <a:pt x="0" y="114006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8829485" y="7125271"/>
            <a:ext cx="9458515" cy="3223777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2926385" y="-199179"/>
            <a:ext cx="5667408" cy="11004676"/>
          </a:xfrm>
          <a:custGeom>
            <a:avLst/>
            <a:gdLst/>
            <a:ahLst/>
            <a:cxnLst/>
            <a:rect l="l" t="t" r="r" b="b"/>
            <a:pathLst>
              <a:path w="5667408" h="11004676">
                <a:moveTo>
                  <a:pt x="0" y="0"/>
                </a:moveTo>
                <a:lnTo>
                  <a:pt x="5667408" y="0"/>
                </a:lnTo>
                <a:lnTo>
                  <a:pt x="5667408" y="11004676"/>
                </a:lnTo>
                <a:lnTo>
                  <a:pt x="0" y="110046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 rot="1175271">
            <a:off x="15653985" y="8553617"/>
            <a:ext cx="2990472" cy="3199921"/>
          </a:xfrm>
          <a:custGeom>
            <a:avLst/>
            <a:gdLst/>
            <a:ahLst/>
            <a:cxnLst/>
            <a:rect l="l" t="t" r="r" b="b"/>
            <a:pathLst>
              <a:path w="2990472" h="3199921">
                <a:moveTo>
                  <a:pt x="0" y="0"/>
                </a:moveTo>
                <a:lnTo>
                  <a:pt x="2990472" y="0"/>
                </a:lnTo>
                <a:lnTo>
                  <a:pt x="2990472" y="3199921"/>
                </a:lnTo>
                <a:lnTo>
                  <a:pt x="0" y="3199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5895862" y="207262"/>
            <a:ext cx="4597157" cy="2365665"/>
          </a:xfrm>
          <a:custGeom>
            <a:avLst/>
            <a:gdLst/>
            <a:ahLst/>
            <a:cxnLst/>
            <a:rect l="l" t="t" r="r" b="b"/>
            <a:pathLst>
              <a:path w="4597157" h="2365665">
                <a:moveTo>
                  <a:pt x="0" y="0"/>
                </a:moveTo>
                <a:lnTo>
                  <a:pt x="4597157" y="0"/>
                </a:lnTo>
                <a:lnTo>
                  <a:pt x="4597157" y="2365665"/>
                </a:lnTo>
                <a:lnTo>
                  <a:pt x="0" y="23656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14614" b="-14614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TextBox 13"/>
          <p:cNvSpPr txBox="1"/>
          <p:nvPr/>
        </p:nvSpPr>
        <p:spPr>
          <a:xfrm>
            <a:off x="17029479" y="9504168"/>
            <a:ext cx="1353771" cy="7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0"/>
              </a:lnSpc>
            </a:pPr>
            <a:r>
              <a:rPr lang="en-US" sz="4336" dirty="0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1</a:t>
            </a:r>
            <a:r>
              <a:rPr lang="pl-PL" sz="4336">
                <a:solidFill>
                  <a:srgbClr val="022B44"/>
                </a:solidFill>
                <a:latin typeface="Childos Arabic"/>
                <a:ea typeface="Childos Arabic"/>
                <a:cs typeface="Childos Arabic"/>
                <a:sym typeface="Childos Arabic"/>
              </a:rPr>
              <a:t>5</a:t>
            </a:r>
            <a:endParaRPr lang="en-US" sz="4336">
              <a:solidFill>
                <a:srgbClr val="022B44"/>
              </a:solidFill>
              <a:latin typeface="Childos Arabic"/>
              <a:ea typeface="Childos Arabic"/>
              <a:cs typeface="Childos Arabic"/>
              <a:sym typeface="Childos Arabi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029050" y="2496727"/>
            <a:ext cx="13175076" cy="6090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</a:pPr>
            <a:r>
              <a:rPr lang="en-US" sz="69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Czy rozpoznacie produkty ekologiczne podczas następnych zakupów </a:t>
            </a:r>
          </a:p>
          <a:p>
            <a:pPr algn="ctr">
              <a:lnSpc>
                <a:spcPts val="7839"/>
              </a:lnSpc>
            </a:pPr>
            <a:r>
              <a:rPr lang="en-US" sz="69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z rodzicami?​</a:t>
            </a:r>
          </a:p>
          <a:p>
            <a:pPr algn="ctr">
              <a:lnSpc>
                <a:spcPts val="7839"/>
              </a:lnSpc>
            </a:pPr>
            <a:endParaRPr lang="en-US" sz="69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7839"/>
              </a:lnSpc>
            </a:pPr>
            <a:endParaRPr lang="en-US" sz="69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0" y="6851545"/>
            <a:ext cx="9439593" cy="3334938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9"/>
                </a:lnTo>
                <a:lnTo>
                  <a:pt x="0" y="33349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365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TextBox 17"/>
          <p:cNvSpPr txBox="1"/>
          <p:nvPr/>
        </p:nvSpPr>
        <p:spPr>
          <a:xfrm>
            <a:off x="3582964" y="6610131"/>
            <a:ext cx="9596974" cy="255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Zapraszamy do gry!!</a:t>
            </a:r>
          </a:p>
          <a:p>
            <a:pPr algn="ctr">
              <a:lnSpc>
                <a:spcPts val="9799"/>
              </a:lnSpc>
            </a:pPr>
            <a:endParaRPr lang="en-US" sz="6999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pic>
        <p:nvPicPr>
          <p:cNvPr id="18" name="Obraz 17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7A299423-CBBF-049D-1AD3-AFA470D20EC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79" y="3386450"/>
            <a:ext cx="2600278" cy="54420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C7900B2C0E3924193505F04D5DFF1EE" ma:contentTypeVersion="10" ma:contentTypeDescription="Utwórz nowy dokument." ma:contentTypeScope="" ma:versionID="cf90ddb3e40975758d564e9087f403ab">
  <xsd:schema xmlns:xsd="http://www.w3.org/2001/XMLSchema" xmlns:xs="http://www.w3.org/2001/XMLSchema" xmlns:p="http://schemas.microsoft.com/office/2006/metadata/properties" xmlns:ns2="432b0c9b-7771-4d4d-9704-41c3a1fc9ad9" xmlns:ns3="94c02810-b3b1-4588-bf13-bf4173745190" targetNamespace="http://schemas.microsoft.com/office/2006/metadata/properties" ma:root="true" ma:fieldsID="bb6a6dff471bf7c91e7234a214989a2a" ns2:_="" ns3:_="">
    <xsd:import namespace="432b0c9b-7771-4d4d-9704-41c3a1fc9ad9"/>
    <xsd:import namespace="94c02810-b3b1-4588-bf13-bf41737451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2b0c9b-7771-4d4d-9704-41c3a1fc9a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891c4e3e-5581-4b0c-a591-ce92af3378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c02810-b3b1-4588-bf13-bf417374519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46d52fc-7e52-4b7f-8bbb-0e14f8aa1b11}" ma:internalName="TaxCatchAll" ma:showField="CatchAllData" ma:web="94c02810-b3b1-4588-bf13-bf41737451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2b0c9b-7771-4d4d-9704-41c3a1fc9ad9">
      <Terms xmlns="http://schemas.microsoft.com/office/infopath/2007/PartnerControls"/>
    </lcf76f155ced4ddcb4097134ff3c332f>
    <TaxCatchAll xmlns="94c02810-b3b1-4588-bf13-bf4173745190" xsi:nil="true"/>
  </documentManagement>
</p:properties>
</file>

<file path=customXml/itemProps1.xml><?xml version="1.0" encoding="utf-8"?>
<ds:datastoreItem xmlns:ds="http://schemas.openxmlformats.org/officeDocument/2006/customXml" ds:itemID="{FAA7AFC8-56DE-41BD-AAB5-35781B3492B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34D7AD-E74E-46F3-94D3-AE73637DE8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2b0c9b-7771-4d4d-9704-41c3a1fc9ad9"/>
    <ds:schemaRef ds:uri="94c02810-b3b1-4588-bf13-bf41737451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4320044-A81C-4504-8153-60D0AF132D81}">
  <ds:schemaRefs>
    <ds:schemaRef ds:uri="http://schemas.microsoft.com/office/2006/metadata/properties"/>
    <ds:schemaRef ds:uri="http://schemas.microsoft.com/office/infopath/2007/PartnerControls"/>
    <ds:schemaRef ds:uri="432b0c9b-7771-4d4d-9704-41c3a1fc9ad9"/>
    <ds:schemaRef ds:uri="94c02810-b3b1-4588-bf13-bf417374519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253</Words>
  <Application>Microsoft Office PowerPoint</Application>
  <PresentationFormat>Niestandardowy</PresentationFormat>
  <Paragraphs>53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Calibri</vt:lpstr>
      <vt:lpstr>Arial</vt:lpstr>
      <vt:lpstr>Childos Arabic</vt:lpstr>
      <vt:lpstr>Mango AC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Green Cute Modern Illustration Scenery House Group Project Presentation</dc:title>
  <dc:creator>Edyta Matlęga</dc:creator>
  <cp:lastModifiedBy>Małgorzata Waszewska</cp:lastModifiedBy>
  <cp:revision>5</cp:revision>
  <dcterms:created xsi:type="dcterms:W3CDTF">2006-08-16T00:00:00Z</dcterms:created>
  <dcterms:modified xsi:type="dcterms:W3CDTF">2026-07-07T10:12:11Z</dcterms:modified>
  <dc:identifier>DAGnT9f0FUI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0x0101007C7900B2C0E3924193505F04D5DFF1EE</vt:lpwstr>
  </property>
  <property fmtid="{D5CDD505-2E9C-101B-9397-08002B2CF9AE}" pid="3" name="MediaServiceImageTags">
    <vt:lpwstr/>
  </property>
</Properties>
</file>