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73" r:id="rId2"/>
    <p:sldMasterId id="2147483697" r:id="rId3"/>
    <p:sldMasterId id="2147483685" r:id="rId4"/>
  </p:sldMasterIdLst>
  <p:notesMasterIdLst>
    <p:notesMasterId r:id="rId18"/>
  </p:notesMasterIdLst>
  <p:handoutMasterIdLst>
    <p:handoutMasterId r:id="rId19"/>
  </p:handoutMasterIdLst>
  <p:sldIdLst>
    <p:sldId id="303" r:id="rId5"/>
    <p:sldId id="271" r:id="rId6"/>
    <p:sldId id="264" r:id="rId7"/>
    <p:sldId id="312" r:id="rId8"/>
    <p:sldId id="304" r:id="rId9"/>
    <p:sldId id="273" r:id="rId10"/>
    <p:sldId id="305" r:id="rId11"/>
    <p:sldId id="306" r:id="rId12"/>
    <p:sldId id="307" r:id="rId13"/>
    <p:sldId id="308" r:id="rId14"/>
    <p:sldId id="309" r:id="rId15"/>
    <p:sldId id="310" r:id="rId16"/>
    <p:sldId id="311" r:id="rId17"/>
  </p:sldIdLst>
  <p:sldSz cx="12192000" cy="6858000"/>
  <p:notesSz cx="6858000" cy="9144000"/>
  <p:embeddedFontLst>
    <p:embeddedFont>
      <p:font typeface="Open Sans" panose="020B060402020202020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aira" panose="020B0604020202020204" charset="-18"/>
      <p:regular r:id="rId28"/>
      <p:bold r:id="rId29"/>
    </p:embeddedFont>
    <p:embeddedFont>
      <p:font typeface="Open Sans Extrabold" panose="020B0604020202020204" charset="0"/>
      <p:bold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asz Rachwał" initials="TR" lastIdx="18" clrIdx="0">
    <p:extLst>
      <p:ext uri="{19B8F6BF-5375-455C-9EA6-DF929625EA0E}">
        <p15:presenceInfo xmlns:p15="http://schemas.microsoft.com/office/powerpoint/2012/main" userId="4f3e664099fdaadc" providerId="Windows Live"/>
      </p:ext>
    </p:extLst>
  </p:cmAuthor>
  <p:cmAuthor id="2" name="Wojciechowska Monika" initials="WM" lastIdx="7" clrIdx="1">
    <p:extLst>
      <p:ext uri="{19B8F6BF-5375-455C-9EA6-DF929625EA0E}">
        <p15:presenceInfo xmlns:p15="http://schemas.microsoft.com/office/powerpoint/2012/main" userId="S-1-5-21-1525952054-1005573771-2909822258-56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385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9" autoAdjust="0"/>
    <p:restoredTop sz="94125" autoAdjust="0"/>
  </p:normalViewPr>
  <p:slideViewPr>
    <p:cSldViewPr snapToGrid="0">
      <p:cViewPr varScale="1">
        <p:scale>
          <a:sx n="66" d="100"/>
          <a:sy n="66" d="100"/>
        </p:scale>
        <p:origin x="668" y="40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31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1F6B162-B019-4558-B36F-3F7010E42FDF}" type="datetime1">
              <a:rPr lang="pl-PL" smtClean="0"/>
              <a:t>29.06.2020</a:t>
            </a:fld>
            <a:endParaRPr lang="pl-PL" dirty="0"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604A0D4-B89B-4ADD-AF9E-38636B40EE4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D5293-0EA9-4B42-A238-C80836CA7D9E}" type="datetime1">
              <a:rPr lang="pl-PL" smtClean="0"/>
              <a:pPr/>
              <a:t>29.06.2020</a:t>
            </a:fld>
            <a:endParaRPr lang="pl-PL" dirty="0"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l-PL" noProof="0"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noProof="0" dirty="0"/>
              <a:t>Edytuj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l-PL" noProof="0"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2869989-EB00-4EE7-BCB5-25BDC5BB29F8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l-PL" noProof="0" smtClean="0"/>
              <a:t>1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195504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l-PL" noProof="0" smtClean="0"/>
              <a:t>2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4062724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14178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2642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2869989-EB00-4EE7-BCB5-25BDC5BB29F8}" type="slidenum">
              <a:rPr lang="pl-PL" noProof="0" smtClean="0"/>
              <a:t>13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3699206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pl-PL" noProof="0" dirty="0"/>
              <a:t>Edytuj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28A09-4F6E-44C8-9379-6D845E28CB21}" type="datetime1">
              <a:rPr lang="pl-PL" smtClean="0"/>
              <a:t>29.06.2020</a:t>
            </a:fld>
            <a:endParaRPr lang="pl-PL" dirty="0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E31375A4-56A4-47D6-9801-1991572033F7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D198ECC-1044-416C-9F7A-6FAE211B6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7C1436F-FC4C-4076-9811-66AB86926A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27CF2D35-996C-4BE3-9094-85E29A657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47E0DF67-27F1-48CC-8D4A-6EA938C6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C6BBDA-0B0A-40AA-BBFD-FFCFE95ECB0F}" type="datetimeFigureOut">
              <a:rPr lang="pl-PL" smtClean="0"/>
              <a:t>29.06.2020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BACA8730-B73E-455F-B7C3-6732469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94213C9F-E0EF-4EDC-B3F9-CFBEFF575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F74EF5-D8A0-45A7-8DB7-364A842465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24009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24878B0-7D36-4F94-B9F2-4F638733B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CF8AE3FD-646A-491F-A113-4D3735D5F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A8694C69-B2DB-4BE8-8E90-ACC015D53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8A7B6935-6F41-41CA-8B5F-C63122B540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B063E82D-0B92-46DB-9F55-93D5841E28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B9EFD31C-8E5F-4CCC-95E7-79525D1F26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C6BBDA-0B0A-40AA-BBFD-FFCFE95ECB0F}" type="datetimeFigureOut">
              <a:rPr lang="pl-PL" smtClean="0"/>
              <a:t>29.06.2020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0800F016-A951-4CAB-AD63-5758018F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CE7D4116-DDF7-4780-A5E8-BC2B2D2A9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F74EF5-D8A0-45A7-8DB7-364A842465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0664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64AC1EE-2234-4B2A-9925-D35B60432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29EDED7C-52A3-4991-995D-D46D8888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C6BBDA-0B0A-40AA-BBFD-FFCFE95ECB0F}" type="datetimeFigureOut">
              <a:rPr lang="pl-PL" smtClean="0"/>
              <a:t>29.06.2020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EEAD987D-EF74-4831-8068-0932C0F9F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AEE49736-6EC3-4BDD-9B51-B0F635B1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F74EF5-D8A0-45A7-8DB7-364A842465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8701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93A88951-2C05-402D-9A8C-CA426635A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C6BBDA-0B0A-40AA-BBFD-FFCFE95ECB0F}" type="datetimeFigureOut">
              <a:rPr lang="pl-PL" smtClean="0"/>
              <a:t>29.06.2020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E608F5E9-EC9F-48DF-A32F-D9FFDF62C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818BBC07-16F1-4A9C-95E6-DFA6DE4F3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F74EF5-D8A0-45A7-8DB7-364A842465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179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688422-5269-4861-AE8B-ED094A988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E61D01B-C58C-4E4F-AE8B-C3907A141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9A73C6FF-9FA4-4811-9F2C-1CB2A63E9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4E7130C5-FB3D-426C-AA40-C726AD27B9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C6BBDA-0B0A-40AA-BBFD-FFCFE95ECB0F}" type="datetimeFigureOut">
              <a:rPr lang="pl-PL" smtClean="0"/>
              <a:t>29.06.2020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D96A9015-2ABB-4BE2-B4A6-17366E73D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DAD5570A-C573-4C4D-94E0-C474E478E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F74EF5-D8A0-45A7-8DB7-364A842465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98704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5AAC3F6-937B-4923-8A57-04BD64980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9C278C2B-F062-4F3C-AC11-61494FD02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53C146AD-09B0-4F53-99A7-342063F93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62443A03-0756-4705-9B65-FF5437F41E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C6BBDA-0B0A-40AA-BBFD-FFCFE95ECB0F}" type="datetimeFigureOut">
              <a:rPr lang="pl-PL" smtClean="0"/>
              <a:t>29.06.2020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D0D7F625-20F4-4FC9-BA69-68EAE9E4A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41919969-A720-45D4-B8D6-AFEED3C7E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F74EF5-D8A0-45A7-8DB7-364A842465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7482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012C470-353F-408E-87ED-81CD6025B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E7BFE60C-6442-4291-8319-29D54C15A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CFDCCE09-6D0C-4F56-97CC-890916F4A5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C6BBDA-0B0A-40AA-BBFD-FFCFE95ECB0F}" type="datetimeFigureOut">
              <a:rPr lang="pl-PL" smtClean="0"/>
              <a:t>29.06.2020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028E9A09-4A28-4B04-B346-48516FE9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33611C3-AF30-4829-85B3-689D6D9A2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F74EF5-D8A0-45A7-8DB7-364A842465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4598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36E9FD97-2AF2-47C4-BB95-FEB3141D97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2D34E2FC-7CCA-48A1-9C12-19585A1119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86783D0-E117-4647-8116-73B3914693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C6BBDA-0B0A-40AA-BBFD-FFCFE95ECB0F}" type="datetimeFigureOut">
              <a:rPr lang="pl-PL" smtClean="0"/>
              <a:t>29.06.2020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2B99810-2A3B-4DB4-951E-C526AA6BC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6899E44-0959-49CD-9FAB-D321C4498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F74EF5-D8A0-45A7-8DB7-364A842465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6698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gradFill flip="none" rotWithShape="1">
          <a:gsLst>
            <a:gs pos="0">
              <a:srgbClr val="4385BA"/>
            </a:gs>
            <a:gs pos="97000">
              <a:srgbClr val="00206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hasCustomPrompt="1"/>
          </p:nvPr>
        </p:nvSpPr>
        <p:spPr>
          <a:xfrm>
            <a:off x="1295400" y="2541573"/>
            <a:ext cx="9601200" cy="2743200"/>
          </a:xfrm>
        </p:spPr>
        <p:txBody>
          <a:bodyPr rtlCol="0" anchor="b">
            <a:normAutofit/>
          </a:bodyPr>
          <a:lstStyle>
            <a:lvl1pPr>
              <a:lnSpc>
                <a:spcPct val="85000"/>
              </a:lnSpc>
              <a:defRPr sz="60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5400" y="5431536"/>
            <a:ext cx="9601200" cy="457200"/>
          </a:xfrm>
        </p:spPr>
        <p:txBody>
          <a:bodyPr rtlCol="0">
            <a:normAutofit/>
          </a:bodyPr>
          <a:lstStyle>
            <a:lvl1pPr marL="0" indent="0" rtl="0">
              <a:spcBef>
                <a:spcPts val="0"/>
              </a:spcBef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Zawartość z podpisem">
    <p:bg>
      <p:bgPr>
        <a:gradFill flip="none" rotWithShape="1">
          <a:gsLst>
            <a:gs pos="0">
              <a:srgbClr val="4385BA"/>
            </a:gs>
            <a:gs pos="100000">
              <a:srgbClr val="00206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913152" y="2995012"/>
            <a:ext cx="3657600" cy="2285950"/>
          </a:xfrm>
        </p:spPr>
        <p:txBody>
          <a:bodyPr rtlCol="0">
            <a:normAutofit/>
          </a:bodyPr>
          <a:lstStyle>
            <a:lvl1pPr marL="0" indent="0" rtl="0">
              <a:spcBef>
                <a:spcPts val="12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l-PL" noProof="0"/>
              <a:t>Edytuj style wzorca tekstu</a:t>
            </a:r>
          </a:p>
        </p:txBody>
      </p:sp>
      <p:cxnSp>
        <p:nvCxnSpPr>
          <p:cNvPr id="60" name="Łącznik prosty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Obraz 61" descr="Obraz zawierający zewnętrzne, budynek, zegar, parasol&#10;&#10;Opis wygenerowany automatycznie">
            <a:extLst>
              <a:ext uri="{FF2B5EF4-FFF2-40B4-BE49-F238E27FC236}">
                <a16:creationId xmlns:a16="http://schemas.microsoft.com/office/drawing/2014/main" xmlns="" id="{9355CAB3-F231-412F-AEC5-119F811D50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10473" y="0"/>
            <a:ext cx="9144000" cy="6858000"/>
          </a:xfrm>
          <a:prstGeom prst="rect">
            <a:avLst/>
          </a:prstGeom>
        </p:spPr>
      </p:pic>
      <p:grpSp>
        <p:nvGrpSpPr>
          <p:cNvPr id="78" name="Grupa 77">
            <a:extLst>
              <a:ext uri="{FF2B5EF4-FFF2-40B4-BE49-F238E27FC236}">
                <a16:creationId xmlns:a16="http://schemas.microsoft.com/office/drawing/2014/main" xmlns="" id="{4A6D37F8-CE0E-481E-B7FC-4D8F188EC505}"/>
              </a:ext>
            </a:extLst>
          </p:cNvPr>
          <p:cNvGrpSpPr/>
          <p:nvPr userDrawn="1"/>
        </p:nvGrpSpPr>
        <p:grpSpPr>
          <a:xfrm>
            <a:off x="7478186" y="6370938"/>
            <a:ext cx="1643903" cy="280164"/>
            <a:chOff x="10076813" y="6170056"/>
            <a:chExt cx="1643903" cy="280164"/>
          </a:xfrm>
        </p:grpSpPr>
        <p:sp>
          <p:nvSpPr>
            <p:cNvPr id="63" name="Freeform 6">
              <a:extLst>
                <a:ext uri="{FF2B5EF4-FFF2-40B4-BE49-F238E27FC236}">
                  <a16:creationId xmlns:a16="http://schemas.microsoft.com/office/drawing/2014/main" xmlns="" id="{96471F49-4AA1-48DD-B2FE-61CFB11484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76813" y="6310138"/>
              <a:ext cx="124117" cy="137507"/>
            </a:xfrm>
            <a:custGeom>
              <a:avLst/>
              <a:gdLst>
                <a:gd name="T0" fmla="*/ 240 w 482"/>
                <a:gd name="T1" fmla="*/ 103 h 534"/>
                <a:gd name="T2" fmla="*/ 211 w 482"/>
                <a:gd name="T3" fmla="*/ 107 h 534"/>
                <a:gd name="T4" fmla="*/ 184 w 482"/>
                <a:gd name="T5" fmla="*/ 115 h 534"/>
                <a:gd name="T6" fmla="*/ 163 w 482"/>
                <a:gd name="T7" fmla="*/ 128 h 534"/>
                <a:gd name="T8" fmla="*/ 145 w 482"/>
                <a:gd name="T9" fmla="*/ 146 h 534"/>
                <a:gd name="T10" fmla="*/ 132 w 482"/>
                <a:gd name="T11" fmla="*/ 171 h 534"/>
                <a:gd name="T12" fmla="*/ 124 w 482"/>
                <a:gd name="T13" fmla="*/ 200 h 534"/>
                <a:gd name="T14" fmla="*/ 120 w 482"/>
                <a:gd name="T15" fmla="*/ 235 h 534"/>
                <a:gd name="T16" fmla="*/ 120 w 482"/>
                <a:gd name="T17" fmla="*/ 311 h 534"/>
                <a:gd name="T18" fmla="*/ 360 w 482"/>
                <a:gd name="T19" fmla="*/ 311 h 534"/>
                <a:gd name="T20" fmla="*/ 360 w 482"/>
                <a:gd name="T21" fmla="*/ 235 h 534"/>
                <a:gd name="T22" fmla="*/ 358 w 482"/>
                <a:gd name="T23" fmla="*/ 200 h 534"/>
                <a:gd name="T24" fmla="*/ 348 w 482"/>
                <a:gd name="T25" fmla="*/ 171 h 534"/>
                <a:gd name="T26" fmla="*/ 335 w 482"/>
                <a:gd name="T27" fmla="*/ 146 h 534"/>
                <a:gd name="T28" fmla="*/ 317 w 482"/>
                <a:gd name="T29" fmla="*/ 128 h 534"/>
                <a:gd name="T30" fmla="*/ 296 w 482"/>
                <a:gd name="T31" fmla="*/ 115 h 534"/>
                <a:gd name="T32" fmla="*/ 269 w 482"/>
                <a:gd name="T33" fmla="*/ 107 h 534"/>
                <a:gd name="T34" fmla="*/ 240 w 482"/>
                <a:gd name="T35" fmla="*/ 103 h 534"/>
                <a:gd name="T36" fmla="*/ 240 w 482"/>
                <a:gd name="T37" fmla="*/ 0 h 534"/>
                <a:gd name="T38" fmla="*/ 286 w 482"/>
                <a:gd name="T39" fmla="*/ 2 h 534"/>
                <a:gd name="T40" fmla="*/ 329 w 482"/>
                <a:gd name="T41" fmla="*/ 12 h 534"/>
                <a:gd name="T42" fmla="*/ 368 w 482"/>
                <a:gd name="T43" fmla="*/ 27 h 534"/>
                <a:gd name="T44" fmla="*/ 400 w 482"/>
                <a:gd name="T45" fmla="*/ 50 h 534"/>
                <a:gd name="T46" fmla="*/ 428 w 482"/>
                <a:gd name="T47" fmla="*/ 78 h 534"/>
                <a:gd name="T48" fmla="*/ 451 w 482"/>
                <a:gd name="T49" fmla="*/ 111 h 534"/>
                <a:gd name="T50" fmla="*/ 468 w 482"/>
                <a:gd name="T51" fmla="*/ 152 h 534"/>
                <a:gd name="T52" fmla="*/ 478 w 482"/>
                <a:gd name="T53" fmla="*/ 196 h 534"/>
                <a:gd name="T54" fmla="*/ 482 w 482"/>
                <a:gd name="T55" fmla="*/ 247 h 534"/>
                <a:gd name="T56" fmla="*/ 482 w 482"/>
                <a:gd name="T57" fmla="*/ 534 h 534"/>
                <a:gd name="T58" fmla="*/ 360 w 482"/>
                <a:gd name="T59" fmla="*/ 534 h 534"/>
                <a:gd name="T60" fmla="*/ 360 w 482"/>
                <a:gd name="T61" fmla="*/ 408 h 534"/>
                <a:gd name="T62" fmla="*/ 120 w 482"/>
                <a:gd name="T63" fmla="*/ 408 h 534"/>
                <a:gd name="T64" fmla="*/ 120 w 482"/>
                <a:gd name="T65" fmla="*/ 534 h 534"/>
                <a:gd name="T66" fmla="*/ 0 w 482"/>
                <a:gd name="T67" fmla="*/ 534 h 534"/>
                <a:gd name="T68" fmla="*/ 0 w 482"/>
                <a:gd name="T69" fmla="*/ 247 h 534"/>
                <a:gd name="T70" fmla="*/ 4 w 482"/>
                <a:gd name="T71" fmla="*/ 196 h 534"/>
                <a:gd name="T72" fmla="*/ 14 w 482"/>
                <a:gd name="T73" fmla="*/ 152 h 534"/>
                <a:gd name="T74" fmla="*/ 31 w 482"/>
                <a:gd name="T75" fmla="*/ 111 h 534"/>
                <a:gd name="T76" fmla="*/ 54 w 482"/>
                <a:gd name="T77" fmla="*/ 78 h 534"/>
                <a:gd name="T78" fmla="*/ 81 w 482"/>
                <a:gd name="T79" fmla="*/ 50 h 534"/>
                <a:gd name="T80" fmla="*/ 114 w 482"/>
                <a:gd name="T81" fmla="*/ 27 h 534"/>
                <a:gd name="T82" fmla="*/ 153 w 482"/>
                <a:gd name="T83" fmla="*/ 12 h 534"/>
                <a:gd name="T84" fmla="*/ 195 w 482"/>
                <a:gd name="T85" fmla="*/ 2 h 534"/>
                <a:gd name="T86" fmla="*/ 240 w 482"/>
                <a:gd name="T8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" h="534">
                  <a:moveTo>
                    <a:pt x="240" y="103"/>
                  </a:moveTo>
                  <a:lnTo>
                    <a:pt x="211" y="107"/>
                  </a:lnTo>
                  <a:lnTo>
                    <a:pt x="184" y="115"/>
                  </a:lnTo>
                  <a:lnTo>
                    <a:pt x="163" y="128"/>
                  </a:lnTo>
                  <a:lnTo>
                    <a:pt x="145" y="146"/>
                  </a:lnTo>
                  <a:lnTo>
                    <a:pt x="132" y="171"/>
                  </a:lnTo>
                  <a:lnTo>
                    <a:pt x="124" y="200"/>
                  </a:lnTo>
                  <a:lnTo>
                    <a:pt x="120" y="235"/>
                  </a:lnTo>
                  <a:lnTo>
                    <a:pt x="120" y="311"/>
                  </a:lnTo>
                  <a:lnTo>
                    <a:pt x="360" y="311"/>
                  </a:lnTo>
                  <a:lnTo>
                    <a:pt x="360" y="235"/>
                  </a:lnTo>
                  <a:lnTo>
                    <a:pt x="358" y="200"/>
                  </a:lnTo>
                  <a:lnTo>
                    <a:pt x="348" y="171"/>
                  </a:lnTo>
                  <a:lnTo>
                    <a:pt x="335" y="146"/>
                  </a:lnTo>
                  <a:lnTo>
                    <a:pt x="317" y="128"/>
                  </a:lnTo>
                  <a:lnTo>
                    <a:pt x="296" y="115"/>
                  </a:lnTo>
                  <a:lnTo>
                    <a:pt x="269" y="107"/>
                  </a:lnTo>
                  <a:lnTo>
                    <a:pt x="240" y="103"/>
                  </a:lnTo>
                  <a:close/>
                  <a:moveTo>
                    <a:pt x="240" y="0"/>
                  </a:moveTo>
                  <a:lnTo>
                    <a:pt x="286" y="2"/>
                  </a:lnTo>
                  <a:lnTo>
                    <a:pt x="329" y="12"/>
                  </a:lnTo>
                  <a:lnTo>
                    <a:pt x="368" y="27"/>
                  </a:lnTo>
                  <a:lnTo>
                    <a:pt x="400" y="50"/>
                  </a:lnTo>
                  <a:lnTo>
                    <a:pt x="428" y="78"/>
                  </a:lnTo>
                  <a:lnTo>
                    <a:pt x="451" y="111"/>
                  </a:lnTo>
                  <a:lnTo>
                    <a:pt x="468" y="152"/>
                  </a:lnTo>
                  <a:lnTo>
                    <a:pt x="478" y="196"/>
                  </a:lnTo>
                  <a:lnTo>
                    <a:pt x="482" y="247"/>
                  </a:lnTo>
                  <a:lnTo>
                    <a:pt x="482" y="534"/>
                  </a:lnTo>
                  <a:lnTo>
                    <a:pt x="360" y="534"/>
                  </a:lnTo>
                  <a:lnTo>
                    <a:pt x="360" y="408"/>
                  </a:lnTo>
                  <a:lnTo>
                    <a:pt x="120" y="408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247"/>
                  </a:lnTo>
                  <a:lnTo>
                    <a:pt x="4" y="196"/>
                  </a:lnTo>
                  <a:lnTo>
                    <a:pt x="14" y="152"/>
                  </a:lnTo>
                  <a:lnTo>
                    <a:pt x="31" y="111"/>
                  </a:lnTo>
                  <a:lnTo>
                    <a:pt x="54" y="78"/>
                  </a:lnTo>
                  <a:lnTo>
                    <a:pt x="81" y="50"/>
                  </a:lnTo>
                  <a:lnTo>
                    <a:pt x="114" y="27"/>
                  </a:lnTo>
                  <a:lnTo>
                    <a:pt x="153" y="12"/>
                  </a:lnTo>
                  <a:lnTo>
                    <a:pt x="195" y="2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4" name="Freeform 7">
              <a:extLst>
                <a:ext uri="{FF2B5EF4-FFF2-40B4-BE49-F238E27FC236}">
                  <a16:creationId xmlns:a16="http://schemas.microsoft.com/office/drawing/2014/main" xmlns="" id="{F9FF7B75-4181-44C5-A0DE-6A11F80409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1830" y="6312198"/>
              <a:ext cx="128237" cy="135447"/>
            </a:xfrm>
            <a:custGeom>
              <a:avLst/>
              <a:gdLst>
                <a:gd name="T0" fmla="*/ 0 w 499"/>
                <a:gd name="T1" fmla="*/ 0 h 526"/>
                <a:gd name="T2" fmla="*/ 120 w 499"/>
                <a:gd name="T3" fmla="*/ 0 h 526"/>
                <a:gd name="T4" fmla="*/ 120 w 499"/>
                <a:gd name="T5" fmla="*/ 246 h 526"/>
                <a:gd name="T6" fmla="*/ 352 w 499"/>
                <a:gd name="T7" fmla="*/ 0 h 526"/>
                <a:gd name="T8" fmla="*/ 487 w 499"/>
                <a:gd name="T9" fmla="*/ 0 h 526"/>
                <a:gd name="T10" fmla="*/ 270 w 499"/>
                <a:gd name="T11" fmla="*/ 235 h 526"/>
                <a:gd name="T12" fmla="*/ 499 w 499"/>
                <a:gd name="T13" fmla="*/ 526 h 526"/>
                <a:gd name="T14" fmla="*/ 358 w 499"/>
                <a:gd name="T15" fmla="*/ 526 h 526"/>
                <a:gd name="T16" fmla="*/ 189 w 499"/>
                <a:gd name="T17" fmla="*/ 320 h 526"/>
                <a:gd name="T18" fmla="*/ 120 w 499"/>
                <a:gd name="T19" fmla="*/ 394 h 526"/>
                <a:gd name="T20" fmla="*/ 120 w 499"/>
                <a:gd name="T21" fmla="*/ 526 h 526"/>
                <a:gd name="T22" fmla="*/ 0 w 499"/>
                <a:gd name="T23" fmla="*/ 526 h 526"/>
                <a:gd name="T24" fmla="*/ 0 w 499"/>
                <a:gd name="T25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9" h="526">
                  <a:moveTo>
                    <a:pt x="0" y="0"/>
                  </a:moveTo>
                  <a:lnTo>
                    <a:pt x="120" y="0"/>
                  </a:lnTo>
                  <a:lnTo>
                    <a:pt x="120" y="246"/>
                  </a:lnTo>
                  <a:lnTo>
                    <a:pt x="352" y="0"/>
                  </a:lnTo>
                  <a:lnTo>
                    <a:pt x="487" y="0"/>
                  </a:lnTo>
                  <a:lnTo>
                    <a:pt x="270" y="235"/>
                  </a:lnTo>
                  <a:lnTo>
                    <a:pt x="499" y="526"/>
                  </a:lnTo>
                  <a:lnTo>
                    <a:pt x="358" y="526"/>
                  </a:lnTo>
                  <a:lnTo>
                    <a:pt x="189" y="320"/>
                  </a:lnTo>
                  <a:lnTo>
                    <a:pt x="120" y="394"/>
                  </a:lnTo>
                  <a:lnTo>
                    <a:pt x="120" y="526"/>
                  </a:lnTo>
                  <a:lnTo>
                    <a:pt x="0" y="5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5" name="Freeform 8">
              <a:extLst>
                <a:ext uri="{FF2B5EF4-FFF2-40B4-BE49-F238E27FC236}">
                  <a16:creationId xmlns:a16="http://schemas.microsoft.com/office/drawing/2014/main" xmlns="" id="{3EB9FA4D-2D2E-466C-A09A-A05CC2CCD9D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73457" y="6310138"/>
              <a:ext cx="123087" cy="137507"/>
            </a:xfrm>
            <a:custGeom>
              <a:avLst/>
              <a:gdLst>
                <a:gd name="T0" fmla="*/ 240 w 480"/>
                <a:gd name="T1" fmla="*/ 103 h 534"/>
                <a:gd name="T2" fmla="*/ 211 w 480"/>
                <a:gd name="T3" fmla="*/ 107 h 534"/>
                <a:gd name="T4" fmla="*/ 184 w 480"/>
                <a:gd name="T5" fmla="*/ 115 h 534"/>
                <a:gd name="T6" fmla="*/ 163 w 480"/>
                <a:gd name="T7" fmla="*/ 128 h 534"/>
                <a:gd name="T8" fmla="*/ 143 w 480"/>
                <a:gd name="T9" fmla="*/ 146 h 534"/>
                <a:gd name="T10" fmla="*/ 132 w 480"/>
                <a:gd name="T11" fmla="*/ 171 h 534"/>
                <a:gd name="T12" fmla="*/ 122 w 480"/>
                <a:gd name="T13" fmla="*/ 200 h 534"/>
                <a:gd name="T14" fmla="*/ 120 w 480"/>
                <a:gd name="T15" fmla="*/ 235 h 534"/>
                <a:gd name="T16" fmla="*/ 120 w 480"/>
                <a:gd name="T17" fmla="*/ 311 h 534"/>
                <a:gd name="T18" fmla="*/ 360 w 480"/>
                <a:gd name="T19" fmla="*/ 311 h 534"/>
                <a:gd name="T20" fmla="*/ 360 w 480"/>
                <a:gd name="T21" fmla="*/ 235 h 534"/>
                <a:gd name="T22" fmla="*/ 356 w 480"/>
                <a:gd name="T23" fmla="*/ 200 h 534"/>
                <a:gd name="T24" fmla="*/ 348 w 480"/>
                <a:gd name="T25" fmla="*/ 171 h 534"/>
                <a:gd name="T26" fmla="*/ 335 w 480"/>
                <a:gd name="T27" fmla="*/ 146 h 534"/>
                <a:gd name="T28" fmla="*/ 317 w 480"/>
                <a:gd name="T29" fmla="*/ 128 h 534"/>
                <a:gd name="T30" fmla="*/ 294 w 480"/>
                <a:gd name="T31" fmla="*/ 115 h 534"/>
                <a:gd name="T32" fmla="*/ 269 w 480"/>
                <a:gd name="T33" fmla="*/ 107 h 534"/>
                <a:gd name="T34" fmla="*/ 240 w 480"/>
                <a:gd name="T35" fmla="*/ 103 h 534"/>
                <a:gd name="T36" fmla="*/ 240 w 480"/>
                <a:gd name="T37" fmla="*/ 0 h 534"/>
                <a:gd name="T38" fmla="*/ 286 w 480"/>
                <a:gd name="T39" fmla="*/ 2 h 534"/>
                <a:gd name="T40" fmla="*/ 329 w 480"/>
                <a:gd name="T41" fmla="*/ 12 h 534"/>
                <a:gd name="T42" fmla="*/ 366 w 480"/>
                <a:gd name="T43" fmla="*/ 27 h 534"/>
                <a:gd name="T44" fmla="*/ 401 w 480"/>
                <a:gd name="T45" fmla="*/ 50 h 534"/>
                <a:gd name="T46" fmla="*/ 428 w 480"/>
                <a:gd name="T47" fmla="*/ 78 h 534"/>
                <a:gd name="T48" fmla="*/ 451 w 480"/>
                <a:gd name="T49" fmla="*/ 111 h 534"/>
                <a:gd name="T50" fmla="*/ 466 w 480"/>
                <a:gd name="T51" fmla="*/ 152 h 534"/>
                <a:gd name="T52" fmla="*/ 478 w 480"/>
                <a:gd name="T53" fmla="*/ 196 h 534"/>
                <a:gd name="T54" fmla="*/ 480 w 480"/>
                <a:gd name="T55" fmla="*/ 247 h 534"/>
                <a:gd name="T56" fmla="*/ 480 w 480"/>
                <a:gd name="T57" fmla="*/ 534 h 534"/>
                <a:gd name="T58" fmla="*/ 360 w 480"/>
                <a:gd name="T59" fmla="*/ 534 h 534"/>
                <a:gd name="T60" fmla="*/ 360 w 480"/>
                <a:gd name="T61" fmla="*/ 408 h 534"/>
                <a:gd name="T62" fmla="*/ 120 w 480"/>
                <a:gd name="T63" fmla="*/ 408 h 534"/>
                <a:gd name="T64" fmla="*/ 120 w 480"/>
                <a:gd name="T65" fmla="*/ 534 h 534"/>
                <a:gd name="T66" fmla="*/ 0 w 480"/>
                <a:gd name="T67" fmla="*/ 534 h 534"/>
                <a:gd name="T68" fmla="*/ 0 w 480"/>
                <a:gd name="T69" fmla="*/ 247 h 534"/>
                <a:gd name="T70" fmla="*/ 4 w 480"/>
                <a:gd name="T71" fmla="*/ 196 h 534"/>
                <a:gd name="T72" fmla="*/ 14 w 480"/>
                <a:gd name="T73" fmla="*/ 152 h 534"/>
                <a:gd name="T74" fmla="*/ 31 w 480"/>
                <a:gd name="T75" fmla="*/ 111 h 534"/>
                <a:gd name="T76" fmla="*/ 52 w 480"/>
                <a:gd name="T77" fmla="*/ 78 h 534"/>
                <a:gd name="T78" fmla="*/ 81 w 480"/>
                <a:gd name="T79" fmla="*/ 50 h 534"/>
                <a:gd name="T80" fmla="*/ 114 w 480"/>
                <a:gd name="T81" fmla="*/ 27 h 534"/>
                <a:gd name="T82" fmla="*/ 153 w 480"/>
                <a:gd name="T83" fmla="*/ 12 h 534"/>
                <a:gd name="T84" fmla="*/ 194 w 480"/>
                <a:gd name="T85" fmla="*/ 2 h 534"/>
                <a:gd name="T86" fmla="*/ 240 w 480"/>
                <a:gd name="T8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0" h="534">
                  <a:moveTo>
                    <a:pt x="240" y="103"/>
                  </a:moveTo>
                  <a:lnTo>
                    <a:pt x="211" y="107"/>
                  </a:lnTo>
                  <a:lnTo>
                    <a:pt x="184" y="115"/>
                  </a:lnTo>
                  <a:lnTo>
                    <a:pt x="163" y="128"/>
                  </a:lnTo>
                  <a:lnTo>
                    <a:pt x="143" y="146"/>
                  </a:lnTo>
                  <a:lnTo>
                    <a:pt x="132" y="171"/>
                  </a:lnTo>
                  <a:lnTo>
                    <a:pt x="122" y="200"/>
                  </a:lnTo>
                  <a:lnTo>
                    <a:pt x="120" y="235"/>
                  </a:lnTo>
                  <a:lnTo>
                    <a:pt x="120" y="311"/>
                  </a:lnTo>
                  <a:lnTo>
                    <a:pt x="360" y="311"/>
                  </a:lnTo>
                  <a:lnTo>
                    <a:pt x="360" y="235"/>
                  </a:lnTo>
                  <a:lnTo>
                    <a:pt x="356" y="200"/>
                  </a:lnTo>
                  <a:lnTo>
                    <a:pt x="348" y="171"/>
                  </a:lnTo>
                  <a:lnTo>
                    <a:pt x="335" y="146"/>
                  </a:lnTo>
                  <a:lnTo>
                    <a:pt x="317" y="128"/>
                  </a:lnTo>
                  <a:lnTo>
                    <a:pt x="294" y="115"/>
                  </a:lnTo>
                  <a:lnTo>
                    <a:pt x="269" y="107"/>
                  </a:lnTo>
                  <a:lnTo>
                    <a:pt x="240" y="103"/>
                  </a:lnTo>
                  <a:close/>
                  <a:moveTo>
                    <a:pt x="240" y="0"/>
                  </a:moveTo>
                  <a:lnTo>
                    <a:pt x="286" y="2"/>
                  </a:lnTo>
                  <a:lnTo>
                    <a:pt x="329" y="12"/>
                  </a:lnTo>
                  <a:lnTo>
                    <a:pt x="366" y="27"/>
                  </a:lnTo>
                  <a:lnTo>
                    <a:pt x="401" y="50"/>
                  </a:lnTo>
                  <a:lnTo>
                    <a:pt x="428" y="78"/>
                  </a:lnTo>
                  <a:lnTo>
                    <a:pt x="451" y="111"/>
                  </a:lnTo>
                  <a:lnTo>
                    <a:pt x="466" y="152"/>
                  </a:lnTo>
                  <a:lnTo>
                    <a:pt x="478" y="196"/>
                  </a:lnTo>
                  <a:lnTo>
                    <a:pt x="480" y="247"/>
                  </a:lnTo>
                  <a:lnTo>
                    <a:pt x="480" y="534"/>
                  </a:lnTo>
                  <a:lnTo>
                    <a:pt x="360" y="534"/>
                  </a:lnTo>
                  <a:lnTo>
                    <a:pt x="360" y="408"/>
                  </a:lnTo>
                  <a:lnTo>
                    <a:pt x="120" y="408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247"/>
                  </a:lnTo>
                  <a:lnTo>
                    <a:pt x="4" y="196"/>
                  </a:lnTo>
                  <a:lnTo>
                    <a:pt x="14" y="152"/>
                  </a:lnTo>
                  <a:lnTo>
                    <a:pt x="31" y="111"/>
                  </a:lnTo>
                  <a:lnTo>
                    <a:pt x="52" y="78"/>
                  </a:lnTo>
                  <a:lnTo>
                    <a:pt x="81" y="50"/>
                  </a:lnTo>
                  <a:lnTo>
                    <a:pt x="114" y="27"/>
                  </a:lnTo>
                  <a:lnTo>
                    <a:pt x="153" y="12"/>
                  </a:lnTo>
                  <a:lnTo>
                    <a:pt x="194" y="2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6" name="Freeform 9">
              <a:extLst>
                <a:ext uri="{FF2B5EF4-FFF2-40B4-BE49-F238E27FC236}">
                  <a16:creationId xmlns:a16="http://schemas.microsoft.com/office/drawing/2014/main" xmlns="" id="{1F2AE45B-DFFE-4900-ACCF-2EC0A3B2989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7444" y="6312198"/>
              <a:ext cx="135962" cy="135447"/>
            </a:xfrm>
            <a:custGeom>
              <a:avLst/>
              <a:gdLst>
                <a:gd name="T0" fmla="*/ 122 w 528"/>
                <a:gd name="T1" fmla="*/ 101 h 526"/>
                <a:gd name="T2" fmla="*/ 122 w 528"/>
                <a:gd name="T3" fmla="*/ 427 h 526"/>
                <a:gd name="T4" fmla="*/ 232 w 528"/>
                <a:gd name="T5" fmla="*/ 427 h 526"/>
                <a:gd name="T6" fmla="*/ 274 w 528"/>
                <a:gd name="T7" fmla="*/ 423 h 526"/>
                <a:gd name="T8" fmla="*/ 313 w 528"/>
                <a:gd name="T9" fmla="*/ 412 h 526"/>
                <a:gd name="T10" fmla="*/ 344 w 528"/>
                <a:gd name="T11" fmla="*/ 394 h 526"/>
                <a:gd name="T12" fmla="*/ 369 w 528"/>
                <a:gd name="T13" fmla="*/ 371 h 526"/>
                <a:gd name="T14" fmla="*/ 389 w 528"/>
                <a:gd name="T15" fmla="*/ 340 h 526"/>
                <a:gd name="T16" fmla="*/ 400 w 528"/>
                <a:gd name="T17" fmla="*/ 305 h 526"/>
                <a:gd name="T18" fmla="*/ 406 w 528"/>
                <a:gd name="T19" fmla="*/ 264 h 526"/>
                <a:gd name="T20" fmla="*/ 400 w 528"/>
                <a:gd name="T21" fmla="*/ 223 h 526"/>
                <a:gd name="T22" fmla="*/ 389 w 528"/>
                <a:gd name="T23" fmla="*/ 188 h 526"/>
                <a:gd name="T24" fmla="*/ 369 w 528"/>
                <a:gd name="T25" fmla="*/ 157 h 526"/>
                <a:gd name="T26" fmla="*/ 344 w 528"/>
                <a:gd name="T27" fmla="*/ 134 h 526"/>
                <a:gd name="T28" fmla="*/ 313 w 528"/>
                <a:gd name="T29" fmla="*/ 116 h 526"/>
                <a:gd name="T30" fmla="*/ 274 w 528"/>
                <a:gd name="T31" fmla="*/ 105 h 526"/>
                <a:gd name="T32" fmla="*/ 232 w 528"/>
                <a:gd name="T33" fmla="*/ 101 h 526"/>
                <a:gd name="T34" fmla="*/ 122 w 528"/>
                <a:gd name="T35" fmla="*/ 101 h 526"/>
                <a:gd name="T36" fmla="*/ 0 w 528"/>
                <a:gd name="T37" fmla="*/ 0 h 526"/>
                <a:gd name="T38" fmla="*/ 240 w 528"/>
                <a:gd name="T39" fmla="*/ 0 h 526"/>
                <a:gd name="T40" fmla="*/ 294 w 528"/>
                <a:gd name="T41" fmla="*/ 4 h 526"/>
                <a:gd name="T42" fmla="*/ 344 w 528"/>
                <a:gd name="T43" fmla="*/ 15 h 526"/>
                <a:gd name="T44" fmla="*/ 391 w 528"/>
                <a:gd name="T45" fmla="*/ 33 h 526"/>
                <a:gd name="T46" fmla="*/ 429 w 528"/>
                <a:gd name="T47" fmla="*/ 58 h 526"/>
                <a:gd name="T48" fmla="*/ 464 w 528"/>
                <a:gd name="T49" fmla="*/ 89 h 526"/>
                <a:gd name="T50" fmla="*/ 491 w 528"/>
                <a:gd name="T51" fmla="*/ 124 h 526"/>
                <a:gd name="T52" fmla="*/ 510 w 528"/>
                <a:gd name="T53" fmla="*/ 167 h 526"/>
                <a:gd name="T54" fmla="*/ 524 w 528"/>
                <a:gd name="T55" fmla="*/ 213 h 526"/>
                <a:gd name="T56" fmla="*/ 528 w 528"/>
                <a:gd name="T57" fmla="*/ 264 h 526"/>
                <a:gd name="T58" fmla="*/ 524 w 528"/>
                <a:gd name="T59" fmla="*/ 314 h 526"/>
                <a:gd name="T60" fmla="*/ 510 w 528"/>
                <a:gd name="T61" fmla="*/ 361 h 526"/>
                <a:gd name="T62" fmla="*/ 491 w 528"/>
                <a:gd name="T63" fmla="*/ 404 h 526"/>
                <a:gd name="T64" fmla="*/ 464 w 528"/>
                <a:gd name="T65" fmla="*/ 439 h 526"/>
                <a:gd name="T66" fmla="*/ 429 w 528"/>
                <a:gd name="T67" fmla="*/ 470 h 526"/>
                <a:gd name="T68" fmla="*/ 391 w 528"/>
                <a:gd name="T69" fmla="*/ 495 h 526"/>
                <a:gd name="T70" fmla="*/ 344 w 528"/>
                <a:gd name="T71" fmla="*/ 513 h 526"/>
                <a:gd name="T72" fmla="*/ 294 w 528"/>
                <a:gd name="T73" fmla="*/ 524 h 526"/>
                <a:gd name="T74" fmla="*/ 240 w 528"/>
                <a:gd name="T75" fmla="*/ 526 h 526"/>
                <a:gd name="T76" fmla="*/ 0 w 528"/>
                <a:gd name="T77" fmla="*/ 526 h 526"/>
                <a:gd name="T78" fmla="*/ 0 w 528"/>
                <a:gd name="T79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8" h="526">
                  <a:moveTo>
                    <a:pt x="122" y="101"/>
                  </a:moveTo>
                  <a:lnTo>
                    <a:pt x="122" y="427"/>
                  </a:lnTo>
                  <a:lnTo>
                    <a:pt x="232" y="427"/>
                  </a:lnTo>
                  <a:lnTo>
                    <a:pt x="274" y="423"/>
                  </a:lnTo>
                  <a:lnTo>
                    <a:pt x="313" y="412"/>
                  </a:lnTo>
                  <a:lnTo>
                    <a:pt x="344" y="394"/>
                  </a:lnTo>
                  <a:lnTo>
                    <a:pt x="369" y="371"/>
                  </a:lnTo>
                  <a:lnTo>
                    <a:pt x="389" y="340"/>
                  </a:lnTo>
                  <a:lnTo>
                    <a:pt x="400" y="305"/>
                  </a:lnTo>
                  <a:lnTo>
                    <a:pt x="406" y="264"/>
                  </a:lnTo>
                  <a:lnTo>
                    <a:pt x="400" y="223"/>
                  </a:lnTo>
                  <a:lnTo>
                    <a:pt x="389" y="188"/>
                  </a:lnTo>
                  <a:lnTo>
                    <a:pt x="369" y="157"/>
                  </a:lnTo>
                  <a:lnTo>
                    <a:pt x="344" y="134"/>
                  </a:lnTo>
                  <a:lnTo>
                    <a:pt x="313" y="116"/>
                  </a:lnTo>
                  <a:lnTo>
                    <a:pt x="274" y="105"/>
                  </a:lnTo>
                  <a:lnTo>
                    <a:pt x="232" y="101"/>
                  </a:lnTo>
                  <a:lnTo>
                    <a:pt x="122" y="101"/>
                  </a:lnTo>
                  <a:close/>
                  <a:moveTo>
                    <a:pt x="0" y="0"/>
                  </a:moveTo>
                  <a:lnTo>
                    <a:pt x="240" y="0"/>
                  </a:lnTo>
                  <a:lnTo>
                    <a:pt x="294" y="4"/>
                  </a:lnTo>
                  <a:lnTo>
                    <a:pt x="344" y="15"/>
                  </a:lnTo>
                  <a:lnTo>
                    <a:pt x="391" y="33"/>
                  </a:lnTo>
                  <a:lnTo>
                    <a:pt x="429" y="58"/>
                  </a:lnTo>
                  <a:lnTo>
                    <a:pt x="464" y="89"/>
                  </a:lnTo>
                  <a:lnTo>
                    <a:pt x="491" y="124"/>
                  </a:lnTo>
                  <a:lnTo>
                    <a:pt x="510" y="167"/>
                  </a:lnTo>
                  <a:lnTo>
                    <a:pt x="524" y="213"/>
                  </a:lnTo>
                  <a:lnTo>
                    <a:pt x="528" y="264"/>
                  </a:lnTo>
                  <a:lnTo>
                    <a:pt x="524" y="314"/>
                  </a:lnTo>
                  <a:lnTo>
                    <a:pt x="510" y="361"/>
                  </a:lnTo>
                  <a:lnTo>
                    <a:pt x="491" y="404"/>
                  </a:lnTo>
                  <a:lnTo>
                    <a:pt x="464" y="439"/>
                  </a:lnTo>
                  <a:lnTo>
                    <a:pt x="429" y="470"/>
                  </a:lnTo>
                  <a:lnTo>
                    <a:pt x="391" y="495"/>
                  </a:lnTo>
                  <a:lnTo>
                    <a:pt x="344" y="513"/>
                  </a:lnTo>
                  <a:lnTo>
                    <a:pt x="294" y="524"/>
                  </a:lnTo>
                  <a:lnTo>
                    <a:pt x="240" y="526"/>
                  </a:lnTo>
                  <a:lnTo>
                    <a:pt x="0" y="5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7" name="Freeform 10">
              <a:extLst>
                <a:ext uri="{FF2B5EF4-FFF2-40B4-BE49-F238E27FC236}">
                  <a16:creationId xmlns:a16="http://schemas.microsoft.com/office/drawing/2014/main" xmlns="" id="{27ADD6E3-D6D9-4806-9E11-19338EF1B1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678341" y="6310138"/>
              <a:ext cx="119482" cy="140082"/>
            </a:xfrm>
            <a:custGeom>
              <a:avLst/>
              <a:gdLst>
                <a:gd name="T0" fmla="*/ 309 w 462"/>
                <a:gd name="T1" fmla="*/ 2 h 544"/>
                <a:gd name="T2" fmla="*/ 404 w 462"/>
                <a:gd name="T3" fmla="*/ 21 h 544"/>
                <a:gd name="T4" fmla="*/ 410 w 462"/>
                <a:gd name="T5" fmla="*/ 130 h 544"/>
                <a:gd name="T6" fmla="*/ 313 w 462"/>
                <a:gd name="T7" fmla="*/ 101 h 544"/>
                <a:gd name="T8" fmla="*/ 226 w 462"/>
                <a:gd name="T9" fmla="*/ 101 h 544"/>
                <a:gd name="T10" fmla="*/ 174 w 462"/>
                <a:gd name="T11" fmla="*/ 117 h 544"/>
                <a:gd name="T12" fmla="*/ 149 w 462"/>
                <a:gd name="T13" fmla="*/ 146 h 544"/>
                <a:gd name="T14" fmla="*/ 149 w 462"/>
                <a:gd name="T15" fmla="*/ 183 h 544"/>
                <a:gd name="T16" fmla="*/ 174 w 462"/>
                <a:gd name="T17" fmla="*/ 212 h 544"/>
                <a:gd name="T18" fmla="*/ 226 w 462"/>
                <a:gd name="T19" fmla="*/ 221 h 544"/>
                <a:gd name="T20" fmla="*/ 369 w 462"/>
                <a:gd name="T21" fmla="*/ 317 h 544"/>
                <a:gd name="T22" fmla="*/ 186 w 462"/>
                <a:gd name="T23" fmla="*/ 319 h 544"/>
                <a:gd name="T24" fmla="*/ 139 w 462"/>
                <a:gd name="T25" fmla="*/ 340 h 544"/>
                <a:gd name="T26" fmla="*/ 124 w 462"/>
                <a:gd name="T27" fmla="*/ 379 h 544"/>
                <a:gd name="T28" fmla="*/ 137 w 462"/>
                <a:gd name="T29" fmla="*/ 414 h 544"/>
                <a:gd name="T30" fmla="*/ 180 w 462"/>
                <a:gd name="T31" fmla="*/ 437 h 544"/>
                <a:gd name="T32" fmla="*/ 253 w 462"/>
                <a:gd name="T33" fmla="*/ 445 h 544"/>
                <a:gd name="T34" fmla="*/ 346 w 462"/>
                <a:gd name="T35" fmla="*/ 433 h 544"/>
                <a:gd name="T36" fmla="*/ 424 w 462"/>
                <a:gd name="T37" fmla="*/ 398 h 544"/>
                <a:gd name="T38" fmla="*/ 427 w 462"/>
                <a:gd name="T39" fmla="*/ 509 h 544"/>
                <a:gd name="T40" fmla="*/ 344 w 462"/>
                <a:gd name="T41" fmla="*/ 534 h 544"/>
                <a:gd name="T42" fmla="*/ 248 w 462"/>
                <a:gd name="T43" fmla="*/ 544 h 544"/>
                <a:gd name="T44" fmla="*/ 141 w 462"/>
                <a:gd name="T45" fmla="*/ 532 h 544"/>
                <a:gd name="T46" fmla="*/ 64 w 462"/>
                <a:gd name="T47" fmla="*/ 499 h 544"/>
                <a:gd name="T48" fmla="*/ 15 w 462"/>
                <a:gd name="T49" fmla="*/ 451 h 544"/>
                <a:gd name="T50" fmla="*/ 0 w 462"/>
                <a:gd name="T51" fmla="*/ 387 h 544"/>
                <a:gd name="T52" fmla="*/ 15 w 462"/>
                <a:gd name="T53" fmla="*/ 324 h 544"/>
                <a:gd name="T54" fmla="*/ 58 w 462"/>
                <a:gd name="T55" fmla="*/ 280 h 544"/>
                <a:gd name="T56" fmla="*/ 60 w 462"/>
                <a:gd name="T57" fmla="*/ 245 h 544"/>
                <a:gd name="T58" fmla="*/ 27 w 462"/>
                <a:gd name="T59" fmla="*/ 188 h 544"/>
                <a:gd name="T60" fmla="*/ 27 w 462"/>
                <a:gd name="T61" fmla="*/ 124 h 544"/>
                <a:gd name="T62" fmla="*/ 54 w 462"/>
                <a:gd name="T63" fmla="*/ 70 h 544"/>
                <a:gd name="T64" fmla="*/ 114 w 462"/>
                <a:gd name="T65" fmla="*/ 27 h 544"/>
                <a:gd name="T66" fmla="*/ 203 w 462"/>
                <a:gd name="T67" fmla="*/ 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2" h="544">
                  <a:moveTo>
                    <a:pt x="259" y="0"/>
                  </a:moveTo>
                  <a:lnTo>
                    <a:pt x="309" y="2"/>
                  </a:lnTo>
                  <a:lnTo>
                    <a:pt x="358" y="10"/>
                  </a:lnTo>
                  <a:lnTo>
                    <a:pt x="404" y="21"/>
                  </a:lnTo>
                  <a:lnTo>
                    <a:pt x="443" y="37"/>
                  </a:lnTo>
                  <a:lnTo>
                    <a:pt x="410" y="130"/>
                  </a:lnTo>
                  <a:lnTo>
                    <a:pt x="362" y="113"/>
                  </a:lnTo>
                  <a:lnTo>
                    <a:pt x="313" y="101"/>
                  </a:lnTo>
                  <a:lnTo>
                    <a:pt x="263" y="97"/>
                  </a:lnTo>
                  <a:lnTo>
                    <a:pt x="226" y="101"/>
                  </a:lnTo>
                  <a:lnTo>
                    <a:pt x="197" y="107"/>
                  </a:lnTo>
                  <a:lnTo>
                    <a:pt x="174" y="117"/>
                  </a:lnTo>
                  <a:lnTo>
                    <a:pt x="159" y="130"/>
                  </a:lnTo>
                  <a:lnTo>
                    <a:pt x="149" y="146"/>
                  </a:lnTo>
                  <a:lnTo>
                    <a:pt x="145" y="163"/>
                  </a:lnTo>
                  <a:lnTo>
                    <a:pt x="149" y="183"/>
                  </a:lnTo>
                  <a:lnTo>
                    <a:pt x="159" y="200"/>
                  </a:lnTo>
                  <a:lnTo>
                    <a:pt x="174" y="212"/>
                  </a:lnTo>
                  <a:lnTo>
                    <a:pt x="197" y="218"/>
                  </a:lnTo>
                  <a:lnTo>
                    <a:pt x="226" y="221"/>
                  </a:lnTo>
                  <a:lnTo>
                    <a:pt x="369" y="221"/>
                  </a:lnTo>
                  <a:lnTo>
                    <a:pt x="369" y="317"/>
                  </a:lnTo>
                  <a:lnTo>
                    <a:pt x="219" y="317"/>
                  </a:lnTo>
                  <a:lnTo>
                    <a:pt x="186" y="319"/>
                  </a:lnTo>
                  <a:lnTo>
                    <a:pt x="159" y="326"/>
                  </a:lnTo>
                  <a:lnTo>
                    <a:pt x="139" y="340"/>
                  </a:lnTo>
                  <a:lnTo>
                    <a:pt x="128" y="357"/>
                  </a:lnTo>
                  <a:lnTo>
                    <a:pt x="124" y="379"/>
                  </a:lnTo>
                  <a:lnTo>
                    <a:pt x="126" y="398"/>
                  </a:lnTo>
                  <a:lnTo>
                    <a:pt x="137" y="414"/>
                  </a:lnTo>
                  <a:lnTo>
                    <a:pt x="155" y="427"/>
                  </a:lnTo>
                  <a:lnTo>
                    <a:pt x="180" y="437"/>
                  </a:lnTo>
                  <a:lnTo>
                    <a:pt x="211" y="443"/>
                  </a:lnTo>
                  <a:lnTo>
                    <a:pt x="253" y="445"/>
                  </a:lnTo>
                  <a:lnTo>
                    <a:pt x="300" y="443"/>
                  </a:lnTo>
                  <a:lnTo>
                    <a:pt x="346" y="433"/>
                  </a:lnTo>
                  <a:lnTo>
                    <a:pt x="389" y="418"/>
                  </a:lnTo>
                  <a:lnTo>
                    <a:pt x="424" y="398"/>
                  </a:lnTo>
                  <a:lnTo>
                    <a:pt x="462" y="490"/>
                  </a:lnTo>
                  <a:lnTo>
                    <a:pt x="427" y="509"/>
                  </a:lnTo>
                  <a:lnTo>
                    <a:pt x="389" y="525"/>
                  </a:lnTo>
                  <a:lnTo>
                    <a:pt x="344" y="534"/>
                  </a:lnTo>
                  <a:lnTo>
                    <a:pt x="298" y="542"/>
                  </a:lnTo>
                  <a:lnTo>
                    <a:pt x="248" y="544"/>
                  </a:lnTo>
                  <a:lnTo>
                    <a:pt x="190" y="542"/>
                  </a:lnTo>
                  <a:lnTo>
                    <a:pt x="141" y="532"/>
                  </a:lnTo>
                  <a:lnTo>
                    <a:pt x="99" y="519"/>
                  </a:lnTo>
                  <a:lnTo>
                    <a:pt x="64" y="499"/>
                  </a:lnTo>
                  <a:lnTo>
                    <a:pt x="35" y="476"/>
                  </a:lnTo>
                  <a:lnTo>
                    <a:pt x="15" y="451"/>
                  </a:lnTo>
                  <a:lnTo>
                    <a:pt x="4" y="420"/>
                  </a:lnTo>
                  <a:lnTo>
                    <a:pt x="0" y="387"/>
                  </a:lnTo>
                  <a:lnTo>
                    <a:pt x="4" y="354"/>
                  </a:lnTo>
                  <a:lnTo>
                    <a:pt x="15" y="324"/>
                  </a:lnTo>
                  <a:lnTo>
                    <a:pt x="35" y="299"/>
                  </a:lnTo>
                  <a:lnTo>
                    <a:pt x="58" y="280"/>
                  </a:lnTo>
                  <a:lnTo>
                    <a:pt x="87" y="264"/>
                  </a:lnTo>
                  <a:lnTo>
                    <a:pt x="60" y="245"/>
                  </a:lnTo>
                  <a:lnTo>
                    <a:pt x="41" y="220"/>
                  </a:lnTo>
                  <a:lnTo>
                    <a:pt x="27" y="188"/>
                  </a:lnTo>
                  <a:lnTo>
                    <a:pt x="23" y="155"/>
                  </a:lnTo>
                  <a:lnTo>
                    <a:pt x="27" y="124"/>
                  </a:lnTo>
                  <a:lnTo>
                    <a:pt x="37" y="95"/>
                  </a:lnTo>
                  <a:lnTo>
                    <a:pt x="54" y="70"/>
                  </a:lnTo>
                  <a:lnTo>
                    <a:pt x="81" y="47"/>
                  </a:lnTo>
                  <a:lnTo>
                    <a:pt x="114" y="27"/>
                  </a:lnTo>
                  <a:lnTo>
                    <a:pt x="155" y="12"/>
                  </a:lnTo>
                  <a:lnTo>
                    <a:pt x="203" y="2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8" name="Freeform 11">
              <a:extLst>
                <a:ext uri="{FF2B5EF4-FFF2-40B4-BE49-F238E27FC236}">
                  <a16:creationId xmlns:a16="http://schemas.microsoft.com/office/drawing/2014/main" xmlns="" id="{985571F3-7039-46CB-8A32-E7218567A7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15849" y="6310138"/>
              <a:ext cx="204458" cy="137507"/>
            </a:xfrm>
            <a:custGeom>
              <a:avLst/>
              <a:gdLst>
                <a:gd name="T0" fmla="*/ 271 w 793"/>
                <a:gd name="T1" fmla="*/ 0 h 534"/>
                <a:gd name="T2" fmla="*/ 313 w 793"/>
                <a:gd name="T3" fmla="*/ 2 h 534"/>
                <a:gd name="T4" fmla="*/ 350 w 793"/>
                <a:gd name="T5" fmla="*/ 12 h 534"/>
                <a:gd name="T6" fmla="*/ 381 w 793"/>
                <a:gd name="T7" fmla="*/ 29 h 534"/>
                <a:gd name="T8" fmla="*/ 408 w 793"/>
                <a:gd name="T9" fmla="*/ 50 h 534"/>
                <a:gd name="T10" fmla="*/ 427 w 793"/>
                <a:gd name="T11" fmla="*/ 78 h 534"/>
                <a:gd name="T12" fmla="*/ 453 w 793"/>
                <a:gd name="T13" fmla="*/ 50 h 534"/>
                <a:gd name="T14" fmla="*/ 484 w 793"/>
                <a:gd name="T15" fmla="*/ 27 h 534"/>
                <a:gd name="T16" fmla="*/ 516 w 793"/>
                <a:gd name="T17" fmla="*/ 12 h 534"/>
                <a:gd name="T18" fmla="*/ 555 w 793"/>
                <a:gd name="T19" fmla="*/ 2 h 534"/>
                <a:gd name="T20" fmla="*/ 598 w 793"/>
                <a:gd name="T21" fmla="*/ 0 h 534"/>
                <a:gd name="T22" fmla="*/ 640 w 793"/>
                <a:gd name="T23" fmla="*/ 4 h 534"/>
                <a:gd name="T24" fmla="*/ 679 w 793"/>
                <a:gd name="T25" fmla="*/ 14 h 534"/>
                <a:gd name="T26" fmla="*/ 714 w 793"/>
                <a:gd name="T27" fmla="*/ 29 h 534"/>
                <a:gd name="T28" fmla="*/ 741 w 793"/>
                <a:gd name="T29" fmla="*/ 54 h 534"/>
                <a:gd name="T30" fmla="*/ 764 w 793"/>
                <a:gd name="T31" fmla="*/ 83 h 534"/>
                <a:gd name="T32" fmla="*/ 779 w 793"/>
                <a:gd name="T33" fmla="*/ 120 h 534"/>
                <a:gd name="T34" fmla="*/ 791 w 793"/>
                <a:gd name="T35" fmla="*/ 163 h 534"/>
                <a:gd name="T36" fmla="*/ 793 w 793"/>
                <a:gd name="T37" fmla="*/ 212 h 534"/>
                <a:gd name="T38" fmla="*/ 793 w 793"/>
                <a:gd name="T39" fmla="*/ 534 h 534"/>
                <a:gd name="T40" fmla="*/ 673 w 793"/>
                <a:gd name="T41" fmla="*/ 534 h 534"/>
                <a:gd name="T42" fmla="*/ 673 w 793"/>
                <a:gd name="T43" fmla="*/ 216 h 534"/>
                <a:gd name="T44" fmla="*/ 669 w 793"/>
                <a:gd name="T45" fmla="*/ 181 h 534"/>
                <a:gd name="T46" fmla="*/ 658 w 793"/>
                <a:gd name="T47" fmla="*/ 152 h 534"/>
                <a:gd name="T48" fmla="*/ 642 w 793"/>
                <a:gd name="T49" fmla="*/ 130 h 534"/>
                <a:gd name="T50" fmla="*/ 621 w 793"/>
                <a:gd name="T51" fmla="*/ 115 h 534"/>
                <a:gd name="T52" fmla="*/ 596 w 793"/>
                <a:gd name="T53" fmla="*/ 107 h 534"/>
                <a:gd name="T54" fmla="*/ 567 w 793"/>
                <a:gd name="T55" fmla="*/ 103 h 534"/>
                <a:gd name="T56" fmla="*/ 540 w 793"/>
                <a:gd name="T57" fmla="*/ 105 h 534"/>
                <a:gd name="T58" fmla="*/ 516 w 793"/>
                <a:gd name="T59" fmla="*/ 113 h 534"/>
                <a:gd name="T60" fmla="*/ 495 w 793"/>
                <a:gd name="T61" fmla="*/ 124 h 534"/>
                <a:gd name="T62" fmla="*/ 478 w 793"/>
                <a:gd name="T63" fmla="*/ 140 h 534"/>
                <a:gd name="T64" fmla="*/ 466 w 793"/>
                <a:gd name="T65" fmla="*/ 163 h 534"/>
                <a:gd name="T66" fmla="*/ 456 w 793"/>
                <a:gd name="T67" fmla="*/ 190 h 534"/>
                <a:gd name="T68" fmla="*/ 454 w 793"/>
                <a:gd name="T69" fmla="*/ 223 h 534"/>
                <a:gd name="T70" fmla="*/ 454 w 793"/>
                <a:gd name="T71" fmla="*/ 534 h 534"/>
                <a:gd name="T72" fmla="*/ 333 w 793"/>
                <a:gd name="T73" fmla="*/ 534 h 534"/>
                <a:gd name="T74" fmla="*/ 333 w 793"/>
                <a:gd name="T75" fmla="*/ 216 h 534"/>
                <a:gd name="T76" fmla="*/ 331 w 793"/>
                <a:gd name="T77" fmla="*/ 181 h 534"/>
                <a:gd name="T78" fmla="*/ 319 w 793"/>
                <a:gd name="T79" fmla="*/ 152 h 534"/>
                <a:gd name="T80" fmla="*/ 306 w 793"/>
                <a:gd name="T81" fmla="*/ 130 h 534"/>
                <a:gd name="T82" fmla="*/ 286 w 793"/>
                <a:gd name="T83" fmla="*/ 115 h 534"/>
                <a:gd name="T84" fmla="*/ 261 w 793"/>
                <a:gd name="T85" fmla="*/ 107 h 534"/>
                <a:gd name="T86" fmla="*/ 232 w 793"/>
                <a:gd name="T87" fmla="*/ 103 h 534"/>
                <a:gd name="T88" fmla="*/ 207 w 793"/>
                <a:gd name="T89" fmla="*/ 105 h 534"/>
                <a:gd name="T90" fmla="*/ 182 w 793"/>
                <a:gd name="T91" fmla="*/ 113 h 534"/>
                <a:gd name="T92" fmla="*/ 160 w 793"/>
                <a:gd name="T93" fmla="*/ 124 h 534"/>
                <a:gd name="T94" fmla="*/ 145 w 793"/>
                <a:gd name="T95" fmla="*/ 140 h 534"/>
                <a:gd name="T96" fmla="*/ 131 w 793"/>
                <a:gd name="T97" fmla="*/ 163 h 534"/>
                <a:gd name="T98" fmla="*/ 124 w 793"/>
                <a:gd name="T99" fmla="*/ 190 h 534"/>
                <a:gd name="T100" fmla="*/ 120 w 793"/>
                <a:gd name="T101" fmla="*/ 223 h 534"/>
                <a:gd name="T102" fmla="*/ 120 w 793"/>
                <a:gd name="T103" fmla="*/ 534 h 534"/>
                <a:gd name="T104" fmla="*/ 0 w 793"/>
                <a:gd name="T105" fmla="*/ 534 h 534"/>
                <a:gd name="T106" fmla="*/ 0 w 793"/>
                <a:gd name="T107" fmla="*/ 8 h 534"/>
                <a:gd name="T108" fmla="*/ 116 w 793"/>
                <a:gd name="T109" fmla="*/ 8 h 534"/>
                <a:gd name="T110" fmla="*/ 116 w 793"/>
                <a:gd name="T111" fmla="*/ 74 h 534"/>
                <a:gd name="T112" fmla="*/ 137 w 793"/>
                <a:gd name="T113" fmla="*/ 49 h 534"/>
                <a:gd name="T114" fmla="*/ 164 w 793"/>
                <a:gd name="T115" fmla="*/ 27 h 534"/>
                <a:gd name="T116" fmla="*/ 195 w 793"/>
                <a:gd name="T117" fmla="*/ 12 h 534"/>
                <a:gd name="T118" fmla="*/ 232 w 793"/>
                <a:gd name="T119" fmla="*/ 2 h 534"/>
                <a:gd name="T120" fmla="*/ 271 w 793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3" h="534">
                  <a:moveTo>
                    <a:pt x="271" y="0"/>
                  </a:moveTo>
                  <a:lnTo>
                    <a:pt x="313" y="2"/>
                  </a:lnTo>
                  <a:lnTo>
                    <a:pt x="350" y="12"/>
                  </a:lnTo>
                  <a:lnTo>
                    <a:pt x="381" y="29"/>
                  </a:lnTo>
                  <a:lnTo>
                    <a:pt x="408" y="50"/>
                  </a:lnTo>
                  <a:lnTo>
                    <a:pt x="427" y="78"/>
                  </a:lnTo>
                  <a:lnTo>
                    <a:pt x="453" y="50"/>
                  </a:lnTo>
                  <a:lnTo>
                    <a:pt x="484" y="27"/>
                  </a:lnTo>
                  <a:lnTo>
                    <a:pt x="516" y="12"/>
                  </a:lnTo>
                  <a:lnTo>
                    <a:pt x="555" y="2"/>
                  </a:lnTo>
                  <a:lnTo>
                    <a:pt x="598" y="0"/>
                  </a:lnTo>
                  <a:lnTo>
                    <a:pt x="640" y="4"/>
                  </a:lnTo>
                  <a:lnTo>
                    <a:pt x="679" y="14"/>
                  </a:lnTo>
                  <a:lnTo>
                    <a:pt x="714" y="29"/>
                  </a:lnTo>
                  <a:lnTo>
                    <a:pt x="741" y="54"/>
                  </a:lnTo>
                  <a:lnTo>
                    <a:pt x="764" y="83"/>
                  </a:lnTo>
                  <a:lnTo>
                    <a:pt x="779" y="120"/>
                  </a:lnTo>
                  <a:lnTo>
                    <a:pt x="791" y="163"/>
                  </a:lnTo>
                  <a:lnTo>
                    <a:pt x="793" y="212"/>
                  </a:lnTo>
                  <a:lnTo>
                    <a:pt x="793" y="534"/>
                  </a:lnTo>
                  <a:lnTo>
                    <a:pt x="673" y="534"/>
                  </a:lnTo>
                  <a:lnTo>
                    <a:pt x="673" y="216"/>
                  </a:lnTo>
                  <a:lnTo>
                    <a:pt x="669" y="181"/>
                  </a:lnTo>
                  <a:lnTo>
                    <a:pt x="658" y="152"/>
                  </a:lnTo>
                  <a:lnTo>
                    <a:pt x="642" y="130"/>
                  </a:lnTo>
                  <a:lnTo>
                    <a:pt x="621" y="115"/>
                  </a:lnTo>
                  <a:lnTo>
                    <a:pt x="596" y="107"/>
                  </a:lnTo>
                  <a:lnTo>
                    <a:pt x="567" y="103"/>
                  </a:lnTo>
                  <a:lnTo>
                    <a:pt x="540" y="105"/>
                  </a:lnTo>
                  <a:lnTo>
                    <a:pt x="516" y="113"/>
                  </a:lnTo>
                  <a:lnTo>
                    <a:pt x="495" y="124"/>
                  </a:lnTo>
                  <a:lnTo>
                    <a:pt x="478" y="140"/>
                  </a:lnTo>
                  <a:lnTo>
                    <a:pt x="466" y="163"/>
                  </a:lnTo>
                  <a:lnTo>
                    <a:pt x="456" y="190"/>
                  </a:lnTo>
                  <a:lnTo>
                    <a:pt x="454" y="223"/>
                  </a:lnTo>
                  <a:lnTo>
                    <a:pt x="454" y="534"/>
                  </a:lnTo>
                  <a:lnTo>
                    <a:pt x="333" y="534"/>
                  </a:lnTo>
                  <a:lnTo>
                    <a:pt x="333" y="216"/>
                  </a:lnTo>
                  <a:lnTo>
                    <a:pt x="331" y="181"/>
                  </a:lnTo>
                  <a:lnTo>
                    <a:pt x="319" y="152"/>
                  </a:lnTo>
                  <a:lnTo>
                    <a:pt x="306" y="130"/>
                  </a:lnTo>
                  <a:lnTo>
                    <a:pt x="286" y="115"/>
                  </a:lnTo>
                  <a:lnTo>
                    <a:pt x="261" y="107"/>
                  </a:lnTo>
                  <a:lnTo>
                    <a:pt x="232" y="103"/>
                  </a:lnTo>
                  <a:lnTo>
                    <a:pt x="207" y="105"/>
                  </a:lnTo>
                  <a:lnTo>
                    <a:pt x="182" y="113"/>
                  </a:lnTo>
                  <a:lnTo>
                    <a:pt x="160" y="124"/>
                  </a:lnTo>
                  <a:lnTo>
                    <a:pt x="145" y="140"/>
                  </a:lnTo>
                  <a:lnTo>
                    <a:pt x="131" y="163"/>
                  </a:lnTo>
                  <a:lnTo>
                    <a:pt x="124" y="190"/>
                  </a:lnTo>
                  <a:lnTo>
                    <a:pt x="120" y="223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8"/>
                  </a:lnTo>
                  <a:lnTo>
                    <a:pt x="116" y="8"/>
                  </a:lnTo>
                  <a:lnTo>
                    <a:pt x="116" y="74"/>
                  </a:lnTo>
                  <a:lnTo>
                    <a:pt x="137" y="49"/>
                  </a:lnTo>
                  <a:lnTo>
                    <a:pt x="164" y="27"/>
                  </a:lnTo>
                  <a:lnTo>
                    <a:pt x="195" y="12"/>
                  </a:lnTo>
                  <a:lnTo>
                    <a:pt x="232" y="2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69" name="Freeform 12">
              <a:extLst>
                <a:ext uri="{FF2B5EF4-FFF2-40B4-BE49-F238E27FC236}">
                  <a16:creationId xmlns:a16="http://schemas.microsoft.com/office/drawing/2014/main" xmlns="" id="{50A96FEB-8948-4ABF-A305-D9C4C5F730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42967" y="6312198"/>
              <a:ext cx="77766" cy="135447"/>
            </a:xfrm>
            <a:custGeom>
              <a:avLst/>
              <a:gdLst>
                <a:gd name="T0" fmla="*/ 0 w 304"/>
                <a:gd name="T1" fmla="*/ 0 h 526"/>
                <a:gd name="T2" fmla="*/ 304 w 304"/>
                <a:gd name="T3" fmla="*/ 0 h 526"/>
                <a:gd name="T4" fmla="*/ 304 w 304"/>
                <a:gd name="T5" fmla="*/ 99 h 526"/>
                <a:gd name="T6" fmla="*/ 213 w 304"/>
                <a:gd name="T7" fmla="*/ 99 h 526"/>
                <a:gd name="T8" fmla="*/ 213 w 304"/>
                <a:gd name="T9" fmla="*/ 429 h 526"/>
                <a:gd name="T10" fmla="*/ 304 w 304"/>
                <a:gd name="T11" fmla="*/ 429 h 526"/>
                <a:gd name="T12" fmla="*/ 304 w 304"/>
                <a:gd name="T13" fmla="*/ 526 h 526"/>
                <a:gd name="T14" fmla="*/ 0 w 304"/>
                <a:gd name="T15" fmla="*/ 526 h 526"/>
                <a:gd name="T16" fmla="*/ 0 w 304"/>
                <a:gd name="T17" fmla="*/ 429 h 526"/>
                <a:gd name="T18" fmla="*/ 91 w 304"/>
                <a:gd name="T19" fmla="*/ 429 h 526"/>
                <a:gd name="T20" fmla="*/ 91 w 304"/>
                <a:gd name="T21" fmla="*/ 99 h 526"/>
                <a:gd name="T22" fmla="*/ 0 w 304"/>
                <a:gd name="T23" fmla="*/ 99 h 526"/>
                <a:gd name="T24" fmla="*/ 0 w 304"/>
                <a:gd name="T25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4" h="526">
                  <a:moveTo>
                    <a:pt x="0" y="0"/>
                  </a:moveTo>
                  <a:lnTo>
                    <a:pt x="304" y="0"/>
                  </a:lnTo>
                  <a:lnTo>
                    <a:pt x="304" y="99"/>
                  </a:lnTo>
                  <a:lnTo>
                    <a:pt x="213" y="99"/>
                  </a:lnTo>
                  <a:lnTo>
                    <a:pt x="213" y="429"/>
                  </a:lnTo>
                  <a:lnTo>
                    <a:pt x="304" y="429"/>
                  </a:lnTo>
                  <a:lnTo>
                    <a:pt x="304" y="526"/>
                  </a:lnTo>
                  <a:lnTo>
                    <a:pt x="0" y="526"/>
                  </a:lnTo>
                  <a:lnTo>
                    <a:pt x="0" y="429"/>
                  </a:lnTo>
                  <a:lnTo>
                    <a:pt x="91" y="429"/>
                  </a:lnTo>
                  <a:lnTo>
                    <a:pt x="91" y="99"/>
                  </a:lnTo>
                  <a:lnTo>
                    <a:pt x="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0" name="Freeform 13">
              <a:extLst>
                <a:ext uri="{FF2B5EF4-FFF2-40B4-BE49-F238E27FC236}">
                  <a16:creationId xmlns:a16="http://schemas.microsoft.com/office/drawing/2014/main" xmlns="" id="{9C6EF22D-14B3-48F3-B3A5-3E1D3E66E9D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43393" y="6310138"/>
              <a:ext cx="124117" cy="137507"/>
            </a:xfrm>
            <a:custGeom>
              <a:avLst/>
              <a:gdLst>
                <a:gd name="T0" fmla="*/ 240 w 482"/>
                <a:gd name="T1" fmla="*/ 103 h 534"/>
                <a:gd name="T2" fmla="*/ 211 w 482"/>
                <a:gd name="T3" fmla="*/ 107 h 534"/>
                <a:gd name="T4" fmla="*/ 184 w 482"/>
                <a:gd name="T5" fmla="*/ 115 h 534"/>
                <a:gd name="T6" fmla="*/ 162 w 482"/>
                <a:gd name="T7" fmla="*/ 128 h 534"/>
                <a:gd name="T8" fmla="*/ 143 w 482"/>
                <a:gd name="T9" fmla="*/ 146 h 534"/>
                <a:gd name="T10" fmla="*/ 131 w 482"/>
                <a:gd name="T11" fmla="*/ 171 h 534"/>
                <a:gd name="T12" fmla="*/ 122 w 482"/>
                <a:gd name="T13" fmla="*/ 200 h 534"/>
                <a:gd name="T14" fmla="*/ 120 w 482"/>
                <a:gd name="T15" fmla="*/ 235 h 534"/>
                <a:gd name="T16" fmla="*/ 120 w 482"/>
                <a:gd name="T17" fmla="*/ 311 h 534"/>
                <a:gd name="T18" fmla="*/ 360 w 482"/>
                <a:gd name="T19" fmla="*/ 311 h 534"/>
                <a:gd name="T20" fmla="*/ 360 w 482"/>
                <a:gd name="T21" fmla="*/ 235 h 534"/>
                <a:gd name="T22" fmla="*/ 356 w 482"/>
                <a:gd name="T23" fmla="*/ 200 h 534"/>
                <a:gd name="T24" fmla="*/ 348 w 482"/>
                <a:gd name="T25" fmla="*/ 171 h 534"/>
                <a:gd name="T26" fmla="*/ 335 w 482"/>
                <a:gd name="T27" fmla="*/ 146 h 534"/>
                <a:gd name="T28" fmla="*/ 317 w 482"/>
                <a:gd name="T29" fmla="*/ 128 h 534"/>
                <a:gd name="T30" fmla="*/ 294 w 482"/>
                <a:gd name="T31" fmla="*/ 115 h 534"/>
                <a:gd name="T32" fmla="*/ 269 w 482"/>
                <a:gd name="T33" fmla="*/ 107 h 534"/>
                <a:gd name="T34" fmla="*/ 240 w 482"/>
                <a:gd name="T35" fmla="*/ 103 h 534"/>
                <a:gd name="T36" fmla="*/ 240 w 482"/>
                <a:gd name="T37" fmla="*/ 0 h 534"/>
                <a:gd name="T38" fmla="*/ 286 w 482"/>
                <a:gd name="T39" fmla="*/ 2 h 534"/>
                <a:gd name="T40" fmla="*/ 329 w 482"/>
                <a:gd name="T41" fmla="*/ 12 h 534"/>
                <a:gd name="T42" fmla="*/ 367 w 482"/>
                <a:gd name="T43" fmla="*/ 27 h 534"/>
                <a:gd name="T44" fmla="*/ 400 w 482"/>
                <a:gd name="T45" fmla="*/ 50 h 534"/>
                <a:gd name="T46" fmla="*/ 427 w 482"/>
                <a:gd name="T47" fmla="*/ 78 h 534"/>
                <a:gd name="T48" fmla="*/ 451 w 482"/>
                <a:gd name="T49" fmla="*/ 111 h 534"/>
                <a:gd name="T50" fmla="*/ 466 w 482"/>
                <a:gd name="T51" fmla="*/ 152 h 534"/>
                <a:gd name="T52" fmla="*/ 478 w 482"/>
                <a:gd name="T53" fmla="*/ 196 h 534"/>
                <a:gd name="T54" fmla="*/ 482 w 482"/>
                <a:gd name="T55" fmla="*/ 247 h 534"/>
                <a:gd name="T56" fmla="*/ 482 w 482"/>
                <a:gd name="T57" fmla="*/ 534 h 534"/>
                <a:gd name="T58" fmla="*/ 360 w 482"/>
                <a:gd name="T59" fmla="*/ 534 h 534"/>
                <a:gd name="T60" fmla="*/ 360 w 482"/>
                <a:gd name="T61" fmla="*/ 408 h 534"/>
                <a:gd name="T62" fmla="*/ 120 w 482"/>
                <a:gd name="T63" fmla="*/ 408 h 534"/>
                <a:gd name="T64" fmla="*/ 120 w 482"/>
                <a:gd name="T65" fmla="*/ 534 h 534"/>
                <a:gd name="T66" fmla="*/ 0 w 482"/>
                <a:gd name="T67" fmla="*/ 534 h 534"/>
                <a:gd name="T68" fmla="*/ 0 w 482"/>
                <a:gd name="T69" fmla="*/ 247 h 534"/>
                <a:gd name="T70" fmla="*/ 4 w 482"/>
                <a:gd name="T71" fmla="*/ 196 h 534"/>
                <a:gd name="T72" fmla="*/ 13 w 482"/>
                <a:gd name="T73" fmla="*/ 152 h 534"/>
                <a:gd name="T74" fmla="*/ 31 w 482"/>
                <a:gd name="T75" fmla="*/ 111 h 534"/>
                <a:gd name="T76" fmla="*/ 52 w 482"/>
                <a:gd name="T77" fmla="*/ 78 h 534"/>
                <a:gd name="T78" fmla="*/ 81 w 482"/>
                <a:gd name="T79" fmla="*/ 50 h 534"/>
                <a:gd name="T80" fmla="*/ 114 w 482"/>
                <a:gd name="T81" fmla="*/ 27 h 534"/>
                <a:gd name="T82" fmla="*/ 153 w 482"/>
                <a:gd name="T83" fmla="*/ 12 h 534"/>
                <a:gd name="T84" fmla="*/ 193 w 482"/>
                <a:gd name="T85" fmla="*/ 2 h 534"/>
                <a:gd name="T86" fmla="*/ 240 w 482"/>
                <a:gd name="T8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" h="534">
                  <a:moveTo>
                    <a:pt x="240" y="103"/>
                  </a:moveTo>
                  <a:lnTo>
                    <a:pt x="211" y="107"/>
                  </a:lnTo>
                  <a:lnTo>
                    <a:pt x="184" y="115"/>
                  </a:lnTo>
                  <a:lnTo>
                    <a:pt x="162" y="128"/>
                  </a:lnTo>
                  <a:lnTo>
                    <a:pt x="143" y="146"/>
                  </a:lnTo>
                  <a:lnTo>
                    <a:pt x="131" y="171"/>
                  </a:lnTo>
                  <a:lnTo>
                    <a:pt x="122" y="200"/>
                  </a:lnTo>
                  <a:lnTo>
                    <a:pt x="120" y="235"/>
                  </a:lnTo>
                  <a:lnTo>
                    <a:pt x="120" y="311"/>
                  </a:lnTo>
                  <a:lnTo>
                    <a:pt x="360" y="311"/>
                  </a:lnTo>
                  <a:lnTo>
                    <a:pt x="360" y="235"/>
                  </a:lnTo>
                  <a:lnTo>
                    <a:pt x="356" y="200"/>
                  </a:lnTo>
                  <a:lnTo>
                    <a:pt x="348" y="171"/>
                  </a:lnTo>
                  <a:lnTo>
                    <a:pt x="335" y="146"/>
                  </a:lnTo>
                  <a:lnTo>
                    <a:pt x="317" y="128"/>
                  </a:lnTo>
                  <a:lnTo>
                    <a:pt x="294" y="115"/>
                  </a:lnTo>
                  <a:lnTo>
                    <a:pt x="269" y="107"/>
                  </a:lnTo>
                  <a:lnTo>
                    <a:pt x="240" y="103"/>
                  </a:lnTo>
                  <a:close/>
                  <a:moveTo>
                    <a:pt x="240" y="0"/>
                  </a:moveTo>
                  <a:lnTo>
                    <a:pt x="286" y="2"/>
                  </a:lnTo>
                  <a:lnTo>
                    <a:pt x="329" y="12"/>
                  </a:lnTo>
                  <a:lnTo>
                    <a:pt x="367" y="27"/>
                  </a:lnTo>
                  <a:lnTo>
                    <a:pt x="400" y="50"/>
                  </a:lnTo>
                  <a:lnTo>
                    <a:pt x="427" y="78"/>
                  </a:lnTo>
                  <a:lnTo>
                    <a:pt x="451" y="111"/>
                  </a:lnTo>
                  <a:lnTo>
                    <a:pt x="466" y="152"/>
                  </a:lnTo>
                  <a:lnTo>
                    <a:pt x="478" y="196"/>
                  </a:lnTo>
                  <a:lnTo>
                    <a:pt x="482" y="247"/>
                  </a:lnTo>
                  <a:lnTo>
                    <a:pt x="482" y="534"/>
                  </a:lnTo>
                  <a:lnTo>
                    <a:pt x="360" y="534"/>
                  </a:lnTo>
                  <a:lnTo>
                    <a:pt x="360" y="408"/>
                  </a:lnTo>
                  <a:lnTo>
                    <a:pt x="120" y="408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247"/>
                  </a:lnTo>
                  <a:lnTo>
                    <a:pt x="4" y="196"/>
                  </a:lnTo>
                  <a:lnTo>
                    <a:pt x="13" y="152"/>
                  </a:lnTo>
                  <a:lnTo>
                    <a:pt x="31" y="111"/>
                  </a:lnTo>
                  <a:lnTo>
                    <a:pt x="52" y="78"/>
                  </a:lnTo>
                  <a:lnTo>
                    <a:pt x="81" y="50"/>
                  </a:lnTo>
                  <a:lnTo>
                    <a:pt x="114" y="27"/>
                  </a:lnTo>
                  <a:lnTo>
                    <a:pt x="153" y="12"/>
                  </a:lnTo>
                  <a:lnTo>
                    <a:pt x="193" y="2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1" name="Freeform 14">
              <a:extLst>
                <a:ext uri="{FF2B5EF4-FFF2-40B4-BE49-F238E27FC236}">
                  <a16:creationId xmlns:a16="http://schemas.microsoft.com/office/drawing/2014/main" xmlns="" id="{0E1AF66C-5556-4042-99B2-802A936EC1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84754" y="6170056"/>
              <a:ext cx="135962" cy="135447"/>
            </a:xfrm>
            <a:custGeom>
              <a:avLst/>
              <a:gdLst>
                <a:gd name="T0" fmla="*/ 528 w 528"/>
                <a:gd name="T1" fmla="*/ 0 h 526"/>
                <a:gd name="T2" fmla="*/ 528 w 528"/>
                <a:gd name="T3" fmla="*/ 256 h 526"/>
                <a:gd name="T4" fmla="*/ 476 w 528"/>
                <a:gd name="T5" fmla="*/ 262 h 526"/>
                <a:gd name="T6" fmla="*/ 427 w 528"/>
                <a:gd name="T7" fmla="*/ 278 h 526"/>
                <a:gd name="T8" fmla="*/ 383 w 528"/>
                <a:gd name="T9" fmla="*/ 301 h 526"/>
                <a:gd name="T10" fmla="*/ 344 w 528"/>
                <a:gd name="T11" fmla="*/ 332 h 526"/>
                <a:gd name="T12" fmla="*/ 311 w 528"/>
                <a:gd name="T13" fmla="*/ 371 h 526"/>
                <a:gd name="T14" fmla="*/ 284 w 528"/>
                <a:gd name="T15" fmla="*/ 414 h 526"/>
                <a:gd name="T16" fmla="*/ 267 w 528"/>
                <a:gd name="T17" fmla="*/ 460 h 526"/>
                <a:gd name="T18" fmla="*/ 255 w 528"/>
                <a:gd name="T19" fmla="*/ 511 h 526"/>
                <a:gd name="T20" fmla="*/ 128 w 528"/>
                <a:gd name="T21" fmla="*/ 511 h 526"/>
                <a:gd name="T22" fmla="*/ 64 w 528"/>
                <a:gd name="T23" fmla="*/ 515 h 526"/>
                <a:gd name="T24" fmla="*/ 0 w 528"/>
                <a:gd name="T25" fmla="*/ 526 h 526"/>
                <a:gd name="T26" fmla="*/ 8 w 528"/>
                <a:gd name="T27" fmla="*/ 449 h 526"/>
                <a:gd name="T28" fmla="*/ 25 w 528"/>
                <a:gd name="T29" fmla="*/ 375 h 526"/>
                <a:gd name="T30" fmla="*/ 52 w 528"/>
                <a:gd name="T31" fmla="*/ 307 h 526"/>
                <a:gd name="T32" fmla="*/ 89 w 528"/>
                <a:gd name="T33" fmla="*/ 243 h 526"/>
                <a:gd name="T34" fmla="*/ 133 w 528"/>
                <a:gd name="T35" fmla="*/ 183 h 526"/>
                <a:gd name="T36" fmla="*/ 186 w 528"/>
                <a:gd name="T37" fmla="*/ 132 h 526"/>
                <a:gd name="T38" fmla="*/ 244 w 528"/>
                <a:gd name="T39" fmla="*/ 87 h 526"/>
                <a:gd name="T40" fmla="*/ 309 w 528"/>
                <a:gd name="T41" fmla="*/ 50 h 526"/>
                <a:gd name="T42" fmla="*/ 377 w 528"/>
                <a:gd name="T43" fmla="*/ 23 h 526"/>
                <a:gd name="T44" fmla="*/ 451 w 528"/>
                <a:gd name="T45" fmla="*/ 6 h 526"/>
                <a:gd name="T46" fmla="*/ 528 w 528"/>
                <a:gd name="T47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28" h="526">
                  <a:moveTo>
                    <a:pt x="528" y="0"/>
                  </a:moveTo>
                  <a:lnTo>
                    <a:pt x="528" y="256"/>
                  </a:lnTo>
                  <a:lnTo>
                    <a:pt x="476" y="262"/>
                  </a:lnTo>
                  <a:lnTo>
                    <a:pt x="427" y="278"/>
                  </a:lnTo>
                  <a:lnTo>
                    <a:pt x="383" y="301"/>
                  </a:lnTo>
                  <a:lnTo>
                    <a:pt x="344" y="332"/>
                  </a:lnTo>
                  <a:lnTo>
                    <a:pt x="311" y="371"/>
                  </a:lnTo>
                  <a:lnTo>
                    <a:pt x="284" y="414"/>
                  </a:lnTo>
                  <a:lnTo>
                    <a:pt x="267" y="460"/>
                  </a:lnTo>
                  <a:lnTo>
                    <a:pt x="255" y="511"/>
                  </a:lnTo>
                  <a:lnTo>
                    <a:pt x="128" y="511"/>
                  </a:lnTo>
                  <a:lnTo>
                    <a:pt x="64" y="515"/>
                  </a:lnTo>
                  <a:lnTo>
                    <a:pt x="0" y="526"/>
                  </a:lnTo>
                  <a:lnTo>
                    <a:pt x="8" y="449"/>
                  </a:lnTo>
                  <a:lnTo>
                    <a:pt x="25" y="375"/>
                  </a:lnTo>
                  <a:lnTo>
                    <a:pt x="52" y="307"/>
                  </a:lnTo>
                  <a:lnTo>
                    <a:pt x="89" y="243"/>
                  </a:lnTo>
                  <a:lnTo>
                    <a:pt x="133" y="183"/>
                  </a:lnTo>
                  <a:lnTo>
                    <a:pt x="186" y="132"/>
                  </a:lnTo>
                  <a:lnTo>
                    <a:pt x="244" y="87"/>
                  </a:lnTo>
                  <a:lnTo>
                    <a:pt x="309" y="50"/>
                  </a:lnTo>
                  <a:lnTo>
                    <a:pt x="377" y="23"/>
                  </a:lnTo>
                  <a:lnTo>
                    <a:pt x="451" y="6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2" name="Freeform 15">
              <a:extLst>
                <a:ext uri="{FF2B5EF4-FFF2-40B4-BE49-F238E27FC236}">
                  <a16:creationId xmlns:a16="http://schemas.microsoft.com/office/drawing/2014/main" xmlns="" id="{E97B4C33-122D-4222-8324-C43A3A05EB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84754" y="6311168"/>
              <a:ext cx="65921" cy="74161"/>
            </a:xfrm>
            <a:custGeom>
              <a:avLst/>
              <a:gdLst>
                <a:gd name="T0" fmla="*/ 128 w 255"/>
                <a:gd name="T1" fmla="*/ 0 h 287"/>
                <a:gd name="T2" fmla="*/ 255 w 255"/>
                <a:gd name="T3" fmla="*/ 0 h 287"/>
                <a:gd name="T4" fmla="*/ 255 w 255"/>
                <a:gd name="T5" fmla="*/ 256 h 287"/>
                <a:gd name="T6" fmla="*/ 128 w 255"/>
                <a:gd name="T7" fmla="*/ 256 h 287"/>
                <a:gd name="T8" fmla="*/ 83 w 255"/>
                <a:gd name="T9" fmla="*/ 260 h 287"/>
                <a:gd name="T10" fmla="*/ 40 w 255"/>
                <a:gd name="T11" fmla="*/ 270 h 287"/>
                <a:gd name="T12" fmla="*/ 0 w 255"/>
                <a:gd name="T13" fmla="*/ 287 h 287"/>
                <a:gd name="T14" fmla="*/ 0 w 255"/>
                <a:gd name="T15" fmla="*/ 15 h 287"/>
                <a:gd name="T16" fmla="*/ 62 w 255"/>
                <a:gd name="T17" fmla="*/ 4 h 287"/>
                <a:gd name="T18" fmla="*/ 128 w 255"/>
                <a:gd name="T19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5" h="287">
                  <a:moveTo>
                    <a:pt x="128" y="0"/>
                  </a:moveTo>
                  <a:lnTo>
                    <a:pt x="255" y="0"/>
                  </a:lnTo>
                  <a:lnTo>
                    <a:pt x="255" y="256"/>
                  </a:lnTo>
                  <a:lnTo>
                    <a:pt x="128" y="256"/>
                  </a:lnTo>
                  <a:lnTo>
                    <a:pt x="83" y="260"/>
                  </a:lnTo>
                  <a:lnTo>
                    <a:pt x="40" y="270"/>
                  </a:lnTo>
                  <a:lnTo>
                    <a:pt x="0" y="287"/>
                  </a:lnTo>
                  <a:lnTo>
                    <a:pt x="0" y="15"/>
                  </a:lnTo>
                  <a:lnTo>
                    <a:pt x="62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3" name="Freeform 16">
              <a:extLst>
                <a:ext uri="{FF2B5EF4-FFF2-40B4-BE49-F238E27FC236}">
                  <a16:creationId xmlns:a16="http://schemas.microsoft.com/office/drawing/2014/main" xmlns="" id="{9C5C328F-336E-4F65-BD43-6F16155EA69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84754" y="6386874"/>
              <a:ext cx="65921" cy="60771"/>
            </a:xfrm>
            <a:custGeom>
              <a:avLst/>
              <a:gdLst>
                <a:gd name="T0" fmla="*/ 128 w 255"/>
                <a:gd name="T1" fmla="*/ 0 h 237"/>
                <a:gd name="T2" fmla="*/ 255 w 255"/>
                <a:gd name="T3" fmla="*/ 0 h 237"/>
                <a:gd name="T4" fmla="*/ 255 w 255"/>
                <a:gd name="T5" fmla="*/ 237 h 237"/>
                <a:gd name="T6" fmla="*/ 0 w 255"/>
                <a:gd name="T7" fmla="*/ 237 h 237"/>
                <a:gd name="T8" fmla="*/ 0 w 255"/>
                <a:gd name="T9" fmla="*/ 37 h 237"/>
                <a:gd name="T10" fmla="*/ 4 w 255"/>
                <a:gd name="T11" fmla="*/ 33 h 237"/>
                <a:gd name="T12" fmla="*/ 42 w 255"/>
                <a:gd name="T13" fmla="*/ 16 h 237"/>
                <a:gd name="T14" fmla="*/ 85 w 255"/>
                <a:gd name="T15" fmla="*/ 4 h 237"/>
                <a:gd name="T16" fmla="*/ 128 w 255"/>
                <a:gd name="T1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" h="237">
                  <a:moveTo>
                    <a:pt x="128" y="0"/>
                  </a:moveTo>
                  <a:lnTo>
                    <a:pt x="255" y="0"/>
                  </a:lnTo>
                  <a:lnTo>
                    <a:pt x="255" y="237"/>
                  </a:lnTo>
                  <a:lnTo>
                    <a:pt x="0" y="237"/>
                  </a:lnTo>
                  <a:lnTo>
                    <a:pt x="0" y="37"/>
                  </a:lnTo>
                  <a:lnTo>
                    <a:pt x="4" y="33"/>
                  </a:lnTo>
                  <a:lnTo>
                    <a:pt x="42" y="16"/>
                  </a:lnTo>
                  <a:lnTo>
                    <a:pt x="85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4" name="Rectangle 17">
              <a:extLst>
                <a:ext uri="{FF2B5EF4-FFF2-40B4-BE49-F238E27FC236}">
                  <a16:creationId xmlns:a16="http://schemas.microsoft.com/office/drawing/2014/main" xmlns="" id="{3C547FCC-52C7-4766-B435-E171A460D50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59945" y="6311168"/>
              <a:ext cx="25236" cy="65921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xmlns="" id="{1D6C1769-FB3A-45B7-9422-10F94C1412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9178" y="6360609"/>
              <a:ext cx="65921" cy="87551"/>
            </a:xfrm>
            <a:custGeom>
              <a:avLst/>
              <a:gdLst>
                <a:gd name="T0" fmla="*/ 127 w 255"/>
                <a:gd name="T1" fmla="*/ 0 h 340"/>
                <a:gd name="T2" fmla="*/ 172 w 255"/>
                <a:gd name="T3" fmla="*/ 58 h 340"/>
                <a:gd name="T4" fmla="*/ 207 w 255"/>
                <a:gd name="T5" fmla="*/ 125 h 340"/>
                <a:gd name="T6" fmla="*/ 232 w 255"/>
                <a:gd name="T7" fmla="*/ 193 h 340"/>
                <a:gd name="T8" fmla="*/ 247 w 255"/>
                <a:gd name="T9" fmla="*/ 264 h 340"/>
                <a:gd name="T10" fmla="*/ 255 w 255"/>
                <a:gd name="T11" fmla="*/ 340 h 340"/>
                <a:gd name="T12" fmla="*/ 0 w 255"/>
                <a:gd name="T13" fmla="*/ 340 h 340"/>
                <a:gd name="T14" fmla="*/ 6 w 255"/>
                <a:gd name="T15" fmla="*/ 264 h 340"/>
                <a:gd name="T16" fmla="*/ 23 w 255"/>
                <a:gd name="T17" fmla="*/ 193 h 340"/>
                <a:gd name="T18" fmla="*/ 48 w 255"/>
                <a:gd name="T19" fmla="*/ 125 h 340"/>
                <a:gd name="T20" fmla="*/ 83 w 255"/>
                <a:gd name="T21" fmla="*/ 58 h 340"/>
                <a:gd name="T22" fmla="*/ 127 w 255"/>
                <a:gd name="T23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5" h="340">
                  <a:moveTo>
                    <a:pt x="127" y="0"/>
                  </a:moveTo>
                  <a:lnTo>
                    <a:pt x="172" y="58"/>
                  </a:lnTo>
                  <a:lnTo>
                    <a:pt x="207" y="125"/>
                  </a:lnTo>
                  <a:lnTo>
                    <a:pt x="232" y="193"/>
                  </a:lnTo>
                  <a:lnTo>
                    <a:pt x="247" y="264"/>
                  </a:lnTo>
                  <a:lnTo>
                    <a:pt x="255" y="340"/>
                  </a:lnTo>
                  <a:lnTo>
                    <a:pt x="0" y="340"/>
                  </a:lnTo>
                  <a:lnTo>
                    <a:pt x="6" y="264"/>
                  </a:lnTo>
                  <a:lnTo>
                    <a:pt x="23" y="193"/>
                  </a:lnTo>
                  <a:lnTo>
                    <a:pt x="48" y="125"/>
                  </a:lnTo>
                  <a:lnTo>
                    <a:pt x="83" y="5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xmlns="" id="{43F85219-7815-424F-B3D3-8CAED7AF107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38066" y="6311168"/>
              <a:ext cx="167378" cy="136477"/>
            </a:xfrm>
            <a:custGeom>
              <a:avLst/>
              <a:gdLst>
                <a:gd name="T0" fmla="*/ 0 w 650"/>
                <a:gd name="T1" fmla="*/ 0 h 530"/>
                <a:gd name="T2" fmla="*/ 265 w 650"/>
                <a:gd name="T3" fmla="*/ 0 h 530"/>
                <a:gd name="T4" fmla="*/ 337 w 650"/>
                <a:gd name="T5" fmla="*/ 6 h 530"/>
                <a:gd name="T6" fmla="*/ 407 w 650"/>
                <a:gd name="T7" fmla="*/ 19 h 530"/>
                <a:gd name="T8" fmla="*/ 474 w 650"/>
                <a:gd name="T9" fmla="*/ 43 h 530"/>
                <a:gd name="T10" fmla="*/ 538 w 650"/>
                <a:gd name="T11" fmla="*/ 74 h 530"/>
                <a:gd name="T12" fmla="*/ 596 w 650"/>
                <a:gd name="T13" fmla="*/ 114 h 530"/>
                <a:gd name="T14" fmla="*/ 650 w 650"/>
                <a:gd name="T15" fmla="*/ 163 h 530"/>
                <a:gd name="T16" fmla="*/ 606 w 650"/>
                <a:gd name="T17" fmla="*/ 223 h 530"/>
                <a:gd name="T18" fmla="*/ 569 w 650"/>
                <a:gd name="T19" fmla="*/ 285 h 530"/>
                <a:gd name="T20" fmla="*/ 542 w 650"/>
                <a:gd name="T21" fmla="*/ 353 h 530"/>
                <a:gd name="T22" fmla="*/ 523 w 650"/>
                <a:gd name="T23" fmla="*/ 423 h 530"/>
                <a:gd name="T24" fmla="*/ 496 w 650"/>
                <a:gd name="T25" fmla="*/ 377 h 530"/>
                <a:gd name="T26" fmla="*/ 461 w 650"/>
                <a:gd name="T27" fmla="*/ 336 h 530"/>
                <a:gd name="T28" fmla="*/ 420 w 650"/>
                <a:gd name="T29" fmla="*/ 303 h 530"/>
                <a:gd name="T30" fmla="*/ 372 w 650"/>
                <a:gd name="T31" fmla="*/ 278 h 530"/>
                <a:gd name="T32" fmla="*/ 319 w 650"/>
                <a:gd name="T33" fmla="*/ 262 h 530"/>
                <a:gd name="T34" fmla="*/ 265 w 650"/>
                <a:gd name="T35" fmla="*/ 256 h 530"/>
                <a:gd name="T36" fmla="*/ 256 w 650"/>
                <a:gd name="T37" fmla="*/ 256 h 530"/>
                <a:gd name="T38" fmla="*/ 256 w 650"/>
                <a:gd name="T39" fmla="*/ 530 h 530"/>
                <a:gd name="T40" fmla="*/ 0 w 650"/>
                <a:gd name="T41" fmla="*/ 530 h 530"/>
                <a:gd name="T42" fmla="*/ 0 w 650"/>
                <a:gd name="T43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0" h="530">
                  <a:moveTo>
                    <a:pt x="0" y="0"/>
                  </a:moveTo>
                  <a:lnTo>
                    <a:pt x="265" y="0"/>
                  </a:lnTo>
                  <a:lnTo>
                    <a:pt x="337" y="6"/>
                  </a:lnTo>
                  <a:lnTo>
                    <a:pt x="407" y="19"/>
                  </a:lnTo>
                  <a:lnTo>
                    <a:pt x="474" y="43"/>
                  </a:lnTo>
                  <a:lnTo>
                    <a:pt x="538" y="74"/>
                  </a:lnTo>
                  <a:lnTo>
                    <a:pt x="596" y="114"/>
                  </a:lnTo>
                  <a:lnTo>
                    <a:pt x="650" y="163"/>
                  </a:lnTo>
                  <a:lnTo>
                    <a:pt x="606" y="223"/>
                  </a:lnTo>
                  <a:lnTo>
                    <a:pt x="569" y="285"/>
                  </a:lnTo>
                  <a:lnTo>
                    <a:pt x="542" y="353"/>
                  </a:lnTo>
                  <a:lnTo>
                    <a:pt x="523" y="423"/>
                  </a:lnTo>
                  <a:lnTo>
                    <a:pt x="496" y="377"/>
                  </a:lnTo>
                  <a:lnTo>
                    <a:pt x="461" y="336"/>
                  </a:lnTo>
                  <a:lnTo>
                    <a:pt x="420" y="303"/>
                  </a:lnTo>
                  <a:lnTo>
                    <a:pt x="372" y="278"/>
                  </a:lnTo>
                  <a:lnTo>
                    <a:pt x="319" y="262"/>
                  </a:lnTo>
                  <a:lnTo>
                    <a:pt x="265" y="256"/>
                  </a:lnTo>
                  <a:lnTo>
                    <a:pt x="256" y="256"/>
                  </a:lnTo>
                  <a:lnTo>
                    <a:pt x="256" y="530"/>
                  </a:lnTo>
                  <a:lnTo>
                    <a:pt x="0" y="5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77" name="Freeform 20">
              <a:extLst>
                <a:ext uri="{FF2B5EF4-FFF2-40B4-BE49-F238E27FC236}">
                  <a16:creationId xmlns:a16="http://schemas.microsoft.com/office/drawing/2014/main" xmlns="" id="{E02352F7-5930-4655-B1FA-2E471042E3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18318" y="6318378"/>
              <a:ext cx="57166" cy="101971"/>
            </a:xfrm>
            <a:custGeom>
              <a:avLst/>
              <a:gdLst>
                <a:gd name="T0" fmla="*/ 220 w 220"/>
                <a:gd name="T1" fmla="*/ 0 h 396"/>
                <a:gd name="T2" fmla="*/ 220 w 220"/>
                <a:gd name="T3" fmla="*/ 284 h 396"/>
                <a:gd name="T4" fmla="*/ 181 w 220"/>
                <a:gd name="T5" fmla="*/ 315 h 396"/>
                <a:gd name="T6" fmla="*/ 150 w 220"/>
                <a:gd name="T7" fmla="*/ 354 h 396"/>
                <a:gd name="T8" fmla="*/ 127 w 220"/>
                <a:gd name="T9" fmla="*/ 396 h 396"/>
                <a:gd name="T10" fmla="*/ 108 w 220"/>
                <a:gd name="T11" fmla="*/ 326 h 396"/>
                <a:gd name="T12" fmla="*/ 79 w 220"/>
                <a:gd name="T13" fmla="*/ 258 h 396"/>
                <a:gd name="T14" fmla="*/ 44 w 220"/>
                <a:gd name="T15" fmla="*/ 196 h 396"/>
                <a:gd name="T16" fmla="*/ 0 w 220"/>
                <a:gd name="T17" fmla="*/ 136 h 396"/>
                <a:gd name="T18" fmla="*/ 48 w 220"/>
                <a:gd name="T19" fmla="*/ 93 h 396"/>
                <a:gd name="T20" fmla="*/ 102 w 220"/>
                <a:gd name="T21" fmla="*/ 54 h 396"/>
                <a:gd name="T22" fmla="*/ 158 w 220"/>
                <a:gd name="T23" fmla="*/ 23 h 396"/>
                <a:gd name="T24" fmla="*/ 220 w 220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396">
                  <a:moveTo>
                    <a:pt x="220" y="0"/>
                  </a:moveTo>
                  <a:lnTo>
                    <a:pt x="220" y="284"/>
                  </a:lnTo>
                  <a:lnTo>
                    <a:pt x="181" y="315"/>
                  </a:lnTo>
                  <a:lnTo>
                    <a:pt x="150" y="354"/>
                  </a:lnTo>
                  <a:lnTo>
                    <a:pt x="127" y="396"/>
                  </a:lnTo>
                  <a:lnTo>
                    <a:pt x="108" y="326"/>
                  </a:lnTo>
                  <a:lnTo>
                    <a:pt x="79" y="258"/>
                  </a:lnTo>
                  <a:lnTo>
                    <a:pt x="44" y="196"/>
                  </a:lnTo>
                  <a:lnTo>
                    <a:pt x="0" y="136"/>
                  </a:lnTo>
                  <a:lnTo>
                    <a:pt x="48" y="93"/>
                  </a:lnTo>
                  <a:lnTo>
                    <a:pt x="102" y="54"/>
                  </a:lnTo>
                  <a:lnTo>
                    <a:pt x="158" y="23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47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AFF39B2F-4E35-45FD-9141-CEF2C5E6AEDB}"/>
              </a:ext>
            </a:extLst>
          </p:cNvPr>
          <p:cNvSpPr/>
          <p:nvPr userDrawn="1"/>
        </p:nvSpPr>
        <p:spPr>
          <a:xfrm>
            <a:off x="0" y="0"/>
            <a:ext cx="10535055" cy="6858000"/>
          </a:xfrm>
          <a:prstGeom prst="rect">
            <a:avLst/>
          </a:prstGeom>
          <a:gradFill>
            <a:gsLst>
              <a:gs pos="75000">
                <a:schemeClr val="bg1"/>
              </a:gs>
              <a:gs pos="0">
                <a:schemeClr val="bg1">
                  <a:lumMod val="100000"/>
                </a:schemeClr>
              </a:gs>
              <a:gs pos="100000">
                <a:schemeClr val="bg1">
                  <a:lumMod val="9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65159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8901584-D43D-4071-BB44-6A4669460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1F3CD88-6DAD-4D52-9F3D-62B095E91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A509F22A-EA2D-4FFE-ABE9-6409D2C99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84926742-4E3C-4263-BB4F-746F35F357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700A05-D46D-42DB-9F43-F20220D07A22}" type="datetimeFigureOut">
              <a:rPr lang="pl-PL" smtClean="0"/>
              <a:t>29.06.2020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37A112C0-74D9-48D6-A587-1E04A6A1C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825A4839-0848-4796-BB01-EB143C57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44A83-D4FC-4B23-B5A8-3317E801637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7770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2575E58-5C6A-48E4-A9D6-B0B776542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77BE497D-9396-426F-9661-153534B81A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FADA730-1806-449C-8B21-C93C4E2C0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C6BBDA-0B0A-40AA-BBFD-FFCFE95ECB0F}" type="datetimeFigureOut">
              <a:rPr lang="pl-PL" smtClean="0"/>
              <a:t>29.06.2020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13FA907-CD1B-4BE5-89F2-493B1D668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54C1E95-E324-4C63-BFA8-80D288DF0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F74EF5-D8A0-45A7-8DB7-364A842465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9904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ADE390D-98F1-4FCE-A14B-A1B25FFC0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FDF56AA-91CD-46C6-88ED-BBC39290C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586D023-B3CD-481C-8BBC-1019E088A0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C6BBDA-0B0A-40AA-BBFD-FFCFE95ECB0F}" type="datetimeFigureOut">
              <a:rPr lang="pl-PL" smtClean="0"/>
              <a:t>29.06.2020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54BD05D-6EBE-4B8C-B17D-601A94984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96F47155-D366-4774-B466-281D68F87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F74EF5-D8A0-45A7-8DB7-364A842465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849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7D66CF3-D5F4-4735-A8CE-EA8D339C7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E3607544-44D1-4864-8637-98494FAF8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9839DD3-B626-4AB0-9FC0-D78579543E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C6BBDA-0B0A-40AA-BBFD-FFCFE95ECB0F}" type="datetimeFigureOut">
              <a:rPr lang="pl-PL" smtClean="0"/>
              <a:t>29.06.2020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EFD3F0CC-9265-4810-A37C-85E653A0D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616C2B7-29F1-4A57-A2EC-CBAE030D6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F74EF5-D8A0-45A7-8DB7-364A8424651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0037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3000">
              <a:schemeClr val="bg1"/>
            </a:gs>
            <a:gs pos="0">
              <a:schemeClr val="bg1">
                <a:lumMod val="100000"/>
              </a:schemeClr>
            </a:gs>
            <a:gs pos="100000">
              <a:schemeClr val="bg1">
                <a:lumMod val="95000"/>
                <a:alpha val="6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upa 95"/>
          <p:cNvGrpSpPr/>
          <p:nvPr userDrawn="1"/>
        </p:nvGrpSpPr>
        <p:grpSpPr bwMode="hidden">
          <a:xfrm>
            <a:off x="-1" y="-195943"/>
            <a:ext cx="12192002" cy="6858000"/>
            <a:chOff x="-1" y="0"/>
            <a:chExt cx="12192002" cy="6858000"/>
          </a:xfrm>
        </p:grpSpPr>
        <p:cxnSp>
          <p:nvCxnSpPr>
            <p:cNvPr id="97" name="Łącznik prosty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Łącznik prosty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Łącznik prosty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Łącznik prosty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Łącznik prosty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Łącznik prosty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Łącznik prosty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Łącznik prosty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Łącznik prosty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Łącznik prosty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Łącznik prosty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Łącznik prosty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Łącznik prosty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Łącznik prosty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Łącznik prosty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Łącznik prosty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3" name="Grupa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131" name="Łącznik prosty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Łącznik prosty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Łącznik prosty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Łącznik prosty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Łącznik prosty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6" name="Grupa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42" name="Łącznik prosty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Łącznik prosty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Łącznik prosty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Łącznik prosty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Łącznik prosty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7" name="Łącznik prosty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Łącznik prosty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Łącznik prosty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Łącznik prosty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Łącznik prosty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4" name="Grupa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115" name="Łącznik prosty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Łącznik prosty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Łącznik prosty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Łącznik prosty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Łącznik prosty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upa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126" name="Łącznik prosty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Łącznik prosty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Łącznik prosty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Łącznik prosty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Łącznik prosty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21" name="Łącznik prosty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Łącznik prosty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Łącznik prosty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Łącznik prosty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Łącznik prosty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295400" y="503853"/>
            <a:ext cx="9601200" cy="114238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295400" y="1981201"/>
            <a:ext cx="9601200" cy="38099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-PL" noProof="0" dirty="0"/>
              <a:t>Edytuj style wzorca tekstu</a:t>
            </a:r>
          </a:p>
          <a:p>
            <a:pPr lvl="1" rtl="0"/>
            <a:r>
              <a:rPr lang="pl-PL" noProof="0" dirty="0"/>
              <a:t>Drugi poziom</a:t>
            </a:r>
          </a:p>
          <a:p>
            <a:pPr lvl="2" rtl="0"/>
            <a:r>
              <a:rPr lang="pl-PL" noProof="0" dirty="0"/>
              <a:t>Trzeci poziom</a:t>
            </a:r>
          </a:p>
          <a:p>
            <a:pPr lvl="3" rtl="0"/>
            <a:r>
              <a:rPr lang="pl-PL" noProof="0" dirty="0"/>
              <a:t>Czwarty poziom</a:t>
            </a:r>
          </a:p>
          <a:p>
            <a:pPr lvl="4" rtl="0"/>
            <a:r>
              <a:rPr lang="pl-PL" noProof="0" dirty="0"/>
              <a:t>Piąty poziom</a:t>
            </a:r>
          </a:p>
        </p:txBody>
      </p:sp>
      <p:cxnSp>
        <p:nvCxnSpPr>
          <p:cNvPr id="148" name="Łącznik prosty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9294042" y="6289679"/>
            <a:ext cx="965946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fld id="{7EF28A09-4F6E-44C8-9379-6D845E28CB21}" type="datetime1">
              <a:rPr lang="pl-PL" smtClean="0"/>
              <a:t>29.06.2020</a:t>
            </a:fld>
            <a:endParaRPr lang="pl-PL" dirty="0"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665311" y="6289679"/>
            <a:ext cx="918882" cy="222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rtl="0"/>
            <a:fld id="{E31375A4-56A4-47D6-9801-1991572033F7}" type="slidenum">
              <a:rPr lang="pl-PL" noProof="0" smtClean="0"/>
              <a:pPr/>
              <a:t>‹#›</a:t>
            </a:fld>
            <a:endParaRPr lang="pl-PL" noProof="0"/>
          </a:p>
        </p:txBody>
      </p:sp>
      <p:sp>
        <p:nvSpPr>
          <p:cNvPr id="59" name="Stopka — symbol zastępczy 4"/>
          <p:cNvSpPr txBox="1">
            <a:spLocks/>
          </p:cNvSpPr>
          <p:nvPr userDrawn="1"/>
        </p:nvSpPr>
        <p:spPr>
          <a:xfrm>
            <a:off x="609601" y="6289678"/>
            <a:ext cx="8516644" cy="430717"/>
          </a:xfrm>
          <a:prstGeom prst="rect">
            <a:avLst/>
          </a:prstGeom>
        </p:spPr>
        <p:txBody>
          <a:bodyPr rtlCol="0"/>
          <a:lstStyle>
            <a:defPPr rtl="0">
              <a:defRPr lang="pl-PL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Sztuka kompromisu – budżet państwa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9388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79388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878012" indent="0" algn="l" defTabSz="914400" rtl="0" eaLnBrk="1" latinLnBrk="0" hangingPunct="1">
        <a:lnSpc>
          <a:spcPct val="90000"/>
        </a:lnSpc>
        <a:spcBef>
          <a:spcPts val="600"/>
        </a:spcBef>
        <a:buClr>
          <a:schemeClr val="accent1">
            <a:lumMod val="75000"/>
          </a:schemeClr>
        </a:buClr>
        <a:buSzPct val="100000"/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0DA927D-DDE4-4D76-8D15-5AE081F0B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44A83-D4FC-4B23-B5A8-3317E8016375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Obraz 6" descr="Obraz zawierający zewnętrzne, budynek, zegar, parasol&#10;&#10;Opis wygenerowany automatycznie">
            <a:extLst>
              <a:ext uri="{FF2B5EF4-FFF2-40B4-BE49-F238E27FC236}">
                <a16:creationId xmlns:a16="http://schemas.microsoft.com/office/drawing/2014/main" xmlns="" id="{024E4993-CCB9-4CD6-87E1-7D284F2698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22924" y="0"/>
            <a:ext cx="9144000" cy="6858000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xmlns="" id="{99CBD6E5-7A72-4D5A-8735-D5A2F7F3DE47}"/>
              </a:ext>
            </a:extLst>
          </p:cNvPr>
          <p:cNvGrpSpPr/>
          <p:nvPr userDrawn="1"/>
        </p:nvGrpSpPr>
        <p:grpSpPr>
          <a:xfrm>
            <a:off x="7478186" y="6370938"/>
            <a:ext cx="1643903" cy="280164"/>
            <a:chOff x="10076813" y="6170056"/>
            <a:chExt cx="1643903" cy="280164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05B51549-F451-4E28-ABD4-DAF93A091B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76813" y="6310138"/>
              <a:ext cx="124117" cy="137507"/>
            </a:xfrm>
            <a:custGeom>
              <a:avLst/>
              <a:gdLst>
                <a:gd name="T0" fmla="*/ 240 w 482"/>
                <a:gd name="T1" fmla="*/ 103 h 534"/>
                <a:gd name="T2" fmla="*/ 211 w 482"/>
                <a:gd name="T3" fmla="*/ 107 h 534"/>
                <a:gd name="T4" fmla="*/ 184 w 482"/>
                <a:gd name="T5" fmla="*/ 115 h 534"/>
                <a:gd name="T6" fmla="*/ 163 w 482"/>
                <a:gd name="T7" fmla="*/ 128 h 534"/>
                <a:gd name="T8" fmla="*/ 145 w 482"/>
                <a:gd name="T9" fmla="*/ 146 h 534"/>
                <a:gd name="T10" fmla="*/ 132 w 482"/>
                <a:gd name="T11" fmla="*/ 171 h 534"/>
                <a:gd name="T12" fmla="*/ 124 w 482"/>
                <a:gd name="T13" fmla="*/ 200 h 534"/>
                <a:gd name="T14" fmla="*/ 120 w 482"/>
                <a:gd name="T15" fmla="*/ 235 h 534"/>
                <a:gd name="T16" fmla="*/ 120 w 482"/>
                <a:gd name="T17" fmla="*/ 311 h 534"/>
                <a:gd name="T18" fmla="*/ 360 w 482"/>
                <a:gd name="T19" fmla="*/ 311 h 534"/>
                <a:gd name="T20" fmla="*/ 360 w 482"/>
                <a:gd name="T21" fmla="*/ 235 h 534"/>
                <a:gd name="T22" fmla="*/ 358 w 482"/>
                <a:gd name="T23" fmla="*/ 200 h 534"/>
                <a:gd name="T24" fmla="*/ 348 w 482"/>
                <a:gd name="T25" fmla="*/ 171 h 534"/>
                <a:gd name="T26" fmla="*/ 335 w 482"/>
                <a:gd name="T27" fmla="*/ 146 h 534"/>
                <a:gd name="T28" fmla="*/ 317 w 482"/>
                <a:gd name="T29" fmla="*/ 128 h 534"/>
                <a:gd name="T30" fmla="*/ 296 w 482"/>
                <a:gd name="T31" fmla="*/ 115 h 534"/>
                <a:gd name="T32" fmla="*/ 269 w 482"/>
                <a:gd name="T33" fmla="*/ 107 h 534"/>
                <a:gd name="T34" fmla="*/ 240 w 482"/>
                <a:gd name="T35" fmla="*/ 103 h 534"/>
                <a:gd name="T36" fmla="*/ 240 w 482"/>
                <a:gd name="T37" fmla="*/ 0 h 534"/>
                <a:gd name="T38" fmla="*/ 286 w 482"/>
                <a:gd name="T39" fmla="*/ 2 h 534"/>
                <a:gd name="T40" fmla="*/ 329 w 482"/>
                <a:gd name="T41" fmla="*/ 12 h 534"/>
                <a:gd name="T42" fmla="*/ 368 w 482"/>
                <a:gd name="T43" fmla="*/ 27 h 534"/>
                <a:gd name="T44" fmla="*/ 400 w 482"/>
                <a:gd name="T45" fmla="*/ 50 h 534"/>
                <a:gd name="T46" fmla="*/ 428 w 482"/>
                <a:gd name="T47" fmla="*/ 78 h 534"/>
                <a:gd name="T48" fmla="*/ 451 w 482"/>
                <a:gd name="T49" fmla="*/ 111 h 534"/>
                <a:gd name="T50" fmla="*/ 468 w 482"/>
                <a:gd name="T51" fmla="*/ 152 h 534"/>
                <a:gd name="T52" fmla="*/ 478 w 482"/>
                <a:gd name="T53" fmla="*/ 196 h 534"/>
                <a:gd name="T54" fmla="*/ 482 w 482"/>
                <a:gd name="T55" fmla="*/ 247 h 534"/>
                <a:gd name="T56" fmla="*/ 482 w 482"/>
                <a:gd name="T57" fmla="*/ 534 h 534"/>
                <a:gd name="T58" fmla="*/ 360 w 482"/>
                <a:gd name="T59" fmla="*/ 534 h 534"/>
                <a:gd name="T60" fmla="*/ 360 w 482"/>
                <a:gd name="T61" fmla="*/ 408 h 534"/>
                <a:gd name="T62" fmla="*/ 120 w 482"/>
                <a:gd name="T63" fmla="*/ 408 h 534"/>
                <a:gd name="T64" fmla="*/ 120 w 482"/>
                <a:gd name="T65" fmla="*/ 534 h 534"/>
                <a:gd name="T66" fmla="*/ 0 w 482"/>
                <a:gd name="T67" fmla="*/ 534 h 534"/>
                <a:gd name="T68" fmla="*/ 0 w 482"/>
                <a:gd name="T69" fmla="*/ 247 h 534"/>
                <a:gd name="T70" fmla="*/ 4 w 482"/>
                <a:gd name="T71" fmla="*/ 196 h 534"/>
                <a:gd name="T72" fmla="*/ 14 w 482"/>
                <a:gd name="T73" fmla="*/ 152 h 534"/>
                <a:gd name="T74" fmla="*/ 31 w 482"/>
                <a:gd name="T75" fmla="*/ 111 h 534"/>
                <a:gd name="T76" fmla="*/ 54 w 482"/>
                <a:gd name="T77" fmla="*/ 78 h 534"/>
                <a:gd name="T78" fmla="*/ 81 w 482"/>
                <a:gd name="T79" fmla="*/ 50 h 534"/>
                <a:gd name="T80" fmla="*/ 114 w 482"/>
                <a:gd name="T81" fmla="*/ 27 h 534"/>
                <a:gd name="T82" fmla="*/ 153 w 482"/>
                <a:gd name="T83" fmla="*/ 12 h 534"/>
                <a:gd name="T84" fmla="*/ 195 w 482"/>
                <a:gd name="T85" fmla="*/ 2 h 534"/>
                <a:gd name="T86" fmla="*/ 240 w 482"/>
                <a:gd name="T8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" h="534">
                  <a:moveTo>
                    <a:pt x="240" y="103"/>
                  </a:moveTo>
                  <a:lnTo>
                    <a:pt x="211" y="107"/>
                  </a:lnTo>
                  <a:lnTo>
                    <a:pt x="184" y="115"/>
                  </a:lnTo>
                  <a:lnTo>
                    <a:pt x="163" y="128"/>
                  </a:lnTo>
                  <a:lnTo>
                    <a:pt x="145" y="146"/>
                  </a:lnTo>
                  <a:lnTo>
                    <a:pt x="132" y="171"/>
                  </a:lnTo>
                  <a:lnTo>
                    <a:pt x="124" y="200"/>
                  </a:lnTo>
                  <a:lnTo>
                    <a:pt x="120" y="235"/>
                  </a:lnTo>
                  <a:lnTo>
                    <a:pt x="120" y="311"/>
                  </a:lnTo>
                  <a:lnTo>
                    <a:pt x="360" y="311"/>
                  </a:lnTo>
                  <a:lnTo>
                    <a:pt x="360" y="235"/>
                  </a:lnTo>
                  <a:lnTo>
                    <a:pt x="358" y="200"/>
                  </a:lnTo>
                  <a:lnTo>
                    <a:pt x="348" y="171"/>
                  </a:lnTo>
                  <a:lnTo>
                    <a:pt x="335" y="146"/>
                  </a:lnTo>
                  <a:lnTo>
                    <a:pt x="317" y="128"/>
                  </a:lnTo>
                  <a:lnTo>
                    <a:pt x="296" y="115"/>
                  </a:lnTo>
                  <a:lnTo>
                    <a:pt x="269" y="107"/>
                  </a:lnTo>
                  <a:lnTo>
                    <a:pt x="240" y="103"/>
                  </a:lnTo>
                  <a:close/>
                  <a:moveTo>
                    <a:pt x="240" y="0"/>
                  </a:moveTo>
                  <a:lnTo>
                    <a:pt x="286" y="2"/>
                  </a:lnTo>
                  <a:lnTo>
                    <a:pt x="329" y="12"/>
                  </a:lnTo>
                  <a:lnTo>
                    <a:pt x="368" y="27"/>
                  </a:lnTo>
                  <a:lnTo>
                    <a:pt x="400" y="50"/>
                  </a:lnTo>
                  <a:lnTo>
                    <a:pt x="428" y="78"/>
                  </a:lnTo>
                  <a:lnTo>
                    <a:pt x="451" y="111"/>
                  </a:lnTo>
                  <a:lnTo>
                    <a:pt x="468" y="152"/>
                  </a:lnTo>
                  <a:lnTo>
                    <a:pt x="478" y="196"/>
                  </a:lnTo>
                  <a:lnTo>
                    <a:pt x="482" y="247"/>
                  </a:lnTo>
                  <a:lnTo>
                    <a:pt x="482" y="534"/>
                  </a:lnTo>
                  <a:lnTo>
                    <a:pt x="360" y="534"/>
                  </a:lnTo>
                  <a:lnTo>
                    <a:pt x="360" y="408"/>
                  </a:lnTo>
                  <a:lnTo>
                    <a:pt x="120" y="408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247"/>
                  </a:lnTo>
                  <a:lnTo>
                    <a:pt x="4" y="196"/>
                  </a:lnTo>
                  <a:lnTo>
                    <a:pt x="14" y="152"/>
                  </a:lnTo>
                  <a:lnTo>
                    <a:pt x="31" y="111"/>
                  </a:lnTo>
                  <a:lnTo>
                    <a:pt x="54" y="78"/>
                  </a:lnTo>
                  <a:lnTo>
                    <a:pt x="81" y="50"/>
                  </a:lnTo>
                  <a:lnTo>
                    <a:pt x="114" y="27"/>
                  </a:lnTo>
                  <a:lnTo>
                    <a:pt x="153" y="12"/>
                  </a:lnTo>
                  <a:lnTo>
                    <a:pt x="195" y="2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xmlns="" id="{DDEA67BE-C3E7-4A24-841E-5874D19C9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1830" y="6312198"/>
              <a:ext cx="128237" cy="135447"/>
            </a:xfrm>
            <a:custGeom>
              <a:avLst/>
              <a:gdLst>
                <a:gd name="T0" fmla="*/ 0 w 499"/>
                <a:gd name="T1" fmla="*/ 0 h 526"/>
                <a:gd name="T2" fmla="*/ 120 w 499"/>
                <a:gd name="T3" fmla="*/ 0 h 526"/>
                <a:gd name="T4" fmla="*/ 120 w 499"/>
                <a:gd name="T5" fmla="*/ 246 h 526"/>
                <a:gd name="T6" fmla="*/ 352 w 499"/>
                <a:gd name="T7" fmla="*/ 0 h 526"/>
                <a:gd name="T8" fmla="*/ 487 w 499"/>
                <a:gd name="T9" fmla="*/ 0 h 526"/>
                <a:gd name="T10" fmla="*/ 270 w 499"/>
                <a:gd name="T11" fmla="*/ 235 h 526"/>
                <a:gd name="T12" fmla="*/ 499 w 499"/>
                <a:gd name="T13" fmla="*/ 526 h 526"/>
                <a:gd name="T14" fmla="*/ 358 w 499"/>
                <a:gd name="T15" fmla="*/ 526 h 526"/>
                <a:gd name="T16" fmla="*/ 189 w 499"/>
                <a:gd name="T17" fmla="*/ 320 h 526"/>
                <a:gd name="T18" fmla="*/ 120 w 499"/>
                <a:gd name="T19" fmla="*/ 394 h 526"/>
                <a:gd name="T20" fmla="*/ 120 w 499"/>
                <a:gd name="T21" fmla="*/ 526 h 526"/>
                <a:gd name="T22" fmla="*/ 0 w 499"/>
                <a:gd name="T23" fmla="*/ 526 h 526"/>
                <a:gd name="T24" fmla="*/ 0 w 499"/>
                <a:gd name="T25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9" h="526">
                  <a:moveTo>
                    <a:pt x="0" y="0"/>
                  </a:moveTo>
                  <a:lnTo>
                    <a:pt x="120" y="0"/>
                  </a:lnTo>
                  <a:lnTo>
                    <a:pt x="120" y="246"/>
                  </a:lnTo>
                  <a:lnTo>
                    <a:pt x="352" y="0"/>
                  </a:lnTo>
                  <a:lnTo>
                    <a:pt x="487" y="0"/>
                  </a:lnTo>
                  <a:lnTo>
                    <a:pt x="270" y="235"/>
                  </a:lnTo>
                  <a:lnTo>
                    <a:pt x="499" y="526"/>
                  </a:lnTo>
                  <a:lnTo>
                    <a:pt x="358" y="526"/>
                  </a:lnTo>
                  <a:lnTo>
                    <a:pt x="189" y="320"/>
                  </a:lnTo>
                  <a:lnTo>
                    <a:pt x="120" y="394"/>
                  </a:lnTo>
                  <a:lnTo>
                    <a:pt x="120" y="526"/>
                  </a:lnTo>
                  <a:lnTo>
                    <a:pt x="0" y="5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xmlns="" id="{61FF80A7-3811-4867-8036-6E4EC96EED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73457" y="6310138"/>
              <a:ext cx="123087" cy="137507"/>
            </a:xfrm>
            <a:custGeom>
              <a:avLst/>
              <a:gdLst>
                <a:gd name="T0" fmla="*/ 240 w 480"/>
                <a:gd name="T1" fmla="*/ 103 h 534"/>
                <a:gd name="T2" fmla="*/ 211 w 480"/>
                <a:gd name="T3" fmla="*/ 107 h 534"/>
                <a:gd name="T4" fmla="*/ 184 w 480"/>
                <a:gd name="T5" fmla="*/ 115 h 534"/>
                <a:gd name="T6" fmla="*/ 163 w 480"/>
                <a:gd name="T7" fmla="*/ 128 h 534"/>
                <a:gd name="T8" fmla="*/ 143 w 480"/>
                <a:gd name="T9" fmla="*/ 146 h 534"/>
                <a:gd name="T10" fmla="*/ 132 w 480"/>
                <a:gd name="T11" fmla="*/ 171 h 534"/>
                <a:gd name="T12" fmla="*/ 122 w 480"/>
                <a:gd name="T13" fmla="*/ 200 h 534"/>
                <a:gd name="T14" fmla="*/ 120 w 480"/>
                <a:gd name="T15" fmla="*/ 235 h 534"/>
                <a:gd name="T16" fmla="*/ 120 w 480"/>
                <a:gd name="T17" fmla="*/ 311 h 534"/>
                <a:gd name="T18" fmla="*/ 360 w 480"/>
                <a:gd name="T19" fmla="*/ 311 h 534"/>
                <a:gd name="T20" fmla="*/ 360 w 480"/>
                <a:gd name="T21" fmla="*/ 235 h 534"/>
                <a:gd name="T22" fmla="*/ 356 w 480"/>
                <a:gd name="T23" fmla="*/ 200 h 534"/>
                <a:gd name="T24" fmla="*/ 348 w 480"/>
                <a:gd name="T25" fmla="*/ 171 h 534"/>
                <a:gd name="T26" fmla="*/ 335 w 480"/>
                <a:gd name="T27" fmla="*/ 146 h 534"/>
                <a:gd name="T28" fmla="*/ 317 w 480"/>
                <a:gd name="T29" fmla="*/ 128 h 534"/>
                <a:gd name="T30" fmla="*/ 294 w 480"/>
                <a:gd name="T31" fmla="*/ 115 h 534"/>
                <a:gd name="T32" fmla="*/ 269 w 480"/>
                <a:gd name="T33" fmla="*/ 107 h 534"/>
                <a:gd name="T34" fmla="*/ 240 w 480"/>
                <a:gd name="T35" fmla="*/ 103 h 534"/>
                <a:gd name="T36" fmla="*/ 240 w 480"/>
                <a:gd name="T37" fmla="*/ 0 h 534"/>
                <a:gd name="T38" fmla="*/ 286 w 480"/>
                <a:gd name="T39" fmla="*/ 2 h 534"/>
                <a:gd name="T40" fmla="*/ 329 w 480"/>
                <a:gd name="T41" fmla="*/ 12 h 534"/>
                <a:gd name="T42" fmla="*/ 366 w 480"/>
                <a:gd name="T43" fmla="*/ 27 h 534"/>
                <a:gd name="T44" fmla="*/ 401 w 480"/>
                <a:gd name="T45" fmla="*/ 50 h 534"/>
                <a:gd name="T46" fmla="*/ 428 w 480"/>
                <a:gd name="T47" fmla="*/ 78 h 534"/>
                <a:gd name="T48" fmla="*/ 451 w 480"/>
                <a:gd name="T49" fmla="*/ 111 h 534"/>
                <a:gd name="T50" fmla="*/ 466 w 480"/>
                <a:gd name="T51" fmla="*/ 152 h 534"/>
                <a:gd name="T52" fmla="*/ 478 w 480"/>
                <a:gd name="T53" fmla="*/ 196 h 534"/>
                <a:gd name="T54" fmla="*/ 480 w 480"/>
                <a:gd name="T55" fmla="*/ 247 h 534"/>
                <a:gd name="T56" fmla="*/ 480 w 480"/>
                <a:gd name="T57" fmla="*/ 534 h 534"/>
                <a:gd name="T58" fmla="*/ 360 w 480"/>
                <a:gd name="T59" fmla="*/ 534 h 534"/>
                <a:gd name="T60" fmla="*/ 360 w 480"/>
                <a:gd name="T61" fmla="*/ 408 h 534"/>
                <a:gd name="T62" fmla="*/ 120 w 480"/>
                <a:gd name="T63" fmla="*/ 408 h 534"/>
                <a:gd name="T64" fmla="*/ 120 w 480"/>
                <a:gd name="T65" fmla="*/ 534 h 534"/>
                <a:gd name="T66" fmla="*/ 0 w 480"/>
                <a:gd name="T67" fmla="*/ 534 h 534"/>
                <a:gd name="T68" fmla="*/ 0 w 480"/>
                <a:gd name="T69" fmla="*/ 247 h 534"/>
                <a:gd name="T70" fmla="*/ 4 w 480"/>
                <a:gd name="T71" fmla="*/ 196 h 534"/>
                <a:gd name="T72" fmla="*/ 14 w 480"/>
                <a:gd name="T73" fmla="*/ 152 h 534"/>
                <a:gd name="T74" fmla="*/ 31 w 480"/>
                <a:gd name="T75" fmla="*/ 111 h 534"/>
                <a:gd name="T76" fmla="*/ 52 w 480"/>
                <a:gd name="T77" fmla="*/ 78 h 534"/>
                <a:gd name="T78" fmla="*/ 81 w 480"/>
                <a:gd name="T79" fmla="*/ 50 h 534"/>
                <a:gd name="T80" fmla="*/ 114 w 480"/>
                <a:gd name="T81" fmla="*/ 27 h 534"/>
                <a:gd name="T82" fmla="*/ 153 w 480"/>
                <a:gd name="T83" fmla="*/ 12 h 534"/>
                <a:gd name="T84" fmla="*/ 194 w 480"/>
                <a:gd name="T85" fmla="*/ 2 h 534"/>
                <a:gd name="T86" fmla="*/ 240 w 480"/>
                <a:gd name="T8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0" h="534">
                  <a:moveTo>
                    <a:pt x="240" y="103"/>
                  </a:moveTo>
                  <a:lnTo>
                    <a:pt x="211" y="107"/>
                  </a:lnTo>
                  <a:lnTo>
                    <a:pt x="184" y="115"/>
                  </a:lnTo>
                  <a:lnTo>
                    <a:pt x="163" y="128"/>
                  </a:lnTo>
                  <a:lnTo>
                    <a:pt x="143" y="146"/>
                  </a:lnTo>
                  <a:lnTo>
                    <a:pt x="132" y="171"/>
                  </a:lnTo>
                  <a:lnTo>
                    <a:pt x="122" y="200"/>
                  </a:lnTo>
                  <a:lnTo>
                    <a:pt x="120" y="235"/>
                  </a:lnTo>
                  <a:lnTo>
                    <a:pt x="120" y="311"/>
                  </a:lnTo>
                  <a:lnTo>
                    <a:pt x="360" y="311"/>
                  </a:lnTo>
                  <a:lnTo>
                    <a:pt x="360" y="235"/>
                  </a:lnTo>
                  <a:lnTo>
                    <a:pt x="356" y="200"/>
                  </a:lnTo>
                  <a:lnTo>
                    <a:pt x="348" y="171"/>
                  </a:lnTo>
                  <a:lnTo>
                    <a:pt x="335" y="146"/>
                  </a:lnTo>
                  <a:lnTo>
                    <a:pt x="317" y="128"/>
                  </a:lnTo>
                  <a:lnTo>
                    <a:pt x="294" y="115"/>
                  </a:lnTo>
                  <a:lnTo>
                    <a:pt x="269" y="107"/>
                  </a:lnTo>
                  <a:lnTo>
                    <a:pt x="240" y="103"/>
                  </a:lnTo>
                  <a:close/>
                  <a:moveTo>
                    <a:pt x="240" y="0"/>
                  </a:moveTo>
                  <a:lnTo>
                    <a:pt x="286" y="2"/>
                  </a:lnTo>
                  <a:lnTo>
                    <a:pt x="329" y="12"/>
                  </a:lnTo>
                  <a:lnTo>
                    <a:pt x="366" y="27"/>
                  </a:lnTo>
                  <a:lnTo>
                    <a:pt x="401" y="50"/>
                  </a:lnTo>
                  <a:lnTo>
                    <a:pt x="428" y="78"/>
                  </a:lnTo>
                  <a:lnTo>
                    <a:pt x="451" y="111"/>
                  </a:lnTo>
                  <a:lnTo>
                    <a:pt x="466" y="152"/>
                  </a:lnTo>
                  <a:lnTo>
                    <a:pt x="478" y="196"/>
                  </a:lnTo>
                  <a:lnTo>
                    <a:pt x="480" y="247"/>
                  </a:lnTo>
                  <a:lnTo>
                    <a:pt x="480" y="534"/>
                  </a:lnTo>
                  <a:lnTo>
                    <a:pt x="360" y="534"/>
                  </a:lnTo>
                  <a:lnTo>
                    <a:pt x="360" y="408"/>
                  </a:lnTo>
                  <a:lnTo>
                    <a:pt x="120" y="408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247"/>
                  </a:lnTo>
                  <a:lnTo>
                    <a:pt x="4" y="196"/>
                  </a:lnTo>
                  <a:lnTo>
                    <a:pt x="14" y="152"/>
                  </a:lnTo>
                  <a:lnTo>
                    <a:pt x="31" y="111"/>
                  </a:lnTo>
                  <a:lnTo>
                    <a:pt x="52" y="78"/>
                  </a:lnTo>
                  <a:lnTo>
                    <a:pt x="81" y="50"/>
                  </a:lnTo>
                  <a:lnTo>
                    <a:pt x="114" y="27"/>
                  </a:lnTo>
                  <a:lnTo>
                    <a:pt x="153" y="12"/>
                  </a:lnTo>
                  <a:lnTo>
                    <a:pt x="194" y="2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xmlns="" id="{1B9D1D2B-D8AF-40CD-A1BA-9290DD362C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7444" y="6312198"/>
              <a:ext cx="135962" cy="135447"/>
            </a:xfrm>
            <a:custGeom>
              <a:avLst/>
              <a:gdLst>
                <a:gd name="T0" fmla="*/ 122 w 528"/>
                <a:gd name="T1" fmla="*/ 101 h 526"/>
                <a:gd name="T2" fmla="*/ 122 w 528"/>
                <a:gd name="T3" fmla="*/ 427 h 526"/>
                <a:gd name="T4" fmla="*/ 232 w 528"/>
                <a:gd name="T5" fmla="*/ 427 h 526"/>
                <a:gd name="T6" fmla="*/ 274 w 528"/>
                <a:gd name="T7" fmla="*/ 423 h 526"/>
                <a:gd name="T8" fmla="*/ 313 w 528"/>
                <a:gd name="T9" fmla="*/ 412 h 526"/>
                <a:gd name="T10" fmla="*/ 344 w 528"/>
                <a:gd name="T11" fmla="*/ 394 h 526"/>
                <a:gd name="T12" fmla="*/ 369 w 528"/>
                <a:gd name="T13" fmla="*/ 371 h 526"/>
                <a:gd name="T14" fmla="*/ 389 w 528"/>
                <a:gd name="T15" fmla="*/ 340 h 526"/>
                <a:gd name="T16" fmla="*/ 400 w 528"/>
                <a:gd name="T17" fmla="*/ 305 h 526"/>
                <a:gd name="T18" fmla="*/ 406 w 528"/>
                <a:gd name="T19" fmla="*/ 264 h 526"/>
                <a:gd name="T20" fmla="*/ 400 w 528"/>
                <a:gd name="T21" fmla="*/ 223 h 526"/>
                <a:gd name="T22" fmla="*/ 389 w 528"/>
                <a:gd name="T23" fmla="*/ 188 h 526"/>
                <a:gd name="T24" fmla="*/ 369 w 528"/>
                <a:gd name="T25" fmla="*/ 157 h 526"/>
                <a:gd name="T26" fmla="*/ 344 w 528"/>
                <a:gd name="T27" fmla="*/ 134 h 526"/>
                <a:gd name="T28" fmla="*/ 313 w 528"/>
                <a:gd name="T29" fmla="*/ 116 h 526"/>
                <a:gd name="T30" fmla="*/ 274 w 528"/>
                <a:gd name="T31" fmla="*/ 105 h 526"/>
                <a:gd name="T32" fmla="*/ 232 w 528"/>
                <a:gd name="T33" fmla="*/ 101 h 526"/>
                <a:gd name="T34" fmla="*/ 122 w 528"/>
                <a:gd name="T35" fmla="*/ 101 h 526"/>
                <a:gd name="T36" fmla="*/ 0 w 528"/>
                <a:gd name="T37" fmla="*/ 0 h 526"/>
                <a:gd name="T38" fmla="*/ 240 w 528"/>
                <a:gd name="T39" fmla="*/ 0 h 526"/>
                <a:gd name="T40" fmla="*/ 294 w 528"/>
                <a:gd name="T41" fmla="*/ 4 h 526"/>
                <a:gd name="T42" fmla="*/ 344 w 528"/>
                <a:gd name="T43" fmla="*/ 15 h 526"/>
                <a:gd name="T44" fmla="*/ 391 w 528"/>
                <a:gd name="T45" fmla="*/ 33 h 526"/>
                <a:gd name="T46" fmla="*/ 429 w 528"/>
                <a:gd name="T47" fmla="*/ 58 h 526"/>
                <a:gd name="T48" fmla="*/ 464 w 528"/>
                <a:gd name="T49" fmla="*/ 89 h 526"/>
                <a:gd name="T50" fmla="*/ 491 w 528"/>
                <a:gd name="T51" fmla="*/ 124 h 526"/>
                <a:gd name="T52" fmla="*/ 510 w 528"/>
                <a:gd name="T53" fmla="*/ 167 h 526"/>
                <a:gd name="T54" fmla="*/ 524 w 528"/>
                <a:gd name="T55" fmla="*/ 213 h 526"/>
                <a:gd name="T56" fmla="*/ 528 w 528"/>
                <a:gd name="T57" fmla="*/ 264 h 526"/>
                <a:gd name="T58" fmla="*/ 524 w 528"/>
                <a:gd name="T59" fmla="*/ 314 h 526"/>
                <a:gd name="T60" fmla="*/ 510 w 528"/>
                <a:gd name="T61" fmla="*/ 361 h 526"/>
                <a:gd name="T62" fmla="*/ 491 w 528"/>
                <a:gd name="T63" fmla="*/ 404 h 526"/>
                <a:gd name="T64" fmla="*/ 464 w 528"/>
                <a:gd name="T65" fmla="*/ 439 h 526"/>
                <a:gd name="T66" fmla="*/ 429 w 528"/>
                <a:gd name="T67" fmla="*/ 470 h 526"/>
                <a:gd name="T68" fmla="*/ 391 w 528"/>
                <a:gd name="T69" fmla="*/ 495 h 526"/>
                <a:gd name="T70" fmla="*/ 344 w 528"/>
                <a:gd name="T71" fmla="*/ 513 h 526"/>
                <a:gd name="T72" fmla="*/ 294 w 528"/>
                <a:gd name="T73" fmla="*/ 524 h 526"/>
                <a:gd name="T74" fmla="*/ 240 w 528"/>
                <a:gd name="T75" fmla="*/ 526 h 526"/>
                <a:gd name="T76" fmla="*/ 0 w 528"/>
                <a:gd name="T77" fmla="*/ 526 h 526"/>
                <a:gd name="T78" fmla="*/ 0 w 528"/>
                <a:gd name="T79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8" h="526">
                  <a:moveTo>
                    <a:pt x="122" y="101"/>
                  </a:moveTo>
                  <a:lnTo>
                    <a:pt x="122" y="427"/>
                  </a:lnTo>
                  <a:lnTo>
                    <a:pt x="232" y="427"/>
                  </a:lnTo>
                  <a:lnTo>
                    <a:pt x="274" y="423"/>
                  </a:lnTo>
                  <a:lnTo>
                    <a:pt x="313" y="412"/>
                  </a:lnTo>
                  <a:lnTo>
                    <a:pt x="344" y="394"/>
                  </a:lnTo>
                  <a:lnTo>
                    <a:pt x="369" y="371"/>
                  </a:lnTo>
                  <a:lnTo>
                    <a:pt x="389" y="340"/>
                  </a:lnTo>
                  <a:lnTo>
                    <a:pt x="400" y="305"/>
                  </a:lnTo>
                  <a:lnTo>
                    <a:pt x="406" y="264"/>
                  </a:lnTo>
                  <a:lnTo>
                    <a:pt x="400" y="223"/>
                  </a:lnTo>
                  <a:lnTo>
                    <a:pt x="389" y="188"/>
                  </a:lnTo>
                  <a:lnTo>
                    <a:pt x="369" y="157"/>
                  </a:lnTo>
                  <a:lnTo>
                    <a:pt x="344" y="134"/>
                  </a:lnTo>
                  <a:lnTo>
                    <a:pt x="313" y="116"/>
                  </a:lnTo>
                  <a:lnTo>
                    <a:pt x="274" y="105"/>
                  </a:lnTo>
                  <a:lnTo>
                    <a:pt x="232" y="101"/>
                  </a:lnTo>
                  <a:lnTo>
                    <a:pt x="122" y="101"/>
                  </a:lnTo>
                  <a:close/>
                  <a:moveTo>
                    <a:pt x="0" y="0"/>
                  </a:moveTo>
                  <a:lnTo>
                    <a:pt x="240" y="0"/>
                  </a:lnTo>
                  <a:lnTo>
                    <a:pt x="294" y="4"/>
                  </a:lnTo>
                  <a:lnTo>
                    <a:pt x="344" y="15"/>
                  </a:lnTo>
                  <a:lnTo>
                    <a:pt x="391" y="33"/>
                  </a:lnTo>
                  <a:lnTo>
                    <a:pt x="429" y="58"/>
                  </a:lnTo>
                  <a:lnTo>
                    <a:pt x="464" y="89"/>
                  </a:lnTo>
                  <a:lnTo>
                    <a:pt x="491" y="124"/>
                  </a:lnTo>
                  <a:lnTo>
                    <a:pt x="510" y="167"/>
                  </a:lnTo>
                  <a:lnTo>
                    <a:pt x="524" y="213"/>
                  </a:lnTo>
                  <a:lnTo>
                    <a:pt x="528" y="264"/>
                  </a:lnTo>
                  <a:lnTo>
                    <a:pt x="524" y="314"/>
                  </a:lnTo>
                  <a:lnTo>
                    <a:pt x="510" y="361"/>
                  </a:lnTo>
                  <a:lnTo>
                    <a:pt x="491" y="404"/>
                  </a:lnTo>
                  <a:lnTo>
                    <a:pt x="464" y="439"/>
                  </a:lnTo>
                  <a:lnTo>
                    <a:pt x="429" y="470"/>
                  </a:lnTo>
                  <a:lnTo>
                    <a:pt x="391" y="495"/>
                  </a:lnTo>
                  <a:lnTo>
                    <a:pt x="344" y="513"/>
                  </a:lnTo>
                  <a:lnTo>
                    <a:pt x="294" y="524"/>
                  </a:lnTo>
                  <a:lnTo>
                    <a:pt x="240" y="526"/>
                  </a:lnTo>
                  <a:lnTo>
                    <a:pt x="0" y="5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xmlns="" id="{4A53628C-ABC4-4D9C-9974-FDA39162A8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678341" y="6310138"/>
              <a:ext cx="119482" cy="140082"/>
            </a:xfrm>
            <a:custGeom>
              <a:avLst/>
              <a:gdLst>
                <a:gd name="T0" fmla="*/ 309 w 462"/>
                <a:gd name="T1" fmla="*/ 2 h 544"/>
                <a:gd name="T2" fmla="*/ 404 w 462"/>
                <a:gd name="T3" fmla="*/ 21 h 544"/>
                <a:gd name="T4" fmla="*/ 410 w 462"/>
                <a:gd name="T5" fmla="*/ 130 h 544"/>
                <a:gd name="T6" fmla="*/ 313 w 462"/>
                <a:gd name="T7" fmla="*/ 101 h 544"/>
                <a:gd name="T8" fmla="*/ 226 w 462"/>
                <a:gd name="T9" fmla="*/ 101 h 544"/>
                <a:gd name="T10" fmla="*/ 174 w 462"/>
                <a:gd name="T11" fmla="*/ 117 h 544"/>
                <a:gd name="T12" fmla="*/ 149 w 462"/>
                <a:gd name="T13" fmla="*/ 146 h 544"/>
                <a:gd name="T14" fmla="*/ 149 w 462"/>
                <a:gd name="T15" fmla="*/ 183 h 544"/>
                <a:gd name="T16" fmla="*/ 174 w 462"/>
                <a:gd name="T17" fmla="*/ 212 h 544"/>
                <a:gd name="T18" fmla="*/ 226 w 462"/>
                <a:gd name="T19" fmla="*/ 221 h 544"/>
                <a:gd name="T20" fmla="*/ 369 w 462"/>
                <a:gd name="T21" fmla="*/ 317 h 544"/>
                <a:gd name="T22" fmla="*/ 186 w 462"/>
                <a:gd name="T23" fmla="*/ 319 h 544"/>
                <a:gd name="T24" fmla="*/ 139 w 462"/>
                <a:gd name="T25" fmla="*/ 340 h 544"/>
                <a:gd name="T26" fmla="*/ 124 w 462"/>
                <a:gd name="T27" fmla="*/ 379 h 544"/>
                <a:gd name="T28" fmla="*/ 137 w 462"/>
                <a:gd name="T29" fmla="*/ 414 h 544"/>
                <a:gd name="T30" fmla="*/ 180 w 462"/>
                <a:gd name="T31" fmla="*/ 437 h 544"/>
                <a:gd name="T32" fmla="*/ 253 w 462"/>
                <a:gd name="T33" fmla="*/ 445 h 544"/>
                <a:gd name="T34" fmla="*/ 346 w 462"/>
                <a:gd name="T35" fmla="*/ 433 h 544"/>
                <a:gd name="T36" fmla="*/ 424 w 462"/>
                <a:gd name="T37" fmla="*/ 398 h 544"/>
                <a:gd name="T38" fmla="*/ 427 w 462"/>
                <a:gd name="T39" fmla="*/ 509 h 544"/>
                <a:gd name="T40" fmla="*/ 344 w 462"/>
                <a:gd name="T41" fmla="*/ 534 h 544"/>
                <a:gd name="T42" fmla="*/ 248 w 462"/>
                <a:gd name="T43" fmla="*/ 544 h 544"/>
                <a:gd name="T44" fmla="*/ 141 w 462"/>
                <a:gd name="T45" fmla="*/ 532 h 544"/>
                <a:gd name="T46" fmla="*/ 64 w 462"/>
                <a:gd name="T47" fmla="*/ 499 h 544"/>
                <a:gd name="T48" fmla="*/ 15 w 462"/>
                <a:gd name="T49" fmla="*/ 451 h 544"/>
                <a:gd name="T50" fmla="*/ 0 w 462"/>
                <a:gd name="T51" fmla="*/ 387 h 544"/>
                <a:gd name="T52" fmla="*/ 15 w 462"/>
                <a:gd name="T53" fmla="*/ 324 h 544"/>
                <a:gd name="T54" fmla="*/ 58 w 462"/>
                <a:gd name="T55" fmla="*/ 280 h 544"/>
                <a:gd name="T56" fmla="*/ 60 w 462"/>
                <a:gd name="T57" fmla="*/ 245 h 544"/>
                <a:gd name="T58" fmla="*/ 27 w 462"/>
                <a:gd name="T59" fmla="*/ 188 h 544"/>
                <a:gd name="T60" fmla="*/ 27 w 462"/>
                <a:gd name="T61" fmla="*/ 124 h 544"/>
                <a:gd name="T62" fmla="*/ 54 w 462"/>
                <a:gd name="T63" fmla="*/ 70 h 544"/>
                <a:gd name="T64" fmla="*/ 114 w 462"/>
                <a:gd name="T65" fmla="*/ 27 h 544"/>
                <a:gd name="T66" fmla="*/ 203 w 462"/>
                <a:gd name="T67" fmla="*/ 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2" h="544">
                  <a:moveTo>
                    <a:pt x="259" y="0"/>
                  </a:moveTo>
                  <a:lnTo>
                    <a:pt x="309" y="2"/>
                  </a:lnTo>
                  <a:lnTo>
                    <a:pt x="358" y="10"/>
                  </a:lnTo>
                  <a:lnTo>
                    <a:pt x="404" y="21"/>
                  </a:lnTo>
                  <a:lnTo>
                    <a:pt x="443" y="37"/>
                  </a:lnTo>
                  <a:lnTo>
                    <a:pt x="410" y="130"/>
                  </a:lnTo>
                  <a:lnTo>
                    <a:pt x="362" y="113"/>
                  </a:lnTo>
                  <a:lnTo>
                    <a:pt x="313" y="101"/>
                  </a:lnTo>
                  <a:lnTo>
                    <a:pt x="263" y="97"/>
                  </a:lnTo>
                  <a:lnTo>
                    <a:pt x="226" y="101"/>
                  </a:lnTo>
                  <a:lnTo>
                    <a:pt x="197" y="107"/>
                  </a:lnTo>
                  <a:lnTo>
                    <a:pt x="174" y="117"/>
                  </a:lnTo>
                  <a:lnTo>
                    <a:pt x="159" y="130"/>
                  </a:lnTo>
                  <a:lnTo>
                    <a:pt x="149" y="146"/>
                  </a:lnTo>
                  <a:lnTo>
                    <a:pt x="145" y="163"/>
                  </a:lnTo>
                  <a:lnTo>
                    <a:pt x="149" y="183"/>
                  </a:lnTo>
                  <a:lnTo>
                    <a:pt x="159" y="200"/>
                  </a:lnTo>
                  <a:lnTo>
                    <a:pt x="174" y="212"/>
                  </a:lnTo>
                  <a:lnTo>
                    <a:pt x="197" y="218"/>
                  </a:lnTo>
                  <a:lnTo>
                    <a:pt x="226" y="221"/>
                  </a:lnTo>
                  <a:lnTo>
                    <a:pt x="369" y="221"/>
                  </a:lnTo>
                  <a:lnTo>
                    <a:pt x="369" y="317"/>
                  </a:lnTo>
                  <a:lnTo>
                    <a:pt x="219" y="317"/>
                  </a:lnTo>
                  <a:lnTo>
                    <a:pt x="186" y="319"/>
                  </a:lnTo>
                  <a:lnTo>
                    <a:pt x="159" y="326"/>
                  </a:lnTo>
                  <a:lnTo>
                    <a:pt x="139" y="340"/>
                  </a:lnTo>
                  <a:lnTo>
                    <a:pt x="128" y="357"/>
                  </a:lnTo>
                  <a:lnTo>
                    <a:pt x="124" y="379"/>
                  </a:lnTo>
                  <a:lnTo>
                    <a:pt x="126" y="398"/>
                  </a:lnTo>
                  <a:lnTo>
                    <a:pt x="137" y="414"/>
                  </a:lnTo>
                  <a:lnTo>
                    <a:pt x="155" y="427"/>
                  </a:lnTo>
                  <a:lnTo>
                    <a:pt x="180" y="437"/>
                  </a:lnTo>
                  <a:lnTo>
                    <a:pt x="211" y="443"/>
                  </a:lnTo>
                  <a:lnTo>
                    <a:pt x="253" y="445"/>
                  </a:lnTo>
                  <a:lnTo>
                    <a:pt x="300" y="443"/>
                  </a:lnTo>
                  <a:lnTo>
                    <a:pt x="346" y="433"/>
                  </a:lnTo>
                  <a:lnTo>
                    <a:pt x="389" y="418"/>
                  </a:lnTo>
                  <a:lnTo>
                    <a:pt x="424" y="398"/>
                  </a:lnTo>
                  <a:lnTo>
                    <a:pt x="462" y="490"/>
                  </a:lnTo>
                  <a:lnTo>
                    <a:pt x="427" y="509"/>
                  </a:lnTo>
                  <a:lnTo>
                    <a:pt x="389" y="525"/>
                  </a:lnTo>
                  <a:lnTo>
                    <a:pt x="344" y="534"/>
                  </a:lnTo>
                  <a:lnTo>
                    <a:pt x="298" y="542"/>
                  </a:lnTo>
                  <a:lnTo>
                    <a:pt x="248" y="544"/>
                  </a:lnTo>
                  <a:lnTo>
                    <a:pt x="190" y="542"/>
                  </a:lnTo>
                  <a:lnTo>
                    <a:pt x="141" y="532"/>
                  </a:lnTo>
                  <a:lnTo>
                    <a:pt x="99" y="519"/>
                  </a:lnTo>
                  <a:lnTo>
                    <a:pt x="64" y="499"/>
                  </a:lnTo>
                  <a:lnTo>
                    <a:pt x="35" y="476"/>
                  </a:lnTo>
                  <a:lnTo>
                    <a:pt x="15" y="451"/>
                  </a:lnTo>
                  <a:lnTo>
                    <a:pt x="4" y="420"/>
                  </a:lnTo>
                  <a:lnTo>
                    <a:pt x="0" y="387"/>
                  </a:lnTo>
                  <a:lnTo>
                    <a:pt x="4" y="354"/>
                  </a:lnTo>
                  <a:lnTo>
                    <a:pt x="15" y="324"/>
                  </a:lnTo>
                  <a:lnTo>
                    <a:pt x="35" y="299"/>
                  </a:lnTo>
                  <a:lnTo>
                    <a:pt x="58" y="280"/>
                  </a:lnTo>
                  <a:lnTo>
                    <a:pt x="87" y="264"/>
                  </a:lnTo>
                  <a:lnTo>
                    <a:pt x="60" y="245"/>
                  </a:lnTo>
                  <a:lnTo>
                    <a:pt x="41" y="220"/>
                  </a:lnTo>
                  <a:lnTo>
                    <a:pt x="27" y="188"/>
                  </a:lnTo>
                  <a:lnTo>
                    <a:pt x="23" y="155"/>
                  </a:lnTo>
                  <a:lnTo>
                    <a:pt x="27" y="124"/>
                  </a:lnTo>
                  <a:lnTo>
                    <a:pt x="37" y="95"/>
                  </a:lnTo>
                  <a:lnTo>
                    <a:pt x="54" y="70"/>
                  </a:lnTo>
                  <a:lnTo>
                    <a:pt x="81" y="47"/>
                  </a:lnTo>
                  <a:lnTo>
                    <a:pt x="114" y="27"/>
                  </a:lnTo>
                  <a:lnTo>
                    <a:pt x="155" y="12"/>
                  </a:lnTo>
                  <a:lnTo>
                    <a:pt x="203" y="2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xmlns="" id="{1828D8D2-C11E-4C4A-8D5E-EE5282754D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15849" y="6310138"/>
              <a:ext cx="204458" cy="137507"/>
            </a:xfrm>
            <a:custGeom>
              <a:avLst/>
              <a:gdLst>
                <a:gd name="T0" fmla="*/ 271 w 793"/>
                <a:gd name="T1" fmla="*/ 0 h 534"/>
                <a:gd name="T2" fmla="*/ 313 w 793"/>
                <a:gd name="T3" fmla="*/ 2 h 534"/>
                <a:gd name="T4" fmla="*/ 350 w 793"/>
                <a:gd name="T5" fmla="*/ 12 h 534"/>
                <a:gd name="T6" fmla="*/ 381 w 793"/>
                <a:gd name="T7" fmla="*/ 29 h 534"/>
                <a:gd name="T8" fmla="*/ 408 w 793"/>
                <a:gd name="T9" fmla="*/ 50 h 534"/>
                <a:gd name="T10" fmla="*/ 427 w 793"/>
                <a:gd name="T11" fmla="*/ 78 h 534"/>
                <a:gd name="T12" fmla="*/ 453 w 793"/>
                <a:gd name="T13" fmla="*/ 50 h 534"/>
                <a:gd name="T14" fmla="*/ 484 w 793"/>
                <a:gd name="T15" fmla="*/ 27 h 534"/>
                <a:gd name="T16" fmla="*/ 516 w 793"/>
                <a:gd name="T17" fmla="*/ 12 h 534"/>
                <a:gd name="T18" fmla="*/ 555 w 793"/>
                <a:gd name="T19" fmla="*/ 2 h 534"/>
                <a:gd name="T20" fmla="*/ 598 w 793"/>
                <a:gd name="T21" fmla="*/ 0 h 534"/>
                <a:gd name="T22" fmla="*/ 640 w 793"/>
                <a:gd name="T23" fmla="*/ 4 h 534"/>
                <a:gd name="T24" fmla="*/ 679 w 793"/>
                <a:gd name="T25" fmla="*/ 14 h 534"/>
                <a:gd name="T26" fmla="*/ 714 w 793"/>
                <a:gd name="T27" fmla="*/ 29 h 534"/>
                <a:gd name="T28" fmla="*/ 741 w 793"/>
                <a:gd name="T29" fmla="*/ 54 h 534"/>
                <a:gd name="T30" fmla="*/ 764 w 793"/>
                <a:gd name="T31" fmla="*/ 83 h 534"/>
                <a:gd name="T32" fmla="*/ 779 w 793"/>
                <a:gd name="T33" fmla="*/ 120 h 534"/>
                <a:gd name="T34" fmla="*/ 791 w 793"/>
                <a:gd name="T35" fmla="*/ 163 h 534"/>
                <a:gd name="T36" fmla="*/ 793 w 793"/>
                <a:gd name="T37" fmla="*/ 212 h 534"/>
                <a:gd name="T38" fmla="*/ 793 w 793"/>
                <a:gd name="T39" fmla="*/ 534 h 534"/>
                <a:gd name="T40" fmla="*/ 673 w 793"/>
                <a:gd name="T41" fmla="*/ 534 h 534"/>
                <a:gd name="T42" fmla="*/ 673 w 793"/>
                <a:gd name="T43" fmla="*/ 216 h 534"/>
                <a:gd name="T44" fmla="*/ 669 w 793"/>
                <a:gd name="T45" fmla="*/ 181 h 534"/>
                <a:gd name="T46" fmla="*/ 658 w 793"/>
                <a:gd name="T47" fmla="*/ 152 h 534"/>
                <a:gd name="T48" fmla="*/ 642 w 793"/>
                <a:gd name="T49" fmla="*/ 130 h 534"/>
                <a:gd name="T50" fmla="*/ 621 w 793"/>
                <a:gd name="T51" fmla="*/ 115 h 534"/>
                <a:gd name="T52" fmla="*/ 596 w 793"/>
                <a:gd name="T53" fmla="*/ 107 h 534"/>
                <a:gd name="T54" fmla="*/ 567 w 793"/>
                <a:gd name="T55" fmla="*/ 103 h 534"/>
                <a:gd name="T56" fmla="*/ 540 w 793"/>
                <a:gd name="T57" fmla="*/ 105 h 534"/>
                <a:gd name="T58" fmla="*/ 516 w 793"/>
                <a:gd name="T59" fmla="*/ 113 h 534"/>
                <a:gd name="T60" fmla="*/ 495 w 793"/>
                <a:gd name="T61" fmla="*/ 124 h 534"/>
                <a:gd name="T62" fmla="*/ 478 w 793"/>
                <a:gd name="T63" fmla="*/ 140 h 534"/>
                <a:gd name="T64" fmla="*/ 466 w 793"/>
                <a:gd name="T65" fmla="*/ 163 h 534"/>
                <a:gd name="T66" fmla="*/ 456 w 793"/>
                <a:gd name="T67" fmla="*/ 190 h 534"/>
                <a:gd name="T68" fmla="*/ 454 w 793"/>
                <a:gd name="T69" fmla="*/ 223 h 534"/>
                <a:gd name="T70" fmla="*/ 454 w 793"/>
                <a:gd name="T71" fmla="*/ 534 h 534"/>
                <a:gd name="T72" fmla="*/ 333 w 793"/>
                <a:gd name="T73" fmla="*/ 534 h 534"/>
                <a:gd name="T74" fmla="*/ 333 w 793"/>
                <a:gd name="T75" fmla="*/ 216 h 534"/>
                <a:gd name="T76" fmla="*/ 331 w 793"/>
                <a:gd name="T77" fmla="*/ 181 h 534"/>
                <a:gd name="T78" fmla="*/ 319 w 793"/>
                <a:gd name="T79" fmla="*/ 152 h 534"/>
                <a:gd name="T80" fmla="*/ 306 w 793"/>
                <a:gd name="T81" fmla="*/ 130 h 534"/>
                <a:gd name="T82" fmla="*/ 286 w 793"/>
                <a:gd name="T83" fmla="*/ 115 h 534"/>
                <a:gd name="T84" fmla="*/ 261 w 793"/>
                <a:gd name="T85" fmla="*/ 107 h 534"/>
                <a:gd name="T86" fmla="*/ 232 w 793"/>
                <a:gd name="T87" fmla="*/ 103 h 534"/>
                <a:gd name="T88" fmla="*/ 207 w 793"/>
                <a:gd name="T89" fmla="*/ 105 h 534"/>
                <a:gd name="T90" fmla="*/ 182 w 793"/>
                <a:gd name="T91" fmla="*/ 113 h 534"/>
                <a:gd name="T92" fmla="*/ 160 w 793"/>
                <a:gd name="T93" fmla="*/ 124 h 534"/>
                <a:gd name="T94" fmla="*/ 145 w 793"/>
                <a:gd name="T95" fmla="*/ 140 h 534"/>
                <a:gd name="T96" fmla="*/ 131 w 793"/>
                <a:gd name="T97" fmla="*/ 163 h 534"/>
                <a:gd name="T98" fmla="*/ 124 w 793"/>
                <a:gd name="T99" fmla="*/ 190 h 534"/>
                <a:gd name="T100" fmla="*/ 120 w 793"/>
                <a:gd name="T101" fmla="*/ 223 h 534"/>
                <a:gd name="T102" fmla="*/ 120 w 793"/>
                <a:gd name="T103" fmla="*/ 534 h 534"/>
                <a:gd name="T104" fmla="*/ 0 w 793"/>
                <a:gd name="T105" fmla="*/ 534 h 534"/>
                <a:gd name="T106" fmla="*/ 0 w 793"/>
                <a:gd name="T107" fmla="*/ 8 h 534"/>
                <a:gd name="T108" fmla="*/ 116 w 793"/>
                <a:gd name="T109" fmla="*/ 8 h 534"/>
                <a:gd name="T110" fmla="*/ 116 w 793"/>
                <a:gd name="T111" fmla="*/ 74 h 534"/>
                <a:gd name="T112" fmla="*/ 137 w 793"/>
                <a:gd name="T113" fmla="*/ 49 h 534"/>
                <a:gd name="T114" fmla="*/ 164 w 793"/>
                <a:gd name="T115" fmla="*/ 27 h 534"/>
                <a:gd name="T116" fmla="*/ 195 w 793"/>
                <a:gd name="T117" fmla="*/ 12 h 534"/>
                <a:gd name="T118" fmla="*/ 232 w 793"/>
                <a:gd name="T119" fmla="*/ 2 h 534"/>
                <a:gd name="T120" fmla="*/ 271 w 793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3" h="534">
                  <a:moveTo>
                    <a:pt x="271" y="0"/>
                  </a:moveTo>
                  <a:lnTo>
                    <a:pt x="313" y="2"/>
                  </a:lnTo>
                  <a:lnTo>
                    <a:pt x="350" y="12"/>
                  </a:lnTo>
                  <a:lnTo>
                    <a:pt x="381" y="29"/>
                  </a:lnTo>
                  <a:lnTo>
                    <a:pt x="408" y="50"/>
                  </a:lnTo>
                  <a:lnTo>
                    <a:pt x="427" y="78"/>
                  </a:lnTo>
                  <a:lnTo>
                    <a:pt x="453" y="50"/>
                  </a:lnTo>
                  <a:lnTo>
                    <a:pt x="484" y="27"/>
                  </a:lnTo>
                  <a:lnTo>
                    <a:pt x="516" y="12"/>
                  </a:lnTo>
                  <a:lnTo>
                    <a:pt x="555" y="2"/>
                  </a:lnTo>
                  <a:lnTo>
                    <a:pt x="598" y="0"/>
                  </a:lnTo>
                  <a:lnTo>
                    <a:pt x="640" y="4"/>
                  </a:lnTo>
                  <a:lnTo>
                    <a:pt x="679" y="14"/>
                  </a:lnTo>
                  <a:lnTo>
                    <a:pt x="714" y="29"/>
                  </a:lnTo>
                  <a:lnTo>
                    <a:pt x="741" y="54"/>
                  </a:lnTo>
                  <a:lnTo>
                    <a:pt x="764" y="83"/>
                  </a:lnTo>
                  <a:lnTo>
                    <a:pt x="779" y="120"/>
                  </a:lnTo>
                  <a:lnTo>
                    <a:pt x="791" y="163"/>
                  </a:lnTo>
                  <a:lnTo>
                    <a:pt x="793" y="212"/>
                  </a:lnTo>
                  <a:lnTo>
                    <a:pt x="793" y="534"/>
                  </a:lnTo>
                  <a:lnTo>
                    <a:pt x="673" y="534"/>
                  </a:lnTo>
                  <a:lnTo>
                    <a:pt x="673" y="216"/>
                  </a:lnTo>
                  <a:lnTo>
                    <a:pt x="669" y="181"/>
                  </a:lnTo>
                  <a:lnTo>
                    <a:pt x="658" y="152"/>
                  </a:lnTo>
                  <a:lnTo>
                    <a:pt x="642" y="130"/>
                  </a:lnTo>
                  <a:lnTo>
                    <a:pt x="621" y="115"/>
                  </a:lnTo>
                  <a:lnTo>
                    <a:pt x="596" y="107"/>
                  </a:lnTo>
                  <a:lnTo>
                    <a:pt x="567" y="103"/>
                  </a:lnTo>
                  <a:lnTo>
                    <a:pt x="540" y="105"/>
                  </a:lnTo>
                  <a:lnTo>
                    <a:pt x="516" y="113"/>
                  </a:lnTo>
                  <a:lnTo>
                    <a:pt x="495" y="124"/>
                  </a:lnTo>
                  <a:lnTo>
                    <a:pt x="478" y="140"/>
                  </a:lnTo>
                  <a:lnTo>
                    <a:pt x="466" y="163"/>
                  </a:lnTo>
                  <a:lnTo>
                    <a:pt x="456" y="190"/>
                  </a:lnTo>
                  <a:lnTo>
                    <a:pt x="454" y="223"/>
                  </a:lnTo>
                  <a:lnTo>
                    <a:pt x="454" y="534"/>
                  </a:lnTo>
                  <a:lnTo>
                    <a:pt x="333" y="534"/>
                  </a:lnTo>
                  <a:lnTo>
                    <a:pt x="333" y="216"/>
                  </a:lnTo>
                  <a:lnTo>
                    <a:pt x="331" y="181"/>
                  </a:lnTo>
                  <a:lnTo>
                    <a:pt x="319" y="152"/>
                  </a:lnTo>
                  <a:lnTo>
                    <a:pt x="306" y="130"/>
                  </a:lnTo>
                  <a:lnTo>
                    <a:pt x="286" y="115"/>
                  </a:lnTo>
                  <a:lnTo>
                    <a:pt x="261" y="107"/>
                  </a:lnTo>
                  <a:lnTo>
                    <a:pt x="232" y="103"/>
                  </a:lnTo>
                  <a:lnTo>
                    <a:pt x="207" y="105"/>
                  </a:lnTo>
                  <a:lnTo>
                    <a:pt x="182" y="113"/>
                  </a:lnTo>
                  <a:lnTo>
                    <a:pt x="160" y="124"/>
                  </a:lnTo>
                  <a:lnTo>
                    <a:pt x="145" y="140"/>
                  </a:lnTo>
                  <a:lnTo>
                    <a:pt x="131" y="163"/>
                  </a:lnTo>
                  <a:lnTo>
                    <a:pt x="124" y="190"/>
                  </a:lnTo>
                  <a:lnTo>
                    <a:pt x="120" y="223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8"/>
                  </a:lnTo>
                  <a:lnTo>
                    <a:pt x="116" y="8"/>
                  </a:lnTo>
                  <a:lnTo>
                    <a:pt x="116" y="74"/>
                  </a:lnTo>
                  <a:lnTo>
                    <a:pt x="137" y="49"/>
                  </a:lnTo>
                  <a:lnTo>
                    <a:pt x="164" y="27"/>
                  </a:lnTo>
                  <a:lnTo>
                    <a:pt x="195" y="12"/>
                  </a:lnTo>
                  <a:lnTo>
                    <a:pt x="232" y="2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xmlns="" id="{F1117C1F-5F3C-473C-A03A-38B4D54851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42967" y="6312198"/>
              <a:ext cx="77766" cy="135447"/>
            </a:xfrm>
            <a:custGeom>
              <a:avLst/>
              <a:gdLst>
                <a:gd name="T0" fmla="*/ 0 w 304"/>
                <a:gd name="T1" fmla="*/ 0 h 526"/>
                <a:gd name="T2" fmla="*/ 304 w 304"/>
                <a:gd name="T3" fmla="*/ 0 h 526"/>
                <a:gd name="T4" fmla="*/ 304 w 304"/>
                <a:gd name="T5" fmla="*/ 99 h 526"/>
                <a:gd name="T6" fmla="*/ 213 w 304"/>
                <a:gd name="T7" fmla="*/ 99 h 526"/>
                <a:gd name="T8" fmla="*/ 213 w 304"/>
                <a:gd name="T9" fmla="*/ 429 h 526"/>
                <a:gd name="T10" fmla="*/ 304 w 304"/>
                <a:gd name="T11" fmla="*/ 429 h 526"/>
                <a:gd name="T12" fmla="*/ 304 w 304"/>
                <a:gd name="T13" fmla="*/ 526 h 526"/>
                <a:gd name="T14" fmla="*/ 0 w 304"/>
                <a:gd name="T15" fmla="*/ 526 h 526"/>
                <a:gd name="T16" fmla="*/ 0 w 304"/>
                <a:gd name="T17" fmla="*/ 429 h 526"/>
                <a:gd name="T18" fmla="*/ 91 w 304"/>
                <a:gd name="T19" fmla="*/ 429 h 526"/>
                <a:gd name="T20" fmla="*/ 91 w 304"/>
                <a:gd name="T21" fmla="*/ 99 h 526"/>
                <a:gd name="T22" fmla="*/ 0 w 304"/>
                <a:gd name="T23" fmla="*/ 99 h 526"/>
                <a:gd name="T24" fmla="*/ 0 w 304"/>
                <a:gd name="T25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4" h="526">
                  <a:moveTo>
                    <a:pt x="0" y="0"/>
                  </a:moveTo>
                  <a:lnTo>
                    <a:pt x="304" y="0"/>
                  </a:lnTo>
                  <a:lnTo>
                    <a:pt x="304" y="99"/>
                  </a:lnTo>
                  <a:lnTo>
                    <a:pt x="213" y="99"/>
                  </a:lnTo>
                  <a:lnTo>
                    <a:pt x="213" y="429"/>
                  </a:lnTo>
                  <a:lnTo>
                    <a:pt x="304" y="429"/>
                  </a:lnTo>
                  <a:lnTo>
                    <a:pt x="304" y="526"/>
                  </a:lnTo>
                  <a:lnTo>
                    <a:pt x="0" y="526"/>
                  </a:lnTo>
                  <a:lnTo>
                    <a:pt x="0" y="429"/>
                  </a:lnTo>
                  <a:lnTo>
                    <a:pt x="91" y="429"/>
                  </a:lnTo>
                  <a:lnTo>
                    <a:pt x="91" y="99"/>
                  </a:lnTo>
                  <a:lnTo>
                    <a:pt x="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xmlns="" id="{ED601AFB-7A37-49D3-9585-7EAD43C646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43393" y="6310138"/>
              <a:ext cx="124117" cy="137507"/>
            </a:xfrm>
            <a:custGeom>
              <a:avLst/>
              <a:gdLst>
                <a:gd name="T0" fmla="*/ 240 w 482"/>
                <a:gd name="T1" fmla="*/ 103 h 534"/>
                <a:gd name="T2" fmla="*/ 211 w 482"/>
                <a:gd name="T3" fmla="*/ 107 h 534"/>
                <a:gd name="T4" fmla="*/ 184 w 482"/>
                <a:gd name="T5" fmla="*/ 115 h 534"/>
                <a:gd name="T6" fmla="*/ 162 w 482"/>
                <a:gd name="T7" fmla="*/ 128 h 534"/>
                <a:gd name="T8" fmla="*/ 143 w 482"/>
                <a:gd name="T9" fmla="*/ 146 h 534"/>
                <a:gd name="T10" fmla="*/ 131 w 482"/>
                <a:gd name="T11" fmla="*/ 171 h 534"/>
                <a:gd name="T12" fmla="*/ 122 w 482"/>
                <a:gd name="T13" fmla="*/ 200 h 534"/>
                <a:gd name="T14" fmla="*/ 120 w 482"/>
                <a:gd name="T15" fmla="*/ 235 h 534"/>
                <a:gd name="T16" fmla="*/ 120 w 482"/>
                <a:gd name="T17" fmla="*/ 311 h 534"/>
                <a:gd name="T18" fmla="*/ 360 w 482"/>
                <a:gd name="T19" fmla="*/ 311 h 534"/>
                <a:gd name="T20" fmla="*/ 360 w 482"/>
                <a:gd name="T21" fmla="*/ 235 h 534"/>
                <a:gd name="T22" fmla="*/ 356 w 482"/>
                <a:gd name="T23" fmla="*/ 200 h 534"/>
                <a:gd name="T24" fmla="*/ 348 w 482"/>
                <a:gd name="T25" fmla="*/ 171 h 534"/>
                <a:gd name="T26" fmla="*/ 335 w 482"/>
                <a:gd name="T27" fmla="*/ 146 h 534"/>
                <a:gd name="T28" fmla="*/ 317 w 482"/>
                <a:gd name="T29" fmla="*/ 128 h 534"/>
                <a:gd name="T30" fmla="*/ 294 w 482"/>
                <a:gd name="T31" fmla="*/ 115 h 534"/>
                <a:gd name="T32" fmla="*/ 269 w 482"/>
                <a:gd name="T33" fmla="*/ 107 h 534"/>
                <a:gd name="T34" fmla="*/ 240 w 482"/>
                <a:gd name="T35" fmla="*/ 103 h 534"/>
                <a:gd name="T36" fmla="*/ 240 w 482"/>
                <a:gd name="T37" fmla="*/ 0 h 534"/>
                <a:gd name="T38" fmla="*/ 286 w 482"/>
                <a:gd name="T39" fmla="*/ 2 h 534"/>
                <a:gd name="T40" fmla="*/ 329 w 482"/>
                <a:gd name="T41" fmla="*/ 12 h 534"/>
                <a:gd name="T42" fmla="*/ 367 w 482"/>
                <a:gd name="T43" fmla="*/ 27 h 534"/>
                <a:gd name="T44" fmla="*/ 400 w 482"/>
                <a:gd name="T45" fmla="*/ 50 h 534"/>
                <a:gd name="T46" fmla="*/ 427 w 482"/>
                <a:gd name="T47" fmla="*/ 78 h 534"/>
                <a:gd name="T48" fmla="*/ 451 w 482"/>
                <a:gd name="T49" fmla="*/ 111 h 534"/>
                <a:gd name="T50" fmla="*/ 466 w 482"/>
                <a:gd name="T51" fmla="*/ 152 h 534"/>
                <a:gd name="T52" fmla="*/ 478 w 482"/>
                <a:gd name="T53" fmla="*/ 196 h 534"/>
                <a:gd name="T54" fmla="*/ 482 w 482"/>
                <a:gd name="T55" fmla="*/ 247 h 534"/>
                <a:gd name="T56" fmla="*/ 482 w 482"/>
                <a:gd name="T57" fmla="*/ 534 h 534"/>
                <a:gd name="T58" fmla="*/ 360 w 482"/>
                <a:gd name="T59" fmla="*/ 534 h 534"/>
                <a:gd name="T60" fmla="*/ 360 w 482"/>
                <a:gd name="T61" fmla="*/ 408 h 534"/>
                <a:gd name="T62" fmla="*/ 120 w 482"/>
                <a:gd name="T63" fmla="*/ 408 h 534"/>
                <a:gd name="T64" fmla="*/ 120 w 482"/>
                <a:gd name="T65" fmla="*/ 534 h 534"/>
                <a:gd name="T66" fmla="*/ 0 w 482"/>
                <a:gd name="T67" fmla="*/ 534 h 534"/>
                <a:gd name="T68" fmla="*/ 0 w 482"/>
                <a:gd name="T69" fmla="*/ 247 h 534"/>
                <a:gd name="T70" fmla="*/ 4 w 482"/>
                <a:gd name="T71" fmla="*/ 196 h 534"/>
                <a:gd name="T72" fmla="*/ 13 w 482"/>
                <a:gd name="T73" fmla="*/ 152 h 534"/>
                <a:gd name="T74" fmla="*/ 31 w 482"/>
                <a:gd name="T75" fmla="*/ 111 h 534"/>
                <a:gd name="T76" fmla="*/ 52 w 482"/>
                <a:gd name="T77" fmla="*/ 78 h 534"/>
                <a:gd name="T78" fmla="*/ 81 w 482"/>
                <a:gd name="T79" fmla="*/ 50 h 534"/>
                <a:gd name="T80" fmla="*/ 114 w 482"/>
                <a:gd name="T81" fmla="*/ 27 h 534"/>
                <a:gd name="T82" fmla="*/ 153 w 482"/>
                <a:gd name="T83" fmla="*/ 12 h 534"/>
                <a:gd name="T84" fmla="*/ 193 w 482"/>
                <a:gd name="T85" fmla="*/ 2 h 534"/>
                <a:gd name="T86" fmla="*/ 240 w 482"/>
                <a:gd name="T8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" h="534">
                  <a:moveTo>
                    <a:pt x="240" y="103"/>
                  </a:moveTo>
                  <a:lnTo>
                    <a:pt x="211" y="107"/>
                  </a:lnTo>
                  <a:lnTo>
                    <a:pt x="184" y="115"/>
                  </a:lnTo>
                  <a:lnTo>
                    <a:pt x="162" y="128"/>
                  </a:lnTo>
                  <a:lnTo>
                    <a:pt x="143" y="146"/>
                  </a:lnTo>
                  <a:lnTo>
                    <a:pt x="131" y="171"/>
                  </a:lnTo>
                  <a:lnTo>
                    <a:pt x="122" y="200"/>
                  </a:lnTo>
                  <a:lnTo>
                    <a:pt x="120" y="235"/>
                  </a:lnTo>
                  <a:lnTo>
                    <a:pt x="120" y="311"/>
                  </a:lnTo>
                  <a:lnTo>
                    <a:pt x="360" y="311"/>
                  </a:lnTo>
                  <a:lnTo>
                    <a:pt x="360" y="235"/>
                  </a:lnTo>
                  <a:lnTo>
                    <a:pt x="356" y="200"/>
                  </a:lnTo>
                  <a:lnTo>
                    <a:pt x="348" y="171"/>
                  </a:lnTo>
                  <a:lnTo>
                    <a:pt x="335" y="146"/>
                  </a:lnTo>
                  <a:lnTo>
                    <a:pt x="317" y="128"/>
                  </a:lnTo>
                  <a:lnTo>
                    <a:pt x="294" y="115"/>
                  </a:lnTo>
                  <a:lnTo>
                    <a:pt x="269" y="107"/>
                  </a:lnTo>
                  <a:lnTo>
                    <a:pt x="240" y="103"/>
                  </a:lnTo>
                  <a:close/>
                  <a:moveTo>
                    <a:pt x="240" y="0"/>
                  </a:moveTo>
                  <a:lnTo>
                    <a:pt x="286" y="2"/>
                  </a:lnTo>
                  <a:lnTo>
                    <a:pt x="329" y="12"/>
                  </a:lnTo>
                  <a:lnTo>
                    <a:pt x="367" y="27"/>
                  </a:lnTo>
                  <a:lnTo>
                    <a:pt x="400" y="50"/>
                  </a:lnTo>
                  <a:lnTo>
                    <a:pt x="427" y="78"/>
                  </a:lnTo>
                  <a:lnTo>
                    <a:pt x="451" y="111"/>
                  </a:lnTo>
                  <a:lnTo>
                    <a:pt x="466" y="152"/>
                  </a:lnTo>
                  <a:lnTo>
                    <a:pt x="478" y="196"/>
                  </a:lnTo>
                  <a:lnTo>
                    <a:pt x="482" y="247"/>
                  </a:lnTo>
                  <a:lnTo>
                    <a:pt x="482" y="534"/>
                  </a:lnTo>
                  <a:lnTo>
                    <a:pt x="360" y="534"/>
                  </a:lnTo>
                  <a:lnTo>
                    <a:pt x="360" y="408"/>
                  </a:lnTo>
                  <a:lnTo>
                    <a:pt x="120" y="408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247"/>
                  </a:lnTo>
                  <a:lnTo>
                    <a:pt x="4" y="196"/>
                  </a:lnTo>
                  <a:lnTo>
                    <a:pt x="13" y="152"/>
                  </a:lnTo>
                  <a:lnTo>
                    <a:pt x="31" y="111"/>
                  </a:lnTo>
                  <a:lnTo>
                    <a:pt x="52" y="78"/>
                  </a:lnTo>
                  <a:lnTo>
                    <a:pt x="81" y="50"/>
                  </a:lnTo>
                  <a:lnTo>
                    <a:pt x="114" y="27"/>
                  </a:lnTo>
                  <a:lnTo>
                    <a:pt x="153" y="12"/>
                  </a:lnTo>
                  <a:lnTo>
                    <a:pt x="193" y="2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28E4F02B-2259-4EDD-BA68-0771A883EE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84754" y="6170056"/>
              <a:ext cx="135962" cy="135447"/>
            </a:xfrm>
            <a:custGeom>
              <a:avLst/>
              <a:gdLst>
                <a:gd name="T0" fmla="*/ 528 w 528"/>
                <a:gd name="T1" fmla="*/ 0 h 526"/>
                <a:gd name="T2" fmla="*/ 528 w 528"/>
                <a:gd name="T3" fmla="*/ 256 h 526"/>
                <a:gd name="T4" fmla="*/ 476 w 528"/>
                <a:gd name="T5" fmla="*/ 262 h 526"/>
                <a:gd name="T6" fmla="*/ 427 w 528"/>
                <a:gd name="T7" fmla="*/ 278 h 526"/>
                <a:gd name="T8" fmla="*/ 383 w 528"/>
                <a:gd name="T9" fmla="*/ 301 h 526"/>
                <a:gd name="T10" fmla="*/ 344 w 528"/>
                <a:gd name="T11" fmla="*/ 332 h 526"/>
                <a:gd name="T12" fmla="*/ 311 w 528"/>
                <a:gd name="T13" fmla="*/ 371 h 526"/>
                <a:gd name="T14" fmla="*/ 284 w 528"/>
                <a:gd name="T15" fmla="*/ 414 h 526"/>
                <a:gd name="T16" fmla="*/ 267 w 528"/>
                <a:gd name="T17" fmla="*/ 460 h 526"/>
                <a:gd name="T18" fmla="*/ 255 w 528"/>
                <a:gd name="T19" fmla="*/ 511 h 526"/>
                <a:gd name="T20" fmla="*/ 128 w 528"/>
                <a:gd name="T21" fmla="*/ 511 h 526"/>
                <a:gd name="T22" fmla="*/ 64 w 528"/>
                <a:gd name="T23" fmla="*/ 515 h 526"/>
                <a:gd name="T24" fmla="*/ 0 w 528"/>
                <a:gd name="T25" fmla="*/ 526 h 526"/>
                <a:gd name="T26" fmla="*/ 8 w 528"/>
                <a:gd name="T27" fmla="*/ 449 h 526"/>
                <a:gd name="T28" fmla="*/ 25 w 528"/>
                <a:gd name="T29" fmla="*/ 375 h 526"/>
                <a:gd name="T30" fmla="*/ 52 w 528"/>
                <a:gd name="T31" fmla="*/ 307 h 526"/>
                <a:gd name="T32" fmla="*/ 89 w 528"/>
                <a:gd name="T33" fmla="*/ 243 h 526"/>
                <a:gd name="T34" fmla="*/ 133 w 528"/>
                <a:gd name="T35" fmla="*/ 183 h 526"/>
                <a:gd name="T36" fmla="*/ 186 w 528"/>
                <a:gd name="T37" fmla="*/ 132 h 526"/>
                <a:gd name="T38" fmla="*/ 244 w 528"/>
                <a:gd name="T39" fmla="*/ 87 h 526"/>
                <a:gd name="T40" fmla="*/ 309 w 528"/>
                <a:gd name="T41" fmla="*/ 50 h 526"/>
                <a:gd name="T42" fmla="*/ 377 w 528"/>
                <a:gd name="T43" fmla="*/ 23 h 526"/>
                <a:gd name="T44" fmla="*/ 451 w 528"/>
                <a:gd name="T45" fmla="*/ 6 h 526"/>
                <a:gd name="T46" fmla="*/ 528 w 528"/>
                <a:gd name="T47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28" h="526">
                  <a:moveTo>
                    <a:pt x="528" y="0"/>
                  </a:moveTo>
                  <a:lnTo>
                    <a:pt x="528" y="256"/>
                  </a:lnTo>
                  <a:lnTo>
                    <a:pt x="476" y="262"/>
                  </a:lnTo>
                  <a:lnTo>
                    <a:pt x="427" y="278"/>
                  </a:lnTo>
                  <a:lnTo>
                    <a:pt x="383" y="301"/>
                  </a:lnTo>
                  <a:lnTo>
                    <a:pt x="344" y="332"/>
                  </a:lnTo>
                  <a:lnTo>
                    <a:pt x="311" y="371"/>
                  </a:lnTo>
                  <a:lnTo>
                    <a:pt x="284" y="414"/>
                  </a:lnTo>
                  <a:lnTo>
                    <a:pt x="267" y="460"/>
                  </a:lnTo>
                  <a:lnTo>
                    <a:pt x="255" y="511"/>
                  </a:lnTo>
                  <a:lnTo>
                    <a:pt x="128" y="511"/>
                  </a:lnTo>
                  <a:lnTo>
                    <a:pt x="64" y="515"/>
                  </a:lnTo>
                  <a:lnTo>
                    <a:pt x="0" y="526"/>
                  </a:lnTo>
                  <a:lnTo>
                    <a:pt x="8" y="449"/>
                  </a:lnTo>
                  <a:lnTo>
                    <a:pt x="25" y="375"/>
                  </a:lnTo>
                  <a:lnTo>
                    <a:pt x="52" y="307"/>
                  </a:lnTo>
                  <a:lnTo>
                    <a:pt x="89" y="243"/>
                  </a:lnTo>
                  <a:lnTo>
                    <a:pt x="133" y="183"/>
                  </a:lnTo>
                  <a:lnTo>
                    <a:pt x="186" y="132"/>
                  </a:lnTo>
                  <a:lnTo>
                    <a:pt x="244" y="87"/>
                  </a:lnTo>
                  <a:lnTo>
                    <a:pt x="309" y="50"/>
                  </a:lnTo>
                  <a:lnTo>
                    <a:pt x="377" y="23"/>
                  </a:lnTo>
                  <a:lnTo>
                    <a:pt x="451" y="6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46645F60-220C-4410-8F59-CBA92572E5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84754" y="6311168"/>
              <a:ext cx="65921" cy="74161"/>
            </a:xfrm>
            <a:custGeom>
              <a:avLst/>
              <a:gdLst>
                <a:gd name="T0" fmla="*/ 128 w 255"/>
                <a:gd name="T1" fmla="*/ 0 h 287"/>
                <a:gd name="T2" fmla="*/ 255 w 255"/>
                <a:gd name="T3" fmla="*/ 0 h 287"/>
                <a:gd name="T4" fmla="*/ 255 w 255"/>
                <a:gd name="T5" fmla="*/ 256 h 287"/>
                <a:gd name="T6" fmla="*/ 128 w 255"/>
                <a:gd name="T7" fmla="*/ 256 h 287"/>
                <a:gd name="T8" fmla="*/ 83 w 255"/>
                <a:gd name="T9" fmla="*/ 260 h 287"/>
                <a:gd name="T10" fmla="*/ 40 w 255"/>
                <a:gd name="T11" fmla="*/ 270 h 287"/>
                <a:gd name="T12" fmla="*/ 0 w 255"/>
                <a:gd name="T13" fmla="*/ 287 h 287"/>
                <a:gd name="T14" fmla="*/ 0 w 255"/>
                <a:gd name="T15" fmla="*/ 15 h 287"/>
                <a:gd name="T16" fmla="*/ 62 w 255"/>
                <a:gd name="T17" fmla="*/ 4 h 287"/>
                <a:gd name="T18" fmla="*/ 128 w 255"/>
                <a:gd name="T19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5" h="287">
                  <a:moveTo>
                    <a:pt x="128" y="0"/>
                  </a:moveTo>
                  <a:lnTo>
                    <a:pt x="255" y="0"/>
                  </a:lnTo>
                  <a:lnTo>
                    <a:pt x="255" y="256"/>
                  </a:lnTo>
                  <a:lnTo>
                    <a:pt x="128" y="256"/>
                  </a:lnTo>
                  <a:lnTo>
                    <a:pt x="83" y="260"/>
                  </a:lnTo>
                  <a:lnTo>
                    <a:pt x="40" y="270"/>
                  </a:lnTo>
                  <a:lnTo>
                    <a:pt x="0" y="287"/>
                  </a:lnTo>
                  <a:lnTo>
                    <a:pt x="0" y="15"/>
                  </a:lnTo>
                  <a:lnTo>
                    <a:pt x="62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0D678903-23F1-4C7F-9D4F-695D49CACC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84754" y="6386874"/>
              <a:ext cx="65921" cy="60771"/>
            </a:xfrm>
            <a:custGeom>
              <a:avLst/>
              <a:gdLst>
                <a:gd name="T0" fmla="*/ 128 w 255"/>
                <a:gd name="T1" fmla="*/ 0 h 237"/>
                <a:gd name="T2" fmla="*/ 255 w 255"/>
                <a:gd name="T3" fmla="*/ 0 h 237"/>
                <a:gd name="T4" fmla="*/ 255 w 255"/>
                <a:gd name="T5" fmla="*/ 237 h 237"/>
                <a:gd name="T6" fmla="*/ 0 w 255"/>
                <a:gd name="T7" fmla="*/ 237 h 237"/>
                <a:gd name="T8" fmla="*/ 0 w 255"/>
                <a:gd name="T9" fmla="*/ 37 h 237"/>
                <a:gd name="T10" fmla="*/ 4 w 255"/>
                <a:gd name="T11" fmla="*/ 33 h 237"/>
                <a:gd name="T12" fmla="*/ 42 w 255"/>
                <a:gd name="T13" fmla="*/ 16 h 237"/>
                <a:gd name="T14" fmla="*/ 85 w 255"/>
                <a:gd name="T15" fmla="*/ 4 h 237"/>
                <a:gd name="T16" fmla="*/ 128 w 255"/>
                <a:gd name="T1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" h="237">
                  <a:moveTo>
                    <a:pt x="128" y="0"/>
                  </a:moveTo>
                  <a:lnTo>
                    <a:pt x="255" y="0"/>
                  </a:lnTo>
                  <a:lnTo>
                    <a:pt x="255" y="237"/>
                  </a:lnTo>
                  <a:lnTo>
                    <a:pt x="0" y="237"/>
                  </a:lnTo>
                  <a:lnTo>
                    <a:pt x="0" y="37"/>
                  </a:lnTo>
                  <a:lnTo>
                    <a:pt x="4" y="33"/>
                  </a:lnTo>
                  <a:lnTo>
                    <a:pt x="42" y="16"/>
                  </a:lnTo>
                  <a:lnTo>
                    <a:pt x="85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xmlns="" id="{3A98C007-D3A0-4B1A-8C1E-EA495E03DBE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59945" y="6311168"/>
              <a:ext cx="25236" cy="65921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xmlns="" id="{EB2955BE-795A-4E8C-BFCB-03111C4459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9178" y="6360609"/>
              <a:ext cx="65921" cy="87551"/>
            </a:xfrm>
            <a:custGeom>
              <a:avLst/>
              <a:gdLst>
                <a:gd name="T0" fmla="*/ 127 w 255"/>
                <a:gd name="T1" fmla="*/ 0 h 340"/>
                <a:gd name="T2" fmla="*/ 172 w 255"/>
                <a:gd name="T3" fmla="*/ 58 h 340"/>
                <a:gd name="T4" fmla="*/ 207 w 255"/>
                <a:gd name="T5" fmla="*/ 125 h 340"/>
                <a:gd name="T6" fmla="*/ 232 w 255"/>
                <a:gd name="T7" fmla="*/ 193 h 340"/>
                <a:gd name="T8" fmla="*/ 247 w 255"/>
                <a:gd name="T9" fmla="*/ 264 h 340"/>
                <a:gd name="T10" fmla="*/ 255 w 255"/>
                <a:gd name="T11" fmla="*/ 340 h 340"/>
                <a:gd name="T12" fmla="*/ 0 w 255"/>
                <a:gd name="T13" fmla="*/ 340 h 340"/>
                <a:gd name="T14" fmla="*/ 6 w 255"/>
                <a:gd name="T15" fmla="*/ 264 h 340"/>
                <a:gd name="T16" fmla="*/ 23 w 255"/>
                <a:gd name="T17" fmla="*/ 193 h 340"/>
                <a:gd name="T18" fmla="*/ 48 w 255"/>
                <a:gd name="T19" fmla="*/ 125 h 340"/>
                <a:gd name="T20" fmla="*/ 83 w 255"/>
                <a:gd name="T21" fmla="*/ 58 h 340"/>
                <a:gd name="T22" fmla="*/ 127 w 255"/>
                <a:gd name="T23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5" h="340">
                  <a:moveTo>
                    <a:pt x="127" y="0"/>
                  </a:moveTo>
                  <a:lnTo>
                    <a:pt x="172" y="58"/>
                  </a:lnTo>
                  <a:lnTo>
                    <a:pt x="207" y="125"/>
                  </a:lnTo>
                  <a:lnTo>
                    <a:pt x="232" y="193"/>
                  </a:lnTo>
                  <a:lnTo>
                    <a:pt x="247" y="264"/>
                  </a:lnTo>
                  <a:lnTo>
                    <a:pt x="255" y="340"/>
                  </a:lnTo>
                  <a:lnTo>
                    <a:pt x="0" y="340"/>
                  </a:lnTo>
                  <a:lnTo>
                    <a:pt x="6" y="264"/>
                  </a:lnTo>
                  <a:lnTo>
                    <a:pt x="23" y="193"/>
                  </a:lnTo>
                  <a:lnTo>
                    <a:pt x="48" y="125"/>
                  </a:lnTo>
                  <a:lnTo>
                    <a:pt x="83" y="5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xmlns="" id="{9E4850F7-6748-4B37-8E8C-76C81EF7D3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38066" y="6311168"/>
              <a:ext cx="167378" cy="136477"/>
            </a:xfrm>
            <a:custGeom>
              <a:avLst/>
              <a:gdLst>
                <a:gd name="T0" fmla="*/ 0 w 650"/>
                <a:gd name="T1" fmla="*/ 0 h 530"/>
                <a:gd name="T2" fmla="*/ 265 w 650"/>
                <a:gd name="T3" fmla="*/ 0 h 530"/>
                <a:gd name="T4" fmla="*/ 337 w 650"/>
                <a:gd name="T5" fmla="*/ 6 h 530"/>
                <a:gd name="T6" fmla="*/ 407 w 650"/>
                <a:gd name="T7" fmla="*/ 19 h 530"/>
                <a:gd name="T8" fmla="*/ 474 w 650"/>
                <a:gd name="T9" fmla="*/ 43 h 530"/>
                <a:gd name="T10" fmla="*/ 538 w 650"/>
                <a:gd name="T11" fmla="*/ 74 h 530"/>
                <a:gd name="T12" fmla="*/ 596 w 650"/>
                <a:gd name="T13" fmla="*/ 114 h 530"/>
                <a:gd name="T14" fmla="*/ 650 w 650"/>
                <a:gd name="T15" fmla="*/ 163 h 530"/>
                <a:gd name="T16" fmla="*/ 606 w 650"/>
                <a:gd name="T17" fmla="*/ 223 h 530"/>
                <a:gd name="T18" fmla="*/ 569 w 650"/>
                <a:gd name="T19" fmla="*/ 285 h 530"/>
                <a:gd name="T20" fmla="*/ 542 w 650"/>
                <a:gd name="T21" fmla="*/ 353 h 530"/>
                <a:gd name="T22" fmla="*/ 523 w 650"/>
                <a:gd name="T23" fmla="*/ 423 h 530"/>
                <a:gd name="T24" fmla="*/ 496 w 650"/>
                <a:gd name="T25" fmla="*/ 377 h 530"/>
                <a:gd name="T26" fmla="*/ 461 w 650"/>
                <a:gd name="T27" fmla="*/ 336 h 530"/>
                <a:gd name="T28" fmla="*/ 420 w 650"/>
                <a:gd name="T29" fmla="*/ 303 h 530"/>
                <a:gd name="T30" fmla="*/ 372 w 650"/>
                <a:gd name="T31" fmla="*/ 278 h 530"/>
                <a:gd name="T32" fmla="*/ 319 w 650"/>
                <a:gd name="T33" fmla="*/ 262 h 530"/>
                <a:gd name="T34" fmla="*/ 265 w 650"/>
                <a:gd name="T35" fmla="*/ 256 h 530"/>
                <a:gd name="T36" fmla="*/ 256 w 650"/>
                <a:gd name="T37" fmla="*/ 256 h 530"/>
                <a:gd name="T38" fmla="*/ 256 w 650"/>
                <a:gd name="T39" fmla="*/ 530 h 530"/>
                <a:gd name="T40" fmla="*/ 0 w 650"/>
                <a:gd name="T41" fmla="*/ 530 h 530"/>
                <a:gd name="T42" fmla="*/ 0 w 650"/>
                <a:gd name="T43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0" h="530">
                  <a:moveTo>
                    <a:pt x="0" y="0"/>
                  </a:moveTo>
                  <a:lnTo>
                    <a:pt x="265" y="0"/>
                  </a:lnTo>
                  <a:lnTo>
                    <a:pt x="337" y="6"/>
                  </a:lnTo>
                  <a:lnTo>
                    <a:pt x="407" y="19"/>
                  </a:lnTo>
                  <a:lnTo>
                    <a:pt x="474" y="43"/>
                  </a:lnTo>
                  <a:lnTo>
                    <a:pt x="538" y="74"/>
                  </a:lnTo>
                  <a:lnTo>
                    <a:pt x="596" y="114"/>
                  </a:lnTo>
                  <a:lnTo>
                    <a:pt x="650" y="163"/>
                  </a:lnTo>
                  <a:lnTo>
                    <a:pt x="606" y="223"/>
                  </a:lnTo>
                  <a:lnTo>
                    <a:pt x="569" y="285"/>
                  </a:lnTo>
                  <a:lnTo>
                    <a:pt x="542" y="353"/>
                  </a:lnTo>
                  <a:lnTo>
                    <a:pt x="523" y="423"/>
                  </a:lnTo>
                  <a:lnTo>
                    <a:pt x="496" y="377"/>
                  </a:lnTo>
                  <a:lnTo>
                    <a:pt x="461" y="336"/>
                  </a:lnTo>
                  <a:lnTo>
                    <a:pt x="420" y="303"/>
                  </a:lnTo>
                  <a:lnTo>
                    <a:pt x="372" y="278"/>
                  </a:lnTo>
                  <a:lnTo>
                    <a:pt x="319" y="262"/>
                  </a:lnTo>
                  <a:lnTo>
                    <a:pt x="265" y="256"/>
                  </a:lnTo>
                  <a:lnTo>
                    <a:pt x="256" y="256"/>
                  </a:lnTo>
                  <a:lnTo>
                    <a:pt x="256" y="530"/>
                  </a:lnTo>
                  <a:lnTo>
                    <a:pt x="0" y="5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xmlns="" id="{849DF39E-AEB5-49B1-8872-91FF732AE2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18318" y="6318378"/>
              <a:ext cx="57166" cy="101971"/>
            </a:xfrm>
            <a:custGeom>
              <a:avLst/>
              <a:gdLst>
                <a:gd name="T0" fmla="*/ 220 w 220"/>
                <a:gd name="T1" fmla="*/ 0 h 396"/>
                <a:gd name="T2" fmla="*/ 220 w 220"/>
                <a:gd name="T3" fmla="*/ 284 h 396"/>
                <a:gd name="T4" fmla="*/ 181 w 220"/>
                <a:gd name="T5" fmla="*/ 315 h 396"/>
                <a:gd name="T6" fmla="*/ 150 w 220"/>
                <a:gd name="T7" fmla="*/ 354 h 396"/>
                <a:gd name="T8" fmla="*/ 127 w 220"/>
                <a:gd name="T9" fmla="*/ 396 h 396"/>
                <a:gd name="T10" fmla="*/ 108 w 220"/>
                <a:gd name="T11" fmla="*/ 326 h 396"/>
                <a:gd name="T12" fmla="*/ 79 w 220"/>
                <a:gd name="T13" fmla="*/ 258 h 396"/>
                <a:gd name="T14" fmla="*/ 44 w 220"/>
                <a:gd name="T15" fmla="*/ 196 h 396"/>
                <a:gd name="T16" fmla="*/ 0 w 220"/>
                <a:gd name="T17" fmla="*/ 136 h 396"/>
                <a:gd name="T18" fmla="*/ 48 w 220"/>
                <a:gd name="T19" fmla="*/ 93 h 396"/>
                <a:gd name="T20" fmla="*/ 102 w 220"/>
                <a:gd name="T21" fmla="*/ 54 h 396"/>
                <a:gd name="T22" fmla="*/ 158 w 220"/>
                <a:gd name="T23" fmla="*/ 23 h 396"/>
                <a:gd name="T24" fmla="*/ 220 w 220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396">
                  <a:moveTo>
                    <a:pt x="220" y="0"/>
                  </a:moveTo>
                  <a:lnTo>
                    <a:pt x="220" y="284"/>
                  </a:lnTo>
                  <a:lnTo>
                    <a:pt x="181" y="315"/>
                  </a:lnTo>
                  <a:lnTo>
                    <a:pt x="150" y="354"/>
                  </a:lnTo>
                  <a:lnTo>
                    <a:pt x="127" y="396"/>
                  </a:lnTo>
                  <a:lnTo>
                    <a:pt x="108" y="326"/>
                  </a:lnTo>
                  <a:lnTo>
                    <a:pt x="79" y="258"/>
                  </a:lnTo>
                  <a:lnTo>
                    <a:pt x="44" y="196"/>
                  </a:lnTo>
                  <a:lnTo>
                    <a:pt x="0" y="136"/>
                  </a:lnTo>
                  <a:lnTo>
                    <a:pt x="48" y="93"/>
                  </a:lnTo>
                  <a:lnTo>
                    <a:pt x="102" y="54"/>
                  </a:lnTo>
                  <a:lnTo>
                    <a:pt x="158" y="23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916873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0DA927D-DDE4-4D76-8D15-5AE081F0B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744A83-D4FC-4B23-B5A8-3317E8016375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Obraz 6" descr="Obraz zawierający zewnętrzne, budynek, zegar, parasol&#10;&#10;Opis wygenerowany automatycznie">
            <a:extLst>
              <a:ext uri="{FF2B5EF4-FFF2-40B4-BE49-F238E27FC236}">
                <a16:creationId xmlns:a16="http://schemas.microsoft.com/office/drawing/2014/main" xmlns="" id="{024E4993-CCB9-4CD6-87E1-7D284F2698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74598" y="0"/>
            <a:ext cx="9144000" cy="6858000"/>
          </a:xfrm>
          <a:prstGeom prst="rect">
            <a:avLst/>
          </a:prstGeom>
        </p:spPr>
      </p:pic>
      <p:grpSp>
        <p:nvGrpSpPr>
          <p:cNvPr id="8" name="Grupa 7">
            <a:extLst>
              <a:ext uri="{FF2B5EF4-FFF2-40B4-BE49-F238E27FC236}">
                <a16:creationId xmlns:a16="http://schemas.microsoft.com/office/drawing/2014/main" xmlns="" id="{99CBD6E5-7A72-4D5A-8735-D5A2F7F3DE47}"/>
              </a:ext>
            </a:extLst>
          </p:cNvPr>
          <p:cNvGrpSpPr/>
          <p:nvPr userDrawn="1"/>
        </p:nvGrpSpPr>
        <p:grpSpPr>
          <a:xfrm>
            <a:off x="10180444" y="284037"/>
            <a:ext cx="1643903" cy="280164"/>
            <a:chOff x="10076813" y="6170056"/>
            <a:chExt cx="1643903" cy="280164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xmlns="" id="{05B51549-F451-4E28-ABD4-DAF93A091B3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76813" y="6310138"/>
              <a:ext cx="124117" cy="137507"/>
            </a:xfrm>
            <a:custGeom>
              <a:avLst/>
              <a:gdLst>
                <a:gd name="T0" fmla="*/ 240 w 482"/>
                <a:gd name="T1" fmla="*/ 103 h 534"/>
                <a:gd name="T2" fmla="*/ 211 w 482"/>
                <a:gd name="T3" fmla="*/ 107 h 534"/>
                <a:gd name="T4" fmla="*/ 184 w 482"/>
                <a:gd name="T5" fmla="*/ 115 h 534"/>
                <a:gd name="T6" fmla="*/ 163 w 482"/>
                <a:gd name="T7" fmla="*/ 128 h 534"/>
                <a:gd name="T8" fmla="*/ 145 w 482"/>
                <a:gd name="T9" fmla="*/ 146 h 534"/>
                <a:gd name="T10" fmla="*/ 132 w 482"/>
                <a:gd name="T11" fmla="*/ 171 h 534"/>
                <a:gd name="T12" fmla="*/ 124 w 482"/>
                <a:gd name="T13" fmla="*/ 200 h 534"/>
                <a:gd name="T14" fmla="*/ 120 w 482"/>
                <a:gd name="T15" fmla="*/ 235 h 534"/>
                <a:gd name="T16" fmla="*/ 120 w 482"/>
                <a:gd name="T17" fmla="*/ 311 h 534"/>
                <a:gd name="T18" fmla="*/ 360 w 482"/>
                <a:gd name="T19" fmla="*/ 311 h 534"/>
                <a:gd name="T20" fmla="*/ 360 w 482"/>
                <a:gd name="T21" fmla="*/ 235 h 534"/>
                <a:gd name="T22" fmla="*/ 358 w 482"/>
                <a:gd name="T23" fmla="*/ 200 h 534"/>
                <a:gd name="T24" fmla="*/ 348 w 482"/>
                <a:gd name="T25" fmla="*/ 171 h 534"/>
                <a:gd name="T26" fmla="*/ 335 w 482"/>
                <a:gd name="T27" fmla="*/ 146 h 534"/>
                <a:gd name="T28" fmla="*/ 317 w 482"/>
                <a:gd name="T29" fmla="*/ 128 h 534"/>
                <a:gd name="T30" fmla="*/ 296 w 482"/>
                <a:gd name="T31" fmla="*/ 115 h 534"/>
                <a:gd name="T32" fmla="*/ 269 w 482"/>
                <a:gd name="T33" fmla="*/ 107 h 534"/>
                <a:gd name="T34" fmla="*/ 240 w 482"/>
                <a:gd name="T35" fmla="*/ 103 h 534"/>
                <a:gd name="T36" fmla="*/ 240 w 482"/>
                <a:gd name="T37" fmla="*/ 0 h 534"/>
                <a:gd name="T38" fmla="*/ 286 w 482"/>
                <a:gd name="T39" fmla="*/ 2 h 534"/>
                <a:gd name="T40" fmla="*/ 329 w 482"/>
                <a:gd name="T41" fmla="*/ 12 h 534"/>
                <a:gd name="T42" fmla="*/ 368 w 482"/>
                <a:gd name="T43" fmla="*/ 27 h 534"/>
                <a:gd name="T44" fmla="*/ 400 w 482"/>
                <a:gd name="T45" fmla="*/ 50 h 534"/>
                <a:gd name="T46" fmla="*/ 428 w 482"/>
                <a:gd name="T47" fmla="*/ 78 h 534"/>
                <a:gd name="T48" fmla="*/ 451 w 482"/>
                <a:gd name="T49" fmla="*/ 111 h 534"/>
                <a:gd name="T50" fmla="*/ 468 w 482"/>
                <a:gd name="T51" fmla="*/ 152 h 534"/>
                <a:gd name="T52" fmla="*/ 478 w 482"/>
                <a:gd name="T53" fmla="*/ 196 h 534"/>
                <a:gd name="T54" fmla="*/ 482 w 482"/>
                <a:gd name="T55" fmla="*/ 247 h 534"/>
                <a:gd name="T56" fmla="*/ 482 w 482"/>
                <a:gd name="T57" fmla="*/ 534 h 534"/>
                <a:gd name="T58" fmla="*/ 360 w 482"/>
                <a:gd name="T59" fmla="*/ 534 h 534"/>
                <a:gd name="T60" fmla="*/ 360 w 482"/>
                <a:gd name="T61" fmla="*/ 408 h 534"/>
                <a:gd name="T62" fmla="*/ 120 w 482"/>
                <a:gd name="T63" fmla="*/ 408 h 534"/>
                <a:gd name="T64" fmla="*/ 120 w 482"/>
                <a:gd name="T65" fmla="*/ 534 h 534"/>
                <a:gd name="T66" fmla="*/ 0 w 482"/>
                <a:gd name="T67" fmla="*/ 534 h 534"/>
                <a:gd name="T68" fmla="*/ 0 w 482"/>
                <a:gd name="T69" fmla="*/ 247 h 534"/>
                <a:gd name="T70" fmla="*/ 4 w 482"/>
                <a:gd name="T71" fmla="*/ 196 h 534"/>
                <a:gd name="T72" fmla="*/ 14 w 482"/>
                <a:gd name="T73" fmla="*/ 152 h 534"/>
                <a:gd name="T74" fmla="*/ 31 w 482"/>
                <a:gd name="T75" fmla="*/ 111 h 534"/>
                <a:gd name="T76" fmla="*/ 54 w 482"/>
                <a:gd name="T77" fmla="*/ 78 h 534"/>
                <a:gd name="T78" fmla="*/ 81 w 482"/>
                <a:gd name="T79" fmla="*/ 50 h 534"/>
                <a:gd name="T80" fmla="*/ 114 w 482"/>
                <a:gd name="T81" fmla="*/ 27 h 534"/>
                <a:gd name="T82" fmla="*/ 153 w 482"/>
                <a:gd name="T83" fmla="*/ 12 h 534"/>
                <a:gd name="T84" fmla="*/ 195 w 482"/>
                <a:gd name="T85" fmla="*/ 2 h 534"/>
                <a:gd name="T86" fmla="*/ 240 w 482"/>
                <a:gd name="T8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" h="534">
                  <a:moveTo>
                    <a:pt x="240" y="103"/>
                  </a:moveTo>
                  <a:lnTo>
                    <a:pt x="211" y="107"/>
                  </a:lnTo>
                  <a:lnTo>
                    <a:pt x="184" y="115"/>
                  </a:lnTo>
                  <a:lnTo>
                    <a:pt x="163" y="128"/>
                  </a:lnTo>
                  <a:lnTo>
                    <a:pt x="145" y="146"/>
                  </a:lnTo>
                  <a:lnTo>
                    <a:pt x="132" y="171"/>
                  </a:lnTo>
                  <a:lnTo>
                    <a:pt x="124" y="200"/>
                  </a:lnTo>
                  <a:lnTo>
                    <a:pt x="120" y="235"/>
                  </a:lnTo>
                  <a:lnTo>
                    <a:pt x="120" y="311"/>
                  </a:lnTo>
                  <a:lnTo>
                    <a:pt x="360" y="311"/>
                  </a:lnTo>
                  <a:lnTo>
                    <a:pt x="360" y="235"/>
                  </a:lnTo>
                  <a:lnTo>
                    <a:pt x="358" y="200"/>
                  </a:lnTo>
                  <a:lnTo>
                    <a:pt x="348" y="171"/>
                  </a:lnTo>
                  <a:lnTo>
                    <a:pt x="335" y="146"/>
                  </a:lnTo>
                  <a:lnTo>
                    <a:pt x="317" y="128"/>
                  </a:lnTo>
                  <a:lnTo>
                    <a:pt x="296" y="115"/>
                  </a:lnTo>
                  <a:lnTo>
                    <a:pt x="269" y="107"/>
                  </a:lnTo>
                  <a:lnTo>
                    <a:pt x="240" y="103"/>
                  </a:lnTo>
                  <a:close/>
                  <a:moveTo>
                    <a:pt x="240" y="0"/>
                  </a:moveTo>
                  <a:lnTo>
                    <a:pt x="286" y="2"/>
                  </a:lnTo>
                  <a:lnTo>
                    <a:pt x="329" y="12"/>
                  </a:lnTo>
                  <a:lnTo>
                    <a:pt x="368" y="27"/>
                  </a:lnTo>
                  <a:lnTo>
                    <a:pt x="400" y="50"/>
                  </a:lnTo>
                  <a:lnTo>
                    <a:pt x="428" y="78"/>
                  </a:lnTo>
                  <a:lnTo>
                    <a:pt x="451" y="111"/>
                  </a:lnTo>
                  <a:lnTo>
                    <a:pt x="468" y="152"/>
                  </a:lnTo>
                  <a:lnTo>
                    <a:pt x="478" y="196"/>
                  </a:lnTo>
                  <a:lnTo>
                    <a:pt x="482" y="247"/>
                  </a:lnTo>
                  <a:lnTo>
                    <a:pt x="482" y="534"/>
                  </a:lnTo>
                  <a:lnTo>
                    <a:pt x="360" y="534"/>
                  </a:lnTo>
                  <a:lnTo>
                    <a:pt x="360" y="408"/>
                  </a:lnTo>
                  <a:lnTo>
                    <a:pt x="120" y="408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247"/>
                  </a:lnTo>
                  <a:lnTo>
                    <a:pt x="4" y="196"/>
                  </a:lnTo>
                  <a:lnTo>
                    <a:pt x="14" y="152"/>
                  </a:lnTo>
                  <a:lnTo>
                    <a:pt x="31" y="111"/>
                  </a:lnTo>
                  <a:lnTo>
                    <a:pt x="54" y="78"/>
                  </a:lnTo>
                  <a:lnTo>
                    <a:pt x="81" y="50"/>
                  </a:lnTo>
                  <a:lnTo>
                    <a:pt x="114" y="27"/>
                  </a:lnTo>
                  <a:lnTo>
                    <a:pt x="153" y="12"/>
                  </a:lnTo>
                  <a:lnTo>
                    <a:pt x="195" y="2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xmlns="" id="{DDEA67BE-C3E7-4A24-841E-5874D19C96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1830" y="6312198"/>
              <a:ext cx="128237" cy="135447"/>
            </a:xfrm>
            <a:custGeom>
              <a:avLst/>
              <a:gdLst>
                <a:gd name="T0" fmla="*/ 0 w 499"/>
                <a:gd name="T1" fmla="*/ 0 h 526"/>
                <a:gd name="T2" fmla="*/ 120 w 499"/>
                <a:gd name="T3" fmla="*/ 0 h 526"/>
                <a:gd name="T4" fmla="*/ 120 w 499"/>
                <a:gd name="T5" fmla="*/ 246 h 526"/>
                <a:gd name="T6" fmla="*/ 352 w 499"/>
                <a:gd name="T7" fmla="*/ 0 h 526"/>
                <a:gd name="T8" fmla="*/ 487 w 499"/>
                <a:gd name="T9" fmla="*/ 0 h 526"/>
                <a:gd name="T10" fmla="*/ 270 w 499"/>
                <a:gd name="T11" fmla="*/ 235 h 526"/>
                <a:gd name="T12" fmla="*/ 499 w 499"/>
                <a:gd name="T13" fmla="*/ 526 h 526"/>
                <a:gd name="T14" fmla="*/ 358 w 499"/>
                <a:gd name="T15" fmla="*/ 526 h 526"/>
                <a:gd name="T16" fmla="*/ 189 w 499"/>
                <a:gd name="T17" fmla="*/ 320 h 526"/>
                <a:gd name="T18" fmla="*/ 120 w 499"/>
                <a:gd name="T19" fmla="*/ 394 h 526"/>
                <a:gd name="T20" fmla="*/ 120 w 499"/>
                <a:gd name="T21" fmla="*/ 526 h 526"/>
                <a:gd name="T22" fmla="*/ 0 w 499"/>
                <a:gd name="T23" fmla="*/ 526 h 526"/>
                <a:gd name="T24" fmla="*/ 0 w 499"/>
                <a:gd name="T25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9" h="526">
                  <a:moveTo>
                    <a:pt x="0" y="0"/>
                  </a:moveTo>
                  <a:lnTo>
                    <a:pt x="120" y="0"/>
                  </a:lnTo>
                  <a:lnTo>
                    <a:pt x="120" y="246"/>
                  </a:lnTo>
                  <a:lnTo>
                    <a:pt x="352" y="0"/>
                  </a:lnTo>
                  <a:lnTo>
                    <a:pt x="487" y="0"/>
                  </a:lnTo>
                  <a:lnTo>
                    <a:pt x="270" y="235"/>
                  </a:lnTo>
                  <a:lnTo>
                    <a:pt x="499" y="526"/>
                  </a:lnTo>
                  <a:lnTo>
                    <a:pt x="358" y="526"/>
                  </a:lnTo>
                  <a:lnTo>
                    <a:pt x="189" y="320"/>
                  </a:lnTo>
                  <a:lnTo>
                    <a:pt x="120" y="394"/>
                  </a:lnTo>
                  <a:lnTo>
                    <a:pt x="120" y="526"/>
                  </a:lnTo>
                  <a:lnTo>
                    <a:pt x="0" y="5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xmlns="" id="{61FF80A7-3811-4867-8036-6E4EC96EED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73457" y="6310138"/>
              <a:ext cx="123087" cy="137507"/>
            </a:xfrm>
            <a:custGeom>
              <a:avLst/>
              <a:gdLst>
                <a:gd name="T0" fmla="*/ 240 w 480"/>
                <a:gd name="T1" fmla="*/ 103 h 534"/>
                <a:gd name="T2" fmla="*/ 211 w 480"/>
                <a:gd name="T3" fmla="*/ 107 h 534"/>
                <a:gd name="T4" fmla="*/ 184 w 480"/>
                <a:gd name="T5" fmla="*/ 115 h 534"/>
                <a:gd name="T6" fmla="*/ 163 w 480"/>
                <a:gd name="T7" fmla="*/ 128 h 534"/>
                <a:gd name="T8" fmla="*/ 143 w 480"/>
                <a:gd name="T9" fmla="*/ 146 h 534"/>
                <a:gd name="T10" fmla="*/ 132 w 480"/>
                <a:gd name="T11" fmla="*/ 171 h 534"/>
                <a:gd name="T12" fmla="*/ 122 w 480"/>
                <a:gd name="T13" fmla="*/ 200 h 534"/>
                <a:gd name="T14" fmla="*/ 120 w 480"/>
                <a:gd name="T15" fmla="*/ 235 h 534"/>
                <a:gd name="T16" fmla="*/ 120 w 480"/>
                <a:gd name="T17" fmla="*/ 311 h 534"/>
                <a:gd name="T18" fmla="*/ 360 w 480"/>
                <a:gd name="T19" fmla="*/ 311 h 534"/>
                <a:gd name="T20" fmla="*/ 360 w 480"/>
                <a:gd name="T21" fmla="*/ 235 h 534"/>
                <a:gd name="T22" fmla="*/ 356 w 480"/>
                <a:gd name="T23" fmla="*/ 200 h 534"/>
                <a:gd name="T24" fmla="*/ 348 w 480"/>
                <a:gd name="T25" fmla="*/ 171 h 534"/>
                <a:gd name="T26" fmla="*/ 335 w 480"/>
                <a:gd name="T27" fmla="*/ 146 h 534"/>
                <a:gd name="T28" fmla="*/ 317 w 480"/>
                <a:gd name="T29" fmla="*/ 128 h 534"/>
                <a:gd name="T30" fmla="*/ 294 w 480"/>
                <a:gd name="T31" fmla="*/ 115 h 534"/>
                <a:gd name="T32" fmla="*/ 269 w 480"/>
                <a:gd name="T33" fmla="*/ 107 h 534"/>
                <a:gd name="T34" fmla="*/ 240 w 480"/>
                <a:gd name="T35" fmla="*/ 103 h 534"/>
                <a:gd name="T36" fmla="*/ 240 w 480"/>
                <a:gd name="T37" fmla="*/ 0 h 534"/>
                <a:gd name="T38" fmla="*/ 286 w 480"/>
                <a:gd name="T39" fmla="*/ 2 h 534"/>
                <a:gd name="T40" fmla="*/ 329 w 480"/>
                <a:gd name="T41" fmla="*/ 12 h 534"/>
                <a:gd name="T42" fmla="*/ 366 w 480"/>
                <a:gd name="T43" fmla="*/ 27 h 534"/>
                <a:gd name="T44" fmla="*/ 401 w 480"/>
                <a:gd name="T45" fmla="*/ 50 h 534"/>
                <a:gd name="T46" fmla="*/ 428 w 480"/>
                <a:gd name="T47" fmla="*/ 78 h 534"/>
                <a:gd name="T48" fmla="*/ 451 w 480"/>
                <a:gd name="T49" fmla="*/ 111 h 534"/>
                <a:gd name="T50" fmla="*/ 466 w 480"/>
                <a:gd name="T51" fmla="*/ 152 h 534"/>
                <a:gd name="T52" fmla="*/ 478 w 480"/>
                <a:gd name="T53" fmla="*/ 196 h 534"/>
                <a:gd name="T54" fmla="*/ 480 w 480"/>
                <a:gd name="T55" fmla="*/ 247 h 534"/>
                <a:gd name="T56" fmla="*/ 480 w 480"/>
                <a:gd name="T57" fmla="*/ 534 h 534"/>
                <a:gd name="T58" fmla="*/ 360 w 480"/>
                <a:gd name="T59" fmla="*/ 534 h 534"/>
                <a:gd name="T60" fmla="*/ 360 w 480"/>
                <a:gd name="T61" fmla="*/ 408 h 534"/>
                <a:gd name="T62" fmla="*/ 120 w 480"/>
                <a:gd name="T63" fmla="*/ 408 h 534"/>
                <a:gd name="T64" fmla="*/ 120 w 480"/>
                <a:gd name="T65" fmla="*/ 534 h 534"/>
                <a:gd name="T66" fmla="*/ 0 w 480"/>
                <a:gd name="T67" fmla="*/ 534 h 534"/>
                <a:gd name="T68" fmla="*/ 0 w 480"/>
                <a:gd name="T69" fmla="*/ 247 h 534"/>
                <a:gd name="T70" fmla="*/ 4 w 480"/>
                <a:gd name="T71" fmla="*/ 196 h 534"/>
                <a:gd name="T72" fmla="*/ 14 w 480"/>
                <a:gd name="T73" fmla="*/ 152 h 534"/>
                <a:gd name="T74" fmla="*/ 31 w 480"/>
                <a:gd name="T75" fmla="*/ 111 h 534"/>
                <a:gd name="T76" fmla="*/ 52 w 480"/>
                <a:gd name="T77" fmla="*/ 78 h 534"/>
                <a:gd name="T78" fmla="*/ 81 w 480"/>
                <a:gd name="T79" fmla="*/ 50 h 534"/>
                <a:gd name="T80" fmla="*/ 114 w 480"/>
                <a:gd name="T81" fmla="*/ 27 h 534"/>
                <a:gd name="T82" fmla="*/ 153 w 480"/>
                <a:gd name="T83" fmla="*/ 12 h 534"/>
                <a:gd name="T84" fmla="*/ 194 w 480"/>
                <a:gd name="T85" fmla="*/ 2 h 534"/>
                <a:gd name="T86" fmla="*/ 240 w 480"/>
                <a:gd name="T8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0" h="534">
                  <a:moveTo>
                    <a:pt x="240" y="103"/>
                  </a:moveTo>
                  <a:lnTo>
                    <a:pt x="211" y="107"/>
                  </a:lnTo>
                  <a:lnTo>
                    <a:pt x="184" y="115"/>
                  </a:lnTo>
                  <a:lnTo>
                    <a:pt x="163" y="128"/>
                  </a:lnTo>
                  <a:lnTo>
                    <a:pt x="143" y="146"/>
                  </a:lnTo>
                  <a:lnTo>
                    <a:pt x="132" y="171"/>
                  </a:lnTo>
                  <a:lnTo>
                    <a:pt x="122" y="200"/>
                  </a:lnTo>
                  <a:lnTo>
                    <a:pt x="120" y="235"/>
                  </a:lnTo>
                  <a:lnTo>
                    <a:pt x="120" y="311"/>
                  </a:lnTo>
                  <a:lnTo>
                    <a:pt x="360" y="311"/>
                  </a:lnTo>
                  <a:lnTo>
                    <a:pt x="360" y="235"/>
                  </a:lnTo>
                  <a:lnTo>
                    <a:pt x="356" y="200"/>
                  </a:lnTo>
                  <a:lnTo>
                    <a:pt x="348" y="171"/>
                  </a:lnTo>
                  <a:lnTo>
                    <a:pt x="335" y="146"/>
                  </a:lnTo>
                  <a:lnTo>
                    <a:pt x="317" y="128"/>
                  </a:lnTo>
                  <a:lnTo>
                    <a:pt x="294" y="115"/>
                  </a:lnTo>
                  <a:lnTo>
                    <a:pt x="269" y="107"/>
                  </a:lnTo>
                  <a:lnTo>
                    <a:pt x="240" y="103"/>
                  </a:lnTo>
                  <a:close/>
                  <a:moveTo>
                    <a:pt x="240" y="0"/>
                  </a:moveTo>
                  <a:lnTo>
                    <a:pt x="286" y="2"/>
                  </a:lnTo>
                  <a:lnTo>
                    <a:pt x="329" y="12"/>
                  </a:lnTo>
                  <a:lnTo>
                    <a:pt x="366" y="27"/>
                  </a:lnTo>
                  <a:lnTo>
                    <a:pt x="401" y="50"/>
                  </a:lnTo>
                  <a:lnTo>
                    <a:pt x="428" y="78"/>
                  </a:lnTo>
                  <a:lnTo>
                    <a:pt x="451" y="111"/>
                  </a:lnTo>
                  <a:lnTo>
                    <a:pt x="466" y="152"/>
                  </a:lnTo>
                  <a:lnTo>
                    <a:pt x="478" y="196"/>
                  </a:lnTo>
                  <a:lnTo>
                    <a:pt x="480" y="247"/>
                  </a:lnTo>
                  <a:lnTo>
                    <a:pt x="480" y="534"/>
                  </a:lnTo>
                  <a:lnTo>
                    <a:pt x="360" y="534"/>
                  </a:lnTo>
                  <a:lnTo>
                    <a:pt x="360" y="408"/>
                  </a:lnTo>
                  <a:lnTo>
                    <a:pt x="120" y="408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247"/>
                  </a:lnTo>
                  <a:lnTo>
                    <a:pt x="4" y="196"/>
                  </a:lnTo>
                  <a:lnTo>
                    <a:pt x="14" y="152"/>
                  </a:lnTo>
                  <a:lnTo>
                    <a:pt x="31" y="111"/>
                  </a:lnTo>
                  <a:lnTo>
                    <a:pt x="52" y="78"/>
                  </a:lnTo>
                  <a:lnTo>
                    <a:pt x="81" y="50"/>
                  </a:lnTo>
                  <a:lnTo>
                    <a:pt x="114" y="27"/>
                  </a:lnTo>
                  <a:lnTo>
                    <a:pt x="153" y="12"/>
                  </a:lnTo>
                  <a:lnTo>
                    <a:pt x="194" y="2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xmlns="" id="{1B9D1D2B-D8AF-40CD-A1BA-9290DD362C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7444" y="6312198"/>
              <a:ext cx="135962" cy="135447"/>
            </a:xfrm>
            <a:custGeom>
              <a:avLst/>
              <a:gdLst>
                <a:gd name="T0" fmla="*/ 122 w 528"/>
                <a:gd name="T1" fmla="*/ 101 h 526"/>
                <a:gd name="T2" fmla="*/ 122 w 528"/>
                <a:gd name="T3" fmla="*/ 427 h 526"/>
                <a:gd name="T4" fmla="*/ 232 w 528"/>
                <a:gd name="T5" fmla="*/ 427 h 526"/>
                <a:gd name="T6" fmla="*/ 274 w 528"/>
                <a:gd name="T7" fmla="*/ 423 h 526"/>
                <a:gd name="T8" fmla="*/ 313 w 528"/>
                <a:gd name="T9" fmla="*/ 412 h 526"/>
                <a:gd name="T10" fmla="*/ 344 w 528"/>
                <a:gd name="T11" fmla="*/ 394 h 526"/>
                <a:gd name="T12" fmla="*/ 369 w 528"/>
                <a:gd name="T13" fmla="*/ 371 h 526"/>
                <a:gd name="T14" fmla="*/ 389 w 528"/>
                <a:gd name="T15" fmla="*/ 340 h 526"/>
                <a:gd name="T16" fmla="*/ 400 w 528"/>
                <a:gd name="T17" fmla="*/ 305 h 526"/>
                <a:gd name="T18" fmla="*/ 406 w 528"/>
                <a:gd name="T19" fmla="*/ 264 h 526"/>
                <a:gd name="T20" fmla="*/ 400 w 528"/>
                <a:gd name="T21" fmla="*/ 223 h 526"/>
                <a:gd name="T22" fmla="*/ 389 w 528"/>
                <a:gd name="T23" fmla="*/ 188 h 526"/>
                <a:gd name="T24" fmla="*/ 369 w 528"/>
                <a:gd name="T25" fmla="*/ 157 h 526"/>
                <a:gd name="T26" fmla="*/ 344 w 528"/>
                <a:gd name="T27" fmla="*/ 134 h 526"/>
                <a:gd name="T28" fmla="*/ 313 w 528"/>
                <a:gd name="T29" fmla="*/ 116 h 526"/>
                <a:gd name="T30" fmla="*/ 274 w 528"/>
                <a:gd name="T31" fmla="*/ 105 h 526"/>
                <a:gd name="T32" fmla="*/ 232 w 528"/>
                <a:gd name="T33" fmla="*/ 101 h 526"/>
                <a:gd name="T34" fmla="*/ 122 w 528"/>
                <a:gd name="T35" fmla="*/ 101 h 526"/>
                <a:gd name="T36" fmla="*/ 0 w 528"/>
                <a:gd name="T37" fmla="*/ 0 h 526"/>
                <a:gd name="T38" fmla="*/ 240 w 528"/>
                <a:gd name="T39" fmla="*/ 0 h 526"/>
                <a:gd name="T40" fmla="*/ 294 w 528"/>
                <a:gd name="T41" fmla="*/ 4 h 526"/>
                <a:gd name="T42" fmla="*/ 344 w 528"/>
                <a:gd name="T43" fmla="*/ 15 h 526"/>
                <a:gd name="T44" fmla="*/ 391 w 528"/>
                <a:gd name="T45" fmla="*/ 33 h 526"/>
                <a:gd name="T46" fmla="*/ 429 w 528"/>
                <a:gd name="T47" fmla="*/ 58 h 526"/>
                <a:gd name="T48" fmla="*/ 464 w 528"/>
                <a:gd name="T49" fmla="*/ 89 h 526"/>
                <a:gd name="T50" fmla="*/ 491 w 528"/>
                <a:gd name="T51" fmla="*/ 124 h 526"/>
                <a:gd name="T52" fmla="*/ 510 w 528"/>
                <a:gd name="T53" fmla="*/ 167 h 526"/>
                <a:gd name="T54" fmla="*/ 524 w 528"/>
                <a:gd name="T55" fmla="*/ 213 h 526"/>
                <a:gd name="T56" fmla="*/ 528 w 528"/>
                <a:gd name="T57" fmla="*/ 264 h 526"/>
                <a:gd name="T58" fmla="*/ 524 w 528"/>
                <a:gd name="T59" fmla="*/ 314 h 526"/>
                <a:gd name="T60" fmla="*/ 510 w 528"/>
                <a:gd name="T61" fmla="*/ 361 h 526"/>
                <a:gd name="T62" fmla="*/ 491 w 528"/>
                <a:gd name="T63" fmla="*/ 404 h 526"/>
                <a:gd name="T64" fmla="*/ 464 w 528"/>
                <a:gd name="T65" fmla="*/ 439 h 526"/>
                <a:gd name="T66" fmla="*/ 429 w 528"/>
                <a:gd name="T67" fmla="*/ 470 h 526"/>
                <a:gd name="T68" fmla="*/ 391 w 528"/>
                <a:gd name="T69" fmla="*/ 495 h 526"/>
                <a:gd name="T70" fmla="*/ 344 w 528"/>
                <a:gd name="T71" fmla="*/ 513 h 526"/>
                <a:gd name="T72" fmla="*/ 294 w 528"/>
                <a:gd name="T73" fmla="*/ 524 h 526"/>
                <a:gd name="T74" fmla="*/ 240 w 528"/>
                <a:gd name="T75" fmla="*/ 526 h 526"/>
                <a:gd name="T76" fmla="*/ 0 w 528"/>
                <a:gd name="T77" fmla="*/ 526 h 526"/>
                <a:gd name="T78" fmla="*/ 0 w 528"/>
                <a:gd name="T79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8" h="526">
                  <a:moveTo>
                    <a:pt x="122" y="101"/>
                  </a:moveTo>
                  <a:lnTo>
                    <a:pt x="122" y="427"/>
                  </a:lnTo>
                  <a:lnTo>
                    <a:pt x="232" y="427"/>
                  </a:lnTo>
                  <a:lnTo>
                    <a:pt x="274" y="423"/>
                  </a:lnTo>
                  <a:lnTo>
                    <a:pt x="313" y="412"/>
                  </a:lnTo>
                  <a:lnTo>
                    <a:pt x="344" y="394"/>
                  </a:lnTo>
                  <a:lnTo>
                    <a:pt x="369" y="371"/>
                  </a:lnTo>
                  <a:lnTo>
                    <a:pt x="389" y="340"/>
                  </a:lnTo>
                  <a:lnTo>
                    <a:pt x="400" y="305"/>
                  </a:lnTo>
                  <a:lnTo>
                    <a:pt x="406" y="264"/>
                  </a:lnTo>
                  <a:lnTo>
                    <a:pt x="400" y="223"/>
                  </a:lnTo>
                  <a:lnTo>
                    <a:pt x="389" y="188"/>
                  </a:lnTo>
                  <a:lnTo>
                    <a:pt x="369" y="157"/>
                  </a:lnTo>
                  <a:lnTo>
                    <a:pt x="344" y="134"/>
                  </a:lnTo>
                  <a:lnTo>
                    <a:pt x="313" y="116"/>
                  </a:lnTo>
                  <a:lnTo>
                    <a:pt x="274" y="105"/>
                  </a:lnTo>
                  <a:lnTo>
                    <a:pt x="232" y="101"/>
                  </a:lnTo>
                  <a:lnTo>
                    <a:pt x="122" y="101"/>
                  </a:lnTo>
                  <a:close/>
                  <a:moveTo>
                    <a:pt x="0" y="0"/>
                  </a:moveTo>
                  <a:lnTo>
                    <a:pt x="240" y="0"/>
                  </a:lnTo>
                  <a:lnTo>
                    <a:pt x="294" y="4"/>
                  </a:lnTo>
                  <a:lnTo>
                    <a:pt x="344" y="15"/>
                  </a:lnTo>
                  <a:lnTo>
                    <a:pt x="391" y="33"/>
                  </a:lnTo>
                  <a:lnTo>
                    <a:pt x="429" y="58"/>
                  </a:lnTo>
                  <a:lnTo>
                    <a:pt x="464" y="89"/>
                  </a:lnTo>
                  <a:lnTo>
                    <a:pt x="491" y="124"/>
                  </a:lnTo>
                  <a:lnTo>
                    <a:pt x="510" y="167"/>
                  </a:lnTo>
                  <a:lnTo>
                    <a:pt x="524" y="213"/>
                  </a:lnTo>
                  <a:lnTo>
                    <a:pt x="528" y="264"/>
                  </a:lnTo>
                  <a:lnTo>
                    <a:pt x="524" y="314"/>
                  </a:lnTo>
                  <a:lnTo>
                    <a:pt x="510" y="361"/>
                  </a:lnTo>
                  <a:lnTo>
                    <a:pt x="491" y="404"/>
                  </a:lnTo>
                  <a:lnTo>
                    <a:pt x="464" y="439"/>
                  </a:lnTo>
                  <a:lnTo>
                    <a:pt x="429" y="470"/>
                  </a:lnTo>
                  <a:lnTo>
                    <a:pt x="391" y="495"/>
                  </a:lnTo>
                  <a:lnTo>
                    <a:pt x="344" y="513"/>
                  </a:lnTo>
                  <a:lnTo>
                    <a:pt x="294" y="524"/>
                  </a:lnTo>
                  <a:lnTo>
                    <a:pt x="240" y="526"/>
                  </a:lnTo>
                  <a:lnTo>
                    <a:pt x="0" y="5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xmlns="" id="{4A53628C-ABC4-4D9C-9974-FDA39162A8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678341" y="6310138"/>
              <a:ext cx="119482" cy="140082"/>
            </a:xfrm>
            <a:custGeom>
              <a:avLst/>
              <a:gdLst>
                <a:gd name="T0" fmla="*/ 309 w 462"/>
                <a:gd name="T1" fmla="*/ 2 h 544"/>
                <a:gd name="T2" fmla="*/ 404 w 462"/>
                <a:gd name="T3" fmla="*/ 21 h 544"/>
                <a:gd name="T4" fmla="*/ 410 w 462"/>
                <a:gd name="T5" fmla="*/ 130 h 544"/>
                <a:gd name="T6" fmla="*/ 313 w 462"/>
                <a:gd name="T7" fmla="*/ 101 h 544"/>
                <a:gd name="T8" fmla="*/ 226 w 462"/>
                <a:gd name="T9" fmla="*/ 101 h 544"/>
                <a:gd name="T10" fmla="*/ 174 w 462"/>
                <a:gd name="T11" fmla="*/ 117 h 544"/>
                <a:gd name="T12" fmla="*/ 149 w 462"/>
                <a:gd name="T13" fmla="*/ 146 h 544"/>
                <a:gd name="T14" fmla="*/ 149 w 462"/>
                <a:gd name="T15" fmla="*/ 183 h 544"/>
                <a:gd name="T16" fmla="*/ 174 w 462"/>
                <a:gd name="T17" fmla="*/ 212 h 544"/>
                <a:gd name="T18" fmla="*/ 226 w 462"/>
                <a:gd name="T19" fmla="*/ 221 h 544"/>
                <a:gd name="T20" fmla="*/ 369 w 462"/>
                <a:gd name="T21" fmla="*/ 317 h 544"/>
                <a:gd name="T22" fmla="*/ 186 w 462"/>
                <a:gd name="T23" fmla="*/ 319 h 544"/>
                <a:gd name="T24" fmla="*/ 139 w 462"/>
                <a:gd name="T25" fmla="*/ 340 h 544"/>
                <a:gd name="T26" fmla="*/ 124 w 462"/>
                <a:gd name="T27" fmla="*/ 379 h 544"/>
                <a:gd name="T28" fmla="*/ 137 w 462"/>
                <a:gd name="T29" fmla="*/ 414 h 544"/>
                <a:gd name="T30" fmla="*/ 180 w 462"/>
                <a:gd name="T31" fmla="*/ 437 h 544"/>
                <a:gd name="T32" fmla="*/ 253 w 462"/>
                <a:gd name="T33" fmla="*/ 445 h 544"/>
                <a:gd name="T34" fmla="*/ 346 w 462"/>
                <a:gd name="T35" fmla="*/ 433 h 544"/>
                <a:gd name="T36" fmla="*/ 424 w 462"/>
                <a:gd name="T37" fmla="*/ 398 h 544"/>
                <a:gd name="T38" fmla="*/ 427 w 462"/>
                <a:gd name="T39" fmla="*/ 509 h 544"/>
                <a:gd name="T40" fmla="*/ 344 w 462"/>
                <a:gd name="T41" fmla="*/ 534 h 544"/>
                <a:gd name="T42" fmla="*/ 248 w 462"/>
                <a:gd name="T43" fmla="*/ 544 h 544"/>
                <a:gd name="T44" fmla="*/ 141 w 462"/>
                <a:gd name="T45" fmla="*/ 532 h 544"/>
                <a:gd name="T46" fmla="*/ 64 w 462"/>
                <a:gd name="T47" fmla="*/ 499 h 544"/>
                <a:gd name="T48" fmla="*/ 15 w 462"/>
                <a:gd name="T49" fmla="*/ 451 h 544"/>
                <a:gd name="T50" fmla="*/ 0 w 462"/>
                <a:gd name="T51" fmla="*/ 387 h 544"/>
                <a:gd name="T52" fmla="*/ 15 w 462"/>
                <a:gd name="T53" fmla="*/ 324 h 544"/>
                <a:gd name="T54" fmla="*/ 58 w 462"/>
                <a:gd name="T55" fmla="*/ 280 h 544"/>
                <a:gd name="T56" fmla="*/ 60 w 462"/>
                <a:gd name="T57" fmla="*/ 245 h 544"/>
                <a:gd name="T58" fmla="*/ 27 w 462"/>
                <a:gd name="T59" fmla="*/ 188 h 544"/>
                <a:gd name="T60" fmla="*/ 27 w 462"/>
                <a:gd name="T61" fmla="*/ 124 h 544"/>
                <a:gd name="T62" fmla="*/ 54 w 462"/>
                <a:gd name="T63" fmla="*/ 70 h 544"/>
                <a:gd name="T64" fmla="*/ 114 w 462"/>
                <a:gd name="T65" fmla="*/ 27 h 544"/>
                <a:gd name="T66" fmla="*/ 203 w 462"/>
                <a:gd name="T67" fmla="*/ 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2" h="544">
                  <a:moveTo>
                    <a:pt x="259" y="0"/>
                  </a:moveTo>
                  <a:lnTo>
                    <a:pt x="309" y="2"/>
                  </a:lnTo>
                  <a:lnTo>
                    <a:pt x="358" y="10"/>
                  </a:lnTo>
                  <a:lnTo>
                    <a:pt x="404" y="21"/>
                  </a:lnTo>
                  <a:lnTo>
                    <a:pt x="443" y="37"/>
                  </a:lnTo>
                  <a:lnTo>
                    <a:pt x="410" y="130"/>
                  </a:lnTo>
                  <a:lnTo>
                    <a:pt x="362" y="113"/>
                  </a:lnTo>
                  <a:lnTo>
                    <a:pt x="313" y="101"/>
                  </a:lnTo>
                  <a:lnTo>
                    <a:pt x="263" y="97"/>
                  </a:lnTo>
                  <a:lnTo>
                    <a:pt x="226" y="101"/>
                  </a:lnTo>
                  <a:lnTo>
                    <a:pt x="197" y="107"/>
                  </a:lnTo>
                  <a:lnTo>
                    <a:pt x="174" y="117"/>
                  </a:lnTo>
                  <a:lnTo>
                    <a:pt x="159" y="130"/>
                  </a:lnTo>
                  <a:lnTo>
                    <a:pt x="149" y="146"/>
                  </a:lnTo>
                  <a:lnTo>
                    <a:pt x="145" y="163"/>
                  </a:lnTo>
                  <a:lnTo>
                    <a:pt x="149" y="183"/>
                  </a:lnTo>
                  <a:lnTo>
                    <a:pt x="159" y="200"/>
                  </a:lnTo>
                  <a:lnTo>
                    <a:pt x="174" y="212"/>
                  </a:lnTo>
                  <a:lnTo>
                    <a:pt x="197" y="218"/>
                  </a:lnTo>
                  <a:lnTo>
                    <a:pt x="226" y="221"/>
                  </a:lnTo>
                  <a:lnTo>
                    <a:pt x="369" y="221"/>
                  </a:lnTo>
                  <a:lnTo>
                    <a:pt x="369" y="317"/>
                  </a:lnTo>
                  <a:lnTo>
                    <a:pt x="219" y="317"/>
                  </a:lnTo>
                  <a:lnTo>
                    <a:pt x="186" y="319"/>
                  </a:lnTo>
                  <a:lnTo>
                    <a:pt x="159" y="326"/>
                  </a:lnTo>
                  <a:lnTo>
                    <a:pt x="139" y="340"/>
                  </a:lnTo>
                  <a:lnTo>
                    <a:pt x="128" y="357"/>
                  </a:lnTo>
                  <a:lnTo>
                    <a:pt x="124" y="379"/>
                  </a:lnTo>
                  <a:lnTo>
                    <a:pt x="126" y="398"/>
                  </a:lnTo>
                  <a:lnTo>
                    <a:pt x="137" y="414"/>
                  </a:lnTo>
                  <a:lnTo>
                    <a:pt x="155" y="427"/>
                  </a:lnTo>
                  <a:lnTo>
                    <a:pt x="180" y="437"/>
                  </a:lnTo>
                  <a:lnTo>
                    <a:pt x="211" y="443"/>
                  </a:lnTo>
                  <a:lnTo>
                    <a:pt x="253" y="445"/>
                  </a:lnTo>
                  <a:lnTo>
                    <a:pt x="300" y="443"/>
                  </a:lnTo>
                  <a:lnTo>
                    <a:pt x="346" y="433"/>
                  </a:lnTo>
                  <a:lnTo>
                    <a:pt x="389" y="418"/>
                  </a:lnTo>
                  <a:lnTo>
                    <a:pt x="424" y="398"/>
                  </a:lnTo>
                  <a:lnTo>
                    <a:pt x="462" y="490"/>
                  </a:lnTo>
                  <a:lnTo>
                    <a:pt x="427" y="509"/>
                  </a:lnTo>
                  <a:lnTo>
                    <a:pt x="389" y="525"/>
                  </a:lnTo>
                  <a:lnTo>
                    <a:pt x="344" y="534"/>
                  </a:lnTo>
                  <a:lnTo>
                    <a:pt x="298" y="542"/>
                  </a:lnTo>
                  <a:lnTo>
                    <a:pt x="248" y="544"/>
                  </a:lnTo>
                  <a:lnTo>
                    <a:pt x="190" y="542"/>
                  </a:lnTo>
                  <a:lnTo>
                    <a:pt x="141" y="532"/>
                  </a:lnTo>
                  <a:lnTo>
                    <a:pt x="99" y="519"/>
                  </a:lnTo>
                  <a:lnTo>
                    <a:pt x="64" y="499"/>
                  </a:lnTo>
                  <a:lnTo>
                    <a:pt x="35" y="476"/>
                  </a:lnTo>
                  <a:lnTo>
                    <a:pt x="15" y="451"/>
                  </a:lnTo>
                  <a:lnTo>
                    <a:pt x="4" y="420"/>
                  </a:lnTo>
                  <a:lnTo>
                    <a:pt x="0" y="387"/>
                  </a:lnTo>
                  <a:lnTo>
                    <a:pt x="4" y="354"/>
                  </a:lnTo>
                  <a:lnTo>
                    <a:pt x="15" y="324"/>
                  </a:lnTo>
                  <a:lnTo>
                    <a:pt x="35" y="299"/>
                  </a:lnTo>
                  <a:lnTo>
                    <a:pt x="58" y="280"/>
                  </a:lnTo>
                  <a:lnTo>
                    <a:pt x="87" y="264"/>
                  </a:lnTo>
                  <a:lnTo>
                    <a:pt x="60" y="245"/>
                  </a:lnTo>
                  <a:lnTo>
                    <a:pt x="41" y="220"/>
                  </a:lnTo>
                  <a:lnTo>
                    <a:pt x="27" y="188"/>
                  </a:lnTo>
                  <a:lnTo>
                    <a:pt x="23" y="155"/>
                  </a:lnTo>
                  <a:lnTo>
                    <a:pt x="27" y="124"/>
                  </a:lnTo>
                  <a:lnTo>
                    <a:pt x="37" y="95"/>
                  </a:lnTo>
                  <a:lnTo>
                    <a:pt x="54" y="70"/>
                  </a:lnTo>
                  <a:lnTo>
                    <a:pt x="81" y="47"/>
                  </a:lnTo>
                  <a:lnTo>
                    <a:pt x="114" y="27"/>
                  </a:lnTo>
                  <a:lnTo>
                    <a:pt x="155" y="12"/>
                  </a:lnTo>
                  <a:lnTo>
                    <a:pt x="203" y="2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xmlns="" id="{1828D8D2-C11E-4C4A-8D5E-EE5282754D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15849" y="6310138"/>
              <a:ext cx="204458" cy="137507"/>
            </a:xfrm>
            <a:custGeom>
              <a:avLst/>
              <a:gdLst>
                <a:gd name="T0" fmla="*/ 271 w 793"/>
                <a:gd name="T1" fmla="*/ 0 h 534"/>
                <a:gd name="T2" fmla="*/ 313 w 793"/>
                <a:gd name="T3" fmla="*/ 2 h 534"/>
                <a:gd name="T4" fmla="*/ 350 w 793"/>
                <a:gd name="T5" fmla="*/ 12 h 534"/>
                <a:gd name="T6" fmla="*/ 381 w 793"/>
                <a:gd name="T7" fmla="*/ 29 h 534"/>
                <a:gd name="T8" fmla="*/ 408 w 793"/>
                <a:gd name="T9" fmla="*/ 50 h 534"/>
                <a:gd name="T10" fmla="*/ 427 w 793"/>
                <a:gd name="T11" fmla="*/ 78 h 534"/>
                <a:gd name="T12" fmla="*/ 453 w 793"/>
                <a:gd name="T13" fmla="*/ 50 h 534"/>
                <a:gd name="T14" fmla="*/ 484 w 793"/>
                <a:gd name="T15" fmla="*/ 27 h 534"/>
                <a:gd name="T16" fmla="*/ 516 w 793"/>
                <a:gd name="T17" fmla="*/ 12 h 534"/>
                <a:gd name="T18" fmla="*/ 555 w 793"/>
                <a:gd name="T19" fmla="*/ 2 h 534"/>
                <a:gd name="T20" fmla="*/ 598 w 793"/>
                <a:gd name="T21" fmla="*/ 0 h 534"/>
                <a:gd name="T22" fmla="*/ 640 w 793"/>
                <a:gd name="T23" fmla="*/ 4 h 534"/>
                <a:gd name="T24" fmla="*/ 679 w 793"/>
                <a:gd name="T25" fmla="*/ 14 h 534"/>
                <a:gd name="T26" fmla="*/ 714 w 793"/>
                <a:gd name="T27" fmla="*/ 29 h 534"/>
                <a:gd name="T28" fmla="*/ 741 w 793"/>
                <a:gd name="T29" fmla="*/ 54 h 534"/>
                <a:gd name="T30" fmla="*/ 764 w 793"/>
                <a:gd name="T31" fmla="*/ 83 h 534"/>
                <a:gd name="T32" fmla="*/ 779 w 793"/>
                <a:gd name="T33" fmla="*/ 120 h 534"/>
                <a:gd name="T34" fmla="*/ 791 w 793"/>
                <a:gd name="T35" fmla="*/ 163 h 534"/>
                <a:gd name="T36" fmla="*/ 793 w 793"/>
                <a:gd name="T37" fmla="*/ 212 h 534"/>
                <a:gd name="T38" fmla="*/ 793 w 793"/>
                <a:gd name="T39" fmla="*/ 534 h 534"/>
                <a:gd name="T40" fmla="*/ 673 w 793"/>
                <a:gd name="T41" fmla="*/ 534 h 534"/>
                <a:gd name="T42" fmla="*/ 673 w 793"/>
                <a:gd name="T43" fmla="*/ 216 h 534"/>
                <a:gd name="T44" fmla="*/ 669 w 793"/>
                <a:gd name="T45" fmla="*/ 181 h 534"/>
                <a:gd name="T46" fmla="*/ 658 w 793"/>
                <a:gd name="T47" fmla="*/ 152 h 534"/>
                <a:gd name="T48" fmla="*/ 642 w 793"/>
                <a:gd name="T49" fmla="*/ 130 h 534"/>
                <a:gd name="T50" fmla="*/ 621 w 793"/>
                <a:gd name="T51" fmla="*/ 115 h 534"/>
                <a:gd name="T52" fmla="*/ 596 w 793"/>
                <a:gd name="T53" fmla="*/ 107 h 534"/>
                <a:gd name="T54" fmla="*/ 567 w 793"/>
                <a:gd name="T55" fmla="*/ 103 h 534"/>
                <a:gd name="T56" fmla="*/ 540 w 793"/>
                <a:gd name="T57" fmla="*/ 105 h 534"/>
                <a:gd name="T58" fmla="*/ 516 w 793"/>
                <a:gd name="T59" fmla="*/ 113 h 534"/>
                <a:gd name="T60" fmla="*/ 495 w 793"/>
                <a:gd name="T61" fmla="*/ 124 h 534"/>
                <a:gd name="T62" fmla="*/ 478 w 793"/>
                <a:gd name="T63" fmla="*/ 140 h 534"/>
                <a:gd name="T64" fmla="*/ 466 w 793"/>
                <a:gd name="T65" fmla="*/ 163 h 534"/>
                <a:gd name="T66" fmla="*/ 456 w 793"/>
                <a:gd name="T67" fmla="*/ 190 h 534"/>
                <a:gd name="T68" fmla="*/ 454 w 793"/>
                <a:gd name="T69" fmla="*/ 223 h 534"/>
                <a:gd name="T70" fmla="*/ 454 w 793"/>
                <a:gd name="T71" fmla="*/ 534 h 534"/>
                <a:gd name="T72" fmla="*/ 333 w 793"/>
                <a:gd name="T73" fmla="*/ 534 h 534"/>
                <a:gd name="T74" fmla="*/ 333 w 793"/>
                <a:gd name="T75" fmla="*/ 216 h 534"/>
                <a:gd name="T76" fmla="*/ 331 w 793"/>
                <a:gd name="T77" fmla="*/ 181 h 534"/>
                <a:gd name="T78" fmla="*/ 319 w 793"/>
                <a:gd name="T79" fmla="*/ 152 h 534"/>
                <a:gd name="T80" fmla="*/ 306 w 793"/>
                <a:gd name="T81" fmla="*/ 130 h 534"/>
                <a:gd name="T82" fmla="*/ 286 w 793"/>
                <a:gd name="T83" fmla="*/ 115 h 534"/>
                <a:gd name="T84" fmla="*/ 261 w 793"/>
                <a:gd name="T85" fmla="*/ 107 h 534"/>
                <a:gd name="T86" fmla="*/ 232 w 793"/>
                <a:gd name="T87" fmla="*/ 103 h 534"/>
                <a:gd name="T88" fmla="*/ 207 w 793"/>
                <a:gd name="T89" fmla="*/ 105 h 534"/>
                <a:gd name="T90" fmla="*/ 182 w 793"/>
                <a:gd name="T91" fmla="*/ 113 h 534"/>
                <a:gd name="T92" fmla="*/ 160 w 793"/>
                <a:gd name="T93" fmla="*/ 124 h 534"/>
                <a:gd name="T94" fmla="*/ 145 w 793"/>
                <a:gd name="T95" fmla="*/ 140 h 534"/>
                <a:gd name="T96" fmla="*/ 131 w 793"/>
                <a:gd name="T97" fmla="*/ 163 h 534"/>
                <a:gd name="T98" fmla="*/ 124 w 793"/>
                <a:gd name="T99" fmla="*/ 190 h 534"/>
                <a:gd name="T100" fmla="*/ 120 w 793"/>
                <a:gd name="T101" fmla="*/ 223 h 534"/>
                <a:gd name="T102" fmla="*/ 120 w 793"/>
                <a:gd name="T103" fmla="*/ 534 h 534"/>
                <a:gd name="T104" fmla="*/ 0 w 793"/>
                <a:gd name="T105" fmla="*/ 534 h 534"/>
                <a:gd name="T106" fmla="*/ 0 w 793"/>
                <a:gd name="T107" fmla="*/ 8 h 534"/>
                <a:gd name="T108" fmla="*/ 116 w 793"/>
                <a:gd name="T109" fmla="*/ 8 h 534"/>
                <a:gd name="T110" fmla="*/ 116 w 793"/>
                <a:gd name="T111" fmla="*/ 74 h 534"/>
                <a:gd name="T112" fmla="*/ 137 w 793"/>
                <a:gd name="T113" fmla="*/ 49 h 534"/>
                <a:gd name="T114" fmla="*/ 164 w 793"/>
                <a:gd name="T115" fmla="*/ 27 h 534"/>
                <a:gd name="T116" fmla="*/ 195 w 793"/>
                <a:gd name="T117" fmla="*/ 12 h 534"/>
                <a:gd name="T118" fmla="*/ 232 w 793"/>
                <a:gd name="T119" fmla="*/ 2 h 534"/>
                <a:gd name="T120" fmla="*/ 271 w 793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3" h="534">
                  <a:moveTo>
                    <a:pt x="271" y="0"/>
                  </a:moveTo>
                  <a:lnTo>
                    <a:pt x="313" y="2"/>
                  </a:lnTo>
                  <a:lnTo>
                    <a:pt x="350" y="12"/>
                  </a:lnTo>
                  <a:lnTo>
                    <a:pt x="381" y="29"/>
                  </a:lnTo>
                  <a:lnTo>
                    <a:pt x="408" y="50"/>
                  </a:lnTo>
                  <a:lnTo>
                    <a:pt x="427" y="78"/>
                  </a:lnTo>
                  <a:lnTo>
                    <a:pt x="453" y="50"/>
                  </a:lnTo>
                  <a:lnTo>
                    <a:pt x="484" y="27"/>
                  </a:lnTo>
                  <a:lnTo>
                    <a:pt x="516" y="12"/>
                  </a:lnTo>
                  <a:lnTo>
                    <a:pt x="555" y="2"/>
                  </a:lnTo>
                  <a:lnTo>
                    <a:pt x="598" y="0"/>
                  </a:lnTo>
                  <a:lnTo>
                    <a:pt x="640" y="4"/>
                  </a:lnTo>
                  <a:lnTo>
                    <a:pt x="679" y="14"/>
                  </a:lnTo>
                  <a:lnTo>
                    <a:pt x="714" y="29"/>
                  </a:lnTo>
                  <a:lnTo>
                    <a:pt x="741" y="54"/>
                  </a:lnTo>
                  <a:lnTo>
                    <a:pt x="764" y="83"/>
                  </a:lnTo>
                  <a:lnTo>
                    <a:pt x="779" y="120"/>
                  </a:lnTo>
                  <a:lnTo>
                    <a:pt x="791" y="163"/>
                  </a:lnTo>
                  <a:lnTo>
                    <a:pt x="793" y="212"/>
                  </a:lnTo>
                  <a:lnTo>
                    <a:pt x="793" y="534"/>
                  </a:lnTo>
                  <a:lnTo>
                    <a:pt x="673" y="534"/>
                  </a:lnTo>
                  <a:lnTo>
                    <a:pt x="673" y="216"/>
                  </a:lnTo>
                  <a:lnTo>
                    <a:pt x="669" y="181"/>
                  </a:lnTo>
                  <a:lnTo>
                    <a:pt x="658" y="152"/>
                  </a:lnTo>
                  <a:lnTo>
                    <a:pt x="642" y="130"/>
                  </a:lnTo>
                  <a:lnTo>
                    <a:pt x="621" y="115"/>
                  </a:lnTo>
                  <a:lnTo>
                    <a:pt x="596" y="107"/>
                  </a:lnTo>
                  <a:lnTo>
                    <a:pt x="567" y="103"/>
                  </a:lnTo>
                  <a:lnTo>
                    <a:pt x="540" y="105"/>
                  </a:lnTo>
                  <a:lnTo>
                    <a:pt x="516" y="113"/>
                  </a:lnTo>
                  <a:lnTo>
                    <a:pt x="495" y="124"/>
                  </a:lnTo>
                  <a:lnTo>
                    <a:pt x="478" y="140"/>
                  </a:lnTo>
                  <a:lnTo>
                    <a:pt x="466" y="163"/>
                  </a:lnTo>
                  <a:lnTo>
                    <a:pt x="456" y="190"/>
                  </a:lnTo>
                  <a:lnTo>
                    <a:pt x="454" y="223"/>
                  </a:lnTo>
                  <a:lnTo>
                    <a:pt x="454" y="534"/>
                  </a:lnTo>
                  <a:lnTo>
                    <a:pt x="333" y="534"/>
                  </a:lnTo>
                  <a:lnTo>
                    <a:pt x="333" y="216"/>
                  </a:lnTo>
                  <a:lnTo>
                    <a:pt x="331" y="181"/>
                  </a:lnTo>
                  <a:lnTo>
                    <a:pt x="319" y="152"/>
                  </a:lnTo>
                  <a:lnTo>
                    <a:pt x="306" y="130"/>
                  </a:lnTo>
                  <a:lnTo>
                    <a:pt x="286" y="115"/>
                  </a:lnTo>
                  <a:lnTo>
                    <a:pt x="261" y="107"/>
                  </a:lnTo>
                  <a:lnTo>
                    <a:pt x="232" y="103"/>
                  </a:lnTo>
                  <a:lnTo>
                    <a:pt x="207" y="105"/>
                  </a:lnTo>
                  <a:lnTo>
                    <a:pt x="182" y="113"/>
                  </a:lnTo>
                  <a:lnTo>
                    <a:pt x="160" y="124"/>
                  </a:lnTo>
                  <a:lnTo>
                    <a:pt x="145" y="140"/>
                  </a:lnTo>
                  <a:lnTo>
                    <a:pt x="131" y="163"/>
                  </a:lnTo>
                  <a:lnTo>
                    <a:pt x="124" y="190"/>
                  </a:lnTo>
                  <a:lnTo>
                    <a:pt x="120" y="223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8"/>
                  </a:lnTo>
                  <a:lnTo>
                    <a:pt x="116" y="8"/>
                  </a:lnTo>
                  <a:lnTo>
                    <a:pt x="116" y="74"/>
                  </a:lnTo>
                  <a:lnTo>
                    <a:pt x="137" y="49"/>
                  </a:lnTo>
                  <a:lnTo>
                    <a:pt x="164" y="27"/>
                  </a:lnTo>
                  <a:lnTo>
                    <a:pt x="195" y="12"/>
                  </a:lnTo>
                  <a:lnTo>
                    <a:pt x="232" y="2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xmlns="" id="{F1117C1F-5F3C-473C-A03A-38B4D548518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42967" y="6312198"/>
              <a:ext cx="77766" cy="135447"/>
            </a:xfrm>
            <a:custGeom>
              <a:avLst/>
              <a:gdLst>
                <a:gd name="T0" fmla="*/ 0 w 304"/>
                <a:gd name="T1" fmla="*/ 0 h 526"/>
                <a:gd name="T2" fmla="*/ 304 w 304"/>
                <a:gd name="T3" fmla="*/ 0 h 526"/>
                <a:gd name="T4" fmla="*/ 304 w 304"/>
                <a:gd name="T5" fmla="*/ 99 h 526"/>
                <a:gd name="T6" fmla="*/ 213 w 304"/>
                <a:gd name="T7" fmla="*/ 99 h 526"/>
                <a:gd name="T8" fmla="*/ 213 w 304"/>
                <a:gd name="T9" fmla="*/ 429 h 526"/>
                <a:gd name="T10" fmla="*/ 304 w 304"/>
                <a:gd name="T11" fmla="*/ 429 h 526"/>
                <a:gd name="T12" fmla="*/ 304 w 304"/>
                <a:gd name="T13" fmla="*/ 526 h 526"/>
                <a:gd name="T14" fmla="*/ 0 w 304"/>
                <a:gd name="T15" fmla="*/ 526 h 526"/>
                <a:gd name="T16" fmla="*/ 0 w 304"/>
                <a:gd name="T17" fmla="*/ 429 h 526"/>
                <a:gd name="T18" fmla="*/ 91 w 304"/>
                <a:gd name="T19" fmla="*/ 429 h 526"/>
                <a:gd name="T20" fmla="*/ 91 w 304"/>
                <a:gd name="T21" fmla="*/ 99 h 526"/>
                <a:gd name="T22" fmla="*/ 0 w 304"/>
                <a:gd name="T23" fmla="*/ 99 h 526"/>
                <a:gd name="T24" fmla="*/ 0 w 304"/>
                <a:gd name="T25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4" h="526">
                  <a:moveTo>
                    <a:pt x="0" y="0"/>
                  </a:moveTo>
                  <a:lnTo>
                    <a:pt x="304" y="0"/>
                  </a:lnTo>
                  <a:lnTo>
                    <a:pt x="304" y="99"/>
                  </a:lnTo>
                  <a:lnTo>
                    <a:pt x="213" y="99"/>
                  </a:lnTo>
                  <a:lnTo>
                    <a:pt x="213" y="429"/>
                  </a:lnTo>
                  <a:lnTo>
                    <a:pt x="304" y="429"/>
                  </a:lnTo>
                  <a:lnTo>
                    <a:pt x="304" y="526"/>
                  </a:lnTo>
                  <a:lnTo>
                    <a:pt x="0" y="526"/>
                  </a:lnTo>
                  <a:lnTo>
                    <a:pt x="0" y="429"/>
                  </a:lnTo>
                  <a:lnTo>
                    <a:pt x="91" y="429"/>
                  </a:lnTo>
                  <a:lnTo>
                    <a:pt x="91" y="99"/>
                  </a:lnTo>
                  <a:lnTo>
                    <a:pt x="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xmlns="" id="{ED601AFB-7A37-49D3-9585-7EAD43C646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43393" y="6310138"/>
              <a:ext cx="124117" cy="137507"/>
            </a:xfrm>
            <a:custGeom>
              <a:avLst/>
              <a:gdLst>
                <a:gd name="T0" fmla="*/ 240 w 482"/>
                <a:gd name="T1" fmla="*/ 103 h 534"/>
                <a:gd name="T2" fmla="*/ 211 w 482"/>
                <a:gd name="T3" fmla="*/ 107 h 534"/>
                <a:gd name="T4" fmla="*/ 184 w 482"/>
                <a:gd name="T5" fmla="*/ 115 h 534"/>
                <a:gd name="T6" fmla="*/ 162 w 482"/>
                <a:gd name="T7" fmla="*/ 128 h 534"/>
                <a:gd name="T8" fmla="*/ 143 w 482"/>
                <a:gd name="T9" fmla="*/ 146 h 534"/>
                <a:gd name="T10" fmla="*/ 131 w 482"/>
                <a:gd name="T11" fmla="*/ 171 h 534"/>
                <a:gd name="T12" fmla="*/ 122 w 482"/>
                <a:gd name="T13" fmla="*/ 200 h 534"/>
                <a:gd name="T14" fmla="*/ 120 w 482"/>
                <a:gd name="T15" fmla="*/ 235 h 534"/>
                <a:gd name="T16" fmla="*/ 120 w 482"/>
                <a:gd name="T17" fmla="*/ 311 h 534"/>
                <a:gd name="T18" fmla="*/ 360 w 482"/>
                <a:gd name="T19" fmla="*/ 311 h 534"/>
                <a:gd name="T20" fmla="*/ 360 w 482"/>
                <a:gd name="T21" fmla="*/ 235 h 534"/>
                <a:gd name="T22" fmla="*/ 356 w 482"/>
                <a:gd name="T23" fmla="*/ 200 h 534"/>
                <a:gd name="T24" fmla="*/ 348 w 482"/>
                <a:gd name="T25" fmla="*/ 171 h 534"/>
                <a:gd name="T26" fmla="*/ 335 w 482"/>
                <a:gd name="T27" fmla="*/ 146 h 534"/>
                <a:gd name="T28" fmla="*/ 317 w 482"/>
                <a:gd name="T29" fmla="*/ 128 h 534"/>
                <a:gd name="T30" fmla="*/ 294 w 482"/>
                <a:gd name="T31" fmla="*/ 115 h 534"/>
                <a:gd name="T32" fmla="*/ 269 w 482"/>
                <a:gd name="T33" fmla="*/ 107 h 534"/>
                <a:gd name="T34" fmla="*/ 240 w 482"/>
                <a:gd name="T35" fmla="*/ 103 h 534"/>
                <a:gd name="T36" fmla="*/ 240 w 482"/>
                <a:gd name="T37" fmla="*/ 0 h 534"/>
                <a:gd name="T38" fmla="*/ 286 w 482"/>
                <a:gd name="T39" fmla="*/ 2 h 534"/>
                <a:gd name="T40" fmla="*/ 329 w 482"/>
                <a:gd name="T41" fmla="*/ 12 h 534"/>
                <a:gd name="T42" fmla="*/ 367 w 482"/>
                <a:gd name="T43" fmla="*/ 27 h 534"/>
                <a:gd name="T44" fmla="*/ 400 w 482"/>
                <a:gd name="T45" fmla="*/ 50 h 534"/>
                <a:gd name="T46" fmla="*/ 427 w 482"/>
                <a:gd name="T47" fmla="*/ 78 h 534"/>
                <a:gd name="T48" fmla="*/ 451 w 482"/>
                <a:gd name="T49" fmla="*/ 111 h 534"/>
                <a:gd name="T50" fmla="*/ 466 w 482"/>
                <a:gd name="T51" fmla="*/ 152 h 534"/>
                <a:gd name="T52" fmla="*/ 478 w 482"/>
                <a:gd name="T53" fmla="*/ 196 h 534"/>
                <a:gd name="T54" fmla="*/ 482 w 482"/>
                <a:gd name="T55" fmla="*/ 247 h 534"/>
                <a:gd name="T56" fmla="*/ 482 w 482"/>
                <a:gd name="T57" fmla="*/ 534 h 534"/>
                <a:gd name="T58" fmla="*/ 360 w 482"/>
                <a:gd name="T59" fmla="*/ 534 h 534"/>
                <a:gd name="T60" fmla="*/ 360 w 482"/>
                <a:gd name="T61" fmla="*/ 408 h 534"/>
                <a:gd name="T62" fmla="*/ 120 w 482"/>
                <a:gd name="T63" fmla="*/ 408 h 534"/>
                <a:gd name="T64" fmla="*/ 120 w 482"/>
                <a:gd name="T65" fmla="*/ 534 h 534"/>
                <a:gd name="T66" fmla="*/ 0 w 482"/>
                <a:gd name="T67" fmla="*/ 534 h 534"/>
                <a:gd name="T68" fmla="*/ 0 w 482"/>
                <a:gd name="T69" fmla="*/ 247 h 534"/>
                <a:gd name="T70" fmla="*/ 4 w 482"/>
                <a:gd name="T71" fmla="*/ 196 h 534"/>
                <a:gd name="T72" fmla="*/ 13 w 482"/>
                <a:gd name="T73" fmla="*/ 152 h 534"/>
                <a:gd name="T74" fmla="*/ 31 w 482"/>
                <a:gd name="T75" fmla="*/ 111 h 534"/>
                <a:gd name="T76" fmla="*/ 52 w 482"/>
                <a:gd name="T77" fmla="*/ 78 h 534"/>
                <a:gd name="T78" fmla="*/ 81 w 482"/>
                <a:gd name="T79" fmla="*/ 50 h 534"/>
                <a:gd name="T80" fmla="*/ 114 w 482"/>
                <a:gd name="T81" fmla="*/ 27 h 534"/>
                <a:gd name="T82" fmla="*/ 153 w 482"/>
                <a:gd name="T83" fmla="*/ 12 h 534"/>
                <a:gd name="T84" fmla="*/ 193 w 482"/>
                <a:gd name="T85" fmla="*/ 2 h 534"/>
                <a:gd name="T86" fmla="*/ 240 w 482"/>
                <a:gd name="T8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" h="534">
                  <a:moveTo>
                    <a:pt x="240" y="103"/>
                  </a:moveTo>
                  <a:lnTo>
                    <a:pt x="211" y="107"/>
                  </a:lnTo>
                  <a:lnTo>
                    <a:pt x="184" y="115"/>
                  </a:lnTo>
                  <a:lnTo>
                    <a:pt x="162" y="128"/>
                  </a:lnTo>
                  <a:lnTo>
                    <a:pt x="143" y="146"/>
                  </a:lnTo>
                  <a:lnTo>
                    <a:pt x="131" y="171"/>
                  </a:lnTo>
                  <a:lnTo>
                    <a:pt x="122" y="200"/>
                  </a:lnTo>
                  <a:lnTo>
                    <a:pt x="120" y="235"/>
                  </a:lnTo>
                  <a:lnTo>
                    <a:pt x="120" y="311"/>
                  </a:lnTo>
                  <a:lnTo>
                    <a:pt x="360" y="311"/>
                  </a:lnTo>
                  <a:lnTo>
                    <a:pt x="360" y="235"/>
                  </a:lnTo>
                  <a:lnTo>
                    <a:pt x="356" y="200"/>
                  </a:lnTo>
                  <a:lnTo>
                    <a:pt x="348" y="171"/>
                  </a:lnTo>
                  <a:lnTo>
                    <a:pt x="335" y="146"/>
                  </a:lnTo>
                  <a:lnTo>
                    <a:pt x="317" y="128"/>
                  </a:lnTo>
                  <a:lnTo>
                    <a:pt x="294" y="115"/>
                  </a:lnTo>
                  <a:lnTo>
                    <a:pt x="269" y="107"/>
                  </a:lnTo>
                  <a:lnTo>
                    <a:pt x="240" y="103"/>
                  </a:lnTo>
                  <a:close/>
                  <a:moveTo>
                    <a:pt x="240" y="0"/>
                  </a:moveTo>
                  <a:lnTo>
                    <a:pt x="286" y="2"/>
                  </a:lnTo>
                  <a:lnTo>
                    <a:pt x="329" y="12"/>
                  </a:lnTo>
                  <a:lnTo>
                    <a:pt x="367" y="27"/>
                  </a:lnTo>
                  <a:lnTo>
                    <a:pt x="400" y="50"/>
                  </a:lnTo>
                  <a:lnTo>
                    <a:pt x="427" y="78"/>
                  </a:lnTo>
                  <a:lnTo>
                    <a:pt x="451" y="111"/>
                  </a:lnTo>
                  <a:lnTo>
                    <a:pt x="466" y="152"/>
                  </a:lnTo>
                  <a:lnTo>
                    <a:pt x="478" y="196"/>
                  </a:lnTo>
                  <a:lnTo>
                    <a:pt x="482" y="247"/>
                  </a:lnTo>
                  <a:lnTo>
                    <a:pt x="482" y="534"/>
                  </a:lnTo>
                  <a:lnTo>
                    <a:pt x="360" y="534"/>
                  </a:lnTo>
                  <a:lnTo>
                    <a:pt x="360" y="408"/>
                  </a:lnTo>
                  <a:lnTo>
                    <a:pt x="120" y="408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247"/>
                  </a:lnTo>
                  <a:lnTo>
                    <a:pt x="4" y="196"/>
                  </a:lnTo>
                  <a:lnTo>
                    <a:pt x="13" y="152"/>
                  </a:lnTo>
                  <a:lnTo>
                    <a:pt x="31" y="111"/>
                  </a:lnTo>
                  <a:lnTo>
                    <a:pt x="52" y="78"/>
                  </a:lnTo>
                  <a:lnTo>
                    <a:pt x="81" y="50"/>
                  </a:lnTo>
                  <a:lnTo>
                    <a:pt x="114" y="27"/>
                  </a:lnTo>
                  <a:lnTo>
                    <a:pt x="153" y="12"/>
                  </a:lnTo>
                  <a:lnTo>
                    <a:pt x="193" y="2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xmlns="" id="{28E4F02B-2259-4EDD-BA68-0771A883EE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84754" y="6170056"/>
              <a:ext cx="135962" cy="135447"/>
            </a:xfrm>
            <a:custGeom>
              <a:avLst/>
              <a:gdLst>
                <a:gd name="T0" fmla="*/ 528 w 528"/>
                <a:gd name="T1" fmla="*/ 0 h 526"/>
                <a:gd name="T2" fmla="*/ 528 w 528"/>
                <a:gd name="T3" fmla="*/ 256 h 526"/>
                <a:gd name="T4" fmla="*/ 476 w 528"/>
                <a:gd name="T5" fmla="*/ 262 h 526"/>
                <a:gd name="T6" fmla="*/ 427 w 528"/>
                <a:gd name="T7" fmla="*/ 278 h 526"/>
                <a:gd name="T8" fmla="*/ 383 w 528"/>
                <a:gd name="T9" fmla="*/ 301 h 526"/>
                <a:gd name="T10" fmla="*/ 344 w 528"/>
                <a:gd name="T11" fmla="*/ 332 h 526"/>
                <a:gd name="T12" fmla="*/ 311 w 528"/>
                <a:gd name="T13" fmla="*/ 371 h 526"/>
                <a:gd name="T14" fmla="*/ 284 w 528"/>
                <a:gd name="T15" fmla="*/ 414 h 526"/>
                <a:gd name="T16" fmla="*/ 267 w 528"/>
                <a:gd name="T17" fmla="*/ 460 h 526"/>
                <a:gd name="T18" fmla="*/ 255 w 528"/>
                <a:gd name="T19" fmla="*/ 511 h 526"/>
                <a:gd name="T20" fmla="*/ 128 w 528"/>
                <a:gd name="T21" fmla="*/ 511 h 526"/>
                <a:gd name="T22" fmla="*/ 64 w 528"/>
                <a:gd name="T23" fmla="*/ 515 h 526"/>
                <a:gd name="T24" fmla="*/ 0 w 528"/>
                <a:gd name="T25" fmla="*/ 526 h 526"/>
                <a:gd name="T26" fmla="*/ 8 w 528"/>
                <a:gd name="T27" fmla="*/ 449 h 526"/>
                <a:gd name="T28" fmla="*/ 25 w 528"/>
                <a:gd name="T29" fmla="*/ 375 h 526"/>
                <a:gd name="T30" fmla="*/ 52 w 528"/>
                <a:gd name="T31" fmla="*/ 307 h 526"/>
                <a:gd name="T32" fmla="*/ 89 w 528"/>
                <a:gd name="T33" fmla="*/ 243 h 526"/>
                <a:gd name="T34" fmla="*/ 133 w 528"/>
                <a:gd name="T35" fmla="*/ 183 h 526"/>
                <a:gd name="T36" fmla="*/ 186 w 528"/>
                <a:gd name="T37" fmla="*/ 132 h 526"/>
                <a:gd name="T38" fmla="*/ 244 w 528"/>
                <a:gd name="T39" fmla="*/ 87 h 526"/>
                <a:gd name="T40" fmla="*/ 309 w 528"/>
                <a:gd name="T41" fmla="*/ 50 h 526"/>
                <a:gd name="T42" fmla="*/ 377 w 528"/>
                <a:gd name="T43" fmla="*/ 23 h 526"/>
                <a:gd name="T44" fmla="*/ 451 w 528"/>
                <a:gd name="T45" fmla="*/ 6 h 526"/>
                <a:gd name="T46" fmla="*/ 528 w 528"/>
                <a:gd name="T47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28" h="526">
                  <a:moveTo>
                    <a:pt x="528" y="0"/>
                  </a:moveTo>
                  <a:lnTo>
                    <a:pt x="528" y="256"/>
                  </a:lnTo>
                  <a:lnTo>
                    <a:pt x="476" y="262"/>
                  </a:lnTo>
                  <a:lnTo>
                    <a:pt x="427" y="278"/>
                  </a:lnTo>
                  <a:lnTo>
                    <a:pt x="383" y="301"/>
                  </a:lnTo>
                  <a:lnTo>
                    <a:pt x="344" y="332"/>
                  </a:lnTo>
                  <a:lnTo>
                    <a:pt x="311" y="371"/>
                  </a:lnTo>
                  <a:lnTo>
                    <a:pt x="284" y="414"/>
                  </a:lnTo>
                  <a:lnTo>
                    <a:pt x="267" y="460"/>
                  </a:lnTo>
                  <a:lnTo>
                    <a:pt x="255" y="511"/>
                  </a:lnTo>
                  <a:lnTo>
                    <a:pt x="128" y="511"/>
                  </a:lnTo>
                  <a:lnTo>
                    <a:pt x="64" y="515"/>
                  </a:lnTo>
                  <a:lnTo>
                    <a:pt x="0" y="526"/>
                  </a:lnTo>
                  <a:lnTo>
                    <a:pt x="8" y="449"/>
                  </a:lnTo>
                  <a:lnTo>
                    <a:pt x="25" y="375"/>
                  </a:lnTo>
                  <a:lnTo>
                    <a:pt x="52" y="307"/>
                  </a:lnTo>
                  <a:lnTo>
                    <a:pt x="89" y="243"/>
                  </a:lnTo>
                  <a:lnTo>
                    <a:pt x="133" y="183"/>
                  </a:lnTo>
                  <a:lnTo>
                    <a:pt x="186" y="132"/>
                  </a:lnTo>
                  <a:lnTo>
                    <a:pt x="244" y="87"/>
                  </a:lnTo>
                  <a:lnTo>
                    <a:pt x="309" y="50"/>
                  </a:lnTo>
                  <a:lnTo>
                    <a:pt x="377" y="23"/>
                  </a:lnTo>
                  <a:lnTo>
                    <a:pt x="451" y="6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xmlns="" id="{46645F60-220C-4410-8F59-CBA92572E5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84754" y="6311168"/>
              <a:ext cx="65921" cy="74161"/>
            </a:xfrm>
            <a:custGeom>
              <a:avLst/>
              <a:gdLst>
                <a:gd name="T0" fmla="*/ 128 w 255"/>
                <a:gd name="T1" fmla="*/ 0 h 287"/>
                <a:gd name="T2" fmla="*/ 255 w 255"/>
                <a:gd name="T3" fmla="*/ 0 h 287"/>
                <a:gd name="T4" fmla="*/ 255 w 255"/>
                <a:gd name="T5" fmla="*/ 256 h 287"/>
                <a:gd name="T6" fmla="*/ 128 w 255"/>
                <a:gd name="T7" fmla="*/ 256 h 287"/>
                <a:gd name="T8" fmla="*/ 83 w 255"/>
                <a:gd name="T9" fmla="*/ 260 h 287"/>
                <a:gd name="T10" fmla="*/ 40 w 255"/>
                <a:gd name="T11" fmla="*/ 270 h 287"/>
                <a:gd name="T12" fmla="*/ 0 w 255"/>
                <a:gd name="T13" fmla="*/ 287 h 287"/>
                <a:gd name="T14" fmla="*/ 0 w 255"/>
                <a:gd name="T15" fmla="*/ 15 h 287"/>
                <a:gd name="T16" fmla="*/ 62 w 255"/>
                <a:gd name="T17" fmla="*/ 4 h 287"/>
                <a:gd name="T18" fmla="*/ 128 w 255"/>
                <a:gd name="T19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5" h="287">
                  <a:moveTo>
                    <a:pt x="128" y="0"/>
                  </a:moveTo>
                  <a:lnTo>
                    <a:pt x="255" y="0"/>
                  </a:lnTo>
                  <a:lnTo>
                    <a:pt x="255" y="256"/>
                  </a:lnTo>
                  <a:lnTo>
                    <a:pt x="128" y="256"/>
                  </a:lnTo>
                  <a:lnTo>
                    <a:pt x="83" y="260"/>
                  </a:lnTo>
                  <a:lnTo>
                    <a:pt x="40" y="270"/>
                  </a:lnTo>
                  <a:lnTo>
                    <a:pt x="0" y="287"/>
                  </a:lnTo>
                  <a:lnTo>
                    <a:pt x="0" y="15"/>
                  </a:lnTo>
                  <a:lnTo>
                    <a:pt x="62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xmlns="" id="{0D678903-23F1-4C7F-9D4F-695D49CACC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84754" y="6386874"/>
              <a:ext cx="65921" cy="60771"/>
            </a:xfrm>
            <a:custGeom>
              <a:avLst/>
              <a:gdLst>
                <a:gd name="T0" fmla="*/ 128 w 255"/>
                <a:gd name="T1" fmla="*/ 0 h 237"/>
                <a:gd name="T2" fmla="*/ 255 w 255"/>
                <a:gd name="T3" fmla="*/ 0 h 237"/>
                <a:gd name="T4" fmla="*/ 255 w 255"/>
                <a:gd name="T5" fmla="*/ 237 h 237"/>
                <a:gd name="T6" fmla="*/ 0 w 255"/>
                <a:gd name="T7" fmla="*/ 237 h 237"/>
                <a:gd name="T8" fmla="*/ 0 w 255"/>
                <a:gd name="T9" fmla="*/ 37 h 237"/>
                <a:gd name="T10" fmla="*/ 4 w 255"/>
                <a:gd name="T11" fmla="*/ 33 h 237"/>
                <a:gd name="T12" fmla="*/ 42 w 255"/>
                <a:gd name="T13" fmla="*/ 16 h 237"/>
                <a:gd name="T14" fmla="*/ 85 w 255"/>
                <a:gd name="T15" fmla="*/ 4 h 237"/>
                <a:gd name="T16" fmla="*/ 128 w 255"/>
                <a:gd name="T1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" h="237">
                  <a:moveTo>
                    <a:pt x="128" y="0"/>
                  </a:moveTo>
                  <a:lnTo>
                    <a:pt x="255" y="0"/>
                  </a:lnTo>
                  <a:lnTo>
                    <a:pt x="255" y="237"/>
                  </a:lnTo>
                  <a:lnTo>
                    <a:pt x="0" y="237"/>
                  </a:lnTo>
                  <a:lnTo>
                    <a:pt x="0" y="37"/>
                  </a:lnTo>
                  <a:lnTo>
                    <a:pt x="4" y="33"/>
                  </a:lnTo>
                  <a:lnTo>
                    <a:pt x="42" y="16"/>
                  </a:lnTo>
                  <a:lnTo>
                    <a:pt x="85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0" name="Rectangle 17">
              <a:extLst>
                <a:ext uri="{FF2B5EF4-FFF2-40B4-BE49-F238E27FC236}">
                  <a16:creationId xmlns:a16="http://schemas.microsoft.com/office/drawing/2014/main" xmlns="" id="{3A98C007-D3A0-4B1A-8C1E-EA495E03DBE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59945" y="6311168"/>
              <a:ext cx="25236" cy="65921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xmlns="" id="{EB2955BE-795A-4E8C-BFCB-03111C4459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9178" y="6360609"/>
              <a:ext cx="65921" cy="87551"/>
            </a:xfrm>
            <a:custGeom>
              <a:avLst/>
              <a:gdLst>
                <a:gd name="T0" fmla="*/ 127 w 255"/>
                <a:gd name="T1" fmla="*/ 0 h 340"/>
                <a:gd name="T2" fmla="*/ 172 w 255"/>
                <a:gd name="T3" fmla="*/ 58 h 340"/>
                <a:gd name="T4" fmla="*/ 207 w 255"/>
                <a:gd name="T5" fmla="*/ 125 h 340"/>
                <a:gd name="T6" fmla="*/ 232 w 255"/>
                <a:gd name="T7" fmla="*/ 193 h 340"/>
                <a:gd name="T8" fmla="*/ 247 w 255"/>
                <a:gd name="T9" fmla="*/ 264 h 340"/>
                <a:gd name="T10" fmla="*/ 255 w 255"/>
                <a:gd name="T11" fmla="*/ 340 h 340"/>
                <a:gd name="T12" fmla="*/ 0 w 255"/>
                <a:gd name="T13" fmla="*/ 340 h 340"/>
                <a:gd name="T14" fmla="*/ 6 w 255"/>
                <a:gd name="T15" fmla="*/ 264 h 340"/>
                <a:gd name="T16" fmla="*/ 23 w 255"/>
                <a:gd name="T17" fmla="*/ 193 h 340"/>
                <a:gd name="T18" fmla="*/ 48 w 255"/>
                <a:gd name="T19" fmla="*/ 125 h 340"/>
                <a:gd name="T20" fmla="*/ 83 w 255"/>
                <a:gd name="T21" fmla="*/ 58 h 340"/>
                <a:gd name="T22" fmla="*/ 127 w 255"/>
                <a:gd name="T23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5" h="340">
                  <a:moveTo>
                    <a:pt x="127" y="0"/>
                  </a:moveTo>
                  <a:lnTo>
                    <a:pt x="172" y="58"/>
                  </a:lnTo>
                  <a:lnTo>
                    <a:pt x="207" y="125"/>
                  </a:lnTo>
                  <a:lnTo>
                    <a:pt x="232" y="193"/>
                  </a:lnTo>
                  <a:lnTo>
                    <a:pt x="247" y="264"/>
                  </a:lnTo>
                  <a:lnTo>
                    <a:pt x="255" y="340"/>
                  </a:lnTo>
                  <a:lnTo>
                    <a:pt x="0" y="340"/>
                  </a:lnTo>
                  <a:lnTo>
                    <a:pt x="6" y="264"/>
                  </a:lnTo>
                  <a:lnTo>
                    <a:pt x="23" y="193"/>
                  </a:lnTo>
                  <a:lnTo>
                    <a:pt x="48" y="125"/>
                  </a:lnTo>
                  <a:lnTo>
                    <a:pt x="83" y="5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xmlns="" id="{9E4850F7-6748-4B37-8E8C-76C81EF7D3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38066" y="6311168"/>
              <a:ext cx="167378" cy="136477"/>
            </a:xfrm>
            <a:custGeom>
              <a:avLst/>
              <a:gdLst>
                <a:gd name="T0" fmla="*/ 0 w 650"/>
                <a:gd name="T1" fmla="*/ 0 h 530"/>
                <a:gd name="T2" fmla="*/ 265 w 650"/>
                <a:gd name="T3" fmla="*/ 0 h 530"/>
                <a:gd name="T4" fmla="*/ 337 w 650"/>
                <a:gd name="T5" fmla="*/ 6 h 530"/>
                <a:gd name="T6" fmla="*/ 407 w 650"/>
                <a:gd name="T7" fmla="*/ 19 h 530"/>
                <a:gd name="T8" fmla="*/ 474 w 650"/>
                <a:gd name="T9" fmla="*/ 43 h 530"/>
                <a:gd name="T10" fmla="*/ 538 w 650"/>
                <a:gd name="T11" fmla="*/ 74 h 530"/>
                <a:gd name="T12" fmla="*/ 596 w 650"/>
                <a:gd name="T13" fmla="*/ 114 h 530"/>
                <a:gd name="T14" fmla="*/ 650 w 650"/>
                <a:gd name="T15" fmla="*/ 163 h 530"/>
                <a:gd name="T16" fmla="*/ 606 w 650"/>
                <a:gd name="T17" fmla="*/ 223 h 530"/>
                <a:gd name="T18" fmla="*/ 569 w 650"/>
                <a:gd name="T19" fmla="*/ 285 h 530"/>
                <a:gd name="T20" fmla="*/ 542 w 650"/>
                <a:gd name="T21" fmla="*/ 353 h 530"/>
                <a:gd name="T22" fmla="*/ 523 w 650"/>
                <a:gd name="T23" fmla="*/ 423 h 530"/>
                <a:gd name="T24" fmla="*/ 496 w 650"/>
                <a:gd name="T25" fmla="*/ 377 h 530"/>
                <a:gd name="T26" fmla="*/ 461 w 650"/>
                <a:gd name="T27" fmla="*/ 336 h 530"/>
                <a:gd name="T28" fmla="*/ 420 w 650"/>
                <a:gd name="T29" fmla="*/ 303 h 530"/>
                <a:gd name="T30" fmla="*/ 372 w 650"/>
                <a:gd name="T31" fmla="*/ 278 h 530"/>
                <a:gd name="T32" fmla="*/ 319 w 650"/>
                <a:gd name="T33" fmla="*/ 262 h 530"/>
                <a:gd name="T34" fmla="*/ 265 w 650"/>
                <a:gd name="T35" fmla="*/ 256 h 530"/>
                <a:gd name="T36" fmla="*/ 256 w 650"/>
                <a:gd name="T37" fmla="*/ 256 h 530"/>
                <a:gd name="T38" fmla="*/ 256 w 650"/>
                <a:gd name="T39" fmla="*/ 530 h 530"/>
                <a:gd name="T40" fmla="*/ 0 w 650"/>
                <a:gd name="T41" fmla="*/ 530 h 530"/>
                <a:gd name="T42" fmla="*/ 0 w 650"/>
                <a:gd name="T43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0" h="530">
                  <a:moveTo>
                    <a:pt x="0" y="0"/>
                  </a:moveTo>
                  <a:lnTo>
                    <a:pt x="265" y="0"/>
                  </a:lnTo>
                  <a:lnTo>
                    <a:pt x="337" y="6"/>
                  </a:lnTo>
                  <a:lnTo>
                    <a:pt x="407" y="19"/>
                  </a:lnTo>
                  <a:lnTo>
                    <a:pt x="474" y="43"/>
                  </a:lnTo>
                  <a:lnTo>
                    <a:pt x="538" y="74"/>
                  </a:lnTo>
                  <a:lnTo>
                    <a:pt x="596" y="114"/>
                  </a:lnTo>
                  <a:lnTo>
                    <a:pt x="650" y="163"/>
                  </a:lnTo>
                  <a:lnTo>
                    <a:pt x="606" y="223"/>
                  </a:lnTo>
                  <a:lnTo>
                    <a:pt x="569" y="285"/>
                  </a:lnTo>
                  <a:lnTo>
                    <a:pt x="542" y="353"/>
                  </a:lnTo>
                  <a:lnTo>
                    <a:pt x="523" y="423"/>
                  </a:lnTo>
                  <a:lnTo>
                    <a:pt x="496" y="377"/>
                  </a:lnTo>
                  <a:lnTo>
                    <a:pt x="461" y="336"/>
                  </a:lnTo>
                  <a:lnTo>
                    <a:pt x="420" y="303"/>
                  </a:lnTo>
                  <a:lnTo>
                    <a:pt x="372" y="278"/>
                  </a:lnTo>
                  <a:lnTo>
                    <a:pt x="319" y="262"/>
                  </a:lnTo>
                  <a:lnTo>
                    <a:pt x="265" y="256"/>
                  </a:lnTo>
                  <a:lnTo>
                    <a:pt x="256" y="256"/>
                  </a:lnTo>
                  <a:lnTo>
                    <a:pt x="256" y="530"/>
                  </a:lnTo>
                  <a:lnTo>
                    <a:pt x="0" y="5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xmlns="" id="{849DF39E-AEB5-49B1-8872-91FF732AE2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18318" y="6318378"/>
              <a:ext cx="57166" cy="101971"/>
            </a:xfrm>
            <a:custGeom>
              <a:avLst/>
              <a:gdLst>
                <a:gd name="T0" fmla="*/ 220 w 220"/>
                <a:gd name="T1" fmla="*/ 0 h 396"/>
                <a:gd name="T2" fmla="*/ 220 w 220"/>
                <a:gd name="T3" fmla="*/ 284 h 396"/>
                <a:gd name="T4" fmla="*/ 181 w 220"/>
                <a:gd name="T5" fmla="*/ 315 h 396"/>
                <a:gd name="T6" fmla="*/ 150 w 220"/>
                <a:gd name="T7" fmla="*/ 354 h 396"/>
                <a:gd name="T8" fmla="*/ 127 w 220"/>
                <a:gd name="T9" fmla="*/ 396 h 396"/>
                <a:gd name="T10" fmla="*/ 108 w 220"/>
                <a:gd name="T11" fmla="*/ 326 h 396"/>
                <a:gd name="T12" fmla="*/ 79 w 220"/>
                <a:gd name="T13" fmla="*/ 258 h 396"/>
                <a:gd name="T14" fmla="*/ 44 w 220"/>
                <a:gd name="T15" fmla="*/ 196 h 396"/>
                <a:gd name="T16" fmla="*/ 0 w 220"/>
                <a:gd name="T17" fmla="*/ 136 h 396"/>
                <a:gd name="T18" fmla="*/ 48 w 220"/>
                <a:gd name="T19" fmla="*/ 93 h 396"/>
                <a:gd name="T20" fmla="*/ 102 w 220"/>
                <a:gd name="T21" fmla="*/ 54 h 396"/>
                <a:gd name="T22" fmla="*/ 158 w 220"/>
                <a:gd name="T23" fmla="*/ 23 h 396"/>
                <a:gd name="T24" fmla="*/ 220 w 220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396">
                  <a:moveTo>
                    <a:pt x="220" y="0"/>
                  </a:moveTo>
                  <a:lnTo>
                    <a:pt x="220" y="284"/>
                  </a:lnTo>
                  <a:lnTo>
                    <a:pt x="181" y="315"/>
                  </a:lnTo>
                  <a:lnTo>
                    <a:pt x="150" y="354"/>
                  </a:lnTo>
                  <a:lnTo>
                    <a:pt x="127" y="396"/>
                  </a:lnTo>
                  <a:lnTo>
                    <a:pt x="108" y="326"/>
                  </a:lnTo>
                  <a:lnTo>
                    <a:pt x="79" y="258"/>
                  </a:lnTo>
                  <a:lnTo>
                    <a:pt x="44" y="196"/>
                  </a:lnTo>
                  <a:lnTo>
                    <a:pt x="0" y="136"/>
                  </a:lnTo>
                  <a:lnTo>
                    <a:pt x="48" y="93"/>
                  </a:lnTo>
                  <a:lnTo>
                    <a:pt x="102" y="54"/>
                  </a:lnTo>
                  <a:lnTo>
                    <a:pt x="158" y="23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27736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784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: jeden ścięty róg 7">
            <a:extLst>
              <a:ext uri="{FF2B5EF4-FFF2-40B4-BE49-F238E27FC236}">
                <a16:creationId xmlns:a16="http://schemas.microsoft.com/office/drawing/2014/main" xmlns="" id="{DC448CFA-B436-46C7-83D4-A4908879E58D}"/>
              </a:ext>
            </a:extLst>
          </p:cNvPr>
          <p:cNvSpPr/>
          <p:nvPr/>
        </p:nvSpPr>
        <p:spPr>
          <a:xfrm>
            <a:off x="533400" y="1436710"/>
            <a:ext cx="8585579" cy="3370997"/>
          </a:xfrm>
          <a:prstGeom prst="snip1Rect">
            <a:avLst/>
          </a:prstGeom>
          <a:solidFill>
            <a:srgbClr val="438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2389" y="4250436"/>
            <a:ext cx="8585579" cy="457200"/>
          </a:xfrm>
        </p:spPr>
        <p:txBody>
          <a:bodyPr>
            <a:normAutofit fontScale="85000" lnSpcReduction="20000"/>
          </a:bodyPr>
          <a:lstStyle/>
          <a:p>
            <a:r>
              <a:rPr lang="pl-PL" dirty="0">
                <a:latin typeface="Saira" panose="00000500000000000000" pitchFamily="2" charset="-18"/>
              </a:rPr>
              <a:t>Definicja budżetu państwa, najważniejsze źródła dochodu i kierunki wydatków, deficyt budżetowy</a:t>
            </a: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C1FA786-C0A7-4D5B-94E1-0491597EA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89" y="1727531"/>
            <a:ext cx="4276190" cy="1504762"/>
          </a:xfrm>
          <a:prstGeom prst="rect">
            <a:avLst/>
          </a:prstGeom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xmlns="" id="{5CD678AC-3CDC-45DD-929F-54392F1C83CC}"/>
              </a:ext>
            </a:extLst>
          </p:cNvPr>
          <p:cNvCxnSpPr>
            <a:cxnSpLocks/>
          </p:cNvCxnSpPr>
          <p:nvPr/>
        </p:nvCxnSpPr>
        <p:spPr>
          <a:xfrm>
            <a:off x="682389" y="4113075"/>
            <a:ext cx="8305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Obraz 26">
            <a:extLst>
              <a:ext uri="{FF2B5EF4-FFF2-40B4-BE49-F238E27FC236}">
                <a16:creationId xmlns:a16="http://schemas.microsoft.com/office/drawing/2014/main" xmlns="" id="{EFAE27B4-A239-4AAC-A756-4D32A480A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6068" y="3623735"/>
            <a:ext cx="1646063" cy="28044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F4750D4F-2DB8-41F9-817A-D5C108F53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389" y="3338021"/>
            <a:ext cx="2638095" cy="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200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50242" y="1902180"/>
            <a:ext cx="7234238" cy="4846638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0" indent="0">
              <a:buClr>
                <a:srgbClr val="4385BA"/>
              </a:buClr>
              <a:buNone/>
            </a:pPr>
            <a:r>
              <a:rPr lang="pl-PL" altLang="pl-PL" sz="2400" b="1" dirty="0">
                <a:solidFill>
                  <a:srgbClr val="4385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Wydatki sztywne </a:t>
            </a: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(prawnie zdeterminowane) – obowiązkowe wydatki z budżetu państwa, których wysokość wynika z ustaw innych niż ustawa budżetowa lub wcześniej podjętych zobowiązań ujętych w ramy prawne, </a:t>
            </a:r>
            <a:b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np. subwencje dla jednostek samorządu terytorialnego, koszty obsługi długu publicznego, świadczenia emerytalno-rentowe, wydatki na obronę narodową, składka do budżetu Unii Europejskiej.  </a:t>
            </a:r>
            <a:b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pl-PL" altLang="pl-PL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Clr>
                <a:srgbClr val="4385BA"/>
              </a:buClr>
              <a:buNone/>
            </a:pPr>
            <a:r>
              <a:rPr lang="pl-PL" altLang="pl-PL" sz="2400" b="1" dirty="0">
                <a:solidFill>
                  <a:srgbClr val="4385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Wydatki elastyczne </a:t>
            </a: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(niezdeterminowane prawnie), np. wynagrodzenia i wydatki rzeczowe (bieżące) jednostek budżetowych, dotacje dla jednostek samorządu terytorialnego, wydatki majątkowe.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149E8172-D07E-4484-B2F7-C0649A508B85}"/>
              </a:ext>
            </a:extLst>
          </p:cNvPr>
          <p:cNvSpPr txBox="1">
            <a:spLocks noChangeArrowheads="1"/>
          </p:cNvSpPr>
          <p:nvPr/>
        </p:nvSpPr>
        <p:spPr>
          <a:xfrm>
            <a:off x="750242" y="632990"/>
            <a:ext cx="5345758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3600" dirty="0">
                <a:solidFill>
                  <a:srgbClr val="4385BA"/>
                </a:solidFill>
                <a:latin typeface="Saira" panose="00000500000000000000" pitchFamily="2" charset="-18"/>
              </a:rPr>
              <a:t>Podział wydatków: sztywne i elastyczne</a:t>
            </a:r>
            <a:endParaRPr lang="en-US" altLang="pl-PL" sz="3600" dirty="0">
              <a:solidFill>
                <a:srgbClr val="4385BA"/>
              </a:solidFill>
              <a:latin typeface="Saira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6176550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50242" y="1902180"/>
            <a:ext cx="6824265" cy="48466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Clr>
                <a:srgbClr val="4385BA"/>
              </a:buClr>
              <a:buNone/>
            </a:pPr>
            <a:r>
              <a:rPr lang="pl-PL" altLang="pl-PL" sz="2400" b="1" dirty="0">
                <a:solidFill>
                  <a:srgbClr val="4385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Deficyt budżetowy </a:t>
            </a: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stanowi nadwyżkę wydatków budżetu państwa nad jego dochodami. </a:t>
            </a:r>
          </a:p>
          <a:p>
            <a:pPr marL="0" indent="0">
              <a:buClr>
                <a:srgbClr val="4385BA"/>
              </a:buClr>
              <a:buNone/>
            </a:pPr>
            <a:endParaRPr lang="pl-PL" altLang="pl-PL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Clr>
                <a:srgbClr val="4385BA"/>
              </a:buClr>
              <a:buNone/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Realizacja jednej z zasad budżetowych – </a:t>
            </a:r>
            <a:r>
              <a:rPr lang="pl-PL" altLang="pl-PL" sz="2400" dirty="0">
                <a:solidFill>
                  <a:srgbClr val="4385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równowagi budżetowej </a:t>
            </a: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jest w praktyce trudnym do osiągnięcia stanem. Dlatego też, deficyt budżetowy jest  wielkością planowaną w budżecie.</a:t>
            </a:r>
          </a:p>
          <a:p>
            <a:pPr marL="0" indent="0">
              <a:buClr>
                <a:srgbClr val="4385BA"/>
              </a:buClr>
              <a:buNone/>
            </a:pPr>
            <a:endParaRPr lang="pl-PL" altLang="pl-PL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149E8172-D07E-4484-B2F7-C0649A508B85}"/>
              </a:ext>
            </a:extLst>
          </p:cNvPr>
          <p:cNvSpPr txBox="1">
            <a:spLocks noChangeArrowheads="1"/>
          </p:cNvSpPr>
          <p:nvPr/>
        </p:nvSpPr>
        <p:spPr>
          <a:xfrm>
            <a:off x="750242" y="632990"/>
            <a:ext cx="5345758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3600" dirty="0">
                <a:solidFill>
                  <a:srgbClr val="4385BA"/>
                </a:solidFill>
                <a:latin typeface="Saira" panose="00000500000000000000" pitchFamily="2" charset="-18"/>
              </a:rPr>
              <a:t>Deficyt budżetowy</a:t>
            </a:r>
            <a:endParaRPr lang="en-US" altLang="pl-PL" sz="3600" dirty="0">
              <a:solidFill>
                <a:srgbClr val="4385BA"/>
              </a:solidFill>
              <a:latin typeface="Saira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7595318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149E8172-D07E-4484-B2F7-C0649A508B85}"/>
              </a:ext>
            </a:extLst>
          </p:cNvPr>
          <p:cNvSpPr txBox="1">
            <a:spLocks noChangeArrowheads="1"/>
          </p:cNvSpPr>
          <p:nvPr/>
        </p:nvSpPr>
        <p:spPr>
          <a:xfrm>
            <a:off x="750242" y="632990"/>
            <a:ext cx="6578606" cy="11002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altLang="pl-PL" sz="3600" dirty="0">
                <a:solidFill>
                  <a:srgbClr val="4385BA"/>
                </a:solidFill>
                <a:latin typeface="Saira" panose="00000500000000000000" pitchFamily="2" charset="-18"/>
              </a:rPr>
              <a:t>Najważniejsze źródła finansowania </a:t>
            </a:r>
            <a:br>
              <a:rPr lang="pl-PL" altLang="pl-PL" sz="3600" dirty="0">
                <a:solidFill>
                  <a:srgbClr val="4385BA"/>
                </a:solidFill>
                <a:latin typeface="Saira" panose="00000500000000000000" pitchFamily="2" charset="-18"/>
              </a:rPr>
            </a:br>
            <a:r>
              <a:rPr lang="pl-PL" altLang="pl-PL" sz="3600" dirty="0">
                <a:solidFill>
                  <a:srgbClr val="4385BA"/>
                </a:solidFill>
                <a:latin typeface="Saira" panose="00000500000000000000" pitchFamily="2" charset="-18"/>
              </a:rPr>
              <a:t>deficytu budżetowego</a:t>
            </a:r>
            <a:endParaRPr lang="en-US" altLang="pl-PL" sz="3600" dirty="0">
              <a:solidFill>
                <a:srgbClr val="4385BA"/>
              </a:solidFill>
              <a:latin typeface="Saira" panose="00000500000000000000" pitchFamily="2" charset="-1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11D088A-8FF7-4B15-B6DA-C0090DB1F91D}"/>
              </a:ext>
            </a:extLst>
          </p:cNvPr>
          <p:cNvSpPr txBox="1">
            <a:spLocks noChangeArrowheads="1"/>
          </p:cNvSpPr>
          <p:nvPr/>
        </p:nvSpPr>
        <p:spPr>
          <a:xfrm>
            <a:off x="750241" y="2011362"/>
            <a:ext cx="8707657" cy="48466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emisja papierów skarbowych np. obligacji, bonów skarbowych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zaciągnięte kredyty w bankach krajowych i zagranicznych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zaciągnięte pożyczki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prywatyzacja majątku skarbu państwa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nadwyżki budżetowe z lat ubiegłych</a:t>
            </a:r>
          </a:p>
          <a:p>
            <a:pPr>
              <a:buClr>
                <a:srgbClr val="4385BA"/>
              </a:buClr>
            </a:pPr>
            <a:endParaRPr lang="pl-PL" altLang="pl-PL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Clr>
                <a:srgbClr val="4385BA"/>
              </a:buClr>
              <a:buNone/>
            </a:pPr>
            <a:r>
              <a:rPr lang="pl-PL" altLang="pl-PL" sz="2400" dirty="0">
                <a:latin typeface="Arial" panose="020B0604020202020204" pitchFamily="34" charset="0"/>
              </a:rPr>
              <a:t/>
            </a:r>
            <a:br>
              <a:rPr lang="pl-PL" altLang="pl-PL" sz="2400" dirty="0">
                <a:latin typeface="Arial" panose="020B0604020202020204" pitchFamily="34" charset="0"/>
              </a:rPr>
            </a:br>
            <a:r>
              <a:rPr lang="pl-PL" altLang="pl-PL" sz="2400" dirty="0">
                <a:latin typeface="Arial" panose="020B0604020202020204" pitchFamily="34" charset="0"/>
              </a:rPr>
              <a:t>Deficyt budżetowy </a:t>
            </a:r>
            <a:r>
              <a:rPr lang="pl-PL" altLang="pl-PL" sz="2400" dirty="0">
                <a:solidFill>
                  <a:srgbClr val="4385BA"/>
                </a:solidFill>
                <a:latin typeface="Arial" panose="020B0604020202020204" pitchFamily="34" charset="0"/>
              </a:rPr>
              <a:t>nie może być finansowany </a:t>
            </a:r>
            <a:r>
              <a:rPr lang="pl-PL" altLang="pl-PL" sz="2400" dirty="0">
                <a:latin typeface="Arial" panose="020B0604020202020204" pitchFamily="34" charset="0"/>
              </a:rPr>
              <a:t>przez </a:t>
            </a:r>
          </a:p>
          <a:p>
            <a:pPr marL="0" indent="0">
              <a:buClr>
                <a:srgbClr val="4385BA"/>
              </a:buClr>
              <a:buNone/>
            </a:pPr>
            <a:r>
              <a:rPr lang="pl-PL" altLang="pl-PL" sz="2400">
                <a:latin typeface="Arial" panose="020B0604020202020204" pitchFamily="34" charset="0"/>
              </a:rPr>
              <a:t>Narodowy </a:t>
            </a:r>
            <a:r>
              <a:rPr lang="pl-PL" altLang="pl-PL" sz="2400" dirty="0">
                <a:latin typeface="Arial" panose="020B0604020202020204" pitchFamily="34" charset="0"/>
              </a:rPr>
              <a:t>Bank Polski.</a:t>
            </a:r>
            <a:endParaRPr lang="pl-PL" altLang="pl-PL" sz="2400" dirty="0"/>
          </a:p>
          <a:p>
            <a:pPr marL="0" indent="0">
              <a:buClr>
                <a:srgbClr val="4385BA"/>
              </a:buClr>
              <a:buNone/>
            </a:pPr>
            <a:endParaRPr lang="pl-PL" altLang="pl-PL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8721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: jeden ścięty róg 7">
            <a:extLst>
              <a:ext uri="{FF2B5EF4-FFF2-40B4-BE49-F238E27FC236}">
                <a16:creationId xmlns:a16="http://schemas.microsoft.com/office/drawing/2014/main" xmlns="" id="{DC448CFA-B436-46C7-83D4-A4908879E58D}"/>
              </a:ext>
            </a:extLst>
          </p:cNvPr>
          <p:cNvSpPr/>
          <p:nvPr/>
        </p:nvSpPr>
        <p:spPr>
          <a:xfrm>
            <a:off x="533400" y="1436710"/>
            <a:ext cx="8585579" cy="3370997"/>
          </a:xfrm>
          <a:prstGeom prst="snip1Rect">
            <a:avLst/>
          </a:prstGeom>
          <a:solidFill>
            <a:srgbClr val="4385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2389" y="4250436"/>
            <a:ext cx="8585579" cy="457200"/>
          </a:xfrm>
        </p:spPr>
        <p:txBody>
          <a:bodyPr>
            <a:normAutofit fontScale="85000" lnSpcReduction="20000"/>
          </a:bodyPr>
          <a:lstStyle/>
          <a:p>
            <a:r>
              <a:rPr lang="pl-PL" dirty="0">
                <a:latin typeface="Saira" panose="00000500000000000000" pitchFamily="2" charset="-18"/>
              </a:rPr>
              <a:t>Definicja budżetu państwa, najważniejsze źródła dochodu i kierunki wydatków, deficyt budżetowy</a:t>
            </a: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9C1FA786-C0A7-4D5B-94E1-0491597EA6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389" y="1727531"/>
            <a:ext cx="4276190" cy="1504762"/>
          </a:xfrm>
          <a:prstGeom prst="rect">
            <a:avLst/>
          </a:prstGeom>
        </p:spPr>
      </p:pic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xmlns="" id="{5CD678AC-3CDC-45DD-929F-54392F1C83CC}"/>
              </a:ext>
            </a:extLst>
          </p:cNvPr>
          <p:cNvCxnSpPr>
            <a:cxnSpLocks/>
          </p:cNvCxnSpPr>
          <p:nvPr/>
        </p:nvCxnSpPr>
        <p:spPr>
          <a:xfrm>
            <a:off x="682389" y="4113075"/>
            <a:ext cx="8305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Obraz 26">
            <a:extLst>
              <a:ext uri="{FF2B5EF4-FFF2-40B4-BE49-F238E27FC236}">
                <a16:creationId xmlns:a16="http://schemas.microsoft.com/office/drawing/2014/main" xmlns="" id="{EFAE27B4-A239-4AAC-A756-4D32A480A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6068" y="3623735"/>
            <a:ext cx="1646063" cy="2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325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ymbol zastępczy obrazu 11" descr="Obraz zawierający zewnętrzne, budynek, zegar, parasol&#10;&#10;Opis wygenerowany automatycznie">
            <a:extLst>
              <a:ext uri="{FF2B5EF4-FFF2-40B4-BE49-F238E27FC236}">
                <a16:creationId xmlns:a16="http://schemas.microsoft.com/office/drawing/2014/main" xmlns="" id="{9D0C0ADB-490A-4517-B3EB-DDA25CFD29DA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/>
          <a:srcRect t="23935" r="9091" b="78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Grupa 31">
            <a:extLst>
              <a:ext uri="{FF2B5EF4-FFF2-40B4-BE49-F238E27FC236}">
                <a16:creationId xmlns:a16="http://schemas.microsoft.com/office/drawing/2014/main" xmlns="" id="{85FB52F6-E682-4AB3-AB29-684FFD150C71}"/>
              </a:ext>
            </a:extLst>
          </p:cNvPr>
          <p:cNvGrpSpPr/>
          <p:nvPr/>
        </p:nvGrpSpPr>
        <p:grpSpPr>
          <a:xfrm>
            <a:off x="269990" y="6331178"/>
            <a:ext cx="1643903" cy="280164"/>
            <a:chOff x="10076813" y="6170056"/>
            <a:chExt cx="1643903" cy="280164"/>
          </a:xfrm>
        </p:grpSpPr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xmlns="" id="{891EDE85-9BC9-447F-8FE0-44C46BF9CB4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76813" y="6310138"/>
              <a:ext cx="124117" cy="137507"/>
            </a:xfrm>
            <a:custGeom>
              <a:avLst/>
              <a:gdLst>
                <a:gd name="T0" fmla="*/ 240 w 482"/>
                <a:gd name="T1" fmla="*/ 103 h 534"/>
                <a:gd name="T2" fmla="*/ 211 w 482"/>
                <a:gd name="T3" fmla="*/ 107 h 534"/>
                <a:gd name="T4" fmla="*/ 184 w 482"/>
                <a:gd name="T5" fmla="*/ 115 h 534"/>
                <a:gd name="T6" fmla="*/ 163 w 482"/>
                <a:gd name="T7" fmla="*/ 128 h 534"/>
                <a:gd name="T8" fmla="*/ 145 w 482"/>
                <a:gd name="T9" fmla="*/ 146 h 534"/>
                <a:gd name="T10" fmla="*/ 132 w 482"/>
                <a:gd name="T11" fmla="*/ 171 h 534"/>
                <a:gd name="T12" fmla="*/ 124 w 482"/>
                <a:gd name="T13" fmla="*/ 200 h 534"/>
                <a:gd name="T14" fmla="*/ 120 w 482"/>
                <a:gd name="T15" fmla="*/ 235 h 534"/>
                <a:gd name="T16" fmla="*/ 120 w 482"/>
                <a:gd name="T17" fmla="*/ 311 h 534"/>
                <a:gd name="T18" fmla="*/ 360 w 482"/>
                <a:gd name="T19" fmla="*/ 311 h 534"/>
                <a:gd name="T20" fmla="*/ 360 w 482"/>
                <a:gd name="T21" fmla="*/ 235 h 534"/>
                <a:gd name="T22" fmla="*/ 358 w 482"/>
                <a:gd name="T23" fmla="*/ 200 h 534"/>
                <a:gd name="T24" fmla="*/ 348 w 482"/>
                <a:gd name="T25" fmla="*/ 171 h 534"/>
                <a:gd name="T26" fmla="*/ 335 w 482"/>
                <a:gd name="T27" fmla="*/ 146 h 534"/>
                <a:gd name="T28" fmla="*/ 317 w 482"/>
                <a:gd name="T29" fmla="*/ 128 h 534"/>
                <a:gd name="T30" fmla="*/ 296 w 482"/>
                <a:gd name="T31" fmla="*/ 115 h 534"/>
                <a:gd name="T32" fmla="*/ 269 w 482"/>
                <a:gd name="T33" fmla="*/ 107 h 534"/>
                <a:gd name="T34" fmla="*/ 240 w 482"/>
                <a:gd name="T35" fmla="*/ 103 h 534"/>
                <a:gd name="T36" fmla="*/ 240 w 482"/>
                <a:gd name="T37" fmla="*/ 0 h 534"/>
                <a:gd name="T38" fmla="*/ 286 w 482"/>
                <a:gd name="T39" fmla="*/ 2 h 534"/>
                <a:gd name="T40" fmla="*/ 329 w 482"/>
                <a:gd name="T41" fmla="*/ 12 h 534"/>
                <a:gd name="T42" fmla="*/ 368 w 482"/>
                <a:gd name="T43" fmla="*/ 27 h 534"/>
                <a:gd name="T44" fmla="*/ 400 w 482"/>
                <a:gd name="T45" fmla="*/ 50 h 534"/>
                <a:gd name="T46" fmla="*/ 428 w 482"/>
                <a:gd name="T47" fmla="*/ 78 h 534"/>
                <a:gd name="T48" fmla="*/ 451 w 482"/>
                <a:gd name="T49" fmla="*/ 111 h 534"/>
                <a:gd name="T50" fmla="*/ 468 w 482"/>
                <a:gd name="T51" fmla="*/ 152 h 534"/>
                <a:gd name="T52" fmla="*/ 478 w 482"/>
                <a:gd name="T53" fmla="*/ 196 h 534"/>
                <a:gd name="T54" fmla="*/ 482 w 482"/>
                <a:gd name="T55" fmla="*/ 247 h 534"/>
                <a:gd name="T56" fmla="*/ 482 w 482"/>
                <a:gd name="T57" fmla="*/ 534 h 534"/>
                <a:gd name="T58" fmla="*/ 360 w 482"/>
                <a:gd name="T59" fmla="*/ 534 h 534"/>
                <a:gd name="T60" fmla="*/ 360 w 482"/>
                <a:gd name="T61" fmla="*/ 408 h 534"/>
                <a:gd name="T62" fmla="*/ 120 w 482"/>
                <a:gd name="T63" fmla="*/ 408 h 534"/>
                <a:gd name="T64" fmla="*/ 120 w 482"/>
                <a:gd name="T65" fmla="*/ 534 h 534"/>
                <a:gd name="T66" fmla="*/ 0 w 482"/>
                <a:gd name="T67" fmla="*/ 534 h 534"/>
                <a:gd name="T68" fmla="*/ 0 w 482"/>
                <a:gd name="T69" fmla="*/ 247 h 534"/>
                <a:gd name="T70" fmla="*/ 4 w 482"/>
                <a:gd name="T71" fmla="*/ 196 h 534"/>
                <a:gd name="T72" fmla="*/ 14 w 482"/>
                <a:gd name="T73" fmla="*/ 152 h 534"/>
                <a:gd name="T74" fmla="*/ 31 w 482"/>
                <a:gd name="T75" fmla="*/ 111 h 534"/>
                <a:gd name="T76" fmla="*/ 54 w 482"/>
                <a:gd name="T77" fmla="*/ 78 h 534"/>
                <a:gd name="T78" fmla="*/ 81 w 482"/>
                <a:gd name="T79" fmla="*/ 50 h 534"/>
                <a:gd name="T80" fmla="*/ 114 w 482"/>
                <a:gd name="T81" fmla="*/ 27 h 534"/>
                <a:gd name="T82" fmla="*/ 153 w 482"/>
                <a:gd name="T83" fmla="*/ 12 h 534"/>
                <a:gd name="T84" fmla="*/ 195 w 482"/>
                <a:gd name="T85" fmla="*/ 2 h 534"/>
                <a:gd name="T86" fmla="*/ 240 w 482"/>
                <a:gd name="T8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" h="534">
                  <a:moveTo>
                    <a:pt x="240" y="103"/>
                  </a:moveTo>
                  <a:lnTo>
                    <a:pt x="211" y="107"/>
                  </a:lnTo>
                  <a:lnTo>
                    <a:pt x="184" y="115"/>
                  </a:lnTo>
                  <a:lnTo>
                    <a:pt x="163" y="128"/>
                  </a:lnTo>
                  <a:lnTo>
                    <a:pt x="145" y="146"/>
                  </a:lnTo>
                  <a:lnTo>
                    <a:pt x="132" y="171"/>
                  </a:lnTo>
                  <a:lnTo>
                    <a:pt x="124" y="200"/>
                  </a:lnTo>
                  <a:lnTo>
                    <a:pt x="120" y="235"/>
                  </a:lnTo>
                  <a:lnTo>
                    <a:pt x="120" y="311"/>
                  </a:lnTo>
                  <a:lnTo>
                    <a:pt x="360" y="311"/>
                  </a:lnTo>
                  <a:lnTo>
                    <a:pt x="360" y="235"/>
                  </a:lnTo>
                  <a:lnTo>
                    <a:pt x="358" y="200"/>
                  </a:lnTo>
                  <a:lnTo>
                    <a:pt x="348" y="171"/>
                  </a:lnTo>
                  <a:lnTo>
                    <a:pt x="335" y="146"/>
                  </a:lnTo>
                  <a:lnTo>
                    <a:pt x="317" y="128"/>
                  </a:lnTo>
                  <a:lnTo>
                    <a:pt x="296" y="115"/>
                  </a:lnTo>
                  <a:lnTo>
                    <a:pt x="269" y="107"/>
                  </a:lnTo>
                  <a:lnTo>
                    <a:pt x="240" y="103"/>
                  </a:lnTo>
                  <a:close/>
                  <a:moveTo>
                    <a:pt x="240" y="0"/>
                  </a:moveTo>
                  <a:lnTo>
                    <a:pt x="286" y="2"/>
                  </a:lnTo>
                  <a:lnTo>
                    <a:pt x="329" y="12"/>
                  </a:lnTo>
                  <a:lnTo>
                    <a:pt x="368" y="27"/>
                  </a:lnTo>
                  <a:lnTo>
                    <a:pt x="400" y="50"/>
                  </a:lnTo>
                  <a:lnTo>
                    <a:pt x="428" y="78"/>
                  </a:lnTo>
                  <a:lnTo>
                    <a:pt x="451" y="111"/>
                  </a:lnTo>
                  <a:lnTo>
                    <a:pt x="468" y="152"/>
                  </a:lnTo>
                  <a:lnTo>
                    <a:pt x="478" y="196"/>
                  </a:lnTo>
                  <a:lnTo>
                    <a:pt x="482" y="247"/>
                  </a:lnTo>
                  <a:lnTo>
                    <a:pt x="482" y="534"/>
                  </a:lnTo>
                  <a:lnTo>
                    <a:pt x="360" y="534"/>
                  </a:lnTo>
                  <a:lnTo>
                    <a:pt x="360" y="408"/>
                  </a:lnTo>
                  <a:lnTo>
                    <a:pt x="120" y="408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247"/>
                  </a:lnTo>
                  <a:lnTo>
                    <a:pt x="4" y="196"/>
                  </a:lnTo>
                  <a:lnTo>
                    <a:pt x="14" y="152"/>
                  </a:lnTo>
                  <a:lnTo>
                    <a:pt x="31" y="111"/>
                  </a:lnTo>
                  <a:lnTo>
                    <a:pt x="54" y="78"/>
                  </a:lnTo>
                  <a:lnTo>
                    <a:pt x="81" y="50"/>
                  </a:lnTo>
                  <a:lnTo>
                    <a:pt x="114" y="27"/>
                  </a:lnTo>
                  <a:lnTo>
                    <a:pt x="153" y="12"/>
                  </a:lnTo>
                  <a:lnTo>
                    <a:pt x="195" y="2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xmlns="" id="{094DC4D7-A6B8-43EB-93FE-5B326F7DAD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1830" y="6312198"/>
              <a:ext cx="128237" cy="135447"/>
            </a:xfrm>
            <a:custGeom>
              <a:avLst/>
              <a:gdLst>
                <a:gd name="T0" fmla="*/ 0 w 499"/>
                <a:gd name="T1" fmla="*/ 0 h 526"/>
                <a:gd name="T2" fmla="*/ 120 w 499"/>
                <a:gd name="T3" fmla="*/ 0 h 526"/>
                <a:gd name="T4" fmla="*/ 120 w 499"/>
                <a:gd name="T5" fmla="*/ 246 h 526"/>
                <a:gd name="T6" fmla="*/ 352 w 499"/>
                <a:gd name="T7" fmla="*/ 0 h 526"/>
                <a:gd name="T8" fmla="*/ 487 w 499"/>
                <a:gd name="T9" fmla="*/ 0 h 526"/>
                <a:gd name="T10" fmla="*/ 270 w 499"/>
                <a:gd name="T11" fmla="*/ 235 h 526"/>
                <a:gd name="T12" fmla="*/ 499 w 499"/>
                <a:gd name="T13" fmla="*/ 526 h 526"/>
                <a:gd name="T14" fmla="*/ 358 w 499"/>
                <a:gd name="T15" fmla="*/ 526 h 526"/>
                <a:gd name="T16" fmla="*/ 189 w 499"/>
                <a:gd name="T17" fmla="*/ 320 h 526"/>
                <a:gd name="T18" fmla="*/ 120 w 499"/>
                <a:gd name="T19" fmla="*/ 394 h 526"/>
                <a:gd name="T20" fmla="*/ 120 w 499"/>
                <a:gd name="T21" fmla="*/ 526 h 526"/>
                <a:gd name="T22" fmla="*/ 0 w 499"/>
                <a:gd name="T23" fmla="*/ 526 h 526"/>
                <a:gd name="T24" fmla="*/ 0 w 499"/>
                <a:gd name="T25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9" h="526">
                  <a:moveTo>
                    <a:pt x="0" y="0"/>
                  </a:moveTo>
                  <a:lnTo>
                    <a:pt x="120" y="0"/>
                  </a:lnTo>
                  <a:lnTo>
                    <a:pt x="120" y="246"/>
                  </a:lnTo>
                  <a:lnTo>
                    <a:pt x="352" y="0"/>
                  </a:lnTo>
                  <a:lnTo>
                    <a:pt x="487" y="0"/>
                  </a:lnTo>
                  <a:lnTo>
                    <a:pt x="270" y="235"/>
                  </a:lnTo>
                  <a:lnTo>
                    <a:pt x="499" y="526"/>
                  </a:lnTo>
                  <a:lnTo>
                    <a:pt x="358" y="526"/>
                  </a:lnTo>
                  <a:lnTo>
                    <a:pt x="189" y="320"/>
                  </a:lnTo>
                  <a:lnTo>
                    <a:pt x="120" y="394"/>
                  </a:lnTo>
                  <a:lnTo>
                    <a:pt x="120" y="526"/>
                  </a:lnTo>
                  <a:lnTo>
                    <a:pt x="0" y="5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xmlns="" id="{F1CFDA27-879B-4361-A3FE-9CEAA728DC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73457" y="6310138"/>
              <a:ext cx="123087" cy="137507"/>
            </a:xfrm>
            <a:custGeom>
              <a:avLst/>
              <a:gdLst>
                <a:gd name="T0" fmla="*/ 240 w 480"/>
                <a:gd name="T1" fmla="*/ 103 h 534"/>
                <a:gd name="T2" fmla="*/ 211 w 480"/>
                <a:gd name="T3" fmla="*/ 107 h 534"/>
                <a:gd name="T4" fmla="*/ 184 w 480"/>
                <a:gd name="T5" fmla="*/ 115 h 534"/>
                <a:gd name="T6" fmla="*/ 163 w 480"/>
                <a:gd name="T7" fmla="*/ 128 h 534"/>
                <a:gd name="T8" fmla="*/ 143 w 480"/>
                <a:gd name="T9" fmla="*/ 146 h 534"/>
                <a:gd name="T10" fmla="*/ 132 w 480"/>
                <a:gd name="T11" fmla="*/ 171 h 534"/>
                <a:gd name="T12" fmla="*/ 122 w 480"/>
                <a:gd name="T13" fmla="*/ 200 h 534"/>
                <a:gd name="T14" fmla="*/ 120 w 480"/>
                <a:gd name="T15" fmla="*/ 235 h 534"/>
                <a:gd name="T16" fmla="*/ 120 w 480"/>
                <a:gd name="T17" fmla="*/ 311 h 534"/>
                <a:gd name="T18" fmla="*/ 360 w 480"/>
                <a:gd name="T19" fmla="*/ 311 h 534"/>
                <a:gd name="T20" fmla="*/ 360 w 480"/>
                <a:gd name="T21" fmla="*/ 235 h 534"/>
                <a:gd name="T22" fmla="*/ 356 w 480"/>
                <a:gd name="T23" fmla="*/ 200 h 534"/>
                <a:gd name="T24" fmla="*/ 348 w 480"/>
                <a:gd name="T25" fmla="*/ 171 h 534"/>
                <a:gd name="T26" fmla="*/ 335 w 480"/>
                <a:gd name="T27" fmla="*/ 146 h 534"/>
                <a:gd name="T28" fmla="*/ 317 w 480"/>
                <a:gd name="T29" fmla="*/ 128 h 534"/>
                <a:gd name="T30" fmla="*/ 294 w 480"/>
                <a:gd name="T31" fmla="*/ 115 h 534"/>
                <a:gd name="T32" fmla="*/ 269 w 480"/>
                <a:gd name="T33" fmla="*/ 107 h 534"/>
                <a:gd name="T34" fmla="*/ 240 w 480"/>
                <a:gd name="T35" fmla="*/ 103 h 534"/>
                <a:gd name="T36" fmla="*/ 240 w 480"/>
                <a:gd name="T37" fmla="*/ 0 h 534"/>
                <a:gd name="T38" fmla="*/ 286 w 480"/>
                <a:gd name="T39" fmla="*/ 2 h 534"/>
                <a:gd name="T40" fmla="*/ 329 w 480"/>
                <a:gd name="T41" fmla="*/ 12 h 534"/>
                <a:gd name="T42" fmla="*/ 366 w 480"/>
                <a:gd name="T43" fmla="*/ 27 h 534"/>
                <a:gd name="T44" fmla="*/ 401 w 480"/>
                <a:gd name="T45" fmla="*/ 50 h 534"/>
                <a:gd name="T46" fmla="*/ 428 w 480"/>
                <a:gd name="T47" fmla="*/ 78 h 534"/>
                <a:gd name="T48" fmla="*/ 451 w 480"/>
                <a:gd name="T49" fmla="*/ 111 h 534"/>
                <a:gd name="T50" fmla="*/ 466 w 480"/>
                <a:gd name="T51" fmla="*/ 152 h 534"/>
                <a:gd name="T52" fmla="*/ 478 w 480"/>
                <a:gd name="T53" fmla="*/ 196 h 534"/>
                <a:gd name="T54" fmla="*/ 480 w 480"/>
                <a:gd name="T55" fmla="*/ 247 h 534"/>
                <a:gd name="T56" fmla="*/ 480 w 480"/>
                <a:gd name="T57" fmla="*/ 534 h 534"/>
                <a:gd name="T58" fmla="*/ 360 w 480"/>
                <a:gd name="T59" fmla="*/ 534 h 534"/>
                <a:gd name="T60" fmla="*/ 360 w 480"/>
                <a:gd name="T61" fmla="*/ 408 h 534"/>
                <a:gd name="T62" fmla="*/ 120 w 480"/>
                <a:gd name="T63" fmla="*/ 408 h 534"/>
                <a:gd name="T64" fmla="*/ 120 w 480"/>
                <a:gd name="T65" fmla="*/ 534 h 534"/>
                <a:gd name="T66" fmla="*/ 0 w 480"/>
                <a:gd name="T67" fmla="*/ 534 h 534"/>
                <a:gd name="T68" fmla="*/ 0 w 480"/>
                <a:gd name="T69" fmla="*/ 247 h 534"/>
                <a:gd name="T70" fmla="*/ 4 w 480"/>
                <a:gd name="T71" fmla="*/ 196 h 534"/>
                <a:gd name="T72" fmla="*/ 14 w 480"/>
                <a:gd name="T73" fmla="*/ 152 h 534"/>
                <a:gd name="T74" fmla="*/ 31 w 480"/>
                <a:gd name="T75" fmla="*/ 111 h 534"/>
                <a:gd name="T76" fmla="*/ 52 w 480"/>
                <a:gd name="T77" fmla="*/ 78 h 534"/>
                <a:gd name="T78" fmla="*/ 81 w 480"/>
                <a:gd name="T79" fmla="*/ 50 h 534"/>
                <a:gd name="T80" fmla="*/ 114 w 480"/>
                <a:gd name="T81" fmla="*/ 27 h 534"/>
                <a:gd name="T82" fmla="*/ 153 w 480"/>
                <a:gd name="T83" fmla="*/ 12 h 534"/>
                <a:gd name="T84" fmla="*/ 194 w 480"/>
                <a:gd name="T85" fmla="*/ 2 h 534"/>
                <a:gd name="T86" fmla="*/ 240 w 480"/>
                <a:gd name="T8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0" h="534">
                  <a:moveTo>
                    <a:pt x="240" y="103"/>
                  </a:moveTo>
                  <a:lnTo>
                    <a:pt x="211" y="107"/>
                  </a:lnTo>
                  <a:lnTo>
                    <a:pt x="184" y="115"/>
                  </a:lnTo>
                  <a:lnTo>
                    <a:pt x="163" y="128"/>
                  </a:lnTo>
                  <a:lnTo>
                    <a:pt x="143" y="146"/>
                  </a:lnTo>
                  <a:lnTo>
                    <a:pt x="132" y="171"/>
                  </a:lnTo>
                  <a:lnTo>
                    <a:pt x="122" y="200"/>
                  </a:lnTo>
                  <a:lnTo>
                    <a:pt x="120" y="235"/>
                  </a:lnTo>
                  <a:lnTo>
                    <a:pt x="120" y="311"/>
                  </a:lnTo>
                  <a:lnTo>
                    <a:pt x="360" y="311"/>
                  </a:lnTo>
                  <a:lnTo>
                    <a:pt x="360" y="235"/>
                  </a:lnTo>
                  <a:lnTo>
                    <a:pt x="356" y="200"/>
                  </a:lnTo>
                  <a:lnTo>
                    <a:pt x="348" y="171"/>
                  </a:lnTo>
                  <a:lnTo>
                    <a:pt x="335" y="146"/>
                  </a:lnTo>
                  <a:lnTo>
                    <a:pt x="317" y="128"/>
                  </a:lnTo>
                  <a:lnTo>
                    <a:pt x="294" y="115"/>
                  </a:lnTo>
                  <a:lnTo>
                    <a:pt x="269" y="107"/>
                  </a:lnTo>
                  <a:lnTo>
                    <a:pt x="240" y="103"/>
                  </a:lnTo>
                  <a:close/>
                  <a:moveTo>
                    <a:pt x="240" y="0"/>
                  </a:moveTo>
                  <a:lnTo>
                    <a:pt x="286" y="2"/>
                  </a:lnTo>
                  <a:lnTo>
                    <a:pt x="329" y="12"/>
                  </a:lnTo>
                  <a:lnTo>
                    <a:pt x="366" y="27"/>
                  </a:lnTo>
                  <a:lnTo>
                    <a:pt x="401" y="50"/>
                  </a:lnTo>
                  <a:lnTo>
                    <a:pt x="428" y="78"/>
                  </a:lnTo>
                  <a:lnTo>
                    <a:pt x="451" y="111"/>
                  </a:lnTo>
                  <a:lnTo>
                    <a:pt x="466" y="152"/>
                  </a:lnTo>
                  <a:lnTo>
                    <a:pt x="478" y="196"/>
                  </a:lnTo>
                  <a:lnTo>
                    <a:pt x="480" y="247"/>
                  </a:lnTo>
                  <a:lnTo>
                    <a:pt x="480" y="534"/>
                  </a:lnTo>
                  <a:lnTo>
                    <a:pt x="360" y="534"/>
                  </a:lnTo>
                  <a:lnTo>
                    <a:pt x="360" y="408"/>
                  </a:lnTo>
                  <a:lnTo>
                    <a:pt x="120" y="408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247"/>
                  </a:lnTo>
                  <a:lnTo>
                    <a:pt x="4" y="196"/>
                  </a:lnTo>
                  <a:lnTo>
                    <a:pt x="14" y="152"/>
                  </a:lnTo>
                  <a:lnTo>
                    <a:pt x="31" y="111"/>
                  </a:lnTo>
                  <a:lnTo>
                    <a:pt x="52" y="78"/>
                  </a:lnTo>
                  <a:lnTo>
                    <a:pt x="81" y="50"/>
                  </a:lnTo>
                  <a:lnTo>
                    <a:pt x="114" y="27"/>
                  </a:lnTo>
                  <a:lnTo>
                    <a:pt x="153" y="12"/>
                  </a:lnTo>
                  <a:lnTo>
                    <a:pt x="194" y="2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6" name="Freeform 9">
              <a:extLst>
                <a:ext uri="{FF2B5EF4-FFF2-40B4-BE49-F238E27FC236}">
                  <a16:creationId xmlns:a16="http://schemas.microsoft.com/office/drawing/2014/main" xmlns="" id="{03E5892F-462F-438A-8EBE-7A3E64755E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7444" y="6312198"/>
              <a:ext cx="135962" cy="135447"/>
            </a:xfrm>
            <a:custGeom>
              <a:avLst/>
              <a:gdLst>
                <a:gd name="T0" fmla="*/ 122 w 528"/>
                <a:gd name="T1" fmla="*/ 101 h 526"/>
                <a:gd name="T2" fmla="*/ 122 w 528"/>
                <a:gd name="T3" fmla="*/ 427 h 526"/>
                <a:gd name="T4" fmla="*/ 232 w 528"/>
                <a:gd name="T5" fmla="*/ 427 h 526"/>
                <a:gd name="T6" fmla="*/ 274 w 528"/>
                <a:gd name="T7" fmla="*/ 423 h 526"/>
                <a:gd name="T8" fmla="*/ 313 w 528"/>
                <a:gd name="T9" fmla="*/ 412 h 526"/>
                <a:gd name="T10" fmla="*/ 344 w 528"/>
                <a:gd name="T11" fmla="*/ 394 h 526"/>
                <a:gd name="T12" fmla="*/ 369 w 528"/>
                <a:gd name="T13" fmla="*/ 371 h 526"/>
                <a:gd name="T14" fmla="*/ 389 w 528"/>
                <a:gd name="T15" fmla="*/ 340 h 526"/>
                <a:gd name="T16" fmla="*/ 400 w 528"/>
                <a:gd name="T17" fmla="*/ 305 h 526"/>
                <a:gd name="T18" fmla="*/ 406 w 528"/>
                <a:gd name="T19" fmla="*/ 264 h 526"/>
                <a:gd name="T20" fmla="*/ 400 w 528"/>
                <a:gd name="T21" fmla="*/ 223 h 526"/>
                <a:gd name="T22" fmla="*/ 389 w 528"/>
                <a:gd name="T23" fmla="*/ 188 h 526"/>
                <a:gd name="T24" fmla="*/ 369 w 528"/>
                <a:gd name="T25" fmla="*/ 157 h 526"/>
                <a:gd name="T26" fmla="*/ 344 w 528"/>
                <a:gd name="T27" fmla="*/ 134 h 526"/>
                <a:gd name="T28" fmla="*/ 313 w 528"/>
                <a:gd name="T29" fmla="*/ 116 h 526"/>
                <a:gd name="T30" fmla="*/ 274 w 528"/>
                <a:gd name="T31" fmla="*/ 105 h 526"/>
                <a:gd name="T32" fmla="*/ 232 w 528"/>
                <a:gd name="T33" fmla="*/ 101 h 526"/>
                <a:gd name="T34" fmla="*/ 122 w 528"/>
                <a:gd name="T35" fmla="*/ 101 h 526"/>
                <a:gd name="T36" fmla="*/ 0 w 528"/>
                <a:gd name="T37" fmla="*/ 0 h 526"/>
                <a:gd name="T38" fmla="*/ 240 w 528"/>
                <a:gd name="T39" fmla="*/ 0 h 526"/>
                <a:gd name="T40" fmla="*/ 294 w 528"/>
                <a:gd name="T41" fmla="*/ 4 h 526"/>
                <a:gd name="T42" fmla="*/ 344 w 528"/>
                <a:gd name="T43" fmla="*/ 15 h 526"/>
                <a:gd name="T44" fmla="*/ 391 w 528"/>
                <a:gd name="T45" fmla="*/ 33 h 526"/>
                <a:gd name="T46" fmla="*/ 429 w 528"/>
                <a:gd name="T47" fmla="*/ 58 h 526"/>
                <a:gd name="T48" fmla="*/ 464 w 528"/>
                <a:gd name="T49" fmla="*/ 89 h 526"/>
                <a:gd name="T50" fmla="*/ 491 w 528"/>
                <a:gd name="T51" fmla="*/ 124 h 526"/>
                <a:gd name="T52" fmla="*/ 510 w 528"/>
                <a:gd name="T53" fmla="*/ 167 h 526"/>
                <a:gd name="T54" fmla="*/ 524 w 528"/>
                <a:gd name="T55" fmla="*/ 213 h 526"/>
                <a:gd name="T56" fmla="*/ 528 w 528"/>
                <a:gd name="T57" fmla="*/ 264 h 526"/>
                <a:gd name="T58" fmla="*/ 524 w 528"/>
                <a:gd name="T59" fmla="*/ 314 h 526"/>
                <a:gd name="T60" fmla="*/ 510 w 528"/>
                <a:gd name="T61" fmla="*/ 361 h 526"/>
                <a:gd name="T62" fmla="*/ 491 w 528"/>
                <a:gd name="T63" fmla="*/ 404 h 526"/>
                <a:gd name="T64" fmla="*/ 464 w 528"/>
                <a:gd name="T65" fmla="*/ 439 h 526"/>
                <a:gd name="T66" fmla="*/ 429 w 528"/>
                <a:gd name="T67" fmla="*/ 470 h 526"/>
                <a:gd name="T68" fmla="*/ 391 w 528"/>
                <a:gd name="T69" fmla="*/ 495 h 526"/>
                <a:gd name="T70" fmla="*/ 344 w 528"/>
                <a:gd name="T71" fmla="*/ 513 h 526"/>
                <a:gd name="T72" fmla="*/ 294 w 528"/>
                <a:gd name="T73" fmla="*/ 524 h 526"/>
                <a:gd name="T74" fmla="*/ 240 w 528"/>
                <a:gd name="T75" fmla="*/ 526 h 526"/>
                <a:gd name="T76" fmla="*/ 0 w 528"/>
                <a:gd name="T77" fmla="*/ 526 h 526"/>
                <a:gd name="T78" fmla="*/ 0 w 528"/>
                <a:gd name="T79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8" h="526">
                  <a:moveTo>
                    <a:pt x="122" y="101"/>
                  </a:moveTo>
                  <a:lnTo>
                    <a:pt x="122" y="427"/>
                  </a:lnTo>
                  <a:lnTo>
                    <a:pt x="232" y="427"/>
                  </a:lnTo>
                  <a:lnTo>
                    <a:pt x="274" y="423"/>
                  </a:lnTo>
                  <a:lnTo>
                    <a:pt x="313" y="412"/>
                  </a:lnTo>
                  <a:lnTo>
                    <a:pt x="344" y="394"/>
                  </a:lnTo>
                  <a:lnTo>
                    <a:pt x="369" y="371"/>
                  </a:lnTo>
                  <a:lnTo>
                    <a:pt x="389" y="340"/>
                  </a:lnTo>
                  <a:lnTo>
                    <a:pt x="400" y="305"/>
                  </a:lnTo>
                  <a:lnTo>
                    <a:pt x="406" y="264"/>
                  </a:lnTo>
                  <a:lnTo>
                    <a:pt x="400" y="223"/>
                  </a:lnTo>
                  <a:lnTo>
                    <a:pt x="389" y="188"/>
                  </a:lnTo>
                  <a:lnTo>
                    <a:pt x="369" y="157"/>
                  </a:lnTo>
                  <a:lnTo>
                    <a:pt x="344" y="134"/>
                  </a:lnTo>
                  <a:lnTo>
                    <a:pt x="313" y="116"/>
                  </a:lnTo>
                  <a:lnTo>
                    <a:pt x="274" y="105"/>
                  </a:lnTo>
                  <a:lnTo>
                    <a:pt x="232" y="101"/>
                  </a:lnTo>
                  <a:lnTo>
                    <a:pt x="122" y="101"/>
                  </a:lnTo>
                  <a:close/>
                  <a:moveTo>
                    <a:pt x="0" y="0"/>
                  </a:moveTo>
                  <a:lnTo>
                    <a:pt x="240" y="0"/>
                  </a:lnTo>
                  <a:lnTo>
                    <a:pt x="294" y="4"/>
                  </a:lnTo>
                  <a:lnTo>
                    <a:pt x="344" y="15"/>
                  </a:lnTo>
                  <a:lnTo>
                    <a:pt x="391" y="33"/>
                  </a:lnTo>
                  <a:lnTo>
                    <a:pt x="429" y="58"/>
                  </a:lnTo>
                  <a:lnTo>
                    <a:pt x="464" y="89"/>
                  </a:lnTo>
                  <a:lnTo>
                    <a:pt x="491" y="124"/>
                  </a:lnTo>
                  <a:lnTo>
                    <a:pt x="510" y="167"/>
                  </a:lnTo>
                  <a:lnTo>
                    <a:pt x="524" y="213"/>
                  </a:lnTo>
                  <a:lnTo>
                    <a:pt x="528" y="264"/>
                  </a:lnTo>
                  <a:lnTo>
                    <a:pt x="524" y="314"/>
                  </a:lnTo>
                  <a:lnTo>
                    <a:pt x="510" y="361"/>
                  </a:lnTo>
                  <a:lnTo>
                    <a:pt x="491" y="404"/>
                  </a:lnTo>
                  <a:lnTo>
                    <a:pt x="464" y="439"/>
                  </a:lnTo>
                  <a:lnTo>
                    <a:pt x="429" y="470"/>
                  </a:lnTo>
                  <a:lnTo>
                    <a:pt x="391" y="495"/>
                  </a:lnTo>
                  <a:lnTo>
                    <a:pt x="344" y="513"/>
                  </a:lnTo>
                  <a:lnTo>
                    <a:pt x="294" y="524"/>
                  </a:lnTo>
                  <a:lnTo>
                    <a:pt x="240" y="526"/>
                  </a:lnTo>
                  <a:lnTo>
                    <a:pt x="0" y="5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7" name="Freeform 10">
              <a:extLst>
                <a:ext uri="{FF2B5EF4-FFF2-40B4-BE49-F238E27FC236}">
                  <a16:creationId xmlns:a16="http://schemas.microsoft.com/office/drawing/2014/main" xmlns="" id="{A198EDCB-939C-4121-8578-4E2E654B87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678341" y="6310138"/>
              <a:ext cx="119482" cy="140082"/>
            </a:xfrm>
            <a:custGeom>
              <a:avLst/>
              <a:gdLst>
                <a:gd name="T0" fmla="*/ 309 w 462"/>
                <a:gd name="T1" fmla="*/ 2 h 544"/>
                <a:gd name="T2" fmla="*/ 404 w 462"/>
                <a:gd name="T3" fmla="*/ 21 h 544"/>
                <a:gd name="T4" fmla="*/ 410 w 462"/>
                <a:gd name="T5" fmla="*/ 130 h 544"/>
                <a:gd name="T6" fmla="*/ 313 w 462"/>
                <a:gd name="T7" fmla="*/ 101 h 544"/>
                <a:gd name="T8" fmla="*/ 226 w 462"/>
                <a:gd name="T9" fmla="*/ 101 h 544"/>
                <a:gd name="T10" fmla="*/ 174 w 462"/>
                <a:gd name="T11" fmla="*/ 117 h 544"/>
                <a:gd name="T12" fmla="*/ 149 w 462"/>
                <a:gd name="T13" fmla="*/ 146 h 544"/>
                <a:gd name="T14" fmla="*/ 149 w 462"/>
                <a:gd name="T15" fmla="*/ 183 h 544"/>
                <a:gd name="T16" fmla="*/ 174 w 462"/>
                <a:gd name="T17" fmla="*/ 212 h 544"/>
                <a:gd name="T18" fmla="*/ 226 w 462"/>
                <a:gd name="T19" fmla="*/ 221 h 544"/>
                <a:gd name="T20" fmla="*/ 369 w 462"/>
                <a:gd name="T21" fmla="*/ 317 h 544"/>
                <a:gd name="T22" fmla="*/ 186 w 462"/>
                <a:gd name="T23" fmla="*/ 319 h 544"/>
                <a:gd name="T24" fmla="*/ 139 w 462"/>
                <a:gd name="T25" fmla="*/ 340 h 544"/>
                <a:gd name="T26" fmla="*/ 124 w 462"/>
                <a:gd name="T27" fmla="*/ 379 h 544"/>
                <a:gd name="T28" fmla="*/ 137 w 462"/>
                <a:gd name="T29" fmla="*/ 414 h 544"/>
                <a:gd name="T30" fmla="*/ 180 w 462"/>
                <a:gd name="T31" fmla="*/ 437 h 544"/>
                <a:gd name="T32" fmla="*/ 253 w 462"/>
                <a:gd name="T33" fmla="*/ 445 h 544"/>
                <a:gd name="T34" fmla="*/ 346 w 462"/>
                <a:gd name="T35" fmla="*/ 433 h 544"/>
                <a:gd name="T36" fmla="*/ 424 w 462"/>
                <a:gd name="T37" fmla="*/ 398 h 544"/>
                <a:gd name="T38" fmla="*/ 427 w 462"/>
                <a:gd name="T39" fmla="*/ 509 h 544"/>
                <a:gd name="T40" fmla="*/ 344 w 462"/>
                <a:gd name="T41" fmla="*/ 534 h 544"/>
                <a:gd name="T42" fmla="*/ 248 w 462"/>
                <a:gd name="T43" fmla="*/ 544 h 544"/>
                <a:gd name="T44" fmla="*/ 141 w 462"/>
                <a:gd name="T45" fmla="*/ 532 h 544"/>
                <a:gd name="T46" fmla="*/ 64 w 462"/>
                <a:gd name="T47" fmla="*/ 499 h 544"/>
                <a:gd name="T48" fmla="*/ 15 w 462"/>
                <a:gd name="T49" fmla="*/ 451 h 544"/>
                <a:gd name="T50" fmla="*/ 0 w 462"/>
                <a:gd name="T51" fmla="*/ 387 h 544"/>
                <a:gd name="T52" fmla="*/ 15 w 462"/>
                <a:gd name="T53" fmla="*/ 324 h 544"/>
                <a:gd name="T54" fmla="*/ 58 w 462"/>
                <a:gd name="T55" fmla="*/ 280 h 544"/>
                <a:gd name="T56" fmla="*/ 60 w 462"/>
                <a:gd name="T57" fmla="*/ 245 h 544"/>
                <a:gd name="T58" fmla="*/ 27 w 462"/>
                <a:gd name="T59" fmla="*/ 188 h 544"/>
                <a:gd name="T60" fmla="*/ 27 w 462"/>
                <a:gd name="T61" fmla="*/ 124 h 544"/>
                <a:gd name="T62" fmla="*/ 54 w 462"/>
                <a:gd name="T63" fmla="*/ 70 h 544"/>
                <a:gd name="T64" fmla="*/ 114 w 462"/>
                <a:gd name="T65" fmla="*/ 27 h 544"/>
                <a:gd name="T66" fmla="*/ 203 w 462"/>
                <a:gd name="T67" fmla="*/ 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2" h="544">
                  <a:moveTo>
                    <a:pt x="259" y="0"/>
                  </a:moveTo>
                  <a:lnTo>
                    <a:pt x="309" y="2"/>
                  </a:lnTo>
                  <a:lnTo>
                    <a:pt x="358" y="10"/>
                  </a:lnTo>
                  <a:lnTo>
                    <a:pt x="404" y="21"/>
                  </a:lnTo>
                  <a:lnTo>
                    <a:pt x="443" y="37"/>
                  </a:lnTo>
                  <a:lnTo>
                    <a:pt x="410" y="130"/>
                  </a:lnTo>
                  <a:lnTo>
                    <a:pt x="362" y="113"/>
                  </a:lnTo>
                  <a:lnTo>
                    <a:pt x="313" y="101"/>
                  </a:lnTo>
                  <a:lnTo>
                    <a:pt x="263" y="97"/>
                  </a:lnTo>
                  <a:lnTo>
                    <a:pt x="226" y="101"/>
                  </a:lnTo>
                  <a:lnTo>
                    <a:pt x="197" y="107"/>
                  </a:lnTo>
                  <a:lnTo>
                    <a:pt x="174" y="117"/>
                  </a:lnTo>
                  <a:lnTo>
                    <a:pt x="159" y="130"/>
                  </a:lnTo>
                  <a:lnTo>
                    <a:pt x="149" y="146"/>
                  </a:lnTo>
                  <a:lnTo>
                    <a:pt x="145" y="163"/>
                  </a:lnTo>
                  <a:lnTo>
                    <a:pt x="149" y="183"/>
                  </a:lnTo>
                  <a:lnTo>
                    <a:pt x="159" y="200"/>
                  </a:lnTo>
                  <a:lnTo>
                    <a:pt x="174" y="212"/>
                  </a:lnTo>
                  <a:lnTo>
                    <a:pt x="197" y="218"/>
                  </a:lnTo>
                  <a:lnTo>
                    <a:pt x="226" y="221"/>
                  </a:lnTo>
                  <a:lnTo>
                    <a:pt x="369" y="221"/>
                  </a:lnTo>
                  <a:lnTo>
                    <a:pt x="369" y="317"/>
                  </a:lnTo>
                  <a:lnTo>
                    <a:pt x="219" y="317"/>
                  </a:lnTo>
                  <a:lnTo>
                    <a:pt x="186" y="319"/>
                  </a:lnTo>
                  <a:lnTo>
                    <a:pt x="159" y="326"/>
                  </a:lnTo>
                  <a:lnTo>
                    <a:pt x="139" y="340"/>
                  </a:lnTo>
                  <a:lnTo>
                    <a:pt x="128" y="357"/>
                  </a:lnTo>
                  <a:lnTo>
                    <a:pt x="124" y="379"/>
                  </a:lnTo>
                  <a:lnTo>
                    <a:pt x="126" y="398"/>
                  </a:lnTo>
                  <a:lnTo>
                    <a:pt x="137" y="414"/>
                  </a:lnTo>
                  <a:lnTo>
                    <a:pt x="155" y="427"/>
                  </a:lnTo>
                  <a:lnTo>
                    <a:pt x="180" y="437"/>
                  </a:lnTo>
                  <a:lnTo>
                    <a:pt x="211" y="443"/>
                  </a:lnTo>
                  <a:lnTo>
                    <a:pt x="253" y="445"/>
                  </a:lnTo>
                  <a:lnTo>
                    <a:pt x="300" y="443"/>
                  </a:lnTo>
                  <a:lnTo>
                    <a:pt x="346" y="433"/>
                  </a:lnTo>
                  <a:lnTo>
                    <a:pt x="389" y="418"/>
                  </a:lnTo>
                  <a:lnTo>
                    <a:pt x="424" y="398"/>
                  </a:lnTo>
                  <a:lnTo>
                    <a:pt x="462" y="490"/>
                  </a:lnTo>
                  <a:lnTo>
                    <a:pt x="427" y="509"/>
                  </a:lnTo>
                  <a:lnTo>
                    <a:pt x="389" y="525"/>
                  </a:lnTo>
                  <a:lnTo>
                    <a:pt x="344" y="534"/>
                  </a:lnTo>
                  <a:lnTo>
                    <a:pt x="298" y="542"/>
                  </a:lnTo>
                  <a:lnTo>
                    <a:pt x="248" y="544"/>
                  </a:lnTo>
                  <a:lnTo>
                    <a:pt x="190" y="542"/>
                  </a:lnTo>
                  <a:lnTo>
                    <a:pt x="141" y="532"/>
                  </a:lnTo>
                  <a:lnTo>
                    <a:pt x="99" y="519"/>
                  </a:lnTo>
                  <a:lnTo>
                    <a:pt x="64" y="499"/>
                  </a:lnTo>
                  <a:lnTo>
                    <a:pt x="35" y="476"/>
                  </a:lnTo>
                  <a:lnTo>
                    <a:pt x="15" y="451"/>
                  </a:lnTo>
                  <a:lnTo>
                    <a:pt x="4" y="420"/>
                  </a:lnTo>
                  <a:lnTo>
                    <a:pt x="0" y="387"/>
                  </a:lnTo>
                  <a:lnTo>
                    <a:pt x="4" y="354"/>
                  </a:lnTo>
                  <a:lnTo>
                    <a:pt x="15" y="324"/>
                  </a:lnTo>
                  <a:lnTo>
                    <a:pt x="35" y="299"/>
                  </a:lnTo>
                  <a:lnTo>
                    <a:pt x="58" y="280"/>
                  </a:lnTo>
                  <a:lnTo>
                    <a:pt x="87" y="264"/>
                  </a:lnTo>
                  <a:lnTo>
                    <a:pt x="60" y="245"/>
                  </a:lnTo>
                  <a:lnTo>
                    <a:pt x="41" y="220"/>
                  </a:lnTo>
                  <a:lnTo>
                    <a:pt x="27" y="188"/>
                  </a:lnTo>
                  <a:lnTo>
                    <a:pt x="23" y="155"/>
                  </a:lnTo>
                  <a:lnTo>
                    <a:pt x="27" y="124"/>
                  </a:lnTo>
                  <a:lnTo>
                    <a:pt x="37" y="95"/>
                  </a:lnTo>
                  <a:lnTo>
                    <a:pt x="54" y="70"/>
                  </a:lnTo>
                  <a:lnTo>
                    <a:pt x="81" y="47"/>
                  </a:lnTo>
                  <a:lnTo>
                    <a:pt x="114" y="27"/>
                  </a:lnTo>
                  <a:lnTo>
                    <a:pt x="155" y="12"/>
                  </a:lnTo>
                  <a:lnTo>
                    <a:pt x="203" y="2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xmlns="" id="{9E41B41F-6CD4-41DA-8EA7-3314B176E8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15849" y="6310138"/>
              <a:ext cx="204458" cy="137507"/>
            </a:xfrm>
            <a:custGeom>
              <a:avLst/>
              <a:gdLst>
                <a:gd name="T0" fmla="*/ 271 w 793"/>
                <a:gd name="T1" fmla="*/ 0 h 534"/>
                <a:gd name="T2" fmla="*/ 313 w 793"/>
                <a:gd name="T3" fmla="*/ 2 h 534"/>
                <a:gd name="T4" fmla="*/ 350 w 793"/>
                <a:gd name="T5" fmla="*/ 12 h 534"/>
                <a:gd name="T6" fmla="*/ 381 w 793"/>
                <a:gd name="T7" fmla="*/ 29 h 534"/>
                <a:gd name="T8" fmla="*/ 408 w 793"/>
                <a:gd name="T9" fmla="*/ 50 h 534"/>
                <a:gd name="T10" fmla="*/ 427 w 793"/>
                <a:gd name="T11" fmla="*/ 78 h 534"/>
                <a:gd name="T12" fmla="*/ 453 w 793"/>
                <a:gd name="T13" fmla="*/ 50 h 534"/>
                <a:gd name="T14" fmla="*/ 484 w 793"/>
                <a:gd name="T15" fmla="*/ 27 h 534"/>
                <a:gd name="T16" fmla="*/ 516 w 793"/>
                <a:gd name="T17" fmla="*/ 12 h 534"/>
                <a:gd name="T18" fmla="*/ 555 w 793"/>
                <a:gd name="T19" fmla="*/ 2 h 534"/>
                <a:gd name="T20" fmla="*/ 598 w 793"/>
                <a:gd name="T21" fmla="*/ 0 h 534"/>
                <a:gd name="T22" fmla="*/ 640 w 793"/>
                <a:gd name="T23" fmla="*/ 4 h 534"/>
                <a:gd name="T24" fmla="*/ 679 w 793"/>
                <a:gd name="T25" fmla="*/ 14 h 534"/>
                <a:gd name="T26" fmla="*/ 714 w 793"/>
                <a:gd name="T27" fmla="*/ 29 h 534"/>
                <a:gd name="T28" fmla="*/ 741 w 793"/>
                <a:gd name="T29" fmla="*/ 54 h 534"/>
                <a:gd name="T30" fmla="*/ 764 w 793"/>
                <a:gd name="T31" fmla="*/ 83 h 534"/>
                <a:gd name="T32" fmla="*/ 779 w 793"/>
                <a:gd name="T33" fmla="*/ 120 h 534"/>
                <a:gd name="T34" fmla="*/ 791 w 793"/>
                <a:gd name="T35" fmla="*/ 163 h 534"/>
                <a:gd name="T36" fmla="*/ 793 w 793"/>
                <a:gd name="T37" fmla="*/ 212 h 534"/>
                <a:gd name="T38" fmla="*/ 793 w 793"/>
                <a:gd name="T39" fmla="*/ 534 h 534"/>
                <a:gd name="T40" fmla="*/ 673 w 793"/>
                <a:gd name="T41" fmla="*/ 534 h 534"/>
                <a:gd name="T42" fmla="*/ 673 w 793"/>
                <a:gd name="T43" fmla="*/ 216 h 534"/>
                <a:gd name="T44" fmla="*/ 669 w 793"/>
                <a:gd name="T45" fmla="*/ 181 h 534"/>
                <a:gd name="T46" fmla="*/ 658 w 793"/>
                <a:gd name="T47" fmla="*/ 152 h 534"/>
                <a:gd name="T48" fmla="*/ 642 w 793"/>
                <a:gd name="T49" fmla="*/ 130 h 534"/>
                <a:gd name="T50" fmla="*/ 621 w 793"/>
                <a:gd name="T51" fmla="*/ 115 h 534"/>
                <a:gd name="T52" fmla="*/ 596 w 793"/>
                <a:gd name="T53" fmla="*/ 107 h 534"/>
                <a:gd name="T54" fmla="*/ 567 w 793"/>
                <a:gd name="T55" fmla="*/ 103 h 534"/>
                <a:gd name="T56" fmla="*/ 540 w 793"/>
                <a:gd name="T57" fmla="*/ 105 h 534"/>
                <a:gd name="T58" fmla="*/ 516 w 793"/>
                <a:gd name="T59" fmla="*/ 113 h 534"/>
                <a:gd name="T60" fmla="*/ 495 w 793"/>
                <a:gd name="T61" fmla="*/ 124 h 534"/>
                <a:gd name="T62" fmla="*/ 478 w 793"/>
                <a:gd name="T63" fmla="*/ 140 h 534"/>
                <a:gd name="T64" fmla="*/ 466 w 793"/>
                <a:gd name="T65" fmla="*/ 163 h 534"/>
                <a:gd name="T66" fmla="*/ 456 w 793"/>
                <a:gd name="T67" fmla="*/ 190 h 534"/>
                <a:gd name="T68" fmla="*/ 454 w 793"/>
                <a:gd name="T69" fmla="*/ 223 h 534"/>
                <a:gd name="T70" fmla="*/ 454 w 793"/>
                <a:gd name="T71" fmla="*/ 534 h 534"/>
                <a:gd name="T72" fmla="*/ 333 w 793"/>
                <a:gd name="T73" fmla="*/ 534 h 534"/>
                <a:gd name="T74" fmla="*/ 333 w 793"/>
                <a:gd name="T75" fmla="*/ 216 h 534"/>
                <a:gd name="T76" fmla="*/ 331 w 793"/>
                <a:gd name="T77" fmla="*/ 181 h 534"/>
                <a:gd name="T78" fmla="*/ 319 w 793"/>
                <a:gd name="T79" fmla="*/ 152 h 534"/>
                <a:gd name="T80" fmla="*/ 306 w 793"/>
                <a:gd name="T81" fmla="*/ 130 h 534"/>
                <a:gd name="T82" fmla="*/ 286 w 793"/>
                <a:gd name="T83" fmla="*/ 115 h 534"/>
                <a:gd name="T84" fmla="*/ 261 w 793"/>
                <a:gd name="T85" fmla="*/ 107 h 534"/>
                <a:gd name="T86" fmla="*/ 232 w 793"/>
                <a:gd name="T87" fmla="*/ 103 h 534"/>
                <a:gd name="T88" fmla="*/ 207 w 793"/>
                <a:gd name="T89" fmla="*/ 105 h 534"/>
                <a:gd name="T90" fmla="*/ 182 w 793"/>
                <a:gd name="T91" fmla="*/ 113 h 534"/>
                <a:gd name="T92" fmla="*/ 160 w 793"/>
                <a:gd name="T93" fmla="*/ 124 h 534"/>
                <a:gd name="T94" fmla="*/ 145 w 793"/>
                <a:gd name="T95" fmla="*/ 140 h 534"/>
                <a:gd name="T96" fmla="*/ 131 w 793"/>
                <a:gd name="T97" fmla="*/ 163 h 534"/>
                <a:gd name="T98" fmla="*/ 124 w 793"/>
                <a:gd name="T99" fmla="*/ 190 h 534"/>
                <a:gd name="T100" fmla="*/ 120 w 793"/>
                <a:gd name="T101" fmla="*/ 223 h 534"/>
                <a:gd name="T102" fmla="*/ 120 w 793"/>
                <a:gd name="T103" fmla="*/ 534 h 534"/>
                <a:gd name="T104" fmla="*/ 0 w 793"/>
                <a:gd name="T105" fmla="*/ 534 h 534"/>
                <a:gd name="T106" fmla="*/ 0 w 793"/>
                <a:gd name="T107" fmla="*/ 8 h 534"/>
                <a:gd name="T108" fmla="*/ 116 w 793"/>
                <a:gd name="T109" fmla="*/ 8 h 534"/>
                <a:gd name="T110" fmla="*/ 116 w 793"/>
                <a:gd name="T111" fmla="*/ 74 h 534"/>
                <a:gd name="T112" fmla="*/ 137 w 793"/>
                <a:gd name="T113" fmla="*/ 49 h 534"/>
                <a:gd name="T114" fmla="*/ 164 w 793"/>
                <a:gd name="T115" fmla="*/ 27 h 534"/>
                <a:gd name="T116" fmla="*/ 195 w 793"/>
                <a:gd name="T117" fmla="*/ 12 h 534"/>
                <a:gd name="T118" fmla="*/ 232 w 793"/>
                <a:gd name="T119" fmla="*/ 2 h 534"/>
                <a:gd name="T120" fmla="*/ 271 w 793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3" h="534">
                  <a:moveTo>
                    <a:pt x="271" y="0"/>
                  </a:moveTo>
                  <a:lnTo>
                    <a:pt x="313" y="2"/>
                  </a:lnTo>
                  <a:lnTo>
                    <a:pt x="350" y="12"/>
                  </a:lnTo>
                  <a:lnTo>
                    <a:pt x="381" y="29"/>
                  </a:lnTo>
                  <a:lnTo>
                    <a:pt x="408" y="50"/>
                  </a:lnTo>
                  <a:lnTo>
                    <a:pt x="427" y="78"/>
                  </a:lnTo>
                  <a:lnTo>
                    <a:pt x="453" y="50"/>
                  </a:lnTo>
                  <a:lnTo>
                    <a:pt x="484" y="27"/>
                  </a:lnTo>
                  <a:lnTo>
                    <a:pt x="516" y="12"/>
                  </a:lnTo>
                  <a:lnTo>
                    <a:pt x="555" y="2"/>
                  </a:lnTo>
                  <a:lnTo>
                    <a:pt x="598" y="0"/>
                  </a:lnTo>
                  <a:lnTo>
                    <a:pt x="640" y="4"/>
                  </a:lnTo>
                  <a:lnTo>
                    <a:pt x="679" y="14"/>
                  </a:lnTo>
                  <a:lnTo>
                    <a:pt x="714" y="29"/>
                  </a:lnTo>
                  <a:lnTo>
                    <a:pt x="741" y="54"/>
                  </a:lnTo>
                  <a:lnTo>
                    <a:pt x="764" y="83"/>
                  </a:lnTo>
                  <a:lnTo>
                    <a:pt x="779" y="120"/>
                  </a:lnTo>
                  <a:lnTo>
                    <a:pt x="791" y="163"/>
                  </a:lnTo>
                  <a:lnTo>
                    <a:pt x="793" y="212"/>
                  </a:lnTo>
                  <a:lnTo>
                    <a:pt x="793" y="534"/>
                  </a:lnTo>
                  <a:lnTo>
                    <a:pt x="673" y="534"/>
                  </a:lnTo>
                  <a:lnTo>
                    <a:pt x="673" y="216"/>
                  </a:lnTo>
                  <a:lnTo>
                    <a:pt x="669" y="181"/>
                  </a:lnTo>
                  <a:lnTo>
                    <a:pt x="658" y="152"/>
                  </a:lnTo>
                  <a:lnTo>
                    <a:pt x="642" y="130"/>
                  </a:lnTo>
                  <a:lnTo>
                    <a:pt x="621" y="115"/>
                  </a:lnTo>
                  <a:lnTo>
                    <a:pt x="596" y="107"/>
                  </a:lnTo>
                  <a:lnTo>
                    <a:pt x="567" y="103"/>
                  </a:lnTo>
                  <a:lnTo>
                    <a:pt x="540" y="105"/>
                  </a:lnTo>
                  <a:lnTo>
                    <a:pt x="516" y="113"/>
                  </a:lnTo>
                  <a:lnTo>
                    <a:pt x="495" y="124"/>
                  </a:lnTo>
                  <a:lnTo>
                    <a:pt x="478" y="140"/>
                  </a:lnTo>
                  <a:lnTo>
                    <a:pt x="466" y="163"/>
                  </a:lnTo>
                  <a:lnTo>
                    <a:pt x="456" y="190"/>
                  </a:lnTo>
                  <a:lnTo>
                    <a:pt x="454" y="223"/>
                  </a:lnTo>
                  <a:lnTo>
                    <a:pt x="454" y="534"/>
                  </a:lnTo>
                  <a:lnTo>
                    <a:pt x="333" y="534"/>
                  </a:lnTo>
                  <a:lnTo>
                    <a:pt x="333" y="216"/>
                  </a:lnTo>
                  <a:lnTo>
                    <a:pt x="331" y="181"/>
                  </a:lnTo>
                  <a:lnTo>
                    <a:pt x="319" y="152"/>
                  </a:lnTo>
                  <a:lnTo>
                    <a:pt x="306" y="130"/>
                  </a:lnTo>
                  <a:lnTo>
                    <a:pt x="286" y="115"/>
                  </a:lnTo>
                  <a:lnTo>
                    <a:pt x="261" y="107"/>
                  </a:lnTo>
                  <a:lnTo>
                    <a:pt x="232" y="103"/>
                  </a:lnTo>
                  <a:lnTo>
                    <a:pt x="207" y="105"/>
                  </a:lnTo>
                  <a:lnTo>
                    <a:pt x="182" y="113"/>
                  </a:lnTo>
                  <a:lnTo>
                    <a:pt x="160" y="124"/>
                  </a:lnTo>
                  <a:lnTo>
                    <a:pt x="145" y="140"/>
                  </a:lnTo>
                  <a:lnTo>
                    <a:pt x="131" y="163"/>
                  </a:lnTo>
                  <a:lnTo>
                    <a:pt x="124" y="190"/>
                  </a:lnTo>
                  <a:lnTo>
                    <a:pt x="120" y="223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8"/>
                  </a:lnTo>
                  <a:lnTo>
                    <a:pt x="116" y="8"/>
                  </a:lnTo>
                  <a:lnTo>
                    <a:pt x="116" y="74"/>
                  </a:lnTo>
                  <a:lnTo>
                    <a:pt x="137" y="49"/>
                  </a:lnTo>
                  <a:lnTo>
                    <a:pt x="164" y="27"/>
                  </a:lnTo>
                  <a:lnTo>
                    <a:pt x="195" y="12"/>
                  </a:lnTo>
                  <a:lnTo>
                    <a:pt x="232" y="2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39" name="Freeform 12">
              <a:extLst>
                <a:ext uri="{FF2B5EF4-FFF2-40B4-BE49-F238E27FC236}">
                  <a16:creationId xmlns:a16="http://schemas.microsoft.com/office/drawing/2014/main" xmlns="" id="{84A78172-261B-4B33-AAAF-6FD260A31A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42967" y="6312198"/>
              <a:ext cx="77766" cy="135447"/>
            </a:xfrm>
            <a:custGeom>
              <a:avLst/>
              <a:gdLst>
                <a:gd name="T0" fmla="*/ 0 w 304"/>
                <a:gd name="T1" fmla="*/ 0 h 526"/>
                <a:gd name="T2" fmla="*/ 304 w 304"/>
                <a:gd name="T3" fmla="*/ 0 h 526"/>
                <a:gd name="T4" fmla="*/ 304 w 304"/>
                <a:gd name="T5" fmla="*/ 99 h 526"/>
                <a:gd name="T6" fmla="*/ 213 w 304"/>
                <a:gd name="T7" fmla="*/ 99 h 526"/>
                <a:gd name="T8" fmla="*/ 213 w 304"/>
                <a:gd name="T9" fmla="*/ 429 h 526"/>
                <a:gd name="T10" fmla="*/ 304 w 304"/>
                <a:gd name="T11" fmla="*/ 429 h 526"/>
                <a:gd name="T12" fmla="*/ 304 w 304"/>
                <a:gd name="T13" fmla="*/ 526 h 526"/>
                <a:gd name="T14" fmla="*/ 0 w 304"/>
                <a:gd name="T15" fmla="*/ 526 h 526"/>
                <a:gd name="T16" fmla="*/ 0 w 304"/>
                <a:gd name="T17" fmla="*/ 429 h 526"/>
                <a:gd name="T18" fmla="*/ 91 w 304"/>
                <a:gd name="T19" fmla="*/ 429 h 526"/>
                <a:gd name="T20" fmla="*/ 91 w 304"/>
                <a:gd name="T21" fmla="*/ 99 h 526"/>
                <a:gd name="T22" fmla="*/ 0 w 304"/>
                <a:gd name="T23" fmla="*/ 99 h 526"/>
                <a:gd name="T24" fmla="*/ 0 w 304"/>
                <a:gd name="T25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4" h="526">
                  <a:moveTo>
                    <a:pt x="0" y="0"/>
                  </a:moveTo>
                  <a:lnTo>
                    <a:pt x="304" y="0"/>
                  </a:lnTo>
                  <a:lnTo>
                    <a:pt x="304" y="99"/>
                  </a:lnTo>
                  <a:lnTo>
                    <a:pt x="213" y="99"/>
                  </a:lnTo>
                  <a:lnTo>
                    <a:pt x="213" y="429"/>
                  </a:lnTo>
                  <a:lnTo>
                    <a:pt x="304" y="429"/>
                  </a:lnTo>
                  <a:lnTo>
                    <a:pt x="304" y="526"/>
                  </a:lnTo>
                  <a:lnTo>
                    <a:pt x="0" y="526"/>
                  </a:lnTo>
                  <a:lnTo>
                    <a:pt x="0" y="429"/>
                  </a:lnTo>
                  <a:lnTo>
                    <a:pt x="91" y="429"/>
                  </a:lnTo>
                  <a:lnTo>
                    <a:pt x="91" y="99"/>
                  </a:lnTo>
                  <a:lnTo>
                    <a:pt x="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xmlns="" id="{3805B237-DA32-4B0A-A196-6D653180AA5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43393" y="6310138"/>
              <a:ext cx="124117" cy="137507"/>
            </a:xfrm>
            <a:custGeom>
              <a:avLst/>
              <a:gdLst>
                <a:gd name="T0" fmla="*/ 240 w 482"/>
                <a:gd name="T1" fmla="*/ 103 h 534"/>
                <a:gd name="T2" fmla="*/ 211 w 482"/>
                <a:gd name="T3" fmla="*/ 107 h 534"/>
                <a:gd name="T4" fmla="*/ 184 w 482"/>
                <a:gd name="T5" fmla="*/ 115 h 534"/>
                <a:gd name="T6" fmla="*/ 162 w 482"/>
                <a:gd name="T7" fmla="*/ 128 h 534"/>
                <a:gd name="T8" fmla="*/ 143 w 482"/>
                <a:gd name="T9" fmla="*/ 146 h 534"/>
                <a:gd name="T10" fmla="*/ 131 w 482"/>
                <a:gd name="T11" fmla="*/ 171 h 534"/>
                <a:gd name="T12" fmla="*/ 122 w 482"/>
                <a:gd name="T13" fmla="*/ 200 h 534"/>
                <a:gd name="T14" fmla="*/ 120 w 482"/>
                <a:gd name="T15" fmla="*/ 235 h 534"/>
                <a:gd name="T16" fmla="*/ 120 w 482"/>
                <a:gd name="T17" fmla="*/ 311 h 534"/>
                <a:gd name="T18" fmla="*/ 360 w 482"/>
                <a:gd name="T19" fmla="*/ 311 h 534"/>
                <a:gd name="T20" fmla="*/ 360 w 482"/>
                <a:gd name="T21" fmla="*/ 235 h 534"/>
                <a:gd name="T22" fmla="*/ 356 w 482"/>
                <a:gd name="T23" fmla="*/ 200 h 534"/>
                <a:gd name="T24" fmla="*/ 348 w 482"/>
                <a:gd name="T25" fmla="*/ 171 h 534"/>
                <a:gd name="T26" fmla="*/ 335 w 482"/>
                <a:gd name="T27" fmla="*/ 146 h 534"/>
                <a:gd name="T28" fmla="*/ 317 w 482"/>
                <a:gd name="T29" fmla="*/ 128 h 534"/>
                <a:gd name="T30" fmla="*/ 294 w 482"/>
                <a:gd name="T31" fmla="*/ 115 h 534"/>
                <a:gd name="T32" fmla="*/ 269 w 482"/>
                <a:gd name="T33" fmla="*/ 107 h 534"/>
                <a:gd name="T34" fmla="*/ 240 w 482"/>
                <a:gd name="T35" fmla="*/ 103 h 534"/>
                <a:gd name="T36" fmla="*/ 240 w 482"/>
                <a:gd name="T37" fmla="*/ 0 h 534"/>
                <a:gd name="T38" fmla="*/ 286 w 482"/>
                <a:gd name="T39" fmla="*/ 2 h 534"/>
                <a:gd name="T40" fmla="*/ 329 w 482"/>
                <a:gd name="T41" fmla="*/ 12 h 534"/>
                <a:gd name="T42" fmla="*/ 367 w 482"/>
                <a:gd name="T43" fmla="*/ 27 h 534"/>
                <a:gd name="T44" fmla="*/ 400 w 482"/>
                <a:gd name="T45" fmla="*/ 50 h 534"/>
                <a:gd name="T46" fmla="*/ 427 w 482"/>
                <a:gd name="T47" fmla="*/ 78 h 534"/>
                <a:gd name="T48" fmla="*/ 451 w 482"/>
                <a:gd name="T49" fmla="*/ 111 h 534"/>
                <a:gd name="T50" fmla="*/ 466 w 482"/>
                <a:gd name="T51" fmla="*/ 152 h 534"/>
                <a:gd name="T52" fmla="*/ 478 w 482"/>
                <a:gd name="T53" fmla="*/ 196 h 534"/>
                <a:gd name="T54" fmla="*/ 482 w 482"/>
                <a:gd name="T55" fmla="*/ 247 h 534"/>
                <a:gd name="T56" fmla="*/ 482 w 482"/>
                <a:gd name="T57" fmla="*/ 534 h 534"/>
                <a:gd name="T58" fmla="*/ 360 w 482"/>
                <a:gd name="T59" fmla="*/ 534 h 534"/>
                <a:gd name="T60" fmla="*/ 360 w 482"/>
                <a:gd name="T61" fmla="*/ 408 h 534"/>
                <a:gd name="T62" fmla="*/ 120 w 482"/>
                <a:gd name="T63" fmla="*/ 408 h 534"/>
                <a:gd name="T64" fmla="*/ 120 w 482"/>
                <a:gd name="T65" fmla="*/ 534 h 534"/>
                <a:gd name="T66" fmla="*/ 0 w 482"/>
                <a:gd name="T67" fmla="*/ 534 h 534"/>
                <a:gd name="T68" fmla="*/ 0 w 482"/>
                <a:gd name="T69" fmla="*/ 247 h 534"/>
                <a:gd name="T70" fmla="*/ 4 w 482"/>
                <a:gd name="T71" fmla="*/ 196 h 534"/>
                <a:gd name="T72" fmla="*/ 13 w 482"/>
                <a:gd name="T73" fmla="*/ 152 h 534"/>
                <a:gd name="T74" fmla="*/ 31 w 482"/>
                <a:gd name="T75" fmla="*/ 111 h 534"/>
                <a:gd name="T76" fmla="*/ 52 w 482"/>
                <a:gd name="T77" fmla="*/ 78 h 534"/>
                <a:gd name="T78" fmla="*/ 81 w 482"/>
                <a:gd name="T79" fmla="*/ 50 h 534"/>
                <a:gd name="T80" fmla="*/ 114 w 482"/>
                <a:gd name="T81" fmla="*/ 27 h 534"/>
                <a:gd name="T82" fmla="*/ 153 w 482"/>
                <a:gd name="T83" fmla="*/ 12 h 534"/>
                <a:gd name="T84" fmla="*/ 193 w 482"/>
                <a:gd name="T85" fmla="*/ 2 h 534"/>
                <a:gd name="T86" fmla="*/ 240 w 482"/>
                <a:gd name="T8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" h="534">
                  <a:moveTo>
                    <a:pt x="240" y="103"/>
                  </a:moveTo>
                  <a:lnTo>
                    <a:pt x="211" y="107"/>
                  </a:lnTo>
                  <a:lnTo>
                    <a:pt x="184" y="115"/>
                  </a:lnTo>
                  <a:lnTo>
                    <a:pt x="162" y="128"/>
                  </a:lnTo>
                  <a:lnTo>
                    <a:pt x="143" y="146"/>
                  </a:lnTo>
                  <a:lnTo>
                    <a:pt x="131" y="171"/>
                  </a:lnTo>
                  <a:lnTo>
                    <a:pt x="122" y="200"/>
                  </a:lnTo>
                  <a:lnTo>
                    <a:pt x="120" y="235"/>
                  </a:lnTo>
                  <a:lnTo>
                    <a:pt x="120" y="311"/>
                  </a:lnTo>
                  <a:lnTo>
                    <a:pt x="360" y="311"/>
                  </a:lnTo>
                  <a:lnTo>
                    <a:pt x="360" y="235"/>
                  </a:lnTo>
                  <a:lnTo>
                    <a:pt x="356" y="200"/>
                  </a:lnTo>
                  <a:lnTo>
                    <a:pt x="348" y="171"/>
                  </a:lnTo>
                  <a:lnTo>
                    <a:pt x="335" y="146"/>
                  </a:lnTo>
                  <a:lnTo>
                    <a:pt x="317" y="128"/>
                  </a:lnTo>
                  <a:lnTo>
                    <a:pt x="294" y="115"/>
                  </a:lnTo>
                  <a:lnTo>
                    <a:pt x="269" y="107"/>
                  </a:lnTo>
                  <a:lnTo>
                    <a:pt x="240" y="103"/>
                  </a:lnTo>
                  <a:close/>
                  <a:moveTo>
                    <a:pt x="240" y="0"/>
                  </a:moveTo>
                  <a:lnTo>
                    <a:pt x="286" y="2"/>
                  </a:lnTo>
                  <a:lnTo>
                    <a:pt x="329" y="12"/>
                  </a:lnTo>
                  <a:lnTo>
                    <a:pt x="367" y="27"/>
                  </a:lnTo>
                  <a:lnTo>
                    <a:pt x="400" y="50"/>
                  </a:lnTo>
                  <a:lnTo>
                    <a:pt x="427" y="78"/>
                  </a:lnTo>
                  <a:lnTo>
                    <a:pt x="451" y="111"/>
                  </a:lnTo>
                  <a:lnTo>
                    <a:pt x="466" y="152"/>
                  </a:lnTo>
                  <a:lnTo>
                    <a:pt x="478" y="196"/>
                  </a:lnTo>
                  <a:lnTo>
                    <a:pt x="482" y="247"/>
                  </a:lnTo>
                  <a:lnTo>
                    <a:pt x="482" y="534"/>
                  </a:lnTo>
                  <a:lnTo>
                    <a:pt x="360" y="534"/>
                  </a:lnTo>
                  <a:lnTo>
                    <a:pt x="360" y="408"/>
                  </a:lnTo>
                  <a:lnTo>
                    <a:pt x="120" y="408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247"/>
                  </a:lnTo>
                  <a:lnTo>
                    <a:pt x="4" y="196"/>
                  </a:lnTo>
                  <a:lnTo>
                    <a:pt x="13" y="152"/>
                  </a:lnTo>
                  <a:lnTo>
                    <a:pt x="31" y="111"/>
                  </a:lnTo>
                  <a:lnTo>
                    <a:pt x="52" y="78"/>
                  </a:lnTo>
                  <a:lnTo>
                    <a:pt x="81" y="50"/>
                  </a:lnTo>
                  <a:lnTo>
                    <a:pt x="114" y="27"/>
                  </a:lnTo>
                  <a:lnTo>
                    <a:pt x="153" y="12"/>
                  </a:lnTo>
                  <a:lnTo>
                    <a:pt x="193" y="2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1" name="Freeform 14">
              <a:extLst>
                <a:ext uri="{FF2B5EF4-FFF2-40B4-BE49-F238E27FC236}">
                  <a16:creationId xmlns:a16="http://schemas.microsoft.com/office/drawing/2014/main" xmlns="" id="{38E2A7E9-FDC1-48D5-A946-62AEEDDC0F3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84754" y="6170056"/>
              <a:ext cx="135962" cy="135447"/>
            </a:xfrm>
            <a:custGeom>
              <a:avLst/>
              <a:gdLst>
                <a:gd name="T0" fmla="*/ 528 w 528"/>
                <a:gd name="T1" fmla="*/ 0 h 526"/>
                <a:gd name="T2" fmla="*/ 528 w 528"/>
                <a:gd name="T3" fmla="*/ 256 h 526"/>
                <a:gd name="T4" fmla="*/ 476 w 528"/>
                <a:gd name="T5" fmla="*/ 262 h 526"/>
                <a:gd name="T6" fmla="*/ 427 w 528"/>
                <a:gd name="T7" fmla="*/ 278 h 526"/>
                <a:gd name="T8" fmla="*/ 383 w 528"/>
                <a:gd name="T9" fmla="*/ 301 h 526"/>
                <a:gd name="T10" fmla="*/ 344 w 528"/>
                <a:gd name="T11" fmla="*/ 332 h 526"/>
                <a:gd name="T12" fmla="*/ 311 w 528"/>
                <a:gd name="T13" fmla="*/ 371 h 526"/>
                <a:gd name="T14" fmla="*/ 284 w 528"/>
                <a:gd name="T15" fmla="*/ 414 h 526"/>
                <a:gd name="T16" fmla="*/ 267 w 528"/>
                <a:gd name="T17" fmla="*/ 460 h 526"/>
                <a:gd name="T18" fmla="*/ 255 w 528"/>
                <a:gd name="T19" fmla="*/ 511 h 526"/>
                <a:gd name="T20" fmla="*/ 128 w 528"/>
                <a:gd name="T21" fmla="*/ 511 h 526"/>
                <a:gd name="T22" fmla="*/ 64 w 528"/>
                <a:gd name="T23" fmla="*/ 515 h 526"/>
                <a:gd name="T24" fmla="*/ 0 w 528"/>
                <a:gd name="T25" fmla="*/ 526 h 526"/>
                <a:gd name="T26" fmla="*/ 8 w 528"/>
                <a:gd name="T27" fmla="*/ 449 h 526"/>
                <a:gd name="T28" fmla="*/ 25 w 528"/>
                <a:gd name="T29" fmla="*/ 375 h 526"/>
                <a:gd name="T30" fmla="*/ 52 w 528"/>
                <a:gd name="T31" fmla="*/ 307 h 526"/>
                <a:gd name="T32" fmla="*/ 89 w 528"/>
                <a:gd name="T33" fmla="*/ 243 h 526"/>
                <a:gd name="T34" fmla="*/ 133 w 528"/>
                <a:gd name="T35" fmla="*/ 183 h 526"/>
                <a:gd name="T36" fmla="*/ 186 w 528"/>
                <a:gd name="T37" fmla="*/ 132 h 526"/>
                <a:gd name="T38" fmla="*/ 244 w 528"/>
                <a:gd name="T39" fmla="*/ 87 h 526"/>
                <a:gd name="T40" fmla="*/ 309 w 528"/>
                <a:gd name="T41" fmla="*/ 50 h 526"/>
                <a:gd name="T42" fmla="*/ 377 w 528"/>
                <a:gd name="T43" fmla="*/ 23 h 526"/>
                <a:gd name="T44" fmla="*/ 451 w 528"/>
                <a:gd name="T45" fmla="*/ 6 h 526"/>
                <a:gd name="T46" fmla="*/ 528 w 528"/>
                <a:gd name="T47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28" h="526">
                  <a:moveTo>
                    <a:pt x="528" y="0"/>
                  </a:moveTo>
                  <a:lnTo>
                    <a:pt x="528" y="256"/>
                  </a:lnTo>
                  <a:lnTo>
                    <a:pt x="476" y="262"/>
                  </a:lnTo>
                  <a:lnTo>
                    <a:pt x="427" y="278"/>
                  </a:lnTo>
                  <a:lnTo>
                    <a:pt x="383" y="301"/>
                  </a:lnTo>
                  <a:lnTo>
                    <a:pt x="344" y="332"/>
                  </a:lnTo>
                  <a:lnTo>
                    <a:pt x="311" y="371"/>
                  </a:lnTo>
                  <a:lnTo>
                    <a:pt x="284" y="414"/>
                  </a:lnTo>
                  <a:lnTo>
                    <a:pt x="267" y="460"/>
                  </a:lnTo>
                  <a:lnTo>
                    <a:pt x="255" y="511"/>
                  </a:lnTo>
                  <a:lnTo>
                    <a:pt x="128" y="511"/>
                  </a:lnTo>
                  <a:lnTo>
                    <a:pt x="64" y="515"/>
                  </a:lnTo>
                  <a:lnTo>
                    <a:pt x="0" y="526"/>
                  </a:lnTo>
                  <a:lnTo>
                    <a:pt x="8" y="449"/>
                  </a:lnTo>
                  <a:lnTo>
                    <a:pt x="25" y="375"/>
                  </a:lnTo>
                  <a:lnTo>
                    <a:pt x="52" y="307"/>
                  </a:lnTo>
                  <a:lnTo>
                    <a:pt x="89" y="243"/>
                  </a:lnTo>
                  <a:lnTo>
                    <a:pt x="133" y="183"/>
                  </a:lnTo>
                  <a:lnTo>
                    <a:pt x="186" y="132"/>
                  </a:lnTo>
                  <a:lnTo>
                    <a:pt x="244" y="87"/>
                  </a:lnTo>
                  <a:lnTo>
                    <a:pt x="309" y="50"/>
                  </a:lnTo>
                  <a:lnTo>
                    <a:pt x="377" y="23"/>
                  </a:lnTo>
                  <a:lnTo>
                    <a:pt x="451" y="6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2" name="Freeform 15">
              <a:extLst>
                <a:ext uri="{FF2B5EF4-FFF2-40B4-BE49-F238E27FC236}">
                  <a16:creationId xmlns:a16="http://schemas.microsoft.com/office/drawing/2014/main" xmlns="" id="{E5B1DB03-2383-422A-BE3D-4DDF92E6FA3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84754" y="6311168"/>
              <a:ext cx="65921" cy="74161"/>
            </a:xfrm>
            <a:custGeom>
              <a:avLst/>
              <a:gdLst>
                <a:gd name="T0" fmla="*/ 128 w 255"/>
                <a:gd name="T1" fmla="*/ 0 h 287"/>
                <a:gd name="T2" fmla="*/ 255 w 255"/>
                <a:gd name="T3" fmla="*/ 0 h 287"/>
                <a:gd name="T4" fmla="*/ 255 w 255"/>
                <a:gd name="T5" fmla="*/ 256 h 287"/>
                <a:gd name="T6" fmla="*/ 128 w 255"/>
                <a:gd name="T7" fmla="*/ 256 h 287"/>
                <a:gd name="T8" fmla="*/ 83 w 255"/>
                <a:gd name="T9" fmla="*/ 260 h 287"/>
                <a:gd name="T10" fmla="*/ 40 w 255"/>
                <a:gd name="T11" fmla="*/ 270 h 287"/>
                <a:gd name="T12" fmla="*/ 0 w 255"/>
                <a:gd name="T13" fmla="*/ 287 h 287"/>
                <a:gd name="T14" fmla="*/ 0 w 255"/>
                <a:gd name="T15" fmla="*/ 15 h 287"/>
                <a:gd name="T16" fmla="*/ 62 w 255"/>
                <a:gd name="T17" fmla="*/ 4 h 287"/>
                <a:gd name="T18" fmla="*/ 128 w 255"/>
                <a:gd name="T19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5" h="287">
                  <a:moveTo>
                    <a:pt x="128" y="0"/>
                  </a:moveTo>
                  <a:lnTo>
                    <a:pt x="255" y="0"/>
                  </a:lnTo>
                  <a:lnTo>
                    <a:pt x="255" y="256"/>
                  </a:lnTo>
                  <a:lnTo>
                    <a:pt x="128" y="256"/>
                  </a:lnTo>
                  <a:lnTo>
                    <a:pt x="83" y="260"/>
                  </a:lnTo>
                  <a:lnTo>
                    <a:pt x="40" y="270"/>
                  </a:lnTo>
                  <a:lnTo>
                    <a:pt x="0" y="287"/>
                  </a:lnTo>
                  <a:lnTo>
                    <a:pt x="0" y="15"/>
                  </a:lnTo>
                  <a:lnTo>
                    <a:pt x="62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3" name="Freeform 16">
              <a:extLst>
                <a:ext uri="{FF2B5EF4-FFF2-40B4-BE49-F238E27FC236}">
                  <a16:creationId xmlns:a16="http://schemas.microsoft.com/office/drawing/2014/main" xmlns="" id="{FF681E91-25E2-4C9E-8FDD-FE0AD69CE02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84754" y="6386874"/>
              <a:ext cx="65921" cy="60771"/>
            </a:xfrm>
            <a:custGeom>
              <a:avLst/>
              <a:gdLst>
                <a:gd name="T0" fmla="*/ 128 w 255"/>
                <a:gd name="T1" fmla="*/ 0 h 237"/>
                <a:gd name="T2" fmla="*/ 255 w 255"/>
                <a:gd name="T3" fmla="*/ 0 h 237"/>
                <a:gd name="T4" fmla="*/ 255 w 255"/>
                <a:gd name="T5" fmla="*/ 237 h 237"/>
                <a:gd name="T6" fmla="*/ 0 w 255"/>
                <a:gd name="T7" fmla="*/ 237 h 237"/>
                <a:gd name="T8" fmla="*/ 0 w 255"/>
                <a:gd name="T9" fmla="*/ 37 h 237"/>
                <a:gd name="T10" fmla="*/ 4 w 255"/>
                <a:gd name="T11" fmla="*/ 33 h 237"/>
                <a:gd name="T12" fmla="*/ 42 w 255"/>
                <a:gd name="T13" fmla="*/ 16 h 237"/>
                <a:gd name="T14" fmla="*/ 85 w 255"/>
                <a:gd name="T15" fmla="*/ 4 h 237"/>
                <a:gd name="T16" fmla="*/ 128 w 255"/>
                <a:gd name="T1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" h="237">
                  <a:moveTo>
                    <a:pt x="128" y="0"/>
                  </a:moveTo>
                  <a:lnTo>
                    <a:pt x="255" y="0"/>
                  </a:lnTo>
                  <a:lnTo>
                    <a:pt x="255" y="237"/>
                  </a:lnTo>
                  <a:lnTo>
                    <a:pt x="0" y="237"/>
                  </a:lnTo>
                  <a:lnTo>
                    <a:pt x="0" y="37"/>
                  </a:lnTo>
                  <a:lnTo>
                    <a:pt x="4" y="33"/>
                  </a:lnTo>
                  <a:lnTo>
                    <a:pt x="42" y="16"/>
                  </a:lnTo>
                  <a:lnTo>
                    <a:pt x="85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4" name="Rectangle 17">
              <a:extLst>
                <a:ext uri="{FF2B5EF4-FFF2-40B4-BE49-F238E27FC236}">
                  <a16:creationId xmlns:a16="http://schemas.microsoft.com/office/drawing/2014/main" xmlns="" id="{0DE6252A-9D17-403E-9DC5-0F931D5FB2A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59945" y="6311168"/>
              <a:ext cx="25236" cy="65921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45" name="Freeform 18">
              <a:extLst>
                <a:ext uri="{FF2B5EF4-FFF2-40B4-BE49-F238E27FC236}">
                  <a16:creationId xmlns:a16="http://schemas.microsoft.com/office/drawing/2014/main" xmlns="" id="{162277E5-57D0-494A-9767-AB02F36FB8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9178" y="6360609"/>
              <a:ext cx="65921" cy="87551"/>
            </a:xfrm>
            <a:custGeom>
              <a:avLst/>
              <a:gdLst>
                <a:gd name="T0" fmla="*/ 127 w 255"/>
                <a:gd name="T1" fmla="*/ 0 h 340"/>
                <a:gd name="T2" fmla="*/ 172 w 255"/>
                <a:gd name="T3" fmla="*/ 58 h 340"/>
                <a:gd name="T4" fmla="*/ 207 w 255"/>
                <a:gd name="T5" fmla="*/ 125 h 340"/>
                <a:gd name="T6" fmla="*/ 232 w 255"/>
                <a:gd name="T7" fmla="*/ 193 h 340"/>
                <a:gd name="T8" fmla="*/ 247 w 255"/>
                <a:gd name="T9" fmla="*/ 264 h 340"/>
                <a:gd name="T10" fmla="*/ 255 w 255"/>
                <a:gd name="T11" fmla="*/ 340 h 340"/>
                <a:gd name="T12" fmla="*/ 0 w 255"/>
                <a:gd name="T13" fmla="*/ 340 h 340"/>
                <a:gd name="T14" fmla="*/ 6 w 255"/>
                <a:gd name="T15" fmla="*/ 264 h 340"/>
                <a:gd name="T16" fmla="*/ 23 w 255"/>
                <a:gd name="T17" fmla="*/ 193 h 340"/>
                <a:gd name="T18" fmla="*/ 48 w 255"/>
                <a:gd name="T19" fmla="*/ 125 h 340"/>
                <a:gd name="T20" fmla="*/ 83 w 255"/>
                <a:gd name="T21" fmla="*/ 58 h 340"/>
                <a:gd name="T22" fmla="*/ 127 w 255"/>
                <a:gd name="T23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5" h="340">
                  <a:moveTo>
                    <a:pt x="127" y="0"/>
                  </a:moveTo>
                  <a:lnTo>
                    <a:pt x="172" y="58"/>
                  </a:lnTo>
                  <a:lnTo>
                    <a:pt x="207" y="125"/>
                  </a:lnTo>
                  <a:lnTo>
                    <a:pt x="232" y="193"/>
                  </a:lnTo>
                  <a:lnTo>
                    <a:pt x="247" y="264"/>
                  </a:lnTo>
                  <a:lnTo>
                    <a:pt x="255" y="340"/>
                  </a:lnTo>
                  <a:lnTo>
                    <a:pt x="0" y="340"/>
                  </a:lnTo>
                  <a:lnTo>
                    <a:pt x="6" y="264"/>
                  </a:lnTo>
                  <a:lnTo>
                    <a:pt x="23" y="193"/>
                  </a:lnTo>
                  <a:lnTo>
                    <a:pt x="48" y="125"/>
                  </a:lnTo>
                  <a:lnTo>
                    <a:pt x="83" y="5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6" name="Freeform 19">
              <a:extLst>
                <a:ext uri="{FF2B5EF4-FFF2-40B4-BE49-F238E27FC236}">
                  <a16:creationId xmlns:a16="http://schemas.microsoft.com/office/drawing/2014/main" xmlns="" id="{93603856-DA1A-42F9-B2FB-6ACEA4E7AEF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38066" y="6311168"/>
              <a:ext cx="167378" cy="136477"/>
            </a:xfrm>
            <a:custGeom>
              <a:avLst/>
              <a:gdLst>
                <a:gd name="T0" fmla="*/ 0 w 650"/>
                <a:gd name="T1" fmla="*/ 0 h 530"/>
                <a:gd name="T2" fmla="*/ 265 w 650"/>
                <a:gd name="T3" fmla="*/ 0 h 530"/>
                <a:gd name="T4" fmla="*/ 337 w 650"/>
                <a:gd name="T5" fmla="*/ 6 h 530"/>
                <a:gd name="T6" fmla="*/ 407 w 650"/>
                <a:gd name="T7" fmla="*/ 19 h 530"/>
                <a:gd name="T8" fmla="*/ 474 w 650"/>
                <a:gd name="T9" fmla="*/ 43 h 530"/>
                <a:gd name="T10" fmla="*/ 538 w 650"/>
                <a:gd name="T11" fmla="*/ 74 h 530"/>
                <a:gd name="T12" fmla="*/ 596 w 650"/>
                <a:gd name="T13" fmla="*/ 114 h 530"/>
                <a:gd name="T14" fmla="*/ 650 w 650"/>
                <a:gd name="T15" fmla="*/ 163 h 530"/>
                <a:gd name="T16" fmla="*/ 606 w 650"/>
                <a:gd name="T17" fmla="*/ 223 h 530"/>
                <a:gd name="T18" fmla="*/ 569 w 650"/>
                <a:gd name="T19" fmla="*/ 285 h 530"/>
                <a:gd name="T20" fmla="*/ 542 w 650"/>
                <a:gd name="T21" fmla="*/ 353 h 530"/>
                <a:gd name="T22" fmla="*/ 523 w 650"/>
                <a:gd name="T23" fmla="*/ 423 h 530"/>
                <a:gd name="T24" fmla="*/ 496 w 650"/>
                <a:gd name="T25" fmla="*/ 377 h 530"/>
                <a:gd name="T26" fmla="*/ 461 w 650"/>
                <a:gd name="T27" fmla="*/ 336 h 530"/>
                <a:gd name="T28" fmla="*/ 420 w 650"/>
                <a:gd name="T29" fmla="*/ 303 h 530"/>
                <a:gd name="T30" fmla="*/ 372 w 650"/>
                <a:gd name="T31" fmla="*/ 278 h 530"/>
                <a:gd name="T32" fmla="*/ 319 w 650"/>
                <a:gd name="T33" fmla="*/ 262 h 530"/>
                <a:gd name="T34" fmla="*/ 265 w 650"/>
                <a:gd name="T35" fmla="*/ 256 h 530"/>
                <a:gd name="T36" fmla="*/ 256 w 650"/>
                <a:gd name="T37" fmla="*/ 256 h 530"/>
                <a:gd name="T38" fmla="*/ 256 w 650"/>
                <a:gd name="T39" fmla="*/ 530 h 530"/>
                <a:gd name="T40" fmla="*/ 0 w 650"/>
                <a:gd name="T41" fmla="*/ 530 h 530"/>
                <a:gd name="T42" fmla="*/ 0 w 650"/>
                <a:gd name="T43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0" h="530">
                  <a:moveTo>
                    <a:pt x="0" y="0"/>
                  </a:moveTo>
                  <a:lnTo>
                    <a:pt x="265" y="0"/>
                  </a:lnTo>
                  <a:lnTo>
                    <a:pt x="337" y="6"/>
                  </a:lnTo>
                  <a:lnTo>
                    <a:pt x="407" y="19"/>
                  </a:lnTo>
                  <a:lnTo>
                    <a:pt x="474" y="43"/>
                  </a:lnTo>
                  <a:lnTo>
                    <a:pt x="538" y="74"/>
                  </a:lnTo>
                  <a:lnTo>
                    <a:pt x="596" y="114"/>
                  </a:lnTo>
                  <a:lnTo>
                    <a:pt x="650" y="163"/>
                  </a:lnTo>
                  <a:lnTo>
                    <a:pt x="606" y="223"/>
                  </a:lnTo>
                  <a:lnTo>
                    <a:pt x="569" y="285"/>
                  </a:lnTo>
                  <a:lnTo>
                    <a:pt x="542" y="353"/>
                  </a:lnTo>
                  <a:lnTo>
                    <a:pt x="523" y="423"/>
                  </a:lnTo>
                  <a:lnTo>
                    <a:pt x="496" y="377"/>
                  </a:lnTo>
                  <a:lnTo>
                    <a:pt x="461" y="336"/>
                  </a:lnTo>
                  <a:lnTo>
                    <a:pt x="420" y="303"/>
                  </a:lnTo>
                  <a:lnTo>
                    <a:pt x="372" y="278"/>
                  </a:lnTo>
                  <a:lnTo>
                    <a:pt x="319" y="262"/>
                  </a:lnTo>
                  <a:lnTo>
                    <a:pt x="265" y="256"/>
                  </a:lnTo>
                  <a:lnTo>
                    <a:pt x="256" y="256"/>
                  </a:lnTo>
                  <a:lnTo>
                    <a:pt x="256" y="530"/>
                  </a:lnTo>
                  <a:lnTo>
                    <a:pt x="0" y="5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 dirty="0"/>
            </a:p>
          </p:txBody>
        </p:sp>
        <p:sp>
          <p:nvSpPr>
            <p:cNvPr id="47" name="Freeform 20">
              <a:extLst>
                <a:ext uri="{FF2B5EF4-FFF2-40B4-BE49-F238E27FC236}">
                  <a16:creationId xmlns:a16="http://schemas.microsoft.com/office/drawing/2014/main" xmlns="" id="{CFFCEF19-3FD9-486E-AD5F-9DCD93A59D4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18318" y="6318378"/>
              <a:ext cx="57166" cy="101971"/>
            </a:xfrm>
            <a:custGeom>
              <a:avLst/>
              <a:gdLst>
                <a:gd name="T0" fmla="*/ 220 w 220"/>
                <a:gd name="T1" fmla="*/ 0 h 396"/>
                <a:gd name="T2" fmla="*/ 220 w 220"/>
                <a:gd name="T3" fmla="*/ 284 h 396"/>
                <a:gd name="T4" fmla="*/ 181 w 220"/>
                <a:gd name="T5" fmla="*/ 315 h 396"/>
                <a:gd name="T6" fmla="*/ 150 w 220"/>
                <a:gd name="T7" fmla="*/ 354 h 396"/>
                <a:gd name="T8" fmla="*/ 127 w 220"/>
                <a:gd name="T9" fmla="*/ 396 h 396"/>
                <a:gd name="T10" fmla="*/ 108 w 220"/>
                <a:gd name="T11" fmla="*/ 326 h 396"/>
                <a:gd name="T12" fmla="*/ 79 w 220"/>
                <a:gd name="T13" fmla="*/ 258 h 396"/>
                <a:gd name="T14" fmla="*/ 44 w 220"/>
                <a:gd name="T15" fmla="*/ 196 h 396"/>
                <a:gd name="T16" fmla="*/ 0 w 220"/>
                <a:gd name="T17" fmla="*/ 136 h 396"/>
                <a:gd name="T18" fmla="*/ 48 w 220"/>
                <a:gd name="T19" fmla="*/ 93 h 396"/>
                <a:gd name="T20" fmla="*/ 102 w 220"/>
                <a:gd name="T21" fmla="*/ 54 h 396"/>
                <a:gd name="T22" fmla="*/ 158 w 220"/>
                <a:gd name="T23" fmla="*/ 23 h 396"/>
                <a:gd name="T24" fmla="*/ 220 w 220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396">
                  <a:moveTo>
                    <a:pt x="220" y="0"/>
                  </a:moveTo>
                  <a:lnTo>
                    <a:pt x="220" y="284"/>
                  </a:lnTo>
                  <a:lnTo>
                    <a:pt x="181" y="315"/>
                  </a:lnTo>
                  <a:lnTo>
                    <a:pt x="150" y="354"/>
                  </a:lnTo>
                  <a:lnTo>
                    <a:pt x="127" y="396"/>
                  </a:lnTo>
                  <a:lnTo>
                    <a:pt x="108" y="326"/>
                  </a:lnTo>
                  <a:lnTo>
                    <a:pt x="79" y="258"/>
                  </a:lnTo>
                  <a:lnTo>
                    <a:pt x="44" y="196"/>
                  </a:lnTo>
                  <a:lnTo>
                    <a:pt x="0" y="136"/>
                  </a:lnTo>
                  <a:lnTo>
                    <a:pt x="48" y="93"/>
                  </a:lnTo>
                  <a:lnTo>
                    <a:pt x="102" y="54"/>
                  </a:lnTo>
                  <a:lnTo>
                    <a:pt x="158" y="23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2" name="Owal 1">
            <a:extLst>
              <a:ext uri="{FF2B5EF4-FFF2-40B4-BE49-F238E27FC236}">
                <a16:creationId xmlns:a16="http://schemas.microsoft.com/office/drawing/2014/main" xmlns="" id="{E562FF9B-670A-4217-825D-97CFD9806538}"/>
              </a:ext>
            </a:extLst>
          </p:cNvPr>
          <p:cNvSpPr/>
          <p:nvPr/>
        </p:nvSpPr>
        <p:spPr>
          <a:xfrm>
            <a:off x="-946206" y="-1646742"/>
            <a:ext cx="7975159" cy="7975159"/>
          </a:xfrm>
          <a:prstGeom prst="ellipse">
            <a:avLst/>
          </a:prstGeom>
          <a:solidFill>
            <a:schemeClr val="bg1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Owal 27">
            <a:extLst>
              <a:ext uri="{FF2B5EF4-FFF2-40B4-BE49-F238E27FC236}">
                <a16:creationId xmlns:a16="http://schemas.microsoft.com/office/drawing/2014/main" xmlns="" id="{43878A9A-4EE2-4A70-A3BA-0AACE548EE8B}"/>
              </a:ext>
            </a:extLst>
          </p:cNvPr>
          <p:cNvSpPr/>
          <p:nvPr/>
        </p:nvSpPr>
        <p:spPr>
          <a:xfrm>
            <a:off x="-758687" y="-1511366"/>
            <a:ext cx="7566015" cy="7566015"/>
          </a:xfrm>
          <a:prstGeom prst="ellipse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29" name="Grupa 28">
            <a:extLst>
              <a:ext uri="{FF2B5EF4-FFF2-40B4-BE49-F238E27FC236}">
                <a16:creationId xmlns:a16="http://schemas.microsoft.com/office/drawing/2014/main" xmlns="" id="{0CF4908F-BA1E-4AA5-81EF-0C850C4D7F8A}"/>
              </a:ext>
            </a:extLst>
          </p:cNvPr>
          <p:cNvGrpSpPr/>
          <p:nvPr/>
        </p:nvGrpSpPr>
        <p:grpSpPr>
          <a:xfrm>
            <a:off x="628177" y="0"/>
            <a:ext cx="4816399" cy="5539016"/>
            <a:chOff x="5250360" y="2827468"/>
            <a:chExt cx="6441966" cy="5539016"/>
          </a:xfrm>
        </p:grpSpPr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xmlns="" id="{8B22C1A5-C2D7-4308-9A45-FDF0C85CBD29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260097" y="2827468"/>
              <a:ext cx="6432229" cy="16519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pl-PL" sz="3600" b="1" dirty="0" err="1">
                  <a:solidFill>
                    <a:srgbClr val="4385BA"/>
                  </a:solidFill>
                  <a:latin typeface="Saira" panose="00000500000000000000" pitchFamily="2" charset="-18"/>
                </a:rPr>
                <a:t>Budżet</a:t>
              </a:r>
              <a:r>
                <a:rPr lang="en-US" altLang="pl-PL" sz="3600" b="1" dirty="0">
                  <a:solidFill>
                    <a:srgbClr val="4385BA"/>
                  </a:solidFill>
                  <a:latin typeface="Saira" panose="00000500000000000000" pitchFamily="2" charset="-18"/>
                </a:rPr>
                <a:t> </a:t>
              </a:r>
              <a:r>
                <a:rPr lang="en-US" altLang="pl-PL" sz="3600" b="1" dirty="0" err="1">
                  <a:solidFill>
                    <a:srgbClr val="4385BA"/>
                  </a:solidFill>
                  <a:latin typeface="Saira" panose="00000500000000000000" pitchFamily="2" charset="-18"/>
                </a:rPr>
                <a:t>państwa</a:t>
              </a:r>
              <a:endParaRPr lang="en-US" altLang="pl-PL" sz="3600" b="1" dirty="0">
                <a:solidFill>
                  <a:srgbClr val="4385BA"/>
                </a:solidFill>
                <a:latin typeface="Saira" panose="00000500000000000000" pitchFamily="2" charset="-18"/>
              </a:endParaRPr>
            </a:p>
          </p:txBody>
        </p:sp>
        <p:sp>
          <p:nvSpPr>
            <p:cNvPr id="31" name="Rectangle 3">
              <a:extLst>
                <a:ext uri="{FF2B5EF4-FFF2-40B4-BE49-F238E27FC236}">
                  <a16:creationId xmlns:a16="http://schemas.microsoft.com/office/drawing/2014/main" xmlns="" id="{FA5A4E8C-46D3-4632-9586-70AD441F0F7C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250360" y="4006045"/>
              <a:ext cx="6432230" cy="436043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>
                <a:buClr>
                  <a:srgbClr val="4385BA"/>
                </a:buClr>
                <a:defRPr/>
              </a:pP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 plan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działalności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finansowej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państwa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przygotowywany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przez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rząd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, a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uchwalany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przez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organ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prawodawczy</a:t>
              </a:r>
              <a:r>
                <a:rPr lang="pl-PL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tj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parlament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w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formie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ustawy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budżetowej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na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okres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jednego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roku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kalendarzowego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(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budżetowego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)</a:t>
              </a:r>
            </a:p>
            <a:p>
              <a:pPr marL="285750">
                <a:buClr>
                  <a:srgbClr val="4385BA"/>
                </a:buClr>
                <a:defRPr/>
              </a:pP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ustawa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budżetowa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jest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uchwalana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w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ciągu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czterech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miesięcy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od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przedłożenia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jej</a:t>
              </a:r>
              <a:r>
                <a:rPr lang="en-US" sz="2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do </a:t>
              </a:r>
              <a:r>
                <a:rPr lang="en-US" sz="2400" dirty="0" err="1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Sejmu</a:t>
              </a:r>
              <a:endPara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84760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a 16">
            <a:extLst>
              <a:ext uri="{FF2B5EF4-FFF2-40B4-BE49-F238E27FC236}">
                <a16:creationId xmlns:a16="http://schemas.microsoft.com/office/drawing/2014/main" xmlns="" id="{24AE96F6-ECD7-4C77-BBC6-B6E7CB66F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415305" y="-304801"/>
            <a:ext cx="5709645" cy="5709645"/>
          </a:xfrm>
          <a:prstGeom prst="rect">
            <a:avLst/>
          </a:prstGeom>
        </p:spPr>
      </p:pic>
      <p:grpSp>
        <p:nvGrpSpPr>
          <p:cNvPr id="18" name="Grupa 17">
            <a:extLst>
              <a:ext uri="{FF2B5EF4-FFF2-40B4-BE49-F238E27FC236}">
                <a16:creationId xmlns:a16="http://schemas.microsoft.com/office/drawing/2014/main" xmlns="" id="{125E88AB-7EAC-4E6F-99B6-4BBB4EA92F5F}"/>
              </a:ext>
            </a:extLst>
          </p:cNvPr>
          <p:cNvGrpSpPr/>
          <p:nvPr/>
        </p:nvGrpSpPr>
        <p:grpSpPr>
          <a:xfrm>
            <a:off x="272089" y="1842286"/>
            <a:ext cx="3849915" cy="2994592"/>
            <a:chOff x="272089" y="1842286"/>
            <a:chExt cx="3849915" cy="2994592"/>
          </a:xfrm>
        </p:grpSpPr>
        <p:sp>
          <p:nvSpPr>
            <p:cNvPr id="9" name="Dowolny kształt: kształt 8" title="Step 1 - task description">
              <a:extLst>
                <a:ext uri="{FF2B5EF4-FFF2-40B4-BE49-F238E27FC236}">
                  <a16:creationId xmlns:a16="http://schemas.microsoft.com/office/drawing/2014/main" xmlns="" id="{6D238AAC-84EB-472A-B54A-18C511F9DF0A}"/>
                </a:ext>
              </a:extLst>
            </p:cNvPr>
            <p:cNvSpPr/>
            <p:nvPr/>
          </p:nvSpPr>
          <p:spPr>
            <a:xfrm>
              <a:off x="953326" y="1842286"/>
              <a:ext cx="3168678" cy="2994592"/>
            </a:xfrm>
            <a:custGeom>
              <a:avLst/>
              <a:gdLst>
                <a:gd name="connsiteX0" fmla="*/ 0 w 2724949"/>
                <a:gd name="connsiteY0" fmla="*/ 830040 h 5533601"/>
                <a:gd name="connsiteX1" fmla="*/ 1362475 w 2724949"/>
                <a:gd name="connsiteY1" fmla="*/ 830040 h 5533601"/>
                <a:gd name="connsiteX2" fmla="*/ 1362475 w 2724949"/>
                <a:gd name="connsiteY2" fmla="*/ 0 h 5533601"/>
                <a:gd name="connsiteX3" fmla="*/ 2724949 w 2724949"/>
                <a:gd name="connsiteY3" fmla="*/ 2766801 h 5533601"/>
                <a:gd name="connsiteX4" fmla="*/ 1362475 w 2724949"/>
                <a:gd name="connsiteY4" fmla="*/ 5533601 h 5533601"/>
                <a:gd name="connsiteX5" fmla="*/ 1362475 w 2724949"/>
                <a:gd name="connsiteY5" fmla="*/ 4703561 h 5533601"/>
                <a:gd name="connsiteX6" fmla="*/ 0 w 2724949"/>
                <a:gd name="connsiteY6" fmla="*/ 4703561 h 5533601"/>
                <a:gd name="connsiteX7" fmla="*/ 0 w 2724949"/>
                <a:gd name="connsiteY7" fmla="*/ 830040 h 553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24949" h="5533601">
                  <a:moveTo>
                    <a:pt x="0" y="830040"/>
                  </a:moveTo>
                  <a:lnTo>
                    <a:pt x="1362475" y="830040"/>
                  </a:lnTo>
                  <a:lnTo>
                    <a:pt x="1362475" y="0"/>
                  </a:lnTo>
                  <a:lnTo>
                    <a:pt x="2724949" y="2766801"/>
                  </a:lnTo>
                  <a:lnTo>
                    <a:pt x="1362475" y="5533601"/>
                  </a:lnTo>
                  <a:lnTo>
                    <a:pt x="1362475" y="4703561"/>
                  </a:lnTo>
                  <a:lnTo>
                    <a:pt x="0" y="4703561"/>
                  </a:lnTo>
                  <a:lnTo>
                    <a:pt x="0" y="83004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1877" tIns="840200" rIns="735619" bIns="840200" numCol="1" spcCol="1270" rtlCol="0" anchor="ctr" anchorCtr="0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l-PL" sz="1400" kern="1200" noProof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Przekazanie przez Radę Ministrów projektu ustawy budżetowej do Sejmu</a:t>
              </a:r>
              <a:endParaRPr lang="pl-PL" sz="1400" strike="sngStrike" kern="1200" noProof="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0" name="Dowolny kształt: kształt 9" title="Step 1 title">
              <a:extLst>
                <a:ext uri="{FF2B5EF4-FFF2-40B4-BE49-F238E27FC236}">
                  <a16:creationId xmlns:a16="http://schemas.microsoft.com/office/drawing/2014/main" xmlns="" id="{A13E83C4-BE8E-4813-8A8E-B0F32656ED97}"/>
                </a:ext>
              </a:extLst>
            </p:cNvPr>
            <p:cNvSpPr/>
            <p:nvPr/>
          </p:nvSpPr>
          <p:spPr>
            <a:xfrm>
              <a:off x="272089" y="2653028"/>
              <a:ext cx="1362474" cy="1362474"/>
            </a:xfrm>
            <a:custGeom>
              <a:avLst/>
              <a:gdLst>
                <a:gd name="connsiteX0" fmla="*/ 0 w 1362474"/>
                <a:gd name="connsiteY0" fmla="*/ 681237 h 1362474"/>
                <a:gd name="connsiteX1" fmla="*/ 681237 w 1362474"/>
                <a:gd name="connsiteY1" fmla="*/ 0 h 1362474"/>
                <a:gd name="connsiteX2" fmla="*/ 1362474 w 1362474"/>
                <a:gd name="connsiteY2" fmla="*/ 681237 h 1362474"/>
                <a:gd name="connsiteX3" fmla="*/ 681237 w 1362474"/>
                <a:gd name="connsiteY3" fmla="*/ 1362474 h 1362474"/>
                <a:gd name="connsiteX4" fmla="*/ 0 w 1362474"/>
                <a:gd name="connsiteY4" fmla="*/ 681237 h 136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474" h="1362474">
                  <a:moveTo>
                    <a:pt x="0" y="681237"/>
                  </a:moveTo>
                  <a:cubicBezTo>
                    <a:pt x="0" y="305000"/>
                    <a:pt x="305000" y="0"/>
                    <a:pt x="681237" y="0"/>
                  </a:cubicBezTo>
                  <a:cubicBezTo>
                    <a:pt x="1057474" y="0"/>
                    <a:pt x="1362474" y="305000"/>
                    <a:pt x="1362474" y="681237"/>
                  </a:cubicBezTo>
                  <a:cubicBezTo>
                    <a:pt x="1362474" y="1057474"/>
                    <a:pt x="1057474" y="1362474"/>
                    <a:pt x="681237" y="1362474"/>
                  </a:cubicBezTo>
                  <a:cubicBezTo>
                    <a:pt x="305000" y="1362474"/>
                    <a:pt x="0" y="1057474"/>
                    <a:pt x="0" y="681237"/>
                  </a:cubicBezTo>
                  <a:close/>
                </a:path>
              </a:pathLst>
            </a:custGeom>
            <a:solidFill>
              <a:srgbClr val="4385BA"/>
            </a:solidFill>
            <a:ln>
              <a:noFill/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690" tIns="209690" rIns="209690" bIns="209690" numCol="1" spcCol="1270" rtlCol="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b="1" kern="1200" noProof="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Krok 1</a:t>
              </a:r>
            </a:p>
          </p:txBody>
        </p:sp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xmlns="" id="{7711C0A0-A81F-4CF4-BFE0-D0890B683BA9}"/>
              </a:ext>
            </a:extLst>
          </p:cNvPr>
          <p:cNvGrpSpPr/>
          <p:nvPr/>
        </p:nvGrpSpPr>
        <p:grpSpPr>
          <a:xfrm>
            <a:off x="4183774" y="1831652"/>
            <a:ext cx="3849915" cy="3005226"/>
            <a:chOff x="4183774" y="1831652"/>
            <a:chExt cx="3849915" cy="3005226"/>
          </a:xfrm>
        </p:grpSpPr>
        <p:sp>
          <p:nvSpPr>
            <p:cNvPr id="11" name="Dowolny kształt: kształt 10" title="Step 2 - task description">
              <a:extLst>
                <a:ext uri="{FF2B5EF4-FFF2-40B4-BE49-F238E27FC236}">
                  <a16:creationId xmlns:a16="http://schemas.microsoft.com/office/drawing/2014/main" xmlns="" id="{BF715CA8-994B-44DD-8E01-81707913A491}"/>
                </a:ext>
              </a:extLst>
            </p:cNvPr>
            <p:cNvSpPr/>
            <p:nvPr/>
          </p:nvSpPr>
          <p:spPr>
            <a:xfrm>
              <a:off x="4865011" y="1831652"/>
              <a:ext cx="3168678" cy="3005226"/>
            </a:xfrm>
            <a:custGeom>
              <a:avLst/>
              <a:gdLst>
                <a:gd name="connsiteX0" fmla="*/ 0 w 2724949"/>
                <a:gd name="connsiteY0" fmla="*/ 832988 h 5553252"/>
                <a:gd name="connsiteX1" fmla="*/ 1362475 w 2724949"/>
                <a:gd name="connsiteY1" fmla="*/ 832988 h 5553252"/>
                <a:gd name="connsiteX2" fmla="*/ 1362475 w 2724949"/>
                <a:gd name="connsiteY2" fmla="*/ 0 h 5553252"/>
                <a:gd name="connsiteX3" fmla="*/ 2724949 w 2724949"/>
                <a:gd name="connsiteY3" fmla="*/ 2776626 h 5553252"/>
                <a:gd name="connsiteX4" fmla="*/ 1362475 w 2724949"/>
                <a:gd name="connsiteY4" fmla="*/ 5553252 h 5553252"/>
                <a:gd name="connsiteX5" fmla="*/ 1362475 w 2724949"/>
                <a:gd name="connsiteY5" fmla="*/ 4720264 h 5553252"/>
                <a:gd name="connsiteX6" fmla="*/ 0 w 2724949"/>
                <a:gd name="connsiteY6" fmla="*/ 4720264 h 5553252"/>
                <a:gd name="connsiteX7" fmla="*/ 0 w 2724949"/>
                <a:gd name="connsiteY7" fmla="*/ 832988 h 555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24949" h="5553252">
                  <a:moveTo>
                    <a:pt x="0" y="832988"/>
                  </a:moveTo>
                  <a:lnTo>
                    <a:pt x="1362475" y="832988"/>
                  </a:lnTo>
                  <a:lnTo>
                    <a:pt x="1362475" y="0"/>
                  </a:lnTo>
                  <a:lnTo>
                    <a:pt x="2724949" y="2776626"/>
                  </a:lnTo>
                  <a:lnTo>
                    <a:pt x="1362475" y="5553252"/>
                  </a:lnTo>
                  <a:lnTo>
                    <a:pt x="1362475" y="4720264"/>
                  </a:lnTo>
                  <a:lnTo>
                    <a:pt x="0" y="4720264"/>
                  </a:lnTo>
                  <a:lnTo>
                    <a:pt x="0" y="8329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1877" tIns="843148" rIns="735619" bIns="843148" numCol="1" spcCol="1270" rtlCol="0" anchor="ctr" anchorCtr="0">
              <a:noAutofit/>
            </a:bodyPr>
            <a:lstStyle/>
            <a:p>
              <a:pPr marL="0" lvl="0" indent="0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400" kern="1200" noProof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 Sejmie 1, 2, 3 czytanie projektu ustawy budżetowej </a:t>
              </a:r>
            </a:p>
            <a:p>
              <a:pPr marL="0" lvl="0" indent="0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1400" kern="1200" noProof="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Uchwalenie ustawy budżetowej przez Sejm</a:t>
              </a:r>
            </a:p>
          </p:txBody>
        </p:sp>
        <p:sp>
          <p:nvSpPr>
            <p:cNvPr id="12" name="Dowolny kształt: kształt 11" title="Step 2 title">
              <a:extLst>
                <a:ext uri="{FF2B5EF4-FFF2-40B4-BE49-F238E27FC236}">
                  <a16:creationId xmlns:a16="http://schemas.microsoft.com/office/drawing/2014/main" xmlns="" id="{30F2B252-F601-4F6B-9BE0-04DF33BAB78E}"/>
                </a:ext>
              </a:extLst>
            </p:cNvPr>
            <p:cNvSpPr/>
            <p:nvPr/>
          </p:nvSpPr>
          <p:spPr>
            <a:xfrm>
              <a:off x="4183774" y="2653028"/>
              <a:ext cx="1362474" cy="1362474"/>
            </a:xfrm>
            <a:custGeom>
              <a:avLst/>
              <a:gdLst>
                <a:gd name="connsiteX0" fmla="*/ 0 w 1362474"/>
                <a:gd name="connsiteY0" fmla="*/ 681237 h 1362474"/>
                <a:gd name="connsiteX1" fmla="*/ 681237 w 1362474"/>
                <a:gd name="connsiteY1" fmla="*/ 0 h 1362474"/>
                <a:gd name="connsiteX2" fmla="*/ 1362474 w 1362474"/>
                <a:gd name="connsiteY2" fmla="*/ 681237 h 1362474"/>
                <a:gd name="connsiteX3" fmla="*/ 681237 w 1362474"/>
                <a:gd name="connsiteY3" fmla="*/ 1362474 h 1362474"/>
                <a:gd name="connsiteX4" fmla="*/ 0 w 1362474"/>
                <a:gd name="connsiteY4" fmla="*/ 681237 h 136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474" h="1362474">
                  <a:moveTo>
                    <a:pt x="0" y="681237"/>
                  </a:moveTo>
                  <a:cubicBezTo>
                    <a:pt x="0" y="305000"/>
                    <a:pt x="305000" y="0"/>
                    <a:pt x="681237" y="0"/>
                  </a:cubicBezTo>
                  <a:cubicBezTo>
                    <a:pt x="1057474" y="0"/>
                    <a:pt x="1362474" y="305000"/>
                    <a:pt x="1362474" y="681237"/>
                  </a:cubicBezTo>
                  <a:cubicBezTo>
                    <a:pt x="1362474" y="1057474"/>
                    <a:pt x="1057474" y="1362474"/>
                    <a:pt x="681237" y="1362474"/>
                  </a:cubicBezTo>
                  <a:cubicBezTo>
                    <a:pt x="305000" y="1362474"/>
                    <a:pt x="0" y="1057474"/>
                    <a:pt x="0" y="681237"/>
                  </a:cubicBezTo>
                  <a:close/>
                </a:path>
              </a:pathLst>
            </a:custGeom>
            <a:solidFill>
              <a:srgbClr val="4385BA"/>
            </a:solidFill>
            <a:ln>
              <a:noFill/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690" tIns="209690" rIns="209690" bIns="209690" numCol="1" spcCol="1270" rtlCol="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b="1" kern="1200" noProof="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Krok 2</a:t>
              </a:r>
            </a:p>
          </p:txBody>
        </p:sp>
      </p:grpSp>
      <p:grpSp>
        <p:nvGrpSpPr>
          <p:cNvPr id="20" name="Grupa 19">
            <a:extLst>
              <a:ext uri="{FF2B5EF4-FFF2-40B4-BE49-F238E27FC236}">
                <a16:creationId xmlns:a16="http://schemas.microsoft.com/office/drawing/2014/main" xmlns="" id="{073B4D9C-B7B1-4881-B6E8-4B1E625AE8D7}"/>
              </a:ext>
            </a:extLst>
          </p:cNvPr>
          <p:cNvGrpSpPr/>
          <p:nvPr/>
        </p:nvGrpSpPr>
        <p:grpSpPr>
          <a:xfrm>
            <a:off x="8095459" y="1831652"/>
            <a:ext cx="3849915" cy="3005226"/>
            <a:chOff x="8095459" y="1831652"/>
            <a:chExt cx="3849915" cy="3005226"/>
          </a:xfrm>
        </p:grpSpPr>
        <p:sp>
          <p:nvSpPr>
            <p:cNvPr id="15" name="Dowolny kształt: kształt 14" title="Step 2 - task description">
              <a:extLst>
                <a:ext uri="{FF2B5EF4-FFF2-40B4-BE49-F238E27FC236}">
                  <a16:creationId xmlns:a16="http://schemas.microsoft.com/office/drawing/2014/main" xmlns="" id="{A3944252-733C-405D-9952-9CAC507CC3E5}"/>
                </a:ext>
              </a:extLst>
            </p:cNvPr>
            <p:cNvSpPr/>
            <p:nvPr/>
          </p:nvSpPr>
          <p:spPr>
            <a:xfrm>
              <a:off x="8776696" y="1831652"/>
              <a:ext cx="3168678" cy="3005226"/>
            </a:xfrm>
            <a:custGeom>
              <a:avLst/>
              <a:gdLst>
                <a:gd name="connsiteX0" fmla="*/ 0 w 2724949"/>
                <a:gd name="connsiteY0" fmla="*/ 832988 h 5553252"/>
                <a:gd name="connsiteX1" fmla="*/ 1362475 w 2724949"/>
                <a:gd name="connsiteY1" fmla="*/ 832988 h 5553252"/>
                <a:gd name="connsiteX2" fmla="*/ 1362475 w 2724949"/>
                <a:gd name="connsiteY2" fmla="*/ 0 h 5553252"/>
                <a:gd name="connsiteX3" fmla="*/ 2724949 w 2724949"/>
                <a:gd name="connsiteY3" fmla="*/ 2776626 h 5553252"/>
                <a:gd name="connsiteX4" fmla="*/ 1362475 w 2724949"/>
                <a:gd name="connsiteY4" fmla="*/ 5553252 h 5553252"/>
                <a:gd name="connsiteX5" fmla="*/ 1362475 w 2724949"/>
                <a:gd name="connsiteY5" fmla="*/ 4720264 h 5553252"/>
                <a:gd name="connsiteX6" fmla="*/ 0 w 2724949"/>
                <a:gd name="connsiteY6" fmla="*/ 4720264 h 5553252"/>
                <a:gd name="connsiteX7" fmla="*/ 0 w 2724949"/>
                <a:gd name="connsiteY7" fmla="*/ 832988 h 555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24949" h="5553252">
                  <a:moveTo>
                    <a:pt x="0" y="832988"/>
                  </a:moveTo>
                  <a:lnTo>
                    <a:pt x="1362475" y="832988"/>
                  </a:lnTo>
                  <a:lnTo>
                    <a:pt x="1362475" y="0"/>
                  </a:lnTo>
                  <a:lnTo>
                    <a:pt x="2724949" y="2776626"/>
                  </a:lnTo>
                  <a:lnTo>
                    <a:pt x="1362475" y="5553252"/>
                  </a:lnTo>
                  <a:lnTo>
                    <a:pt x="1362475" y="4720264"/>
                  </a:lnTo>
                  <a:lnTo>
                    <a:pt x="0" y="4720264"/>
                  </a:lnTo>
                  <a:lnTo>
                    <a:pt x="0" y="8329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1877" tIns="843148" rIns="735619" bIns="843148" numCol="1" spcCol="1270" rtlCol="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</a:pPr>
              <a:r>
                <a:rPr lang="pl-PL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Przekazanie usta-</a:t>
              </a:r>
            </a:p>
            <a:p>
              <a:pPr lvl="0" defTabSz="711200">
                <a:lnSpc>
                  <a:spcPct val="90000"/>
                </a:lnSpc>
                <a:spcBef>
                  <a:spcPct val="0"/>
                </a:spcBef>
              </a:pPr>
              <a:r>
                <a:rPr lang="pl-PL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wy budżetowej do Senatu </a:t>
              </a:r>
            </a:p>
            <a:p>
              <a:pPr lvl="0" defTabSz="711200">
                <a:lnSpc>
                  <a:spcPct val="90000"/>
                </a:lnSpc>
                <a:spcBef>
                  <a:spcPts val="300"/>
                </a:spcBef>
              </a:pPr>
              <a:r>
                <a:rPr lang="pl-PL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Przyjęcie /odrzucenie przez Sejm propozycji zmian senackich zgłoszonych do ustawy</a:t>
              </a:r>
            </a:p>
          </p:txBody>
        </p:sp>
        <p:sp>
          <p:nvSpPr>
            <p:cNvPr id="14" name="Dowolny kształt: kształt 13" title="Step 3 title">
              <a:extLst>
                <a:ext uri="{FF2B5EF4-FFF2-40B4-BE49-F238E27FC236}">
                  <a16:creationId xmlns:a16="http://schemas.microsoft.com/office/drawing/2014/main" xmlns="" id="{0805D0DE-7562-4A20-AA73-F087EC7E5F9C}"/>
                </a:ext>
              </a:extLst>
            </p:cNvPr>
            <p:cNvSpPr/>
            <p:nvPr/>
          </p:nvSpPr>
          <p:spPr>
            <a:xfrm>
              <a:off x="8095459" y="2653028"/>
              <a:ext cx="1362474" cy="1362474"/>
            </a:xfrm>
            <a:custGeom>
              <a:avLst/>
              <a:gdLst>
                <a:gd name="connsiteX0" fmla="*/ 0 w 1362474"/>
                <a:gd name="connsiteY0" fmla="*/ 681237 h 1362474"/>
                <a:gd name="connsiteX1" fmla="*/ 681237 w 1362474"/>
                <a:gd name="connsiteY1" fmla="*/ 0 h 1362474"/>
                <a:gd name="connsiteX2" fmla="*/ 1362474 w 1362474"/>
                <a:gd name="connsiteY2" fmla="*/ 681237 h 1362474"/>
                <a:gd name="connsiteX3" fmla="*/ 681237 w 1362474"/>
                <a:gd name="connsiteY3" fmla="*/ 1362474 h 1362474"/>
                <a:gd name="connsiteX4" fmla="*/ 0 w 1362474"/>
                <a:gd name="connsiteY4" fmla="*/ 681237 h 136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474" h="1362474">
                  <a:moveTo>
                    <a:pt x="0" y="681237"/>
                  </a:moveTo>
                  <a:cubicBezTo>
                    <a:pt x="0" y="305000"/>
                    <a:pt x="305000" y="0"/>
                    <a:pt x="681237" y="0"/>
                  </a:cubicBezTo>
                  <a:cubicBezTo>
                    <a:pt x="1057474" y="0"/>
                    <a:pt x="1362474" y="305000"/>
                    <a:pt x="1362474" y="681237"/>
                  </a:cubicBezTo>
                  <a:cubicBezTo>
                    <a:pt x="1362474" y="1057474"/>
                    <a:pt x="1057474" y="1362474"/>
                    <a:pt x="681237" y="1362474"/>
                  </a:cubicBezTo>
                  <a:cubicBezTo>
                    <a:pt x="305000" y="1362474"/>
                    <a:pt x="0" y="1057474"/>
                    <a:pt x="0" y="681237"/>
                  </a:cubicBezTo>
                  <a:close/>
                </a:path>
              </a:pathLst>
            </a:custGeom>
            <a:solidFill>
              <a:srgbClr val="4385BA"/>
            </a:solidFill>
            <a:ln>
              <a:noFill/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690" tIns="209690" rIns="209690" bIns="209690" numCol="1" spcCol="1270" rtlCol="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b="1" kern="1200" noProof="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Krok 3</a:t>
              </a:r>
            </a:p>
          </p:txBody>
        </p:sp>
      </p:grpSp>
      <p:sp>
        <p:nvSpPr>
          <p:cNvPr id="21" name="Rectangle 2">
            <a:extLst>
              <a:ext uri="{FF2B5EF4-FFF2-40B4-BE49-F238E27FC236}">
                <a16:creationId xmlns:a16="http://schemas.microsoft.com/office/drawing/2014/main" xmlns="" id="{E42673AD-12E3-4F27-9B36-51B4C3E17D24}"/>
              </a:ext>
            </a:extLst>
          </p:cNvPr>
          <p:cNvSpPr txBox="1">
            <a:spLocks noChangeArrowheads="1"/>
          </p:cNvSpPr>
          <p:nvPr/>
        </p:nvSpPr>
        <p:spPr>
          <a:xfrm>
            <a:off x="750242" y="632990"/>
            <a:ext cx="5345758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3600" dirty="0">
                <a:solidFill>
                  <a:schemeClr val="tx1"/>
                </a:solidFill>
                <a:latin typeface="Saira" panose="00000500000000000000" pitchFamily="2" charset="-18"/>
              </a:rPr>
              <a:t>Procedura uchwalania budżetu państwa</a:t>
            </a:r>
            <a:endParaRPr lang="en-US" altLang="pl-PL" sz="3600" dirty="0">
              <a:solidFill>
                <a:schemeClr val="tx1"/>
              </a:solidFill>
              <a:latin typeface="Saira" panose="00000500000000000000" pitchFamily="2" charset="-18"/>
            </a:endParaRPr>
          </a:p>
        </p:txBody>
      </p:sp>
      <p:grpSp>
        <p:nvGrpSpPr>
          <p:cNvPr id="38" name="Grupa 37">
            <a:extLst>
              <a:ext uri="{FF2B5EF4-FFF2-40B4-BE49-F238E27FC236}">
                <a16:creationId xmlns:a16="http://schemas.microsoft.com/office/drawing/2014/main" xmlns="" id="{F7CB7BE8-EE14-4BEF-9E41-DEE02A3C12F6}"/>
              </a:ext>
            </a:extLst>
          </p:cNvPr>
          <p:cNvGrpSpPr/>
          <p:nvPr/>
        </p:nvGrpSpPr>
        <p:grpSpPr>
          <a:xfrm>
            <a:off x="10180444" y="284037"/>
            <a:ext cx="1643903" cy="280164"/>
            <a:chOff x="10076813" y="6170056"/>
            <a:chExt cx="1643903" cy="280164"/>
          </a:xfrm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xmlns="" id="{82BEB384-3A69-4EAD-9FD9-43B30A78689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76813" y="6310138"/>
              <a:ext cx="124117" cy="137507"/>
            </a:xfrm>
            <a:custGeom>
              <a:avLst/>
              <a:gdLst>
                <a:gd name="T0" fmla="*/ 240 w 482"/>
                <a:gd name="T1" fmla="*/ 103 h 534"/>
                <a:gd name="T2" fmla="*/ 211 w 482"/>
                <a:gd name="T3" fmla="*/ 107 h 534"/>
                <a:gd name="T4" fmla="*/ 184 w 482"/>
                <a:gd name="T5" fmla="*/ 115 h 534"/>
                <a:gd name="T6" fmla="*/ 163 w 482"/>
                <a:gd name="T7" fmla="*/ 128 h 534"/>
                <a:gd name="T8" fmla="*/ 145 w 482"/>
                <a:gd name="T9" fmla="*/ 146 h 534"/>
                <a:gd name="T10" fmla="*/ 132 w 482"/>
                <a:gd name="T11" fmla="*/ 171 h 534"/>
                <a:gd name="T12" fmla="*/ 124 w 482"/>
                <a:gd name="T13" fmla="*/ 200 h 534"/>
                <a:gd name="T14" fmla="*/ 120 w 482"/>
                <a:gd name="T15" fmla="*/ 235 h 534"/>
                <a:gd name="T16" fmla="*/ 120 w 482"/>
                <a:gd name="T17" fmla="*/ 311 h 534"/>
                <a:gd name="T18" fmla="*/ 360 w 482"/>
                <a:gd name="T19" fmla="*/ 311 h 534"/>
                <a:gd name="T20" fmla="*/ 360 w 482"/>
                <a:gd name="T21" fmla="*/ 235 h 534"/>
                <a:gd name="T22" fmla="*/ 358 w 482"/>
                <a:gd name="T23" fmla="*/ 200 h 534"/>
                <a:gd name="T24" fmla="*/ 348 w 482"/>
                <a:gd name="T25" fmla="*/ 171 h 534"/>
                <a:gd name="T26" fmla="*/ 335 w 482"/>
                <a:gd name="T27" fmla="*/ 146 h 534"/>
                <a:gd name="T28" fmla="*/ 317 w 482"/>
                <a:gd name="T29" fmla="*/ 128 h 534"/>
                <a:gd name="T30" fmla="*/ 296 w 482"/>
                <a:gd name="T31" fmla="*/ 115 h 534"/>
                <a:gd name="T32" fmla="*/ 269 w 482"/>
                <a:gd name="T33" fmla="*/ 107 h 534"/>
                <a:gd name="T34" fmla="*/ 240 w 482"/>
                <a:gd name="T35" fmla="*/ 103 h 534"/>
                <a:gd name="T36" fmla="*/ 240 w 482"/>
                <a:gd name="T37" fmla="*/ 0 h 534"/>
                <a:gd name="T38" fmla="*/ 286 w 482"/>
                <a:gd name="T39" fmla="*/ 2 h 534"/>
                <a:gd name="T40" fmla="*/ 329 w 482"/>
                <a:gd name="T41" fmla="*/ 12 h 534"/>
                <a:gd name="T42" fmla="*/ 368 w 482"/>
                <a:gd name="T43" fmla="*/ 27 h 534"/>
                <a:gd name="T44" fmla="*/ 400 w 482"/>
                <a:gd name="T45" fmla="*/ 50 h 534"/>
                <a:gd name="T46" fmla="*/ 428 w 482"/>
                <a:gd name="T47" fmla="*/ 78 h 534"/>
                <a:gd name="T48" fmla="*/ 451 w 482"/>
                <a:gd name="T49" fmla="*/ 111 h 534"/>
                <a:gd name="T50" fmla="*/ 468 w 482"/>
                <a:gd name="T51" fmla="*/ 152 h 534"/>
                <a:gd name="T52" fmla="*/ 478 w 482"/>
                <a:gd name="T53" fmla="*/ 196 h 534"/>
                <a:gd name="T54" fmla="*/ 482 w 482"/>
                <a:gd name="T55" fmla="*/ 247 h 534"/>
                <a:gd name="T56" fmla="*/ 482 w 482"/>
                <a:gd name="T57" fmla="*/ 534 h 534"/>
                <a:gd name="T58" fmla="*/ 360 w 482"/>
                <a:gd name="T59" fmla="*/ 534 h 534"/>
                <a:gd name="T60" fmla="*/ 360 w 482"/>
                <a:gd name="T61" fmla="*/ 408 h 534"/>
                <a:gd name="T62" fmla="*/ 120 w 482"/>
                <a:gd name="T63" fmla="*/ 408 h 534"/>
                <a:gd name="T64" fmla="*/ 120 w 482"/>
                <a:gd name="T65" fmla="*/ 534 h 534"/>
                <a:gd name="T66" fmla="*/ 0 w 482"/>
                <a:gd name="T67" fmla="*/ 534 h 534"/>
                <a:gd name="T68" fmla="*/ 0 w 482"/>
                <a:gd name="T69" fmla="*/ 247 h 534"/>
                <a:gd name="T70" fmla="*/ 4 w 482"/>
                <a:gd name="T71" fmla="*/ 196 h 534"/>
                <a:gd name="T72" fmla="*/ 14 w 482"/>
                <a:gd name="T73" fmla="*/ 152 h 534"/>
                <a:gd name="T74" fmla="*/ 31 w 482"/>
                <a:gd name="T75" fmla="*/ 111 h 534"/>
                <a:gd name="T76" fmla="*/ 54 w 482"/>
                <a:gd name="T77" fmla="*/ 78 h 534"/>
                <a:gd name="T78" fmla="*/ 81 w 482"/>
                <a:gd name="T79" fmla="*/ 50 h 534"/>
                <a:gd name="T80" fmla="*/ 114 w 482"/>
                <a:gd name="T81" fmla="*/ 27 h 534"/>
                <a:gd name="T82" fmla="*/ 153 w 482"/>
                <a:gd name="T83" fmla="*/ 12 h 534"/>
                <a:gd name="T84" fmla="*/ 195 w 482"/>
                <a:gd name="T85" fmla="*/ 2 h 534"/>
                <a:gd name="T86" fmla="*/ 240 w 482"/>
                <a:gd name="T8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" h="534">
                  <a:moveTo>
                    <a:pt x="240" y="103"/>
                  </a:moveTo>
                  <a:lnTo>
                    <a:pt x="211" y="107"/>
                  </a:lnTo>
                  <a:lnTo>
                    <a:pt x="184" y="115"/>
                  </a:lnTo>
                  <a:lnTo>
                    <a:pt x="163" y="128"/>
                  </a:lnTo>
                  <a:lnTo>
                    <a:pt x="145" y="146"/>
                  </a:lnTo>
                  <a:lnTo>
                    <a:pt x="132" y="171"/>
                  </a:lnTo>
                  <a:lnTo>
                    <a:pt x="124" y="200"/>
                  </a:lnTo>
                  <a:lnTo>
                    <a:pt x="120" y="235"/>
                  </a:lnTo>
                  <a:lnTo>
                    <a:pt x="120" y="311"/>
                  </a:lnTo>
                  <a:lnTo>
                    <a:pt x="360" y="311"/>
                  </a:lnTo>
                  <a:lnTo>
                    <a:pt x="360" y="235"/>
                  </a:lnTo>
                  <a:lnTo>
                    <a:pt x="358" y="200"/>
                  </a:lnTo>
                  <a:lnTo>
                    <a:pt x="348" y="171"/>
                  </a:lnTo>
                  <a:lnTo>
                    <a:pt x="335" y="146"/>
                  </a:lnTo>
                  <a:lnTo>
                    <a:pt x="317" y="128"/>
                  </a:lnTo>
                  <a:lnTo>
                    <a:pt x="296" y="115"/>
                  </a:lnTo>
                  <a:lnTo>
                    <a:pt x="269" y="107"/>
                  </a:lnTo>
                  <a:lnTo>
                    <a:pt x="240" y="103"/>
                  </a:lnTo>
                  <a:close/>
                  <a:moveTo>
                    <a:pt x="240" y="0"/>
                  </a:moveTo>
                  <a:lnTo>
                    <a:pt x="286" y="2"/>
                  </a:lnTo>
                  <a:lnTo>
                    <a:pt x="329" y="12"/>
                  </a:lnTo>
                  <a:lnTo>
                    <a:pt x="368" y="27"/>
                  </a:lnTo>
                  <a:lnTo>
                    <a:pt x="400" y="50"/>
                  </a:lnTo>
                  <a:lnTo>
                    <a:pt x="428" y="78"/>
                  </a:lnTo>
                  <a:lnTo>
                    <a:pt x="451" y="111"/>
                  </a:lnTo>
                  <a:lnTo>
                    <a:pt x="468" y="152"/>
                  </a:lnTo>
                  <a:lnTo>
                    <a:pt x="478" y="196"/>
                  </a:lnTo>
                  <a:lnTo>
                    <a:pt x="482" y="247"/>
                  </a:lnTo>
                  <a:lnTo>
                    <a:pt x="482" y="534"/>
                  </a:lnTo>
                  <a:lnTo>
                    <a:pt x="360" y="534"/>
                  </a:lnTo>
                  <a:lnTo>
                    <a:pt x="360" y="408"/>
                  </a:lnTo>
                  <a:lnTo>
                    <a:pt x="120" y="408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247"/>
                  </a:lnTo>
                  <a:lnTo>
                    <a:pt x="4" y="196"/>
                  </a:lnTo>
                  <a:lnTo>
                    <a:pt x="14" y="152"/>
                  </a:lnTo>
                  <a:lnTo>
                    <a:pt x="31" y="111"/>
                  </a:lnTo>
                  <a:lnTo>
                    <a:pt x="54" y="78"/>
                  </a:lnTo>
                  <a:lnTo>
                    <a:pt x="81" y="50"/>
                  </a:lnTo>
                  <a:lnTo>
                    <a:pt x="114" y="27"/>
                  </a:lnTo>
                  <a:lnTo>
                    <a:pt x="153" y="12"/>
                  </a:lnTo>
                  <a:lnTo>
                    <a:pt x="195" y="2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xmlns="" id="{C8D4051E-F4BB-484F-9C3C-9AD64F16AD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1830" y="6312198"/>
              <a:ext cx="128237" cy="135447"/>
            </a:xfrm>
            <a:custGeom>
              <a:avLst/>
              <a:gdLst>
                <a:gd name="T0" fmla="*/ 0 w 499"/>
                <a:gd name="T1" fmla="*/ 0 h 526"/>
                <a:gd name="T2" fmla="*/ 120 w 499"/>
                <a:gd name="T3" fmla="*/ 0 h 526"/>
                <a:gd name="T4" fmla="*/ 120 w 499"/>
                <a:gd name="T5" fmla="*/ 246 h 526"/>
                <a:gd name="T6" fmla="*/ 352 w 499"/>
                <a:gd name="T7" fmla="*/ 0 h 526"/>
                <a:gd name="T8" fmla="*/ 487 w 499"/>
                <a:gd name="T9" fmla="*/ 0 h 526"/>
                <a:gd name="T10" fmla="*/ 270 w 499"/>
                <a:gd name="T11" fmla="*/ 235 h 526"/>
                <a:gd name="T12" fmla="*/ 499 w 499"/>
                <a:gd name="T13" fmla="*/ 526 h 526"/>
                <a:gd name="T14" fmla="*/ 358 w 499"/>
                <a:gd name="T15" fmla="*/ 526 h 526"/>
                <a:gd name="T16" fmla="*/ 189 w 499"/>
                <a:gd name="T17" fmla="*/ 320 h 526"/>
                <a:gd name="T18" fmla="*/ 120 w 499"/>
                <a:gd name="T19" fmla="*/ 394 h 526"/>
                <a:gd name="T20" fmla="*/ 120 w 499"/>
                <a:gd name="T21" fmla="*/ 526 h 526"/>
                <a:gd name="T22" fmla="*/ 0 w 499"/>
                <a:gd name="T23" fmla="*/ 526 h 526"/>
                <a:gd name="T24" fmla="*/ 0 w 499"/>
                <a:gd name="T25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9" h="526">
                  <a:moveTo>
                    <a:pt x="0" y="0"/>
                  </a:moveTo>
                  <a:lnTo>
                    <a:pt x="120" y="0"/>
                  </a:lnTo>
                  <a:lnTo>
                    <a:pt x="120" y="246"/>
                  </a:lnTo>
                  <a:lnTo>
                    <a:pt x="352" y="0"/>
                  </a:lnTo>
                  <a:lnTo>
                    <a:pt x="487" y="0"/>
                  </a:lnTo>
                  <a:lnTo>
                    <a:pt x="270" y="235"/>
                  </a:lnTo>
                  <a:lnTo>
                    <a:pt x="499" y="526"/>
                  </a:lnTo>
                  <a:lnTo>
                    <a:pt x="358" y="526"/>
                  </a:lnTo>
                  <a:lnTo>
                    <a:pt x="189" y="320"/>
                  </a:lnTo>
                  <a:lnTo>
                    <a:pt x="120" y="394"/>
                  </a:lnTo>
                  <a:lnTo>
                    <a:pt x="120" y="526"/>
                  </a:lnTo>
                  <a:lnTo>
                    <a:pt x="0" y="5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xmlns="" id="{A83A904E-5570-42FB-88CC-FF145A9E8D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73457" y="6310138"/>
              <a:ext cx="123087" cy="137507"/>
            </a:xfrm>
            <a:custGeom>
              <a:avLst/>
              <a:gdLst>
                <a:gd name="T0" fmla="*/ 240 w 480"/>
                <a:gd name="T1" fmla="*/ 103 h 534"/>
                <a:gd name="T2" fmla="*/ 211 w 480"/>
                <a:gd name="T3" fmla="*/ 107 h 534"/>
                <a:gd name="T4" fmla="*/ 184 w 480"/>
                <a:gd name="T5" fmla="*/ 115 h 534"/>
                <a:gd name="T6" fmla="*/ 163 w 480"/>
                <a:gd name="T7" fmla="*/ 128 h 534"/>
                <a:gd name="T8" fmla="*/ 143 w 480"/>
                <a:gd name="T9" fmla="*/ 146 h 534"/>
                <a:gd name="T10" fmla="*/ 132 w 480"/>
                <a:gd name="T11" fmla="*/ 171 h 534"/>
                <a:gd name="T12" fmla="*/ 122 w 480"/>
                <a:gd name="T13" fmla="*/ 200 h 534"/>
                <a:gd name="T14" fmla="*/ 120 w 480"/>
                <a:gd name="T15" fmla="*/ 235 h 534"/>
                <a:gd name="T16" fmla="*/ 120 w 480"/>
                <a:gd name="T17" fmla="*/ 311 h 534"/>
                <a:gd name="T18" fmla="*/ 360 w 480"/>
                <a:gd name="T19" fmla="*/ 311 h 534"/>
                <a:gd name="T20" fmla="*/ 360 w 480"/>
                <a:gd name="T21" fmla="*/ 235 h 534"/>
                <a:gd name="T22" fmla="*/ 356 w 480"/>
                <a:gd name="T23" fmla="*/ 200 h 534"/>
                <a:gd name="T24" fmla="*/ 348 w 480"/>
                <a:gd name="T25" fmla="*/ 171 h 534"/>
                <a:gd name="T26" fmla="*/ 335 w 480"/>
                <a:gd name="T27" fmla="*/ 146 h 534"/>
                <a:gd name="T28" fmla="*/ 317 w 480"/>
                <a:gd name="T29" fmla="*/ 128 h 534"/>
                <a:gd name="T30" fmla="*/ 294 w 480"/>
                <a:gd name="T31" fmla="*/ 115 h 534"/>
                <a:gd name="T32" fmla="*/ 269 w 480"/>
                <a:gd name="T33" fmla="*/ 107 h 534"/>
                <a:gd name="T34" fmla="*/ 240 w 480"/>
                <a:gd name="T35" fmla="*/ 103 h 534"/>
                <a:gd name="T36" fmla="*/ 240 w 480"/>
                <a:gd name="T37" fmla="*/ 0 h 534"/>
                <a:gd name="T38" fmla="*/ 286 w 480"/>
                <a:gd name="T39" fmla="*/ 2 h 534"/>
                <a:gd name="T40" fmla="*/ 329 w 480"/>
                <a:gd name="T41" fmla="*/ 12 h 534"/>
                <a:gd name="T42" fmla="*/ 366 w 480"/>
                <a:gd name="T43" fmla="*/ 27 h 534"/>
                <a:gd name="T44" fmla="*/ 401 w 480"/>
                <a:gd name="T45" fmla="*/ 50 h 534"/>
                <a:gd name="T46" fmla="*/ 428 w 480"/>
                <a:gd name="T47" fmla="*/ 78 h 534"/>
                <a:gd name="T48" fmla="*/ 451 w 480"/>
                <a:gd name="T49" fmla="*/ 111 h 534"/>
                <a:gd name="T50" fmla="*/ 466 w 480"/>
                <a:gd name="T51" fmla="*/ 152 h 534"/>
                <a:gd name="T52" fmla="*/ 478 w 480"/>
                <a:gd name="T53" fmla="*/ 196 h 534"/>
                <a:gd name="T54" fmla="*/ 480 w 480"/>
                <a:gd name="T55" fmla="*/ 247 h 534"/>
                <a:gd name="T56" fmla="*/ 480 w 480"/>
                <a:gd name="T57" fmla="*/ 534 h 534"/>
                <a:gd name="T58" fmla="*/ 360 w 480"/>
                <a:gd name="T59" fmla="*/ 534 h 534"/>
                <a:gd name="T60" fmla="*/ 360 w 480"/>
                <a:gd name="T61" fmla="*/ 408 h 534"/>
                <a:gd name="T62" fmla="*/ 120 w 480"/>
                <a:gd name="T63" fmla="*/ 408 h 534"/>
                <a:gd name="T64" fmla="*/ 120 w 480"/>
                <a:gd name="T65" fmla="*/ 534 h 534"/>
                <a:gd name="T66" fmla="*/ 0 w 480"/>
                <a:gd name="T67" fmla="*/ 534 h 534"/>
                <a:gd name="T68" fmla="*/ 0 w 480"/>
                <a:gd name="T69" fmla="*/ 247 h 534"/>
                <a:gd name="T70" fmla="*/ 4 w 480"/>
                <a:gd name="T71" fmla="*/ 196 h 534"/>
                <a:gd name="T72" fmla="*/ 14 w 480"/>
                <a:gd name="T73" fmla="*/ 152 h 534"/>
                <a:gd name="T74" fmla="*/ 31 w 480"/>
                <a:gd name="T75" fmla="*/ 111 h 534"/>
                <a:gd name="T76" fmla="*/ 52 w 480"/>
                <a:gd name="T77" fmla="*/ 78 h 534"/>
                <a:gd name="T78" fmla="*/ 81 w 480"/>
                <a:gd name="T79" fmla="*/ 50 h 534"/>
                <a:gd name="T80" fmla="*/ 114 w 480"/>
                <a:gd name="T81" fmla="*/ 27 h 534"/>
                <a:gd name="T82" fmla="*/ 153 w 480"/>
                <a:gd name="T83" fmla="*/ 12 h 534"/>
                <a:gd name="T84" fmla="*/ 194 w 480"/>
                <a:gd name="T85" fmla="*/ 2 h 534"/>
                <a:gd name="T86" fmla="*/ 240 w 480"/>
                <a:gd name="T8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0" h="534">
                  <a:moveTo>
                    <a:pt x="240" y="103"/>
                  </a:moveTo>
                  <a:lnTo>
                    <a:pt x="211" y="107"/>
                  </a:lnTo>
                  <a:lnTo>
                    <a:pt x="184" y="115"/>
                  </a:lnTo>
                  <a:lnTo>
                    <a:pt x="163" y="128"/>
                  </a:lnTo>
                  <a:lnTo>
                    <a:pt x="143" y="146"/>
                  </a:lnTo>
                  <a:lnTo>
                    <a:pt x="132" y="171"/>
                  </a:lnTo>
                  <a:lnTo>
                    <a:pt x="122" y="200"/>
                  </a:lnTo>
                  <a:lnTo>
                    <a:pt x="120" y="235"/>
                  </a:lnTo>
                  <a:lnTo>
                    <a:pt x="120" y="311"/>
                  </a:lnTo>
                  <a:lnTo>
                    <a:pt x="360" y="311"/>
                  </a:lnTo>
                  <a:lnTo>
                    <a:pt x="360" y="235"/>
                  </a:lnTo>
                  <a:lnTo>
                    <a:pt x="356" y="200"/>
                  </a:lnTo>
                  <a:lnTo>
                    <a:pt x="348" y="171"/>
                  </a:lnTo>
                  <a:lnTo>
                    <a:pt x="335" y="146"/>
                  </a:lnTo>
                  <a:lnTo>
                    <a:pt x="317" y="128"/>
                  </a:lnTo>
                  <a:lnTo>
                    <a:pt x="294" y="115"/>
                  </a:lnTo>
                  <a:lnTo>
                    <a:pt x="269" y="107"/>
                  </a:lnTo>
                  <a:lnTo>
                    <a:pt x="240" y="103"/>
                  </a:lnTo>
                  <a:close/>
                  <a:moveTo>
                    <a:pt x="240" y="0"/>
                  </a:moveTo>
                  <a:lnTo>
                    <a:pt x="286" y="2"/>
                  </a:lnTo>
                  <a:lnTo>
                    <a:pt x="329" y="12"/>
                  </a:lnTo>
                  <a:lnTo>
                    <a:pt x="366" y="27"/>
                  </a:lnTo>
                  <a:lnTo>
                    <a:pt x="401" y="50"/>
                  </a:lnTo>
                  <a:lnTo>
                    <a:pt x="428" y="78"/>
                  </a:lnTo>
                  <a:lnTo>
                    <a:pt x="451" y="111"/>
                  </a:lnTo>
                  <a:lnTo>
                    <a:pt x="466" y="152"/>
                  </a:lnTo>
                  <a:lnTo>
                    <a:pt x="478" y="196"/>
                  </a:lnTo>
                  <a:lnTo>
                    <a:pt x="480" y="247"/>
                  </a:lnTo>
                  <a:lnTo>
                    <a:pt x="480" y="534"/>
                  </a:lnTo>
                  <a:lnTo>
                    <a:pt x="360" y="534"/>
                  </a:lnTo>
                  <a:lnTo>
                    <a:pt x="360" y="408"/>
                  </a:lnTo>
                  <a:lnTo>
                    <a:pt x="120" y="408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247"/>
                  </a:lnTo>
                  <a:lnTo>
                    <a:pt x="4" y="196"/>
                  </a:lnTo>
                  <a:lnTo>
                    <a:pt x="14" y="152"/>
                  </a:lnTo>
                  <a:lnTo>
                    <a:pt x="31" y="111"/>
                  </a:lnTo>
                  <a:lnTo>
                    <a:pt x="52" y="78"/>
                  </a:lnTo>
                  <a:lnTo>
                    <a:pt x="81" y="50"/>
                  </a:lnTo>
                  <a:lnTo>
                    <a:pt x="114" y="27"/>
                  </a:lnTo>
                  <a:lnTo>
                    <a:pt x="153" y="12"/>
                  </a:lnTo>
                  <a:lnTo>
                    <a:pt x="194" y="2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xmlns="" id="{6AE5963F-ADBE-4ED8-ABC6-00B9D654CF5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7444" y="6312198"/>
              <a:ext cx="135962" cy="135447"/>
            </a:xfrm>
            <a:custGeom>
              <a:avLst/>
              <a:gdLst>
                <a:gd name="T0" fmla="*/ 122 w 528"/>
                <a:gd name="T1" fmla="*/ 101 h 526"/>
                <a:gd name="T2" fmla="*/ 122 w 528"/>
                <a:gd name="T3" fmla="*/ 427 h 526"/>
                <a:gd name="T4" fmla="*/ 232 w 528"/>
                <a:gd name="T5" fmla="*/ 427 h 526"/>
                <a:gd name="T6" fmla="*/ 274 w 528"/>
                <a:gd name="T7" fmla="*/ 423 h 526"/>
                <a:gd name="T8" fmla="*/ 313 w 528"/>
                <a:gd name="T9" fmla="*/ 412 h 526"/>
                <a:gd name="T10" fmla="*/ 344 w 528"/>
                <a:gd name="T11" fmla="*/ 394 h 526"/>
                <a:gd name="T12" fmla="*/ 369 w 528"/>
                <a:gd name="T13" fmla="*/ 371 h 526"/>
                <a:gd name="T14" fmla="*/ 389 w 528"/>
                <a:gd name="T15" fmla="*/ 340 h 526"/>
                <a:gd name="T16" fmla="*/ 400 w 528"/>
                <a:gd name="T17" fmla="*/ 305 h 526"/>
                <a:gd name="T18" fmla="*/ 406 w 528"/>
                <a:gd name="T19" fmla="*/ 264 h 526"/>
                <a:gd name="T20" fmla="*/ 400 w 528"/>
                <a:gd name="T21" fmla="*/ 223 h 526"/>
                <a:gd name="T22" fmla="*/ 389 w 528"/>
                <a:gd name="T23" fmla="*/ 188 h 526"/>
                <a:gd name="T24" fmla="*/ 369 w 528"/>
                <a:gd name="T25" fmla="*/ 157 h 526"/>
                <a:gd name="T26" fmla="*/ 344 w 528"/>
                <a:gd name="T27" fmla="*/ 134 h 526"/>
                <a:gd name="T28" fmla="*/ 313 w 528"/>
                <a:gd name="T29" fmla="*/ 116 h 526"/>
                <a:gd name="T30" fmla="*/ 274 w 528"/>
                <a:gd name="T31" fmla="*/ 105 h 526"/>
                <a:gd name="T32" fmla="*/ 232 w 528"/>
                <a:gd name="T33" fmla="*/ 101 h 526"/>
                <a:gd name="T34" fmla="*/ 122 w 528"/>
                <a:gd name="T35" fmla="*/ 101 h 526"/>
                <a:gd name="T36" fmla="*/ 0 w 528"/>
                <a:gd name="T37" fmla="*/ 0 h 526"/>
                <a:gd name="T38" fmla="*/ 240 w 528"/>
                <a:gd name="T39" fmla="*/ 0 h 526"/>
                <a:gd name="T40" fmla="*/ 294 w 528"/>
                <a:gd name="T41" fmla="*/ 4 h 526"/>
                <a:gd name="T42" fmla="*/ 344 w 528"/>
                <a:gd name="T43" fmla="*/ 15 h 526"/>
                <a:gd name="T44" fmla="*/ 391 w 528"/>
                <a:gd name="T45" fmla="*/ 33 h 526"/>
                <a:gd name="T46" fmla="*/ 429 w 528"/>
                <a:gd name="T47" fmla="*/ 58 h 526"/>
                <a:gd name="T48" fmla="*/ 464 w 528"/>
                <a:gd name="T49" fmla="*/ 89 h 526"/>
                <a:gd name="T50" fmla="*/ 491 w 528"/>
                <a:gd name="T51" fmla="*/ 124 h 526"/>
                <a:gd name="T52" fmla="*/ 510 w 528"/>
                <a:gd name="T53" fmla="*/ 167 h 526"/>
                <a:gd name="T54" fmla="*/ 524 w 528"/>
                <a:gd name="T55" fmla="*/ 213 h 526"/>
                <a:gd name="T56" fmla="*/ 528 w 528"/>
                <a:gd name="T57" fmla="*/ 264 h 526"/>
                <a:gd name="T58" fmla="*/ 524 w 528"/>
                <a:gd name="T59" fmla="*/ 314 h 526"/>
                <a:gd name="T60" fmla="*/ 510 w 528"/>
                <a:gd name="T61" fmla="*/ 361 h 526"/>
                <a:gd name="T62" fmla="*/ 491 w 528"/>
                <a:gd name="T63" fmla="*/ 404 h 526"/>
                <a:gd name="T64" fmla="*/ 464 w 528"/>
                <a:gd name="T65" fmla="*/ 439 h 526"/>
                <a:gd name="T66" fmla="*/ 429 w 528"/>
                <a:gd name="T67" fmla="*/ 470 h 526"/>
                <a:gd name="T68" fmla="*/ 391 w 528"/>
                <a:gd name="T69" fmla="*/ 495 h 526"/>
                <a:gd name="T70" fmla="*/ 344 w 528"/>
                <a:gd name="T71" fmla="*/ 513 h 526"/>
                <a:gd name="T72" fmla="*/ 294 w 528"/>
                <a:gd name="T73" fmla="*/ 524 h 526"/>
                <a:gd name="T74" fmla="*/ 240 w 528"/>
                <a:gd name="T75" fmla="*/ 526 h 526"/>
                <a:gd name="T76" fmla="*/ 0 w 528"/>
                <a:gd name="T77" fmla="*/ 526 h 526"/>
                <a:gd name="T78" fmla="*/ 0 w 528"/>
                <a:gd name="T79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8" h="526">
                  <a:moveTo>
                    <a:pt x="122" y="101"/>
                  </a:moveTo>
                  <a:lnTo>
                    <a:pt x="122" y="427"/>
                  </a:lnTo>
                  <a:lnTo>
                    <a:pt x="232" y="427"/>
                  </a:lnTo>
                  <a:lnTo>
                    <a:pt x="274" y="423"/>
                  </a:lnTo>
                  <a:lnTo>
                    <a:pt x="313" y="412"/>
                  </a:lnTo>
                  <a:lnTo>
                    <a:pt x="344" y="394"/>
                  </a:lnTo>
                  <a:lnTo>
                    <a:pt x="369" y="371"/>
                  </a:lnTo>
                  <a:lnTo>
                    <a:pt x="389" y="340"/>
                  </a:lnTo>
                  <a:lnTo>
                    <a:pt x="400" y="305"/>
                  </a:lnTo>
                  <a:lnTo>
                    <a:pt x="406" y="264"/>
                  </a:lnTo>
                  <a:lnTo>
                    <a:pt x="400" y="223"/>
                  </a:lnTo>
                  <a:lnTo>
                    <a:pt x="389" y="188"/>
                  </a:lnTo>
                  <a:lnTo>
                    <a:pt x="369" y="157"/>
                  </a:lnTo>
                  <a:lnTo>
                    <a:pt x="344" y="134"/>
                  </a:lnTo>
                  <a:lnTo>
                    <a:pt x="313" y="116"/>
                  </a:lnTo>
                  <a:lnTo>
                    <a:pt x="274" y="105"/>
                  </a:lnTo>
                  <a:lnTo>
                    <a:pt x="232" y="101"/>
                  </a:lnTo>
                  <a:lnTo>
                    <a:pt x="122" y="101"/>
                  </a:lnTo>
                  <a:close/>
                  <a:moveTo>
                    <a:pt x="0" y="0"/>
                  </a:moveTo>
                  <a:lnTo>
                    <a:pt x="240" y="0"/>
                  </a:lnTo>
                  <a:lnTo>
                    <a:pt x="294" y="4"/>
                  </a:lnTo>
                  <a:lnTo>
                    <a:pt x="344" y="15"/>
                  </a:lnTo>
                  <a:lnTo>
                    <a:pt x="391" y="33"/>
                  </a:lnTo>
                  <a:lnTo>
                    <a:pt x="429" y="58"/>
                  </a:lnTo>
                  <a:lnTo>
                    <a:pt x="464" y="89"/>
                  </a:lnTo>
                  <a:lnTo>
                    <a:pt x="491" y="124"/>
                  </a:lnTo>
                  <a:lnTo>
                    <a:pt x="510" y="167"/>
                  </a:lnTo>
                  <a:lnTo>
                    <a:pt x="524" y="213"/>
                  </a:lnTo>
                  <a:lnTo>
                    <a:pt x="528" y="264"/>
                  </a:lnTo>
                  <a:lnTo>
                    <a:pt x="524" y="314"/>
                  </a:lnTo>
                  <a:lnTo>
                    <a:pt x="510" y="361"/>
                  </a:lnTo>
                  <a:lnTo>
                    <a:pt x="491" y="404"/>
                  </a:lnTo>
                  <a:lnTo>
                    <a:pt x="464" y="439"/>
                  </a:lnTo>
                  <a:lnTo>
                    <a:pt x="429" y="470"/>
                  </a:lnTo>
                  <a:lnTo>
                    <a:pt x="391" y="495"/>
                  </a:lnTo>
                  <a:lnTo>
                    <a:pt x="344" y="513"/>
                  </a:lnTo>
                  <a:lnTo>
                    <a:pt x="294" y="524"/>
                  </a:lnTo>
                  <a:lnTo>
                    <a:pt x="240" y="526"/>
                  </a:lnTo>
                  <a:lnTo>
                    <a:pt x="0" y="5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xmlns="" id="{51E1D283-A6F8-44F3-9648-ED9CCB7F977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678341" y="6310138"/>
              <a:ext cx="119482" cy="140082"/>
            </a:xfrm>
            <a:custGeom>
              <a:avLst/>
              <a:gdLst>
                <a:gd name="T0" fmla="*/ 309 w 462"/>
                <a:gd name="T1" fmla="*/ 2 h 544"/>
                <a:gd name="T2" fmla="*/ 404 w 462"/>
                <a:gd name="T3" fmla="*/ 21 h 544"/>
                <a:gd name="T4" fmla="*/ 410 w 462"/>
                <a:gd name="T5" fmla="*/ 130 h 544"/>
                <a:gd name="T6" fmla="*/ 313 w 462"/>
                <a:gd name="T7" fmla="*/ 101 h 544"/>
                <a:gd name="T8" fmla="*/ 226 w 462"/>
                <a:gd name="T9" fmla="*/ 101 h 544"/>
                <a:gd name="T10" fmla="*/ 174 w 462"/>
                <a:gd name="T11" fmla="*/ 117 h 544"/>
                <a:gd name="T12" fmla="*/ 149 w 462"/>
                <a:gd name="T13" fmla="*/ 146 h 544"/>
                <a:gd name="T14" fmla="*/ 149 w 462"/>
                <a:gd name="T15" fmla="*/ 183 h 544"/>
                <a:gd name="T16" fmla="*/ 174 w 462"/>
                <a:gd name="T17" fmla="*/ 212 h 544"/>
                <a:gd name="T18" fmla="*/ 226 w 462"/>
                <a:gd name="T19" fmla="*/ 221 h 544"/>
                <a:gd name="T20" fmla="*/ 369 w 462"/>
                <a:gd name="T21" fmla="*/ 317 h 544"/>
                <a:gd name="T22" fmla="*/ 186 w 462"/>
                <a:gd name="T23" fmla="*/ 319 h 544"/>
                <a:gd name="T24" fmla="*/ 139 w 462"/>
                <a:gd name="T25" fmla="*/ 340 h 544"/>
                <a:gd name="T26" fmla="*/ 124 w 462"/>
                <a:gd name="T27" fmla="*/ 379 h 544"/>
                <a:gd name="T28" fmla="*/ 137 w 462"/>
                <a:gd name="T29" fmla="*/ 414 h 544"/>
                <a:gd name="T30" fmla="*/ 180 w 462"/>
                <a:gd name="T31" fmla="*/ 437 h 544"/>
                <a:gd name="T32" fmla="*/ 253 w 462"/>
                <a:gd name="T33" fmla="*/ 445 h 544"/>
                <a:gd name="T34" fmla="*/ 346 w 462"/>
                <a:gd name="T35" fmla="*/ 433 h 544"/>
                <a:gd name="T36" fmla="*/ 424 w 462"/>
                <a:gd name="T37" fmla="*/ 398 h 544"/>
                <a:gd name="T38" fmla="*/ 427 w 462"/>
                <a:gd name="T39" fmla="*/ 509 h 544"/>
                <a:gd name="T40" fmla="*/ 344 w 462"/>
                <a:gd name="T41" fmla="*/ 534 h 544"/>
                <a:gd name="T42" fmla="*/ 248 w 462"/>
                <a:gd name="T43" fmla="*/ 544 h 544"/>
                <a:gd name="T44" fmla="*/ 141 w 462"/>
                <a:gd name="T45" fmla="*/ 532 h 544"/>
                <a:gd name="T46" fmla="*/ 64 w 462"/>
                <a:gd name="T47" fmla="*/ 499 h 544"/>
                <a:gd name="T48" fmla="*/ 15 w 462"/>
                <a:gd name="T49" fmla="*/ 451 h 544"/>
                <a:gd name="T50" fmla="*/ 0 w 462"/>
                <a:gd name="T51" fmla="*/ 387 h 544"/>
                <a:gd name="T52" fmla="*/ 15 w 462"/>
                <a:gd name="T53" fmla="*/ 324 h 544"/>
                <a:gd name="T54" fmla="*/ 58 w 462"/>
                <a:gd name="T55" fmla="*/ 280 h 544"/>
                <a:gd name="T56" fmla="*/ 60 w 462"/>
                <a:gd name="T57" fmla="*/ 245 h 544"/>
                <a:gd name="T58" fmla="*/ 27 w 462"/>
                <a:gd name="T59" fmla="*/ 188 h 544"/>
                <a:gd name="T60" fmla="*/ 27 w 462"/>
                <a:gd name="T61" fmla="*/ 124 h 544"/>
                <a:gd name="T62" fmla="*/ 54 w 462"/>
                <a:gd name="T63" fmla="*/ 70 h 544"/>
                <a:gd name="T64" fmla="*/ 114 w 462"/>
                <a:gd name="T65" fmla="*/ 27 h 544"/>
                <a:gd name="T66" fmla="*/ 203 w 462"/>
                <a:gd name="T67" fmla="*/ 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2" h="544">
                  <a:moveTo>
                    <a:pt x="259" y="0"/>
                  </a:moveTo>
                  <a:lnTo>
                    <a:pt x="309" y="2"/>
                  </a:lnTo>
                  <a:lnTo>
                    <a:pt x="358" y="10"/>
                  </a:lnTo>
                  <a:lnTo>
                    <a:pt x="404" y="21"/>
                  </a:lnTo>
                  <a:lnTo>
                    <a:pt x="443" y="37"/>
                  </a:lnTo>
                  <a:lnTo>
                    <a:pt x="410" y="130"/>
                  </a:lnTo>
                  <a:lnTo>
                    <a:pt x="362" y="113"/>
                  </a:lnTo>
                  <a:lnTo>
                    <a:pt x="313" y="101"/>
                  </a:lnTo>
                  <a:lnTo>
                    <a:pt x="263" y="97"/>
                  </a:lnTo>
                  <a:lnTo>
                    <a:pt x="226" y="101"/>
                  </a:lnTo>
                  <a:lnTo>
                    <a:pt x="197" y="107"/>
                  </a:lnTo>
                  <a:lnTo>
                    <a:pt x="174" y="117"/>
                  </a:lnTo>
                  <a:lnTo>
                    <a:pt x="159" y="130"/>
                  </a:lnTo>
                  <a:lnTo>
                    <a:pt x="149" y="146"/>
                  </a:lnTo>
                  <a:lnTo>
                    <a:pt x="145" y="163"/>
                  </a:lnTo>
                  <a:lnTo>
                    <a:pt x="149" y="183"/>
                  </a:lnTo>
                  <a:lnTo>
                    <a:pt x="159" y="200"/>
                  </a:lnTo>
                  <a:lnTo>
                    <a:pt x="174" y="212"/>
                  </a:lnTo>
                  <a:lnTo>
                    <a:pt x="197" y="218"/>
                  </a:lnTo>
                  <a:lnTo>
                    <a:pt x="226" y="221"/>
                  </a:lnTo>
                  <a:lnTo>
                    <a:pt x="369" y="221"/>
                  </a:lnTo>
                  <a:lnTo>
                    <a:pt x="369" y="317"/>
                  </a:lnTo>
                  <a:lnTo>
                    <a:pt x="219" y="317"/>
                  </a:lnTo>
                  <a:lnTo>
                    <a:pt x="186" y="319"/>
                  </a:lnTo>
                  <a:lnTo>
                    <a:pt x="159" y="326"/>
                  </a:lnTo>
                  <a:lnTo>
                    <a:pt x="139" y="340"/>
                  </a:lnTo>
                  <a:lnTo>
                    <a:pt x="128" y="357"/>
                  </a:lnTo>
                  <a:lnTo>
                    <a:pt x="124" y="379"/>
                  </a:lnTo>
                  <a:lnTo>
                    <a:pt x="126" y="398"/>
                  </a:lnTo>
                  <a:lnTo>
                    <a:pt x="137" y="414"/>
                  </a:lnTo>
                  <a:lnTo>
                    <a:pt x="155" y="427"/>
                  </a:lnTo>
                  <a:lnTo>
                    <a:pt x="180" y="437"/>
                  </a:lnTo>
                  <a:lnTo>
                    <a:pt x="211" y="443"/>
                  </a:lnTo>
                  <a:lnTo>
                    <a:pt x="253" y="445"/>
                  </a:lnTo>
                  <a:lnTo>
                    <a:pt x="300" y="443"/>
                  </a:lnTo>
                  <a:lnTo>
                    <a:pt x="346" y="433"/>
                  </a:lnTo>
                  <a:lnTo>
                    <a:pt x="389" y="418"/>
                  </a:lnTo>
                  <a:lnTo>
                    <a:pt x="424" y="398"/>
                  </a:lnTo>
                  <a:lnTo>
                    <a:pt x="462" y="490"/>
                  </a:lnTo>
                  <a:lnTo>
                    <a:pt x="427" y="509"/>
                  </a:lnTo>
                  <a:lnTo>
                    <a:pt x="389" y="525"/>
                  </a:lnTo>
                  <a:lnTo>
                    <a:pt x="344" y="534"/>
                  </a:lnTo>
                  <a:lnTo>
                    <a:pt x="298" y="542"/>
                  </a:lnTo>
                  <a:lnTo>
                    <a:pt x="248" y="544"/>
                  </a:lnTo>
                  <a:lnTo>
                    <a:pt x="190" y="542"/>
                  </a:lnTo>
                  <a:lnTo>
                    <a:pt x="141" y="532"/>
                  </a:lnTo>
                  <a:lnTo>
                    <a:pt x="99" y="519"/>
                  </a:lnTo>
                  <a:lnTo>
                    <a:pt x="64" y="499"/>
                  </a:lnTo>
                  <a:lnTo>
                    <a:pt x="35" y="476"/>
                  </a:lnTo>
                  <a:lnTo>
                    <a:pt x="15" y="451"/>
                  </a:lnTo>
                  <a:lnTo>
                    <a:pt x="4" y="420"/>
                  </a:lnTo>
                  <a:lnTo>
                    <a:pt x="0" y="387"/>
                  </a:lnTo>
                  <a:lnTo>
                    <a:pt x="4" y="354"/>
                  </a:lnTo>
                  <a:lnTo>
                    <a:pt x="15" y="324"/>
                  </a:lnTo>
                  <a:lnTo>
                    <a:pt x="35" y="299"/>
                  </a:lnTo>
                  <a:lnTo>
                    <a:pt x="58" y="280"/>
                  </a:lnTo>
                  <a:lnTo>
                    <a:pt x="87" y="264"/>
                  </a:lnTo>
                  <a:lnTo>
                    <a:pt x="60" y="245"/>
                  </a:lnTo>
                  <a:lnTo>
                    <a:pt x="41" y="220"/>
                  </a:lnTo>
                  <a:lnTo>
                    <a:pt x="27" y="188"/>
                  </a:lnTo>
                  <a:lnTo>
                    <a:pt x="23" y="155"/>
                  </a:lnTo>
                  <a:lnTo>
                    <a:pt x="27" y="124"/>
                  </a:lnTo>
                  <a:lnTo>
                    <a:pt x="37" y="95"/>
                  </a:lnTo>
                  <a:lnTo>
                    <a:pt x="54" y="70"/>
                  </a:lnTo>
                  <a:lnTo>
                    <a:pt x="81" y="47"/>
                  </a:lnTo>
                  <a:lnTo>
                    <a:pt x="114" y="27"/>
                  </a:lnTo>
                  <a:lnTo>
                    <a:pt x="155" y="12"/>
                  </a:lnTo>
                  <a:lnTo>
                    <a:pt x="203" y="2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xmlns="" id="{22925C3A-A6D0-4675-846B-12A31CD621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15849" y="6310138"/>
              <a:ext cx="204458" cy="137507"/>
            </a:xfrm>
            <a:custGeom>
              <a:avLst/>
              <a:gdLst>
                <a:gd name="T0" fmla="*/ 271 w 793"/>
                <a:gd name="T1" fmla="*/ 0 h 534"/>
                <a:gd name="T2" fmla="*/ 313 w 793"/>
                <a:gd name="T3" fmla="*/ 2 h 534"/>
                <a:gd name="T4" fmla="*/ 350 w 793"/>
                <a:gd name="T5" fmla="*/ 12 h 534"/>
                <a:gd name="T6" fmla="*/ 381 w 793"/>
                <a:gd name="T7" fmla="*/ 29 h 534"/>
                <a:gd name="T8" fmla="*/ 408 w 793"/>
                <a:gd name="T9" fmla="*/ 50 h 534"/>
                <a:gd name="T10" fmla="*/ 427 w 793"/>
                <a:gd name="T11" fmla="*/ 78 h 534"/>
                <a:gd name="T12" fmla="*/ 453 w 793"/>
                <a:gd name="T13" fmla="*/ 50 h 534"/>
                <a:gd name="T14" fmla="*/ 484 w 793"/>
                <a:gd name="T15" fmla="*/ 27 h 534"/>
                <a:gd name="T16" fmla="*/ 516 w 793"/>
                <a:gd name="T17" fmla="*/ 12 h 534"/>
                <a:gd name="T18" fmla="*/ 555 w 793"/>
                <a:gd name="T19" fmla="*/ 2 h 534"/>
                <a:gd name="T20" fmla="*/ 598 w 793"/>
                <a:gd name="T21" fmla="*/ 0 h 534"/>
                <a:gd name="T22" fmla="*/ 640 w 793"/>
                <a:gd name="T23" fmla="*/ 4 h 534"/>
                <a:gd name="T24" fmla="*/ 679 w 793"/>
                <a:gd name="T25" fmla="*/ 14 h 534"/>
                <a:gd name="T26" fmla="*/ 714 w 793"/>
                <a:gd name="T27" fmla="*/ 29 h 534"/>
                <a:gd name="T28" fmla="*/ 741 w 793"/>
                <a:gd name="T29" fmla="*/ 54 h 534"/>
                <a:gd name="T30" fmla="*/ 764 w 793"/>
                <a:gd name="T31" fmla="*/ 83 h 534"/>
                <a:gd name="T32" fmla="*/ 779 w 793"/>
                <a:gd name="T33" fmla="*/ 120 h 534"/>
                <a:gd name="T34" fmla="*/ 791 w 793"/>
                <a:gd name="T35" fmla="*/ 163 h 534"/>
                <a:gd name="T36" fmla="*/ 793 w 793"/>
                <a:gd name="T37" fmla="*/ 212 h 534"/>
                <a:gd name="T38" fmla="*/ 793 w 793"/>
                <a:gd name="T39" fmla="*/ 534 h 534"/>
                <a:gd name="T40" fmla="*/ 673 w 793"/>
                <a:gd name="T41" fmla="*/ 534 h 534"/>
                <a:gd name="T42" fmla="*/ 673 w 793"/>
                <a:gd name="T43" fmla="*/ 216 h 534"/>
                <a:gd name="T44" fmla="*/ 669 w 793"/>
                <a:gd name="T45" fmla="*/ 181 h 534"/>
                <a:gd name="T46" fmla="*/ 658 w 793"/>
                <a:gd name="T47" fmla="*/ 152 h 534"/>
                <a:gd name="T48" fmla="*/ 642 w 793"/>
                <a:gd name="T49" fmla="*/ 130 h 534"/>
                <a:gd name="T50" fmla="*/ 621 w 793"/>
                <a:gd name="T51" fmla="*/ 115 h 534"/>
                <a:gd name="T52" fmla="*/ 596 w 793"/>
                <a:gd name="T53" fmla="*/ 107 h 534"/>
                <a:gd name="T54" fmla="*/ 567 w 793"/>
                <a:gd name="T55" fmla="*/ 103 h 534"/>
                <a:gd name="T56" fmla="*/ 540 w 793"/>
                <a:gd name="T57" fmla="*/ 105 h 534"/>
                <a:gd name="T58" fmla="*/ 516 w 793"/>
                <a:gd name="T59" fmla="*/ 113 h 534"/>
                <a:gd name="T60" fmla="*/ 495 w 793"/>
                <a:gd name="T61" fmla="*/ 124 h 534"/>
                <a:gd name="T62" fmla="*/ 478 w 793"/>
                <a:gd name="T63" fmla="*/ 140 h 534"/>
                <a:gd name="T64" fmla="*/ 466 w 793"/>
                <a:gd name="T65" fmla="*/ 163 h 534"/>
                <a:gd name="T66" fmla="*/ 456 w 793"/>
                <a:gd name="T67" fmla="*/ 190 h 534"/>
                <a:gd name="T68" fmla="*/ 454 w 793"/>
                <a:gd name="T69" fmla="*/ 223 h 534"/>
                <a:gd name="T70" fmla="*/ 454 w 793"/>
                <a:gd name="T71" fmla="*/ 534 h 534"/>
                <a:gd name="T72" fmla="*/ 333 w 793"/>
                <a:gd name="T73" fmla="*/ 534 h 534"/>
                <a:gd name="T74" fmla="*/ 333 w 793"/>
                <a:gd name="T75" fmla="*/ 216 h 534"/>
                <a:gd name="T76" fmla="*/ 331 w 793"/>
                <a:gd name="T77" fmla="*/ 181 h 534"/>
                <a:gd name="T78" fmla="*/ 319 w 793"/>
                <a:gd name="T79" fmla="*/ 152 h 534"/>
                <a:gd name="T80" fmla="*/ 306 w 793"/>
                <a:gd name="T81" fmla="*/ 130 h 534"/>
                <a:gd name="T82" fmla="*/ 286 w 793"/>
                <a:gd name="T83" fmla="*/ 115 h 534"/>
                <a:gd name="T84" fmla="*/ 261 w 793"/>
                <a:gd name="T85" fmla="*/ 107 h 534"/>
                <a:gd name="T86" fmla="*/ 232 w 793"/>
                <a:gd name="T87" fmla="*/ 103 h 534"/>
                <a:gd name="T88" fmla="*/ 207 w 793"/>
                <a:gd name="T89" fmla="*/ 105 h 534"/>
                <a:gd name="T90" fmla="*/ 182 w 793"/>
                <a:gd name="T91" fmla="*/ 113 h 534"/>
                <a:gd name="T92" fmla="*/ 160 w 793"/>
                <a:gd name="T93" fmla="*/ 124 h 534"/>
                <a:gd name="T94" fmla="*/ 145 w 793"/>
                <a:gd name="T95" fmla="*/ 140 h 534"/>
                <a:gd name="T96" fmla="*/ 131 w 793"/>
                <a:gd name="T97" fmla="*/ 163 h 534"/>
                <a:gd name="T98" fmla="*/ 124 w 793"/>
                <a:gd name="T99" fmla="*/ 190 h 534"/>
                <a:gd name="T100" fmla="*/ 120 w 793"/>
                <a:gd name="T101" fmla="*/ 223 h 534"/>
                <a:gd name="T102" fmla="*/ 120 w 793"/>
                <a:gd name="T103" fmla="*/ 534 h 534"/>
                <a:gd name="T104" fmla="*/ 0 w 793"/>
                <a:gd name="T105" fmla="*/ 534 h 534"/>
                <a:gd name="T106" fmla="*/ 0 w 793"/>
                <a:gd name="T107" fmla="*/ 8 h 534"/>
                <a:gd name="T108" fmla="*/ 116 w 793"/>
                <a:gd name="T109" fmla="*/ 8 h 534"/>
                <a:gd name="T110" fmla="*/ 116 w 793"/>
                <a:gd name="T111" fmla="*/ 74 h 534"/>
                <a:gd name="T112" fmla="*/ 137 w 793"/>
                <a:gd name="T113" fmla="*/ 49 h 534"/>
                <a:gd name="T114" fmla="*/ 164 w 793"/>
                <a:gd name="T115" fmla="*/ 27 h 534"/>
                <a:gd name="T116" fmla="*/ 195 w 793"/>
                <a:gd name="T117" fmla="*/ 12 h 534"/>
                <a:gd name="T118" fmla="*/ 232 w 793"/>
                <a:gd name="T119" fmla="*/ 2 h 534"/>
                <a:gd name="T120" fmla="*/ 271 w 793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3" h="534">
                  <a:moveTo>
                    <a:pt x="271" y="0"/>
                  </a:moveTo>
                  <a:lnTo>
                    <a:pt x="313" y="2"/>
                  </a:lnTo>
                  <a:lnTo>
                    <a:pt x="350" y="12"/>
                  </a:lnTo>
                  <a:lnTo>
                    <a:pt x="381" y="29"/>
                  </a:lnTo>
                  <a:lnTo>
                    <a:pt x="408" y="50"/>
                  </a:lnTo>
                  <a:lnTo>
                    <a:pt x="427" y="78"/>
                  </a:lnTo>
                  <a:lnTo>
                    <a:pt x="453" y="50"/>
                  </a:lnTo>
                  <a:lnTo>
                    <a:pt x="484" y="27"/>
                  </a:lnTo>
                  <a:lnTo>
                    <a:pt x="516" y="12"/>
                  </a:lnTo>
                  <a:lnTo>
                    <a:pt x="555" y="2"/>
                  </a:lnTo>
                  <a:lnTo>
                    <a:pt x="598" y="0"/>
                  </a:lnTo>
                  <a:lnTo>
                    <a:pt x="640" y="4"/>
                  </a:lnTo>
                  <a:lnTo>
                    <a:pt x="679" y="14"/>
                  </a:lnTo>
                  <a:lnTo>
                    <a:pt x="714" y="29"/>
                  </a:lnTo>
                  <a:lnTo>
                    <a:pt x="741" y="54"/>
                  </a:lnTo>
                  <a:lnTo>
                    <a:pt x="764" y="83"/>
                  </a:lnTo>
                  <a:lnTo>
                    <a:pt x="779" y="120"/>
                  </a:lnTo>
                  <a:lnTo>
                    <a:pt x="791" y="163"/>
                  </a:lnTo>
                  <a:lnTo>
                    <a:pt x="793" y="212"/>
                  </a:lnTo>
                  <a:lnTo>
                    <a:pt x="793" y="534"/>
                  </a:lnTo>
                  <a:lnTo>
                    <a:pt x="673" y="534"/>
                  </a:lnTo>
                  <a:lnTo>
                    <a:pt x="673" y="216"/>
                  </a:lnTo>
                  <a:lnTo>
                    <a:pt x="669" y="181"/>
                  </a:lnTo>
                  <a:lnTo>
                    <a:pt x="658" y="152"/>
                  </a:lnTo>
                  <a:lnTo>
                    <a:pt x="642" y="130"/>
                  </a:lnTo>
                  <a:lnTo>
                    <a:pt x="621" y="115"/>
                  </a:lnTo>
                  <a:lnTo>
                    <a:pt x="596" y="107"/>
                  </a:lnTo>
                  <a:lnTo>
                    <a:pt x="567" y="103"/>
                  </a:lnTo>
                  <a:lnTo>
                    <a:pt x="540" y="105"/>
                  </a:lnTo>
                  <a:lnTo>
                    <a:pt x="516" y="113"/>
                  </a:lnTo>
                  <a:lnTo>
                    <a:pt x="495" y="124"/>
                  </a:lnTo>
                  <a:lnTo>
                    <a:pt x="478" y="140"/>
                  </a:lnTo>
                  <a:lnTo>
                    <a:pt x="466" y="163"/>
                  </a:lnTo>
                  <a:lnTo>
                    <a:pt x="456" y="190"/>
                  </a:lnTo>
                  <a:lnTo>
                    <a:pt x="454" y="223"/>
                  </a:lnTo>
                  <a:lnTo>
                    <a:pt x="454" y="534"/>
                  </a:lnTo>
                  <a:lnTo>
                    <a:pt x="333" y="534"/>
                  </a:lnTo>
                  <a:lnTo>
                    <a:pt x="333" y="216"/>
                  </a:lnTo>
                  <a:lnTo>
                    <a:pt x="331" y="181"/>
                  </a:lnTo>
                  <a:lnTo>
                    <a:pt x="319" y="152"/>
                  </a:lnTo>
                  <a:lnTo>
                    <a:pt x="306" y="130"/>
                  </a:lnTo>
                  <a:lnTo>
                    <a:pt x="286" y="115"/>
                  </a:lnTo>
                  <a:lnTo>
                    <a:pt x="261" y="107"/>
                  </a:lnTo>
                  <a:lnTo>
                    <a:pt x="232" y="103"/>
                  </a:lnTo>
                  <a:lnTo>
                    <a:pt x="207" y="105"/>
                  </a:lnTo>
                  <a:lnTo>
                    <a:pt x="182" y="113"/>
                  </a:lnTo>
                  <a:lnTo>
                    <a:pt x="160" y="124"/>
                  </a:lnTo>
                  <a:lnTo>
                    <a:pt x="145" y="140"/>
                  </a:lnTo>
                  <a:lnTo>
                    <a:pt x="131" y="163"/>
                  </a:lnTo>
                  <a:lnTo>
                    <a:pt x="124" y="190"/>
                  </a:lnTo>
                  <a:lnTo>
                    <a:pt x="120" y="223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8"/>
                  </a:lnTo>
                  <a:lnTo>
                    <a:pt x="116" y="8"/>
                  </a:lnTo>
                  <a:lnTo>
                    <a:pt x="116" y="74"/>
                  </a:lnTo>
                  <a:lnTo>
                    <a:pt x="137" y="49"/>
                  </a:lnTo>
                  <a:lnTo>
                    <a:pt x="164" y="27"/>
                  </a:lnTo>
                  <a:lnTo>
                    <a:pt x="195" y="12"/>
                  </a:lnTo>
                  <a:lnTo>
                    <a:pt x="232" y="2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xmlns="" id="{CD686169-C4C6-4AF9-B403-62E8FBC62D4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42967" y="6312198"/>
              <a:ext cx="77766" cy="135447"/>
            </a:xfrm>
            <a:custGeom>
              <a:avLst/>
              <a:gdLst>
                <a:gd name="T0" fmla="*/ 0 w 304"/>
                <a:gd name="T1" fmla="*/ 0 h 526"/>
                <a:gd name="T2" fmla="*/ 304 w 304"/>
                <a:gd name="T3" fmla="*/ 0 h 526"/>
                <a:gd name="T4" fmla="*/ 304 w 304"/>
                <a:gd name="T5" fmla="*/ 99 h 526"/>
                <a:gd name="T6" fmla="*/ 213 w 304"/>
                <a:gd name="T7" fmla="*/ 99 h 526"/>
                <a:gd name="T8" fmla="*/ 213 w 304"/>
                <a:gd name="T9" fmla="*/ 429 h 526"/>
                <a:gd name="T10" fmla="*/ 304 w 304"/>
                <a:gd name="T11" fmla="*/ 429 h 526"/>
                <a:gd name="T12" fmla="*/ 304 w 304"/>
                <a:gd name="T13" fmla="*/ 526 h 526"/>
                <a:gd name="T14" fmla="*/ 0 w 304"/>
                <a:gd name="T15" fmla="*/ 526 h 526"/>
                <a:gd name="T16" fmla="*/ 0 w 304"/>
                <a:gd name="T17" fmla="*/ 429 h 526"/>
                <a:gd name="T18" fmla="*/ 91 w 304"/>
                <a:gd name="T19" fmla="*/ 429 h 526"/>
                <a:gd name="T20" fmla="*/ 91 w 304"/>
                <a:gd name="T21" fmla="*/ 99 h 526"/>
                <a:gd name="T22" fmla="*/ 0 w 304"/>
                <a:gd name="T23" fmla="*/ 99 h 526"/>
                <a:gd name="T24" fmla="*/ 0 w 304"/>
                <a:gd name="T25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4" h="526">
                  <a:moveTo>
                    <a:pt x="0" y="0"/>
                  </a:moveTo>
                  <a:lnTo>
                    <a:pt x="304" y="0"/>
                  </a:lnTo>
                  <a:lnTo>
                    <a:pt x="304" y="99"/>
                  </a:lnTo>
                  <a:lnTo>
                    <a:pt x="213" y="99"/>
                  </a:lnTo>
                  <a:lnTo>
                    <a:pt x="213" y="429"/>
                  </a:lnTo>
                  <a:lnTo>
                    <a:pt x="304" y="429"/>
                  </a:lnTo>
                  <a:lnTo>
                    <a:pt x="304" y="526"/>
                  </a:lnTo>
                  <a:lnTo>
                    <a:pt x="0" y="526"/>
                  </a:lnTo>
                  <a:lnTo>
                    <a:pt x="0" y="429"/>
                  </a:lnTo>
                  <a:lnTo>
                    <a:pt x="91" y="429"/>
                  </a:lnTo>
                  <a:lnTo>
                    <a:pt x="91" y="99"/>
                  </a:lnTo>
                  <a:lnTo>
                    <a:pt x="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xmlns="" id="{0A3274B9-2772-467C-89F3-80E9BB02EE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43393" y="6310138"/>
              <a:ext cx="124117" cy="137507"/>
            </a:xfrm>
            <a:custGeom>
              <a:avLst/>
              <a:gdLst>
                <a:gd name="T0" fmla="*/ 240 w 482"/>
                <a:gd name="T1" fmla="*/ 103 h 534"/>
                <a:gd name="T2" fmla="*/ 211 w 482"/>
                <a:gd name="T3" fmla="*/ 107 h 534"/>
                <a:gd name="T4" fmla="*/ 184 w 482"/>
                <a:gd name="T5" fmla="*/ 115 h 534"/>
                <a:gd name="T6" fmla="*/ 162 w 482"/>
                <a:gd name="T7" fmla="*/ 128 h 534"/>
                <a:gd name="T8" fmla="*/ 143 w 482"/>
                <a:gd name="T9" fmla="*/ 146 h 534"/>
                <a:gd name="T10" fmla="*/ 131 w 482"/>
                <a:gd name="T11" fmla="*/ 171 h 534"/>
                <a:gd name="T12" fmla="*/ 122 w 482"/>
                <a:gd name="T13" fmla="*/ 200 h 534"/>
                <a:gd name="T14" fmla="*/ 120 w 482"/>
                <a:gd name="T15" fmla="*/ 235 h 534"/>
                <a:gd name="T16" fmla="*/ 120 w 482"/>
                <a:gd name="T17" fmla="*/ 311 h 534"/>
                <a:gd name="T18" fmla="*/ 360 w 482"/>
                <a:gd name="T19" fmla="*/ 311 h 534"/>
                <a:gd name="T20" fmla="*/ 360 w 482"/>
                <a:gd name="T21" fmla="*/ 235 h 534"/>
                <a:gd name="T22" fmla="*/ 356 w 482"/>
                <a:gd name="T23" fmla="*/ 200 h 534"/>
                <a:gd name="T24" fmla="*/ 348 w 482"/>
                <a:gd name="T25" fmla="*/ 171 h 534"/>
                <a:gd name="T26" fmla="*/ 335 w 482"/>
                <a:gd name="T27" fmla="*/ 146 h 534"/>
                <a:gd name="T28" fmla="*/ 317 w 482"/>
                <a:gd name="T29" fmla="*/ 128 h 534"/>
                <a:gd name="T30" fmla="*/ 294 w 482"/>
                <a:gd name="T31" fmla="*/ 115 h 534"/>
                <a:gd name="T32" fmla="*/ 269 w 482"/>
                <a:gd name="T33" fmla="*/ 107 h 534"/>
                <a:gd name="T34" fmla="*/ 240 w 482"/>
                <a:gd name="T35" fmla="*/ 103 h 534"/>
                <a:gd name="T36" fmla="*/ 240 w 482"/>
                <a:gd name="T37" fmla="*/ 0 h 534"/>
                <a:gd name="T38" fmla="*/ 286 w 482"/>
                <a:gd name="T39" fmla="*/ 2 h 534"/>
                <a:gd name="T40" fmla="*/ 329 w 482"/>
                <a:gd name="T41" fmla="*/ 12 h 534"/>
                <a:gd name="T42" fmla="*/ 367 w 482"/>
                <a:gd name="T43" fmla="*/ 27 h 534"/>
                <a:gd name="T44" fmla="*/ 400 w 482"/>
                <a:gd name="T45" fmla="*/ 50 h 534"/>
                <a:gd name="T46" fmla="*/ 427 w 482"/>
                <a:gd name="T47" fmla="*/ 78 h 534"/>
                <a:gd name="T48" fmla="*/ 451 w 482"/>
                <a:gd name="T49" fmla="*/ 111 h 534"/>
                <a:gd name="T50" fmla="*/ 466 w 482"/>
                <a:gd name="T51" fmla="*/ 152 h 534"/>
                <a:gd name="T52" fmla="*/ 478 w 482"/>
                <a:gd name="T53" fmla="*/ 196 h 534"/>
                <a:gd name="T54" fmla="*/ 482 w 482"/>
                <a:gd name="T55" fmla="*/ 247 h 534"/>
                <a:gd name="T56" fmla="*/ 482 w 482"/>
                <a:gd name="T57" fmla="*/ 534 h 534"/>
                <a:gd name="T58" fmla="*/ 360 w 482"/>
                <a:gd name="T59" fmla="*/ 534 h 534"/>
                <a:gd name="T60" fmla="*/ 360 w 482"/>
                <a:gd name="T61" fmla="*/ 408 h 534"/>
                <a:gd name="T62" fmla="*/ 120 w 482"/>
                <a:gd name="T63" fmla="*/ 408 h 534"/>
                <a:gd name="T64" fmla="*/ 120 w 482"/>
                <a:gd name="T65" fmla="*/ 534 h 534"/>
                <a:gd name="T66" fmla="*/ 0 w 482"/>
                <a:gd name="T67" fmla="*/ 534 h 534"/>
                <a:gd name="T68" fmla="*/ 0 w 482"/>
                <a:gd name="T69" fmla="*/ 247 h 534"/>
                <a:gd name="T70" fmla="*/ 4 w 482"/>
                <a:gd name="T71" fmla="*/ 196 h 534"/>
                <a:gd name="T72" fmla="*/ 13 w 482"/>
                <a:gd name="T73" fmla="*/ 152 h 534"/>
                <a:gd name="T74" fmla="*/ 31 w 482"/>
                <a:gd name="T75" fmla="*/ 111 h 534"/>
                <a:gd name="T76" fmla="*/ 52 w 482"/>
                <a:gd name="T77" fmla="*/ 78 h 534"/>
                <a:gd name="T78" fmla="*/ 81 w 482"/>
                <a:gd name="T79" fmla="*/ 50 h 534"/>
                <a:gd name="T80" fmla="*/ 114 w 482"/>
                <a:gd name="T81" fmla="*/ 27 h 534"/>
                <a:gd name="T82" fmla="*/ 153 w 482"/>
                <a:gd name="T83" fmla="*/ 12 h 534"/>
                <a:gd name="T84" fmla="*/ 193 w 482"/>
                <a:gd name="T85" fmla="*/ 2 h 534"/>
                <a:gd name="T86" fmla="*/ 240 w 482"/>
                <a:gd name="T8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" h="534">
                  <a:moveTo>
                    <a:pt x="240" y="103"/>
                  </a:moveTo>
                  <a:lnTo>
                    <a:pt x="211" y="107"/>
                  </a:lnTo>
                  <a:lnTo>
                    <a:pt x="184" y="115"/>
                  </a:lnTo>
                  <a:lnTo>
                    <a:pt x="162" y="128"/>
                  </a:lnTo>
                  <a:lnTo>
                    <a:pt x="143" y="146"/>
                  </a:lnTo>
                  <a:lnTo>
                    <a:pt x="131" y="171"/>
                  </a:lnTo>
                  <a:lnTo>
                    <a:pt x="122" y="200"/>
                  </a:lnTo>
                  <a:lnTo>
                    <a:pt x="120" y="235"/>
                  </a:lnTo>
                  <a:lnTo>
                    <a:pt x="120" y="311"/>
                  </a:lnTo>
                  <a:lnTo>
                    <a:pt x="360" y="311"/>
                  </a:lnTo>
                  <a:lnTo>
                    <a:pt x="360" y="235"/>
                  </a:lnTo>
                  <a:lnTo>
                    <a:pt x="356" y="200"/>
                  </a:lnTo>
                  <a:lnTo>
                    <a:pt x="348" y="171"/>
                  </a:lnTo>
                  <a:lnTo>
                    <a:pt x="335" y="146"/>
                  </a:lnTo>
                  <a:lnTo>
                    <a:pt x="317" y="128"/>
                  </a:lnTo>
                  <a:lnTo>
                    <a:pt x="294" y="115"/>
                  </a:lnTo>
                  <a:lnTo>
                    <a:pt x="269" y="107"/>
                  </a:lnTo>
                  <a:lnTo>
                    <a:pt x="240" y="103"/>
                  </a:lnTo>
                  <a:close/>
                  <a:moveTo>
                    <a:pt x="240" y="0"/>
                  </a:moveTo>
                  <a:lnTo>
                    <a:pt x="286" y="2"/>
                  </a:lnTo>
                  <a:lnTo>
                    <a:pt x="329" y="12"/>
                  </a:lnTo>
                  <a:lnTo>
                    <a:pt x="367" y="27"/>
                  </a:lnTo>
                  <a:lnTo>
                    <a:pt x="400" y="50"/>
                  </a:lnTo>
                  <a:lnTo>
                    <a:pt x="427" y="78"/>
                  </a:lnTo>
                  <a:lnTo>
                    <a:pt x="451" y="111"/>
                  </a:lnTo>
                  <a:lnTo>
                    <a:pt x="466" y="152"/>
                  </a:lnTo>
                  <a:lnTo>
                    <a:pt x="478" y="196"/>
                  </a:lnTo>
                  <a:lnTo>
                    <a:pt x="482" y="247"/>
                  </a:lnTo>
                  <a:lnTo>
                    <a:pt x="482" y="534"/>
                  </a:lnTo>
                  <a:lnTo>
                    <a:pt x="360" y="534"/>
                  </a:lnTo>
                  <a:lnTo>
                    <a:pt x="360" y="408"/>
                  </a:lnTo>
                  <a:lnTo>
                    <a:pt x="120" y="408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247"/>
                  </a:lnTo>
                  <a:lnTo>
                    <a:pt x="4" y="196"/>
                  </a:lnTo>
                  <a:lnTo>
                    <a:pt x="13" y="152"/>
                  </a:lnTo>
                  <a:lnTo>
                    <a:pt x="31" y="111"/>
                  </a:lnTo>
                  <a:lnTo>
                    <a:pt x="52" y="78"/>
                  </a:lnTo>
                  <a:lnTo>
                    <a:pt x="81" y="50"/>
                  </a:lnTo>
                  <a:lnTo>
                    <a:pt x="114" y="27"/>
                  </a:lnTo>
                  <a:lnTo>
                    <a:pt x="153" y="12"/>
                  </a:lnTo>
                  <a:lnTo>
                    <a:pt x="193" y="2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xmlns="" id="{60D91881-3671-4F82-8525-69908BFF7DF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84754" y="6170056"/>
              <a:ext cx="135962" cy="135447"/>
            </a:xfrm>
            <a:custGeom>
              <a:avLst/>
              <a:gdLst>
                <a:gd name="T0" fmla="*/ 528 w 528"/>
                <a:gd name="T1" fmla="*/ 0 h 526"/>
                <a:gd name="T2" fmla="*/ 528 w 528"/>
                <a:gd name="T3" fmla="*/ 256 h 526"/>
                <a:gd name="T4" fmla="*/ 476 w 528"/>
                <a:gd name="T5" fmla="*/ 262 h 526"/>
                <a:gd name="T6" fmla="*/ 427 w 528"/>
                <a:gd name="T7" fmla="*/ 278 h 526"/>
                <a:gd name="T8" fmla="*/ 383 w 528"/>
                <a:gd name="T9" fmla="*/ 301 h 526"/>
                <a:gd name="T10" fmla="*/ 344 w 528"/>
                <a:gd name="T11" fmla="*/ 332 h 526"/>
                <a:gd name="T12" fmla="*/ 311 w 528"/>
                <a:gd name="T13" fmla="*/ 371 h 526"/>
                <a:gd name="T14" fmla="*/ 284 w 528"/>
                <a:gd name="T15" fmla="*/ 414 h 526"/>
                <a:gd name="T16" fmla="*/ 267 w 528"/>
                <a:gd name="T17" fmla="*/ 460 h 526"/>
                <a:gd name="T18" fmla="*/ 255 w 528"/>
                <a:gd name="T19" fmla="*/ 511 h 526"/>
                <a:gd name="T20" fmla="*/ 128 w 528"/>
                <a:gd name="T21" fmla="*/ 511 h 526"/>
                <a:gd name="T22" fmla="*/ 64 w 528"/>
                <a:gd name="T23" fmla="*/ 515 h 526"/>
                <a:gd name="T24" fmla="*/ 0 w 528"/>
                <a:gd name="T25" fmla="*/ 526 h 526"/>
                <a:gd name="T26" fmla="*/ 8 w 528"/>
                <a:gd name="T27" fmla="*/ 449 h 526"/>
                <a:gd name="T28" fmla="*/ 25 w 528"/>
                <a:gd name="T29" fmla="*/ 375 h 526"/>
                <a:gd name="T30" fmla="*/ 52 w 528"/>
                <a:gd name="T31" fmla="*/ 307 h 526"/>
                <a:gd name="T32" fmla="*/ 89 w 528"/>
                <a:gd name="T33" fmla="*/ 243 h 526"/>
                <a:gd name="T34" fmla="*/ 133 w 528"/>
                <a:gd name="T35" fmla="*/ 183 h 526"/>
                <a:gd name="T36" fmla="*/ 186 w 528"/>
                <a:gd name="T37" fmla="*/ 132 h 526"/>
                <a:gd name="T38" fmla="*/ 244 w 528"/>
                <a:gd name="T39" fmla="*/ 87 h 526"/>
                <a:gd name="T40" fmla="*/ 309 w 528"/>
                <a:gd name="T41" fmla="*/ 50 h 526"/>
                <a:gd name="T42" fmla="*/ 377 w 528"/>
                <a:gd name="T43" fmla="*/ 23 h 526"/>
                <a:gd name="T44" fmla="*/ 451 w 528"/>
                <a:gd name="T45" fmla="*/ 6 h 526"/>
                <a:gd name="T46" fmla="*/ 528 w 528"/>
                <a:gd name="T47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28" h="526">
                  <a:moveTo>
                    <a:pt x="528" y="0"/>
                  </a:moveTo>
                  <a:lnTo>
                    <a:pt x="528" y="256"/>
                  </a:lnTo>
                  <a:lnTo>
                    <a:pt x="476" y="262"/>
                  </a:lnTo>
                  <a:lnTo>
                    <a:pt x="427" y="278"/>
                  </a:lnTo>
                  <a:lnTo>
                    <a:pt x="383" y="301"/>
                  </a:lnTo>
                  <a:lnTo>
                    <a:pt x="344" y="332"/>
                  </a:lnTo>
                  <a:lnTo>
                    <a:pt x="311" y="371"/>
                  </a:lnTo>
                  <a:lnTo>
                    <a:pt x="284" y="414"/>
                  </a:lnTo>
                  <a:lnTo>
                    <a:pt x="267" y="460"/>
                  </a:lnTo>
                  <a:lnTo>
                    <a:pt x="255" y="511"/>
                  </a:lnTo>
                  <a:lnTo>
                    <a:pt x="128" y="511"/>
                  </a:lnTo>
                  <a:lnTo>
                    <a:pt x="64" y="515"/>
                  </a:lnTo>
                  <a:lnTo>
                    <a:pt x="0" y="526"/>
                  </a:lnTo>
                  <a:lnTo>
                    <a:pt x="8" y="449"/>
                  </a:lnTo>
                  <a:lnTo>
                    <a:pt x="25" y="375"/>
                  </a:lnTo>
                  <a:lnTo>
                    <a:pt x="52" y="307"/>
                  </a:lnTo>
                  <a:lnTo>
                    <a:pt x="89" y="243"/>
                  </a:lnTo>
                  <a:lnTo>
                    <a:pt x="133" y="183"/>
                  </a:lnTo>
                  <a:lnTo>
                    <a:pt x="186" y="132"/>
                  </a:lnTo>
                  <a:lnTo>
                    <a:pt x="244" y="87"/>
                  </a:lnTo>
                  <a:lnTo>
                    <a:pt x="309" y="50"/>
                  </a:lnTo>
                  <a:lnTo>
                    <a:pt x="377" y="23"/>
                  </a:lnTo>
                  <a:lnTo>
                    <a:pt x="451" y="6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8" name="Freeform 15">
              <a:extLst>
                <a:ext uri="{FF2B5EF4-FFF2-40B4-BE49-F238E27FC236}">
                  <a16:creationId xmlns:a16="http://schemas.microsoft.com/office/drawing/2014/main" xmlns="" id="{45FE0D5A-802D-4335-A7EC-63AD186BAA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84754" y="6311168"/>
              <a:ext cx="65921" cy="74161"/>
            </a:xfrm>
            <a:custGeom>
              <a:avLst/>
              <a:gdLst>
                <a:gd name="T0" fmla="*/ 128 w 255"/>
                <a:gd name="T1" fmla="*/ 0 h 287"/>
                <a:gd name="T2" fmla="*/ 255 w 255"/>
                <a:gd name="T3" fmla="*/ 0 h 287"/>
                <a:gd name="T4" fmla="*/ 255 w 255"/>
                <a:gd name="T5" fmla="*/ 256 h 287"/>
                <a:gd name="T6" fmla="*/ 128 w 255"/>
                <a:gd name="T7" fmla="*/ 256 h 287"/>
                <a:gd name="T8" fmla="*/ 83 w 255"/>
                <a:gd name="T9" fmla="*/ 260 h 287"/>
                <a:gd name="T10" fmla="*/ 40 w 255"/>
                <a:gd name="T11" fmla="*/ 270 h 287"/>
                <a:gd name="T12" fmla="*/ 0 w 255"/>
                <a:gd name="T13" fmla="*/ 287 h 287"/>
                <a:gd name="T14" fmla="*/ 0 w 255"/>
                <a:gd name="T15" fmla="*/ 15 h 287"/>
                <a:gd name="T16" fmla="*/ 62 w 255"/>
                <a:gd name="T17" fmla="*/ 4 h 287"/>
                <a:gd name="T18" fmla="*/ 128 w 255"/>
                <a:gd name="T19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5" h="287">
                  <a:moveTo>
                    <a:pt x="128" y="0"/>
                  </a:moveTo>
                  <a:lnTo>
                    <a:pt x="255" y="0"/>
                  </a:lnTo>
                  <a:lnTo>
                    <a:pt x="255" y="256"/>
                  </a:lnTo>
                  <a:lnTo>
                    <a:pt x="128" y="256"/>
                  </a:lnTo>
                  <a:lnTo>
                    <a:pt x="83" y="260"/>
                  </a:lnTo>
                  <a:lnTo>
                    <a:pt x="40" y="270"/>
                  </a:lnTo>
                  <a:lnTo>
                    <a:pt x="0" y="287"/>
                  </a:lnTo>
                  <a:lnTo>
                    <a:pt x="0" y="15"/>
                  </a:lnTo>
                  <a:lnTo>
                    <a:pt x="62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9" name="Freeform 16">
              <a:extLst>
                <a:ext uri="{FF2B5EF4-FFF2-40B4-BE49-F238E27FC236}">
                  <a16:creationId xmlns:a16="http://schemas.microsoft.com/office/drawing/2014/main" xmlns="" id="{5681B21B-525C-4872-93EF-65130BA62E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84754" y="6386874"/>
              <a:ext cx="65921" cy="60771"/>
            </a:xfrm>
            <a:custGeom>
              <a:avLst/>
              <a:gdLst>
                <a:gd name="T0" fmla="*/ 128 w 255"/>
                <a:gd name="T1" fmla="*/ 0 h 237"/>
                <a:gd name="T2" fmla="*/ 255 w 255"/>
                <a:gd name="T3" fmla="*/ 0 h 237"/>
                <a:gd name="T4" fmla="*/ 255 w 255"/>
                <a:gd name="T5" fmla="*/ 237 h 237"/>
                <a:gd name="T6" fmla="*/ 0 w 255"/>
                <a:gd name="T7" fmla="*/ 237 h 237"/>
                <a:gd name="T8" fmla="*/ 0 w 255"/>
                <a:gd name="T9" fmla="*/ 37 h 237"/>
                <a:gd name="T10" fmla="*/ 4 w 255"/>
                <a:gd name="T11" fmla="*/ 33 h 237"/>
                <a:gd name="T12" fmla="*/ 42 w 255"/>
                <a:gd name="T13" fmla="*/ 16 h 237"/>
                <a:gd name="T14" fmla="*/ 85 w 255"/>
                <a:gd name="T15" fmla="*/ 4 h 237"/>
                <a:gd name="T16" fmla="*/ 128 w 255"/>
                <a:gd name="T1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" h="237">
                  <a:moveTo>
                    <a:pt x="128" y="0"/>
                  </a:moveTo>
                  <a:lnTo>
                    <a:pt x="255" y="0"/>
                  </a:lnTo>
                  <a:lnTo>
                    <a:pt x="255" y="237"/>
                  </a:lnTo>
                  <a:lnTo>
                    <a:pt x="0" y="237"/>
                  </a:lnTo>
                  <a:lnTo>
                    <a:pt x="0" y="37"/>
                  </a:lnTo>
                  <a:lnTo>
                    <a:pt x="4" y="33"/>
                  </a:lnTo>
                  <a:lnTo>
                    <a:pt x="42" y="16"/>
                  </a:lnTo>
                  <a:lnTo>
                    <a:pt x="85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0" name="Rectangle 17">
              <a:extLst>
                <a:ext uri="{FF2B5EF4-FFF2-40B4-BE49-F238E27FC236}">
                  <a16:creationId xmlns:a16="http://schemas.microsoft.com/office/drawing/2014/main" xmlns="" id="{86022A80-3BBA-4BF7-B670-48F4DE6C3DA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59945" y="6311168"/>
              <a:ext cx="25236" cy="65921"/>
            </a:xfrm>
            <a:prstGeom prst="rect">
              <a:avLst/>
            </a:prstGeom>
            <a:solidFill>
              <a:sysClr val="window" lastClr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1" name="Freeform 18">
              <a:extLst>
                <a:ext uri="{FF2B5EF4-FFF2-40B4-BE49-F238E27FC236}">
                  <a16:creationId xmlns:a16="http://schemas.microsoft.com/office/drawing/2014/main" xmlns="" id="{930C70E9-EFA4-4A8A-B2C7-B936C1D867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9178" y="6360609"/>
              <a:ext cx="65921" cy="87551"/>
            </a:xfrm>
            <a:custGeom>
              <a:avLst/>
              <a:gdLst>
                <a:gd name="T0" fmla="*/ 127 w 255"/>
                <a:gd name="T1" fmla="*/ 0 h 340"/>
                <a:gd name="T2" fmla="*/ 172 w 255"/>
                <a:gd name="T3" fmla="*/ 58 h 340"/>
                <a:gd name="T4" fmla="*/ 207 w 255"/>
                <a:gd name="T5" fmla="*/ 125 h 340"/>
                <a:gd name="T6" fmla="*/ 232 w 255"/>
                <a:gd name="T7" fmla="*/ 193 h 340"/>
                <a:gd name="T8" fmla="*/ 247 w 255"/>
                <a:gd name="T9" fmla="*/ 264 h 340"/>
                <a:gd name="T10" fmla="*/ 255 w 255"/>
                <a:gd name="T11" fmla="*/ 340 h 340"/>
                <a:gd name="T12" fmla="*/ 0 w 255"/>
                <a:gd name="T13" fmla="*/ 340 h 340"/>
                <a:gd name="T14" fmla="*/ 6 w 255"/>
                <a:gd name="T15" fmla="*/ 264 h 340"/>
                <a:gd name="T16" fmla="*/ 23 w 255"/>
                <a:gd name="T17" fmla="*/ 193 h 340"/>
                <a:gd name="T18" fmla="*/ 48 w 255"/>
                <a:gd name="T19" fmla="*/ 125 h 340"/>
                <a:gd name="T20" fmla="*/ 83 w 255"/>
                <a:gd name="T21" fmla="*/ 58 h 340"/>
                <a:gd name="T22" fmla="*/ 127 w 255"/>
                <a:gd name="T23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5" h="340">
                  <a:moveTo>
                    <a:pt x="127" y="0"/>
                  </a:moveTo>
                  <a:lnTo>
                    <a:pt x="172" y="58"/>
                  </a:lnTo>
                  <a:lnTo>
                    <a:pt x="207" y="125"/>
                  </a:lnTo>
                  <a:lnTo>
                    <a:pt x="232" y="193"/>
                  </a:lnTo>
                  <a:lnTo>
                    <a:pt x="247" y="264"/>
                  </a:lnTo>
                  <a:lnTo>
                    <a:pt x="255" y="340"/>
                  </a:lnTo>
                  <a:lnTo>
                    <a:pt x="0" y="340"/>
                  </a:lnTo>
                  <a:lnTo>
                    <a:pt x="6" y="264"/>
                  </a:lnTo>
                  <a:lnTo>
                    <a:pt x="23" y="193"/>
                  </a:lnTo>
                  <a:lnTo>
                    <a:pt x="48" y="125"/>
                  </a:lnTo>
                  <a:lnTo>
                    <a:pt x="83" y="5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2" name="Freeform 19">
              <a:extLst>
                <a:ext uri="{FF2B5EF4-FFF2-40B4-BE49-F238E27FC236}">
                  <a16:creationId xmlns:a16="http://schemas.microsoft.com/office/drawing/2014/main" xmlns="" id="{12C01D39-6DE4-4B32-9DC0-64617452E01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38066" y="6311168"/>
              <a:ext cx="167378" cy="136477"/>
            </a:xfrm>
            <a:custGeom>
              <a:avLst/>
              <a:gdLst>
                <a:gd name="T0" fmla="*/ 0 w 650"/>
                <a:gd name="T1" fmla="*/ 0 h 530"/>
                <a:gd name="T2" fmla="*/ 265 w 650"/>
                <a:gd name="T3" fmla="*/ 0 h 530"/>
                <a:gd name="T4" fmla="*/ 337 w 650"/>
                <a:gd name="T5" fmla="*/ 6 h 530"/>
                <a:gd name="T6" fmla="*/ 407 w 650"/>
                <a:gd name="T7" fmla="*/ 19 h 530"/>
                <a:gd name="T8" fmla="*/ 474 w 650"/>
                <a:gd name="T9" fmla="*/ 43 h 530"/>
                <a:gd name="T10" fmla="*/ 538 w 650"/>
                <a:gd name="T11" fmla="*/ 74 h 530"/>
                <a:gd name="T12" fmla="*/ 596 w 650"/>
                <a:gd name="T13" fmla="*/ 114 h 530"/>
                <a:gd name="T14" fmla="*/ 650 w 650"/>
                <a:gd name="T15" fmla="*/ 163 h 530"/>
                <a:gd name="T16" fmla="*/ 606 w 650"/>
                <a:gd name="T17" fmla="*/ 223 h 530"/>
                <a:gd name="T18" fmla="*/ 569 w 650"/>
                <a:gd name="T19" fmla="*/ 285 h 530"/>
                <a:gd name="T20" fmla="*/ 542 w 650"/>
                <a:gd name="T21" fmla="*/ 353 h 530"/>
                <a:gd name="T22" fmla="*/ 523 w 650"/>
                <a:gd name="T23" fmla="*/ 423 h 530"/>
                <a:gd name="T24" fmla="*/ 496 w 650"/>
                <a:gd name="T25" fmla="*/ 377 h 530"/>
                <a:gd name="T26" fmla="*/ 461 w 650"/>
                <a:gd name="T27" fmla="*/ 336 h 530"/>
                <a:gd name="T28" fmla="*/ 420 w 650"/>
                <a:gd name="T29" fmla="*/ 303 h 530"/>
                <a:gd name="T30" fmla="*/ 372 w 650"/>
                <a:gd name="T31" fmla="*/ 278 h 530"/>
                <a:gd name="T32" fmla="*/ 319 w 650"/>
                <a:gd name="T33" fmla="*/ 262 h 530"/>
                <a:gd name="T34" fmla="*/ 265 w 650"/>
                <a:gd name="T35" fmla="*/ 256 h 530"/>
                <a:gd name="T36" fmla="*/ 256 w 650"/>
                <a:gd name="T37" fmla="*/ 256 h 530"/>
                <a:gd name="T38" fmla="*/ 256 w 650"/>
                <a:gd name="T39" fmla="*/ 530 h 530"/>
                <a:gd name="T40" fmla="*/ 0 w 650"/>
                <a:gd name="T41" fmla="*/ 530 h 530"/>
                <a:gd name="T42" fmla="*/ 0 w 650"/>
                <a:gd name="T43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0" h="530">
                  <a:moveTo>
                    <a:pt x="0" y="0"/>
                  </a:moveTo>
                  <a:lnTo>
                    <a:pt x="265" y="0"/>
                  </a:lnTo>
                  <a:lnTo>
                    <a:pt x="337" y="6"/>
                  </a:lnTo>
                  <a:lnTo>
                    <a:pt x="407" y="19"/>
                  </a:lnTo>
                  <a:lnTo>
                    <a:pt x="474" y="43"/>
                  </a:lnTo>
                  <a:lnTo>
                    <a:pt x="538" y="74"/>
                  </a:lnTo>
                  <a:lnTo>
                    <a:pt x="596" y="114"/>
                  </a:lnTo>
                  <a:lnTo>
                    <a:pt x="650" y="163"/>
                  </a:lnTo>
                  <a:lnTo>
                    <a:pt x="606" y="223"/>
                  </a:lnTo>
                  <a:lnTo>
                    <a:pt x="569" y="285"/>
                  </a:lnTo>
                  <a:lnTo>
                    <a:pt x="542" y="353"/>
                  </a:lnTo>
                  <a:lnTo>
                    <a:pt x="523" y="423"/>
                  </a:lnTo>
                  <a:lnTo>
                    <a:pt x="496" y="377"/>
                  </a:lnTo>
                  <a:lnTo>
                    <a:pt x="461" y="336"/>
                  </a:lnTo>
                  <a:lnTo>
                    <a:pt x="420" y="303"/>
                  </a:lnTo>
                  <a:lnTo>
                    <a:pt x="372" y="278"/>
                  </a:lnTo>
                  <a:lnTo>
                    <a:pt x="319" y="262"/>
                  </a:lnTo>
                  <a:lnTo>
                    <a:pt x="265" y="256"/>
                  </a:lnTo>
                  <a:lnTo>
                    <a:pt x="256" y="256"/>
                  </a:lnTo>
                  <a:lnTo>
                    <a:pt x="256" y="530"/>
                  </a:lnTo>
                  <a:lnTo>
                    <a:pt x="0" y="5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3" name="Freeform 20">
              <a:extLst>
                <a:ext uri="{FF2B5EF4-FFF2-40B4-BE49-F238E27FC236}">
                  <a16:creationId xmlns:a16="http://schemas.microsoft.com/office/drawing/2014/main" xmlns="" id="{2AA11E72-3455-4F68-9F9B-E2A59B5759F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18318" y="6318378"/>
              <a:ext cx="57166" cy="101971"/>
            </a:xfrm>
            <a:custGeom>
              <a:avLst/>
              <a:gdLst>
                <a:gd name="T0" fmla="*/ 220 w 220"/>
                <a:gd name="T1" fmla="*/ 0 h 396"/>
                <a:gd name="T2" fmla="*/ 220 w 220"/>
                <a:gd name="T3" fmla="*/ 284 h 396"/>
                <a:gd name="T4" fmla="*/ 181 w 220"/>
                <a:gd name="T5" fmla="*/ 315 h 396"/>
                <a:gd name="T6" fmla="*/ 150 w 220"/>
                <a:gd name="T7" fmla="*/ 354 h 396"/>
                <a:gd name="T8" fmla="*/ 127 w 220"/>
                <a:gd name="T9" fmla="*/ 396 h 396"/>
                <a:gd name="T10" fmla="*/ 108 w 220"/>
                <a:gd name="T11" fmla="*/ 326 h 396"/>
                <a:gd name="T12" fmla="*/ 79 w 220"/>
                <a:gd name="T13" fmla="*/ 258 h 396"/>
                <a:gd name="T14" fmla="*/ 44 w 220"/>
                <a:gd name="T15" fmla="*/ 196 h 396"/>
                <a:gd name="T16" fmla="*/ 0 w 220"/>
                <a:gd name="T17" fmla="*/ 136 h 396"/>
                <a:gd name="T18" fmla="*/ 48 w 220"/>
                <a:gd name="T19" fmla="*/ 93 h 396"/>
                <a:gd name="T20" fmla="*/ 102 w 220"/>
                <a:gd name="T21" fmla="*/ 54 h 396"/>
                <a:gd name="T22" fmla="*/ 158 w 220"/>
                <a:gd name="T23" fmla="*/ 23 h 396"/>
                <a:gd name="T24" fmla="*/ 220 w 220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396">
                  <a:moveTo>
                    <a:pt x="220" y="0"/>
                  </a:moveTo>
                  <a:lnTo>
                    <a:pt x="220" y="284"/>
                  </a:lnTo>
                  <a:lnTo>
                    <a:pt x="181" y="315"/>
                  </a:lnTo>
                  <a:lnTo>
                    <a:pt x="150" y="354"/>
                  </a:lnTo>
                  <a:lnTo>
                    <a:pt x="127" y="396"/>
                  </a:lnTo>
                  <a:lnTo>
                    <a:pt x="108" y="326"/>
                  </a:lnTo>
                  <a:lnTo>
                    <a:pt x="79" y="258"/>
                  </a:lnTo>
                  <a:lnTo>
                    <a:pt x="44" y="196"/>
                  </a:lnTo>
                  <a:lnTo>
                    <a:pt x="0" y="136"/>
                  </a:lnTo>
                  <a:lnTo>
                    <a:pt x="48" y="93"/>
                  </a:lnTo>
                  <a:lnTo>
                    <a:pt x="102" y="54"/>
                  </a:lnTo>
                  <a:lnTo>
                    <a:pt x="158" y="23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51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a 10">
            <a:extLst>
              <a:ext uri="{FF2B5EF4-FFF2-40B4-BE49-F238E27FC236}">
                <a16:creationId xmlns:a16="http://schemas.microsoft.com/office/drawing/2014/main" xmlns="" id="{692C0DAC-1BA4-420F-B718-E6D5ACC7F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415305" y="-304801"/>
            <a:ext cx="5709645" cy="5709645"/>
          </a:xfrm>
          <a:prstGeom prst="rect">
            <a:avLst/>
          </a:prstGeom>
        </p:spPr>
      </p:pic>
      <p:grpSp>
        <p:nvGrpSpPr>
          <p:cNvPr id="13" name="Grupa 12">
            <a:extLst>
              <a:ext uri="{FF2B5EF4-FFF2-40B4-BE49-F238E27FC236}">
                <a16:creationId xmlns:a16="http://schemas.microsoft.com/office/drawing/2014/main" xmlns="" id="{CEC69256-6430-4AB7-9451-7FC5CC0C1ED8}"/>
              </a:ext>
            </a:extLst>
          </p:cNvPr>
          <p:cNvGrpSpPr/>
          <p:nvPr/>
        </p:nvGrpSpPr>
        <p:grpSpPr>
          <a:xfrm>
            <a:off x="272089" y="1842286"/>
            <a:ext cx="3849915" cy="2994592"/>
            <a:chOff x="272089" y="1842286"/>
            <a:chExt cx="3849915" cy="2994592"/>
          </a:xfrm>
        </p:grpSpPr>
        <p:sp>
          <p:nvSpPr>
            <p:cNvPr id="14" name="Dowolny kształt: kształt 13" title="Step 1 - task description">
              <a:extLst>
                <a:ext uri="{FF2B5EF4-FFF2-40B4-BE49-F238E27FC236}">
                  <a16:creationId xmlns:a16="http://schemas.microsoft.com/office/drawing/2014/main" xmlns="" id="{C9CD4AB8-C661-4E72-AC69-F093A7CE5D09}"/>
                </a:ext>
              </a:extLst>
            </p:cNvPr>
            <p:cNvSpPr/>
            <p:nvPr/>
          </p:nvSpPr>
          <p:spPr>
            <a:xfrm>
              <a:off x="953326" y="1842286"/>
              <a:ext cx="3168678" cy="2994592"/>
            </a:xfrm>
            <a:custGeom>
              <a:avLst/>
              <a:gdLst>
                <a:gd name="connsiteX0" fmla="*/ 0 w 2724949"/>
                <a:gd name="connsiteY0" fmla="*/ 830040 h 5533601"/>
                <a:gd name="connsiteX1" fmla="*/ 1362475 w 2724949"/>
                <a:gd name="connsiteY1" fmla="*/ 830040 h 5533601"/>
                <a:gd name="connsiteX2" fmla="*/ 1362475 w 2724949"/>
                <a:gd name="connsiteY2" fmla="*/ 0 h 5533601"/>
                <a:gd name="connsiteX3" fmla="*/ 2724949 w 2724949"/>
                <a:gd name="connsiteY3" fmla="*/ 2766801 h 5533601"/>
                <a:gd name="connsiteX4" fmla="*/ 1362475 w 2724949"/>
                <a:gd name="connsiteY4" fmla="*/ 5533601 h 5533601"/>
                <a:gd name="connsiteX5" fmla="*/ 1362475 w 2724949"/>
                <a:gd name="connsiteY5" fmla="*/ 4703561 h 5533601"/>
                <a:gd name="connsiteX6" fmla="*/ 0 w 2724949"/>
                <a:gd name="connsiteY6" fmla="*/ 4703561 h 5533601"/>
                <a:gd name="connsiteX7" fmla="*/ 0 w 2724949"/>
                <a:gd name="connsiteY7" fmla="*/ 830040 h 5533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24949" h="5533601">
                  <a:moveTo>
                    <a:pt x="0" y="830040"/>
                  </a:moveTo>
                  <a:lnTo>
                    <a:pt x="1362475" y="830040"/>
                  </a:lnTo>
                  <a:lnTo>
                    <a:pt x="1362475" y="0"/>
                  </a:lnTo>
                  <a:lnTo>
                    <a:pt x="2724949" y="2766801"/>
                  </a:lnTo>
                  <a:lnTo>
                    <a:pt x="1362475" y="5533601"/>
                  </a:lnTo>
                  <a:lnTo>
                    <a:pt x="1362475" y="4703561"/>
                  </a:lnTo>
                  <a:lnTo>
                    <a:pt x="0" y="4703561"/>
                  </a:lnTo>
                  <a:lnTo>
                    <a:pt x="0" y="83004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1877" tIns="840200" rIns="735619" bIns="840200" numCol="1" spcCol="1270" rtlCol="0" anchor="ctr" anchorCtr="0">
              <a:noAutofit/>
            </a:bodyPr>
            <a:lstStyle/>
            <a:p>
              <a:pPr lvl="0">
                <a:spcBef>
                  <a:spcPct val="0"/>
                </a:spcBef>
                <a:defRPr/>
              </a:pPr>
              <a:r>
                <a:rPr lang="pl-PL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Marszałek Sejmu przedkłada ustawę budżetową Prezydentowi do podpisu</a:t>
              </a:r>
              <a:endParaRPr lang="pl-PL" sz="1400" strike="sngStrike" kern="1200" noProof="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5" name="Dowolny kształt: kształt 14" title="Step 1 title">
              <a:extLst>
                <a:ext uri="{FF2B5EF4-FFF2-40B4-BE49-F238E27FC236}">
                  <a16:creationId xmlns:a16="http://schemas.microsoft.com/office/drawing/2014/main" xmlns="" id="{FFF90E7A-3CAC-4689-940B-2BFBC1FE9D59}"/>
                </a:ext>
              </a:extLst>
            </p:cNvPr>
            <p:cNvSpPr/>
            <p:nvPr/>
          </p:nvSpPr>
          <p:spPr>
            <a:xfrm>
              <a:off x="272089" y="2653028"/>
              <a:ext cx="1362474" cy="1362474"/>
            </a:xfrm>
            <a:custGeom>
              <a:avLst/>
              <a:gdLst>
                <a:gd name="connsiteX0" fmla="*/ 0 w 1362474"/>
                <a:gd name="connsiteY0" fmla="*/ 681237 h 1362474"/>
                <a:gd name="connsiteX1" fmla="*/ 681237 w 1362474"/>
                <a:gd name="connsiteY1" fmla="*/ 0 h 1362474"/>
                <a:gd name="connsiteX2" fmla="*/ 1362474 w 1362474"/>
                <a:gd name="connsiteY2" fmla="*/ 681237 h 1362474"/>
                <a:gd name="connsiteX3" fmla="*/ 681237 w 1362474"/>
                <a:gd name="connsiteY3" fmla="*/ 1362474 h 1362474"/>
                <a:gd name="connsiteX4" fmla="*/ 0 w 1362474"/>
                <a:gd name="connsiteY4" fmla="*/ 681237 h 136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474" h="1362474">
                  <a:moveTo>
                    <a:pt x="0" y="681237"/>
                  </a:moveTo>
                  <a:cubicBezTo>
                    <a:pt x="0" y="305000"/>
                    <a:pt x="305000" y="0"/>
                    <a:pt x="681237" y="0"/>
                  </a:cubicBezTo>
                  <a:cubicBezTo>
                    <a:pt x="1057474" y="0"/>
                    <a:pt x="1362474" y="305000"/>
                    <a:pt x="1362474" y="681237"/>
                  </a:cubicBezTo>
                  <a:cubicBezTo>
                    <a:pt x="1362474" y="1057474"/>
                    <a:pt x="1057474" y="1362474"/>
                    <a:pt x="681237" y="1362474"/>
                  </a:cubicBezTo>
                  <a:cubicBezTo>
                    <a:pt x="305000" y="1362474"/>
                    <a:pt x="0" y="1057474"/>
                    <a:pt x="0" y="681237"/>
                  </a:cubicBezTo>
                  <a:close/>
                </a:path>
              </a:pathLst>
            </a:custGeom>
            <a:solidFill>
              <a:srgbClr val="4385BA"/>
            </a:solidFill>
            <a:ln>
              <a:noFill/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690" tIns="209690" rIns="209690" bIns="209690" numCol="1" spcCol="1270" rtlCol="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b="1" kern="1200" noProof="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Krok 4</a:t>
              </a:r>
            </a:p>
          </p:txBody>
        </p:sp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xmlns="" id="{A003B8BA-57D6-45D6-B321-FA8991ECD720}"/>
              </a:ext>
            </a:extLst>
          </p:cNvPr>
          <p:cNvGrpSpPr/>
          <p:nvPr/>
        </p:nvGrpSpPr>
        <p:grpSpPr>
          <a:xfrm>
            <a:off x="4183774" y="1831652"/>
            <a:ext cx="3849915" cy="3005226"/>
            <a:chOff x="4183774" y="1831652"/>
            <a:chExt cx="3849915" cy="3005226"/>
          </a:xfrm>
        </p:grpSpPr>
        <p:sp>
          <p:nvSpPr>
            <p:cNvPr id="17" name="Dowolny kształt: kształt 16" title="Step 2 - task description">
              <a:extLst>
                <a:ext uri="{FF2B5EF4-FFF2-40B4-BE49-F238E27FC236}">
                  <a16:creationId xmlns:a16="http://schemas.microsoft.com/office/drawing/2014/main" xmlns="" id="{0DD8AD61-4A24-4E80-9FF0-B34BE2DAC36F}"/>
                </a:ext>
              </a:extLst>
            </p:cNvPr>
            <p:cNvSpPr/>
            <p:nvPr/>
          </p:nvSpPr>
          <p:spPr>
            <a:xfrm>
              <a:off x="4865011" y="1831652"/>
              <a:ext cx="3168678" cy="3005226"/>
            </a:xfrm>
            <a:custGeom>
              <a:avLst/>
              <a:gdLst>
                <a:gd name="connsiteX0" fmla="*/ 0 w 2724949"/>
                <a:gd name="connsiteY0" fmla="*/ 832988 h 5553252"/>
                <a:gd name="connsiteX1" fmla="*/ 1362475 w 2724949"/>
                <a:gd name="connsiteY1" fmla="*/ 832988 h 5553252"/>
                <a:gd name="connsiteX2" fmla="*/ 1362475 w 2724949"/>
                <a:gd name="connsiteY2" fmla="*/ 0 h 5553252"/>
                <a:gd name="connsiteX3" fmla="*/ 2724949 w 2724949"/>
                <a:gd name="connsiteY3" fmla="*/ 2776626 h 5553252"/>
                <a:gd name="connsiteX4" fmla="*/ 1362475 w 2724949"/>
                <a:gd name="connsiteY4" fmla="*/ 5553252 h 5553252"/>
                <a:gd name="connsiteX5" fmla="*/ 1362475 w 2724949"/>
                <a:gd name="connsiteY5" fmla="*/ 4720264 h 5553252"/>
                <a:gd name="connsiteX6" fmla="*/ 0 w 2724949"/>
                <a:gd name="connsiteY6" fmla="*/ 4720264 h 5553252"/>
                <a:gd name="connsiteX7" fmla="*/ 0 w 2724949"/>
                <a:gd name="connsiteY7" fmla="*/ 832988 h 55532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24949" h="5553252">
                  <a:moveTo>
                    <a:pt x="0" y="832988"/>
                  </a:moveTo>
                  <a:lnTo>
                    <a:pt x="1362475" y="832988"/>
                  </a:lnTo>
                  <a:lnTo>
                    <a:pt x="1362475" y="0"/>
                  </a:lnTo>
                  <a:lnTo>
                    <a:pt x="2724949" y="2776626"/>
                  </a:lnTo>
                  <a:lnTo>
                    <a:pt x="1362475" y="5553252"/>
                  </a:lnTo>
                  <a:lnTo>
                    <a:pt x="1362475" y="4720264"/>
                  </a:lnTo>
                  <a:lnTo>
                    <a:pt x="0" y="4720264"/>
                  </a:lnTo>
                  <a:lnTo>
                    <a:pt x="0" y="832988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21877" tIns="843148" rIns="735619" bIns="843148" numCol="1" spcCol="1270" rtlCol="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400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Publikacja ustawy budżetowej w Dzienniku Ustaw</a:t>
              </a:r>
            </a:p>
          </p:txBody>
        </p:sp>
        <p:sp>
          <p:nvSpPr>
            <p:cNvPr id="18" name="Dowolny kształt: kształt 17" title="Step 2 title">
              <a:extLst>
                <a:ext uri="{FF2B5EF4-FFF2-40B4-BE49-F238E27FC236}">
                  <a16:creationId xmlns:a16="http://schemas.microsoft.com/office/drawing/2014/main" xmlns="" id="{67296E16-2091-423D-ABD7-D314C5904C37}"/>
                </a:ext>
              </a:extLst>
            </p:cNvPr>
            <p:cNvSpPr/>
            <p:nvPr/>
          </p:nvSpPr>
          <p:spPr>
            <a:xfrm>
              <a:off x="4183774" y="2653028"/>
              <a:ext cx="1362474" cy="1362474"/>
            </a:xfrm>
            <a:custGeom>
              <a:avLst/>
              <a:gdLst>
                <a:gd name="connsiteX0" fmla="*/ 0 w 1362474"/>
                <a:gd name="connsiteY0" fmla="*/ 681237 h 1362474"/>
                <a:gd name="connsiteX1" fmla="*/ 681237 w 1362474"/>
                <a:gd name="connsiteY1" fmla="*/ 0 h 1362474"/>
                <a:gd name="connsiteX2" fmla="*/ 1362474 w 1362474"/>
                <a:gd name="connsiteY2" fmla="*/ 681237 h 1362474"/>
                <a:gd name="connsiteX3" fmla="*/ 681237 w 1362474"/>
                <a:gd name="connsiteY3" fmla="*/ 1362474 h 1362474"/>
                <a:gd name="connsiteX4" fmla="*/ 0 w 1362474"/>
                <a:gd name="connsiteY4" fmla="*/ 681237 h 136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474" h="1362474">
                  <a:moveTo>
                    <a:pt x="0" y="681237"/>
                  </a:moveTo>
                  <a:cubicBezTo>
                    <a:pt x="0" y="305000"/>
                    <a:pt x="305000" y="0"/>
                    <a:pt x="681237" y="0"/>
                  </a:cubicBezTo>
                  <a:cubicBezTo>
                    <a:pt x="1057474" y="0"/>
                    <a:pt x="1362474" y="305000"/>
                    <a:pt x="1362474" y="681237"/>
                  </a:cubicBezTo>
                  <a:cubicBezTo>
                    <a:pt x="1362474" y="1057474"/>
                    <a:pt x="1057474" y="1362474"/>
                    <a:pt x="681237" y="1362474"/>
                  </a:cubicBezTo>
                  <a:cubicBezTo>
                    <a:pt x="305000" y="1362474"/>
                    <a:pt x="0" y="1057474"/>
                    <a:pt x="0" y="681237"/>
                  </a:cubicBezTo>
                  <a:close/>
                </a:path>
              </a:pathLst>
            </a:custGeom>
            <a:solidFill>
              <a:srgbClr val="4385BA"/>
            </a:solidFill>
            <a:ln>
              <a:noFill/>
            </a:ln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690" tIns="209690" rIns="209690" bIns="209690" numCol="1" spcCol="1270" rtlCol="0" anchor="ctr" anchorCtr="0">
              <a:noAutofit/>
            </a:bodyPr>
            <a:lstStyle/>
            <a:p>
              <a:pPr marL="0" lvl="0" indent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l-PL" sz="2000" b="1" kern="1200" noProof="0" dirty="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Krok 5</a:t>
              </a:r>
            </a:p>
          </p:txBody>
        </p:sp>
      </p:grpSp>
      <p:sp>
        <p:nvSpPr>
          <p:cNvPr id="12" name="Rectangle 2">
            <a:extLst>
              <a:ext uri="{FF2B5EF4-FFF2-40B4-BE49-F238E27FC236}">
                <a16:creationId xmlns:a16="http://schemas.microsoft.com/office/drawing/2014/main" xmlns="" id="{A425A88E-DFF2-4D9F-B63C-9809EF15563B}"/>
              </a:ext>
            </a:extLst>
          </p:cNvPr>
          <p:cNvSpPr txBox="1">
            <a:spLocks noChangeArrowheads="1"/>
          </p:cNvSpPr>
          <p:nvPr/>
        </p:nvSpPr>
        <p:spPr>
          <a:xfrm>
            <a:off x="750242" y="632990"/>
            <a:ext cx="5345758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3600" dirty="0">
                <a:solidFill>
                  <a:schemeClr val="tx1"/>
                </a:solidFill>
                <a:latin typeface="Saira" panose="00000500000000000000" pitchFamily="2" charset="-18"/>
              </a:rPr>
              <a:t>Procedura uchwalania budżetu państwa</a:t>
            </a:r>
            <a:endParaRPr lang="en-US" altLang="pl-PL" sz="3600" dirty="0">
              <a:solidFill>
                <a:schemeClr val="tx1"/>
              </a:solidFill>
              <a:latin typeface="Saira" panose="00000500000000000000" pitchFamily="2" charset="-18"/>
            </a:endParaRPr>
          </a:p>
        </p:txBody>
      </p:sp>
      <p:sp>
        <p:nvSpPr>
          <p:cNvPr id="20" name="Dowolny kształt: kształt 19" title="Step 2 title">
            <a:extLst>
              <a:ext uri="{FF2B5EF4-FFF2-40B4-BE49-F238E27FC236}">
                <a16:creationId xmlns:a16="http://schemas.microsoft.com/office/drawing/2014/main" xmlns="" id="{E9725CD6-2C3D-44BA-99DD-1E942DA21B3E}"/>
              </a:ext>
            </a:extLst>
          </p:cNvPr>
          <p:cNvSpPr/>
          <p:nvPr/>
        </p:nvSpPr>
        <p:spPr>
          <a:xfrm>
            <a:off x="8281084" y="1944768"/>
            <a:ext cx="2778993" cy="2778993"/>
          </a:xfrm>
          <a:custGeom>
            <a:avLst/>
            <a:gdLst>
              <a:gd name="connsiteX0" fmla="*/ 0 w 1362474"/>
              <a:gd name="connsiteY0" fmla="*/ 681237 h 1362474"/>
              <a:gd name="connsiteX1" fmla="*/ 681237 w 1362474"/>
              <a:gd name="connsiteY1" fmla="*/ 0 h 1362474"/>
              <a:gd name="connsiteX2" fmla="*/ 1362474 w 1362474"/>
              <a:gd name="connsiteY2" fmla="*/ 681237 h 1362474"/>
              <a:gd name="connsiteX3" fmla="*/ 681237 w 1362474"/>
              <a:gd name="connsiteY3" fmla="*/ 1362474 h 1362474"/>
              <a:gd name="connsiteX4" fmla="*/ 0 w 1362474"/>
              <a:gd name="connsiteY4" fmla="*/ 681237 h 1362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474" h="1362474">
                <a:moveTo>
                  <a:pt x="0" y="681237"/>
                </a:moveTo>
                <a:cubicBezTo>
                  <a:pt x="0" y="305000"/>
                  <a:pt x="305000" y="0"/>
                  <a:pt x="681237" y="0"/>
                </a:cubicBezTo>
                <a:cubicBezTo>
                  <a:pt x="1057474" y="0"/>
                  <a:pt x="1362474" y="305000"/>
                  <a:pt x="1362474" y="681237"/>
                </a:cubicBezTo>
                <a:cubicBezTo>
                  <a:pt x="1362474" y="1057474"/>
                  <a:pt x="1057474" y="1362474"/>
                  <a:pt x="681237" y="1362474"/>
                </a:cubicBezTo>
                <a:cubicBezTo>
                  <a:pt x="305000" y="1362474"/>
                  <a:pt x="0" y="1057474"/>
                  <a:pt x="0" y="681237"/>
                </a:cubicBezTo>
                <a:close/>
              </a:path>
            </a:pathLst>
          </a:custGeom>
          <a:solidFill>
            <a:srgbClr val="4385BA"/>
          </a:solidFill>
          <a:ln w="317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9690" tIns="209690" rIns="209690" bIns="209690" numCol="1" spcCol="1270" rtlCol="0" anchor="ctr" anchorCtr="0">
            <a:noAutofit/>
          </a:bodyPr>
          <a:lstStyle/>
          <a:p>
            <a:pPr marL="0" lvl="0" indent="0" algn="ctr" defTabSz="7112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l-PL" sz="2800" b="1" dirty="0">
                <a:solidFill>
                  <a:schemeClr val="tx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USTAWA BUDŻETOWA</a:t>
            </a:r>
            <a:endParaRPr lang="pl-PL" sz="2800" b="1" kern="1200" noProof="0" dirty="0">
              <a:solidFill>
                <a:schemeClr val="tx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grpSp>
        <p:nvGrpSpPr>
          <p:cNvPr id="37" name="Grupa 36">
            <a:extLst>
              <a:ext uri="{FF2B5EF4-FFF2-40B4-BE49-F238E27FC236}">
                <a16:creationId xmlns:a16="http://schemas.microsoft.com/office/drawing/2014/main" xmlns="" id="{25E19754-D9A7-4951-9BD9-CC7A6F973F35}"/>
              </a:ext>
            </a:extLst>
          </p:cNvPr>
          <p:cNvGrpSpPr/>
          <p:nvPr/>
        </p:nvGrpSpPr>
        <p:grpSpPr>
          <a:xfrm>
            <a:off x="10180444" y="284037"/>
            <a:ext cx="1643903" cy="280164"/>
            <a:chOff x="10076813" y="6170056"/>
            <a:chExt cx="1643903" cy="280164"/>
          </a:xfrm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87D83D06-01FF-4694-BD74-049D2A4655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076813" y="6310138"/>
              <a:ext cx="124117" cy="137507"/>
            </a:xfrm>
            <a:custGeom>
              <a:avLst/>
              <a:gdLst>
                <a:gd name="T0" fmla="*/ 240 w 482"/>
                <a:gd name="T1" fmla="*/ 103 h 534"/>
                <a:gd name="T2" fmla="*/ 211 w 482"/>
                <a:gd name="T3" fmla="*/ 107 h 534"/>
                <a:gd name="T4" fmla="*/ 184 w 482"/>
                <a:gd name="T5" fmla="*/ 115 h 534"/>
                <a:gd name="T6" fmla="*/ 163 w 482"/>
                <a:gd name="T7" fmla="*/ 128 h 534"/>
                <a:gd name="T8" fmla="*/ 145 w 482"/>
                <a:gd name="T9" fmla="*/ 146 h 534"/>
                <a:gd name="T10" fmla="*/ 132 w 482"/>
                <a:gd name="T11" fmla="*/ 171 h 534"/>
                <a:gd name="T12" fmla="*/ 124 w 482"/>
                <a:gd name="T13" fmla="*/ 200 h 534"/>
                <a:gd name="T14" fmla="*/ 120 w 482"/>
                <a:gd name="T15" fmla="*/ 235 h 534"/>
                <a:gd name="T16" fmla="*/ 120 w 482"/>
                <a:gd name="T17" fmla="*/ 311 h 534"/>
                <a:gd name="T18" fmla="*/ 360 w 482"/>
                <a:gd name="T19" fmla="*/ 311 h 534"/>
                <a:gd name="T20" fmla="*/ 360 w 482"/>
                <a:gd name="T21" fmla="*/ 235 h 534"/>
                <a:gd name="T22" fmla="*/ 358 w 482"/>
                <a:gd name="T23" fmla="*/ 200 h 534"/>
                <a:gd name="T24" fmla="*/ 348 w 482"/>
                <a:gd name="T25" fmla="*/ 171 h 534"/>
                <a:gd name="T26" fmla="*/ 335 w 482"/>
                <a:gd name="T27" fmla="*/ 146 h 534"/>
                <a:gd name="T28" fmla="*/ 317 w 482"/>
                <a:gd name="T29" fmla="*/ 128 h 534"/>
                <a:gd name="T30" fmla="*/ 296 w 482"/>
                <a:gd name="T31" fmla="*/ 115 h 534"/>
                <a:gd name="T32" fmla="*/ 269 w 482"/>
                <a:gd name="T33" fmla="*/ 107 h 534"/>
                <a:gd name="T34" fmla="*/ 240 w 482"/>
                <a:gd name="T35" fmla="*/ 103 h 534"/>
                <a:gd name="T36" fmla="*/ 240 w 482"/>
                <a:gd name="T37" fmla="*/ 0 h 534"/>
                <a:gd name="T38" fmla="*/ 286 w 482"/>
                <a:gd name="T39" fmla="*/ 2 h 534"/>
                <a:gd name="T40" fmla="*/ 329 w 482"/>
                <a:gd name="T41" fmla="*/ 12 h 534"/>
                <a:gd name="T42" fmla="*/ 368 w 482"/>
                <a:gd name="T43" fmla="*/ 27 h 534"/>
                <a:gd name="T44" fmla="*/ 400 w 482"/>
                <a:gd name="T45" fmla="*/ 50 h 534"/>
                <a:gd name="T46" fmla="*/ 428 w 482"/>
                <a:gd name="T47" fmla="*/ 78 h 534"/>
                <a:gd name="T48" fmla="*/ 451 w 482"/>
                <a:gd name="T49" fmla="*/ 111 h 534"/>
                <a:gd name="T50" fmla="*/ 468 w 482"/>
                <a:gd name="T51" fmla="*/ 152 h 534"/>
                <a:gd name="T52" fmla="*/ 478 w 482"/>
                <a:gd name="T53" fmla="*/ 196 h 534"/>
                <a:gd name="T54" fmla="*/ 482 w 482"/>
                <a:gd name="T55" fmla="*/ 247 h 534"/>
                <a:gd name="T56" fmla="*/ 482 w 482"/>
                <a:gd name="T57" fmla="*/ 534 h 534"/>
                <a:gd name="T58" fmla="*/ 360 w 482"/>
                <a:gd name="T59" fmla="*/ 534 h 534"/>
                <a:gd name="T60" fmla="*/ 360 w 482"/>
                <a:gd name="T61" fmla="*/ 408 h 534"/>
                <a:gd name="T62" fmla="*/ 120 w 482"/>
                <a:gd name="T63" fmla="*/ 408 h 534"/>
                <a:gd name="T64" fmla="*/ 120 w 482"/>
                <a:gd name="T65" fmla="*/ 534 h 534"/>
                <a:gd name="T66" fmla="*/ 0 w 482"/>
                <a:gd name="T67" fmla="*/ 534 h 534"/>
                <a:gd name="T68" fmla="*/ 0 w 482"/>
                <a:gd name="T69" fmla="*/ 247 h 534"/>
                <a:gd name="T70" fmla="*/ 4 w 482"/>
                <a:gd name="T71" fmla="*/ 196 h 534"/>
                <a:gd name="T72" fmla="*/ 14 w 482"/>
                <a:gd name="T73" fmla="*/ 152 h 534"/>
                <a:gd name="T74" fmla="*/ 31 w 482"/>
                <a:gd name="T75" fmla="*/ 111 h 534"/>
                <a:gd name="T76" fmla="*/ 54 w 482"/>
                <a:gd name="T77" fmla="*/ 78 h 534"/>
                <a:gd name="T78" fmla="*/ 81 w 482"/>
                <a:gd name="T79" fmla="*/ 50 h 534"/>
                <a:gd name="T80" fmla="*/ 114 w 482"/>
                <a:gd name="T81" fmla="*/ 27 h 534"/>
                <a:gd name="T82" fmla="*/ 153 w 482"/>
                <a:gd name="T83" fmla="*/ 12 h 534"/>
                <a:gd name="T84" fmla="*/ 195 w 482"/>
                <a:gd name="T85" fmla="*/ 2 h 534"/>
                <a:gd name="T86" fmla="*/ 240 w 482"/>
                <a:gd name="T8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" h="534">
                  <a:moveTo>
                    <a:pt x="240" y="103"/>
                  </a:moveTo>
                  <a:lnTo>
                    <a:pt x="211" y="107"/>
                  </a:lnTo>
                  <a:lnTo>
                    <a:pt x="184" y="115"/>
                  </a:lnTo>
                  <a:lnTo>
                    <a:pt x="163" y="128"/>
                  </a:lnTo>
                  <a:lnTo>
                    <a:pt x="145" y="146"/>
                  </a:lnTo>
                  <a:lnTo>
                    <a:pt x="132" y="171"/>
                  </a:lnTo>
                  <a:lnTo>
                    <a:pt x="124" y="200"/>
                  </a:lnTo>
                  <a:lnTo>
                    <a:pt x="120" y="235"/>
                  </a:lnTo>
                  <a:lnTo>
                    <a:pt x="120" y="311"/>
                  </a:lnTo>
                  <a:lnTo>
                    <a:pt x="360" y="311"/>
                  </a:lnTo>
                  <a:lnTo>
                    <a:pt x="360" y="235"/>
                  </a:lnTo>
                  <a:lnTo>
                    <a:pt x="358" y="200"/>
                  </a:lnTo>
                  <a:lnTo>
                    <a:pt x="348" y="171"/>
                  </a:lnTo>
                  <a:lnTo>
                    <a:pt x="335" y="146"/>
                  </a:lnTo>
                  <a:lnTo>
                    <a:pt x="317" y="128"/>
                  </a:lnTo>
                  <a:lnTo>
                    <a:pt x="296" y="115"/>
                  </a:lnTo>
                  <a:lnTo>
                    <a:pt x="269" y="107"/>
                  </a:lnTo>
                  <a:lnTo>
                    <a:pt x="240" y="103"/>
                  </a:lnTo>
                  <a:close/>
                  <a:moveTo>
                    <a:pt x="240" y="0"/>
                  </a:moveTo>
                  <a:lnTo>
                    <a:pt x="286" y="2"/>
                  </a:lnTo>
                  <a:lnTo>
                    <a:pt x="329" y="12"/>
                  </a:lnTo>
                  <a:lnTo>
                    <a:pt x="368" y="27"/>
                  </a:lnTo>
                  <a:lnTo>
                    <a:pt x="400" y="50"/>
                  </a:lnTo>
                  <a:lnTo>
                    <a:pt x="428" y="78"/>
                  </a:lnTo>
                  <a:lnTo>
                    <a:pt x="451" y="111"/>
                  </a:lnTo>
                  <a:lnTo>
                    <a:pt x="468" y="152"/>
                  </a:lnTo>
                  <a:lnTo>
                    <a:pt x="478" y="196"/>
                  </a:lnTo>
                  <a:lnTo>
                    <a:pt x="482" y="247"/>
                  </a:lnTo>
                  <a:lnTo>
                    <a:pt x="482" y="534"/>
                  </a:lnTo>
                  <a:lnTo>
                    <a:pt x="360" y="534"/>
                  </a:lnTo>
                  <a:lnTo>
                    <a:pt x="360" y="408"/>
                  </a:lnTo>
                  <a:lnTo>
                    <a:pt x="120" y="408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247"/>
                  </a:lnTo>
                  <a:lnTo>
                    <a:pt x="4" y="196"/>
                  </a:lnTo>
                  <a:lnTo>
                    <a:pt x="14" y="152"/>
                  </a:lnTo>
                  <a:lnTo>
                    <a:pt x="31" y="111"/>
                  </a:lnTo>
                  <a:lnTo>
                    <a:pt x="54" y="78"/>
                  </a:lnTo>
                  <a:lnTo>
                    <a:pt x="81" y="50"/>
                  </a:lnTo>
                  <a:lnTo>
                    <a:pt x="114" y="27"/>
                  </a:lnTo>
                  <a:lnTo>
                    <a:pt x="153" y="12"/>
                  </a:lnTo>
                  <a:lnTo>
                    <a:pt x="195" y="2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xmlns="" id="{E3C4AF2C-22C6-4C92-A972-6F5A785A9D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31830" y="6312198"/>
              <a:ext cx="128237" cy="135447"/>
            </a:xfrm>
            <a:custGeom>
              <a:avLst/>
              <a:gdLst>
                <a:gd name="T0" fmla="*/ 0 w 499"/>
                <a:gd name="T1" fmla="*/ 0 h 526"/>
                <a:gd name="T2" fmla="*/ 120 w 499"/>
                <a:gd name="T3" fmla="*/ 0 h 526"/>
                <a:gd name="T4" fmla="*/ 120 w 499"/>
                <a:gd name="T5" fmla="*/ 246 h 526"/>
                <a:gd name="T6" fmla="*/ 352 w 499"/>
                <a:gd name="T7" fmla="*/ 0 h 526"/>
                <a:gd name="T8" fmla="*/ 487 w 499"/>
                <a:gd name="T9" fmla="*/ 0 h 526"/>
                <a:gd name="T10" fmla="*/ 270 w 499"/>
                <a:gd name="T11" fmla="*/ 235 h 526"/>
                <a:gd name="T12" fmla="*/ 499 w 499"/>
                <a:gd name="T13" fmla="*/ 526 h 526"/>
                <a:gd name="T14" fmla="*/ 358 w 499"/>
                <a:gd name="T15" fmla="*/ 526 h 526"/>
                <a:gd name="T16" fmla="*/ 189 w 499"/>
                <a:gd name="T17" fmla="*/ 320 h 526"/>
                <a:gd name="T18" fmla="*/ 120 w 499"/>
                <a:gd name="T19" fmla="*/ 394 h 526"/>
                <a:gd name="T20" fmla="*/ 120 w 499"/>
                <a:gd name="T21" fmla="*/ 526 h 526"/>
                <a:gd name="T22" fmla="*/ 0 w 499"/>
                <a:gd name="T23" fmla="*/ 526 h 526"/>
                <a:gd name="T24" fmla="*/ 0 w 499"/>
                <a:gd name="T25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9" h="526">
                  <a:moveTo>
                    <a:pt x="0" y="0"/>
                  </a:moveTo>
                  <a:lnTo>
                    <a:pt x="120" y="0"/>
                  </a:lnTo>
                  <a:lnTo>
                    <a:pt x="120" y="246"/>
                  </a:lnTo>
                  <a:lnTo>
                    <a:pt x="352" y="0"/>
                  </a:lnTo>
                  <a:lnTo>
                    <a:pt x="487" y="0"/>
                  </a:lnTo>
                  <a:lnTo>
                    <a:pt x="270" y="235"/>
                  </a:lnTo>
                  <a:lnTo>
                    <a:pt x="499" y="526"/>
                  </a:lnTo>
                  <a:lnTo>
                    <a:pt x="358" y="526"/>
                  </a:lnTo>
                  <a:lnTo>
                    <a:pt x="189" y="320"/>
                  </a:lnTo>
                  <a:lnTo>
                    <a:pt x="120" y="394"/>
                  </a:lnTo>
                  <a:lnTo>
                    <a:pt x="120" y="526"/>
                  </a:lnTo>
                  <a:lnTo>
                    <a:pt x="0" y="5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xmlns="" id="{9E1A0740-185C-40F3-B003-C22E70A0F0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73457" y="6310138"/>
              <a:ext cx="123087" cy="137507"/>
            </a:xfrm>
            <a:custGeom>
              <a:avLst/>
              <a:gdLst>
                <a:gd name="T0" fmla="*/ 240 w 480"/>
                <a:gd name="T1" fmla="*/ 103 h 534"/>
                <a:gd name="T2" fmla="*/ 211 w 480"/>
                <a:gd name="T3" fmla="*/ 107 h 534"/>
                <a:gd name="T4" fmla="*/ 184 w 480"/>
                <a:gd name="T5" fmla="*/ 115 h 534"/>
                <a:gd name="T6" fmla="*/ 163 w 480"/>
                <a:gd name="T7" fmla="*/ 128 h 534"/>
                <a:gd name="T8" fmla="*/ 143 w 480"/>
                <a:gd name="T9" fmla="*/ 146 h 534"/>
                <a:gd name="T10" fmla="*/ 132 w 480"/>
                <a:gd name="T11" fmla="*/ 171 h 534"/>
                <a:gd name="T12" fmla="*/ 122 w 480"/>
                <a:gd name="T13" fmla="*/ 200 h 534"/>
                <a:gd name="T14" fmla="*/ 120 w 480"/>
                <a:gd name="T15" fmla="*/ 235 h 534"/>
                <a:gd name="T16" fmla="*/ 120 w 480"/>
                <a:gd name="T17" fmla="*/ 311 h 534"/>
                <a:gd name="T18" fmla="*/ 360 w 480"/>
                <a:gd name="T19" fmla="*/ 311 h 534"/>
                <a:gd name="T20" fmla="*/ 360 w 480"/>
                <a:gd name="T21" fmla="*/ 235 h 534"/>
                <a:gd name="T22" fmla="*/ 356 w 480"/>
                <a:gd name="T23" fmla="*/ 200 h 534"/>
                <a:gd name="T24" fmla="*/ 348 w 480"/>
                <a:gd name="T25" fmla="*/ 171 h 534"/>
                <a:gd name="T26" fmla="*/ 335 w 480"/>
                <a:gd name="T27" fmla="*/ 146 h 534"/>
                <a:gd name="T28" fmla="*/ 317 w 480"/>
                <a:gd name="T29" fmla="*/ 128 h 534"/>
                <a:gd name="T30" fmla="*/ 294 w 480"/>
                <a:gd name="T31" fmla="*/ 115 h 534"/>
                <a:gd name="T32" fmla="*/ 269 w 480"/>
                <a:gd name="T33" fmla="*/ 107 h 534"/>
                <a:gd name="T34" fmla="*/ 240 w 480"/>
                <a:gd name="T35" fmla="*/ 103 h 534"/>
                <a:gd name="T36" fmla="*/ 240 w 480"/>
                <a:gd name="T37" fmla="*/ 0 h 534"/>
                <a:gd name="T38" fmla="*/ 286 w 480"/>
                <a:gd name="T39" fmla="*/ 2 h 534"/>
                <a:gd name="T40" fmla="*/ 329 w 480"/>
                <a:gd name="T41" fmla="*/ 12 h 534"/>
                <a:gd name="T42" fmla="*/ 366 w 480"/>
                <a:gd name="T43" fmla="*/ 27 h 534"/>
                <a:gd name="T44" fmla="*/ 401 w 480"/>
                <a:gd name="T45" fmla="*/ 50 h 534"/>
                <a:gd name="T46" fmla="*/ 428 w 480"/>
                <a:gd name="T47" fmla="*/ 78 h 534"/>
                <a:gd name="T48" fmla="*/ 451 w 480"/>
                <a:gd name="T49" fmla="*/ 111 h 534"/>
                <a:gd name="T50" fmla="*/ 466 w 480"/>
                <a:gd name="T51" fmla="*/ 152 h 534"/>
                <a:gd name="T52" fmla="*/ 478 w 480"/>
                <a:gd name="T53" fmla="*/ 196 h 534"/>
                <a:gd name="T54" fmla="*/ 480 w 480"/>
                <a:gd name="T55" fmla="*/ 247 h 534"/>
                <a:gd name="T56" fmla="*/ 480 w 480"/>
                <a:gd name="T57" fmla="*/ 534 h 534"/>
                <a:gd name="T58" fmla="*/ 360 w 480"/>
                <a:gd name="T59" fmla="*/ 534 h 534"/>
                <a:gd name="T60" fmla="*/ 360 w 480"/>
                <a:gd name="T61" fmla="*/ 408 h 534"/>
                <a:gd name="T62" fmla="*/ 120 w 480"/>
                <a:gd name="T63" fmla="*/ 408 h 534"/>
                <a:gd name="T64" fmla="*/ 120 w 480"/>
                <a:gd name="T65" fmla="*/ 534 h 534"/>
                <a:gd name="T66" fmla="*/ 0 w 480"/>
                <a:gd name="T67" fmla="*/ 534 h 534"/>
                <a:gd name="T68" fmla="*/ 0 w 480"/>
                <a:gd name="T69" fmla="*/ 247 h 534"/>
                <a:gd name="T70" fmla="*/ 4 w 480"/>
                <a:gd name="T71" fmla="*/ 196 h 534"/>
                <a:gd name="T72" fmla="*/ 14 w 480"/>
                <a:gd name="T73" fmla="*/ 152 h 534"/>
                <a:gd name="T74" fmla="*/ 31 w 480"/>
                <a:gd name="T75" fmla="*/ 111 h 534"/>
                <a:gd name="T76" fmla="*/ 52 w 480"/>
                <a:gd name="T77" fmla="*/ 78 h 534"/>
                <a:gd name="T78" fmla="*/ 81 w 480"/>
                <a:gd name="T79" fmla="*/ 50 h 534"/>
                <a:gd name="T80" fmla="*/ 114 w 480"/>
                <a:gd name="T81" fmla="*/ 27 h 534"/>
                <a:gd name="T82" fmla="*/ 153 w 480"/>
                <a:gd name="T83" fmla="*/ 12 h 534"/>
                <a:gd name="T84" fmla="*/ 194 w 480"/>
                <a:gd name="T85" fmla="*/ 2 h 534"/>
                <a:gd name="T86" fmla="*/ 240 w 480"/>
                <a:gd name="T8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0" h="534">
                  <a:moveTo>
                    <a:pt x="240" y="103"/>
                  </a:moveTo>
                  <a:lnTo>
                    <a:pt x="211" y="107"/>
                  </a:lnTo>
                  <a:lnTo>
                    <a:pt x="184" y="115"/>
                  </a:lnTo>
                  <a:lnTo>
                    <a:pt x="163" y="128"/>
                  </a:lnTo>
                  <a:lnTo>
                    <a:pt x="143" y="146"/>
                  </a:lnTo>
                  <a:lnTo>
                    <a:pt x="132" y="171"/>
                  </a:lnTo>
                  <a:lnTo>
                    <a:pt x="122" y="200"/>
                  </a:lnTo>
                  <a:lnTo>
                    <a:pt x="120" y="235"/>
                  </a:lnTo>
                  <a:lnTo>
                    <a:pt x="120" y="311"/>
                  </a:lnTo>
                  <a:lnTo>
                    <a:pt x="360" y="311"/>
                  </a:lnTo>
                  <a:lnTo>
                    <a:pt x="360" y="235"/>
                  </a:lnTo>
                  <a:lnTo>
                    <a:pt x="356" y="200"/>
                  </a:lnTo>
                  <a:lnTo>
                    <a:pt x="348" y="171"/>
                  </a:lnTo>
                  <a:lnTo>
                    <a:pt x="335" y="146"/>
                  </a:lnTo>
                  <a:lnTo>
                    <a:pt x="317" y="128"/>
                  </a:lnTo>
                  <a:lnTo>
                    <a:pt x="294" y="115"/>
                  </a:lnTo>
                  <a:lnTo>
                    <a:pt x="269" y="107"/>
                  </a:lnTo>
                  <a:lnTo>
                    <a:pt x="240" y="103"/>
                  </a:lnTo>
                  <a:close/>
                  <a:moveTo>
                    <a:pt x="240" y="0"/>
                  </a:moveTo>
                  <a:lnTo>
                    <a:pt x="286" y="2"/>
                  </a:lnTo>
                  <a:lnTo>
                    <a:pt x="329" y="12"/>
                  </a:lnTo>
                  <a:lnTo>
                    <a:pt x="366" y="27"/>
                  </a:lnTo>
                  <a:lnTo>
                    <a:pt x="401" y="50"/>
                  </a:lnTo>
                  <a:lnTo>
                    <a:pt x="428" y="78"/>
                  </a:lnTo>
                  <a:lnTo>
                    <a:pt x="451" y="111"/>
                  </a:lnTo>
                  <a:lnTo>
                    <a:pt x="466" y="152"/>
                  </a:lnTo>
                  <a:lnTo>
                    <a:pt x="478" y="196"/>
                  </a:lnTo>
                  <a:lnTo>
                    <a:pt x="480" y="247"/>
                  </a:lnTo>
                  <a:lnTo>
                    <a:pt x="480" y="534"/>
                  </a:lnTo>
                  <a:lnTo>
                    <a:pt x="360" y="534"/>
                  </a:lnTo>
                  <a:lnTo>
                    <a:pt x="360" y="408"/>
                  </a:lnTo>
                  <a:lnTo>
                    <a:pt x="120" y="408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247"/>
                  </a:lnTo>
                  <a:lnTo>
                    <a:pt x="4" y="196"/>
                  </a:lnTo>
                  <a:lnTo>
                    <a:pt x="14" y="152"/>
                  </a:lnTo>
                  <a:lnTo>
                    <a:pt x="31" y="111"/>
                  </a:lnTo>
                  <a:lnTo>
                    <a:pt x="52" y="78"/>
                  </a:lnTo>
                  <a:lnTo>
                    <a:pt x="81" y="50"/>
                  </a:lnTo>
                  <a:lnTo>
                    <a:pt x="114" y="27"/>
                  </a:lnTo>
                  <a:lnTo>
                    <a:pt x="153" y="12"/>
                  </a:lnTo>
                  <a:lnTo>
                    <a:pt x="194" y="2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1" name="Freeform 9">
              <a:extLst>
                <a:ext uri="{FF2B5EF4-FFF2-40B4-BE49-F238E27FC236}">
                  <a16:creationId xmlns:a16="http://schemas.microsoft.com/office/drawing/2014/main" xmlns="" id="{912FFDD6-9D4F-4FB4-AF38-D748D044EBC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527444" y="6312198"/>
              <a:ext cx="135962" cy="135447"/>
            </a:xfrm>
            <a:custGeom>
              <a:avLst/>
              <a:gdLst>
                <a:gd name="T0" fmla="*/ 122 w 528"/>
                <a:gd name="T1" fmla="*/ 101 h 526"/>
                <a:gd name="T2" fmla="*/ 122 w 528"/>
                <a:gd name="T3" fmla="*/ 427 h 526"/>
                <a:gd name="T4" fmla="*/ 232 w 528"/>
                <a:gd name="T5" fmla="*/ 427 h 526"/>
                <a:gd name="T6" fmla="*/ 274 w 528"/>
                <a:gd name="T7" fmla="*/ 423 h 526"/>
                <a:gd name="T8" fmla="*/ 313 w 528"/>
                <a:gd name="T9" fmla="*/ 412 h 526"/>
                <a:gd name="T10" fmla="*/ 344 w 528"/>
                <a:gd name="T11" fmla="*/ 394 h 526"/>
                <a:gd name="T12" fmla="*/ 369 w 528"/>
                <a:gd name="T13" fmla="*/ 371 h 526"/>
                <a:gd name="T14" fmla="*/ 389 w 528"/>
                <a:gd name="T15" fmla="*/ 340 h 526"/>
                <a:gd name="T16" fmla="*/ 400 w 528"/>
                <a:gd name="T17" fmla="*/ 305 h 526"/>
                <a:gd name="T18" fmla="*/ 406 w 528"/>
                <a:gd name="T19" fmla="*/ 264 h 526"/>
                <a:gd name="T20" fmla="*/ 400 w 528"/>
                <a:gd name="T21" fmla="*/ 223 h 526"/>
                <a:gd name="T22" fmla="*/ 389 w 528"/>
                <a:gd name="T23" fmla="*/ 188 h 526"/>
                <a:gd name="T24" fmla="*/ 369 w 528"/>
                <a:gd name="T25" fmla="*/ 157 h 526"/>
                <a:gd name="T26" fmla="*/ 344 w 528"/>
                <a:gd name="T27" fmla="*/ 134 h 526"/>
                <a:gd name="T28" fmla="*/ 313 w 528"/>
                <a:gd name="T29" fmla="*/ 116 h 526"/>
                <a:gd name="T30" fmla="*/ 274 w 528"/>
                <a:gd name="T31" fmla="*/ 105 h 526"/>
                <a:gd name="T32" fmla="*/ 232 w 528"/>
                <a:gd name="T33" fmla="*/ 101 h 526"/>
                <a:gd name="T34" fmla="*/ 122 w 528"/>
                <a:gd name="T35" fmla="*/ 101 h 526"/>
                <a:gd name="T36" fmla="*/ 0 w 528"/>
                <a:gd name="T37" fmla="*/ 0 h 526"/>
                <a:gd name="T38" fmla="*/ 240 w 528"/>
                <a:gd name="T39" fmla="*/ 0 h 526"/>
                <a:gd name="T40" fmla="*/ 294 w 528"/>
                <a:gd name="T41" fmla="*/ 4 h 526"/>
                <a:gd name="T42" fmla="*/ 344 w 528"/>
                <a:gd name="T43" fmla="*/ 15 h 526"/>
                <a:gd name="T44" fmla="*/ 391 w 528"/>
                <a:gd name="T45" fmla="*/ 33 h 526"/>
                <a:gd name="T46" fmla="*/ 429 w 528"/>
                <a:gd name="T47" fmla="*/ 58 h 526"/>
                <a:gd name="T48" fmla="*/ 464 w 528"/>
                <a:gd name="T49" fmla="*/ 89 h 526"/>
                <a:gd name="T50" fmla="*/ 491 w 528"/>
                <a:gd name="T51" fmla="*/ 124 h 526"/>
                <a:gd name="T52" fmla="*/ 510 w 528"/>
                <a:gd name="T53" fmla="*/ 167 h 526"/>
                <a:gd name="T54" fmla="*/ 524 w 528"/>
                <a:gd name="T55" fmla="*/ 213 h 526"/>
                <a:gd name="T56" fmla="*/ 528 w 528"/>
                <a:gd name="T57" fmla="*/ 264 h 526"/>
                <a:gd name="T58" fmla="*/ 524 w 528"/>
                <a:gd name="T59" fmla="*/ 314 h 526"/>
                <a:gd name="T60" fmla="*/ 510 w 528"/>
                <a:gd name="T61" fmla="*/ 361 h 526"/>
                <a:gd name="T62" fmla="*/ 491 w 528"/>
                <a:gd name="T63" fmla="*/ 404 h 526"/>
                <a:gd name="T64" fmla="*/ 464 w 528"/>
                <a:gd name="T65" fmla="*/ 439 h 526"/>
                <a:gd name="T66" fmla="*/ 429 w 528"/>
                <a:gd name="T67" fmla="*/ 470 h 526"/>
                <a:gd name="T68" fmla="*/ 391 w 528"/>
                <a:gd name="T69" fmla="*/ 495 h 526"/>
                <a:gd name="T70" fmla="*/ 344 w 528"/>
                <a:gd name="T71" fmla="*/ 513 h 526"/>
                <a:gd name="T72" fmla="*/ 294 w 528"/>
                <a:gd name="T73" fmla="*/ 524 h 526"/>
                <a:gd name="T74" fmla="*/ 240 w 528"/>
                <a:gd name="T75" fmla="*/ 526 h 526"/>
                <a:gd name="T76" fmla="*/ 0 w 528"/>
                <a:gd name="T77" fmla="*/ 526 h 526"/>
                <a:gd name="T78" fmla="*/ 0 w 528"/>
                <a:gd name="T79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28" h="526">
                  <a:moveTo>
                    <a:pt x="122" y="101"/>
                  </a:moveTo>
                  <a:lnTo>
                    <a:pt x="122" y="427"/>
                  </a:lnTo>
                  <a:lnTo>
                    <a:pt x="232" y="427"/>
                  </a:lnTo>
                  <a:lnTo>
                    <a:pt x="274" y="423"/>
                  </a:lnTo>
                  <a:lnTo>
                    <a:pt x="313" y="412"/>
                  </a:lnTo>
                  <a:lnTo>
                    <a:pt x="344" y="394"/>
                  </a:lnTo>
                  <a:lnTo>
                    <a:pt x="369" y="371"/>
                  </a:lnTo>
                  <a:lnTo>
                    <a:pt x="389" y="340"/>
                  </a:lnTo>
                  <a:lnTo>
                    <a:pt x="400" y="305"/>
                  </a:lnTo>
                  <a:lnTo>
                    <a:pt x="406" y="264"/>
                  </a:lnTo>
                  <a:lnTo>
                    <a:pt x="400" y="223"/>
                  </a:lnTo>
                  <a:lnTo>
                    <a:pt x="389" y="188"/>
                  </a:lnTo>
                  <a:lnTo>
                    <a:pt x="369" y="157"/>
                  </a:lnTo>
                  <a:lnTo>
                    <a:pt x="344" y="134"/>
                  </a:lnTo>
                  <a:lnTo>
                    <a:pt x="313" y="116"/>
                  </a:lnTo>
                  <a:lnTo>
                    <a:pt x="274" y="105"/>
                  </a:lnTo>
                  <a:lnTo>
                    <a:pt x="232" y="101"/>
                  </a:lnTo>
                  <a:lnTo>
                    <a:pt x="122" y="101"/>
                  </a:lnTo>
                  <a:close/>
                  <a:moveTo>
                    <a:pt x="0" y="0"/>
                  </a:moveTo>
                  <a:lnTo>
                    <a:pt x="240" y="0"/>
                  </a:lnTo>
                  <a:lnTo>
                    <a:pt x="294" y="4"/>
                  </a:lnTo>
                  <a:lnTo>
                    <a:pt x="344" y="15"/>
                  </a:lnTo>
                  <a:lnTo>
                    <a:pt x="391" y="33"/>
                  </a:lnTo>
                  <a:lnTo>
                    <a:pt x="429" y="58"/>
                  </a:lnTo>
                  <a:lnTo>
                    <a:pt x="464" y="89"/>
                  </a:lnTo>
                  <a:lnTo>
                    <a:pt x="491" y="124"/>
                  </a:lnTo>
                  <a:lnTo>
                    <a:pt x="510" y="167"/>
                  </a:lnTo>
                  <a:lnTo>
                    <a:pt x="524" y="213"/>
                  </a:lnTo>
                  <a:lnTo>
                    <a:pt x="528" y="264"/>
                  </a:lnTo>
                  <a:lnTo>
                    <a:pt x="524" y="314"/>
                  </a:lnTo>
                  <a:lnTo>
                    <a:pt x="510" y="361"/>
                  </a:lnTo>
                  <a:lnTo>
                    <a:pt x="491" y="404"/>
                  </a:lnTo>
                  <a:lnTo>
                    <a:pt x="464" y="439"/>
                  </a:lnTo>
                  <a:lnTo>
                    <a:pt x="429" y="470"/>
                  </a:lnTo>
                  <a:lnTo>
                    <a:pt x="391" y="495"/>
                  </a:lnTo>
                  <a:lnTo>
                    <a:pt x="344" y="513"/>
                  </a:lnTo>
                  <a:lnTo>
                    <a:pt x="294" y="524"/>
                  </a:lnTo>
                  <a:lnTo>
                    <a:pt x="240" y="526"/>
                  </a:lnTo>
                  <a:lnTo>
                    <a:pt x="0" y="5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xmlns="" id="{899B8C63-3629-4D1A-A2F5-66BB6EBE5F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678341" y="6310138"/>
              <a:ext cx="119482" cy="140082"/>
            </a:xfrm>
            <a:custGeom>
              <a:avLst/>
              <a:gdLst>
                <a:gd name="T0" fmla="*/ 309 w 462"/>
                <a:gd name="T1" fmla="*/ 2 h 544"/>
                <a:gd name="T2" fmla="*/ 404 w 462"/>
                <a:gd name="T3" fmla="*/ 21 h 544"/>
                <a:gd name="T4" fmla="*/ 410 w 462"/>
                <a:gd name="T5" fmla="*/ 130 h 544"/>
                <a:gd name="T6" fmla="*/ 313 w 462"/>
                <a:gd name="T7" fmla="*/ 101 h 544"/>
                <a:gd name="T8" fmla="*/ 226 w 462"/>
                <a:gd name="T9" fmla="*/ 101 h 544"/>
                <a:gd name="T10" fmla="*/ 174 w 462"/>
                <a:gd name="T11" fmla="*/ 117 h 544"/>
                <a:gd name="T12" fmla="*/ 149 w 462"/>
                <a:gd name="T13" fmla="*/ 146 h 544"/>
                <a:gd name="T14" fmla="*/ 149 w 462"/>
                <a:gd name="T15" fmla="*/ 183 h 544"/>
                <a:gd name="T16" fmla="*/ 174 w 462"/>
                <a:gd name="T17" fmla="*/ 212 h 544"/>
                <a:gd name="T18" fmla="*/ 226 w 462"/>
                <a:gd name="T19" fmla="*/ 221 h 544"/>
                <a:gd name="T20" fmla="*/ 369 w 462"/>
                <a:gd name="T21" fmla="*/ 317 h 544"/>
                <a:gd name="T22" fmla="*/ 186 w 462"/>
                <a:gd name="T23" fmla="*/ 319 h 544"/>
                <a:gd name="T24" fmla="*/ 139 w 462"/>
                <a:gd name="T25" fmla="*/ 340 h 544"/>
                <a:gd name="T26" fmla="*/ 124 w 462"/>
                <a:gd name="T27" fmla="*/ 379 h 544"/>
                <a:gd name="T28" fmla="*/ 137 w 462"/>
                <a:gd name="T29" fmla="*/ 414 h 544"/>
                <a:gd name="T30" fmla="*/ 180 w 462"/>
                <a:gd name="T31" fmla="*/ 437 h 544"/>
                <a:gd name="T32" fmla="*/ 253 w 462"/>
                <a:gd name="T33" fmla="*/ 445 h 544"/>
                <a:gd name="T34" fmla="*/ 346 w 462"/>
                <a:gd name="T35" fmla="*/ 433 h 544"/>
                <a:gd name="T36" fmla="*/ 424 w 462"/>
                <a:gd name="T37" fmla="*/ 398 h 544"/>
                <a:gd name="T38" fmla="*/ 427 w 462"/>
                <a:gd name="T39" fmla="*/ 509 h 544"/>
                <a:gd name="T40" fmla="*/ 344 w 462"/>
                <a:gd name="T41" fmla="*/ 534 h 544"/>
                <a:gd name="T42" fmla="*/ 248 w 462"/>
                <a:gd name="T43" fmla="*/ 544 h 544"/>
                <a:gd name="T44" fmla="*/ 141 w 462"/>
                <a:gd name="T45" fmla="*/ 532 h 544"/>
                <a:gd name="T46" fmla="*/ 64 w 462"/>
                <a:gd name="T47" fmla="*/ 499 h 544"/>
                <a:gd name="T48" fmla="*/ 15 w 462"/>
                <a:gd name="T49" fmla="*/ 451 h 544"/>
                <a:gd name="T50" fmla="*/ 0 w 462"/>
                <a:gd name="T51" fmla="*/ 387 h 544"/>
                <a:gd name="T52" fmla="*/ 15 w 462"/>
                <a:gd name="T53" fmla="*/ 324 h 544"/>
                <a:gd name="T54" fmla="*/ 58 w 462"/>
                <a:gd name="T55" fmla="*/ 280 h 544"/>
                <a:gd name="T56" fmla="*/ 60 w 462"/>
                <a:gd name="T57" fmla="*/ 245 h 544"/>
                <a:gd name="T58" fmla="*/ 27 w 462"/>
                <a:gd name="T59" fmla="*/ 188 h 544"/>
                <a:gd name="T60" fmla="*/ 27 w 462"/>
                <a:gd name="T61" fmla="*/ 124 h 544"/>
                <a:gd name="T62" fmla="*/ 54 w 462"/>
                <a:gd name="T63" fmla="*/ 70 h 544"/>
                <a:gd name="T64" fmla="*/ 114 w 462"/>
                <a:gd name="T65" fmla="*/ 27 h 544"/>
                <a:gd name="T66" fmla="*/ 203 w 462"/>
                <a:gd name="T67" fmla="*/ 2 h 5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2" h="544">
                  <a:moveTo>
                    <a:pt x="259" y="0"/>
                  </a:moveTo>
                  <a:lnTo>
                    <a:pt x="309" y="2"/>
                  </a:lnTo>
                  <a:lnTo>
                    <a:pt x="358" y="10"/>
                  </a:lnTo>
                  <a:lnTo>
                    <a:pt x="404" y="21"/>
                  </a:lnTo>
                  <a:lnTo>
                    <a:pt x="443" y="37"/>
                  </a:lnTo>
                  <a:lnTo>
                    <a:pt x="410" y="130"/>
                  </a:lnTo>
                  <a:lnTo>
                    <a:pt x="362" y="113"/>
                  </a:lnTo>
                  <a:lnTo>
                    <a:pt x="313" y="101"/>
                  </a:lnTo>
                  <a:lnTo>
                    <a:pt x="263" y="97"/>
                  </a:lnTo>
                  <a:lnTo>
                    <a:pt x="226" y="101"/>
                  </a:lnTo>
                  <a:lnTo>
                    <a:pt x="197" y="107"/>
                  </a:lnTo>
                  <a:lnTo>
                    <a:pt x="174" y="117"/>
                  </a:lnTo>
                  <a:lnTo>
                    <a:pt x="159" y="130"/>
                  </a:lnTo>
                  <a:lnTo>
                    <a:pt x="149" y="146"/>
                  </a:lnTo>
                  <a:lnTo>
                    <a:pt x="145" y="163"/>
                  </a:lnTo>
                  <a:lnTo>
                    <a:pt x="149" y="183"/>
                  </a:lnTo>
                  <a:lnTo>
                    <a:pt x="159" y="200"/>
                  </a:lnTo>
                  <a:lnTo>
                    <a:pt x="174" y="212"/>
                  </a:lnTo>
                  <a:lnTo>
                    <a:pt x="197" y="218"/>
                  </a:lnTo>
                  <a:lnTo>
                    <a:pt x="226" y="221"/>
                  </a:lnTo>
                  <a:lnTo>
                    <a:pt x="369" y="221"/>
                  </a:lnTo>
                  <a:lnTo>
                    <a:pt x="369" y="317"/>
                  </a:lnTo>
                  <a:lnTo>
                    <a:pt x="219" y="317"/>
                  </a:lnTo>
                  <a:lnTo>
                    <a:pt x="186" y="319"/>
                  </a:lnTo>
                  <a:lnTo>
                    <a:pt x="159" y="326"/>
                  </a:lnTo>
                  <a:lnTo>
                    <a:pt x="139" y="340"/>
                  </a:lnTo>
                  <a:lnTo>
                    <a:pt x="128" y="357"/>
                  </a:lnTo>
                  <a:lnTo>
                    <a:pt x="124" y="379"/>
                  </a:lnTo>
                  <a:lnTo>
                    <a:pt x="126" y="398"/>
                  </a:lnTo>
                  <a:lnTo>
                    <a:pt x="137" y="414"/>
                  </a:lnTo>
                  <a:lnTo>
                    <a:pt x="155" y="427"/>
                  </a:lnTo>
                  <a:lnTo>
                    <a:pt x="180" y="437"/>
                  </a:lnTo>
                  <a:lnTo>
                    <a:pt x="211" y="443"/>
                  </a:lnTo>
                  <a:lnTo>
                    <a:pt x="253" y="445"/>
                  </a:lnTo>
                  <a:lnTo>
                    <a:pt x="300" y="443"/>
                  </a:lnTo>
                  <a:lnTo>
                    <a:pt x="346" y="433"/>
                  </a:lnTo>
                  <a:lnTo>
                    <a:pt x="389" y="418"/>
                  </a:lnTo>
                  <a:lnTo>
                    <a:pt x="424" y="398"/>
                  </a:lnTo>
                  <a:lnTo>
                    <a:pt x="462" y="490"/>
                  </a:lnTo>
                  <a:lnTo>
                    <a:pt x="427" y="509"/>
                  </a:lnTo>
                  <a:lnTo>
                    <a:pt x="389" y="525"/>
                  </a:lnTo>
                  <a:lnTo>
                    <a:pt x="344" y="534"/>
                  </a:lnTo>
                  <a:lnTo>
                    <a:pt x="298" y="542"/>
                  </a:lnTo>
                  <a:lnTo>
                    <a:pt x="248" y="544"/>
                  </a:lnTo>
                  <a:lnTo>
                    <a:pt x="190" y="542"/>
                  </a:lnTo>
                  <a:lnTo>
                    <a:pt x="141" y="532"/>
                  </a:lnTo>
                  <a:lnTo>
                    <a:pt x="99" y="519"/>
                  </a:lnTo>
                  <a:lnTo>
                    <a:pt x="64" y="499"/>
                  </a:lnTo>
                  <a:lnTo>
                    <a:pt x="35" y="476"/>
                  </a:lnTo>
                  <a:lnTo>
                    <a:pt x="15" y="451"/>
                  </a:lnTo>
                  <a:lnTo>
                    <a:pt x="4" y="420"/>
                  </a:lnTo>
                  <a:lnTo>
                    <a:pt x="0" y="387"/>
                  </a:lnTo>
                  <a:lnTo>
                    <a:pt x="4" y="354"/>
                  </a:lnTo>
                  <a:lnTo>
                    <a:pt x="15" y="324"/>
                  </a:lnTo>
                  <a:lnTo>
                    <a:pt x="35" y="299"/>
                  </a:lnTo>
                  <a:lnTo>
                    <a:pt x="58" y="280"/>
                  </a:lnTo>
                  <a:lnTo>
                    <a:pt x="87" y="264"/>
                  </a:lnTo>
                  <a:lnTo>
                    <a:pt x="60" y="245"/>
                  </a:lnTo>
                  <a:lnTo>
                    <a:pt x="41" y="220"/>
                  </a:lnTo>
                  <a:lnTo>
                    <a:pt x="27" y="188"/>
                  </a:lnTo>
                  <a:lnTo>
                    <a:pt x="23" y="155"/>
                  </a:lnTo>
                  <a:lnTo>
                    <a:pt x="27" y="124"/>
                  </a:lnTo>
                  <a:lnTo>
                    <a:pt x="37" y="95"/>
                  </a:lnTo>
                  <a:lnTo>
                    <a:pt x="54" y="70"/>
                  </a:lnTo>
                  <a:lnTo>
                    <a:pt x="81" y="47"/>
                  </a:lnTo>
                  <a:lnTo>
                    <a:pt x="114" y="27"/>
                  </a:lnTo>
                  <a:lnTo>
                    <a:pt x="155" y="12"/>
                  </a:lnTo>
                  <a:lnTo>
                    <a:pt x="203" y="2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3" name="Freeform 11">
              <a:extLst>
                <a:ext uri="{FF2B5EF4-FFF2-40B4-BE49-F238E27FC236}">
                  <a16:creationId xmlns:a16="http://schemas.microsoft.com/office/drawing/2014/main" xmlns="" id="{91BEC1AF-BB88-4B8E-944C-F9D8429FF6D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15849" y="6310138"/>
              <a:ext cx="204458" cy="137507"/>
            </a:xfrm>
            <a:custGeom>
              <a:avLst/>
              <a:gdLst>
                <a:gd name="T0" fmla="*/ 271 w 793"/>
                <a:gd name="T1" fmla="*/ 0 h 534"/>
                <a:gd name="T2" fmla="*/ 313 w 793"/>
                <a:gd name="T3" fmla="*/ 2 h 534"/>
                <a:gd name="T4" fmla="*/ 350 w 793"/>
                <a:gd name="T5" fmla="*/ 12 h 534"/>
                <a:gd name="T6" fmla="*/ 381 w 793"/>
                <a:gd name="T7" fmla="*/ 29 h 534"/>
                <a:gd name="T8" fmla="*/ 408 w 793"/>
                <a:gd name="T9" fmla="*/ 50 h 534"/>
                <a:gd name="T10" fmla="*/ 427 w 793"/>
                <a:gd name="T11" fmla="*/ 78 h 534"/>
                <a:gd name="T12" fmla="*/ 453 w 793"/>
                <a:gd name="T13" fmla="*/ 50 h 534"/>
                <a:gd name="T14" fmla="*/ 484 w 793"/>
                <a:gd name="T15" fmla="*/ 27 h 534"/>
                <a:gd name="T16" fmla="*/ 516 w 793"/>
                <a:gd name="T17" fmla="*/ 12 h 534"/>
                <a:gd name="T18" fmla="*/ 555 w 793"/>
                <a:gd name="T19" fmla="*/ 2 h 534"/>
                <a:gd name="T20" fmla="*/ 598 w 793"/>
                <a:gd name="T21" fmla="*/ 0 h 534"/>
                <a:gd name="T22" fmla="*/ 640 w 793"/>
                <a:gd name="T23" fmla="*/ 4 h 534"/>
                <a:gd name="T24" fmla="*/ 679 w 793"/>
                <a:gd name="T25" fmla="*/ 14 h 534"/>
                <a:gd name="T26" fmla="*/ 714 w 793"/>
                <a:gd name="T27" fmla="*/ 29 h 534"/>
                <a:gd name="T28" fmla="*/ 741 w 793"/>
                <a:gd name="T29" fmla="*/ 54 h 534"/>
                <a:gd name="T30" fmla="*/ 764 w 793"/>
                <a:gd name="T31" fmla="*/ 83 h 534"/>
                <a:gd name="T32" fmla="*/ 779 w 793"/>
                <a:gd name="T33" fmla="*/ 120 h 534"/>
                <a:gd name="T34" fmla="*/ 791 w 793"/>
                <a:gd name="T35" fmla="*/ 163 h 534"/>
                <a:gd name="T36" fmla="*/ 793 w 793"/>
                <a:gd name="T37" fmla="*/ 212 h 534"/>
                <a:gd name="T38" fmla="*/ 793 w 793"/>
                <a:gd name="T39" fmla="*/ 534 h 534"/>
                <a:gd name="T40" fmla="*/ 673 w 793"/>
                <a:gd name="T41" fmla="*/ 534 h 534"/>
                <a:gd name="T42" fmla="*/ 673 w 793"/>
                <a:gd name="T43" fmla="*/ 216 h 534"/>
                <a:gd name="T44" fmla="*/ 669 w 793"/>
                <a:gd name="T45" fmla="*/ 181 h 534"/>
                <a:gd name="T46" fmla="*/ 658 w 793"/>
                <a:gd name="T47" fmla="*/ 152 h 534"/>
                <a:gd name="T48" fmla="*/ 642 w 793"/>
                <a:gd name="T49" fmla="*/ 130 h 534"/>
                <a:gd name="T50" fmla="*/ 621 w 793"/>
                <a:gd name="T51" fmla="*/ 115 h 534"/>
                <a:gd name="T52" fmla="*/ 596 w 793"/>
                <a:gd name="T53" fmla="*/ 107 h 534"/>
                <a:gd name="T54" fmla="*/ 567 w 793"/>
                <a:gd name="T55" fmla="*/ 103 h 534"/>
                <a:gd name="T56" fmla="*/ 540 w 793"/>
                <a:gd name="T57" fmla="*/ 105 h 534"/>
                <a:gd name="T58" fmla="*/ 516 w 793"/>
                <a:gd name="T59" fmla="*/ 113 h 534"/>
                <a:gd name="T60" fmla="*/ 495 w 793"/>
                <a:gd name="T61" fmla="*/ 124 h 534"/>
                <a:gd name="T62" fmla="*/ 478 w 793"/>
                <a:gd name="T63" fmla="*/ 140 h 534"/>
                <a:gd name="T64" fmla="*/ 466 w 793"/>
                <a:gd name="T65" fmla="*/ 163 h 534"/>
                <a:gd name="T66" fmla="*/ 456 w 793"/>
                <a:gd name="T67" fmla="*/ 190 h 534"/>
                <a:gd name="T68" fmla="*/ 454 w 793"/>
                <a:gd name="T69" fmla="*/ 223 h 534"/>
                <a:gd name="T70" fmla="*/ 454 w 793"/>
                <a:gd name="T71" fmla="*/ 534 h 534"/>
                <a:gd name="T72" fmla="*/ 333 w 793"/>
                <a:gd name="T73" fmla="*/ 534 h 534"/>
                <a:gd name="T74" fmla="*/ 333 w 793"/>
                <a:gd name="T75" fmla="*/ 216 h 534"/>
                <a:gd name="T76" fmla="*/ 331 w 793"/>
                <a:gd name="T77" fmla="*/ 181 h 534"/>
                <a:gd name="T78" fmla="*/ 319 w 793"/>
                <a:gd name="T79" fmla="*/ 152 h 534"/>
                <a:gd name="T80" fmla="*/ 306 w 793"/>
                <a:gd name="T81" fmla="*/ 130 h 534"/>
                <a:gd name="T82" fmla="*/ 286 w 793"/>
                <a:gd name="T83" fmla="*/ 115 h 534"/>
                <a:gd name="T84" fmla="*/ 261 w 793"/>
                <a:gd name="T85" fmla="*/ 107 h 534"/>
                <a:gd name="T86" fmla="*/ 232 w 793"/>
                <a:gd name="T87" fmla="*/ 103 h 534"/>
                <a:gd name="T88" fmla="*/ 207 w 793"/>
                <a:gd name="T89" fmla="*/ 105 h 534"/>
                <a:gd name="T90" fmla="*/ 182 w 793"/>
                <a:gd name="T91" fmla="*/ 113 h 534"/>
                <a:gd name="T92" fmla="*/ 160 w 793"/>
                <a:gd name="T93" fmla="*/ 124 h 534"/>
                <a:gd name="T94" fmla="*/ 145 w 793"/>
                <a:gd name="T95" fmla="*/ 140 h 534"/>
                <a:gd name="T96" fmla="*/ 131 w 793"/>
                <a:gd name="T97" fmla="*/ 163 h 534"/>
                <a:gd name="T98" fmla="*/ 124 w 793"/>
                <a:gd name="T99" fmla="*/ 190 h 534"/>
                <a:gd name="T100" fmla="*/ 120 w 793"/>
                <a:gd name="T101" fmla="*/ 223 h 534"/>
                <a:gd name="T102" fmla="*/ 120 w 793"/>
                <a:gd name="T103" fmla="*/ 534 h 534"/>
                <a:gd name="T104" fmla="*/ 0 w 793"/>
                <a:gd name="T105" fmla="*/ 534 h 534"/>
                <a:gd name="T106" fmla="*/ 0 w 793"/>
                <a:gd name="T107" fmla="*/ 8 h 534"/>
                <a:gd name="T108" fmla="*/ 116 w 793"/>
                <a:gd name="T109" fmla="*/ 8 h 534"/>
                <a:gd name="T110" fmla="*/ 116 w 793"/>
                <a:gd name="T111" fmla="*/ 74 h 534"/>
                <a:gd name="T112" fmla="*/ 137 w 793"/>
                <a:gd name="T113" fmla="*/ 49 h 534"/>
                <a:gd name="T114" fmla="*/ 164 w 793"/>
                <a:gd name="T115" fmla="*/ 27 h 534"/>
                <a:gd name="T116" fmla="*/ 195 w 793"/>
                <a:gd name="T117" fmla="*/ 12 h 534"/>
                <a:gd name="T118" fmla="*/ 232 w 793"/>
                <a:gd name="T119" fmla="*/ 2 h 534"/>
                <a:gd name="T120" fmla="*/ 271 w 793"/>
                <a:gd name="T121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93" h="534">
                  <a:moveTo>
                    <a:pt x="271" y="0"/>
                  </a:moveTo>
                  <a:lnTo>
                    <a:pt x="313" y="2"/>
                  </a:lnTo>
                  <a:lnTo>
                    <a:pt x="350" y="12"/>
                  </a:lnTo>
                  <a:lnTo>
                    <a:pt x="381" y="29"/>
                  </a:lnTo>
                  <a:lnTo>
                    <a:pt x="408" y="50"/>
                  </a:lnTo>
                  <a:lnTo>
                    <a:pt x="427" y="78"/>
                  </a:lnTo>
                  <a:lnTo>
                    <a:pt x="453" y="50"/>
                  </a:lnTo>
                  <a:lnTo>
                    <a:pt x="484" y="27"/>
                  </a:lnTo>
                  <a:lnTo>
                    <a:pt x="516" y="12"/>
                  </a:lnTo>
                  <a:lnTo>
                    <a:pt x="555" y="2"/>
                  </a:lnTo>
                  <a:lnTo>
                    <a:pt x="598" y="0"/>
                  </a:lnTo>
                  <a:lnTo>
                    <a:pt x="640" y="4"/>
                  </a:lnTo>
                  <a:lnTo>
                    <a:pt x="679" y="14"/>
                  </a:lnTo>
                  <a:lnTo>
                    <a:pt x="714" y="29"/>
                  </a:lnTo>
                  <a:lnTo>
                    <a:pt x="741" y="54"/>
                  </a:lnTo>
                  <a:lnTo>
                    <a:pt x="764" y="83"/>
                  </a:lnTo>
                  <a:lnTo>
                    <a:pt x="779" y="120"/>
                  </a:lnTo>
                  <a:lnTo>
                    <a:pt x="791" y="163"/>
                  </a:lnTo>
                  <a:lnTo>
                    <a:pt x="793" y="212"/>
                  </a:lnTo>
                  <a:lnTo>
                    <a:pt x="793" y="534"/>
                  </a:lnTo>
                  <a:lnTo>
                    <a:pt x="673" y="534"/>
                  </a:lnTo>
                  <a:lnTo>
                    <a:pt x="673" y="216"/>
                  </a:lnTo>
                  <a:lnTo>
                    <a:pt x="669" y="181"/>
                  </a:lnTo>
                  <a:lnTo>
                    <a:pt x="658" y="152"/>
                  </a:lnTo>
                  <a:lnTo>
                    <a:pt x="642" y="130"/>
                  </a:lnTo>
                  <a:lnTo>
                    <a:pt x="621" y="115"/>
                  </a:lnTo>
                  <a:lnTo>
                    <a:pt x="596" y="107"/>
                  </a:lnTo>
                  <a:lnTo>
                    <a:pt x="567" y="103"/>
                  </a:lnTo>
                  <a:lnTo>
                    <a:pt x="540" y="105"/>
                  </a:lnTo>
                  <a:lnTo>
                    <a:pt x="516" y="113"/>
                  </a:lnTo>
                  <a:lnTo>
                    <a:pt x="495" y="124"/>
                  </a:lnTo>
                  <a:lnTo>
                    <a:pt x="478" y="140"/>
                  </a:lnTo>
                  <a:lnTo>
                    <a:pt x="466" y="163"/>
                  </a:lnTo>
                  <a:lnTo>
                    <a:pt x="456" y="190"/>
                  </a:lnTo>
                  <a:lnTo>
                    <a:pt x="454" y="223"/>
                  </a:lnTo>
                  <a:lnTo>
                    <a:pt x="454" y="534"/>
                  </a:lnTo>
                  <a:lnTo>
                    <a:pt x="333" y="534"/>
                  </a:lnTo>
                  <a:lnTo>
                    <a:pt x="333" y="216"/>
                  </a:lnTo>
                  <a:lnTo>
                    <a:pt x="331" y="181"/>
                  </a:lnTo>
                  <a:lnTo>
                    <a:pt x="319" y="152"/>
                  </a:lnTo>
                  <a:lnTo>
                    <a:pt x="306" y="130"/>
                  </a:lnTo>
                  <a:lnTo>
                    <a:pt x="286" y="115"/>
                  </a:lnTo>
                  <a:lnTo>
                    <a:pt x="261" y="107"/>
                  </a:lnTo>
                  <a:lnTo>
                    <a:pt x="232" y="103"/>
                  </a:lnTo>
                  <a:lnTo>
                    <a:pt x="207" y="105"/>
                  </a:lnTo>
                  <a:lnTo>
                    <a:pt x="182" y="113"/>
                  </a:lnTo>
                  <a:lnTo>
                    <a:pt x="160" y="124"/>
                  </a:lnTo>
                  <a:lnTo>
                    <a:pt x="145" y="140"/>
                  </a:lnTo>
                  <a:lnTo>
                    <a:pt x="131" y="163"/>
                  </a:lnTo>
                  <a:lnTo>
                    <a:pt x="124" y="190"/>
                  </a:lnTo>
                  <a:lnTo>
                    <a:pt x="120" y="223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8"/>
                  </a:lnTo>
                  <a:lnTo>
                    <a:pt x="116" y="8"/>
                  </a:lnTo>
                  <a:lnTo>
                    <a:pt x="116" y="74"/>
                  </a:lnTo>
                  <a:lnTo>
                    <a:pt x="137" y="49"/>
                  </a:lnTo>
                  <a:lnTo>
                    <a:pt x="164" y="27"/>
                  </a:lnTo>
                  <a:lnTo>
                    <a:pt x="195" y="12"/>
                  </a:lnTo>
                  <a:lnTo>
                    <a:pt x="232" y="2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xmlns="" id="{CA89EE6F-392F-4729-BD66-768DC266AD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42967" y="6312198"/>
              <a:ext cx="77766" cy="135447"/>
            </a:xfrm>
            <a:custGeom>
              <a:avLst/>
              <a:gdLst>
                <a:gd name="T0" fmla="*/ 0 w 304"/>
                <a:gd name="T1" fmla="*/ 0 h 526"/>
                <a:gd name="T2" fmla="*/ 304 w 304"/>
                <a:gd name="T3" fmla="*/ 0 h 526"/>
                <a:gd name="T4" fmla="*/ 304 w 304"/>
                <a:gd name="T5" fmla="*/ 99 h 526"/>
                <a:gd name="T6" fmla="*/ 213 w 304"/>
                <a:gd name="T7" fmla="*/ 99 h 526"/>
                <a:gd name="T8" fmla="*/ 213 w 304"/>
                <a:gd name="T9" fmla="*/ 429 h 526"/>
                <a:gd name="T10" fmla="*/ 304 w 304"/>
                <a:gd name="T11" fmla="*/ 429 h 526"/>
                <a:gd name="T12" fmla="*/ 304 w 304"/>
                <a:gd name="T13" fmla="*/ 526 h 526"/>
                <a:gd name="T14" fmla="*/ 0 w 304"/>
                <a:gd name="T15" fmla="*/ 526 h 526"/>
                <a:gd name="T16" fmla="*/ 0 w 304"/>
                <a:gd name="T17" fmla="*/ 429 h 526"/>
                <a:gd name="T18" fmla="*/ 91 w 304"/>
                <a:gd name="T19" fmla="*/ 429 h 526"/>
                <a:gd name="T20" fmla="*/ 91 w 304"/>
                <a:gd name="T21" fmla="*/ 99 h 526"/>
                <a:gd name="T22" fmla="*/ 0 w 304"/>
                <a:gd name="T23" fmla="*/ 99 h 526"/>
                <a:gd name="T24" fmla="*/ 0 w 304"/>
                <a:gd name="T25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4" h="526">
                  <a:moveTo>
                    <a:pt x="0" y="0"/>
                  </a:moveTo>
                  <a:lnTo>
                    <a:pt x="304" y="0"/>
                  </a:lnTo>
                  <a:lnTo>
                    <a:pt x="304" y="99"/>
                  </a:lnTo>
                  <a:lnTo>
                    <a:pt x="213" y="99"/>
                  </a:lnTo>
                  <a:lnTo>
                    <a:pt x="213" y="429"/>
                  </a:lnTo>
                  <a:lnTo>
                    <a:pt x="304" y="429"/>
                  </a:lnTo>
                  <a:lnTo>
                    <a:pt x="304" y="526"/>
                  </a:lnTo>
                  <a:lnTo>
                    <a:pt x="0" y="526"/>
                  </a:lnTo>
                  <a:lnTo>
                    <a:pt x="0" y="429"/>
                  </a:lnTo>
                  <a:lnTo>
                    <a:pt x="91" y="429"/>
                  </a:lnTo>
                  <a:lnTo>
                    <a:pt x="91" y="99"/>
                  </a:lnTo>
                  <a:lnTo>
                    <a:pt x="0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xmlns="" id="{B2558493-2C36-4035-A78D-3A6B9D2383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143393" y="6310138"/>
              <a:ext cx="124117" cy="137507"/>
            </a:xfrm>
            <a:custGeom>
              <a:avLst/>
              <a:gdLst>
                <a:gd name="T0" fmla="*/ 240 w 482"/>
                <a:gd name="T1" fmla="*/ 103 h 534"/>
                <a:gd name="T2" fmla="*/ 211 w 482"/>
                <a:gd name="T3" fmla="*/ 107 h 534"/>
                <a:gd name="T4" fmla="*/ 184 w 482"/>
                <a:gd name="T5" fmla="*/ 115 h 534"/>
                <a:gd name="T6" fmla="*/ 162 w 482"/>
                <a:gd name="T7" fmla="*/ 128 h 534"/>
                <a:gd name="T8" fmla="*/ 143 w 482"/>
                <a:gd name="T9" fmla="*/ 146 h 534"/>
                <a:gd name="T10" fmla="*/ 131 w 482"/>
                <a:gd name="T11" fmla="*/ 171 h 534"/>
                <a:gd name="T12" fmla="*/ 122 w 482"/>
                <a:gd name="T13" fmla="*/ 200 h 534"/>
                <a:gd name="T14" fmla="*/ 120 w 482"/>
                <a:gd name="T15" fmla="*/ 235 h 534"/>
                <a:gd name="T16" fmla="*/ 120 w 482"/>
                <a:gd name="T17" fmla="*/ 311 h 534"/>
                <a:gd name="T18" fmla="*/ 360 w 482"/>
                <a:gd name="T19" fmla="*/ 311 h 534"/>
                <a:gd name="T20" fmla="*/ 360 w 482"/>
                <a:gd name="T21" fmla="*/ 235 h 534"/>
                <a:gd name="T22" fmla="*/ 356 w 482"/>
                <a:gd name="T23" fmla="*/ 200 h 534"/>
                <a:gd name="T24" fmla="*/ 348 w 482"/>
                <a:gd name="T25" fmla="*/ 171 h 534"/>
                <a:gd name="T26" fmla="*/ 335 w 482"/>
                <a:gd name="T27" fmla="*/ 146 h 534"/>
                <a:gd name="T28" fmla="*/ 317 w 482"/>
                <a:gd name="T29" fmla="*/ 128 h 534"/>
                <a:gd name="T30" fmla="*/ 294 w 482"/>
                <a:gd name="T31" fmla="*/ 115 h 534"/>
                <a:gd name="T32" fmla="*/ 269 w 482"/>
                <a:gd name="T33" fmla="*/ 107 h 534"/>
                <a:gd name="T34" fmla="*/ 240 w 482"/>
                <a:gd name="T35" fmla="*/ 103 h 534"/>
                <a:gd name="T36" fmla="*/ 240 w 482"/>
                <a:gd name="T37" fmla="*/ 0 h 534"/>
                <a:gd name="T38" fmla="*/ 286 w 482"/>
                <a:gd name="T39" fmla="*/ 2 h 534"/>
                <a:gd name="T40" fmla="*/ 329 w 482"/>
                <a:gd name="T41" fmla="*/ 12 h 534"/>
                <a:gd name="T42" fmla="*/ 367 w 482"/>
                <a:gd name="T43" fmla="*/ 27 h 534"/>
                <a:gd name="T44" fmla="*/ 400 w 482"/>
                <a:gd name="T45" fmla="*/ 50 h 534"/>
                <a:gd name="T46" fmla="*/ 427 w 482"/>
                <a:gd name="T47" fmla="*/ 78 h 534"/>
                <a:gd name="T48" fmla="*/ 451 w 482"/>
                <a:gd name="T49" fmla="*/ 111 h 534"/>
                <a:gd name="T50" fmla="*/ 466 w 482"/>
                <a:gd name="T51" fmla="*/ 152 h 534"/>
                <a:gd name="T52" fmla="*/ 478 w 482"/>
                <a:gd name="T53" fmla="*/ 196 h 534"/>
                <a:gd name="T54" fmla="*/ 482 w 482"/>
                <a:gd name="T55" fmla="*/ 247 h 534"/>
                <a:gd name="T56" fmla="*/ 482 w 482"/>
                <a:gd name="T57" fmla="*/ 534 h 534"/>
                <a:gd name="T58" fmla="*/ 360 w 482"/>
                <a:gd name="T59" fmla="*/ 534 h 534"/>
                <a:gd name="T60" fmla="*/ 360 w 482"/>
                <a:gd name="T61" fmla="*/ 408 h 534"/>
                <a:gd name="T62" fmla="*/ 120 w 482"/>
                <a:gd name="T63" fmla="*/ 408 h 534"/>
                <a:gd name="T64" fmla="*/ 120 w 482"/>
                <a:gd name="T65" fmla="*/ 534 h 534"/>
                <a:gd name="T66" fmla="*/ 0 w 482"/>
                <a:gd name="T67" fmla="*/ 534 h 534"/>
                <a:gd name="T68" fmla="*/ 0 w 482"/>
                <a:gd name="T69" fmla="*/ 247 h 534"/>
                <a:gd name="T70" fmla="*/ 4 w 482"/>
                <a:gd name="T71" fmla="*/ 196 h 534"/>
                <a:gd name="T72" fmla="*/ 13 w 482"/>
                <a:gd name="T73" fmla="*/ 152 h 534"/>
                <a:gd name="T74" fmla="*/ 31 w 482"/>
                <a:gd name="T75" fmla="*/ 111 h 534"/>
                <a:gd name="T76" fmla="*/ 52 w 482"/>
                <a:gd name="T77" fmla="*/ 78 h 534"/>
                <a:gd name="T78" fmla="*/ 81 w 482"/>
                <a:gd name="T79" fmla="*/ 50 h 534"/>
                <a:gd name="T80" fmla="*/ 114 w 482"/>
                <a:gd name="T81" fmla="*/ 27 h 534"/>
                <a:gd name="T82" fmla="*/ 153 w 482"/>
                <a:gd name="T83" fmla="*/ 12 h 534"/>
                <a:gd name="T84" fmla="*/ 193 w 482"/>
                <a:gd name="T85" fmla="*/ 2 h 534"/>
                <a:gd name="T86" fmla="*/ 240 w 482"/>
                <a:gd name="T87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82" h="534">
                  <a:moveTo>
                    <a:pt x="240" y="103"/>
                  </a:moveTo>
                  <a:lnTo>
                    <a:pt x="211" y="107"/>
                  </a:lnTo>
                  <a:lnTo>
                    <a:pt x="184" y="115"/>
                  </a:lnTo>
                  <a:lnTo>
                    <a:pt x="162" y="128"/>
                  </a:lnTo>
                  <a:lnTo>
                    <a:pt x="143" y="146"/>
                  </a:lnTo>
                  <a:lnTo>
                    <a:pt x="131" y="171"/>
                  </a:lnTo>
                  <a:lnTo>
                    <a:pt x="122" y="200"/>
                  </a:lnTo>
                  <a:lnTo>
                    <a:pt x="120" y="235"/>
                  </a:lnTo>
                  <a:lnTo>
                    <a:pt x="120" y="311"/>
                  </a:lnTo>
                  <a:lnTo>
                    <a:pt x="360" y="311"/>
                  </a:lnTo>
                  <a:lnTo>
                    <a:pt x="360" y="235"/>
                  </a:lnTo>
                  <a:lnTo>
                    <a:pt x="356" y="200"/>
                  </a:lnTo>
                  <a:lnTo>
                    <a:pt x="348" y="171"/>
                  </a:lnTo>
                  <a:lnTo>
                    <a:pt x="335" y="146"/>
                  </a:lnTo>
                  <a:lnTo>
                    <a:pt x="317" y="128"/>
                  </a:lnTo>
                  <a:lnTo>
                    <a:pt x="294" y="115"/>
                  </a:lnTo>
                  <a:lnTo>
                    <a:pt x="269" y="107"/>
                  </a:lnTo>
                  <a:lnTo>
                    <a:pt x="240" y="103"/>
                  </a:lnTo>
                  <a:close/>
                  <a:moveTo>
                    <a:pt x="240" y="0"/>
                  </a:moveTo>
                  <a:lnTo>
                    <a:pt x="286" y="2"/>
                  </a:lnTo>
                  <a:lnTo>
                    <a:pt x="329" y="12"/>
                  </a:lnTo>
                  <a:lnTo>
                    <a:pt x="367" y="27"/>
                  </a:lnTo>
                  <a:lnTo>
                    <a:pt x="400" y="50"/>
                  </a:lnTo>
                  <a:lnTo>
                    <a:pt x="427" y="78"/>
                  </a:lnTo>
                  <a:lnTo>
                    <a:pt x="451" y="111"/>
                  </a:lnTo>
                  <a:lnTo>
                    <a:pt x="466" y="152"/>
                  </a:lnTo>
                  <a:lnTo>
                    <a:pt x="478" y="196"/>
                  </a:lnTo>
                  <a:lnTo>
                    <a:pt x="482" y="247"/>
                  </a:lnTo>
                  <a:lnTo>
                    <a:pt x="482" y="534"/>
                  </a:lnTo>
                  <a:lnTo>
                    <a:pt x="360" y="534"/>
                  </a:lnTo>
                  <a:lnTo>
                    <a:pt x="360" y="408"/>
                  </a:lnTo>
                  <a:lnTo>
                    <a:pt x="120" y="408"/>
                  </a:lnTo>
                  <a:lnTo>
                    <a:pt x="120" y="534"/>
                  </a:lnTo>
                  <a:lnTo>
                    <a:pt x="0" y="534"/>
                  </a:lnTo>
                  <a:lnTo>
                    <a:pt x="0" y="247"/>
                  </a:lnTo>
                  <a:lnTo>
                    <a:pt x="4" y="196"/>
                  </a:lnTo>
                  <a:lnTo>
                    <a:pt x="13" y="152"/>
                  </a:lnTo>
                  <a:lnTo>
                    <a:pt x="31" y="111"/>
                  </a:lnTo>
                  <a:lnTo>
                    <a:pt x="52" y="78"/>
                  </a:lnTo>
                  <a:lnTo>
                    <a:pt x="81" y="50"/>
                  </a:lnTo>
                  <a:lnTo>
                    <a:pt x="114" y="27"/>
                  </a:lnTo>
                  <a:lnTo>
                    <a:pt x="153" y="12"/>
                  </a:lnTo>
                  <a:lnTo>
                    <a:pt x="193" y="2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xmlns="" id="{2A2BDF2E-3995-498C-ABBB-2A65EBC7A5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84754" y="6170056"/>
              <a:ext cx="135962" cy="135447"/>
            </a:xfrm>
            <a:custGeom>
              <a:avLst/>
              <a:gdLst>
                <a:gd name="T0" fmla="*/ 528 w 528"/>
                <a:gd name="T1" fmla="*/ 0 h 526"/>
                <a:gd name="T2" fmla="*/ 528 w 528"/>
                <a:gd name="T3" fmla="*/ 256 h 526"/>
                <a:gd name="T4" fmla="*/ 476 w 528"/>
                <a:gd name="T5" fmla="*/ 262 h 526"/>
                <a:gd name="T6" fmla="*/ 427 w 528"/>
                <a:gd name="T7" fmla="*/ 278 h 526"/>
                <a:gd name="T8" fmla="*/ 383 w 528"/>
                <a:gd name="T9" fmla="*/ 301 h 526"/>
                <a:gd name="T10" fmla="*/ 344 w 528"/>
                <a:gd name="T11" fmla="*/ 332 h 526"/>
                <a:gd name="T12" fmla="*/ 311 w 528"/>
                <a:gd name="T13" fmla="*/ 371 h 526"/>
                <a:gd name="T14" fmla="*/ 284 w 528"/>
                <a:gd name="T15" fmla="*/ 414 h 526"/>
                <a:gd name="T16" fmla="*/ 267 w 528"/>
                <a:gd name="T17" fmla="*/ 460 h 526"/>
                <a:gd name="T18" fmla="*/ 255 w 528"/>
                <a:gd name="T19" fmla="*/ 511 h 526"/>
                <a:gd name="T20" fmla="*/ 128 w 528"/>
                <a:gd name="T21" fmla="*/ 511 h 526"/>
                <a:gd name="T22" fmla="*/ 64 w 528"/>
                <a:gd name="T23" fmla="*/ 515 h 526"/>
                <a:gd name="T24" fmla="*/ 0 w 528"/>
                <a:gd name="T25" fmla="*/ 526 h 526"/>
                <a:gd name="T26" fmla="*/ 8 w 528"/>
                <a:gd name="T27" fmla="*/ 449 h 526"/>
                <a:gd name="T28" fmla="*/ 25 w 528"/>
                <a:gd name="T29" fmla="*/ 375 h 526"/>
                <a:gd name="T30" fmla="*/ 52 w 528"/>
                <a:gd name="T31" fmla="*/ 307 h 526"/>
                <a:gd name="T32" fmla="*/ 89 w 528"/>
                <a:gd name="T33" fmla="*/ 243 h 526"/>
                <a:gd name="T34" fmla="*/ 133 w 528"/>
                <a:gd name="T35" fmla="*/ 183 h 526"/>
                <a:gd name="T36" fmla="*/ 186 w 528"/>
                <a:gd name="T37" fmla="*/ 132 h 526"/>
                <a:gd name="T38" fmla="*/ 244 w 528"/>
                <a:gd name="T39" fmla="*/ 87 h 526"/>
                <a:gd name="T40" fmla="*/ 309 w 528"/>
                <a:gd name="T41" fmla="*/ 50 h 526"/>
                <a:gd name="T42" fmla="*/ 377 w 528"/>
                <a:gd name="T43" fmla="*/ 23 h 526"/>
                <a:gd name="T44" fmla="*/ 451 w 528"/>
                <a:gd name="T45" fmla="*/ 6 h 526"/>
                <a:gd name="T46" fmla="*/ 528 w 528"/>
                <a:gd name="T47" fmla="*/ 0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28" h="526">
                  <a:moveTo>
                    <a:pt x="528" y="0"/>
                  </a:moveTo>
                  <a:lnTo>
                    <a:pt x="528" y="256"/>
                  </a:lnTo>
                  <a:lnTo>
                    <a:pt x="476" y="262"/>
                  </a:lnTo>
                  <a:lnTo>
                    <a:pt x="427" y="278"/>
                  </a:lnTo>
                  <a:lnTo>
                    <a:pt x="383" y="301"/>
                  </a:lnTo>
                  <a:lnTo>
                    <a:pt x="344" y="332"/>
                  </a:lnTo>
                  <a:lnTo>
                    <a:pt x="311" y="371"/>
                  </a:lnTo>
                  <a:lnTo>
                    <a:pt x="284" y="414"/>
                  </a:lnTo>
                  <a:lnTo>
                    <a:pt x="267" y="460"/>
                  </a:lnTo>
                  <a:lnTo>
                    <a:pt x="255" y="511"/>
                  </a:lnTo>
                  <a:lnTo>
                    <a:pt x="128" y="511"/>
                  </a:lnTo>
                  <a:lnTo>
                    <a:pt x="64" y="515"/>
                  </a:lnTo>
                  <a:lnTo>
                    <a:pt x="0" y="526"/>
                  </a:lnTo>
                  <a:lnTo>
                    <a:pt x="8" y="449"/>
                  </a:lnTo>
                  <a:lnTo>
                    <a:pt x="25" y="375"/>
                  </a:lnTo>
                  <a:lnTo>
                    <a:pt x="52" y="307"/>
                  </a:lnTo>
                  <a:lnTo>
                    <a:pt x="89" y="243"/>
                  </a:lnTo>
                  <a:lnTo>
                    <a:pt x="133" y="183"/>
                  </a:lnTo>
                  <a:lnTo>
                    <a:pt x="186" y="132"/>
                  </a:lnTo>
                  <a:lnTo>
                    <a:pt x="244" y="87"/>
                  </a:lnTo>
                  <a:lnTo>
                    <a:pt x="309" y="50"/>
                  </a:lnTo>
                  <a:lnTo>
                    <a:pt x="377" y="23"/>
                  </a:lnTo>
                  <a:lnTo>
                    <a:pt x="451" y="6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7" name="Freeform 15">
              <a:extLst>
                <a:ext uri="{FF2B5EF4-FFF2-40B4-BE49-F238E27FC236}">
                  <a16:creationId xmlns:a16="http://schemas.microsoft.com/office/drawing/2014/main" xmlns="" id="{0A3C02CE-76F2-4F19-A02F-8D0F9940A28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84754" y="6311168"/>
              <a:ext cx="65921" cy="74161"/>
            </a:xfrm>
            <a:custGeom>
              <a:avLst/>
              <a:gdLst>
                <a:gd name="T0" fmla="*/ 128 w 255"/>
                <a:gd name="T1" fmla="*/ 0 h 287"/>
                <a:gd name="T2" fmla="*/ 255 w 255"/>
                <a:gd name="T3" fmla="*/ 0 h 287"/>
                <a:gd name="T4" fmla="*/ 255 w 255"/>
                <a:gd name="T5" fmla="*/ 256 h 287"/>
                <a:gd name="T6" fmla="*/ 128 w 255"/>
                <a:gd name="T7" fmla="*/ 256 h 287"/>
                <a:gd name="T8" fmla="*/ 83 w 255"/>
                <a:gd name="T9" fmla="*/ 260 h 287"/>
                <a:gd name="T10" fmla="*/ 40 w 255"/>
                <a:gd name="T11" fmla="*/ 270 h 287"/>
                <a:gd name="T12" fmla="*/ 0 w 255"/>
                <a:gd name="T13" fmla="*/ 287 h 287"/>
                <a:gd name="T14" fmla="*/ 0 w 255"/>
                <a:gd name="T15" fmla="*/ 15 h 287"/>
                <a:gd name="T16" fmla="*/ 62 w 255"/>
                <a:gd name="T17" fmla="*/ 4 h 287"/>
                <a:gd name="T18" fmla="*/ 128 w 255"/>
                <a:gd name="T19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5" h="287">
                  <a:moveTo>
                    <a:pt x="128" y="0"/>
                  </a:moveTo>
                  <a:lnTo>
                    <a:pt x="255" y="0"/>
                  </a:lnTo>
                  <a:lnTo>
                    <a:pt x="255" y="256"/>
                  </a:lnTo>
                  <a:lnTo>
                    <a:pt x="128" y="256"/>
                  </a:lnTo>
                  <a:lnTo>
                    <a:pt x="83" y="260"/>
                  </a:lnTo>
                  <a:lnTo>
                    <a:pt x="40" y="270"/>
                  </a:lnTo>
                  <a:lnTo>
                    <a:pt x="0" y="287"/>
                  </a:lnTo>
                  <a:lnTo>
                    <a:pt x="0" y="15"/>
                  </a:lnTo>
                  <a:lnTo>
                    <a:pt x="62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8" name="Freeform 16">
              <a:extLst>
                <a:ext uri="{FF2B5EF4-FFF2-40B4-BE49-F238E27FC236}">
                  <a16:creationId xmlns:a16="http://schemas.microsoft.com/office/drawing/2014/main" xmlns="" id="{D5247240-CB52-4D7A-8C2D-48C7A30FBB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84754" y="6386874"/>
              <a:ext cx="65921" cy="60771"/>
            </a:xfrm>
            <a:custGeom>
              <a:avLst/>
              <a:gdLst>
                <a:gd name="T0" fmla="*/ 128 w 255"/>
                <a:gd name="T1" fmla="*/ 0 h 237"/>
                <a:gd name="T2" fmla="*/ 255 w 255"/>
                <a:gd name="T3" fmla="*/ 0 h 237"/>
                <a:gd name="T4" fmla="*/ 255 w 255"/>
                <a:gd name="T5" fmla="*/ 237 h 237"/>
                <a:gd name="T6" fmla="*/ 0 w 255"/>
                <a:gd name="T7" fmla="*/ 237 h 237"/>
                <a:gd name="T8" fmla="*/ 0 w 255"/>
                <a:gd name="T9" fmla="*/ 37 h 237"/>
                <a:gd name="T10" fmla="*/ 4 w 255"/>
                <a:gd name="T11" fmla="*/ 33 h 237"/>
                <a:gd name="T12" fmla="*/ 42 w 255"/>
                <a:gd name="T13" fmla="*/ 16 h 237"/>
                <a:gd name="T14" fmla="*/ 85 w 255"/>
                <a:gd name="T15" fmla="*/ 4 h 237"/>
                <a:gd name="T16" fmla="*/ 128 w 255"/>
                <a:gd name="T17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" h="237">
                  <a:moveTo>
                    <a:pt x="128" y="0"/>
                  </a:moveTo>
                  <a:lnTo>
                    <a:pt x="255" y="0"/>
                  </a:lnTo>
                  <a:lnTo>
                    <a:pt x="255" y="237"/>
                  </a:lnTo>
                  <a:lnTo>
                    <a:pt x="0" y="237"/>
                  </a:lnTo>
                  <a:lnTo>
                    <a:pt x="0" y="37"/>
                  </a:lnTo>
                  <a:lnTo>
                    <a:pt x="4" y="33"/>
                  </a:lnTo>
                  <a:lnTo>
                    <a:pt x="42" y="16"/>
                  </a:lnTo>
                  <a:lnTo>
                    <a:pt x="85" y="4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xmlns="" id="{61A56030-C689-4DC4-BFA9-7A9CF4E2010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1659945" y="6311168"/>
              <a:ext cx="25236" cy="65921"/>
            </a:xfrm>
            <a:prstGeom prst="rect">
              <a:avLst/>
            </a:prstGeom>
            <a:solidFill>
              <a:sysClr val="window" lastClr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0" name="Freeform 18">
              <a:extLst>
                <a:ext uri="{FF2B5EF4-FFF2-40B4-BE49-F238E27FC236}">
                  <a16:creationId xmlns:a16="http://schemas.microsoft.com/office/drawing/2014/main" xmlns="" id="{41923D0E-3D9E-430A-A018-9323F5032B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479178" y="6360609"/>
              <a:ext cx="65921" cy="87551"/>
            </a:xfrm>
            <a:custGeom>
              <a:avLst/>
              <a:gdLst>
                <a:gd name="T0" fmla="*/ 127 w 255"/>
                <a:gd name="T1" fmla="*/ 0 h 340"/>
                <a:gd name="T2" fmla="*/ 172 w 255"/>
                <a:gd name="T3" fmla="*/ 58 h 340"/>
                <a:gd name="T4" fmla="*/ 207 w 255"/>
                <a:gd name="T5" fmla="*/ 125 h 340"/>
                <a:gd name="T6" fmla="*/ 232 w 255"/>
                <a:gd name="T7" fmla="*/ 193 h 340"/>
                <a:gd name="T8" fmla="*/ 247 w 255"/>
                <a:gd name="T9" fmla="*/ 264 h 340"/>
                <a:gd name="T10" fmla="*/ 255 w 255"/>
                <a:gd name="T11" fmla="*/ 340 h 340"/>
                <a:gd name="T12" fmla="*/ 0 w 255"/>
                <a:gd name="T13" fmla="*/ 340 h 340"/>
                <a:gd name="T14" fmla="*/ 6 w 255"/>
                <a:gd name="T15" fmla="*/ 264 h 340"/>
                <a:gd name="T16" fmla="*/ 23 w 255"/>
                <a:gd name="T17" fmla="*/ 193 h 340"/>
                <a:gd name="T18" fmla="*/ 48 w 255"/>
                <a:gd name="T19" fmla="*/ 125 h 340"/>
                <a:gd name="T20" fmla="*/ 83 w 255"/>
                <a:gd name="T21" fmla="*/ 58 h 340"/>
                <a:gd name="T22" fmla="*/ 127 w 255"/>
                <a:gd name="T23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5" h="340">
                  <a:moveTo>
                    <a:pt x="127" y="0"/>
                  </a:moveTo>
                  <a:lnTo>
                    <a:pt x="172" y="58"/>
                  </a:lnTo>
                  <a:lnTo>
                    <a:pt x="207" y="125"/>
                  </a:lnTo>
                  <a:lnTo>
                    <a:pt x="232" y="193"/>
                  </a:lnTo>
                  <a:lnTo>
                    <a:pt x="247" y="264"/>
                  </a:lnTo>
                  <a:lnTo>
                    <a:pt x="255" y="340"/>
                  </a:lnTo>
                  <a:lnTo>
                    <a:pt x="0" y="340"/>
                  </a:lnTo>
                  <a:lnTo>
                    <a:pt x="6" y="264"/>
                  </a:lnTo>
                  <a:lnTo>
                    <a:pt x="23" y="193"/>
                  </a:lnTo>
                  <a:lnTo>
                    <a:pt x="48" y="125"/>
                  </a:lnTo>
                  <a:lnTo>
                    <a:pt x="83" y="58"/>
                  </a:lnTo>
                  <a:lnTo>
                    <a:pt x="127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xmlns="" id="{512D606F-E0AC-4D32-A566-2D15DD7934E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38066" y="6311168"/>
              <a:ext cx="167378" cy="136477"/>
            </a:xfrm>
            <a:custGeom>
              <a:avLst/>
              <a:gdLst>
                <a:gd name="T0" fmla="*/ 0 w 650"/>
                <a:gd name="T1" fmla="*/ 0 h 530"/>
                <a:gd name="T2" fmla="*/ 265 w 650"/>
                <a:gd name="T3" fmla="*/ 0 h 530"/>
                <a:gd name="T4" fmla="*/ 337 w 650"/>
                <a:gd name="T5" fmla="*/ 6 h 530"/>
                <a:gd name="T6" fmla="*/ 407 w 650"/>
                <a:gd name="T7" fmla="*/ 19 h 530"/>
                <a:gd name="T8" fmla="*/ 474 w 650"/>
                <a:gd name="T9" fmla="*/ 43 h 530"/>
                <a:gd name="T10" fmla="*/ 538 w 650"/>
                <a:gd name="T11" fmla="*/ 74 h 530"/>
                <a:gd name="T12" fmla="*/ 596 w 650"/>
                <a:gd name="T13" fmla="*/ 114 h 530"/>
                <a:gd name="T14" fmla="*/ 650 w 650"/>
                <a:gd name="T15" fmla="*/ 163 h 530"/>
                <a:gd name="T16" fmla="*/ 606 w 650"/>
                <a:gd name="T17" fmla="*/ 223 h 530"/>
                <a:gd name="T18" fmla="*/ 569 w 650"/>
                <a:gd name="T19" fmla="*/ 285 h 530"/>
                <a:gd name="T20" fmla="*/ 542 w 650"/>
                <a:gd name="T21" fmla="*/ 353 h 530"/>
                <a:gd name="T22" fmla="*/ 523 w 650"/>
                <a:gd name="T23" fmla="*/ 423 h 530"/>
                <a:gd name="T24" fmla="*/ 496 w 650"/>
                <a:gd name="T25" fmla="*/ 377 h 530"/>
                <a:gd name="T26" fmla="*/ 461 w 650"/>
                <a:gd name="T27" fmla="*/ 336 h 530"/>
                <a:gd name="T28" fmla="*/ 420 w 650"/>
                <a:gd name="T29" fmla="*/ 303 h 530"/>
                <a:gd name="T30" fmla="*/ 372 w 650"/>
                <a:gd name="T31" fmla="*/ 278 h 530"/>
                <a:gd name="T32" fmla="*/ 319 w 650"/>
                <a:gd name="T33" fmla="*/ 262 h 530"/>
                <a:gd name="T34" fmla="*/ 265 w 650"/>
                <a:gd name="T35" fmla="*/ 256 h 530"/>
                <a:gd name="T36" fmla="*/ 256 w 650"/>
                <a:gd name="T37" fmla="*/ 256 h 530"/>
                <a:gd name="T38" fmla="*/ 256 w 650"/>
                <a:gd name="T39" fmla="*/ 530 h 530"/>
                <a:gd name="T40" fmla="*/ 0 w 650"/>
                <a:gd name="T41" fmla="*/ 530 h 530"/>
                <a:gd name="T42" fmla="*/ 0 w 650"/>
                <a:gd name="T43" fmla="*/ 0 h 5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0" h="530">
                  <a:moveTo>
                    <a:pt x="0" y="0"/>
                  </a:moveTo>
                  <a:lnTo>
                    <a:pt x="265" y="0"/>
                  </a:lnTo>
                  <a:lnTo>
                    <a:pt x="337" y="6"/>
                  </a:lnTo>
                  <a:lnTo>
                    <a:pt x="407" y="19"/>
                  </a:lnTo>
                  <a:lnTo>
                    <a:pt x="474" y="43"/>
                  </a:lnTo>
                  <a:lnTo>
                    <a:pt x="538" y="74"/>
                  </a:lnTo>
                  <a:lnTo>
                    <a:pt x="596" y="114"/>
                  </a:lnTo>
                  <a:lnTo>
                    <a:pt x="650" y="163"/>
                  </a:lnTo>
                  <a:lnTo>
                    <a:pt x="606" y="223"/>
                  </a:lnTo>
                  <a:lnTo>
                    <a:pt x="569" y="285"/>
                  </a:lnTo>
                  <a:lnTo>
                    <a:pt x="542" y="353"/>
                  </a:lnTo>
                  <a:lnTo>
                    <a:pt x="523" y="423"/>
                  </a:lnTo>
                  <a:lnTo>
                    <a:pt x="496" y="377"/>
                  </a:lnTo>
                  <a:lnTo>
                    <a:pt x="461" y="336"/>
                  </a:lnTo>
                  <a:lnTo>
                    <a:pt x="420" y="303"/>
                  </a:lnTo>
                  <a:lnTo>
                    <a:pt x="372" y="278"/>
                  </a:lnTo>
                  <a:lnTo>
                    <a:pt x="319" y="262"/>
                  </a:lnTo>
                  <a:lnTo>
                    <a:pt x="265" y="256"/>
                  </a:lnTo>
                  <a:lnTo>
                    <a:pt x="256" y="256"/>
                  </a:lnTo>
                  <a:lnTo>
                    <a:pt x="256" y="530"/>
                  </a:lnTo>
                  <a:lnTo>
                    <a:pt x="0" y="5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52" name="Freeform 20">
              <a:extLst>
                <a:ext uri="{FF2B5EF4-FFF2-40B4-BE49-F238E27FC236}">
                  <a16:creationId xmlns:a16="http://schemas.microsoft.com/office/drawing/2014/main" xmlns="" id="{CE547857-07A7-4D23-8DB9-6F1D9F8409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518318" y="6318378"/>
              <a:ext cx="57166" cy="101971"/>
            </a:xfrm>
            <a:custGeom>
              <a:avLst/>
              <a:gdLst>
                <a:gd name="T0" fmla="*/ 220 w 220"/>
                <a:gd name="T1" fmla="*/ 0 h 396"/>
                <a:gd name="T2" fmla="*/ 220 w 220"/>
                <a:gd name="T3" fmla="*/ 284 h 396"/>
                <a:gd name="T4" fmla="*/ 181 w 220"/>
                <a:gd name="T5" fmla="*/ 315 h 396"/>
                <a:gd name="T6" fmla="*/ 150 w 220"/>
                <a:gd name="T7" fmla="*/ 354 h 396"/>
                <a:gd name="T8" fmla="*/ 127 w 220"/>
                <a:gd name="T9" fmla="*/ 396 h 396"/>
                <a:gd name="T10" fmla="*/ 108 w 220"/>
                <a:gd name="T11" fmla="*/ 326 h 396"/>
                <a:gd name="T12" fmla="*/ 79 w 220"/>
                <a:gd name="T13" fmla="*/ 258 h 396"/>
                <a:gd name="T14" fmla="*/ 44 w 220"/>
                <a:gd name="T15" fmla="*/ 196 h 396"/>
                <a:gd name="T16" fmla="*/ 0 w 220"/>
                <a:gd name="T17" fmla="*/ 136 h 396"/>
                <a:gd name="T18" fmla="*/ 48 w 220"/>
                <a:gd name="T19" fmla="*/ 93 h 396"/>
                <a:gd name="T20" fmla="*/ 102 w 220"/>
                <a:gd name="T21" fmla="*/ 54 h 396"/>
                <a:gd name="T22" fmla="*/ 158 w 220"/>
                <a:gd name="T23" fmla="*/ 23 h 396"/>
                <a:gd name="T24" fmla="*/ 220 w 220"/>
                <a:gd name="T25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0" h="396">
                  <a:moveTo>
                    <a:pt x="220" y="0"/>
                  </a:moveTo>
                  <a:lnTo>
                    <a:pt x="220" y="284"/>
                  </a:lnTo>
                  <a:lnTo>
                    <a:pt x="181" y="315"/>
                  </a:lnTo>
                  <a:lnTo>
                    <a:pt x="150" y="354"/>
                  </a:lnTo>
                  <a:lnTo>
                    <a:pt x="127" y="396"/>
                  </a:lnTo>
                  <a:lnTo>
                    <a:pt x="108" y="326"/>
                  </a:lnTo>
                  <a:lnTo>
                    <a:pt x="79" y="258"/>
                  </a:lnTo>
                  <a:lnTo>
                    <a:pt x="44" y="196"/>
                  </a:lnTo>
                  <a:lnTo>
                    <a:pt x="0" y="136"/>
                  </a:lnTo>
                  <a:lnTo>
                    <a:pt x="48" y="93"/>
                  </a:lnTo>
                  <a:lnTo>
                    <a:pt x="102" y="54"/>
                  </a:lnTo>
                  <a:lnTo>
                    <a:pt x="158" y="23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ysClr val="window" lastClr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5987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37153" y="2466357"/>
            <a:ext cx="7234238" cy="4846638"/>
          </a:xfrm>
          <a:prstGeom prst="rect">
            <a:avLst/>
          </a:prstGeo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rgbClr val="4385BA"/>
              </a:buClr>
            </a:pPr>
            <a:r>
              <a:rPr lang="pl-PL" alt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rocznego okresu budżetowego</a:t>
            </a:r>
            <a:r>
              <a:rPr lang="pl-PL" alt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w Polsce od </a:t>
            </a:r>
            <a:r>
              <a:rPr lang="pl-PL" altLang="pl-PL" sz="2400" b="1" dirty="0">
                <a:solidFill>
                  <a:srgbClr val="4385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stycznia do 31 grudnia</a:t>
            </a:r>
            <a:r>
              <a:rPr lang="pl-PL" alt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</a:p>
          <a:p>
            <a:pPr eaLnBrk="1" hangingPunct="1">
              <a:lnSpc>
                <a:spcPct val="90000"/>
              </a:lnSpc>
              <a:buClr>
                <a:srgbClr val="4385BA"/>
              </a:buClr>
            </a:pPr>
            <a:r>
              <a:rPr lang="pl-PL" alt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jedności i kompletności budżetu </a:t>
            </a:r>
            <a:r>
              <a:rPr lang="pl-PL" alt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ujmowany jest w jeden akt prawny i obejmuje wszystkie dochody i wydatki państwa, </a:t>
            </a:r>
          </a:p>
          <a:p>
            <a:pPr eaLnBrk="1" hangingPunct="1">
              <a:lnSpc>
                <a:spcPct val="90000"/>
              </a:lnSpc>
              <a:buClr>
                <a:srgbClr val="4385BA"/>
              </a:buClr>
            </a:pPr>
            <a:r>
              <a:rPr lang="pl-PL" alt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szczegółowości</a:t>
            </a:r>
            <a:r>
              <a:rPr lang="pl-PL" alt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źródła dochodów i kierunki wydatków są precyzyjnie określone i nie powinno się ich zmieniać w roku budżetowym, </a:t>
            </a:r>
          </a:p>
          <a:p>
            <a:pPr eaLnBrk="1" hangingPunct="1">
              <a:lnSpc>
                <a:spcPct val="90000"/>
              </a:lnSpc>
              <a:buClr>
                <a:srgbClr val="4385BA"/>
              </a:buClr>
            </a:pPr>
            <a:r>
              <a:rPr lang="pl-PL" alt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jawności </a:t>
            </a:r>
            <a:r>
              <a:rPr lang="pl-PL" alt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budżet jest znany wszystkim obywatelom, </a:t>
            </a:r>
          </a:p>
          <a:p>
            <a:pPr eaLnBrk="1" hangingPunct="1">
              <a:lnSpc>
                <a:spcPct val="90000"/>
              </a:lnSpc>
              <a:buClr>
                <a:srgbClr val="4385BA"/>
              </a:buClr>
            </a:pPr>
            <a:r>
              <a:rPr lang="pl-PL" altLang="pl-PL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równoważenia budżetu </a:t>
            </a:r>
            <a:r>
              <a:rPr lang="pl-PL" altLang="pl-PL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oznacza to, że wysokość wydatków powinna się równać wysokości dochodów, tak aby nie powstał deficyt budżetowy i nie wzrastało zadłużenie państwa.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149E8172-D07E-4484-B2F7-C0649A508B85}"/>
              </a:ext>
            </a:extLst>
          </p:cNvPr>
          <p:cNvSpPr txBox="1">
            <a:spLocks noChangeArrowheads="1"/>
          </p:cNvSpPr>
          <p:nvPr/>
        </p:nvSpPr>
        <p:spPr>
          <a:xfrm>
            <a:off x="750242" y="632990"/>
            <a:ext cx="5345758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3600" dirty="0">
                <a:solidFill>
                  <a:srgbClr val="4385BA"/>
                </a:solidFill>
                <a:latin typeface="Saira" panose="00000500000000000000" pitchFamily="2" charset="-18"/>
              </a:rPr>
              <a:t>Zasady budżetowe</a:t>
            </a:r>
            <a:endParaRPr lang="en-US" altLang="pl-PL" sz="3600" dirty="0">
              <a:solidFill>
                <a:srgbClr val="4385BA"/>
              </a:solidFill>
              <a:latin typeface="Saira" panose="00000500000000000000" pitchFamily="2" charset="-18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B4E47763-7782-4782-8888-29E411191295}"/>
              </a:ext>
            </a:extLst>
          </p:cNvPr>
          <p:cNvSpPr txBox="1"/>
          <p:nvPr/>
        </p:nvSpPr>
        <p:spPr>
          <a:xfrm>
            <a:off x="737153" y="1663058"/>
            <a:ext cx="60724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alt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Przy konstrukcji budżetu powinno przestrzegać się </a:t>
            </a:r>
          </a:p>
          <a:p>
            <a:r>
              <a:rPr lang="pl-PL" alt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następujących zasad: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263268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37153" y="2466357"/>
            <a:ext cx="7234238" cy="48466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podatek od towarów i usług (VAT)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podatek akcyzowy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podatek dochodowy od osób fizycznych (PIT)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podatek dochodowy od osób prawnych (CIT)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inne podatki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149E8172-D07E-4484-B2F7-C0649A508B85}"/>
              </a:ext>
            </a:extLst>
          </p:cNvPr>
          <p:cNvSpPr txBox="1">
            <a:spLocks noChangeArrowheads="1"/>
          </p:cNvSpPr>
          <p:nvPr/>
        </p:nvSpPr>
        <p:spPr>
          <a:xfrm>
            <a:off x="750242" y="632990"/>
            <a:ext cx="5345758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3600" dirty="0">
                <a:solidFill>
                  <a:srgbClr val="4385BA"/>
                </a:solidFill>
                <a:latin typeface="Saira" panose="00000500000000000000" pitchFamily="2" charset="-18"/>
              </a:rPr>
              <a:t>Najważniejsze dochody budżetu państwa (1)</a:t>
            </a:r>
            <a:endParaRPr lang="en-US" altLang="pl-PL" sz="3600" dirty="0">
              <a:solidFill>
                <a:srgbClr val="4385BA"/>
              </a:solidFill>
              <a:latin typeface="Saira" panose="00000500000000000000" pitchFamily="2" charset="-18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B4E47763-7782-4782-8888-29E411191295}"/>
              </a:ext>
            </a:extLst>
          </p:cNvPr>
          <p:cNvSpPr txBox="1"/>
          <p:nvPr/>
        </p:nvSpPr>
        <p:spPr>
          <a:xfrm>
            <a:off x="750242" y="1986223"/>
            <a:ext cx="3329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Podatkowe: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513625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37153" y="2466357"/>
            <a:ext cx="7234238" cy="48466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dochody państwowych jednostek budżetowych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cła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wpłaty z zysku Narodowego Banku Polskiego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opłaty 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spadki, darowizny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dochody z dzierżawy i najmu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wpłaty z zysku przedsiębiorstw z udziałem skarbu państwa 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149E8172-D07E-4484-B2F7-C0649A508B85}"/>
              </a:ext>
            </a:extLst>
          </p:cNvPr>
          <p:cNvSpPr txBox="1">
            <a:spLocks noChangeArrowheads="1"/>
          </p:cNvSpPr>
          <p:nvPr/>
        </p:nvSpPr>
        <p:spPr>
          <a:xfrm>
            <a:off x="750242" y="632990"/>
            <a:ext cx="5345758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3600" dirty="0">
                <a:solidFill>
                  <a:srgbClr val="4385BA"/>
                </a:solidFill>
                <a:latin typeface="Saira" panose="00000500000000000000" pitchFamily="2" charset="-18"/>
              </a:rPr>
              <a:t>Najważniejsze dochody budżetu państwa (2)</a:t>
            </a:r>
            <a:endParaRPr lang="en-US" altLang="pl-PL" sz="3600" dirty="0">
              <a:solidFill>
                <a:srgbClr val="4385BA"/>
              </a:solidFill>
              <a:latin typeface="Saira" panose="00000500000000000000" pitchFamily="2" charset="-18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xmlns="" id="{B4E47763-7782-4782-8888-29E411191295}"/>
              </a:ext>
            </a:extLst>
          </p:cNvPr>
          <p:cNvSpPr txBox="1"/>
          <p:nvPr/>
        </p:nvSpPr>
        <p:spPr>
          <a:xfrm>
            <a:off x="750242" y="1986223"/>
            <a:ext cx="3329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Niepodatkowe: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989732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50242" y="2011362"/>
            <a:ext cx="7234238" cy="48466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obowiązkowe ubezpieczenia społeczne 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rodzina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obrona narodowa 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obsługa długu publicznego 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szkolnictwo wyższe i nauka 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bezpieczeństwo publiczne i ochrona przeciwpożarowa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administracja publiczna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149E8172-D07E-4484-B2F7-C0649A508B85}"/>
              </a:ext>
            </a:extLst>
          </p:cNvPr>
          <p:cNvSpPr txBox="1">
            <a:spLocks noChangeArrowheads="1"/>
          </p:cNvSpPr>
          <p:nvPr/>
        </p:nvSpPr>
        <p:spPr>
          <a:xfrm>
            <a:off x="750242" y="632990"/>
            <a:ext cx="5345758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3600" dirty="0">
                <a:solidFill>
                  <a:srgbClr val="4385BA"/>
                </a:solidFill>
                <a:latin typeface="Saira" panose="00000500000000000000" pitchFamily="2" charset="-18"/>
              </a:rPr>
              <a:t>Najważniejsze wydatki</a:t>
            </a:r>
          </a:p>
          <a:p>
            <a:r>
              <a:rPr lang="pl-PL" altLang="pl-PL" sz="3600" dirty="0">
                <a:solidFill>
                  <a:srgbClr val="4385BA"/>
                </a:solidFill>
                <a:latin typeface="Saira" panose="00000500000000000000" pitchFamily="2" charset="-18"/>
              </a:rPr>
              <a:t>budżetu państwa (1)</a:t>
            </a:r>
            <a:endParaRPr lang="en-US" altLang="pl-PL" sz="3600" dirty="0">
              <a:solidFill>
                <a:srgbClr val="4385BA"/>
              </a:solidFill>
              <a:latin typeface="Saira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3553876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50242" y="2011362"/>
            <a:ext cx="7234238" cy="48466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sprawiedliwość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 i łączność 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ochrona zdrowia 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pomoc społeczna 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oświata i wychowanie</a:t>
            </a:r>
          </a:p>
          <a:p>
            <a:pPr>
              <a:buClr>
                <a:srgbClr val="4385BA"/>
              </a:buClr>
            </a:pPr>
            <a:r>
              <a:rPr lang="pl-PL" altLang="pl-PL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kultura i dziedzictwo narodowe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xmlns="" id="{149E8172-D07E-4484-B2F7-C0649A508B85}"/>
              </a:ext>
            </a:extLst>
          </p:cNvPr>
          <p:cNvSpPr txBox="1">
            <a:spLocks noChangeArrowheads="1"/>
          </p:cNvSpPr>
          <p:nvPr/>
        </p:nvSpPr>
        <p:spPr>
          <a:xfrm>
            <a:off x="750242" y="632990"/>
            <a:ext cx="5345758" cy="1043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altLang="pl-PL" sz="3600" dirty="0">
                <a:solidFill>
                  <a:srgbClr val="4385BA"/>
                </a:solidFill>
                <a:latin typeface="Saira" panose="00000500000000000000" pitchFamily="2" charset="-18"/>
              </a:rPr>
              <a:t>Najważniejsze wydatki</a:t>
            </a:r>
          </a:p>
          <a:p>
            <a:r>
              <a:rPr lang="pl-PL" altLang="pl-PL" sz="3600" dirty="0">
                <a:solidFill>
                  <a:srgbClr val="4385BA"/>
                </a:solidFill>
                <a:latin typeface="Saira" panose="00000500000000000000" pitchFamily="2" charset="-18"/>
              </a:rPr>
              <a:t>budżetu państwa (2)</a:t>
            </a:r>
            <a:endParaRPr lang="en-US" altLang="pl-PL" sz="3600" dirty="0">
              <a:solidFill>
                <a:srgbClr val="4385BA"/>
              </a:solidFill>
              <a:latin typeface="Saira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1155771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atka rombowa 16x9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6308539_TF03031015.potx" id="{4D65A8BD-EAED-42A8-90ED-46FBFF649AA9}" vid="{E9D162E4-C55D-4008-B6CB-85664728A95C}"/>
    </a:ext>
  </a:extLst>
</a:theme>
</file>

<file path=ppt/theme/theme2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otyw pakietu Offic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yw pakietu Offic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481</Words>
  <Application>Microsoft Office PowerPoint</Application>
  <PresentationFormat>Panoramiczny</PresentationFormat>
  <Paragraphs>83</Paragraphs>
  <Slides>13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13</vt:i4>
      </vt:variant>
    </vt:vector>
  </HeadingPairs>
  <TitlesOfParts>
    <vt:vector size="23" baseType="lpstr">
      <vt:lpstr>Open Sans</vt:lpstr>
      <vt:lpstr>Calibri</vt:lpstr>
      <vt:lpstr>Arial</vt:lpstr>
      <vt:lpstr>Saira</vt:lpstr>
      <vt:lpstr>Open Sans Extrabold</vt:lpstr>
      <vt:lpstr>Calibri Light</vt:lpstr>
      <vt:lpstr>Siatka rombowa 16x9</vt:lpstr>
      <vt:lpstr>Projekt niestandardowy</vt:lpstr>
      <vt:lpstr>2_Projekt niestandardowy</vt:lpstr>
      <vt:lpstr>1_Projekt niestandardowy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Sztuka planowania - budżet państwa</dc:title>
  <dc:creator>Rafał Czerniak</dc:creator>
  <cp:lastModifiedBy>Wojciechowska Monika</cp:lastModifiedBy>
  <cp:revision>18</cp:revision>
  <dcterms:created xsi:type="dcterms:W3CDTF">2020-06-12T12:24:25Z</dcterms:created>
  <dcterms:modified xsi:type="dcterms:W3CDTF">2020-06-29T06:27:33Z</dcterms:modified>
</cp:coreProperties>
</file>