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0B1B118F" w14:textId="5B609FB2" w:rsidR="00AB14ED" w:rsidRDefault="00AB14ED" w:rsidP="00B51D35"/>
    <w:p w14:paraId="0F937E04" w14:textId="77777777" w:rsidR="00C641F0" w:rsidRPr="00C641F0" w:rsidRDefault="00C641F0" w:rsidP="00C641F0">
      <w:pPr>
        <w:spacing w:after="120" w:line="276" w:lineRule="auto"/>
        <w:rPr>
          <w:rFonts w:ascii="Arial" w:hAnsi="Arial" w:cs="Arial"/>
          <w:sz w:val="16"/>
        </w:rPr>
      </w:pPr>
      <w:r w:rsidRPr="00C641F0">
        <w:rPr>
          <w:rFonts w:ascii="Arial" w:hAnsi="Arial" w:cs="Arial"/>
          <w:sz w:val="16"/>
        </w:rPr>
        <w:t>Nr. postępowania: BZZL06.2305.1.2025.MK</w:t>
      </w:r>
    </w:p>
    <w:p w14:paraId="285619AD" w14:textId="77777777" w:rsidR="00C641F0" w:rsidRPr="00C641F0" w:rsidRDefault="00C641F0" w:rsidP="00C641F0">
      <w:pPr>
        <w:ind w:left="4248" w:firstLine="708"/>
        <w:rPr>
          <w:b/>
          <w:iCs/>
        </w:rPr>
      </w:pPr>
    </w:p>
    <w:p w14:paraId="0A23BA7F" w14:textId="77777777" w:rsidR="00C641F0" w:rsidRPr="00C641F0" w:rsidRDefault="00C641F0" w:rsidP="00C641F0">
      <w:pPr>
        <w:ind w:left="4248" w:firstLine="708"/>
        <w:jc w:val="both"/>
        <w:rPr>
          <w:b/>
          <w:i/>
        </w:rPr>
      </w:pPr>
    </w:p>
    <w:p w14:paraId="17B659E7" w14:textId="77777777" w:rsidR="00C641F0" w:rsidRPr="00C641F0" w:rsidRDefault="00C641F0" w:rsidP="00C641F0">
      <w:pPr>
        <w:jc w:val="center"/>
        <w:rPr>
          <w:sz w:val="22"/>
          <w:szCs w:val="22"/>
        </w:rPr>
      </w:pPr>
      <w:r w:rsidRPr="00C641F0">
        <w:rPr>
          <w:b/>
        </w:rPr>
        <w:t xml:space="preserve">ZAŁĄCZNIK NR 3 </w:t>
      </w:r>
      <w:r w:rsidRPr="00C641F0">
        <w:rPr>
          <w:color w:val="000000"/>
        </w:rPr>
        <w:t>do zapytania ofertowego</w:t>
      </w:r>
    </w:p>
    <w:p w14:paraId="49A3BC7F" w14:textId="77777777" w:rsidR="00C641F0" w:rsidRPr="00C641F0" w:rsidRDefault="00C641F0" w:rsidP="00C641F0">
      <w:pPr>
        <w:jc w:val="center"/>
        <w:rPr>
          <w:b/>
          <w:color w:val="000000"/>
        </w:rPr>
      </w:pPr>
      <w:r w:rsidRPr="00C641F0">
        <w:rPr>
          <w:color w:val="000000"/>
        </w:rPr>
        <w:t>na</w:t>
      </w:r>
      <w:r w:rsidRPr="00C641F0">
        <w:rPr>
          <w:b/>
          <w:color w:val="000000"/>
        </w:rPr>
        <w:t xml:space="preserve"> „świadczenie usług medycznych z zakresu medycyny pracy pracowników zatrudnionych </w:t>
      </w:r>
    </w:p>
    <w:p w14:paraId="29833C37" w14:textId="77777777" w:rsidR="00C641F0" w:rsidRPr="00C641F0" w:rsidRDefault="00C641F0" w:rsidP="00C641F0">
      <w:pPr>
        <w:jc w:val="center"/>
        <w:rPr>
          <w:b/>
          <w:color w:val="000000"/>
        </w:rPr>
      </w:pPr>
      <w:r w:rsidRPr="00C641F0">
        <w:rPr>
          <w:b/>
          <w:color w:val="000000"/>
        </w:rPr>
        <w:t>w placówkach ARiMR na terenie Małopolskiego Oddziału Regionalnego ARiMR”.</w:t>
      </w:r>
    </w:p>
    <w:p w14:paraId="2AA9C8EC" w14:textId="77777777" w:rsidR="00C641F0" w:rsidRPr="00C641F0" w:rsidRDefault="00C641F0" w:rsidP="00C641F0">
      <w:pPr>
        <w:ind w:left="4248"/>
        <w:rPr>
          <w:b/>
          <w:i/>
          <w:color w:val="000000"/>
        </w:rPr>
      </w:pPr>
    </w:p>
    <w:p w14:paraId="4E8DCF63" w14:textId="77777777" w:rsidR="00C641F0" w:rsidRPr="00C641F0" w:rsidRDefault="00C641F0" w:rsidP="00C641F0">
      <w:pPr>
        <w:jc w:val="both"/>
        <w:rPr>
          <w:b/>
        </w:rPr>
      </w:pPr>
    </w:p>
    <w:p w14:paraId="3159F803" w14:textId="77777777" w:rsidR="00C641F0" w:rsidRPr="00C641F0" w:rsidRDefault="00C641F0" w:rsidP="00C641F0">
      <w:pPr>
        <w:jc w:val="both"/>
        <w:rPr>
          <w:b/>
        </w:rPr>
      </w:pPr>
    </w:p>
    <w:p w14:paraId="638C45E8" w14:textId="77777777" w:rsidR="00C641F0" w:rsidRPr="00C641F0" w:rsidRDefault="00C641F0" w:rsidP="00C641F0">
      <w:pPr>
        <w:jc w:val="both"/>
        <w:rPr>
          <w:b/>
        </w:rPr>
      </w:pPr>
    </w:p>
    <w:p w14:paraId="1762C5AD" w14:textId="77777777" w:rsidR="00C641F0" w:rsidRPr="00C641F0" w:rsidRDefault="00C641F0" w:rsidP="00C641F0">
      <w:pPr>
        <w:jc w:val="both"/>
        <w:rPr>
          <w:b/>
        </w:rPr>
      </w:pPr>
    </w:p>
    <w:p w14:paraId="43464302" w14:textId="77777777" w:rsidR="00C641F0" w:rsidRPr="00C641F0" w:rsidRDefault="00C641F0" w:rsidP="00C641F0">
      <w:pPr>
        <w:jc w:val="center"/>
        <w:rPr>
          <w:b/>
        </w:rPr>
      </w:pPr>
      <w:r w:rsidRPr="00C641F0">
        <w:rPr>
          <w:b/>
        </w:rPr>
        <w:t>Wykaz lokalizacji jednostek terenowych Małopolskiego Oddziału Regionalnego ARiMR</w:t>
      </w:r>
    </w:p>
    <w:p w14:paraId="7985704D" w14:textId="77777777" w:rsidR="00C641F0" w:rsidRPr="00C641F0" w:rsidRDefault="00C641F0" w:rsidP="00C641F0">
      <w:pPr>
        <w:ind w:firstLine="708"/>
        <w:rPr>
          <w:bCs/>
        </w:rPr>
      </w:pPr>
      <w:r w:rsidRPr="00C641F0">
        <w:rPr>
          <w:bCs/>
        </w:rPr>
        <w:t>Wykaz lokalizacji jednostek terenowych Małopolskiego Oddziału Regionalnego ARiMR,</w:t>
      </w:r>
      <w:r w:rsidRPr="00C641F0">
        <w:t>w których świadczone  usługi medyczne na rzecz osób uprawnionych.</w:t>
      </w:r>
    </w:p>
    <w:p w14:paraId="0F322C3E" w14:textId="77777777" w:rsidR="00C641F0" w:rsidRPr="00C641F0" w:rsidRDefault="00C641F0" w:rsidP="00C641F0">
      <w:pPr>
        <w:rPr>
          <w:b/>
        </w:rPr>
      </w:pPr>
    </w:p>
    <w:p w14:paraId="12D7FA27" w14:textId="77777777" w:rsidR="00C641F0" w:rsidRPr="00C641F0" w:rsidRDefault="00C641F0" w:rsidP="00C641F0">
      <w:pPr>
        <w:jc w:val="center"/>
        <w:rPr>
          <w:b/>
        </w:rPr>
      </w:pPr>
    </w:p>
    <w:tbl>
      <w:tblPr>
        <w:tblW w:w="0" w:type="auto"/>
        <w:tblInd w:w="11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3927"/>
        <w:gridCol w:w="4312"/>
      </w:tblGrid>
      <w:tr w:rsidR="00C641F0" w:rsidRPr="00C641F0" w14:paraId="044DBE03" w14:textId="77777777" w:rsidTr="001247CA">
        <w:trPr>
          <w:trHeight w:val="390"/>
        </w:trPr>
        <w:tc>
          <w:tcPr>
            <w:tcW w:w="3927" w:type="dxa"/>
          </w:tcPr>
          <w:p w14:paraId="02A4636B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Lokalizacje jednostek terenowych Zamawiającego</w:t>
            </w:r>
          </w:p>
        </w:tc>
        <w:tc>
          <w:tcPr>
            <w:tcW w:w="4312" w:type="dxa"/>
            <w:shd w:val="clear" w:color="auto" w:fill="auto"/>
          </w:tcPr>
          <w:p w14:paraId="7786AAA7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Miejscowość, w której mają być wykonywane badania</w:t>
            </w:r>
          </w:p>
        </w:tc>
      </w:tr>
      <w:tr w:rsidR="00C641F0" w:rsidRPr="00C641F0" w14:paraId="170EC78C" w14:textId="77777777" w:rsidTr="001247CA">
        <w:trPr>
          <w:trHeight w:val="538"/>
        </w:trPr>
        <w:tc>
          <w:tcPr>
            <w:tcW w:w="3927" w:type="dxa"/>
          </w:tcPr>
          <w:p w14:paraId="357F2E84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Bocheńskie Biuro Powiatowe</w:t>
            </w:r>
          </w:p>
          <w:p w14:paraId="6B2844FC" w14:textId="13282DB0" w:rsidR="00C641F0" w:rsidRPr="00ED4EFA" w:rsidRDefault="00ED4EFA" w:rsidP="00C641F0">
            <w:pPr>
              <w:rPr>
                <w:bCs/>
                <w:sz w:val="18"/>
                <w:szCs w:val="18"/>
              </w:rPr>
            </w:pPr>
            <w:r w:rsidRPr="00ED4EFA">
              <w:rPr>
                <w:bCs/>
                <w:sz w:val="18"/>
                <w:szCs w:val="18"/>
              </w:rPr>
              <w:t>Proszówki 625</w:t>
            </w:r>
          </w:p>
          <w:p w14:paraId="02EB58E2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32-700 Bochnia</w:t>
            </w:r>
          </w:p>
        </w:tc>
        <w:tc>
          <w:tcPr>
            <w:tcW w:w="4312" w:type="dxa"/>
            <w:shd w:val="clear" w:color="auto" w:fill="auto"/>
          </w:tcPr>
          <w:p w14:paraId="19BD87C8" w14:textId="41E41759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Bochnia lub Tarnów</w:t>
            </w:r>
            <w:r w:rsidR="00EC2B5B">
              <w:rPr>
                <w:sz w:val="18"/>
                <w:szCs w:val="18"/>
              </w:rPr>
              <w:t xml:space="preserve"> lub Kraków</w:t>
            </w:r>
          </w:p>
        </w:tc>
      </w:tr>
      <w:tr w:rsidR="00C641F0" w:rsidRPr="00C641F0" w14:paraId="01F7BA05" w14:textId="77777777" w:rsidTr="001247CA">
        <w:trPr>
          <w:trHeight w:val="603"/>
        </w:trPr>
        <w:tc>
          <w:tcPr>
            <w:tcW w:w="3927" w:type="dxa"/>
          </w:tcPr>
          <w:p w14:paraId="2D09FFB5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Brzeskie Biuro Powiatowe</w:t>
            </w:r>
          </w:p>
          <w:p w14:paraId="73A37EEB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Szczepanowska 23</w:t>
            </w:r>
          </w:p>
          <w:p w14:paraId="6248F81A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 xml:space="preserve">32-800 Brzesko </w:t>
            </w:r>
          </w:p>
        </w:tc>
        <w:tc>
          <w:tcPr>
            <w:tcW w:w="4312" w:type="dxa"/>
            <w:shd w:val="clear" w:color="auto" w:fill="auto"/>
          </w:tcPr>
          <w:p w14:paraId="2462EBAB" w14:textId="1E0BEF70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Brzesko lub Tarnów</w:t>
            </w:r>
            <w:r w:rsidR="00EC2B5B">
              <w:rPr>
                <w:sz w:val="18"/>
                <w:szCs w:val="18"/>
              </w:rPr>
              <w:t xml:space="preserve"> lub Kraków</w:t>
            </w:r>
          </w:p>
        </w:tc>
      </w:tr>
      <w:tr w:rsidR="00C641F0" w:rsidRPr="00C641F0" w14:paraId="11CF84D3" w14:textId="77777777" w:rsidTr="001247CA">
        <w:trPr>
          <w:trHeight w:val="541"/>
        </w:trPr>
        <w:tc>
          <w:tcPr>
            <w:tcW w:w="3927" w:type="dxa"/>
          </w:tcPr>
          <w:p w14:paraId="17A7FC74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Chrzanowskie Biuro Powiatowe</w:t>
            </w:r>
          </w:p>
          <w:p w14:paraId="228CAF2F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Fabryczna 20</w:t>
            </w:r>
          </w:p>
          <w:p w14:paraId="0A295BAB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32-500 Chrzanów</w:t>
            </w:r>
          </w:p>
        </w:tc>
        <w:tc>
          <w:tcPr>
            <w:tcW w:w="4312" w:type="dxa"/>
            <w:shd w:val="clear" w:color="auto" w:fill="auto"/>
          </w:tcPr>
          <w:p w14:paraId="6FAE6E6F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Chrzanów lub Kraków lub Oświęcim</w:t>
            </w:r>
          </w:p>
        </w:tc>
      </w:tr>
      <w:tr w:rsidR="00C641F0" w:rsidRPr="00C641F0" w14:paraId="60429197" w14:textId="77777777" w:rsidTr="001247CA">
        <w:trPr>
          <w:trHeight w:val="621"/>
        </w:trPr>
        <w:tc>
          <w:tcPr>
            <w:tcW w:w="3927" w:type="dxa"/>
          </w:tcPr>
          <w:p w14:paraId="612746BA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Dąbrowskie Biuro Powiatowe</w:t>
            </w:r>
          </w:p>
          <w:p w14:paraId="3AD130A0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Marszałka Józefa Piłsudskiego 33</w:t>
            </w:r>
          </w:p>
          <w:p w14:paraId="064348EA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 xml:space="preserve">33-200 Dąbrowa Tarnowska </w:t>
            </w:r>
          </w:p>
        </w:tc>
        <w:tc>
          <w:tcPr>
            <w:tcW w:w="4312" w:type="dxa"/>
            <w:shd w:val="clear" w:color="auto" w:fill="auto"/>
          </w:tcPr>
          <w:p w14:paraId="5E50E3DE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Dąbrowa Tarnowska lub Tarnów</w:t>
            </w:r>
          </w:p>
        </w:tc>
      </w:tr>
      <w:tr w:rsidR="00C641F0" w:rsidRPr="00C641F0" w14:paraId="723EF87B" w14:textId="77777777" w:rsidTr="001247CA">
        <w:trPr>
          <w:trHeight w:val="559"/>
        </w:trPr>
        <w:tc>
          <w:tcPr>
            <w:tcW w:w="3927" w:type="dxa"/>
          </w:tcPr>
          <w:p w14:paraId="74D834CE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Gorlickie Biuro Powiatowe</w:t>
            </w:r>
          </w:p>
          <w:p w14:paraId="256EB2B5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Wincentego Pola 2</w:t>
            </w:r>
          </w:p>
          <w:p w14:paraId="22CA8493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38-300 Gorlice</w:t>
            </w:r>
          </w:p>
        </w:tc>
        <w:tc>
          <w:tcPr>
            <w:tcW w:w="4312" w:type="dxa"/>
            <w:shd w:val="clear" w:color="auto" w:fill="auto"/>
          </w:tcPr>
          <w:p w14:paraId="4E4CC56E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Gorlice lub Nowy Sącz</w:t>
            </w:r>
          </w:p>
        </w:tc>
      </w:tr>
      <w:tr w:rsidR="00C641F0" w:rsidRPr="00C641F0" w14:paraId="7290E501" w14:textId="77777777" w:rsidTr="001247CA">
        <w:trPr>
          <w:trHeight w:val="624"/>
        </w:trPr>
        <w:tc>
          <w:tcPr>
            <w:tcW w:w="3927" w:type="dxa"/>
          </w:tcPr>
          <w:p w14:paraId="74CF799F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Krakowskie Biuro Powiatowe</w:t>
            </w:r>
          </w:p>
          <w:p w14:paraId="5679BB2D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Promienistych 1</w:t>
            </w:r>
          </w:p>
          <w:p w14:paraId="170E9547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31-481 Kraków</w:t>
            </w:r>
          </w:p>
        </w:tc>
        <w:tc>
          <w:tcPr>
            <w:tcW w:w="4312" w:type="dxa"/>
            <w:shd w:val="clear" w:color="auto" w:fill="auto"/>
          </w:tcPr>
          <w:p w14:paraId="258175CC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Kraków</w:t>
            </w:r>
          </w:p>
        </w:tc>
      </w:tr>
      <w:tr w:rsidR="00C641F0" w:rsidRPr="00C641F0" w14:paraId="215C11E4" w14:textId="77777777" w:rsidTr="001247CA">
        <w:trPr>
          <w:trHeight w:val="562"/>
        </w:trPr>
        <w:tc>
          <w:tcPr>
            <w:tcW w:w="3927" w:type="dxa"/>
          </w:tcPr>
          <w:p w14:paraId="3BAE45A9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Limanowskie Biuro Powiatowe</w:t>
            </w:r>
          </w:p>
          <w:p w14:paraId="27B32642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Piłsudskiego 6</w:t>
            </w:r>
          </w:p>
          <w:p w14:paraId="1ECF7EDB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34-600 Limanowa</w:t>
            </w:r>
          </w:p>
        </w:tc>
        <w:tc>
          <w:tcPr>
            <w:tcW w:w="4312" w:type="dxa"/>
            <w:shd w:val="clear" w:color="auto" w:fill="auto"/>
          </w:tcPr>
          <w:p w14:paraId="194258F9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Limanowa lub Nowy Sącz</w:t>
            </w:r>
          </w:p>
        </w:tc>
      </w:tr>
      <w:tr w:rsidR="00C641F0" w:rsidRPr="00C641F0" w14:paraId="150448DB" w14:textId="77777777" w:rsidTr="001247CA">
        <w:trPr>
          <w:trHeight w:val="629"/>
        </w:trPr>
        <w:tc>
          <w:tcPr>
            <w:tcW w:w="3927" w:type="dxa"/>
          </w:tcPr>
          <w:p w14:paraId="64270B9A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Miechowskie Biuro Powiatowe</w:t>
            </w:r>
          </w:p>
          <w:p w14:paraId="48F5007E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Konopnickiej 23a</w:t>
            </w:r>
          </w:p>
          <w:p w14:paraId="7A20AAAD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32-200 Miechów</w:t>
            </w:r>
          </w:p>
        </w:tc>
        <w:tc>
          <w:tcPr>
            <w:tcW w:w="4312" w:type="dxa"/>
            <w:shd w:val="clear" w:color="auto" w:fill="auto"/>
          </w:tcPr>
          <w:p w14:paraId="5240A4EF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Miechów lub Kraków</w:t>
            </w:r>
          </w:p>
        </w:tc>
      </w:tr>
      <w:tr w:rsidR="00C641F0" w:rsidRPr="00C641F0" w14:paraId="282E5BBD" w14:textId="77777777" w:rsidTr="001247CA">
        <w:trPr>
          <w:trHeight w:val="567"/>
        </w:trPr>
        <w:tc>
          <w:tcPr>
            <w:tcW w:w="3927" w:type="dxa"/>
          </w:tcPr>
          <w:p w14:paraId="606BBFD7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 xml:space="preserve">Myślenickie Biuro Powiatowe </w:t>
            </w:r>
          </w:p>
          <w:p w14:paraId="20AB837C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Słowackiego 100 A</w:t>
            </w:r>
          </w:p>
          <w:p w14:paraId="6EDFE07F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32-400 Myślenice</w:t>
            </w:r>
          </w:p>
        </w:tc>
        <w:tc>
          <w:tcPr>
            <w:tcW w:w="4312" w:type="dxa"/>
            <w:shd w:val="clear" w:color="auto" w:fill="auto"/>
          </w:tcPr>
          <w:p w14:paraId="1DB447AC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Myślenice lub Kraków</w:t>
            </w:r>
          </w:p>
        </w:tc>
      </w:tr>
      <w:tr w:rsidR="00C641F0" w:rsidRPr="00C641F0" w14:paraId="5979E84E" w14:textId="77777777" w:rsidTr="001247CA">
        <w:trPr>
          <w:trHeight w:val="647"/>
        </w:trPr>
        <w:tc>
          <w:tcPr>
            <w:tcW w:w="3927" w:type="dxa"/>
          </w:tcPr>
          <w:p w14:paraId="15823BBA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Nowosądeckie Biuro Powiatowe</w:t>
            </w:r>
          </w:p>
          <w:p w14:paraId="403A0EC9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Kraszewskiego 44</w:t>
            </w:r>
          </w:p>
          <w:p w14:paraId="0E56020D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33-300 Nowy Sącz</w:t>
            </w:r>
          </w:p>
        </w:tc>
        <w:tc>
          <w:tcPr>
            <w:tcW w:w="4312" w:type="dxa"/>
            <w:shd w:val="clear" w:color="auto" w:fill="auto"/>
          </w:tcPr>
          <w:p w14:paraId="149955B6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Nowy Sącz</w:t>
            </w:r>
          </w:p>
        </w:tc>
      </w:tr>
      <w:tr w:rsidR="00C641F0" w:rsidRPr="00C641F0" w14:paraId="1C1FA78D" w14:textId="77777777" w:rsidTr="001247CA">
        <w:trPr>
          <w:trHeight w:val="557"/>
        </w:trPr>
        <w:tc>
          <w:tcPr>
            <w:tcW w:w="3927" w:type="dxa"/>
          </w:tcPr>
          <w:p w14:paraId="34D1D33A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 xml:space="preserve">Nowotarskie Biuro Powiatowe </w:t>
            </w:r>
          </w:p>
          <w:p w14:paraId="70A11835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Składowa 7</w:t>
            </w:r>
          </w:p>
          <w:p w14:paraId="6F2A95AC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34-400 Nowy Targ</w:t>
            </w:r>
          </w:p>
        </w:tc>
        <w:tc>
          <w:tcPr>
            <w:tcW w:w="4312" w:type="dxa"/>
            <w:shd w:val="clear" w:color="auto" w:fill="auto"/>
          </w:tcPr>
          <w:p w14:paraId="4FBCE164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Nowy Targ</w:t>
            </w:r>
          </w:p>
        </w:tc>
      </w:tr>
      <w:tr w:rsidR="00C641F0" w:rsidRPr="00C641F0" w14:paraId="758BDE5D" w14:textId="77777777" w:rsidTr="001247CA">
        <w:trPr>
          <w:trHeight w:val="623"/>
        </w:trPr>
        <w:tc>
          <w:tcPr>
            <w:tcW w:w="3927" w:type="dxa"/>
          </w:tcPr>
          <w:p w14:paraId="056B871F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 xml:space="preserve">Olkuskie Biuro Powiatowe </w:t>
            </w:r>
          </w:p>
          <w:p w14:paraId="092B5AE6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M. Bylicy 1</w:t>
            </w:r>
          </w:p>
          <w:p w14:paraId="5F4AEA97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32-300 Olkusz</w:t>
            </w:r>
          </w:p>
        </w:tc>
        <w:tc>
          <w:tcPr>
            <w:tcW w:w="4312" w:type="dxa"/>
            <w:shd w:val="clear" w:color="auto" w:fill="auto"/>
          </w:tcPr>
          <w:p w14:paraId="5816962B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Olkusz lub Kraków</w:t>
            </w:r>
          </w:p>
        </w:tc>
      </w:tr>
      <w:tr w:rsidR="00C641F0" w:rsidRPr="00C641F0" w14:paraId="26AB5A59" w14:textId="77777777" w:rsidTr="001247CA">
        <w:trPr>
          <w:trHeight w:val="561"/>
        </w:trPr>
        <w:tc>
          <w:tcPr>
            <w:tcW w:w="3927" w:type="dxa"/>
          </w:tcPr>
          <w:p w14:paraId="11DE8176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Oświęcimskie Biuro Powiatowe</w:t>
            </w:r>
          </w:p>
          <w:p w14:paraId="20194018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Maksymiliana Kolbego 13</w:t>
            </w:r>
          </w:p>
          <w:p w14:paraId="03BCA35A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32-600 Oświęcim</w:t>
            </w:r>
          </w:p>
        </w:tc>
        <w:tc>
          <w:tcPr>
            <w:tcW w:w="4312" w:type="dxa"/>
            <w:shd w:val="clear" w:color="auto" w:fill="auto"/>
          </w:tcPr>
          <w:p w14:paraId="76D363DF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Oświęcim lub Wadowice lub Chrzanów</w:t>
            </w:r>
          </w:p>
        </w:tc>
      </w:tr>
      <w:tr w:rsidR="00C641F0" w:rsidRPr="00C641F0" w14:paraId="19D8837D" w14:textId="77777777" w:rsidTr="001247CA">
        <w:trPr>
          <w:trHeight w:val="640"/>
        </w:trPr>
        <w:tc>
          <w:tcPr>
            <w:tcW w:w="3927" w:type="dxa"/>
          </w:tcPr>
          <w:p w14:paraId="16B5D762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lastRenderedPageBreak/>
              <w:t>Proszowickie Biuro Powiatowe</w:t>
            </w:r>
          </w:p>
          <w:p w14:paraId="59149647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Krakowska 32</w:t>
            </w:r>
          </w:p>
          <w:p w14:paraId="05D60D2B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32-100 Proszowice</w:t>
            </w:r>
          </w:p>
        </w:tc>
        <w:tc>
          <w:tcPr>
            <w:tcW w:w="4312" w:type="dxa"/>
            <w:shd w:val="clear" w:color="auto" w:fill="auto"/>
          </w:tcPr>
          <w:p w14:paraId="7FC3E942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Proszowice lub Kraków</w:t>
            </w:r>
          </w:p>
        </w:tc>
      </w:tr>
      <w:tr w:rsidR="00C641F0" w:rsidRPr="00C641F0" w14:paraId="4319C292" w14:textId="77777777" w:rsidTr="001247CA">
        <w:trPr>
          <w:trHeight w:val="564"/>
        </w:trPr>
        <w:tc>
          <w:tcPr>
            <w:tcW w:w="3927" w:type="dxa"/>
          </w:tcPr>
          <w:p w14:paraId="2239054A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Suskie Biuro Powiatowe</w:t>
            </w:r>
          </w:p>
          <w:p w14:paraId="008CA82D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Adama Mickiewicza 19</w:t>
            </w:r>
          </w:p>
          <w:p w14:paraId="2F1C73FB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34-200 Sucha Beskidzka</w:t>
            </w:r>
          </w:p>
        </w:tc>
        <w:tc>
          <w:tcPr>
            <w:tcW w:w="4312" w:type="dxa"/>
            <w:shd w:val="clear" w:color="auto" w:fill="auto"/>
          </w:tcPr>
          <w:p w14:paraId="719A2F69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Sucha Beskidzka lub Wadowice</w:t>
            </w:r>
          </w:p>
        </w:tc>
      </w:tr>
      <w:tr w:rsidR="00C641F0" w:rsidRPr="00C641F0" w14:paraId="49D9F9E7" w14:textId="77777777" w:rsidTr="001247CA">
        <w:trPr>
          <w:trHeight w:val="631"/>
        </w:trPr>
        <w:tc>
          <w:tcPr>
            <w:tcW w:w="3927" w:type="dxa"/>
          </w:tcPr>
          <w:p w14:paraId="4E4A412A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Tarnowskie Biuro Powiatowe</w:t>
            </w:r>
          </w:p>
          <w:p w14:paraId="11B2D834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Krakowska 134</w:t>
            </w:r>
          </w:p>
          <w:p w14:paraId="151D049B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33-100 Tarnów</w:t>
            </w:r>
          </w:p>
        </w:tc>
        <w:tc>
          <w:tcPr>
            <w:tcW w:w="4312" w:type="dxa"/>
            <w:shd w:val="clear" w:color="auto" w:fill="auto"/>
          </w:tcPr>
          <w:p w14:paraId="15466D40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Tarnów</w:t>
            </w:r>
          </w:p>
        </w:tc>
      </w:tr>
      <w:tr w:rsidR="00C641F0" w:rsidRPr="00C641F0" w14:paraId="77F9BC81" w14:textId="77777777" w:rsidTr="001247CA">
        <w:trPr>
          <w:trHeight w:val="694"/>
        </w:trPr>
        <w:tc>
          <w:tcPr>
            <w:tcW w:w="3927" w:type="dxa"/>
          </w:tcPr>
          <w:p w14:paraId="4A5501F6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 xml:space="preserve">Tatrzańskie Biuro Powiatowe </w:t>
            </w:r>
          </w:p>
          <w:p w14:paraId="3A391B8D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Do Samków 29</w:t>
            </w:r>
          </w:p>
          <w:p w14:paraId="3BE2BA41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34-500 Zakopane</w:t>
            </w:r>
          </w:p>
        </w:tc>
        <w:tc>
          <w:tcPr>
            <w:tcW w:w="4312" w:type="dxa"/>
            <w:shd w:val="clear" w:color="auto" w:fill="auto"/>
          </w:tcPr>
          <w:p w14:paraId="041014C7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Zakopane lub Nowy Targ</w:t>
            </w:r>
          </w:p>
        </w:tc>
      </w:tr>
      <w:tr w:rsidR="00C641F0" w:rsidRPr="00C641F0" w14:paraId="7D467A25" w14:textId="77777777" w:rsidTr="001247CA">
        <w:trPr>
          <w:trHeight w:val="694"/>
        </w:trPr>
        <w:tc>
          <w:tcPr>
            <w:tcW w:w="3927" w:type="dxa"/>
          </w:tcPr>
          <w:p w14:paraId="42C19321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 xml:space="preserve">Wadowickie Biuro Powiatowe </w:t>
            </w:r>
          </w:p>
          <w:p w14:paraId="173632FB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Mickiewicza 36</w:t>
            </w:r>
          </w:p>
          <w:p w14:paraId="154E806F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34-100 Wadowice</w:t>
            </w:r>
          </w:p>
        </w:tc>
        <w:tc>
          <w:tcPr>
            <w:tcW w:w="4312" w:type="dxa"/>
            <w:shd w:val="clear" w:color="auto" w:fill="auto"/>
          </w:tcPr>
          <w:p w14:paraId="7FA1CD1B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Sucha Beskidzka lub Wadowice</w:t>
            </w:r>
          </w:p>
        </w:tc>
      </w:tr>
      <w:tr w:rsidR="00C641F0" w:rsidRPr="00C641F0" w14:paraId="5AFF664A" w14:textId="77777777" w:rsidTr="001247CA">
        <w:trPr>
          <w:trHeight w:val="694"/>
        </w:trPr>
        <w:tc>
          <w:tcPr>
            <w:tcW w:w="3927" w:type="dxa"/>
          </w:tcPr>
          <w:p w14:paraId="13C8C8AB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 xml:space="preserve">Wielickie Biuro Powiatowe </w:t>
            </w:r>
          </w:p>
          <w:p w14:paraId="18C6F8E7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Wimmera 52</w:t>
            </w:r>
          </w:p>
          <w:p w14:paraId="244772E9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32-005 Niepołomice</w:t>
            </w:r>
          </w:p>
        </w:tc>
        <w:tc>
          <w:tcPr>
            <w:tcW w:w="4312" w:type="dxa"/>
            <w:shd w:val="clear" w:color="auto" w:fill="auto"/>
          </w:tcPr>
          <w:p w14:paraId="641028F0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Niepołomice lub Wieliczka lub Kraków</w:t>
            </w:r>
          </w:p>
        </w:tc>
      </w:tr>
      <w:tr w:rsidR="00C641F0" w:rsidRPr="00C641F0" w14:paraId="7998C6EC" w14:textId="77777777" w:rsidTr="001247CA">
        <w:trPr>
          <w:trHeight w:val="704"/>
        </w:trPr>
        <w:tc>
          <w:tcPr>
            <w:tcW w:w="3927" w:type="dxa"/>
          </w:tcPr>
          <w:p w14:paraId="1303FC54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Małopolski Oddział Regionalny</w:t>
            </w:r>
          </w:p>
          <w:p w14:paraId="1AF3D505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ul. Promienistych 1</w:t>
            </w:r>
          </w:p>
          <w:p w14:paraId="173FE4A1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31-481 Kraków</w:t>
            </w:r>
          </w:p>
        </w:tc>
        <w:tc>
          <w:tcPr>
            <w:tcW w:w="4312" w:type="dxa"/>
            <w:shd w:val="clear" w:color="auto" w:fill="auto"/>
          </w:tcPr>
          <w:p w14:paraId="0932B6BB" w14:textId="77777777" w:rsidR="00C641F0" w:rsidRPr="00C641F0" w:rsidRDefault="00C641F0" w:rsidP="00C641F0">
            <w:pPr>
              <w:rPr>
                <w:b/>
                <w:sz w:val="18"/>
                <w:szCs w:val="18"/>
              </w:rPr>
            </w:pPr>
            <w:r w:rsidRPr="00C641F0">
              <w:rPr>
                <w:sz w:val="18"/>
                <w:szCs w:val="18"/>
              </w:rPr>
              <w:t>Kraków</w:t>
            </w:r>
          </w:p>
        </w:tc>
      </w:tr>
    </w:tbl>
    <w:p w14:paraId="24DB63E1" w14:textId="77777777" w:rsidR="00C641F0" w:rsidRDefault="00C641F0" w:rsidP="00B51D35"/>
    <w:p w14:paraId="12325CDC" w14:textId="2383A2B0" w:rsidR="00522B0B" w:rsidRPr="00B51D35" w:rsidRDefault="00522B0B" w:rsidP="00B51D35"/>
    <w:sectPr w:rsidR="00522B0B" w:rsidRPr="00B51D35" w:rsidSect="007D731B">
      <w:headerReference w:type="default" r:id="rId13"/>
      <w:footerReference w:type="default" r:id="rId14"/>
      <w:headerReference w:type="first" r:id="rId15"/>
      <w:footerReference w:type="first" r:id="rId16"/>
      <w:pgSz w:w="11906" w:h="16838"/>
      <w:pgMar w:top="1440" w:right="1080" w:bottom="1440" w:left="1080" w:header="708" w:footer="708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3077AE4C" w14:textId="77777777" w:rsidR="000428B3" w:rsidRDefault="000428B3" w:rsidP="00DF1EDE">
      <w:r>
        <w:separator/>
      </w:r>
    </w:p>
  </w:endnote>
  <w:endnote w:type="continuationSeparator" w:id="0">
    <w:p w14:paraId="42F2A7CB" w14:textId="77777777" w:rsidR="000428B3" w:rsidRDefault="000428B3" w:rsidP="00DF1EDE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Calibri Light">
    <w:panose1 w:val="020F0302020204030204"/>
    <w:charset w:val="EE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AE0B94B" w14:textId="360455C2" w:rsidR="00981C6B" w:rsidRDefault="00D334F4">
    <w:pPr>
      <w:pStyle w:val="Stopka"/>
    </w:pPr>
    <w:r w:rsidRPr="000044CC">
      <w:rPr>
        <w:noProof/>
      </w:rPr>
      <mc:AlternateContent>
        <mc:Choice Requires="wps">
          <w:drawing>
            <wp:anchor distT="45720" distB="45720" distL="114300" distR="114300" simplePos="0" relativeHeight="251717120" behindDoc="1" locked="0" layoutInCell="1" allowOverlap="1" wp14:anchorId="5F5ABCC1" wp14:editId="3DD603EE">
              <wp:simplePos x="0" y="0"/>
              <wp:positionH relativeFrom="column">
                <wp:posOffset>3500755</wp:posOffset>
              </wp:positionH>
              <wp:positionV relativeFrom="paragraph">
                <wp:posOffset>-270510</wp:posOffset>
              </wp:positionV>
              <wp:extent cx="2576830" cy="349885"/>
              <wp:effectExtent l="0" t="0" r="0" b="0"/>
              <wp:wrapNone/>
              <wp:docPr id="6" name="Pole tekstowe 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 flipH="1">
                        <a:off x="0" y="0"/>
                        <a:ext cx="2576830" cy="34988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37BC54D9" w14:textId="77777777" w:rsidR="00D334F4" w:rsidRPr="007254B6" w:rsidRDefault="00D334F4" w:rsidP="00D334F4">
                          <w:pPr>
                            <w:rPr>
                              <w:rFonts w:ascii="Tahoma" w:hAnsi="Tahoma" w:cs="Tahoma"/>
                              <w:color w:val="444444"/>
                              <w:sz w:val="18"/>
                              <w:szCs w:val="18"/>
                            </w:rPr>
                          </w:pPr>
                          <w:r w:rsidRPr="00CF3256">
                            <w:rPr>
                              <w:rStyle w:val="Pogrubienie"/>
                              <w:rFonts w:ascii="Tahoma" w:hAnsi="Tahoma" w:cs="Tahoma"/>
                              <w:color w:val="025A50"/>
                              <w:sz w:val="14"/>
                              <w:szCs w:val="14"/>
                            </w:rPr>
                            <w:t xml:space="preserve">e-Doręczenia: </w:t>
                          </w:r>
                          <w:r w:rsidRPr="00B124CC">
                            <w:rPr>
                              <w:rFonts w:ascii="Tahoma" w:hAnsi="Tahoma" w:cs="Tahoma"/>
                              <w:color w:val="025A50"/>
                              <w:sz w:val="14"/>
                              <w:szCs w:val="14"/>
                            </w:rPr>
                            <w:t>AE:PL-63686-86536-REJSI-27</w:t>
                          </w:r>
                        </w:p>
                        <w:p w14:paraId="4F0FD256" w14:textId="77777777" w:rsidR="00D334F4" w:rsidRPr="007254B6" w:rsidRDefault="00D334F4" w:rsidP="00D334F4">
                          <w:pPr>
                            <w:rPr>
                              <w:rFonts w:ascii="Tahoma" w:hAnsi="Tahoma" w:cs="Tahoma"/>
                              <w:color w:val="444444"/>
                              <w:sz w:val="18"/>
                              <w:szCs w:val="18"/>
                            </w:rPr>
                          </w:pPr>
                        </w:p>
                        <w:p w14:paraId="2D050E5A" w14:textId="77777777" w:rsidR="00D334F4" w:rsidRPr="00CF3256" w:rsidRDefault="00D334F4" w:rsidP="00D334F4">
                          <w:pPr>
                            <w:rPr>
                              <w:rFonts w:ascii="Tahoma" w:hAnsi="Tahoma" w:cs="Tahoma"/>
                              <w:color w:val="025A50"/>
                              <w:sz w:val="14"/>
                              <w:szCs w:val="14"/>
                            </w:rPr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5F5ABCC1" id="_x0000_t202" coordsize="21600,21600" o:spt="202" path="m,l,21600r21600,l21600,xe">
              <v:stroke joinstyle="miter"/>
              <v:path gradientshapeok="t" o:connecttype="rect"/>
            </v:shapetype>
            <v:shape id="Pole tekstowe 2" o:spid="_x0000_s1026" type="#_x0000_t202" style="position:absolute;margin-left:275.65pt;margin-top:-21.3pt;width:202.9pt;height:27.55pt;flip:x;z-index:-25159936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XItesFAIAAAEEAAAOAAAAZHJzL2Uyb0RvYy54bWysU8FuGyEQvVfqPyDu9dob27FXxlGaNG2l&#10;tI2U9gMwy3pRgKGAvet8fQfWta32VnUPCHaGN/PePFY3vdFkL31QYBmdjMaUSCugVnbL6I/vD+8W&#10;lITIbc01WMnoQQZ6s377ZtW5SpbQgq6lJwhiQ9U5RtsYXVUUQbTS8DACJy0GG/CGRzz6bVF73iG6&#10;0UU5Hs+LDnztPAgZAv69H4J0nfGbRor4rWmCjEQzir3FvPq8btJarFe82nruWiWObfB/6MJwZbHo&#10;CeqeR052Xv0FZZTwEKCJIwGmgKZRQmYOyGYy/oPNc8udzFxQnOBOMoX/Byu+7p88UTWjc0osNzii&#10;J9CSRPkSInSSlEmizoUKM58d5sb+PfQ46kw3uEcQL4FYuGu53cpb76FrJa+xxUm6WVxcHXBCAtl0&#10;X6DGWnwXIQP1jTek0cp9+g2N2hCsg0M7nAYl+0gE/ixn1/PFFYYExq6my8VilovxKuGkOTgf4kcJ&#10;hqQNox6NkOvw/WOIqa9zSkq38KC0zmbQlnSMLmflLF+4iBgV0ataGUYX4/QN7kl0P9g6X45c6WGP&#10;BbQ98k+UB/Kx3/SYmETZQH1AJTwMnsQ3hJsW/CslHfqR0fBzx72kRH+2qOZyMp0mA+fDdHZd4sFf&#10;RjaXEW4FQjEaKRm2dzGbfuB6i6o3Kstw7uTYK/osq3N8E8nIl+ecdX65618AAAD//wMAUEsDBBQA&#10;BgAIAAAAIQAailBE4gAAAAoBAAAPAAAAZHJzL2Rvd25yZXYueG1sTI/BTsMwEETvSPyDtUjcWieh&#10;aSHEqRASEodQ0YBUjm7sxlHtdRS7bfh7lhMcV/M087ZcT86ysx5D71FAOk+AaWy96rET8PnxMrsH&#10;FqJEJa1HLeBbB1hX11elLJS/4Fafm9gxKsFQSAEmxqHgPLRGOxnmftBI2cGPTkY6x46rUV6o3Fme&#10;JcmSO9kjLRg56Gej22NzcgJUvdvlq+NQb83X4vBqN6pu3t+EuL2Znh6BRT3FPxh+9UkdKnLa+xOq&#10;wKyAPE/vCBUwW2RLYEQ85KsU2J7QLAdelfz/C9UPAAAA//8DAFBLAQItABQABgAIAAAAIQC2gziS&#10;/gAAAOEBAAATAAAAAAAAAAAAAAAAAAAAAABbQ29udGVudF9UeXBlc10ueG1sUEsBAi0AFAAGAAgA&#10;AAAhADj9If/WAAAAlAEAAAsAAAAAAAAAAAAAAAAALwEAAF9yZWxzLy5yZWxzUEsBAi0AFAAGAAgA&#10;AAAhABci16wUAgAAAQQAAA4AAAAAAAAAAAAAAAAALgIAAGRycy9lMm9Eb2MueG1sUEsBAi0AFAAG&#10;AAgAAAAhABqKUETiAAAACgEAAA8AAAAAAAAAAAAAAAAAbgQAAGRycy9kb3ducmV2LnhtbFBLBQYA&#10;AAAABAAEAPMAAAB9BQAAAAA=&#10;" filled="f" stroked="f">
              <v:textbox>
                <w:txbxContent>
                  <w:p w14:paraId="37BC54D9" w14:textId="77777777" w:rsidR="00D334F4" w:rsidRPr="007254B6" w:rsidRDefault="00D334F4" w:rsidP="00D334F4">
                    <w:pPr>
                      <w:rPr>
                        <w:rFonts w:ascii="Tahoma" w:hAnsi="Tahoma" w:cs="Tahoma"/>
                        <w:color w:val="444444"/>
                        <w:sz w:val="18"/>
                        <w:szCs w:val="18"/>
                      </w:rPr>
                    </w:pPr>
                    <w:r w:rsidRPr="00CF3256">
                      <w:rPr>
                        <w:rStyle w:val="Pogrubienie"/>
                        <w:rFonts w:ascii="Tahoma" w:hAnsi="Tahoma" w:cs="Tahoma"/>
                        <w:color w:val="025A50"/>
                        <w:sz w:val="14"/>
                        <w:szCs w:val="14"/>
                      </w:rPr>
                      <w:t xml:space="preserve">e-Doręczenia: </w:t>
                    </w:r>
                    <w:r w:rsidRPr="00B124CC">
                      <w:rPr>
                        <w:rFonts w:ascii="Tahoma" w:hAnsi="Tahoma" w:cs="Tahoma"/>
                        <w:color w:val="025A50"/>
                        <w:sz w:val="14"/>
                        <w:szCs w:val="14"/>
                      </w:rPr>
                      <w:t>AE:PL-63686-86536-REJSI-27</w:t>
                    </w:r>
                  </w:p>
                  <w:p w14:paraId="4F0FD256" w14:textId="77777777" w:rsidR="00D334F4" w:rsidRPr="007254B6" w:rsidRDefault="00D334F4" w:rsidP="00D334F4">
                    <w:pPr>
                      <w:rPr>
                        <w:rFonts w:ascii="Tahoma" w:hAnsi="Tahoma" w:cs="Tahoma"/>
                        <w:color w:val="444444"/>
                        <w:sz w:val="18"/>
                        <w:szCs w:val="18"/>
                      </w:rPr>
                    </w:pPr>
                  </w:p>
                  <w:p w14:paraId="2D050E5A" w14:textId="77777777" w:rsidR="00D334F4" w:rsidRPr="00CF3256" w:rsidRDefault="00D334F4" w:rsidP="00D334F4">
                    <w:pPr>
                      <w:rPr>
                        <w:rFonts w:ascii="Tahoma" w:hAnsi="Tahoma" w:cs="Tahoma"/>
                        <w:color w:val="025A50"/>
                        <w:sz w:val="14"/>
                        <w:szCs w:val="14"/>
                      </w:rPr>
                    </w:pPr>
                  </w:p>
                </w:txbxContent>
              </v:textbox>
            </v:shape>
          </w:pict>
        </mc:Fallback>
      </mc:AlternateContent>
    </w:r>
    <w:r w:rsidR="00D57D84" w:rsidRPr="000044CC">
      <w:rPr>
        <w:noProof/>
      </w:rPr>
      <w:drawing>
        <wp:anchor distT="0" distB="0" distL="114300" distR="114300" simplePos="0" relativeHeight="251715072" behindDoc="1" locked="0" layoutInCell="1" allowOverlap="1" wp14:anchorId="2A7D1C72" wp14:editId="58324816">
          <wp:simplePos x="0" y="0"/>
          <wp:positionH relativeFrom="margin">
            <wp:posOffset>-833120</wp:posOffset>
          </wp:positionH>
          <wp:positionV relativeFrom="paragraph">
            <wp:posOffset>-184785</wp:posOffset>
          </wp:positionV>
          <wp:extent cx="7848600" cy="541020"/>
          <wp:effectExtent l="0" t="0" r="0" b="0"/>
          <wp:wrapNone/>
          <wp:docPr id="2" name="Obraz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Obraz 3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848600" cy="54102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A3DFC82" w14:textId="5708AE83" w:rsidR="000044CC" w:rsidRDefault="00D334F4">
    <w:pPr>
      <w:pStyle w:val="Stopka"/>
    </w:pPr>
    <w:r w:rsidRPr="000044CC">
      <w:rPr>
        <w:noProof/>
      </w:rPr>
      <w:drawing>
        <wp:anchor distT="0" distB="0" distL="114300" distR="114300" simplePos="0" relativeHeight="251656704" behindDoc="1" locked="0" layoutInCell="1" allowOverlap="1" wp14:anchorId="163D572A" wp14:editId="19FF1023">
          <wp:simplePos x="0" y="0"/>
          <wp:positionH relativeFrom="margin">
            <wp:posOffset>-1061720</wp:posOffset>
          </wp:positionH>
          <wp:positionV relativeFrom="paragraph">
            <wp:posOffset>-184785</wp:posOffset>
          </wp:positionV>
          <wp:extent cx="7848600" cy="598170"/>
          <wp:effectExtent l="0" t="0" r="0" b="0"/>
          <wp:wrapNone/>
          <wp:docPr id="3" name="Obraz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Obraz 3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848600" cy="59817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Pr="000044CC">
      <w:rPr>
        <w:noProof/>
      </w:rPr>
      <mc:AlternateContent>
        <mc:Choice Requires="wps">
          <w:drawing>
            <wp:anchor distT="45720" distB="45720" distL="114300" distR="114300" simplePos="0" relativeHeight="251710976" behindDoc="1" locked="0" layoutInCell="1" allowOverlap="1" wp14:anchorId="6F326469" wp14:editId="031BAD89">
              <wp:simplePos x="0" y="0"/>
              <wp:positionH relativeFrom="column">
                <wp:posOffset>3317875</wp:posOffset>
              </wp:positionH>
              <wp:positionV relativeFrom="paragraph">
                <wp:posOffset>-262255</wp:posOffset>
              </wp:positionV>
              <wp:extent cx="2833370" cy="264160"/>
              <wp:effectExtent l="0" t="0" r="0" b="0"/>
              <wp:wrapNone/>
              <wp:docPr id="7" name="Pole tekstowe 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833370" cy="26416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11B7C6EA" w14:textId="77777777" w:rsidR="00B124CC" w:rsidRPr="007254B6" w:rsidRDefault="000044CC" w:rsidP="00B124CC">
                          <w:pPr>
                            <w:rPr>
                              <w:rFonts w:ascii="Tahoma" w:hAnsi="Tahoma" w:cs="Tahoma"/>
                              <w:color w:val="444444"/>
                              <w:sz w:val="18"/>
                              <w:szCs w:val="18"/>
                            </w:rPr>
                          </w:pPr>
                          <w:r w:rsidRPr="00CF3256">
                            <w:rPr>
                              <w:rStyle w:val="Pogrubienie"/>
                              <w:rFonts w:ascii="Tahoma" w:hAnsi="Tahoma" w:cs="Tahoma"/>
                              <w:color w:val="025A50"/>
                              <w:sz w:val="14"/>
                              <w:szCs w:val="14"/>
                            </w:rPr>
                            <w:t xml:space="preserve">e-Doręczenia: </w:t>
                          </w:r>
                          <w:r w:rsidR="00B124CC" w:rsidRPr="00B124CC">
                            <w:rPr>
                              <w:rFonts w:ascii="Tahoma" w:hAnsi="Tahoma" w:cs="Tahoma"/>
                              <w:color w:val="025A50"/>
                              <w:sz w:val="14"/>
                              <w:szCs w:val="14"/>
                            </w:rPr>
                            <w:t>AE:PL-63686-86536-REJSI-27</w:t>
                          </w:r>
                        </w:p>
                        <w:p w14:paraId="1663AD48" w14:textId="5256C78A" w:rsidR="00ED4A10" w:rsidRPr="007254B6" w:rsidRDefault="00ED4A10" w:rsidP="00ED4A10">
                          <w:pPr>
                            <w:rPr>
                              <w:rFonts w:ascii="Tahoma" w:hAnsi="Tahoma" w:cs="Tahoma"/>
                              <w:color w:val="444444"/>
                              <w:sz w:val="18"/>
                              <w:szCs w:val="18"/>
                            </w:rPr>
                          </w:pPr>
                        </w:p>
                        <w:p w14:paraId="170CF227" w14:textId="08FB4E3E" w:rsidR="000044CC" w:rsidRPr="00CF3256" w:rsidRDefault="000044CC" w:rsidP="000044CC">
                          <w:pPr>
                            <w:rPr>
                              <w:rFonts w:ascii="Tahoma" w:hAnsi="Tahoma" w:cs="Tahoma"/>
                              <w:color w:val="025A50"/>
                              <w:sz w:val="14"/>
                              <w:szCs w:val="14"/>
                            </w:rPr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F326469" id="_x0000_t202" coordsize="21600,21600" o:spt="202" path="m,l,21600r21600,l21600,xe">
              <v:stroke joinstyle="miter"/>
              <v:path gradientshapeok="t" o:connecttype="rect"/>
            </v:shapetype>
            <v:shape id="_x0000_s1027" type="#_x0000_t202" style="position:absolute;margin-left:261.25pt;margin-top:-20.65pt;width:223.1pt;height:20.8pt;z-index:-25160550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Ahe11EQIAAP4DAAAOAAAAZHJzL2Uyb0RvYy54bWysU9tuGyEQfa/Uf0C812uvr1kZR2nSVJXS&#10;NlLaD8As60UBhgL2rvv1GVjHsdq3qvuAmB3mMOfMYX3dG00O0gcFltHJaEyJtAJqZXeM/vxx/2FF&#10;SYjc1lyDlYweZaDXm/fv1p2rZAkt6Fp6giA2VJ1jtI3RVUURRCsNDyNw0mKyAW94xNDvitrzDtGN&#10;LsrxeFF04GvnQcgQ8O/dkKSbjN80UsTvTRNkJJpR7C3m1ed1m9Zis+bVznPXKnFqg/9DF4Yri5ee&#10;oe545GTv1V9QRgkPAZo4EmAKaBolZOaAbCbjP9g8tdzJzAXFCe4sU/h/sOLb4dETVTO6pMRygyN6&#10;BC1JlM8hQidJmSTqXKjw5JPDs7H/CD2OOtMN7gHEcyAWbltud/LGe+hayWtscZIqi4vSASckkG33&#10;FWq8i+8jZKC+8Sbph4oQRMdRHc/jkX0kAn+Wq+l0usSUwFy5mE0WeX4Fr16rnQ/xswRD0oZRj+PP&#10;6PzwEGLqhlevR9JlFu6V1tkC2pKO0at5Oc8FFxmjIjpUK8Poapy+wTOJ5Cdb5+LIlR72eIG2J9aJ&#10;6EA59ts+a5wlSYpsoT6iDB4GQ+IDwk0L/jclHZqR0fBrz72kRH+xKOXVZDZL7s3BbL4sMfCXme1l&#10;hluBUIxGSobtbcyOHyjfoOSNymq8dXJqGU2WRTo9iOTiyzifenu2mxcAAAD//wMAUEsDBBQABgAI&#10;AAAAIQDr5fgI3gAAAAgBAAAPAAAAZHJzL2Rvd25yZXYueG1sTI9BT8JAEIXvJv6HzZB4g10KRSid&#10;EqPxqhHQxNvSHdrG7mzTXWj9964nPU7el/e+yXejbcWVet84RpjPFAji0pmGK4Tj4Xm6BuGDZqNb&#10;x4TwTR52xe1NrjPjBn6j6z5UIpawzzRCHUKXSenLmqz2M9cRx+zseqtDPPtKml4Psdy2MlFqJa1u&#10;OC7UuqPHmsqv/cUivL+cPz+W6rV6smk3uFFJthuJeDcZH7YgAo3hD4Zf/agORXQ6uQsbL1qENEnS&#10;iCJMl/MFiEhsVut7ECeEBcgil/8fKH4AAAD//wMAUEsBAi0AFAAGAAgAAAAhALaDOJL+AAAA4QEA&#10;ABMAAAAAAAAAAAAAAAAAAAAAAFtDb250ZW50X1R5cGVzXS54bWxQSwECLQAUAAYACAAAACEAOP0h&#10;/9YAAACUAQAACwAAAAAAAAAAAAAAAAAvAQAAX3JlbHMvLnJlbHNQSwECLQAUAAYACAAAACEAAIXt&#10;dRECAAD+AwAADgAAAAAAAAAAAAAAAAAuAgAAZHJzL2Uyb0RvYy54bWxQSwECLQAUAAYACAAAACEA&#10;6+X4CN4AAAAIAQAADwAAAAAAAAAAAAAAAABrBAAAZHJzL2Rvd25yZXYueG1sUEsFBgAAAAAEAAQA&#10;8wAAAHYFAAAAAA==&#10;" filled="f" stroked="f">
              <v:textbox>
                <w:txbxContent>
                  <w:p w14:paraId="11B7C6EA" w14:textId="77777777" w:rsidR="00B124CC" w:rsidRPr="007254B6" w:rsidRDefault="000044CC" w:rsidP="00B124CC">
                    <w:pPr>
                      <w:rPr>
                        <w:rFonts w:ascii="Tahoma" w:hAnsi="Tahoma" w:cs="Tahoma"/>
                        <w:color w:val="444444"/>
                        <w:sz w:val="18"/>
                        <w:szCs w:val="18"/>
                      </w:rPr>
                    </w:pPr>
                    <w:r w:rsidRPr="00CF3256">
                      <w:rPr>
                        <w:rStyle w:val="Pogrubienie"/>
                        <w:rFonts w:ascii="Tahoma" w:hAnsi="Tahoma" w:cs="Tahoma"/>
                        <w:color w:val="025A50"/>
                        <w:sz w:val="14"/>
                        <w:szCs w:val="14"/>
                      </w:rPr>
                      <w:t xml:space="preserve">e-Doręczenia: </w:t>
                    </w:r>
                    <w:r w:rsidR="00B124CC" w:rsidRPr="00B124CC">
                      <w:rPr>
                        <w:rFonts w:ascii="Tahoma" w:hAnsi="Tahoma" w:cs="Tahoma"/>
                        <w:color w:val="025A50"/>
                        <w:sz w:val="14"/>
                        <w:szCs w:val="14"/>
                      </w:rPr>
                      <w:t>AE:PL-63686-86536-REJSI-27</w:t>
                    </w:r>
                  </w:p>
                  <w:p w14:paraId="1663AD48" w14:textId="5256C78A" w:rsidR="00ED4A10" w:rsidRPr="007254B6" w:rsidRDefault="00ED4A10" w:rsidP="00ED4A10">
                    <w:pPr>
                      <w:rPr>
                        <w:rFonts w:ascii="Tahoma" w:hAnsi="Tahoma" w:cs="Tahoma"/>
                        <w:color w:val="444444"/>
                        <w:sz w:val="18"/>
                        <w:szCs w:val="18"/>
                      </w:rPr>
                    </w:pPr>
                  </w:p>
                  <w:p w14:paraId="170CF227" w14:textId="08FB4E3E" w:rsidR="000044CC" w:rsidRPr="00CF3256" w:rsidRDefault="000044CC" w:rsidP="000044CC">
                    <w:pPr>
                      <w:rPr>
                        <w:rFonts w:ascii="Tahoma" w:hAnsi="Tahoma" w:cs="Tahoma"/>
                        <w:color w:val="025A50"/>
                        <w:sz w:val="14"/>
                        <w:szCs w:val="14"/>
                      </w:rPr>
                    </w:pPr>
                  </w:p>
                </w:txbxContent>
              </v:textbox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256455AB" w14:textId="77777777" w:rsidR="000428B3" w:rsidRDefault="000428B3" w:rsidP="00DF1EDE">
      <w:r>
        <w:separator/>
      </w:r>
    </w:p>
  </w:footnote>
  <w:footnote w:type="continuationSeparator" w:id="0">
    <w:p w14:paraId="04C6A248" w14:textId="77777777" w:rsidR="000428B3" w:rsidRDefault="000428B3" w:rsidP="00DF1EDE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FAD3805" w14:textId="7B36675E" w:rsidR="00981C6B" w:rsidRDefault="003C0A1F" w:rsidP="003C0A1F">
    <w:pPr>
      <w:pStyle w:val="Nagwek"/>
      <w:tabs>
        <w:tab w:val="clear" w:pos="4536"/>
        <w:tab w:val="clear" w:pos="9072"/>
        <w:tab w:val="left" w:pos="2919"/>
      </w:tabs>
    </w:pPr>
    <w:r>
      <w:tab/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8B6153D" w14:textId="43D47C89" w:rsidR="000044CC" w:rsidRDefault="00D066B0">
    <w:pPr>
      <w:pStyle w:val="Nagwek"/>
    </w:pPr>
    <w:r>
      <w:rPr>
        <w:rFonts w:ascii="Tahoma" w:hAnsi="Tahoma" w:cs="Tahoma"/>
        <w:b/>
        <w:bCs/>
        <w:noProof/>
        <w:color w:val="025A50"/>
        <w:sz w:val="24"/>
        <w:szCs w:val="24"/>
        <w:lang w:eastAsia="pl-PL"/>
      </w:rPr>
      <w:t>Biuro Powiatowe w Olkuszu</w:t>
    </w:r>
    <w:r>
      <w:rPr>
        <w:noProof/>
      </w:rPr>
      <w:t xml:space="preserve"> </w:t>
    </w:r>
    <w:r w:rsidR="00363FC3">
      <w:rPr>
        <w:noProof/>
      </w:rPr>
      <w:drawing>
        <wp:anchor distT="0" distB="0" distL="114300" distR="114300" simplePos="0" relativeHeight="251713024" behindDoc="0" locked="0" layoutInCell="1" allowOverlap="1" wp14:anchorId="6B0060C3" wp14:editId="20AF910D">
          <wp:simplePos x="0" y="0"/>
          <wp:positionH relativeFrom="column">
            <wp:posOffset>-667231</wp:posOffset>
          </wp:positionH>
          <wp:positionV relativeFrom="paragraph">
            <wp:posOffset>-190588</wp:posOffset>
          </wp:positionV>
          <wp:extent cx="7101393" cy="818950"/>
          <wp:effectExtent l="0" t="0" r="4445" b="635"/>
          <wp:wrapNone/>
          <wp:docPr id="14" name="Obraz 1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4" name="Obraz 14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101393" cy="818950"/>
                  </a:xfrm>
                  <a:prstGeom prst="rect">
                    <a:avLst/>
                  </a:prstGeom>
                  <a:effectLst>
                    <a:glow>
                      <a:schemeClr val="accent1"/>
                    </a:glow>
                  </a:effec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168052BF"/>
    <w:multiLevelType w:val="singleLevel"/>
    <w:tmpl w:val="0746660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</w:abstractNum>
  <w:abstractNum w:abstractNumId="1" w15:restartNumberingAfterBreak="0">
    <w:nsid w:val="27CA25FA"/>
    <w:multiLevelType w:val="hybridMultilevel"/>
    <w:tmpl w:val="3E906912"/>
    <w:lvl w:ilvl="0" w:tplc="04150011">
      <w:start w:val="1"/>
      <w:numFmt w:val="decimal"/>
      <w:lvlText w:val="%1)"/>
      <w:lvlJc w:val="left"/>
      <w:pPr>
        <w:ind w:left="360" w:hanging="360"/>
      </w:pPr>
    </w:lvl>
    <w:lvl w:ilvl="1" w:tplc="04150019" w:tentative="1">
      <w:start w:val="1"/>
      <w:numFmt w:val="lowerLetter"/>
      <w:lvlText w:val="%2."/>
      <w:lvlJc w:val="left"/>
      <w:pPr>
        <w:ind w:left="1080" w:hanging="360"/>
      </w:pPr>
    </w:lvl>
    <w:lvl w:ilvl="2" w:tplc="0415001B" w:tentative="1">
      <w:start w:val="1"/>
      <w:numFmt w:val="lowerRoman"/>
      <w:lvlText w:val="%3."/>
      <w:lvlJc w:val="right"/>
      <w:pPr>
        <w:ind w:left="1800" w:hanging="180"/>
      </w:pPr>
    </w:lvl>
    <w:lvl w:ilvl="3" w:tplc="0415000F" w:tentative="1">
      <w:start w:val="1"/>
      <w:numFmt w:val="decimal"/>
      <w:lvlText w:val="%4."/>
      <w:lvlJc w:val="left"/>
      <w:pPr>
        <w:ind w:left="2520" w:hanging="360"/>
      </w:pPr>
    </w:lvl>
    <w:lvl w:ilvl="4" w:tplc="04150019" w:tentative="1">
      <w:start w:val="1"/>
      <w:numFmt w:val="lowerLetter"/>
      <w:lvlText w:val="%5."/>
      <w:lvlJc w:val="left"/>
      <w:pPr>
        <w:ind w:left="3240" w:hanging="360"/>
      </w:pPr>
    </w:lvl>
    <w:lvl w:ilvl="5" w:tplc="0415001B" w:tentative="1">
      <w:start w:val="1"/>
      <w:numFmt w:val="lowerRoman"/>
      <w:lvlText w:val="%6."/>
      <w:lvlJc w:val="right"/>
      <w:pPr>
        <w:ind w:left="3960" w:hanging="180"/>
      </w:pPr>
    </w:lvl>
    <w:lvl w:ilvl="6" w:tplc="0415000F" w:tentative="1">
      <w:start w:val="1"/>
      <w:numFmt w:val="decimal"/>
      <w:lvlText w:val="%7."/>
      <w:lvlJc w:val="left"/>
      <w:pPr>
        <w:ind w:left="4680" w:hanging="360"/>
      </w:pPr>
    </w:lvl>
    <w:lvl w:ilvl="7" w:tplc="04150019" w:tentative="1">
      <w:start w:val="1"/>
      <w:numFmt w:val="lowerLetter"/>
      <w:lvlText w:val="%8."/>
      <w:lvlJc w:val="left"/>
      <w:pPr>
        <w:ind w:left="5400" w:hanging="360"/>
      </w:pPr>
    </w:lvl>
    <w:lvl w:ilvl="8" w:tplc="0415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" w15:restartNumberingAfterBreak="0">
    <w:nsid w:val="3D0A767F"/>
    <w:multiLevelType w:val="hybridMultilevel"/>
    <w:tmpl w:val="81FACCAE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403D36A8"/>
    <w:multiLevelType w:val="hybridMultilevel"/>
    <w:tmpl w:val="351CCAD0"/>
    <w:lvl w:ilvl="0" w:tplc="0F14D5E4">
      <w:start w:val="1"/>
      <w:numFmt w:val="decimal"/>
      <w:lvlText w:val="%1."/>
      <w:lvlJc w:val="left"/>
      <w:pPr>
        <w:tabs>
          <w:tab w:val="num" w:pos="502"/>
        </w:tabs>
        <w:ind w:left="502" w:hanging="360"/>
      </w:pPr>
      <w:rPr>
        <w:rFonts w:hint="default"/>
        <w:b w:val="0"/>
        <w:bCs w:val="0"/>
        <w:i w:val="0"/>
        <w:iCs w:val="0"/>
      </w:rPr>
    </w:lvl>
    <w:lvl w:ilvl="1" w:tplc="9B266984">
      <w:numFmt w:val="none"/>
      <w:lvlText w:val=""/>
      <w:lvlJc w:val="left"/>
      <w:pPr>
        <w:tabs>
          <w:tab w:val="num" w:pos="142"/>
        </w:tabs>
      </w:pPr>
    </w:lvl>
    <w:lvl w:ilvl="2" w:tplc="4C1E6946">
      <w:numFmt w:val="none"/>
      <w:lvlText w:val=""/>
      <w:lvlJc w:val="left"/>
      <w:pPr>
        <w:tabs>
          <w:tab w:val="num" w:pos="142"/>
        </w:tabs>
      </w:pPr>
    </w:lvl>
    <w:lvl w:ilvl="3" w:tplc="24204548">
      <w:numFmt w:val="none"/>
      <w:lvlText w:val=""/>
      <w:lvlJc w:val="left"/>
      <w:pPr>
        <w:tabs>
          <w:tab w:val="num" w:pos="142"/>
        </w:tabs>
      </w:pPr>
    </w:lvl>
    <w:lvl w:ilvl="4" w:tplc="2938D12A">
      <w:numFmt w:val="none"/>
      <w:lvlText w:val=""/>
      <w:lvlJc w:val="left"/>
      <w:pPr>
        <w:tabs>
          <w:tab w:val="num" w:pos="142"/>
        </w:tabs>
      </w:pPr>
    </w:lvl>
    <w:lvl w:ilvl="5" w:tplc="D9842C86">
      <w:numFmt w:val="none"/>
      <w:lvlText w:val=""/>
      <w:lvlJc w:val="left"/>
      <w:pPr>
        <w:tabs>
          <w:tab w:val="num" w:pos="142"/>
        </w:tabs>
      </w:pPr>
    </w:lvl>
    <w:lvl w:ilvl="6" w:tplc="87DEB998">
      <w:numFmt w:val="none"/>
      <w:lvlText w:val=""/>
      <w:lvlJc w:val="left"/>
      <w:pPr>
        <w:tabs>
          <w:tab w:val="num" w:pos="142"/>
        </w:tabs>
      </w:pPr>
    </w:lvl>
    <w:lvl w:ilvl="7" w:tplc="B32ADF62">
      <w:numFmt w:val="none"/>
      <w:lvlText w:val=""/>
      <w:lvlJc w:val="left"/>
      <w:pPr>
        <w:tabs>
          <w:tab w:val="num" w:pos="142"/>
        </w:tabs>
      </w:pPr>
    </w:lvl>
    <w:lvl w:ilvl="8" w:tplc="720EE252">
      <w:numFmt w:val="none"/>
      <w:lvlText w:val=""/>
      <w:lvlJc w:val="left"/>
      <w:pPr>
        <w:tabs>
          <w:tab w:val="num" w:pos="142"/>
        </w:tabs>
      </w:pPr>
    </w:lvl>
  </w:abstractNum>
  <w:abstractNum w:abstractNumId="4" w15:restartNumberingAfterBreak="0">
    <w:nsid w:val="48133D26"/>
    <w:multiLevelType w:val="hybridMultilevel"/>
    <w:tmpl w:val="58E24FA0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4C3F4474"/>
    <w:multiLevelType w:val="hybridMultilevel"/>
    <w:tmpl w:val="CEE47C70"/>
    <w:lvl w:ilvl="0" w:tplc="0415000F">
      <w:start w:val="1"/>
      <w:numFmt w:val="decimal"/>
      <w:lvlText w:val="%1."/>
      <w:lvlJc w:val="lef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66A21DB3"/>
    <w:multiLevelType w:val="multilevel"/>
    <w:tmpl w:val="F07C5C48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ascii="Times New Roman" w:eastAsia="Times New Roman" w:hAnsi="Times New Roman" w:cs="Times New Roman" w:hint="default"/>
        <w:i w:val="0"/>
        <w:sz w:val="22"/>
        <w:szCs w:val="24"/>
      </w:rPr>
    </w:lvl>
    <w:lvl w:ilvl="1">
      <w:start w:val="4"/>
      <w:numFmt w:val="decimal"/>
      <w:lvlText w:val="%2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7" w15:restartNumberingAfterBreak="0">
    <w:nsid w:val="7AFF59E4"/>
    <w:multiLevelType w:val="hybridMultilevel"/>
    <w:tmpl w:val="B322A2B4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4"/>
  </w:num>
  <w:num w:numId="2">
    <w:abstractNumId w:val="7"/>
  </w:num>
  <w:num w:numId="3">
    <w:abstractNumId w:val="2"/>
  </w:num>
  <w:num w:numId="4">
    <w:abstractNumId w:val="5"/>
  </w:num>
  <w:num w:numId="5">
    <w:abstractNumId w:val="6"/>
  </w:num>
  <w:num w:numId="6">
    <w:abstractNumId w:val="0"/>
  </w:num>
  <w:num w:numId="7">
    <w:abstractNumId w:val="3"/>
  </w:num>
  <w:num w:numId="8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defaultTabStop w:val="708"/>
  <w:hyphenationZone w:val="425"/>
  <w:characterSpacingControl w:val="doNotCompress"/>
  <w:hdrShapeDefaults>
    <o:shapedefaults v:ext="edit" spidmax="38913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F1EDE"/>
    <w:rsid w:val="000044CC"/>
    <w:rsid w:val="00012BC5"/>
    <w:rsid w:val="00025B31"/>
    <w:rsid w:val="000428B3"/>
    <w:rsid w:val="00076410"/>
    <w:rsid w:val="000A0958"/>
    <w:rsid w:val="000A4FAE"/>
    <w:rsid w:val="000C25EC"/>
    <w:rsid w:val="000C3923"/>
    <w:rsid w:val="000D488D"/>
    <w:rsid w:val="000E0654"/>
    <w:rsid w:val="001C28A6"/>
    <w:rsid w:val="00271D47"/>
    <w:rsid w:val="0029069F"/>
    <w:rsid w:val="002C2977"/>
    <w:rsid w:val="002F2C6E"/>
    <w:rsid w:val="003053A2"/>
    <w:rsid w:val="00354657"/>
    <w:rsid w:val="00363FC3"/>
    <w:rsid w:val="003641DB"/>
    <w:rsid w:val="003C0A1F"/>
    <w:rsid w:val="003E547B"/>
    <w:rsid w:val="0041511F"/>
    <w:rsid w:val="00456FD3"/>
    <w:rsid w:val="004A0104"/>
    <w:rsid w:val="004A5F01"/>
    <w:rsid w:val="004C5D42"/>
    <w:rsid w:val="004D3C51"/>
    <w:rsid w:val="00500B19"/>
    <w:rsid w:val="00522B0B"/>
    <w:rsid w:val="00575414"/>
    <w:rsid w:val="005F00F1"/>
    <w:rsid w:val="0064379A"/>
    <w:rsid w:val="0066114F"/>
    <w:rsid w:val="006D51C8"/>
    <w:rsid w:val="006F214E"/>
    <w:rsid w:val="00707134"/>
    <w:rsid w:val="00746638"/>
    <w:rsid w:val="007653AF"/>
    <w:rsid w:val="007D731B"/>
    <w:rsid w:val="00805A95"/>
    <w:rsid w:val="008456C5"/>
    <w:rsid w:val="008654F8"/>
    <w:rsid w:val="00897285"/>
    <w:rsid w:val="008E3C06"/>
    <w:rsid w:val="008F584F"/>
    <w:rsid w:val="00974BC2"/>
    <w:rsid w:val="009811B9"/>
    <w:rsid w:val="00981C6B"/>
    <w:rsid w:val="009D3ABD"/>
    <w:rsid w:val="009F72C8"/>
    <w:rsid w:val="00A003D3"/>
    <w:rsid w:val="00A04571"/>
    <w:rsid w:val="00A40728"/>
    <w:rsid w:val="00AA5A37"/>
    <w:rsid w:val="00AB14ED"/>
    <w:rsid w:val="00B124CC"/>
    <w:rsid w:val="00B16520"/>
    <w:rsid w:val="00B51D35"/>
    <w:rsid w:val="00B53196"/>
    <w:rsid w:val="00B86CFA"/>
    <w:rsid w:val="00BC7B1A"/>
    <w:rsid w:val="00BE0DAB"/>
    <w:rsid w:val="00C641F0"/>
    <w:rsid w:val="00C71540"/>
    <w:rsid w:val="00C962FF"/>
    <w:rsid w:val="00CA42EE"/>
    <w:rsid w:val="00CA7255"/>
    <w:rsid w:val="00CE0A58"/>
    <w:rsid w:val="00D04282"/>
    <w:rsid w:val="00D066B0"/>
    <w:rsid w:val="00D334F4"/>
    <w:rsid w:val="00D57D84"/>
    <w:rsid w:val="00DE18F8"/>
    <w:rsid w:val="00DF1EDE"/>
    <w:rsid w:val="00E21D2A"/>
    <w:rsid w:val="00E27CD8"/>
    <w:rsid w:val="00E57D32"/>
    <w:rsid w:val="00E73FE7"/>
    <w:rsid w:val="00E84955"/>
    <w:rsid w:val="00E87BA2"/>
    <w:rsid w:val="00E932E2"/>
    <w:rsid w:val="00EB7522"/>
    <w:rsid w:val="00EC2B5B"/>
    <w:rsid w:val="00ED4A10"/>
    <w:rsid w:val="00ED4EFA"/>
    <w:rsid w:val="00ED510A"/>
    <w:rsid w:val="00EF13CA"/>
    <w:rsid w:val="00F67A69"/>
    <w:rsid w:val="00FF61E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38913"/>
    <o:shapelayout v:ext="edit">
      <o:idmap v:ext="edit" data="1"/>
    </o:shapelayout>
  </w:shapeDefaults>
  <w:decimalSymbol w:val="."/>
  <w:listSeparator w:val=";"/>
  <w14:docId w14:val="79D756EE"/>
  <w15:chartTrackingRefBased/>
  <w15:docId w15:val="{CA22F71F-DD33-4931-9DE4-3D73FB98DB0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pl-PL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0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iPriority="0" w:unhideWhenUsed="1"/>
    <w:lsdException w:name="Body Text 3" w:semiHidden="1" w:unhideWhenUsed="1"/>
    <w:lsdException w:name="Body Text Indent 2" w:semiHidden="1" w:uiPriority="0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  <w:rsid w:val="00FF61EC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eastAsia="pl-PL"/>
    </w:rPr>
  </w:style>
  <w:style w:type="paragraph" w:styleId="Nagwek3">
    <w:name w:val="heading 3"/>
    <w:basedOn w:val="Normalny"/>
    <w:next w:val="Normalny"/>
    <w:link w:val="Nagwek3Znak"/>
    <w:qFormat/>
    <w:rsid w:val="004D3C51"/>
    <w:pPr>
      <w:keepNext/>
      <w:ind w:left="6372"/>
      <w:jc w:val="both"/>
      <w:outlineLvl w:val="2"/>
    </w:pPr>
    <w:rPr>
      <w:sz w:val="28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paragraph" w:styleId="Nagwek">
    <w:name w:val="header"/>
    <w:basedOn w:val="Normalny"/>
    <w:link w:val="NagwekZnak"/>
    <w:uiPriority w:val="99"/>
    <w:unhideWhenUsed/>
    <w:rsid w:val="00DF1EDE"/>
    <w:pPr>
      <w:tabs>
        <w:tab w:val="center" w:pos="4536"/>
        <w:tab w:val="right" w:pos="9072"/>
      </w:tabs>
    </w:pPr>
    <w:rPr>
      <w:rFonts w:asciiTheme="minorHAnsi" w:eastAsiaTheme="minorHAnsi" w:hAnsiTheme="minorHAnsi" w:cstheme="minorBidi"/>
      <w:sz w:val="22"/>
      <w:szCs w:val="22"/>
      <w:lang w:eastAsia="en-US"/>
    </w:rPr>
  </w:style>
  <w:style w:type="character" w:customStyle="1" w:styleId="NagwekZnak">
    <w:name w:val="Nagłówek Znak"/>
    <w:basedOn w:val="Domylnaczcionkaakapitu"/>
    <w:link w:val="Nagwek"/>
    <w:uiPriority w:val="99"/>
    <w:rsid w:val="00DF1EDE"/>
  </w:style>
  <w:style w:type="paragraph" w:styleId="Stopka">
    <w:name w:val="footer"/>
    <w:basedOn w:val="Normalny"/>
    <w:link w:val="StopkaZnak"/>
    <w:uiPriority w:val="99"/>
    <w:unhideWhenUsed/>
    <w:rsid w:val="00DF1EDE"/>
    <w:pPr>
      <w:tabs>
        <w:tab w:val="center" w:pos="4536"/>
        <w:tab w:val="right" w:pos="9072"/>
      </w:tabs>
    </w:pPr>
    <w:rPr>
      <w:rFonts w:asciiTheme="minorHAnsi" w:eastAsiaTheme="minorHAnsi" w:hAnsiTheme="minorHAnsi" w:cstheme="minorBidi"/>
      <w:sz w:val="22"/>
      <w:szCs w:val="22"/>
      <w:lang w:eastAsia="en-US"/>
    </w:rPr>
  </w:style>
  <w:style w:type="character" w:customStyle="1" w:styleId="StopkaZnak">
    <w:name w:val="Stopka Znak"/>
    <w:basedOn w:val="Domylnaczcionkaakapitu"/>
    <w:link w:val="Stopka"/>
    <w:uiPriority w:val="99"/>
    <w:rsid w:val="00DF1EDE"/>
  </w:style>
  <w:style w:type="character" w:customStyle="1" w:styleId="hgkelc">
    <w:name w:val="hgkelc"/>
    <w:basedOn w:val="Domylnaczcionkaakapitu"/>
    <w:rsid w:val="00981C6B"/>
  </w:style>
  <w:style w:type="character" w:styleId="Pogrubienie">
    <w:name w:val="Strong"/>
    <w:basedOn w:val="Domylnaczcionkaakapitu"/>
    <w:uiPriority w:val="22"/>
    <w:qFormat/>
    <w:rsid w:val="00DE18F8"/>
    <w:rPr>
      <w:b/>
      <w:bCs/>
    </w:rPr>
  </w:style>
  <w:style w:type="character" w:styleId="Odwoaniedokomentarza">
    <w:name w:val="annotation reference"/>
    <w:semiHidden/>
    <w:unhideWhenUsed/>
    <w:rsid w:val="0029069F"/>
    <w:rPr>
      <w:sz w:val="16"/>
      <w:szCs w:val="16"/>
    </w:rPr>
  </w:style>
  <w:style w:type="paragraph" w:customStyle="1" w:styleId="Default">
    <w:name w:val="Default"/>
    <w:basedOn w:val="Normalny"/>
    <w:rsid w:val="004A5F01"/>
    <w:pPr>
      <w:autoSpaceDE w:val="0"/>
      <w:autoSpaceDN w:val="0"/>
    </w:pPr>
    <w:rPr>
      <w:rFonts w:ascii="Calibri" w:eastAsiaTheme="minorHAnsi" w:hAnsi="Calibri" w:cs="Calibri"/>
      <w:color w:val="000000"/>
      <w:lang w:eastAsia="en-US"/>
    </w:rPr>
  </w:style>
  <w:style w:type="paragraph" w:customStyle="1" w:styleId="Akapitzlist1">
    <w:name w:val="Akapit z listą1"/>
    <w:basedOn w:val="Normalny"/>
    <w:rsid w:val="008E3C06"/>
    <w:pPr>
      <w:spacing w:after="200"/>
      <w:ind w:left="720"/>
      <w:contextualSpacing/>
      <w:jc w:val="both"/>
    </w:pPr>
    <w:rPr>
      <w:rFonts w:ascii="Calibri" w:hAnsi="Calibri"/>
      <w:sz w:val="22"/>
      <w:szCs w:val="22"/>
      <w:lang w:eastAsia="en-US"/>
    </w:rPr>
  </w:style>
  <w:style w:type="paragraph" w:styleId="Akapitzlist">
    <w:name w:val="List Paragraph"/>
    <w:aliases w:val="L1,Akapit z listą numerowaną,Podsis rysunku,lp1,Bullet List,FooterText,numbered,Paragraphe de liste1,Bulletr List Paragraph,列出段落,列出段落1,List Paragraph21,Listeafsnit1,Parágrafo da Lista1,Párrafo de lista1,リスト段落1,Bullet list,List Paragraph11"/>
    <w:basedOn w:val="Normalny"/>
    <w:link w:val="AkapitzlistZnak"/>
    <w:uiPriority w:val="34"/>
    <w:qFormat/>
    <w:rsid w:val="00897285"/>
    <w:pPr>
      <w:spacing w:after="160" w:line="259" w:lineRule="auto"/>
      <w:ind w:left="720"/>
      <w:contextualSpacing/>
    </w:pPr>
    <w:rPr>
      <w:rFonts w:asciiTheme="minorHAnsi" w:eastAsiaTheme="minorHAnsi" w:hAnsiTheme="minorHAnsi" w:cstheme="minorBidi"/>
      <w:sz w:val="22"/>
      <w:szCs w:val="22"/>
      <w:lang w:eastAsia="en-US"/>
    </w:rPr>
  </w:style>
  <w:style w:type="character" w:customStyle="1" w:styleId="Nagwek3Znak">
    <w:name w:val="Nagłówek 3 Znak"/>
    <w:basedOn w:val="Domylnaczcionkaakapitu"/>
    <w:link w:val="Nagwek3"/>
    <w:rsid w:val="004D3C51"/>
    <w:rPr>
      <w:rFonts w:ascii="Times New Roman" w:eastAsia="Times New Roman" w:hAnsi="Times New Roman" w:cs="Times New Roman"/>
      <w:sz w:val="28"/>
      <w:szCs w:val="24"/>
      <w:lang w:eastAsia="pl-PL"/>
    </w:rPr>
  </w:style>
  <w:style w:type="paragraph" w:styleId="Tekstpodstawowy2">
    <w:name w:val="Body Text 2"/>
    <w:basedOn w:val="Normalny"/>
    <w:link w:val="Tekstpodstawowy2Znak"/>
    <w:rsid w:val="004D3C51"/>
    <w:pPr>
      <w:spacing w:line="360" w:lineRule="auto"/>
      <w:jc w:val="both"/>
    </w:pPr>
    <w:rPr>
      <w:szCs w:val="20"/>
    </w:rPr>
  </w:style>
  <w:style w:type="character" w:customStyle="1" w:styleId="Tekstpodstawowy2Znak">
    <w:name w:val="Tekst podstawowy 2 Znak"/>
    <w:basedOn w:val="Domylnaczcionkaakapitu"/>
    <w:link w:val="Tekstpodstawowy2"/>
    <w:rsid w:val="004D3C51"/>
    <w:rPr>
      <w:rFonts w:ascii="Times New Roman" w:eastAsia="Times New Roman" w:hAnsi="Times New Roman" w:cs="Times New Roman"/>
      <w:sz w:val="24"/>
      <w:szCs w:val="20"/>
      <w:lang w:eastAsia="pl-PL"/>
    </w:rPr>
  </w:style>
  <w:style w:type="paragraph" w:styleId="Tekstpodstawowywcity2">
    <w:name w:val="Body Text Indent 2"/>
    <w:basedOn w:val="Normalny"/>
    <w:link w:val="Tekstpodstawowywcity2Znak"/>
    <w:rsid w:val="004D3C51"/>
    <w:pPr>
      <w:spacing w:line="360" w:lineRule="auto"/>
      <w:ind w:left="180" w:firstLine="180"/>
      <w:jc w:val="both"/>
    </w:pPr>
  </w:style>
  <w:style w:type="character" w:customStyle="1" w:styleId="Tekstpodstawowywcity2Znak">
    <w:name w:val="Tekst podstawowy wcięty 2 Znak"/>
    <w:basedOn w:val="Domylnaczcionkaakapitu"/>
    <w:link w:val="Tekstpodstawowywcity2"/>
    <w:rsid w:val="004D3C51"/>
    <w:rPr>
      <w:rFonts w:ascii="Times New Roman" w:eastAsia="Times New Roman" w:hAnsi="Times New Roman" w:cs="Times New Roman"/>
      <w:sz w:val="24"/>
      <w:szCs w:val="24"/>
      <w:lang w:eastAsia="pl-PL"/>
    </w:rPr>
  </w:style>
  <w:style w:type="table" w:styleId="Tabela-Siatka">
    <w:name w:val="Table Grid"/>
    <w:basedOn w:val="Standardowy"/>
    <w:uiPriority w:val="39"/>
    <w:rsid w:val="004D3C51"/>
    <w:pPr>
      <w:spacing w:after="0" w:line="240" w:lineRule="auto"/>
    </w:pPr>
    <w:rPr>
      <w:rFonts w:ascii="Times New Roman" w:eastAsia="Times New Roman" w:hAnsi="Times New Roman" w:cs="Times New Roman"/>
      <w:sz w:val="20"/>
      <w:szCs w:val="20"/>
      <w:lang w:eastAsia="pl-PL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ekstpodstawowy3">
    <w:name w:val="Body Text 3"/>
    <w:basedOn w:val="Normalny"/>
    <w:link w:val="Tekstpodstawowy3Znak"/>
    <w:uiPriority w:val="99"/>
    <w:semiHidden/>
    <w:unhideWhenUsed/>
    <w:rsid w:val="004D3C51"/>
    <w:pPr>
      <w:spacing w:after="120"/>
    </w:pPr>
    <w:rPr>
      <w:sz w:val="16"/>
      <w:szCs w:val="16"/>
    </w:rPr>
  </w:style>
  <w:style w:type="character" w:customStyle="1" w:styleId="Tekstpodstawowy3Znak">
    <w:name w:val="Tekst podstawowy 3 Znak"/>
    <w:basedOn w:val="Domylnaczcionkaakapitu"/>
    <w:link w:val="Tekstpodstawowy3"/>
    <w:uiPriority w:val="99"/>
    <w:semiHidden/>
    <w:rsid w:val="004D3C51"/>
    <w:rPr>
      <w:rFonts w:ascii="Times New Roman" w:eastAsia="Times New Roman" w:hAnsi="Times New Roman" w:cs="Times New Roman"/>
      <w:sz w:val="16"/>
      <w:szCs w:val="16"/>
      <w:lang w:eastAsia="pl-PL"/>
    </w:rPr>
  </w:style>
  <w:style w:type="character" w:customStyle="1" w:styleId="AkapitzlistZnak">
    <w:name w:val="Akapit z listą Znak"/>
    <w:aliases w:val="L1 Znak,Akapit z listą numerowaną Znak,Podsis rysunku Znak,lp1 Znak,Bullet List Znak,FooterText Znak,numbered Znak,Paragraphe de liste1 Znak,Bulletr List Paragraph Znak,列出段落 Znak,列出段落1 Znak,List Paragraph21 Znak,Listeafsnit1 Znak"/>
    <w:basedOn w:val="Domylnaczcionkaakapitu"/>
    <w:link w:val="Akapitzlist"/>
    <w:uiPriority w:val="34"/>
    <w:qFormat/>
    <w:rsid w:val="004D3C51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1369489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82935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35079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webSettings" Target="webSettings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g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jpg"/></Relationship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ikesCount xmlns="http://schemas.microsoft.com/sharepoint/v3" xsi:nil="true"/>
    <Ratings xmlns="http://schemas.microsoft.com/sharepoint/v3" xsi:nil="true"/>
    <LikedBy xmlns="http://schemas.microsoft.com/sharepoint/v3">
      <UserInfo>
        <DisplayName/>
        <AccountId xsi:nil="true"/>
        <AccountType/>
      </UserInfo>
    </LikedBy>
    <RatedBy xmlns="http://schemas.microsoft.com/sharepoint/v3">
      <UserInfo>
        <DisplayName/>
        <AccountId xsi:nil="true"/>
        <AccountType/>
      </UserInfo>
    </RatedBy>
    <_dlc_DocId xmlns="39f7c1c4-9d1a-4107-9192-b1bcec9d9d0b">4AUVVSWN3CTX-1500038033-448</_dlc_DocId>
    <_dlc_DocIdUrl xmlns="39f7c1c4-9d1a-4107-9192-b1bcec9d9d0b">
      <Url>https://portalarimr.arimr.gov.pl/Departamenty/BPr/_layouts/15/DocIdRedir.aspx?ID=4AUVVSWN3CTX-1500038033-448</Url>
      <Description>4AUVVSWN3CTX-1500038033-448</Description>
    </_dlc_DocIdUrl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D8079F39A46629418CAC8F3C7AF5226B" ma:contentTypeVersion="6" ma:contentTypeDescription="Utwórz nowy dokument." ma:contentTypeScope="" ma:versionID="8a147fdcd8e2648c713b303c79954084">
  <xsd:schema xmlns:xsd="http://www.w3.org/2001/XMLSchema" xmlns:xs="http://www.w3.org/2001/XMLSchema" xmlns:p="http://schemas.microsoft.com/office/2006/metadata/properties" xmlns:ns1="http://schemas.microsoft.com/sharepoint/v3" xmlns:ns2="39f7c1c4-9d1a-4107-9192-b1bcec9d9d0b" targetNamespace="http://schemas.microsoft.com/office/2006/metadata/properties" ma:root="true" ma:fieldsID="98c5cac0a1b04e0e77eb78a3c023301d" ns1:_="" ns2:_="">
    <xsd:import namespace="http://schemas.microsoft.com/sharepoint/v3"/>
    <xsd:import namespace="39f7c1c4-9d1a-4107-9192-b1bcec9d9d0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AverageRating" minOccurs="0"/>
                <xsd:element ref="ns1:RatingCount" minOccurs="0"/>
                <xsd:element ref="ns1:RatedBy" minOccurs="0"/>
                <xsd:element ref="ns1:Ratings" minOccurs="0"/>
                <xsd:element ref="ns1:LikesCount" minOccurs="0"/>
                <xsd:element ref="ns1:LikedB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AverageRating" ma:index="11" nillable="true" ma:displayName="Ocena (0-5)" ma:decimals="2" ma:description="Średnia wartość wszystkich przesłanych ocen" ma:internalName="AverageRating" ma:readOnly="true">
      <xsd:simpleType>
        <xsd:restriction base="dms:Number"/>
      </xsd:simpleType>
    </xsd:element>
    <xsd:element name="RatingCount" ma:index="12" nillable="true" ma:displayName="Liczba ocen" ma:decimals="0" ma:description="Liczba przesłanych ocen" ma:internalName="RatingCount" ma:readOnly="true">
      <xsd:simpleType>
        <xsd:restriction base="dms:Number"/>
      </xsd:simpleType>
    </xsd:element>
    <xsd:element name="RatedBy" ma:index="13" nillable="true" ma:displayName="Ocenione przez" ma:description="Użytkownicy ocenili element." ma:hidden="true" ma:list="UserInfo" ma:internalName="Rat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Ratings" ma:index="14" nillable="true" ma:displayName="Oceny użytkownika" ma:description="Oceny użytkownika dla elementu" ma:hidden="true" ma:internalName="Ratings">
      <xsd:simpleType>
        <xsd:restriction base="dms:Note"/>
      </xsd:simpleType>
    </xsd:element>
    <xsd:element name="LikesCount" ma:index="15" nillable="true" ma:displayName="Liczba znaczników „lubię to”" ma:internalName="LikesCount">
      <xsd:simpleType>
        <xsd:restriction base="dms:Unknown"/>
      </xsd:simpleType>
    </xsd:element>
    <xsd:element name="LikedBy" ma:index="16" nillable="true" ma:displayName="Lubiane przez" ma:hidden="true" ma:list="UserInfo" ma:internalName="Lik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f7c1c4-9d1a-4107-9192-b1bcec9d9d0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rtość identyfikatora dokumentu" ma:description="Wartość identyfikatora dokumentu przypisanego do tego elementu." ma:internalName="_dlc_DocId" ma:readOnly="true">
      <xsd:simpleType>
        <xsd:restriction base="dms:Text"/>
      </xsd:simpleType>
    </xsd:element>
    <xsd:element name="_dlc_DocIdUrl" ma:index="9" nillable="true" ma:displayName="Identyfikator dokumentu" ma:description="Łącze stałe do tego dokumentu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sisl xmlns:xsi="http://www.w3.org/2001/XMLSchema-instance" xmlns:xsd="http://www.w3.org/2001/XMLSchema" xmlns="http://www.boldonjames.com/2008/01/sie/internal/label" sislVersion="0" policy="992781dc-360b-4b31-9bcd-674abed97a40" origin="userSelected">
  <element uid="e3529ac4-ce9c-4660-aa85-64853fbeee80" value=""/>
</sisl>
</file>

<file path=customXml/itemProps1.xml><?xml version="1.0" encoding="utf-8"?>
<ds:datastoreItem xmlns:ds="http://schemas.openxmlformats.org/officeDocument/2006/customXml" ds:itemID="{4756FB22-A930-4E9C-9CC9-9AF86CA03B82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ED9E7810-1A98-4B95-86F5-E0A0BA43F588}">
  <ds:schemaRefs>
    <ds:schemaRef ds:uri="http://schemas.microsoft.com/office/2006/documentManagement/types"/>
    <ds:schemaRef ds:uri="http://schemas.microsoft.com/office/2006/metadata/properties"/>
    <ds:schemaRef ds:uri="http://schemas.microsoft.com/sharepoint/v3"/>
    <ds:schemaRef ds:uri="http://purl.org/dc/terms/"/>
    <ds:schemaRef ds:uri="http://schemas.openxmlformats.org/package/2006/metadata/core-properties"/>
    <ds:schemaRef ds:uri="http://purl.org/dc/dcmitype/"/>
    <ds:schemaRef ds:uri="39f7c1c4-9d1a-4107-9192-b1bcec9d9d0b"/>
    <ds:schemaRef ds:uri="http://schemas.microsoft.com/office/infopath/2007/PartnerControls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E0D25450-C60E-4DC2-BB03-C0AF3AA30489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A9344BA1-E3AA-4934-981E-FF4370EAE0A8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090AB7E7-4474-469A-9900-18D4D58CB2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9f7c1c4-9d1a-4107-9192-b1bcec9d9d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CAEBD413-8E88-428A-A2BD-2C92A2230420}">
  <ds:schemaRefs>
    <ds:schemaRef ds:uri="http://www.w3.org/2001/XMLSchema"/>
    <ds:schemaRef ds:uri="http://www.boldonjames.com/2008/01/sie/internal/labe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49</TotalTime>
  <Pages>2</Pages>
  <Words>332</Words>
  <Characters>1995</Characters>
  <Application>Microsoft Office Word</Application>
  <DocSecurity>0</DocSecurity>
  <Lines>16</Lines>
  <Paragraphs>4</Paragraphs>
  <ScaleCrop>false</ScaleCrop>
  <HeadingPairs>
    <vt:vector size="2" baseType="variant">
      <vt:variant>
        <vt:lpstr>Tytuł</vt:lpstr>
      </vt:variant>
      <vt:variant>
        <vt:i4>1</vt:i4>
      </vt:variant>
    </vt:vector>
  </HeadingPairs>
  <TitlesOfParts>
    <vt:vector size="1" baseType="lpstr">
      <vt:lpstr/>
    </vt:vector>
  </TitlesOfParts>
  <Company>ARiMR</Company>
  <LinksUpToDate>false</LinksUpToDate>
  <CharactersWithSpaces>2323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Kubat Artur</dc:creator>
  <cp:keywords/>
  <dc:description/>
  <cp:lastModifiedBy>Kaczka Monika</cp:lastModifiedBy>
  <cp:revision>27</cp:revision>
  <cp:lastPrinted>2025-05-16T05:58:00Z</cp:lastPrinted>
  <dcterms:created xsi:type="dcterms:W3CDTF">2025-01-17T12:00:00Z</dcterms:created>
  <dcterms:modified xsi:type="dcterms:W3CDTF">2025-05-16T06:05:00Z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IndexRef">
    <vt:lpwstr>3d699efe-30f6-4264-9f62-d72f8be28db5</vt:lpwstr>
  </property>
  <property fmtid="{D5CDD505-2E9C-101B-9397-08002B2CF9AE}" pid="3" name="bjClsUserRVM">
    <vt:lpwstr>[]</vt:lpwstr>
  </property>
  <property fmtid="{D5CDD505-2E9C-101B-9397-08002B2CF9AE}" pid="4" name="bjSaver">
    <vt:lpwstr>P7jtXiFptK9iRH8CW/MTxK1/flaeSueZ</vt:lpwstr>
  </property>
  <property fmtid="{D5CDD505-2E9C-101B-9397-08002B2CF9AE}" pid="5" name="bjDocumentLabelXML">
    <vt:lpwstr>&lt;?xml version="1.0" encoding="us-ascii"?&gt;&lt;sisl xmlns:xsi="http://www.w3.org/2001/XMLSchema-instance" xmlns:xsd="http://www.w3.org/2001/XMLSchema" sislVersion="0" policy="992781dc-360b-4b31-9bcd-674abed97a40" origin="userSelected" xmlns="http://www.boldonj</vt:lpwstr>
  </property>
  <property fmtid="{D5CDD505-2E9C-101B-9397-08002B2CF9AE}" pid="6" name="bjDocumentLabelXML-0">
    <vt:lpwstr>ames.com/2008/01/sie/internal/label"&gt;&lt;element uid="e3529ac4-ce9c-4660-aa85-64853fbeee80" value="" /&gt;&lt;/sisl&gt;</vt:lpwstr>
  </property>
  <property fmtid="{D5CDD505-2E9C-101B-9397-08002B2CF9AE}" pid="7" name="bjDocumentSecurityLabel">
    <vt:lpwstr>Klasyfikacja: OGÓLNA</vt:lpwstr>
  </property>
  <property fmtid="{D5CDD505-2E9C-101B-9397-08002B2CF9AE}" pid="8" name="ContentTypeId">
    <vt:lpwstr>0x010100D8079F39A46629418CAC8F3C7AF5226B</vt:lpwstr>
  </property>
  <property fmtid="{D5CDD505-2E9C-101B-9397-08002B2CF9AE}" pid="9" name="_dlc_DocIdItemGuid">
    <vt:lpwstr>9cf55861-682a-43f0-8789-b983506e6242</vt:lpwstr>
  </property>
</Properties>
</file>