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9DEE759-D670-4EA6-9D3E-B444553BB2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6BCFED2B-F544-4C7C-9966-25D3A83B2B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532B7D1-7264-45E2-8AE8-7463D6EC8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36FCC-BDF3-4676-99C0-DFB8460B4831}" type="datetimeFigureOut">
              <a:rPr lang="pl-PL" smtClean="0"/>
              <a:t>11.06.2021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0E92A11-BE6F-46F2-85CA-01893B1AE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0044EBD-B3E2-446A-87A0-577BC34FC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23D02-6BC8-40CE-88B8-9170B61413A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41610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EE82D2C-7078-4C5F-BFDF-873BAF2ED8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3A18DE03-7C9E-4720-9870-8442763C65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C66F459-E2D3-4440-A994-3E1530D78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36FCC-BDF3-4676-99C0-DFB8460B4831}" type="datetimeFigureOut">
              <a:rPr lang="pl-PL" smtClean="0"/>
              <a:t>11.06.2021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285042C-B7DC-4092-8084-0BD0A75B1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C67A784-C18A-4544-9276-FAC93DA93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23D02-6BC8-40CE-88B8-9170B61413A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63305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F2AA1D87-50C6-47DD-A5EA-6EE932292C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E61950D2-987E-46DA-BCB1-A006E16D12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B8A8ECA-CDA7-4602-BC31-6E8C157D3C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36FCC-BDF3-4676-99C0-DFB8460B4831}" type="datetimeFigureOut">
              <a:rPr lang="pl-PL" smtClean="0"/>
              <a:t>11.06.2021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EEA6493-7CBC-459F-8B93-756E970D4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B74C9FC-A533-43ED-A161-9D3393381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23D02-6BC8-40CE-88B8-9170B61413A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9086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AAD703E-8B98-4DF2-972A-E3D4889DAA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AB9ACFA-A8DE-4D92-AD07-28A9D69924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74A0E6D-4AA7-40C8-994E-D015A48D8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36FCC-BDF3-4676-99C0-DFB8460B4831}" type="datetimeFigureOut">
              <a:rPr lang="pl-PL" smtClean="0"/>
              <a:t>11.06.2021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5C63E81-7C80-4290-B241-0FF6DFF67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FAE95DF-A5B1-4FB6-81CE-022F8605D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23D02-6BC8-40CE-88B8-9170B61413A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31477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E1018E2-4AB8-425D-9F5E-EEC31B86B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9265B1A-00A9-4F3E-83AD-506AC82C8C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E027CF1-CDBB-474C-A759-F7DCE6EC1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36FCC-BDF3-4676-99C0-DFB8460B4831}" type="datetimeFigureOut">
              <a:rPr lang="pl-PL" smtClean="0"/>
              <a:t>11.06.2021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24EE48B-FDF7-4538-87C2-9F6E66015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2F9B9B7-28DF-4F44-A569-E912F8B02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23D02-6BC8-40CE-88B8-9170B61413A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35913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4A82DDC-BC15-4E0C-824F-2379E6A46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3C78184-7140-4797-81D7-8C4F85E786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0A8C47C-0EC1-4786-823F-26CDC6AF05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563403E4-2D75-4A98-83C0-52EC7C491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36FCC-BDF3-4676-99C0-DFB8460B4831}" type="datetimeFigureOut">
              <a:rPr lang="pl-PL" smtClean="0"/>
              <a:t>11.06.2021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583CEAC-BDA2-4143-98A9-8A09E97E6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7751ED2-7379-40AF-8FDD-8DC48F1F1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23D02-6BC8-40CE-88B8-9170B61413A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69642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E2F96D7-BF0C-461E-9D9C-DCB80438A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3888BB6-16EB-4AA1-A115-1535D12112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D06E819-B5D4-4339-B3FC-FD6EBE25EB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F22D08A8-1A9D-47C9-9595-8C2D8A41FB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C88BF59C-0CB9-496B-AF08-003E4BE54C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97355639-292D-4681-81F0-09E5E3F7A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36FCC-BDF3-4676-99C0-DFB8460B4831}" type="datetimeFigureOut">
              <a:rPr lang="pl-PL" smtClean="0"/>
              <a:t>11.06.2021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12A6C912-D4F6-4B55-88CE-18611047E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CA3E9462-FCAA-421E-863D-C0677D898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23D02-6BC8-40CE-88B8-9170B61413A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80662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2D17337-C303-44CA-8E42-6AFB838B27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55C9BA0F-6CB1-4D02-A257-F242865F87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36FCC-BDF3-4676-99C0-DFB8460B4831}" type="datetimeFigureOut">
              <a:rPr lang="pl-PL" smtClean="0"/>
              <a:t>11.06.2021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3A82554A-FBAD-4673-8BE7-DF07E11EA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F5DC8368-8EAC-4753-AFB6-4AF14B7E1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23D02-6BC8-40CE-88B8-9170B61413A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79939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04130024-1DA9-426C-8C60-FEDB454DF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36FCC-BDF3-4676-99C0-DFB8460B4831}" type="datetimeFigureOut">
              <a:rPr lang="pl-PL" smtClean="0"/>
              <a:t>11.06.2021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B9CD67ED-FE8E-47CE-8654-BEF4F1FA8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02DAABC-116C-44B9-B1CF-9212FEDC0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23D02-6BC8-40CE-88B8-9170B61413A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06348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875C268-6F5D-44E1-ADF7-202417494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ED54D46-25CF-4EAA-B49D-E5950B11FA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0C11799C-2DD1-4ADE-9639-7637EEE721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26EDB716-A4BE-434D-BB52-0828D9BA93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36FCC-BDF3-4676-99C0-DFB8460B4831}" type="datetimeFigureOut">
              <a:rPr lang="pl-PL" smtClean="0"/>
              <a:t>11.06.2021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A0F95FD-8CBE-4941-A32A-86A1B0B8D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DF89FF9-9CF7-4F55-B3C5-BA7DF3A07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23D02-6BC8-40CE-88B8-9170B61413A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284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837CF60-394D-44FA-A279-B8C2189AD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6B812D6A-7930-4A7F-A929-D89A0C0737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6A36493-6A2C-4E35-BCDC-939241555F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93C9886-DE40-4478-BC41-3BE4ABB0F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36FCC-BDF3-4676-99C0-DFB8460B4831}" type="datetimeFigureOut">
              <a:rPr lang="pl-PL" smtClean="0"/>
              <a:t>11.06.2021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EF47F186-E9A6-4C8C-8350-49DB04B3E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73321FB-B4DF-4C69-9EDF-BE2BD462A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23D02-6BC8-40CE-88B8-9170B61413A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44652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6F660F30-1BC3-4D84-AF83-492430C462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7F8FFDE-ACC5-426C-96C1-82B02F8733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37AE37F-E2C6-42BE-B419-8CEDB3265D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636FCC-BDF3-4676-99C0-DFB8460B4831}" type="datetimeFigureOut">
              <a:rPr lang="pl-PL" smtClean="0"/>
              <a:t>11.06.2021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A8ACC8B-D70A-453B-966A-FC89666690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ABE95C3-6EA9-4375-A5CA-C447DBED47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D23D02-6BC8-40CE-88B8-9170B61413A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57033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BABB683-5532-4457-AEC9-CB8A10AB22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A079DB9-40A5-4034-9EA5-462D9E6B365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757C6D71-02AA-4C15-9CA2-1655CC8A8E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3176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BABB683-5532-4457-AEC9-CB8A10AB22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A079DB9-40A5-4034-9EA5-462D9E6B365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767594E2-17FB-438A-9436-29250CA683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1941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BABB683-5532-4457-AEC9-CB8A10AB22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A079DB9-40A5-4034-9EA5-462D9E6B365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785AA579-9F1C-4D33-B2EA-78B8944F6A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3665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BABB683-5532-4457-AEC9-CB8A10AB22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A079DB9-40A5-4034-9EA5-462D9E6B365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9988824-A3E1-4E36-B59B-2CF6776634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7013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BABB683-5532-4457-AEC9-CB8A10AB22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A079DB9-40A5-4034-9EA5-462D9E6B365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8F907107-41D7-47C6-A989-A37D82CBA8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4721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BABB683-5532-4457-AEC9-CB8A10AB22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A079DB9-40A5-4034-9EA5-462D9E6B365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6C84066-5C59-471C-BA10-78F9C75919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8082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BABB683-5532-4457-AEC9-CB8A10AB22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A079DB9-40A5-4034-9EA5-462D9E6B365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AC25162-0574-462A-A5EB-5632C4FECA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8698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BABB683-5532-4457-AEC9-CB8A10AB22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A079DB9-40A5-4034-9EA5-462D9E6B365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1580300D-9977-4A23-8168-56F44D1158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866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BABB683-5532-4457-AEC9-CB8A10AB22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A079DB9-40A5-4034-9EA5-462D9E6B365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1D2D8935-6F2D-4168-86C0-D2940B1CC8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6384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BABB683-5532-4457-AEC9-CB8A10AB22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A079DB9-40A5-4034-9EA5-462D9E6B365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60D710F3-2BB2-480F-8B1D-71CA118621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750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BABB683-5532-4457-AEC9-CB8A10AB22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A079DB9-40A5-4034-9EA5-462D9E6B365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A0D6DAA-0C92-4C45-A3F9-65DA084D0A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5324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BABB683-5532-4457-AEC9-CB8A10AB22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A079DB9-40A5-4034-9EA5-462D9E6B365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568EAF0-A9C4-437B-B7DE-496FE8B2B1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8657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BABB683-5532-4457-AEC9-CB8A10AB22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A079DB9-40A5-4034-9EA5-462D9E6B365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23D76C4-F8F3-4310-AB81-CD64E90116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4668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BABB683-5532-4457-AEC9-CB8A10AB22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A079DB9-40A5-4034-9EA5-462D9E6B365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179B79BB-90A9-4159-9062-7570FBEAEA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7237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BABB683-5532-4457-AEC9-CB8A10AB22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A079DB9-40A5-4034-9EA5-462D9E6B365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603D1882-1009-4A5F-A0F8-D66E461AEF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020677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0</Words>
  <Application>Microsoft Office PowerPoint</Application>
  <PresentationFormat>Panoramiczny</PresentationFormat>
  <Paragraphs>0</Paragraphs>
  <Slides>15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Alicja Sieg</dc:creator>
  <cp:lastModifiedBy>Alicja Sieg</cp:lastModifiedBy>
  <cp:revision>2</cp:revision>
  <dcterms:created xsi:type="dcterms:W3CDTF">2021-06-11T07:15:28Z</dcterms:created>
  <dcterms:modified xsi:type="dcterms:W3CDTF">2021-06-11T07:26:07Z</dcterms:modified>
</cp:coreProperties>
</file>