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66" r:id="rId3"/>
    <p:sldId id="273" r:id="rId4"/>
    <p:sldId id="274" r:id="rId5"/>
    <p:sldId id="275" r:id="rId6"/>
    <p:sldId id="276" r:id="rId7"/>
    <p:sldId id="260" r:id="rId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howGuides="1">
      <p:cViewPr varScale="1">
        <p:scale>
          <a:sx n="67" d="100"/>
          <a:sy n="67" d="100"/>
        </p:scale>
        <p:origin x="-1176" y="-10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22.09.2025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xmlns="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22.09.2025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xmlns="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xmlns="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xmlns="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xmlns="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xmlns="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xmlns="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22.09.2025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xmlns="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xmlns="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xmlns="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xmlns="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xmlns="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xmlns="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xmlns="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xmlns="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xmlns="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xmlns="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22.09.2025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xmlns="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xmlns="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xmlns="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xmlns="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xmlns="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xmlns="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youtu.be/W6wIEp-M4t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ARTETERAPIA na lekcji wychowawczej</a:t>
            </a: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xmlns="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3635821"/>
            <a:ext cx="7920037" cy="2448272"/>
          </a:xfrm>
        </p:spPr>
        <p:txBody>
          <a:bodyPr>
            <a:noAutofit/>
          </a:bodyPr>
          <a:lstStyle/>
          <a:p>
            <a:r>
              <a:rPr lang="pl-PL" sz="1200" dirty="0">
                <a:latin typeface="Bahnschrift" pitchFamily="34" charset="0"/>
              </a:rPr>
              <a:t>„Nowe metody i język w praktyce – europejski rozwój PLSP w Poznaniu” </a:t>
            </a:r>
          </a:p>
          <a:p>
            <a:r>
              <a:rPr lang="pl-PL" sz="12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realizowanego w ramach projektu Zagraniczna mobilność edukacyjna uczniów i kadry edukacji szkolnej  współfinansowanego przez Unię Europejską ze środków Europejskiego Funduszu Społecznego+, w Programie Fundusze Europejskie dla Rozwoju Społecznego 2021-2027 realizowanego na zasadach Programu Erasmus+  </a:t>
            </a:r>
            <a:r>
              <a:rPr lang="pl-PL" sz="1200" dirty="0">
                <a:latin typeface="Bahnschrift" pitchFamily="34" charset="0"/>
              </a:rPr>
              <a:t> Nr projektu:  2023-1-PL01-KA122-SCH-000117626</a:t>
            </a:r>
            <a:endParaRPr lang="pl-PL" sz="1200" dirty="0"/>
          </a:p>
          <a:p>
            <a:r>
              <a:rPr lang="pl-PL" sz="12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/>
            </a:r>
            <a:br>
              <a:rPr lang="pl-PL" sz="12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</a:br>
            <a:r>
              <a:rPr lang="pl-PL" sz="12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 </a:t>
            </a:r>
            <a:r>
              <a:rPr lang="pl-PL" sz="1200" dirty="0">
                <a:latin typeface="Bahnschrift" pitchFamily="34" charset="0"/>
              </a:rPr>
              <a:t/>
            </a:r>
            <a:br>
              <a:rPr lang="pl-PL" sz="1200" dirty="0">
                <a:latin typeface="Bahnschrift" pitchFamily="34" charset="0"/>
              </a:rPr>
            </a:br>
            <a:endParaRPr lang="pl-PL" sz="1200" dirty="0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smtClean="0"/>
              <a:t>26.06.2025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Anna </a:t>
            </a:r>
            <a:r>
              <a:rPr lang="pl-PL" dirty="0" err="1"/>
              <a:t>Llenas</a:t>
            </a:r>
            <a:r>
              <a:rPr lang="pl-PL" dirty="0"/>
              <a:t>  </a:t>
            </a:r>
            <a:br>
              <a:rPr lang="pl-PL" dirty="0"/>
            </a:br>
            <a:r>
              <a:rPr lang="pl-PL" dirty="0"/>
              <a:t>„The </a:t>
            </a:r>
            <a:r>
              <a:rPr lang="pl-PL" dirty="0" err="1"/>
              <a:t>Colour</a:t>
            </a:r>
            <a:r>
              <a:rPr lang="pl-PL" dirty="0"/>
              <a:t> Monster”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432" lvl="0" indent="0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pl-PL" sz="2600" b="1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 radość</a:t>
            </a:r>
          </a:p>
          <a:p>
            <a:pPr marL="27432" lvl="0" indent="0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 charset="0"/>
              <a:buChar char="•"/>
            </a:pPr>
            <a:r>
              <a:rPr lang="pl-PL" sz="2600" b="1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smutek</a:t>
            </a:r>
          </a:p>
          <a:p>
            <a:pPr marL="27432" lvl="0" indent="0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 charset="0"/>
              <a:buChar char="•"/>
            </a:pPr>
            <a:r>
              <a:rPr lang="pl-PL" sz="2600" b="1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złość</a:t>
            </a:r>
          </a:p>
          <a:p>
            <a:pPr marL="27432" lvl="0" indent="0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 charset="0"/>
              <a:buChar char="•"/>
            </a:pPr>
            <a:r>
              <a:rPr lang="pl-PL" sz="2600" b="1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strach</a:t>
            </a:r>
          </a:p>
          <a:p>
            <a:pPr marL="27432" lvl="0" indent="0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pl-PL" sz="1600" b="1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W tej książce mowa jest o tym jak ważne jest rozpoznawanie swoich emocji, by potrafić je nazwać i uporządkować  oraz w jaki sposób sobie z nimi radzić</a:t>
            </a:r>
          </a:p>
          <a:p>
            <a:pPr marL="27432" lvl="0" indent="0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 charset="0"/>
              <a:buChar char="•"/>
            </a:pPr>
            <a:r>
              <a:rPr lang="pl-PL" sz="1600" b="1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Nie ma złych emocji!!!!</a:t>
            </a:r>
          </a:p>
          <a:p>
            <a:pPr marL="27432" lvl="0" indent="0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 charset="0"/>
              <a:buChar char="•"/>
            </a:pPr>
            <a:endParaRPr lang="pl-PL" sz="1600" b="1" dirty="0">
              <a:solidFill>
                <a:prstClr val="black"/>
              </a:solidFill>
              <a:latin typeface="Gill Sans MT"/>
              <a:ea typeface="+mn-ea"/>
              <a:cs typeface="+mn-cs"/>
            </a:endParaRPr>
          </a:p>
          <a:p>
            <a:pPr marL="27432" lvl="0" indent="0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pl-PL" sz="1600" b="1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 </a:t>
            </a:r>
            <a:r>
              <a:rPr lang="pl-PL" sz="1600" b="1" dirty="0">
                <a:solidFill>
                  <a:prstClr val="black"/>
                </a:solidFill>
                <a:latin typeface="Gill Sans MT"/>
                <a:ea typeface="+mn-ea"/>
                <a:cs typeface="+mn-cs"/>
                <a:hlinkClick r:id="rId2"/>
              </a:rPr>
              <a:t>https://youtu.be/W6wIEp-M4tg</a:t>
            </a:r>
            <a:endParaRPr lang="pl-PL" sz="1600" b="1" dirty="0">
              <a:solidFill>
                <a:prstClr val="black"/>
              </a:solidFill>
              <a:latin typeface="Gill Sans MT"/>
              <a:ea typeface="+mn-ea"/>
              <a:cs typeface="+mn-cs"/>
            </a:endParaRPr>
          </a:p>
          <a:p>
            <a:pPr marL="27432" lvl="0" indent="0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pl-PL" sz="1600" b="1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(link do książki)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330" y="899517"/>
            <a:ext cx="504823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/>
          <a:srcRect l="14354" r="1435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420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xmlns="" id="{10FF4080-9BE8-4EFE-91EF-A2E60055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791769"/>
          </a:xfrm>
        </p:spPr>
        <p:txBody>
          <a:bodyPr/>
          <a:lstStyle/>
          <a:p>
            <a:r>
              <a:rPr lang="pl-PL" dirty="0"/>
              <a:t>Okno emocji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xmlns="" id="{5FFA671D-1FFD-4A21-ABE1-8D1F7E6F32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Są 4 podstawowe emocje:</a:t>
            </a:r>
          </a:p>
          <a:p>
            <a:r>
              <a:rPr lang="pl-PL" dirty="0"/>
              <a:t>RADOŚĆ; STRACH.SMUTEK I ZŁOŚĆ</a:t>
            </a:r>
          </a:p>
          <a:p>
            <a:r>
              <a:rPr lang="pl-PL" dirty="0"/>
              <a:t>Każdy z nas widzi je inaczej ,</a:t>
            </a:r>
          </a:p>
          <a:p>
            <a:r>
              <a:rPr lang="pl-PL" dirty="0"/>
              <a:t>maluje je inaczej , odczuwa po swojemu</a:t>
            </a:r>
          </a:p>
          <a:p>
            <a:r>
              <a:rPr lang="pl-PL" dirty="0"/>
              <a:t>Okno emocji pomaga nam je poznać, nazwać, otwiera nas na rozmowę o nich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014F90E7-CD43-4927-B7FC-DBE1CFC99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22176" y="1979613"/>
            <a:ext cx="3548024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62" y="4594894"/>
            <a:ext cx="2664296" cy="291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02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Labirynt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Rysujemy jednym kolorem labirynt z czterema drogami wyjścia</a:t>
            </a:r>
          </a:p>
          <a:p>
            <a:r>
              <a:rPr lang="pl-PL" dirty="0"/>
              <a:t>W centrum labiryntu umieszczamy „nasz problem”</a:t>
            </a:r>
          </a:p>
          <a:p>
            <a:r>
              <a:rPr lang="pl-PL" dirty="0"/>
              <a:t>Przekazujemy kartkę kolejnym osobą , które szukają wyjścia i z tyłu kartki umieszczają radę dla nas dotyczącą naszego problemu</a:t>
            </a:r>
          </a:p>
          <a:p>
            <a:r>
              <a:rPr lang="pl-PL" dirty="0"/>
              <a:t>Zalecana praca w małych grupach                           (cztery osoby- cztery rady)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503465">
            <a:off x="6483520" y="749336"/>
            <a:ext cx="3168210" cy="398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598">
            <a:off x="4884786" y="3707829"/>
            <a:ext cx="31940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6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Fiszki opisujące nas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Na fiszkach opisujemy siebie, to jacy jesteśmy- nasze mocne i słabe strony</a:t>
            </a:r>
          </a:p>
          <a:p>
            <a:r>
              <a:rPr lang="pl-PL" dirty="0"/>
              <a:t>Obklejamy siebie fiszkami </a:t>
            </a:r>
          </a:p>
          <a:p>
            <a:r>
              <a:rPr lang="pl-PL" dirty="0"/>
              <a:t>Nasz partner w tej zabawie odczytuje nam nasze cechy, a my zastanawiamy się, czy lubimy je w sobie, </a:t>
            </a:r>
          </a:p>
          <a:p>
            <a:r>
              <a:rPr lang="pl-PL" dirty="0"/>
              <a:t>Jeżeli  tak zostawiamy fiszkę na sobie, jeżeli nie odkładamy ją na bok</a:t>
            </a:r>
          </a:p>
          <a:p>
            <a:r>
              <a:rPr lang="pl-PL" dirty="0"/>
              <a:t>Dzięki tej zabawie , lepiej poznajemy sami siebie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61930" y="2123653"/>
            <a:ext cx="4140200" cy="34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983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Powracający obraz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2600" dirty="0"/>
              <a:t>Przy dźwięku muzyki, z zamkniętymi oczami</a:t>
            </a:r>
            <a:br>
              <a:rPr lang="pl-PL" sz="2600" dirty="0"/>
            </a:br>
            <a:r>
              <a:rPr lang="pl-PL" sz="2600" dirty="0"/>
              <a:t>rysujemy farbami coś na kartce (w życiu nie wszystko da się zaplanować i przewidzieć)</a:t>
            </a:r>
            <a:br>
              <a:rPr lang="pl-PL" sz="2600" dirty="0"/>
            </a:br>
            <a:r>
              <a:rPr lang="pl-PL" sz="2600" dirty="0"/>
              <a:t>Otwieramy oczy i świadomie dopracowujemy nasze dzieło</a:t>
            </a:r>
            <a:br>
              <a:rPr lang="pl-PL" sz="2600" dirty="0"/>
            </a:br>
            <a:r>
              <a:rPr lang="pl-PL" sz="2600" dirty="0"/>
              <a:t>Potem przekazujemy naszą pracę do osoby obok nas i ona zmienia ją po swojemu (inni ludzie, różne zdarzenia wpływają na nas i nasz los) i ta praca jest zmieniana jeszcze przez kilka kolejnych osób</a:t>
            </a:r>
            <a:br>
              <a:rPr lang="pl-PL" sz="2600" dirty="0"/>
            </a:br>
            <a:r>
              <a:rPr lang="pl-PL" sz="2600" dirty="0"/>
              <a:t>Ostatecznie jednak powraca do nas- końcowe decyzje zawsze należą do nas; </a:t>
            </a:r>
            <a:br>
              <a:rPr lang="pl-PL" sz="2600" dirty="0"/>
            </a:br>
            <a:r>
              <a:rPr lang="pl-PL" sz="2600" dirty="0"/>
              <a:t>Droga do celu nie zawsze jest prosta i przewidywalna</a:t>
            </a:r>
            <a:br>
              <a:rPr lang="pl-PL" sz="2600" dirty="0"/>
            </a:br>
            <a:r>
              <a:rPr lang="pl-PL" sz="2600" dirty="0"/>
              <a:t>Zalecana praca w grupach do 6 osób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7914" y="539477"/>
            <a:ext cx="2690093" cy="237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0042" y="2627709"/>
            <a:ext cx="3762399" cy="240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7914" y="4283893"/>
            <a:ext cx="3429024" cy="264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026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0" b="27340"/>
          <a:stretch>
            <a:fillRect/>
          </a:stretch>
        </p:blipFill>
        <p:spPr/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Opracowanie – Marta </a:t>
            </a:r>
            <a:r>
              <a:rPr lang="pl-PL" dirty="0" err="1" smtClean="0"/>
              <a:t>Spitulska</a:t>
            </a:r>
            <a:r>
              <a:rPr lang="pl-PL" dirty="0" smtClean="0"/>
              <a:t>-Szulc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171</TotalTime>
  <Words>248</Words>
  <Application>Microsoft Office PowerPoint</Application>
  <PresentationFormat>Niestandardowy</PresentationFormat>
  <Paragraphs>40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ARTETERAPIA na lekcji wychowawczej</vt:lpstr>
      <vt:lpstr> Anna Llenas   „The Colour Monster”</vt:lpstr>
      <vt:lpstr>Okno emocji</vt:lpstr>
      <vt:lpstr>Labirynt</vt:lpstr>
      <vt:lpstr>Fiszki opisujące nas</vt:lpstr>
      <vt:lpstr>Powracający obraz</vt:lpstr>
      <vt:lpstr>Opracowanie – Marta Spitulska-Szulc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Kasia</cp:lastModifiedBy>
  <cp:revision>13</cp:revision>
  <dcterms:created xsi:type="dcterms:W3CDTF">2022-06-22T09:40:44Z</dcterms:created>
  <dcterms:modified xsi:type="dcterms:W3CDTF">2025-09-21T22:40:02Z</dcterms:modified>
</cp:coreProperties>
</file>